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2C16"/>
    <a:srgbClr val="0C788E"/>
    <a:srgbClr val="025198"/>
    <a:srgbClr val="000099"/>
    <a:srgbClr val="1C1C1C"/>
    <a:srgbClr val="3366FF"/>
    <a:srgbClr val="990000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575" autoAdjust="0"/>
    <p:restoredTop sz="94652" autoAdjust="0"/>
  </p:normalViewPr>
  <p:slideViewPr>
    <p:cSldViewPr showGuides="1">
      <p:cViewPr varScale="1">
        <p:scale>
          <a:sx n="73" d="100"/>
          <a:sy n="73" d="100"/>
        </p:scale>
        <p:origin x="-84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1CBA64-BA90-4DDD-95AD-29C29724C9D4}" type="slidenum">
              <a:rPr lang="es-ES" altLang="zh-CN"/>
              <a:pPr/>
              <a:t>‹#›</a:t>
            </a:fld>
            <a:endParaRPr lang="es-ES" altLang="zh-CN"/>
          </a:p>
        </p:txBody>
      </p:sp>
    </p:spTree>
    <p:extLst>
      <p:ext uri="{BB962C8B-B14F-4D97-AF65-F5344CB8AC3E}">
        <p14:creationId xmlns:p14="http://schemas.microsoft.com/office/powerpoint/2010/main" val="27755106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E6450B-8569-45D5-8BCF-6056B2A20260}" type="slidenum">
              <a:rPr lang="es-ES" altLang="zh-CN"/>
              <a:pPr/>
              <a:t>‹#›</a:t>
            </a:fld>
            <a:endParaRPr lang="es-ES" altLang="zh-CN"/>
          </a:p>
        </p:txBody>
      </p:sp>
    </p:spTree>
    <p:extLst>
      <p:ext uri="{BB962C8B-B14F-4D97-AF65-F5344CB8AC3E}">
        <p14:creationId xmlns:p14="http://schemas.microsoft.com/office/powerpoint/2010/main" val="12036208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FF983B-8295-40A8-A92B-FF050B4975A5}" type="slidenum">
              <a:rPr lang="es-ES" altLang="zh-CN"/>
              <a:pPr/>
              <a:t>‹#›</a:t>
            </a:fld>
            <a:endParaRPr lang="es-ES" altLang="zh-CN"/>
          </a:p>
        </p:txBody>
      </p:sp>
    </p:spTree>
    <p:extLst>
      <p:ext uri="{BB962C8B-B14F-4D97-AF65-F5344CB8AC3E}">
        <p14:creationId xmlns:p14="http://schemas.microsoft.com/office/powerpoint/2010/main" val="7593509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17D5C9-B58B-4D48-8C4B-15067DB427E1}" type="slidenum">
              <a:rPr lang="es-ES" altLang="zh-CN"/>
              <a:pPr/>
              <a:t>‹#›</a:t>
            </a:fld>
            <a:endParaRPr lang="es-ES" altLang="zh-CN"/>
          </a:p>
        </p:txBody>
      </p:sp>
    </p:spTree>
    <p:extLst>
      <p:ext uri="{BB962C8B-B14F-4D97-AF65-F5344CB8AC3E}">
        <p14:creationId xmlns:p14="http://schemas.microsoft.com/office/powerpoint/2010/main" val="603863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BBD01E-3A03-4B25-A226-806FF690B6E4}" type="slidenum">
              <a:rPr lang="es-ES" altLang="zh-CN"/>
              <a:pPr/>
              <a:t>‹#›</a:t>
            </a:fld>
            <a:endParaRPr lang="es-ES" altLang="zh-CN"/>
          </a:p>
        </p:txBody>
      </p:sp>
    </p:spTree>
    <p:extLst>
      <p:ext uri="{BB962C8B-B14F-4D97-AF65-F5344CB8AC3E}">
        <p14:creationId xmlns:p14="http://schemas.microsoft.com/office/powerpoint/2010/main" val="3158558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2CA621-BDB5-410E-A69E-800DB41BEF43}" type="slidenum">
              <a:rPr lang="es-ES" altLang="zh-CN"/>
              <a:pPr/>
              <a:t>‹#›</a:t>
            </a:fld>
            <a:endParaRPr lang="es-ES" altLang="zh-CN"/>
          </a:p>
        </p:txBody>
      </p:sp>
    </p:spTree>
    <p:extLst>
      <p:ext uri="{BB962C8B-B14F-4D97-AF65-F5344CB8AC3E}">
        <p14:creationId xmlns:p14="http://schemas.microsoft.com/office/powerpoint/2010/main" val="26183345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08BD3A-282B-425A-B6C3-2749BD502C02}" type="slidenum">
              <a:rPr lang="es-ES" altLang="zh-CN"/>
              <a:pPr/>
              <a:t>‹#›</a:t>
            </a:fld>
            <a:endParaRPr lang="es-ES" altLang="zh-CN"/>
          </a:p>
        </p:txBody>
      </p:sp>
    </p:spTree>
    <p:extLst>
      <p:ext uri="{BB962C8B-B14F-4D97-AF65-F5344CB8AC3E}">
        <p14:creationId xmlns:p14="http://schemas.microsoft.com/office/powerpoint/2010/main" val="103402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AE8C57-2C02-403E-88EB-90DC04F27431}" type="slidenum">
              <a:rPr lang="es-ES" altLang="zh-CN"/>
              <a:pPr/>
              <a:t>‹#›</a:t>
            </a:fld>
            <a:endParaRPr lang="es-ES" altLang="zh-CN"/>
          </a:p>
        </p:txBody>
      </p:sp>
    </p:spTree>
    <p:extLst>
      <p:ext uri="{BB962C8B-B14F-4D97-AF65-F5344CB8AC3E}">
        <p14:creationId xmlns:p14="http://schemas.microsoft.com/office/powerpoint/2010/main" val="42505705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A65D67-1CDB-4DBB-B239-B4231DC6514E}" type="slidenum">
              <a:rPr lang="es-ES" altLang="zh-CN"/>
              <a:pPr/>
              <a:t>‹#›</a:t>
            </a:fld>
            <a:endParaRPr lang="es-ES" altLang="zh-CN"/>
          </a:p>
        </p:txBody>
      </p:sp>
    </p:spTree>
    <p:extLst>
      <p:ext uri="{BB962C8B-B14F-4D97-AF65-F5344CB8AC3E}">
        <p14:creationId xmlns:p14="http://schemas.microsoft.com/office/powerpoint/2010/main" val="5589667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C06CDD-D96E-4A17-9F7D-98A40C709C3A}" type="slidenum">
              <a:rPr lang="es-ES" altLang="zh-CN"/>
              <a:pPr/>
              <a:t>‹#›</a:t>
            </a:fld>
            <a:endParaRPr lang="es-ES" altLang="zh-CN"/>
          </a:p>
        </p:txBody>
      </p:sp>
    </p:spTree>
    <p:extLst>
      <p:ext uri="{BB962C8B-B14F-4D97-AF65-F5344CB8AC3E}">
        <p14:creationId xmlns:p14="http://schemas.microsoft.com/office/powerpoint/2010/main" val="40714133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48B78F-028B-47EE-B796-2192FF533FB0}" type="slidenum">
              <a:rPr lang="es-ES" altLang="zh-CN"/>
              <a:pPr/>
              <a:t>‹#›</a:t>
            </a:fld>
            <a:endParaRPr lang="es-ES" altLang="zh-CN"/>
          </a:p>
        </p:txBody>
      </p:sp>
    </p:spTree>
    <p:extLst>
      <p:ext uri="{BB962C8B-B14F-4D97-AF65-F5344CB8AC3E}">
        <p14:creationId xmlns:p14="http://schemas.microsoft.com/office/powerpoint/2010/main" val="26023176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zh-CN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zh-CN" smtClean="0"/>
              <a:t>Haga clic para modificar el estilo de texto del patrón</a:t>
            </a:r>
          </a:p>
          <a:p>
            <a:pPr lvl="1"/>
            <a:r>
              <a:rPr lang="es-ES" altLang="zh-CN" smtClean="0"/>
              <a:t>Segundo nivel</a:t>
            </a:r>
          </a:p>
          <a:p>
            <a:pPr lvl="2"/>
            <a:r>
              <a:rPr lang="es-ES" altLang="zh-CN" smtClean="0"/>
              <a:t>Tercer nivel</a:t>
            </a:r>
          </a:p>
          <a:p>
            <a:pPr lvl="3"/>
            <a:r>
              <a:rPr lang="es-ES" altLang="zh-CN" smtClean="0"/>
              <a:t>Cuarto nivel</a:t>
            </a:r>
          </a:p>
          <a:p>
            <a:pPr lvl="4"/>
            <a:r>
              <a:rPr lang="es-ES" altLang="zh-CN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宋体" panose="02010600030101010101" pitchFamily="2" charset="-122"/>
              </a:defRPr>
            </a:lvl1pPr>
          </a:lstStyle>
          <a:p>
            <a:endParaRPr lang="es-E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宋体" panose="02010600030101010101" pitchFamily="2" charset="-122"/>
              </a:defRPr>
            </a:lvl1pPr>
          </a:lstStyle>
          <a:p>
            <a:endParaRPr lang="es-E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宋体" panose="02010600030101010101" pitchFamily="2" charset="-122"/>
              </a:defRPr>
            </a:lvl1pPr>
          </a:lstStyle>
          <a:p>
            <a:fld id="{5BC782C0-B10A-499B-A076-8713E90E8929}" type="slidenum">
              <a:rPr lang="es-ES" altLang="zh-CN"/>
              <a:pPr/>
              <a:t>‹#›</a:t>
            </a:fld>
            <a:endParaRPr lang="es-E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ctrTitle"/>
          </p:nvPr>
        </p:nvSpPr>
        <p:spPr>
          <a:xfrm>
            <a:off x="395288" y="3213100"/>
            <a:ext cx="4537075" cy="544513"/>
          </a:xfrm>
          <a:noFill/>
          <a:ln/>
        </p:spPr>
        <p:txBody>
          <a:bodyPr anchor="ctr"/>
          <a:lstStyle/>
          <a:p>
            <a:pPr algn="l"/>
            <a:r>
              <a:rPr lang="es-UY" sz="3600" b="1">
                <a:solidFill>
                  <a:schemeClr val="tx1"/>
                </a:solidFill>
              </a:rPr>
              <a:t>Presentation Title</a:t>
            </a:r>
            <a:endParaRPr lang="es-ES" altLang="zh-CN" sz="3600" b="1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sp>
        <p:nvSpPr>
          <p:cNvPr id="2163" name="Rectangle 115"/>
          <p:cNvSpPr>
            <a:spLocks noGrp="1" noChangeArrowheads="1"/>
          </p:cNvSpPr>
          <p:nvPr>
            <p:ph type="subTitle" idx="1"/>
          </p:nvPr>
        </p:nvSpPr>
        <p:spPr>
          <a:xfrm>
            <a:off x="395288" y="4076700"/>
            <a:ext cx="4176712" cy="1081088"/>
          </a:xfrm>
        </p:spPr>
        <p:txBody>
          <a:bodyPr/>
          <a:lstStyle/>
          <a:p>
            <a:pPr algn="l"/>
            <a:r>
              <a:rPr lang="en-US" sz="2000"/>
              <a:t>My name</a:t>
            </a:r>
          </a:p>
          <a:p>
            <a:pPr algn="l"/>
            <a:r>
              <a:rPr lang="en-US" sz="2000"/>
              <a:t>My position, contact information</a:t>
            </a:r>
          </a:p>
          <a:p>
            <a:pPr algn="l"/>
            <a:r>
              <a:rPr lang="en-US" sz="2000"/>
              <a:t>or project description</a:t>
            </a:r>
            <a:endParaRPr lang="es-ES" altLang="zh-CN" sz="2000"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981075"/>
          </a:xfrm>
        </p:spPr>
        <p:txBody>
          <a:bodyPr/>
          <a:lstStyle/>
          <a:p>
            <a:endParaRPr lang="zh-CN" altLang="zh-CN">
              <a:solidFill>
                <a:schemeClr val="tx1"/>
              </a:solidFill>
            </a:endParaRP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55788"/>
            <a:ext cx="8229600" cy="4525962"/>
          </a:xfrm>
        </p:spPr>
        <p:txBody>
          <a:bodyPr/>
          <a:lstStyle/>
          <a:p>
            <a:endParaRPr lang="zh-CN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4093</TotalTime>
  <Words>12</Words>
  <Application>Microsoft Office PowerPoint</Application>
  <PresentationFormat>全屏显示(4:3)</PresentationFormat>
  <Paragraphs>4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Arial</vt:lpstr>
      <vt:lpstr>Diseño predeterminado</vt:lpstr>
      <vt:lpstr>Presentation Title</vt:lpstr>
      <vt:lpstr>PowerPoint 演示文稿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subject>TP-通用纹理</dc:subject>
  <dc:creator>Mariajose; P2</dc:creator>
  <cp:keywords>XS-普屏 4：3;SC-淡灰色;BG-浅色;DH-静态</cp:keywords>
  <dc:description/>
  <cp:lastModifiedBy>Shiqing Tian</cp:lastModifiedBy>
  <cp:revision>585</cp:revision>
  <dcterms:created xsi:type="dcterms:W3CDTF">2010-05-23T14:28:12Z</dcterms:created>
  <dcterms:modified xsi:type="dcterms:W3CDTF">2013-05-09T09:02:09Z</dcterms:modified>
  <cp:category>UDi-主题模板</cp:category>
</cp:coreProperties>
</file>