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25198"/>
    <a:srgbClr val="000099"/>
    <a:srgbClr val="1C1C1C"/>
    <a:srgbClr val="3366FF"/>
    <a:srgbClr val="99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5" autoAdjust="0"/>
    <p:restoredTop sz="94652" autoAdjust="0"/>
  </p:normalViewPr>
  <p:slideViewPr>
    <p:cSldViewPr showGuides="1">
      <p:cViewPr varScale="1">
        <p:scale>
          <a:sx n="73" d="100"/>
          <a:sy n="73" d="100"/>
        </p:scale>
        <p:origin x="-8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094AF-FFCA-4A31-B484-30FD924ABA7F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401533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F7A01-73EE-429C-8B2B-FEFC094DABFC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004842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7F228-3605-425C-9979-F4527C6A31B2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68923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7776C-58B0-4AF9-8118-BED85B04451A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269448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AF9E3-A453-44E4-A558-9EA3564A99CD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4013714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59D34-D8B5-412D-97F7-FE79253E374A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691240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07C5E-6A17-4A39-803E-F3BDD5BB1DD2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197124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E6218-9313-41C5-99C8-4D69B8A2FB64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94084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EA986-7843-4EC9-90F6-E7B7BEE2E7E3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70929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C6DD0-4601-443D-B5F8-7876F1E9D3FD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966268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24BEA-551E-4458-A08E-F79E2BA3CD4C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404623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8CE9F0DA-193A-4759-B99D-84D2E8BDA0EF}" type="slidenum">
              <a:rPr lang="es-ES" altLang="zh-CN"/>
              <a:pPr/>
              <a:t>‹#›</a:t>
            </a:fld>
            <a:endParaRPr lang="es-E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4284663" y="2205038"/>
            <a:ext cx="4465637" cy="544512"/>
          </a:xfrm>
          <a:noFill/>
          <a:ln/>
        </p:spPr>
        <p:txBody>
          <a:bodyPr anchor="ctr"/>
          <a:lstStyle/>
          <a:p>
            <a:pPr algn="l"/>
            <a:r>
              <a:rPr lang="es-UY" sz="3600" b="1">
                <a:solidFill>
                  <a:schemeClr val="tx1"/>
                </a:solidFill>
              </a:rPr>
              <a:t>Presentation Title</a:t>
            </a:r>
            <a:endParaRPr lang="es-ES" altLang="zh-CN" sz="36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163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4284663" y="2781300"/>
            <a:ext cx="4176712" cy="576263"/>
          </a:xfrm>
        </p:spPr>
        <p:txBody>
          <a:bodyPr/>
          <a:lstStyle/>
          <a:p>
            <a:pPr algn="l"/>
            <a:r>
              <a:rPr lang="en-US" sz="2000"/>
              <a:t>Your company information</a:t>
            </a:r>
            <a:endParaRPr lang="es-ES" altLang="zh-CN" sz="200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endParaRPr lang="zh-CN" altLang="zh-CN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4252</TotalTime>
  <Words>5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Diseño predeterminado</vt:lpstr>
      <vt:lpstr>Presentation Title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>TP-通用纹理</dc:subject>
  <dc:creator>Mariajose; P2</dc:creator>
  <cp:keywords>XS-普屏 4：3;SC-淡蓝色;BG-浅色;DH-静态</cp:keywords>
  <dc:description/>
  <cp:lastModifiedBy>Shiqing Tian</cp:lastModifiedBy>
  <cp:revision>597</cp:revision>
  <dcterms:created xsi:type="dcterms:W3CDTF">2010-05-23T14:28:12Z</dcterms:created>
  <dcterms:modified xsi:type="dcterms:W3CDTF">2013-05-09T09:05:27Z</dcterms:modified>
  <cp:category>UDi-主题模板</cp:category>
</cp:coreProperties>
</file>