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A36AF-1960-4AA6-B391-6DE949F4374C}" type="datetime1">
              <a:rPr lang="da-DK" altLang="zh-TW"/>
              <a:pPr>
                <a:defRPr/>
              </a:pPr>
              <a:t>29-10-2013</a:t>
            </a:fld>
            <a:endParaRPr lang="da-DK" altLang="zh-TW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BF18D-8925-4F4E-8FAD-A600F1BAD957}" type="slidenum">
              <a:rPr lang="da-DK" altLang="zh-TW"/>
              <a:pPr/>
              <a:t>‹#›</a:t>
            </a:fld>
            <a:endParaRPr lang="da-DK" altLang="zh-TW"/>
          </a:p>
        </p:txBody>
      </p:sp>
    </p:spTree>
    <p:extLst>
      <p:ext uri="{BB962C8B-B14F-4D97-AF65-F5344CB8AC3E}">
        <p14:creationId xmlns:p14="http://schemas.microsoft.com/office/powerpoint/2010/main" val="18552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zh-TW" smtClean="0"/>
              <a:t>Klik for at redigere i masteren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altLang="zh-TW" smtClean="0"/>
              <a:t>Klik for at redigere teksttypografierne i masteren</a:t>
            </a:r>
          </a:p>
          <a:p>
            <a:pPr lvl="1"/>
            <a:r>
              <a:rPr lang="da-DK" altLang="zh-TW" smtClean="0"/>
              <a:t>Andet niveau</a:t>
            </a:r>
          </a:p>
          <a:p>
            <a:pPr lvl="2"/>
            <a:r>
              <a:rPr lang="da-DK" altLang="zh-TW" smtClean="0"/>
              <a:t>Tredje niveau</a:t>
            </a:r>
          </a:p>
          <a:p>
            <a:pPr lvl="3"/>
            <a:r>
              <a:rPr lang="da-DK" altLang="zh-TW" smtClean="0"/>
              <a:t>Fjerde niveau</a:t>
            </a:r>
          </a:p>
          <a:p>
            <a:pPr lvl="4"/>
            <a:r>
              <a:rPr lang="da-DK" altLang="zh-TW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1E767207-FEC6-41A5-AFD5-15B8DD77612F}" type="datetime1">
              <a:rPr lang="da-DK" altLang="zh-TW"/>
              <a:pPr>
                <a:defRPr/>
              </a:pPr>
              <a:t>29-10-2013</a:t>
            </a:fld>
            <a:endParaRPr lang="da-DK" altLang="zh-TW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E1F14567-0498-4AA1-94EB-220CB91CD3D4}" type="slidenum">
              <a:rPr lang="da-DK" altLang="zh-TW"/>
              <a:pPr/>
              <a:t>‹#›</a:t>
            </a:fld>
            <a:endParaRPr lang="da-DK" altLang="zh-TW"/>
          </a:p>
        </p:txBody>
      </p:sp>
    </p:spTree>
    <p:extLst>
      <p:ext uri="{BB962C8B-B14F-4D97-AF65-F5344CB8AC3E}">
        <p14:creationId xmlns:p14="http://schemas.microsoft.com/office/powerpoint/2010/main" val="31629669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214438"/>
            <a:ext cx="9144000" cy="564356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gray">
          <a:xfrm>
            <a:off x="314325" y="195263"/>
            <a:ext cx="85201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1" hangingPunct="1"/>
            <a:r>
              <a:rPr lang="de-DE" altLang="zh-TW" sz="2600">
                <a:solidFill>
                  <a:srgbClr val="321900"/>
                </a:solidFill>
                <a:latin typeface="Calibri" panose="020F0502020204030204" pitchFamily="34" charset="0"/>
              </a:rPr>
              <a:t>POST IT </a:t>
            </a:r>
            <a:r>
              <a:rPr lang="de-DE" altLang="zh-TW" sz="2600" b="1">
                <a:solidFill>
                  <a:srgbClr val="321900"/>
                </a:solidFill>
                <a:latin typeface="Calibri" panose="020F0502020204030204" pitchFamily="34" charset="0"/>
              </a:rPr>
              <a:t>NOTES</a:t>
            </a:r>
            <a:endParaRPr lang="de-DE" altLang="zh-TW" sz="2800" b="1">
              <a:solidFill>
                <a:srgbClr val="321900"/>
              </a:solidFill>
              <a:latin typeface="Calibri" panose="020F0502020204030204" pitchFamily="34" charset="0"/>
            </a:endParaRPr>
          </a:p>
        </p:txBody>
      </p:sp>
      <p:grpSp>
        <p:nvGrpSpPr>
          <p:cNvPr id="6148" name="群組 14"/>
          <p:cNvGrpSpPr>
            <a:grpSpLocks/>
          </p:cNvGrpSpPr>
          <p:nvPr/>
        </p:nvGrpSpPr>
        <p:grpSpPr bwMode="auto">
          <a:xfrm>
            <a:off x="4759325" y="3803650"/>
            <a:ext cx="3598863" cy="2238375"/>
            <a:chOff x="4758926" y="3803082"/>
            <a:chExt cx="3599851" cy="2238179"/>
          </a:xfrm>
        </p:grpSpPr>
        <p:sp>
          <p:nvSpPr>
            <p:cNvPr id="6" name="矩形 5"/>
            <p:cNvSpPr/>
            <p:nvPr/>
          </p:nvSpPr>
          <p:spPr>
            <a:xfrm rot="231290">
              <a:off x="4758926" y="3803082"/>
              <a:ext cx="3599851" cy="21715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/>
            </a:p>
          </p:txBody>
        </p:sp>
        <p:sp>
          <p:nvSpPr>
            <p:cNvPr id="6161" name="Rektangel 54"/>
            <p:cNvSpPr>
              <a:spLocks noChangeArrowheads="1"/>
            </p:cNvSpPr>
            <p:nvPr/>
          </p:nvSpPr>
          <p:spPr bwMode="auto">
            <a:xfrm rot="-519311">
              <a:off x="5164549" y="3948874"/>
              <a:ext cx="3019298" cy="17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lnSpc>
                  <a:spcPts val="3200"/>
                </a:lnSpc>
              </a:pPr>
              <a:endParaRPr lang="zh-CN" altLang="zh-TW" sz="30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algn="ctr" eaLnBrk="1" hangingPunct="1">
                <a:lnSpc>
                  <a:spcPts val="3200"/>
                </a:lnSpc>
              </a:pPr>
              <a:r>
                <a:rPr lang="en-US" altLang="zh-TW" sz="3000" noProof="1">
                  <a:solidFill>
                    <a:srgbClr val="080808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This is an</a:t>
              </a:r>
            </a:p>
            <a:p>
              <a:pPr algn="ctr" eaLnBrk="1" hangingPunct="1">
                <a:lnSpc>
                  <a:spcPts val="3200"/>
                </a:lnSpc>
              </a:pPr>
              <a:r>
                <a:rPr lang="en-US" altLang="zh-TW" sz="3000" noProof="1">
                  <a:solidFill>
                    <a:srgbClr val="080808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example text. </a:t>
              </a:r>
            </a:p>
            <a:p>
              <a:pPr algn="ctr" eaLnBrk="1" hangingPunct="1">
                <a:lnSpc>
                  <a:spcPts val="3200"/>
                </a:lnSpc>
              </a:pPr>
              <a:endParaRPr lang="da-DK" altLang="zh-TW" sz="3000"/>
            </a:p>
          </p:txBody>
        </p:sp>
        <p:grpSp>
          <p:nvGrpSpPr>
            <p:cNvPr id="6162" name="群組 49"/>
            <p:cNvGrpSpPr>
              <a:grpSpLocks/>
            </p:cNvGrpSpPr>
            <p:nvPr/>
          </p:nvGrpSpPr>
          <p:grpSpPr bwMode="auto">
            <a:xfrm>
              <a:off x="7602707" y="5490646"/>
              <a:ext cx="494379" cy="550615"/>
              <a:chOff x="4500499" y="3342287"/>
              <a:chExt cx="512931" cy="551794"/>
            </a:xfrm>
          </p:grpSpPr>
          <p:grpSp>
            <p:nvGrpSpPr>
              <p:cNvPr id="6163" name="群組 47"/>
              <p:cNvGrpSpPr>
                <a:grpSpLocks/>
              </p:cNvGrpSpPr>
              <p:nvPr/>
            </p:nvGrpSpPr>
            <p:grpSpPr bwMode="auto">
              <a:xfrm>
                <a:off x="4500499" y="3342287"/>
                <a:ext cx="512931" cy="551794"/>
                <a:chOff x="4547794" y="3357761"/>
                <a:chExt cx="358847" cy="357224"/>
              </a:xfrm>
            </p:grpSpPr>
            <p:sp>
              <p:nvSpPr>
                <p:cNvPr id="6165" name="Freeform 27"/>
                <p:cNvSpPr>
                  <a:spLocks/>
                </p:cNvSpPr>
                <p:nvPr/>
              </p:nvSpPr>
              <p:spPr bwMode="auto">
                <a:xfrm>
                  <a:off x="4547794" y="3357761"/>
                  <a:ext cx="358847" cy="357224"/>
                </a:xfrm>
                <a:custGeom>
                  <a:avLst/>
                  <a:gdLst>
                    <a:gd name="T0" fmla="*/ 2147483647 w 206"/>
                    <a:gd name="T1" fmla="*/ 2147483647 h 206"/>
                    <a:gd name="T2" fmla="*/ 2147483647 w 206"/>
                    <a:gd name="T3" fmla="*/ 2147483647 h 206"/>
                    <a:gd name="T4" fmla="*/ 2147483647 w 206"/>
                    <a:gd name="T5" fmla="*/ 2147483647 h 206"/>
                    <a:gd name="T6" fmla="*/ 2147483647 w 206"/>
                    <a:gd name="T7" fmla="*/ 2147483647 h 206"/>
                    <a:gd name="T8" fmla="*/ 2147483647 w 206"/>
                    <a:gd name="T9" fmla="*/ 2147483647 h 206"/>
                    <a:gd name="T10" fmla="*/ 2147483647 w 206"/>
                    <a:gd name="T11" fmla="*/ 2147483647 h 206"/>
                    <a:gd name="T12" fmla="*/ 2147483647 w 206"/>
                    <a:gd name="T13" fmla="*/ 2147483647 h 206"/>
                    <a:gd name="T14" fmla="*/ 2147483647 w 206"/>
                    <a:gd name="T15" fmla="*/ 2147483647 h 206"/>
                    <a:gd name="T16" fmla="*/ 2147483647 w 206"/>
                    <a:gd name="T17" fmla="*/ 2147483647 h 206"/>
                    <a:gd name="T18" fmla="*/ 2147483647 w 206"/>
                    <a:gd name="T19" fmla="*/ 2147483647 h 206"/>
                    <a:gd name="T20" fmla="*/ 2147483647 w 206"/>
                    <a:gd name="T21" fmla="*/ 2147483647 h 206"/>
                    <a:gd name="T22" fmla="*/ 2147483647 w 206"/>
                    <a:gd name="T23" fmla="*/ 2147483647 h 206"/>
                    <a:gd name="T24" fmla="*/ 2147483647 w 206"/>
                    <a:gd name="T25" fmla="*/ 2147483647 h 206"/>
                    <a:gd name="T26" fmla="*/ 2147483647 w 206"/>
                    <a:gd name="T27" fmla="*/ 2147483647 h 206"/>
                    <a:gd name="T28" fmla="*/ 2147483647 w 206"/>
                    <a:gd name="T29" fmla="*/ 2147483647 h 206"/>
                    <a:gd name="T30" fmla="*/ 2147483647 w 206"/>
                    <a:gd name="T31" fmla="*/ 2147483647 h 206"/>
                    <a:gd name="T32" fmla="*/ 2147483647 w 206"/>
                    <a:gd name="T33" fmla="*/ 2147483647 h 206"/>
                    <a:gd name="T34" fmla="*/ 2147483647 w 206"/>
                    <a:gd name="T35" fmla="*/ 2147483647 h 206"/>
                    <a:gd name="T36" fmla="*/ 2147483647 w 206"/>
                    <a:gd name="T37" fmla="*/ 2147483647 h 206"/>
                    <a:gd name="T38" fmla="*/ 2147483647 w 206"/>
                    <a:gd name="T39" fmla="*/ 2147483647 h 206"/>
                    <a:gd name="T40" fmla="*/ 2147483647 w 206"/>
                    <a:gd name="T41" fmla="*/ 2147483647 h 206"/>
                    <a:gd name="T42" fmla="*/ 2147483647 w 206"/>
                    <a:gd name="T43" fmla="*/ 2147483647 h 206"/>
                    <a:gd name="T44" fmla="*/ 2147483647 w 206"/>
                    <a:gd name="T45" fmla="*/ 2147483647 h 206"/>
                    <a:gd name="T46" fmla="*/ 2147483647 w 206"/>
                    <a:gd name="T47" fmla="*/ 2147483647 h 206"/>
                    <a:gd name="T48" fmla="*/ 2147483647 w 206"/>
                    <a:gd name="T49" fmla="*/ 2147483647 h 206"/>
                    <a:gd name="T50" fmla="*/ 2147483647 w 206"/>
                    <a:gd name="T51" fmla="*/ 2147483647 h 206"/>
                    <a:gd name="T52" fmla="*/ 2147483647 w 206"/>
                    <a:gd name="T53" fmla="*/ 2147483647 h 206"/>
                    <a:gd name="T54" fmla="*/ 2147483647 w 206"/>
                    <a:gd name="T55" fmla="*/ 2147483647 h 206"/>
                    <a:gd name="T56" fmla="*/ 2147483647 w 206"/>
                    <a:gd name="T57" fmla="*/ 2147483647 h 206"/>
                    <a:gd name="T58" fmla="*/ 2147483647 w 206"/>
                    <a:gd name="T59" fmla="*/ 2147483647 h 206"/>
                    <a:gd name="T60" fmla="*/ 2147483647 w 206"/>
                    <a:gd name="T61" fmla="*/ 2147483647 h 206"/>
                    <a:gd name="T62" fmla="*/ 2147483647 w 206"/>
                    <a:gd name="T63" fmla="*/ 2147483647 h 206"/>
                    <a:gd name="T64" fmla="*/ 2147483647 w 206"/>
                    <a:gd name="T65" fmla="*/ 2147483647 h 206"/>
                    <a:gd name="T66" fmla="*/ 2147483647 w 206"/>
                    <a:gd name="T67" fmla="*/ 2147483647 h 206"/>
                    <a:gd name="T68" fmla="*/ 2147483647 w 206"/>
                    <a:gd name="T69" fmla="*/ 2147483647 h 206"/>
                    <a:gd name="T70" fmla="*/ 2147483647 w 206"/>
                    <a:gd name="T71" fmla="*/ 2147483647 h 206"/>
                    <a:gd name="T72" fmla="*/ 2147483647 w 206"/>
                    <a:gd name="T73" fmla="*/ 2147483647 h 206"/>
                    <a:gd name="T74" fmla="*/ 2147483647 w 206"/>
                    <a:gd name="T75" fmla="*/ 2147483647 h 206"/>
                    <a:gd name="T76" fmla="*/ 2147483647 w 206"/>
                    <a:gd name="T77" fmla="*/ 2147483647 h 206"/>
                    <a:gd name="T78" fmla="*/ 2147483647 w 206"/>
                    <a:gd name="T79" fmla="*/ 0 h 206"/>
                    <a:gd name="T80" fmla="*/ 2147483647 w 206"/>
                    <a:gd name="T81" fmla="*/ 2147483647 h 206"/>
                    <a:gd name="T82" fmla="*/ 2147483647 w 206"/>
                    <a:gd name="T83" fmla="*/ 2147483647 h 206"/>
                    <a:gd name="T84" fmla="*/ 2147483647 w 206"/>
                    <a:gd name="T85" fmla="*/ 2147483647 h 206"/>
                    <a:gd name="T86" fmla="*/ 2147483647 w 206"/>
                    <a:gd name="T87" fmla="*/ 2147483647 h 206"/>
                    <a:gd name="T88" fmla="*/ 2147483647 w 206"/>
                    <a:gd name="T89" fmla="*/ 2147483647 h 206"/>
                    <a:gd name="T90" fmla="*/ 2147483647 w 206"/>
                    <a:gd name="T91" fmla="*/ 2147483647 h 206"/>
                    <a:gd name="T92" fmla="*/ 2147483647 w 206"/>
                    <a:gd name="T93" fmla="*/ 2147483647 h 206"/>
                    <a:gd name="T94" fmla="*/ 2147483647 w 206"/>
                    <a:gd name="T95" fmla="*/ 2147483647 h 206"/>
                    <a:gd name="T96" fmla="*/ 2147483647 w 206"/>
                    <a:gd name="T97" fmla="*/ 2147483647 h 206"/>
                    <a:gd name="T98" fmla="*/ 2147483647 w 206"/>
                    <a:gd name="T99" fmla="*/ 2147483647 h 206"/>
                    <a:gd name="T100" fmla="*/ 2147483647 w 206"/>
                    <a:gd name="T101" fmla="*/ 2147483647 h 206"/>
                    <a:gd name="T102" fmla="*/ 2147483647 w 206"/>
                    <a:gd name="T103" fmla="*/ 2147483647 h 206"/>
                    <a:gd name="T104" fmla="*/ 2147483647 w 206"/>
                    <a:gd name="T105" fmla="*/ 2147483647 h 206"/>
                    <a:gd name="T106" fmla="*/ 2147483647 w 206"/>
                    <a:gd name="T107" fmla="*/ 2147483647 h 206"/>
                    <a:gd name="T108" fmla="*/ 2147483647 w 206"/>
                    <a:gd name="T109" fmla="*/ 2147483647 h 206"/>
                    <a:gd name="T110" fmla="*/ 2147483647 w 206"/>
                    <a:gd name="T111" fmla="*/ 2147483647 h 206"/>
                    <a:gd name="T112" fmla="*/ 2147483647 w 206"/>
                    <a:gd name="T113" fmla="*/ 2147483647 h 206"/>
                    <a:gd name="T114" fmla="*/ 2147483647 w 206"/>
                    <a:gd name="T115" fmla="*/ 2147483647 h 206"/>
                    <a:gd name="T116" fmla="*/ 2147483647 w 206"/>
                    <a:gd name="T117" fmla="*/ 2147483647 h 206"/>
                    <a:gd name="T118" fmla="*/ 2147483647 w 206"/>
                    <a:gd name="T119" fmla="*/ 2147483647 h 20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206"/>
                    <a:gd name="T181" fmla="*/ 0 h 206"/>
                    <a:gd name="T182" fmla="*/ 206 w 206"/>
                    <a:gd name="T183" fmla="*/ 206 h 20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206" h="206">
                      <a:moveTo>
                        <a:pt x="188" y="78"/>
                      </a:moveTo>
                      <a:lnTo>
                        <a:pt x="184" y="70"/>
                      </a:lnTo>
                      <a:lnTo>
                        <a:pt x="182" y="68"/>
                      </a:lnTo>
                      <a:lnTo>
                        <a:pt x="174" y="54"/>
                      </a:lnTo>
                      <a:lnTo>
                        <a:pt x="162" y="40"/>
                      </a:lnTo>
                      <a:lnTo>
                        <a:pt x="150" y="30"/>
                      </a:lnTo>
                      <a:lnTo>
                        <a:pt x="134" y="22"/>
                      </a:lnTo>
                      <a:lnTo>
                        <a:pt x="126" y="18"/>
                      </a:lnTo>
                      <a:lnTo>
                        <a:pt x="124" y="18"/>
                      </a:lnTo>
                      <a:lnTo>
                        <a:pt x="110" y="14"/>
                      </a:lnTo>
                      <a:lnTo>
                        <a:pt x="94" y="12"/>
                      </a:lnTo>
                      <a:lnTo>
                        <a:pt x="88" y="14"/>
                      </a:lnTo>
                      <a:lnTo>
                        <a:pt x="76" y="16"/>
                      </a:lnTo>
                      <a:lnTo>
                        <a:pt x="62" y="20"/>
                      </a:lnTo>
                      <a:lnTo>
                        <a:pt x="64" y="20"/>
                      </a:lnTo>
                      <a:lnTo>
                        <a:pt x="60" y="22"/>
                      </a:lnTo>
                      <a:lnTo>
                        <a:pt x="58" y="24"/>
                      </a:lnTo>
                      <a:lnTo>
                        <a:pt x="62" y="22"/>
                      </a:lnTo>
                      <a:lnTo>
                        <a:pt x="66" y="20"/>
                      </a:lnTo>
                      <a:lnTo>
                        <a:pt x="68" y="20"/>
                      </a:lnTo>
                      <a:lnTo>
                        <a:pt x="78" y="16"/>
                      </a:lnTo>
                      <a:lnTo>
                        <a:pt x="90" y="14"/>
                      </a:lnTo>
                      <a:lnTo>
                        <a:pt x="102" y="14"/>
                      </a:lnTo>
                      <a:lnTo>
                        <a:pt x="114" y="16"/>
                      </a:lnTo>
                      <a:lnTo>
                        <a:pt x="126" y="20"/>
                      </a:lnTo>
                      <a:lnTo>
                        <a:pt x="136" y="24"/>
                      </a:lnTo>
                      <a:lnTo>
                        <a:pt x="148" y="30"/>
                      </a:lnTo>
                      <a:lnTo>
                        <a:pt x="156" y="36"/>
                      </a:lnTo>
                      <a:lnTo>
                        <a:pt x="166" y="46"/>
                      </a:lnTo>
                      <a:lnTo>
                        <a:pt x="156" y="36"/>
                      </a:lnTo>
                      <a:lnTo>
                        <a:pt x="144" y="28"/>
                      </a:lnTo>
                      <a:lnTo>
                        <a:pt x="130" y="22"/>
                      </a:lnTo>
                      <a:lnTo>
                        <a:pt x="116" y="18"/>
                      </a:lnTo>
                      <a:lnTo>
                        <a:pt x="106" y="18"/>
                      </a:lnTo>
                      <a:lnTo>
                        <a:pt x="96" y="16"/>
                      </a:lnTo>
                      <a:lnTo>
                        <a:pt x="78" y="20"/>
                      </a:lnTo>
                      <a:lnTo>
                        <a:pt x="60" y="26"/>
                      </a:lnTo>
                      <a:lnTo>
                        <a:pt x="52" y="32"/>
                      </a:lnTo>
                      <a:lnTo>
                        <a:pt x="46" y="38"/>
                      </a:lnTo>
                      <a:lnTo>
                        <a:pt x="38" y="46"/>
                      </a:lnTo>
                      <a:lnTo>
                        <a:pt x="34" y="52"/>
                      </a:lnTo>
                      <a:lnTo>
                        <a:pt x="28" y="62"/>
                      </a:lnTo>
                      <a:lnTo>
                        <a:pt x="26" y="70"/>
                      </a:lnTo>
                      <a:lnTo>
                        <a:pt x="24" y="80"/>
                      </a:lnTo>
                      <a:lnTo>
                        <a:pt x="24" y="90"/>
                      </a:lnTo>
                      <a:lnTo>
                        <a:pt x="26" y="110"/>
                      </a:lnTo>
                      <a:lnTo>
                        <a:pt x="28" y="122"/>
                      </a:lnTo>
                      <a:lnTo>
                        <a:pt x="34" y="134"/>
                      </a:lnTo>
                      <a:lnTo>
                        <a:pt x="42" y="146"/>
                      </a:lnTo>
                      <a:lnTo>
                        <a:pt x="52" y="156"/>
                      </a:lnTo>
                      <a:lnTo>
                        <a:pt x="62" y="164"/>
                      </a:lnTo>
                      <a:lnTo>
                        <a:pt x="72" y="170"/>
                      </a:lnTo>
                      <a:lnTo>
                        <a:pt x="84" y="176"/>
                      </a:lnTo>
                      <a:lnTo>
                        <a:pt x="98" y="180"/>
                      </a:lnTo>
                      <a:lnTo>
                        <a:pt x="116" y="180"/>
                      </a:lnTo>
                      <a:lnTo>
                        <a:pt x="124" y="182"/>
                      </a:lnTo>
                      <a:lnTo>
                        <a:pt x="118" y="184"/>
                      </a:lnTo>
                      <a:lnTo>
                        <a:pt x="120" y="184"/>
                      </a:lnTo>
                      <a:lnTo>
                        <a:pt x="126" y="184"/>
                      </a:lnTo>
                      <a:lnTo>
                        <a:pt x="138" y="180"/>
                      </a:lnTo>
                      <a:lnTo>
                        <a:pt x="142" y="180"/>
                      </a:lnTo>
                      <a:lnTo>
                        <a:pt x="146" y="180"/>
                      </a:lnTo>
                      <a:lnTo>
                        <a:pt x="150" y="178"/>
                      </a:lnTo>
                      <a:lnTo>
                        <a:pt x="160" y="174"/>
                      </a:lnTo>
                      <a:lnTo>
                        <a:pt x="158" y="176"/>
                      </a:lnTo>
                      <a:lnTo>
                        <a:pt x="160" y="174"/>
                      </a:lnTo>
                      <a:lnTo>
                        <a:pt x="166" y="172"/>
                      </a:lnTo>
                      <a:lnTo>
                        <a:pt x="164" y="174"/>
                      </a:lnTo>
                      <a:lnTo>
                        <a:pt x="162" y="176"/>
                      </a:lnTo>
                      <a:lnTo>
                        <a:pt x="162" y="178"/>
                      </a:lnTo>
                      <a:lnTo>
                        <a:pt x="164" y="178"/>
                      </a:lnTo>
                      <a:lnTo>
                        <a:pt x="166" y="178"/>
                      </a:lnTo>
                      <a:lnTo>
                        <a:pt x="164" y="180"/>
                      </a:lnTo>
                      <a:lnTo>
                        <a:pt x="162" y="180"/>
                      </a:lnTo>
                      <a:lnTo>
                        <a:pt x="164" y="180"/>
                      </a:lnTo>
                      <a:lnTo>
                        <a:pt x="166" y="178"/>
                      </a:lnTo>
                      <a:lnTo>
                        <a:pt x="172" y="174"/>
                      </a:lnTo>
                      <a:lnTo>
                        <a:pt x="176" y="170"/>
                      </a:lnTo>
                      <a:lnTo>
                        <a:pt x="180" y="168"/>
                      </a:lnTo>
                      <a:lnTo>
                        <a:pt x="178" y="170"/>
                      </a:lnTo>
                      <a:lnTo>
                        <a:pt x="182" y="166"/>
                      </a:lnTo>
                      <a:lnTo>
                        <a:pt x="184" y="166"/>
                      </a:lnTo>
                      <a:lnTo>
                        <a:pt x="182" y="168"/>
                      </a:lnTo>
                      <a:lnTo>
                        <a:pt x="180" y="170"/>
                      </a:lnTo>
                      <a:lnTo>
                        <a:pt x="176" y="172"/>
                      </a:lnTo>
                      <a:lnTo>
                        <a:pt x="176" y="174"/>
                      </a:lnTo>
                      <a:lnTo>
                        <a:pt x="174" y="174"/>
                      </a:lnTo>
                      <a:lnTo>
                        <a:pt x="176" y="174"/>
                      </a:lnTo>
                      <a:lnTo>
                        <a:pt x="172" y="178"/>
                      </a:lnTo>
                      <a:lnTo>
                        <a:pt x="170" y="180"/>
                      </a:lnTo>
                      <a:lnTo>
                        <a:pt x="162" y="186"/>
                      </a:lnTo>
                      <a:lnTo>
                        <a:pt x="160" y="186"/>
                      </a:lnTo>
                      <a:lnTo>
                        <a:pt x="158" y="188"/>
                      </a:lnTo>
                      <a:lnTo>
                        <a:pt x="156" y="188"/>
                      </a:lnTo>
                      <a:lnTo>
                        <a:pt x="156" y="190"/>
                      </a:lnTo>
                      <a:lnTo>
                        <a:pt x="154" y="190"/>
                      </a:lnTo>
                      <a:lnTo>
                        <a:pt x="144" y="194"/>
                      </a:lnTo>
                      <a:lnTo>
                        <a:pt x="140" y="196"/>
                      </a:lnTo>
                      <a:lnTo>
                        <a:pt x="142" y="196"/>
                      </a:lnTo>
                      <a:lnTo>
                        <a:pt x="150" y="194"/>
                      </a:lnTo>
                      <a:lnTo>
                        <a:pt x="158" y="190"/>
                      </a:lnTo>
                      <a:lnTo>
                        <a:pt x="172" y="180"/>
                      </a:lnTo>
                      <a:lnTo>
                        <a:pt x="176" y="176"/>
                      </a:lnTo>
                      <a:lnTo>
                        <a:pt x="174" y="180"/>
                      </a:lnTo>
                      <a:lnTo>
                        <a:pt x="166" y="186"/>
                      </a:lnTo>
                      <a:lnTo>
                        <a:pt x="158" y="190"/>
                      </a:lnTo>
                      <a:lnTo>
                        <a:pt x="140" y="198"/>
                      </a:lnTo>
                      <a:lnTo>
                        <a:pt x="122" y="202"/>
                      </a:lnTo>
                      <a:lnTo>
                        <a:pt x="102" y="202"/>
                      </a:lnTo>
                      <a:lnTo>
                        <a:pt x="92" y="202"/>
                      </a:lnTo>
                      <a:lnTo>
                        <a:pt x="84" y="200"/>
                      </a:lnTo>
                      <a:lnTo>
                        <a:pt x="80" y="198"/>
                      </a:lnTo>
                      <a:lnTo>
                        <a:pt x="82" y="200"/>
                      </a:lnTo>
                      <a:lnTo>
                        <a:pt x="86" y="200"/>
                      </a:lnTo>
                      <a:lnTo>
                        <a:pt x="106" y="204"/>
                      </a:lnTo>
                      <a:lnTo>
                        <a:pt x="128" y="202"/>
                      </a:lnTo>
                      <a:lnTo>
                        <a:pt x="138" y="200"/>
                      </a:lnTo>
                      <a:lnTo>
                        <a:pt x="150" y="198"/>
                      </a:lnTo>
                      <a:lnTo>
                        <a:pt x="152" y="196"/>
                      </a:lnTo>
                      <a:lnTo>
                        <a:pt x="148" y="198"/>
                      </a:lnTo>
                      <a:lnTo>
                        <a:pt x="140" y="202"/>
                      </a:lnTo>
                      <a:lnTo>
                        <a:pt x="130" y="204"/>
                      </a:lnTo>
                      <a:lnTo>
                        <a:pt x="110" y="206"/>
                      </a:lnTo>
                      <a:lnTo>
                        <a:pt x="92" y="204"/>
                      </a:lnTo>
                      <a:lnTo>
                        <a:pt x="78" y="200"/>
                      </a:lnTo>
                      <a:lnTo>
                        <a:pt x="66" y="194"/>
                      </a:lnTo>
                      <a:lnTo>
                        <a:pt x="68" y="196"/>
                      </a:lnTo>
                      <a:lnTo>
                        <a:pt x="60" y="192"/>
                      </a:lnTo>
                      <a:lnTo>
                        <a:pt x="62" y="192"/>
                      </a:lnTo>
                      <a:lnTo>
                        <a:pt x="50" y="186"/>
                      </a:lnTo>
                      <a:lnTo>
                        <a:pt x="40" y="178"/>
                      </a:lnTo>
                      <a:lnTo>
                        <a:pt x="32" y="170"/>
                      </a:lnTo>
                      <a:lnTo>
                        <a:pt x="24" y="160"/>
                      </a:lnTo>
                      <a:lnTo>
                        <a:pt x="12" y="142"/>
                      </a:lnTo>
                      <a:lnTo>
                        <a:pt x="16" y="148"/>
                      </a:lnTo>
                      <a:lnTo>
                        <a:pt x="12" y="142"/>
                      </a:lnTo>
                      <a:lnTo>
                        <a:pt x="8" y="134"/>
                      </a:lnTo>
                      <a:lnTo>
                        <a:pt x="4" y="122"/>
                      </a:lnTo>
                      <a:lnTo>
                        <a:pt x="2" y="110"/>
                      </a:lnTo>
                      <a:lnTo>
                        <a:pt x="0" y="100"/>
                      </a:lnTo>
                      <a:lnTo>
                        <a:pt x="2" y="92"/>
                      </a:lnTo>
                      <a:lnTo>
                        <a:pt x="2" y="80"/>
                      </a:lnTo>
                      <a:lnTo>
                        <a:pt x="4" y="68"/>
                      </a:lnTo>
                      <a:lnTo>
                        <a:pt x="8" y="56"/>
                      </a:lnTo>
                      <a:lnTo>
                        <a:pt x="14" y="46"/>
                      </a:lnTo>
                      <a:lnTo>
                        <a:pt x="20" y="36"/>
                      </a:lnTo>
                      <a:lnTo>
                        <a:pt x="26" y="26"/>
                      </a:lnTo>
                      <a:lnTo>
                        <a:pt x="36" y="18"/>
                      </a:lnTo>
                      <a:lnTo>
                        <a:pt x="46" y="12"/>
                      </a:lnTo>
                      <a:lnTo>
                        <a:pt x="48" y="10"/>
                      </a:lnTo>
                      <a:lnTo>
                        <a:pt x="46" y="12"/>
                      </a:lnTo>
                      <a:lnTo>
                        <a:pt x="34" y="22"/>
                      </a:lnTo>
                      <a:lnTo>
                        <a:pt x="22" y="34"/>
                      </a:lnTo>
                      <a:lnTo>
                        <a:pt x="12" y="48"/>
                      </a:lnTo>
                      <a:lnTo>
                        <a:pt x="6" y="64"/>
                      </a:lnTo>
                      <a:lnTo>
                        <a:pt x="12" y="52"/>
                      </a:lnTo>
                      <a:lnTo>
                        <a:pt x="18" y="38"/>
                      </a:lnTo>
                      <a:lnTo>
                        <a:pt x="28" y="28"/>
                      </a:lnTo>
                      <a:lnTo>
                        <a:pt x="38" y="18"/>
                      </a:lnTo>
                      <a:lnTo>
                        <a:pt x="44" y="14"/>
                      </a:lnTo>
                      <a:lnTo>
                        <a:pt x="52" y="10"/>
                      </a:lnTo>
                      <a:lnTo>
                        <a:pt x="68" y="4"/>
                      </a:lnTo>
                      <a:lnTo>
                        <a:pt x="86" y="0"/>
                      </a:lnTo>
                      <a:lnTo>
                        <a:pt x="104" y="0"/>
                      </a:lnTo>
                      <a:lnTo>
                        <a:pt x="122" y="2"/>
                      </a:lnTo>
                      <a:lnTo>
                        <a:pt x="138" y="8"/>
                      </a:lnTo>
                      <a:lnTo>
                        <a:pt x="152" y="14"/>
                      </a:lnTo>
                      <a:lnTo>
                        <a:pt x="164" y="24"/>
                      </a:lnTo>
                      <a:lnTo>
                        <a:pt x="176" y="34"/>
                      </a:lnTo>
                      <a:lnTo>
                        <a:pt x="188" y="52"/>
                      </a:lnTo>
                      <a:lnTo>
                        <a:pt x="198" y="72"/>
                      </a:lnTo>
                      <a:lnTo>
                        <a:pt x="204" y="92"/>
                      </a:lnTo>
                      <a:lnTo>
                        <a:pt x="206" y="114"/>
                      </a:lnTo>
                      <a:lnTo>
                        <a:pt x="204" y="122"/>
                      </a:lnTo>
                      <a:lnTo>
                        <a:pt x="204" y="116"/>
                      </a:lnTo>
                      <a:lnTo>
                        <a:pt x="204" y="104"/>
                      </a:lnTo>
                      <a:lnTo>
                        <a:pt x="204" y="94"/>
                      </a:lnTo>
                      <a:lnTo>
                        <a:pt x="200" y="82"/>
                      </a:lnTo>
                      <a:lnTo>
                        <a:pt x="196" y="70"/>
                      </a:lnTo>
                      <a:lnTo>
                        <a:pt x="186" y="50"/>
                      </a:lnTo>
                      <a:lnTo>
                        <a:pt x="172" y="32"/>
                      </a:lnTo>
                      <a:lnTo>
                        <a:pt x="154" y="18"/>
                      </a:lnTo>
                      <a:lnTo>
                        <a:pt x="144" y="12"/>
                      </a:lnTo>
                      <a:lnTo>
                        <a:pt x="134" y="8"/>
                      </a:lnTo>
                      <a:lnTo>
                        <a:pt x="122" y="4"/>
                      </a:lnTo>
                      <a:lnTo>
                        <a:pt x="110" y="2"/>
                      </a:lnTo>
                      <a:lnTo>
                        <a:pt x="98" y="0"/>
                      </a:lnTo>
                      <a:lnTo>
                        <a:pt x="86" y="0"/>
                      </a:lnTo>
                      <a:lnTo>
                        <a:pt x="76" y="2"/>
                      </a:lnTo>
                      <a:lnTo>
                        <a:pt x="66" y="4"/>
                      </a:lnTo>
                      <a:lnTo>
                        <a:pt x="64" y="6"/>
                      </a:lnTo>
                      <a:lnTo>
                        <a:pt x="76" y="2"/>
                      </a:lnTo>
                      <a:lnTo>
                        <a:pt x="88" y="2"/>
                      </a:lnTo>
                      <a:lnTo>
                        <a:pt x="104" y="2"/>
                      </a:lnTo>
                      <a:lnTo>
                        <a:pt x="120" y="4"/>
                      </a:lnTo>
                      <a:lnTo>
                        <a:pt x="136" y="8"/>
                      </a:lnTo>
                      <a:lnTo>
                        <a:pt x="150" y="16"/>
                      </a:lnTo>
                      <a:lnTo>
                        <a:pt x="168" y="30"/>
                      </a:lnTo>
                      <a:lnTo>
                        <a:pt x="182" y="48"/>
                      </a:lnTo>
                      <a:lnTo>
                        <a:pt x="190" y="60"/>
                      </a:lnTo>
                      <a:lnTo>
                        <a:pt x="194" y="72"/>
                      </a:lnTo>
                      <a:lnTo>
                        <a:pt x="198" y="84"/>
                      </a:lnTo>
                      <a:lnTo>
                        <a:pt x="202" y="98"/>
                      </a:lnTo>
                      <a:lnTo>
                        <a:pt x="202" y="100"/>
                      </a:lnTo>
                      <a:lnTo>
                        <a:pt x="198" y="80"/>
                      </a:lnTo>
                      <a:lnTo>
                        <a:pt x="190" y="62"/>
                      </a:lnTo>
                      <a:lnTo>
                        <a:pt x="190" y="66"/>
                      </a:lnTo>
                      <a:lnTo>
                        <a:pt x="188" y="62"/>
                      </a:lnTo>
                      <a:lnTo>
                        <a:pt x="192" y="70"/>
                      </a:lnTo>
                      <a:lnTo>
                        <a:pt x="192" y="74"/>
                      </a:lnTo>
                      <a:lnTo>
                        <a:pt x="190" y="70"/>
                      </a:lnTo>
                      <a:lnTo>
                        <a:pt x="184" y="54"/>
                      </a:lnTo>
                      <a:lnTo>
                        <a:pt x="172" y="40"/>
                      </a:lnTo>
                      <a:lnTo>
                        <a:pt x="158" y="26"/>
                      </a:lnTo>
                      <a:lnTo>
                        <a:pt x="140" y="14"/>
                      </a:lnTo>
                      <a:lnTo>
                        <a:pt x="142" y="18"/>
                      </a:lnTo>
                      <a:lnTo>
                        <a:pt x="148" y="20"/>
                      </a:lnTo>
                      <a:lnTo>
                        <a:pt x="160" y="30"/>
                      </a:lnTo>
                      <a:lnTo>
                        <a:pt x="172" y="40"/>
                      </a:lnTo>
                      <a:lnTo>
                        <a:pt x="180" y="52"/>
                      </a:lnTo>
                      <a:lnTo>
                        <a:pt x="188" y="64"/>
                      </a:lnTo>
                      <a:lnTo>
                        <a:pt x="194" y="78"/>
                      </a:lnTo>
                      <a:lnTo>
                        <a:pt x="198" y="94"/>
                      </a:lnTo>
                      <a:lnTo>
                        <a:pt x="198" y="110"/>
                      </a:lnTo>
                      <a:lnTo>
                        <a:pt x="198" y="124"/>
                      </a:lnTo>
                      <a:lnTo>
                        <a:pt x="196" y="126"/>
                      </a:lnTo>
                      <a:lnTo>
                        <a:pt x="198" y="106"/>
                      </a:lnTo>
                      <a:lnTo>
                        <a:pt x="196" y="88"/>
                      </a:lnTo>
                      <a:lnTo>
                        <a:pt x="196" y="86"/>
                      </a:lnTo>
                      <a:lnTo>
                        <a:pt x="190" y="70"/>
                      </a:lnTo>
                      <a:lnTo>
                        <a:pt x="182" y="54"/>
                      </a:lnTo>
                      <a:lnTo>
                        <a:pt x="172" y="40"/>
                      </a:lnTo>
                      <a:lnTo>
                        <a:pt x="160" y="30"/>
                      </a:lnTo>
                      <a:lnTo>
                        <a:pt x="170" y="40"/>
                      </a:lnTo>
                      <a:lnTo>
                        <a:pt x="180" y="52"/>
                      </a:lnTo>
                      <a:lnTo>
                        <a:pt x="188" y="66"/>
                      </a:lnTo>
                      <a:lnTo>
                        <a:pt x="194" y="80"/>
                      </a:lnTo>
                      <a:lnTo>
                        <a:pt x="196" y="88"/>
                      </a:lnTo>
                      <a:lnTo>
                        <a:pt x="196" y="90"/>
                      </a:lnTo>
                      <a:lnTo>
                        <a:pt x="196" y="88"/>
                      </a:lnTo>
                      <a:lnTo>
                        <a:pt x="194" y="86"/>
                      </a:lnTo>
                      <a:lnTo>
                        <a:pt x="196" y="94"/>
                      </a:lnTo>
                      <a:lnTo>
                        <a:pt x="194" y="86"/>
                      </a:lnTo>
                      <a:lnTo>
                        <a:pt x="188" y="70"/>
                      </a:lnTo>
                      <a:lnTo>
                        <a:pt x="180" y="56"/>
                      </a:lnTo>
                      <a:lnTo>
                        <a:pt x="178" y="54"/>
                      </a:lnTo>
                      <a:lnTo>
                        <a:pt x="176" y="50"/>
                      </a:lnTo>
                      <a:lnTo>
                        <a:pt x="184" y="62"/>
                      </a:lnTo>
                      <a:lnTo>
                        <a:pt x="188" y="72"/>
                      </a:lnTo>
                      <a:lnTo>
                        <a:pt x="192" y="84"/>
                      </a:lnTo>
                      <a:lnTo>
                        <a:pt x="194" y="96"/>
                      </a:lnTo>
                      <a:lnTo>
                        <a:pt x="194" y="100"/>
                      </a:lnTo>
                      <a:lnTo>
                        <a:pt x="194" y="96"/>
                      </a:lnTo>
                      <a:lnTo>
                        <a:pt x="192" y="86"/>
                      </a:lnTo>
                      <a:lnTo>
                        <a:pt x="188" y="76"/>
                      </a:lnTo>
                      <a:lnTo>
                        <a:pt x="178" y="56"/>
                      </a:lnTo>
                      <a:lnTo>
                        <a:pt x="166" y="40"/>
                      </a:lnTo>
                      <a:lnTo>
                        <a:pt x="148" y="26"/>
                      </a:lnTo>
                      <a:lnTo>
                        <a:pt x="136" y="20"/>
                      </a:lnTo>
                      <a:lnTo>
                        <a:pt x="122" y="14"/>
                      </a:lnTo>
                      <a:lnTo>
                        <a:pt x="126" y="16"/>
                      </a:lnTo>
                      <a:lnTo>
                        <a:pt x="136" y="20"/>
                      </a:lnTo>
                      <a:lnTo>
                        <a:pt x="146" y="26"/>
                      </a:lnTo>
                      <a:lnTo>
                        <a:pt x="154" y="32"/>
                      </a:lnTo>
                      <a:lnTo>
                        <a:pt x="164" y="38"/>
                      </a:lnTo>
                      <a:lnTo>
                        <a:pt x="176" y="56"/>
                      </a:lnTo>
                      <a:lnTo>
                        <a:pt x="188" y="74"/>
                      </a:lnTo>
                      <a:lnTo>
                        <a:pt x="188" y="76"/>
                      </a:lnTo>
                      <a:lnTo>
                        <a:pt x="184" y="66"/>
                      </a:lnTo>
                      <a:lnTo>
                        <a:pt x="178" y="56"/>
                      </a:lnTo>
                      <a:lnTo>
                        <a:pt x="164" y="40"/>
                      </a:lnTo>
                      <a:lnTo>
                        <a:pt x="150" y="28"/>
                      </a:lnTo>
                      <a:lnTo>
                        <a:pt x="134" y="20"/>
                      </a:lnTo>
                      <a:lnTo>
                        <a:pt x="150" y="28"/>
                      </a:lnTo>
                      <a:lnTo>
                        <a:pt x="162" y="40"/>
                      </a:lnTo>
                      <a:lnTo>
                        <a:pt x="174" y="52"/>
                      </a:lnTo>
                      <a:lnTo>
                        <a:pt x="182" y="66"/>
                      </a:lnTo>
                      <a:lnTo>
                        <a:pt x="184" y="68"/>
                      </a:lnTo>
                      <a:lnTo>
                        <a:pt x="184" y="70"/>
                      </a:lnTo>
                      <a:lnTo>
                        <a:pt x="188" y="78"/>
                      </a:lnTo>
                      <a:lnTo>
                        <a:pt x="188" y="80"/>
                      </a:lnTo>
                      <a:lnTo>
                        <a:pt x="188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66" name="Freeform 28"/>
                <p:cNvSpPr>
                  <a:spLocks/>
                </p:cNvSpPr>
                <p:nvPr/>
              </p:nvSpPr>
              <p:spPr bwMode="auto">
                <a:xfrm>
                  <a:off x="4652320" y="3520768"/>
                  <a:ext cx="191618" cy="93641"/>
                </a:xfrm>
                <a:custGeom>
                  <a:avLst/>
                  <a:gdLst>
                    <a:gd name="T0" fmla="*/ 2147483647 w 110"/>
                    <a:gd name="T1" fmla="*/ 2147483647 h 54"/>
                    <a:gd name="T2" fmla="*/ 2147483647 w 110"/>
                    <a:gd name="T3" fmla="*/ 2147483647 h 54"/>
                    <a:gd name="T4" fmla="*/ 2147483647 w 110"/>
                    <a:gd name="T5" fmla="*/ 2147483647 h 54"/>
                    <a:gd name="T6" fmla="*/ 2147483647 w 110"/>
                    <a:gd name="T7" fmla="*/ 2147483647 h 54"/>
                    <a:gd name="T8" fmla="*/ 2147483647 w 110"/>
                    <a:gd name="T9" fmla="*/ 2147483647 h 54"/>
                    <a:gd name="T10" fmla="*/ 2147483647 w 110"/>
                    <a:gd name="T11" fmla="*/ 2147483647 h 54"/>
                    <a:gd name="T12" fmla="*/ 2147483647 w 110"/>
                    <a:gd name="T13" fmla="*/ 2147483647 h 54"/>
                    <a:gd name="T14" fmla="*/ 2147483647 w 110"/>
                    <a:gd name="T15" fmla="*/ 2147483647 h 54"/>
                    <a:gd name="T16" fmla="*/ 2147483647 w 110"/>
                    <a:gd name="T17" fmla="*/ 2147483647 h 54"/>
                    <a:gd name="T18" fmla="*/ 2147483647 w 110"/>
                    <a:gd name="T19" fmla="*/ 2147483647 h 54"/>
                    <a:gd name="T20" fmla="*/ 2147483647 w 110"/>
                    <a:gd name="T21" fmla="*/ 2147483647 h 54"/>
                    <a:gd name="T22" fmla="*/ 2147483647 w 110"/>
                    <a:gd name="T23" fmla="*/ 2147483647 h 54"/>
                    <a:gd name="T24" fmla="*/ 2147483647 w 110"/>
                    <a:gd name="T25" fmla="*/ 2147483647 h 54"/>
                    <a:gd name="T26" fmla="*/ 2147483647 w 110"/>
                    <a:gd name="T27" fmla="*/ 2147483647 h 54"/>
                    <a:gd name="T28" fmla="*/ 2147483647 w 110"/>
                    <a:gd name="T29" fmla="*/ 2147483647 h 54"/>
                    <a:gd name="T30" fmla="*/ 2147483647 w 110"/>
                    <a:gd name="T31" fmla="*/ 2147483647 h 54"/>
                    <a:gd name="T32" fmla="*/ 0 w 110"/>
                    <a:gd name="T33" fmla="*/ 2147483647 h 54"/>
                    <a:gd name="T34" fmla="*/ 0 w 110"/>
                    <a:gd name="T35" fmla="*/ 2147483647 h 54"/>
                    <a:gd name="T36" fmla="*/ 0 w 110"/>
                    <a:gd name="T37" fmla="*/ 2147483647 h 54"/>
                    <a:gd name="T38" fmla="*/ 2147483647 w 110"/>
                    <a:gd name="T39" fmla="*/ 2147483647 h 54"/>
                    <a:gd name="T40" fmla="*/ 2147483647 w 110"/>
                    <a:gd name="T41" fmla="*/ 2147483647 h 54"/>
                    <a:gd name="T42" fmla="*/ 2147483647 w 110"/>
                    <a:gd name="T43" fmla="*/ 2147483647 h 54"/>
                    <a:gd name="T44" fmla="*/ 2147483647 w 110"/>
                    <a:gd name="T45" fmla="*/ 2147483647 h 54"/>
                    <a:gd name="T46" fmla="*/ 2147483647 w 110"/>
                    <a:gd name="T47" fmla="*/ 2147483647 h 54"/>
                    <a:gd name="T48" fmla="*/ 2147483647 w 110"/>
                    <a:gd name="T49" fmla="*/ 2147483647 h 54"/>
                    <a:gd name="T50" fmla="*/ 2147483647 w 110"/>
                    <a:gd name="T51" fmla="*/ 2147483647 h 54"/>
                    <a:gd name="T52" fmla="*/ 2147483647 w 110"/>
                    <a:gd name="T53" fmla="*/ 2147483647 h 54"/>
                    <a:gd name="T54" fmla="*/ 2147483647 w 110"/>
                    <a:gd name="T55" fmla="*/ 2147483647 h 54"/>
                    <a:gd name="T56" fmla="*/ 2147483647 w 110"/>
                    <a:gd name="T57" fmla="*/ 2147483647 h 54"/>
                    <a:gd name="T58" fmla="*/ 2147483647 w 110"/>
                    <a:gd name="T59" fmla="*/ 2147483647 h 54"/>
                    <a:gd name="T60" fmla="*/ 2147483647 w 110"/>
                    <a:gd name="T61" fmla="*/ 2147483647 h 54"/>
                    <a:gd name="T62" fmla="*/ 2147483647 w 110"/>
                    <a:gd name="T63" fmla="*/ 2147483647 h 54"/>
                    <a:gd name="T64" fmla="*/ 2147483647 w 110"/>
                    <a:gd name="T65" fmla="*/ 2147483647 h 54"/>
                    <a:gd name="T66" fmla="*/ 2147483647 w 110"/>
                    <a:gd name="T67" fmla="*/ 2147483647 h 54"/>
                    <a:gd name="T68" fmla="*/ 2147483647 w 110"/>
                    <a:gd name="T69" fmla="*/ 2147483647 h 54"/>
                    <a:gd name="T70" fmla="*/ 2147483647 w 110"/>
                    <a:gd name="T71" fmla="*/ 2147483647 h 54"/>
                    <a:gd name="T72" fmla="*/ 2147483647 w 110"/>
                    <a:gd name="T73" fmla="*/ 2147483647 h 54"/>
                    <a:gd name="T74" fmla="*/ 2147483647 w 110"/>
                    <a:gd name="T75" fmla="*/ 2147483647 h 54"/>
                    <a:gd name="T76" fmla="*/ 2147483647 w 110"/>
                    <a:gd name="T77" fmla="*/ 2147483647 h 54"/>
                    <a:gd name="T78" fmla="*/ 2147483647 w 110"/>
                    <a:gd name="T79" fmla="*/ 2147483647 h 54"/>
                    <a:gd name="T80" fmla="*/ 2147483647 w 110"/>
                    <a:gd name="T81" fmla="*/ 2147483647 h 54"/>
                    <a:gd name="T82" fmla="*/ 2147483647 w 110"/>
                    <a:gd name="T83" fmla="*/ 2147483647 h 54"/>
                    <a:gd name="T84" fmla="*/ 2147483647 w 110"/>
                    <a:gd name="T85" fmla="*/ 2147483647 h 54"/>
                    <a:gd name="T86" fmla="*/ 2147483647 w 110"/>
                    <a:gd name="T87" fmla="*/ 2147483647 h 54"/>
                    <a:gd name="T88" fmla="*/ 2147483647 w 110"/>
                    <a:gd name="T89" fmla="*/ 2147483647 h 54"/>
                    <a:gd name="T90" fmla="*/ 2147483647 w 110"/>
                    <a:gd name="T91" fmla="*/ 2147483647 h 54"/>
                    <a:gd name="T92" fmla="*/ 2147483647 w 110"/>
                    <a:gd name="T93" fmla="*/ 2147483647 h 54"/>
                    <a:gd name="T94" fmla="*/ 2147483647 w 110"/>
                    <a:gd name="T95" fmla="*/ 2147483647 h 54"/>
                    <a:gd name="T96" fmla="*/ 2147483647 w 110"/>
                    <a:gd name="T97" fmla="*/ 2147483647 h 54"/>
                    <a:gd name="T98" fmla="*/ 2147483647 w 110"/>
                    <a:gd name="T99" fmla="*/ 2147483647 h 54"/>
                    <a:gd name="T100" fmla="*/ 2147483647 w 110"/>
                    <a:gd name="T101" fmla="*/ 2147483647 h 54"/>
                    <a:gd name="T102" fmla="*/ 2147483647 w 110"/>
                    <a:gd name="T103" fmla="*/ 2147483647 h 54"/>
                    <a:gd name="T104" fmla="*/ 2147483647 w 110"/>
                    <a:gd name="T105" fmla="*/ 2147483647 h 54"/>
                    <a:gd name="T106" fmla="*/ 2147483647 w 110"/>
                    <a:gd name="T107" fmla="*/ 2147483647 h 54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110"/>
                    <a:gd name="T163" fmla="*/ 0 h 54"/>
                    <a:gd name="T164" fmla="*/ 110 w 110"/>
                    <a:gd name="T165" fmla="*/ 54 h 54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110" h="54">
                      <a:moveTo>
                        <a:pt x="104" y="14"/>
                      </a:moveTo>
                      <a:lnTo>
                        <a:pt x="104" y="14"/>
                      </a:lnTo>
                      <a:lnTo>
                        <a:pt x="104" y="16"/>
                      </a:lnTo>
                      <a:lnTo>
                        <a:pt x="92" y="28"/>
                      </a:lnTo>
                      <a:lnTo>
                        <a:pt x="90" y="30"/>
                      </a:lnTo>
                      <a:lnTo>
                        <a:pt x="84" y="36"/>
                      </a:lnTo>
                      <a:lnTo>
                        <a:pt x="82" y="36"/>
                      </a:lnTo>
                      <a:lnTo>
                        <a:pt x="76" y="40"/>
                      </a:lnTo>
                      <a:lnTo>
                        <a:pt x="78" y="40"/>
                      </a:lnTo>
                      <a:lnTo>
                        <a:pt x="76" y="42"/>
                      </a:lnTo>
                      <a:lnTo>
                        <a:pt x="78" y="40"/>
                      </a:lnTo>
                      <a:lnTo>
                        <a:pt x="80" y="38"/>
                      </a:lnTo>
                      <a:lnTo>
                        <a:pt x="90" y="30"/>
                      </a:lnTo>
                      <a:lnTo>
                        <a:pt x="100" y="22"/>
                      </a:lnTo>
                      <a:lnTo>
                        <a:pt x="90" y="34"/>
                      </a:lnTo>
                      <a:lnTo>
                        <a:pt x="82" y="40"/>
                      </a:lnTo>
                      <a:lnTo>
                        <a:pt x="72" y="46"/>
                      </a:lnTo>
                      <a:lnTo>
                        <a:pt x="60" y="50"/>
                      </a:lnTo>
                      <a:lnTo>
                        <a:pt x="50" y="52"/>
                      </a:lnTo>
                      <a:lnTo>
                        <a:pt x="34" y="54"/>
                      </a:lnTo>
                      <a:lnTo>
                        <a:pt x="20" y="52"/>
                      </a:lnTo>
                      <a:lnTo>
                        <a:pt x="12" y="50"/>
                      </a:lnTo>
                      <a:lnTo>
                        <a:pt x="14" y="50"/>
                      </a:lnTo>
                      <a:lnTo>
                        <a:pt x="12" y="48"/>
                      </a:lnTo>
                      <a:lnTo>
                        <a:pt x="8" y="48"/>
                      </a:lnTo>
                      <a:lnTo>
                        <a:pt x="4" y="44"/>
                      </a:lnTo>
                      <a:lnTo>
                        <a:pt x="2" y="44"/>
                      </a:lnTo>
                      <a:lnTo>
                        <a:pt x="2" y="42"/>
                      </a:lnTo>
                      <a:lnTo>
                        <a:pt x="4" y="42"/>
                      </a:lnTo>
                      <a:lnTo>
                        <a:pt x="4" y="40"/>
                      </a:lnTo>
                      <a:lnTo>
                        <a:pt x="2" y="40"/>
                      </a:lnTo>
                      <a:lnTo>
                        <a:pt x="0" y="40"/>
                      </a:lnTo>
                      <a:lnTo>
                        <a:pt x="0" y="38"/>
                      </a:lnTo>
                      <a:lnTo>
                        <a:pt x="2" y="38"/>
                      </a:lnTo>
                      <a:lnTo>
                        <a:pt x="4" y="38"/>
                      </a:lnTo>
                      <a:lnTo>
                        <a:pt x="6" y="38"/>
                      </a:lnTo>
                      <a:lnTo>
                        <a:pt x="8" y="38"/>
                      </a:lnTo>
                      <a:lnTo>
                        <a:pt x="10" y="38"/>
                      </a:lnTo>
                      <a:lnTo>
                        <a:pt x="10" y="40"/>
                      </a:lnTo>
                      <a:lnTo>
                        <a:pt x="10" y="38"/>
                      </a:lnTo>
                      <a:lnTo>
                        <a:pt x="4" y="38"/>
                      </a:lnTo>
                      <a:lnTo>
                        <a:pt x="2" y="36"/>
                      </a:lnTo>
                      <a:lnTo>
                        <a:pt x="4" y="36"/>
                      </a:lnTo>
                      <a:lnTo>
                        <a:pt x="18" y="40"/>
                      </a:lnTo>
                      <a:lnTo>
                        <a:pt x="22" y="40"/>
                      </a:lnTo>
                      <a:lnTo>
                        <a:pt x="24" y="40"/>
                      </a:lnTo>
                      <a:lnTo>
                        <a:pt x="22" y="40"/>
                      </a:lnTo>
                      <a:lnTo>
                        <a:pt x="14" y="38"/>
                      </a:lnTo>
                      <a:lnTo>
                        <a:pt x="10" y="36"/>
                      </a:lnTo>
                      <a:lnTo>
                        <a:pt x="8" y="36"/>
                      </a:lnTo>
                      <a:lnTo>
                        <a:pt x="10" y="36"/>
                      </a:lnTo>
                      <a:lnTo>
                        <a:pt x="24" y="38"/>
                      </a:lnTo>
                      <a:lnTo>
                        <a:pt x="26" y="40"/>
                      </a:lnTo>
                      <a:lnTo>
                        <a:pt x="26" y="38"/>
                      </a:lnTo>
                      <a:lnTo>
                        <a:pt x="28" y="40"/>
                      </a:lnTo>
                      <a:lnTo>
                        <a:pt x="38" y="40"/>
                      </a:lnTo>
                      <a:lnTo>
                        <a:pt x="42" y="40"/>
                      </a:lnTo>
                      <a:lnTo>
                        <a:pt x="40" y="40"/>
                      </a:lnTo>
                      <a:lnTo>
                        <a:pt x="44" y="40"/>
                      </a:lnTo>
                      <a:lnTo>
                        <a:pt x="52" y="40"/>
                      </a:lnTo>
                      <a:lnTo>
                        <a:pt x="62" y="36"/>
                      </a:lnTo>
                      <a:lnTo>
                        <a:pt x="70" y="34"/>
                      </a:lnTo>
                      <a:lnTo>
                        <a:pt x="70" y="32"/>
                      </a:lnTo>
                      <a:lnTo>
                        <a:pt x="70" y="34"/>
                      </a:lnTo>
                      <a:lnTo>
                        <a:pt x="58" y="38"/>
                      </a:lnTo>
                      <a:lnTo>
                        <a:pt x="68" y="34"/>
                      </a:lnTo>
                      <a:lnTo>
                        <a:pt x="70" y="34"/>
                      </a:lnTo>
                      <a:lnTo>
                        <a:pt x="72" y="34"/>
                      </a:lnTo>
                      <a:lnTo>
                        <a:pt x="78" y="30"/>
                      </a:lnTo>
                      <a:lnTo>
                        <a:pt x="84" y="26"/>
                      </a:lnTo>
                      <a:lnTo>
                        <a:pt x="92" y="16"/>
                      </a:lnTo>
                      <a:lnTo>
                        <a:pt x="104" y="2"/>
                      </a:lnTo>
                      <a:lnTo>
                        <a:pt x="106" y="0"/>
                      </a:lnTo>
                      <a:lnTo>
                        <a:pt x="104" y="2"/>
                      </a:lnTo>
                      <a:lnTo>
                        <a:pt x="94" y="18"/>
                      </a:lnTo>
                      <a:lnTo>
                        <a:pt x="78" y="30"/>
                      </a:lnTo>
                      <a:lnTo>
                        <a:pt x="74" y="32"/>
                      </a:lnTo>
                      <a:lnTo>
                        <a:pt x="74" y="34"/>
                      </a:lnTo>
                      <a:lnTo>
                        <a:pt x="78" y="30"/>
                      </a:lnTo>
                      <a:lnTo>
                        <a:pt x="90" y="22"/>
                      </a:lnTo>
                      <a:lnTo>
                        <a:pt x="96" y="16"/>
                      </a:lnTo>
                      <a:lnTo>
                        <a:pt x="104" y="6"/>
                      </a:lnTo>
                      <a:lnTo>
                        <a:pt x="100" y="12"/>
                      </a:lnTo>
                      <a:lnTo>
                        <a:pt x="100" y="14"/>
                      </a:lnTo>
                      <a:lnTo>
                        <a:pt x="102" y="12"/>
                      </a:lnTo>
                      <a:lnTo>
                        <a:pt x="96" y="18"/>
                      </a:lnTo>
                      <a:lnTo>
                        <a:pt x="90" y="24"/>
                      </a:lnTo>
                      <a:lnTo>
                        <a:pt x="92" y="24"/>
                      </a:lnTo>
                      <a:lnTo>
                        <a:pt x="108" y="2"/>
                      </a:lnTo>
                      <a:lnTo>
                        <a:pt x="110" y="2"/>
                      </a:lnTo>
                      <a:lnTo>
                        <a:pt x="104" y="10"/>
                      </a:lnTo>
                      <a:lnTo>
                        <a:pt x="94" y="22"/>
                      </a:lnTo>
                      <a:lnTo>
                        <a:pt x="104" y="10"/>
                      </a:lnTo>
                      <a:lnTo>
                        <a:pt x="106" y="8"/>
                      </a:lnTo>
                      <a:lnTo>
                        <a:pt x="104" y="10"/>
                      </a:lnTo>
                      <a:lnTo>
                        <a:pt x="100" y="16"/>
                      </a:lnTo>
                      <a:lnTo>
                        <a:pt x="98" y="18"/>
                      </a:lnTo>
                      <a:lnTo>
                        <a:pt x="106" y="8"/>
                      </a:lnTo>
                      <a:lnTo>
                        <a:pt x="108" y="8"/>
                      </a:lnTo>
                      <a:lnTo>
                        <a:pt x="106" y="8"/>
                      </a:lnTo>
                      <a:lnTo>
                        <a:pt x="94" y="24"/>
                      </a:lnTo>
                      <a:lnTo>
                        <a:pt x="88" y="30"/>
                      </a:lnTo>
                      <a:lnTo>
                        <a:pt x="90" y="30"/>
                      </a:lnTo>
                      <a:lnTo>
                        <a:pt x="98" y="22"/>
                      </a:lnTo>
                      <a:lnTo>
                        <a:pt x="104" y="14"/>
                      </a:lnTo>
                      <a:lnTo>
                        <a:pt x="98" y="22"/>
                      </a:lnTo>
                      <a:lnTo>
                        <a:pt x="92" y="28"/>
                      </a:lnTo>
                      <a:lnTo>
                        <a:pt x="102" y="16"/>
                      </a:lnTo>
                      <a:lnTo>
                        <a:pt x="104" y="16"/>
                      </a:lnTo>
                      <a:lnTo>
                        <a:pt x="104" y="14"/>
                      </a:lnTo>
                      <a:lnTo>
                        <a:pt x="104" y="12"/>
                      </a:lnTo>
                      <a:lnTo>
                        <a:pt x="104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67" name="Freeform 30"/>
                <p:cNvSpPr>
                  <a:spLocks/>
                </p:cNvSpPr>
                <p:nvPr/>
              </p:nvSpPr>
              <p:spPr bwMode="auto">
                <a:xfrm>
                  <a:off x="4725483" y="3454872"/>
                  <a:ext cx="34840" cy="27746"/>
                </a:xfrm>
                <a:custGeom>
                  <a:avLst/>
                  <a:gdLst>
                    <a:gd name="T0" fmla="*/ 2147483647 w 20"/>
                    <a:gd name="T1" fmla="*/ 2147483647 h 16"/>
                    <a:gd name="T2" fmla="*/ 2147483647 w 20"/>
                    <a:gd name="T3" fmla="*/ 2147483647 h 16"/>
                    <a:gd name="T4" fmla="*/ 2147483647 w 20"/>
                    <a:gd name="T5" fmla="*/ 2147483647 h 16"/>
                    <a:gd name="T6" fmla="*/ 2147483647 w 20"/>
                    <a:gd name="T7" fmla="*/ 2147483647 h 16"/>
                    <a:gd name="T8" fmla="*/ 2147483647 w 20"/>
                    <a:gd name="T9" fmla="*/ 2147483647 h 16"/>
                    <a:gd name="T10" fmla="*/ 2147483647 w 20"/>
                    <a:gd name="T11" fmla="*/ 2147483647 h 16"/>
                    <a:gd name="T12" fmla="*/ 2147483647 w 20"/>
                    <a:gd name="T13" fmla="*/ 2147483647 h 16"/>
                    <a:gd name="T14" fmla="*/ 2147483647 w 20"/>
                    <a:gd name="T15" fmla="*/ 2147483647 h 16"/>
                    <a:gd name="T16" fmla="*/ 2147483647 w 20"/>
                    <a:gd name="T17" fmla="*/ 2147483647 h 16"/>
                    <a:gd name="T18" fmla="*/ 2147483647 w 20"/>
                    <a:gd name="T19" fmla="*/ 2147483647 h 16"/>
                    <a:gd name="T20" fmla="*/ 2147483647 w 20"/>
                    <a:gd name="T21" fmla="*/ 2147483647 h 16"/>
                    <a:gd name="T22" fmla="*/ 2147483647 w 20"/>
                    <a:gd name="T23" fmla="*/ 2147483647 h 16"/>
                    <a:gd name="T24" fmla="*/ 2147483647 w 20"/>
                    <a:gd name="T25" fmla="*/ 2147483647 h 16"/>
                    <a:gd name="T26" fmla="*/ 2147483647 w 20"/>
                    <a:gd name="T27" fmla="*/ 2147483647 h 16"/>
                    <a:gd name="T28" fmla="*/ 2147483647 w 20"/>
                    <a:gd name="T29" fmla="*/ 2147483647 h 16"/>
                    <a:gd name="T30" fmla="*/ 2147483647 w 20"/>
                    <a:gd name="T31" fmla="*/ 2147483647 h 16"/>
                    <a:gd name="T32" fmla="*/ 2147483647 w 20"/>
                    <a:gd name="T33" fmla="*/ 2147483647 h 16"/>
                    <a:gd name="T34" fmla="*/ 2147483647 w 20"/>
                    <a:gd name="T35" fmla="*/ 2147483647 h 16"/>
                    <a:gd name="T36" fmla="*/ 2147483647 w 20"/>
                    <a:gd name="T37" fmla="*/ 2147483647 h 16"/>
                    <a:gd name="T38" fmla="*/ 2147483647 w 20"/>
                    <a:gd name="T39" fmla="*/ 2147483647 h 16"/>
                    <a:gd name="T40" fmla="*/ 2147483647 w 20"/>
                    <a:gd name="T41" fmla="*/ 2147483647 h 16"/>
                    <a:gd name="T42" fmla="*/ 2147483647 w 20"/>
                    <a:gd name="T43" fmla="*/ 2147483647 h 16"/>
                    <a:gd name="T44" fmla="*/ 2147483647 w 20"/>
                    <a:gd name="T45" fmla="*/ 2147483647 h 16"/>
                    <a:gd name="T46" fmla="*/ 2147483647 w 20"/>
                    <a:gd name="T47" fmla="*/ 2147483647 h 16"/>
                    <a:gd name="T48" fmla="*/ 2147483647 w 20"/>
                    <a:gd name="T49" fmla="*/ 2147483647 h 16"/>
                    <a:gd name="T50" fmla="*/ 2147483647 w 20"/>
                    <a:gd name="T51" fmla="*/ 2147483647 h 16"/>
                    <a:gd name="T52" fmla="*/ 2147483647 w 20"/>
                    <a:gd name="T53" fmla="*/ 2147483647 h 16"/>
                    <a:gd name="T54" fmla="*/ 2147483647 w 20"/>
                    <a:gd name="T55" fmla="*/ 2147483647 h 16"/>
                    <a:gd name="T56" fmla="*/ 2147483647 w 20"/>
                    <a:gd name="T57" fmla="*/ 2147483647 h 16"/>
                    <a:gd name="T58" fmla="*/ 2147483647 w 20"/>
                    <a:gd name="T59" fmla="*/ 0 h 16"/>
                    <a:gd name="T60" fmla="*/ 2147483647 w 20"/>
                    <a:gd name="T61" fmla="*/ 0 h 16"/>
                    <a:gd name="T62" fmla="*/ 2147483647 w 20"/>
                    <a:gd name="T63" fmla="*/ 2147483647 h 16"/>
                    <a:gd name="T64" fmla="*/ 2147483647 w 20"/>
                    <a:gd name="T65" fmla="*/ 2147483647 h 16"/>
                    <a:gd name="T66" fmla="*/ 2147483647 w 20"/>
                    <a:gd name="T67" fmla="*/ 2147483647 h 16"/>
                    <a:gd name="T68" fmla="*/ 2147483647 w 20"/>
                    <a:gd name="T69" fmla="*/ 2147483647 h 16"/>
                    <a:gd name="T70" fmla="*/ 2147483647 w 20"/>
                    <a:gd name="T71" fmla="*/ 2147483647 h 16"/>
                    <a:gd name="T72" fmla="*/ 2147483647 w 20"/>
                    <a:gd name="T73" fmla="*/ 2147483647 h 16"/>
                    <a:gd name="T74" fmla="*/ 2147483647 w 20"/>
                    <a:gd name="T75" fmla="*/ 2147483647 h 16"/>
                    <a:gd name="T76" fmla="*/ 2147483647 w 20"/>
                    <a:gd name="T77" fmla="*/ 2147483647 h 16"/>
                    <a:gd name="T78" fmla="*/ 2147483647 w 20"/>
                    <a:gd name="T79" fmla="*/ 2147483647 h 16"/>
                    <a:gd name="T80" fmla="*/ 2147483647 w 20"/>
                    <a:gd name="T81" fmla="*/ 2147483647 h 16"/>
                    <a:gd name="T82" fmla="*/ 2147483647 w 20"/>
                    <a:gd name="T83" fmla="*/ 2147483647 h 16"/>
                    <a:gd name="T84" fmla="*/ 2147483647 w 20"/>
                    <a:gd name="T85" fmla="*/ 2147483647 h 16"/>
                    <a:gd name="T86" fmla="*/ 2147483647 w 20"/>
                    <a:gd name="T87" fmla="*/ 2147483647 h 16"/>
                    <a:gd name="T88" fmla="*/ 2147483647 w 20"/>
                    <a:gd name="T89" fmla="*/ 2147483647 h 16"/>
                    <a:gd name="T90" fmla="*/ 2147483647 w 20"/>
                    <a:gd name="T91" fmla="*/ 2147483647 h 16"/>
                    <a:gd name="T92" fmla="*/ 2147483647 w 20"/>
                    <a:gd name="T93" fmla="*/ 2147483647 h 16"/>
                    <a:gd name="T94" fmla="*/ 2147483647 w 20"/>
                    <a:gd name="T95" fmla="*/ 2147483647 h 16"/>
                    <a:gd name="T96" fmla="*/ 2147483647 w 20"/>
                    <a:gd name="T97" fmla="*/ 2147483647 h 16"/>
                    <a:gd name="T98" fmla="*/ 2147483647 w 20"/>
                    <a:gd name="T99" fmla="*/ 2147483647 h 16"/>
                    <a:gd name="T100" fmla="*/ 2147483647 w 20"/>
                    <a:gd name="T101" fmla="*/ 2147483647 h 16"/>
                    <a:gd name="T102" fmla="*/ 2147483647 w 20"/>
                    <a:gd name="T103" fmla="*/ 2147483647 h 16"/>
                    <a:gd name="T104" fmla="*/ 2147483647 w 20"/>
                    <a:gd name="T105" fmla="*/ 2147483647 h 16"/>
                    <a:gd name="T106" fmla="*/ 2147483647 w 20"/>
                    <a:gd name="T107" fmla="*/ 2147483647 h 16"/>
                    <a:gd name="T108" fmla="*/ 2147483647 w 20"/>
                    <a:gd name="T109" fmla="*/ 2147483647 h 16"/>
                    <a:gd name="T110" fmla="*/ 2147483647 w 20"/>
                    <a:gd name="T111" fmla="*/ 2147483647 h 16"/>
                    <a:gd name="T112" fmla="*/ 2147483647 w 20"/>
                    <a:gd name="T113" fmla="*/ 2147483647 h 16"/>
                    <a:gd name="T114" fmla="*/ 2147483647 w 20"/>
                    <a:gd name="T115" fmla="*/ 2147483647 h 16"/>
                    <a:gd name="T116" fmla="*/ 2147483647 w 20"/>
                    <a:gd name="T117" fmla="*/ 2147483647 h 1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20"/>
                    <a:gd name="T178" fmla="*/ 0 h 16"/>
                    <a:gd name="T179" fmla="*/ 20 w 20"/>
                    <a:gd name="T180" fmla="*/ 16 h 1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20" h="16">
                      <a:moveTo>
                        <a:pt x="16" y="14"/>
                      </a:moveTo>
                      <a:lnTo>
                        <a:pt x="14" y="14"/>
                      </a:lnTo>
                      <a:lnTo>
                        <a:pt x="12" y="14"/>
                      </a:lnTo>
                      <a:lnTo>
                        <a:pt x="10" y="14"/>
                      </a:lnTo>
                      <a:lnTo>
                        <a:pt x="14" y="14"/>
                      </a:lnTo>
                      <a:lnTo>
                        <a:pt x="10" y="16"/>
                      </a:lnTo>
                      <a:lnTo>
                        <a:pt x="8" y="16"/>
                      </a:lnTo>
                      <a:lnTo>
                        <a:pt x="4" y="16"/>
                      </a:lnTo>
                      <a:lnTo>
                        <a:pt x="2" y="14"/>
                      </a:lnTo>
                      <a:lnTo>
                        <a:pt x="0" y="12"/>
                      </a:lnTo>
                      <a:lnTo>
                        <a:pt x="2" y="12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2" y="6"/>
                      </a:lnTo>
                      <a:lnTo>
                        <a:pt x="2" y="4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2"/>
                      </a:ln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8" y="2"/>
                      </a:lnTo>
                      <a:lnTo>
                        <a:pt x="10" y="2"/>
                      </a:lnTo>
                      <a:lnTo>
                        <a:pt x="8" y="2"/>
                      </a:lnTo>
                      <a:lnTo>
                        <a:pt x="10" y="2"/>
                      </a:lnTo>
                      <a:lnTo>
                        <a:pt x="10" y="4"/>
                      </a:lnTo>
                      <a:lnTo>
                        <a:pt x="12" y="4"/>
                      </a:lnTo>
                      <a:lnTo>
                        <a:pt x="10" y="4"/>
                      </a:lnTo>
                      <a:lnTo>
                        <a:pt x="12" y="6"/>
                      </a:lnTo>
                      <a:lnTo>
                        <a:pt x="14" y="6"/>
                      </a:lnTo>
                      <a:lnTo>
                        <a:pt x="16" y="6"/>
                      </a:lnTo>
                      <a:lnTo>
                        <a:pt x="20" y="6"/>
                      </a:lnTo>
                      <a:lnTo>
                        <a:pt x="20" y="8"/>
                      </a:lnTo>
                      <a:lnTo>
                        <a:pt x="18" y="8"/>
                      </a:lnTo>
                      <a:lnTo>
                        <a:pt x="14" y="6"/>
                      </a:lnTo>
                      <a:lnTo>
                        <a:pt x="12" y="6"/>
                      </a:lnTo>
                      <a:lnTo>
                        <a:pt x="14" y="8"/>
                      </a:lnTo>
                      <a:lnTo>
                        <a:pt x="16" y="8"/>
                      </a:lnTo>
                      <a:lnTo>
                        <a:pt x="18" y="8"/>
                      </a:lnTo>
                      <a:lnTo>
                        <a:pt x="16" y="8"/>
                      </a:lnTo>
                      <a:lnTo>
                        <a:pt x="16" y="10"/>
                      </a:lnTo>
                      <a:lnTo>
                        <a:pt x="14" y="10"/>
                      </a:lnTo>
                      <a:lnTo>
                        <a:pt x="18" y="10"/>
                      </a:lnTo>
                      <a:lnTo>
                        <a:pt x="16" y="10"/>
                      </a:lnTo>
                      <a:lnTo>
                        <a:pt x="14" y="10"/>
                      </a:lnTo>
                      <a:lnTo>
                        <a:pt x="16" y="10"/>
                      </a:lnTo>
                      <a:lnTo>
                        <a:pt x="16" y="12"/>
                      </a:lnTo>
                      <a:lnTo>
                        <a:pt x="14" y="12"/>
                      </a:lnTo>
                      <a:lnTo>
                        <a:pt x="16" y="12"/>
                      </a:lnTo>
                      <a:lnTo>
                        <a:pt x="14" y="12"/>
                      </a:lnTo>
                      <a:lnTo>
                        <a:pt x="12" y="12"/>
                      </a:lnTo>
                      <a:lnTo>
                        <a:pt x="16" y="12"/>
                      </a:lnTo>
                      <a:lnTo>
                        <a:pt x="14" y="14"/>
                      </a:lnTo>
                      <a:lnTo>
                        <a:pt x="12" y="14"/>
                      </a:lnTo>
                      <a:lnTo>
                        <a:pt x="14" y="14"/>
                      </a:lnTo>
                      <a:lnTo>
                        <a:pt x="16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164" name="Freeform 29"/>
              <p:cNvSpPr>
                <a:spLocks/>
              </p:cNvSpPr>
              <p:nvPr/>
            </p:nvSpPr>
            <p:spPr bwMode="auto">
              <a:xfrm>
                <a:off x="4659086" y="3535090"/>
                <a:ext cx="34840" cy="27746"/>
              </a:xfrm>
              <a:custGeom>
                <a:avLst/>
                <a:gdLst>
                  <a:gd name="T0" fmla="*/ 2147483647 w 20"/>
                  <a:gd name="T1" fmla="*/ 2147483647 h 16"/>
                  <a:gd name="T2" fmla="*/ 2147483647 w 20"/>
                  <a:gd name="T3" fmla="*/ 2147483647 h 16"/>
                  <a:gd name="T4" fmla="*/ 2147483647 w 20"/>
                  <a:gd name="T5" fmla="*/ 2147483647 h 16"/>
                  <a:gd name="T6" fmla="*/ 2147483647 w 20"/>
                  <a:gd name="T7" fmla="*/ 2147483647 h 16"/>
                  <a:gd name="T8" fmla="*/ 2147483647 w 20"/>
                  <a:gd name="T9" fmla="*/ 2147483647 h 16"/>
                  <a:gd name="T10" fmla="*/ 2147483647 w 20"/>
                  <a:gd name="T11" fmla="*/ 2147483647 h 16"/>
                  <a:gd name="T12" fmla="*/ 2147483647 w 20"/>
                  <a:gd name="T13" fmla="*/ 2147483647 h 16"/>
                  <a:gd name="T14" fmla="*/ 2147483647 w 20"/>
                  <a:gd name="T15" fmla="*/ 2147483647 h 16"/>
                  <a:gd name="T16" fmla="*/ 2147483647 w 20"/>
                  <a:gd name="T17" fmla="*/ 2147483647 h 16"/>
                  <a:gd name="T18" fmla="*/ 2147483647 w 20"/>
                  <a:gd name="T19" fmla="*/ 2147483647 h 16"/>
                  <a:gd name="T20" fmla="*/ 2147483647 w 20"/>
                  <a:gd name="T21" fmla="*/ 2147483647 h 16"/>
                  <a:gd name="T22" fmla="*/ 2147483647 w 20"/>
                  <a:gd name="T23" fmla="*/ 2147483647 h 16"/>
                  <a:gd name="T24" fmla="*/ 2147483647 w 20"/>
                  <a:gd name="T25" fmla="*/ 2147483647 h 16"/>
                  <a:gd name="T26" fmla="*/ 2147483647 w 20"/>
                  <a:gd name="T27" fmla="*/ 2147483647 h 16"/>
                  <a:gd name="T28" fmla="*/ 2147483647 w 20"/>
                  <a:gd name="T29" fmla="*/ 2147483647 h 16"/>
                  <a:gd name="T30" fmla="*/ 2147483647 w 20"/>
                  <a:gd name="T31" fmla="*/ 2147483647 h 16"/>
                  <a:gd name="T32" fmla="*/ 2147483647 w 20"/>
                  <a:gd name="T33" fmla="*/ 2147483647 h 16"/>
                  <a:gd name="T34" fmla="*/ 2147483647 w 20"/>
                  <a:gd name="T35" fmla="*/ 2147483647 h 16"/>
                  <a:gd name="T36" fmla="*/ 2147483647 w 20"/>
                  <a:gd name="T37" fmla="*/ 2147483647 h 16"/>
                  <a:gd name="T38" fmla="*/ 2147483647 w 20"/>
                  <a:gd name="T39" fmla="*/ 2147483647 h 16"/>
                  <a:gd name="T40" fmla="*/ 2147483647 w 20"/>
                  <a:gd name="T41" fmla="*/ 2147483647 h 16"/>
                  <a:gd name="T42" fmla="*/ 2147483647 w 20"/>
                  <a:gd name="T43" fmla="*/ 2147483647 h 16"/>
                  <a:gd name="T44" fmla="*/ 2147483647 w 20"/>
                  <a:gd name="T45" fmla="*/ 2147483647 h 16"/>
                  <a:gd name="T46" fmla="*/ 2147483647 w 20"/>
                  <a:gd name="T47" fmla="*/ 2147483647 h 16"/>
                  <a:gd name="T48" fmla="*/ 2147483647 w 20"/>
                  <a:gd name="T49" fmla="*/ 2147483647 h 16"/>
                  <a:gd name="T50" fmla="*/ 2147483647 w 20"/>
                  <a:gd name="T51" fmla="*/ 2147483647 h 16"/>
                  <a:gd name="T52" fmla="*/ 2147483647 w 20"/>
                  <a:gd name="T53" fmla="*/ 2147483647 h 16"/>
                  <a:gd name="T54" fmla="*/ 2147483647 w 20"/>
                  <a:gd name="T55" fmla="*/ 2147483647 h 16"/>
                  <a:gd name="T56" fmla="*/ 2147483647 w 20"/>
                  <a:gd name="T57" fmla="*/ 2147483647 h 16"/>
                  <a:gd name="T58" fmla="*/ 2147483647 w 20"/>
                  <a:gd name="T59" fmla="*/ 0 h 16"/>
                  <a:gd name="T60" fmla="*/ 2147483647 w 20"/>
                  <a:gd name="T61" fmla="*/ 0 h 16"/>
                  <a:gd name="T62" fmla="*/ 2147483647 w 20"/>
                  <a:gd name="T63" fmla="*/ 2147483647 h 16"/>
                  <a:gd name="T64" fmla="*/ 2147483647 w 20"/>
                  <a:gd name="T65" fmla="*/ 2147483647 h 16"/>
                  <a:gd name="T66" fmla="*/ 2147483647 w 20"/>
                  <a:gd name="T67" fmla="*/ 2147483647 h 16"/>
                  <a:gd name="T68" fmla="*/ 2147483647 w 20"/>
                  <a:gd name="T69" fmla="*/ 2147483647 h 16"/>
                  <a:gd name="T70" fmla="*/ 2147483647 w 20"/>
                  <a:gd name="T71" fmla="*/ 2147483647 h 16"/>
                  <a:gd name="T72" fmla="*/ 2147483647 w 20"/>
                  <a:gd name="T73" fmla="*/ 2147483647 h 16"/>
                  <a:gd name="T74" fmla="*/ 2147483647 w 20"/>
                  <a:gd name="T75" fmla="*/ 2147483647 h 16"/>
                  <a:gd name="T76" fmla="*/ 2147483647 w 20"/>
                  <a:gd name="T77" fmla="*/ 2147483647 h 16"/>
                  <a:gd name="T78" fmla="*/ 2147483647 w 20"/>
                  <a:gd name="T79" fmla="*/ 2147483647 h 16"/>
                  <a:gd name="T80" fmla="*/ 2147483647 w 20"/>
                  <a:gd name="T81" fmla="*/ 2147483647 h 16"/>
                  <a:gd name="T82" fmla="*/ 2147483647 w 20"/>
                  <a:gd name="T83" fmla="*/ 2147483647 h 16"/>
                  <a:gd name="T84" fmla="*/ 2147483647 w 20"/>
                  <a:gd name="T85" fmla="*/ 2147483647 h 16"/>
                  <a:gd name="T86" fmla="*/ 2147483647 w 20"/>
                  <a:gd name="T87" fmla="*/ 2147483647 h 16"/>
                  <a:gd name="T88" fmla="*/ 2147483647 w 20"/>
                  <a:gd name="T89" fmla="*/ 2147483647 h 16"/>
                  <a:gd name="T90" fmla="*/ 2147483647 w 20"/>
                  <a:gd name="T91" fmla="*/ 2147483647 h 16"/>
                  <a:gd name="T92" fmla="*/ 2147483647 w 20"/>
                  <a:gd name="T93" fmla="*/ 2147483647 h 16"/>
                  <a:gd name="T94" fmla="*/ 2147483647 w 20"/>
                  <a:gd name="T95" fmla="*/ 2147483647 h 16"/>
                  <a:gd name="T96" fmla="*/ 2147483647 w 20"/>
                  <a:gd name="T97" fmla="*/ 2147483647 h 16"/>
                  <a:gd name="T98" fmla="*/ 2147483647 w 20"/>
                  <a:gd name="T99" fmla="*/ 2147483647 h 16"/>
                  <a:gd name="T100" fmla="*/ 2147483647 w 20"/>
                  <a:gd name="T101" fmla="*/ 2147483647 h 16"/>
                  <a:gd name="T102" fmla="*/ 2147483647 w 20"/>
                  <a:gd name="T103" fmla="*/ 2147483647 h 16"/>
                  <a:gd name="T104" fmla="*/ 2147483647 w 20"/>
                  <a:gd name="T105" fmla="*/ 2147483647 h 16"/>
                  <a:gd name="T106" fmla="*/ 2147483647 w 20"/>
                  <a:gd name="T107" fmla="*/ 2147483647 h 16"/>
                  <a:gd name="T108" fmla="*/ 2147483647 w 20"/>
                  <a:gd name="T109" fmla="*/ 2147483647 h 16"/>
                  <a:gd name="T110" fmla="*/ 2147483647 w 20"/>
                  <a:gd name="T111" fmla="*/ 2147483647 h 16"/>
                  <a:gd name="T112" fmla="*/ 2147483647 w 20"/>
                  <a:gd name="T113" fmla="*/ 2147483647 h 16"/>
                  <a:gd name="T114" fmla="*/ 2147483647 w 20"/>
                  <a:gd name="T115" fmla="*/ 2147483647 h 16"/>
                  <a:gd name="T116" fmla="*/ 2147483647 w 20"/>
                  <a:gd name="T117" fmla="*/ 2147483647 h 1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0"/>
                  <a:gd name="T178" fmla="*/ 0 h 16"/>
                  <a:gd name="T179" fmla="*/ 20 w 20"/>
                  <a:gd name="T180" fmla="*/ 16 h 1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0" h="16">
                    <a:moveTo>
                      <a:pt x="16" y="14"/>
                    </a:moveTo>
                    <a:lnTo>
                      <a:pt x="14" y="14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4" y="14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2" y="6"/>
                    </a:lnTo>
                    <a:lnTo>
                      <a:pt x="14" y="6"/>
                    </a:lnTo>
                    <a:lnTo>
                      <a:pt x="16" y="6"/>
                    </a:lnTo>
                    <a:lnTo>
                      <a:pt x="20" y="6"/>
                    </a:lnTo>
                    <a:lnTo>
                      <a:pt x="20" y="8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6" y="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4645025" y="1428750"/>
            <a:ext cx="3568700" cy="18192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6150" name="Rektangel 54"/>
          <p:cNvSpPr>
            <a:spLocks noChangeArrowheads="1"/>
          </p:cNvSpPr>
          <p:nvPr/>
        </p:nvSpPr>
        <p:spPr bwMode="auto">
          <a:xfrm>
            <a:off x="5545138" y="1679575"/>
            <a:ext cx="1997075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TW" sz="1400" noProof="1">
              <a:solidFill>
                <a:srgbClr val="08080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altLang="zh-TW" sz="14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This is an example text. Go ahead and replace it with your own text</a:t>
            </a:r>
            <a:endParaRPr lang="da-DK" altLang="zh-TW" sz="1400"/>
          </a:p>
        </p:txBody>
      </p:sp>
      <p:grpSp>
        <p:nvGrpSpPr>
          <p:cNvPr id="6151" name="群組 53"/>
          <p:cNvGrpSpPr>
            <a:grpSpLocks/>
          </p:cNvGrpSpPr>
          <p:nvPr/>
        </p:nvGrpSpPr>
        <p:grpSpPr bwMode="auto">
          <a:xfrm>
            <a:off x="420688" y="1308100"/>
            <a:ext cx="3835400" cy="4983163"/>
            <a:chOff x="452765" y="1307930"/>
            <a:chExt cx="3835400" cy="4983162"/>
          </a:xfrm>
        </p:grpSpPr>
        <p:grpSp>
          <p:nvGrpSpPr>
            <p:cNvPr id="6152" name="Gruppe 48"/>
            <p:cNvGrpSpPr>
              <a:grpSpLocks/>
            </p:cNvGrpSpPr>
            <p:nvPr/>
          </p:nvGrpSpPr>
          <p:grpSpPr bwMode="auto">
            <a:xfrm>
              <a:off x="452765" y="1307930"/>
              <a:ext cx="3835400" cy="4983162"/>
              <a:chOff x="3046730" y="1298452"/>
              <a:chExt cx="2194557" cy="4980427"/>
            </a:xfrm>
          </p:grpSpPr>
          <p:grpSp>
            <p:nvGrpSpPr>
              <p:cNvPr id="9" name="Gruppe 80"/>
              <p:cNvGrpSpPr/>
              <p:nvPr/>
            </p:nvGrpSpPr>
            <p:grpSpPr bwMode="auto">
              <a:xfrm>
                <a:off x="3046730" y="1298453"/>
                <a:ext cx="2194557" cy="4980431"/>
                <a:chOff x="4831080" y="1386839"/>
                <a:chExt cx="2194558" cy="4980692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0" name="Gruppe 57"/>
                <p:cNvGrpSpPr/>
                <p:nvPr/>
              </p:nvGrpSpPr>
              <p:grpSpPr>
                <a:xfrm>
                  <a:off x="4930466" y="2069428"/>
                  <a:ext cx="2026269" cy="2318929"/>
                  <a:chOff x="3113982" y="2511388"/>
                  <a:chExt cx="1955913" cy="2318929"/>
                </a:xfrm>
              </p:grpSpPr>
              <p:cxnSp>
                <p:nvCxnSpPr>
                  <p:cNvPr id="45" name="Lige forbindelse 85"/>
                  <p:cNvCxnSpPr/>
                  <p:nvPr/>
                </p:nvCxnSpPr>
                <p:spPr bwMode="auto">
                  <a:xfrm>
                    <a:off x="3113982" y="2511388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6" name="Lige forbindelse 86"/>
                  <p:cNvCxnSpPr/>
                  <p:nvPr/>
                </p:nvCxnSpPr>
                <p:spPr bwMode="auto">
                  <a:xfrm>
                    <a:off x="3113982" y="2841951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7" name="Lige forbindelse 87"/>
                  <p:cNvCxnSpPr/>
                  <p:nvPr/>
                </p:nvCxnSpPr>
                <p:spPr bwMode="auto">
                  <a:xfrm>
                    <a:off x="3113982" y="3173761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8" name="Lige forbindelse 88"/>
                  <p:cNvCxnSpPr/>
                  <p:nvPr/>
                </p:nvCxnSpPr>
                <p:spPr bwMode="auto">
                  <a:xfrm>
                    <a:off x="3113982" y="3504324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9" name="Lige forbindelse 89"/>
                  <p:cNvCxnSpPr/>
                  <p:nvPr/>
                </p:nvCxnSpPr>
                <p:spPr bwMode="auto">
                  <a:xfrm>
                    <a:off x="3113982" y="3836135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0" name="Lige forbindelse 90"/>
                  <p:cNvCxnSpPr/>
                  <p:nvPr/>
                </p:nvCxnSpPr>
                <p:spPr bwMode="auto">
                  <a:xfrm>
                    <a:off x="3113982" y="4166697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1" name="Lige forbindelse 91"/>
                  <p:cNvCxnSpPr/>
                  <p:nvPr/>
                </p:nvCxnSpPr>
                <p:spPr bwMode="auto">
                  <a:xfrm>
                    <a:off x="3177750" y="4497261"/>
                    <a:ext cx="1828376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52" name="Lige forbindelse 93"/>
                  <p:cNvCxnSpPr/>
                  <p:nvPr/>
                </p:nvCxnSpPr>
                <p:spPr bwMode="auto">
                  <a:xfrm>
                    <a:off x="3113982" y="4827823"/>
                    <a:ext cx="1955913" cy="2494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1" name="Gruppe 58"/>
                <p:cNvGrpSpPr/>
                <p:nvPr/>
              </p:nvGrpSpPr>
              <p:grpSpPr>
                <a:xfrm>
                  <a:off x="4915226" y="2023708"/>
                  <a:ext cx="2026269" cy="2318929"/>
                  <a:chOff x="3113982" y="2511388"/>
                  <a:chExt cx="1955913" cy="2318929"/>
                </a:xfrm>
              </p:grpSpPr>
              <p:cxnSp>
                <p:nvCxnSpPr>
                  <p:cNvPr id="37" name="Lige forbindelse 77"/>
                  <p:cNvCxnSpPr/>
                  <p:nvPr/>
                </p:nvCxnSpPr>
                <p:spPr bwMode="auto">
                  <a:xfrm>
                    <a:off x="3113982" y="2511388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8" name="Lige forbindelse 78"/>
                  <p:cNvCxnSpPr/>
                  <p:nvPr/>
                </p:nvCxnSpPr>
                <p:spPr bwMode="auto">
                  <a:xfrm>
                    <a:off x="3113982" y="2841951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9" name="Lige forbindelse 79"/>
                  <p:cNvCxnSpPr/>
                  <p:nvPr/>
                </p:nvCxnSpPr>
                <p:spPr bwMode="auto">
                  <a:xfrm>
                    <a:off x="3113982" y="3173761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0" name="Lige forbindelse 80"/>
                  <p:cNvCxnSpPr/>
                  <p:nvPr/>
                </p:nvCxnSpPr>
                <p:spPr bwMode="auto">
                  <a:xfrm>
                    <a:off x="3113982" y="3504324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1" name="Lige forbindelse 81"/>
                  <p:cNvCxnSpPr/>
                  <p:nvPr/>
                </p:nvCxnSpPr>
                <p:spPr bwMode="auto">
                  <a:xfrm>
                    <a:off x="3113982" y="3836135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2" name="Lige forbindelse 82"/>
                  <p:cNvCxnSpPr/>
                  <p:nvPr/>
                </p:nvCxnSpPr>
                <p:spPr bwMode="auto">
                  <a:xfrm>
                    <a:off x="3113982" y="4166697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3" name="Lige forbindelse 83"/>
                  <p:cNvCxnSpPr/>
                  <p:nvPr/>
                </p:nvCxnSpPr>
                <p:spPr bwMode="auto">
                  <a:xfrm>
                    <a:off x="3177750" y="4497261"/>
                    <a:ext cx="1828376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44" name="Lige forbindelse 84"/>
                  <p:cNvCxnSpPr/>
                  <p:nvPr/>
                </p:nvCxnSpPr>
                <p:spPr bwMode="auto">
                  <a:xfrm>
                    <a:off x="3113982" y="4827823"/>
                    <a:ext cx="1955913" cy="2494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12" name="Gruppe 68"/>
                <p:cNvGrpSpPr/>
                <p:nvPr/>
              </p:nvGrpSpPr>
              <p:grpSpPr>
                <a:xfrm>
                  <a:off x="4831080" y="1386839"/>
                  <a:ext cx="2194558" cy="4980692"/>
                  <a:chOff x="3032758" y="1935479"/>
                  <a:chExt cx="2118359" cy="4980692"/>
                </a:xfrm>
              </p:grpSpPr>
              <p:sp>
                <p:nvSpPr>
                  <p:cNvPr id="28" name="Rektangel med afrundet hjørne i samme side 68"/>
                  <p:cNvSpPr/>
                  <p:nvPr/>
                </p:nvSpPr>
                <p:spPr>
                  <a:xfrm rot="10800000">
                    <a:off x="3032758" y="1935479"/>
                    <a:ext cx="2118359" cy="4980692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gradFill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da-DK"/>
                  </a:p>
                </p:txBody>
              </p:sp>
              <p:cxnSp>
                <p:nvCxnSpPr>
                  <p:cNvPr id="29" name="Lige forbindelse 69"/>
                  <p:cNvCxnSpPr/>
                  <p:nvPr/>
                </p:nvCxnSpPr>
                <p:spPr bwMode="auto">
                  <a:xfrm>
                    <a:off x="3113982" y="2511388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" name="Lige forbindelse 70"/>
                  <p:cNvCxnSpPr/>
                  <p:nvPr/>
                </p:nvCxnSpPr>
                <p:spPr bwMode="auto">
                  <a:xfrm>
                    <a:off x="3113982" y="2841951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1" name="Lige forbindelse 71"/>
                  <p:cNvCxnSpPr/>
                  <p:nvPr/>
                </p:nvCxnSpPr>
                <p:spPr bwMode="auto">
                  <a:xfrm>
                    <a:off x="3113982" y="3173761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2" name="Lige forbindelse 72"/>
                  <p:cNvCxnSpPr/>
                  <p:nvPr/>
                </p:nvCxnSpPr>
                <p:spPr bwMode="auto">
                  <a:xfrm>
                    <a:off x="3113982" y="3504324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3" name="Lige forbindelse 73"/>
                  <p:cNvCxnSpPr/>
                  <p:nvPr/>
                </p:nvCxnSpPr>
                <p:spPr bwMode="auto">
                  <a:xfrm>
                    <a:off x="3113982" y="3836135"/>
                    <a:ext cx="1955913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4" name="Lige forbindelse 74"/>
                  <p:cNvCxnSpPr/>
                  <p:nvPr/>
                </p:nvCxnSpPr>
                <p:spPr bwMode="auto">
                  <a:xfrm>
                    <a:off x="3113982" y="4166697"/>
                    <a:ext cx="1955913" cy="1248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5" name="Lige forbindelse 75"/>
                  <p:cNvCxnSpPr/>
                  <p:nvPr/>
                </p:nvCxnSpPr>
                <p:spPr bwMode="auto">
                  <a:xfrm>
                    <a:off x="3177750" y="4497261"/>
                    <a:ext cx="1828376" cy="1247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36" name="Lige forbindelse 76"/>
                  <p:cNvCxnSpPr/>
                  <p:nvPr/>
                </p:nvCxnSpPr>
                <p:spPr bwMode="auto">
                  <a:xfrm>
                    <a:off x="3113982" y="4827823"/>
                    <a:ext cx="1955913" cy="2494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ysClr val="window" lastClr="FFFFFF">
                        <a:lumMod val="85000"/>
                      </a:sysClr>
                    </a:solidFill>
                    <a:prstDash val="solid"/>
                  </a:ln>
                  <a:effectLst/>
                </p:spPr>
              </p:cxnSp>
            </p:grpSp>
          </p:grpSp>
          <p:cxnSp>
            <p:nvCxnSpPr>
              <p:cNvPr id="6155" name="Lige forbindelse 50"/>
              <p:cNvCxnSpPr>
                <a:cxnSpLocks noChangeShapeType="1"/>
              </p:cNvCxnSpPr>
              <p:nvPr/>
            </p:nvCxnSpPr>
            <p:spPr bwMode="auto">
              <a:xfrm>
                <a:off x="3161356" y="4541330"/>
                <a:ext cx="2026268" cy="1247"/>
              </a:xfrm>
              <a:prstGeom prst="line">
                <a:avLst/>
              </a:prstGeom>
              <a:noFill/>
              <a:ln w="317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56" name="Lige forbindelse 51"/>
              <p:cNvCxnSpPr>
                <a:cxnSpLocks noChangeShapeType="1"/>
              </p:cNvCxnSpPr>
              <p:nvPr/>
            </p:nvCxnSpPr>
            <p:spPr bwMode="auto">
              <a:xfrm>
                <a:off x="3161356" y="4871876"/>
                <a:ext cx="2026268" cy="1248"/>
              </a:xfrm>
              <a:prstGeom prst="line">
                <a:avLst/>
              </a:prstGeom>
              <a:noFill/>
              <a:ln w="317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57" name="Lige forbindelse 53"/>
              <p:cNvCxnSpPr>
                <a:cxnSpLocks noChangeShapeType="1"/>
              </p:cNvCxnSpPr>
              <p:nvPr/>
            </p:nvCxnSpPr>
            <p:spPr bwMode="auto">
              <a:xfrm>
                <a:off x="3161356" y="5203668"/>
                <a:ext cx="2026268" cy="1248"/>
              </a:xfrm>
              <a:prstGeom prst="line">
                <a:avLst/>
              </a:prstGeom>
              <a:noFill/>
              <a:ln w="317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58" name="Lige forbindelse 55"/>
              <p:cNvCxnSpPr>
                <a:cxnSpLocks noChangeShapeType="1"/>
              </p:cNvCxnSpPr>
              <p:nvPr/>
            </p:nvCxnSpPr>
            <p:spPr bwMode="auto">
              <a:xfrm>
                <a:off x="3161356" y="5534214"/>
                <a:ext cx="2026268" cy="1247"/>
              </a:xfrm>
              <a:prstGeom prst="line">
                <a:avLst/>
              </a:prstGeom>
              <a:noFill/>
              <a:ln w="317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159" name="Lige forbindelse 56"/>
              <p:cNvCxnSpPr>
                <a:cxnSpLocks noChangeShapeType="1"/>
              </p:cNvCxnSpPr>
              <p:nvPr/>
            </p:nvCxnSpPr>
            <p:spPr bwMode="auto">
              <a:xfrm>
                <a:off x="3161356" y="5866007"/>
                <a:ext cx="2026268" cy="1247"/>
              </a:xfrm>
              <a:prstGeom prst="line">
                <a:avLst/>
              </a:prstGeom>
              <a:noFill/>
              <a:ln w="3175">
                <a:solidFill>
                  <a:srgbClr val="D9D9D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6153" name="Text Box 52"/>
            <p:cNvSpPr txBox="1">
              <a:spLocks noChangeArrowheads="1"/>
            </p:cNvSpPr>
            <p:nvPr/>
          </p:nvSpPr>
          <p:spPr bwMode="gray">
            <a:xfrm>
              <a:off x="657059" y="1931598"/>
              <a:ext cx="2984775" cy="4179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80168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US" altLang="zh-TW" sz="1600" noProof="1">
                  <a:solidFill>
                    <a:srgbClr val="080808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This is an example text. Go ahead and replace it with your own text. This is an example text.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en-US" altLang="zh-TW" sz="1600" noProof="1">
                  <a:solidFill>
                    <a:srgbClr val="080808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Go ahead an replace it with your own text. This is an example text.</a:t>
              </a:r>
            </a:p>
            <a:p>
              <a:pPr eaLnBrk="1" hangingPunct="1">
                <a:spcBef>
                  <a:spcPct val="20000"/>
                </a:spcBef>
              </a:pPr>
              <a:endParaRPr lang="en-US" altLang="zh-TW" sz="16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20000"/>
                </a:spcBef>
              </a:pPr>
              <a:r>
                <a:rPr lang="en-US" altLang="zh-TW" sz="1600" noProof="1">
                  <a:solidFill>
                    <a:srgbClr val="080808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Go ahead and replace it with your own text.</a:t>
              </a:r>
            </a:p>
            <a:p>
              <a:pPr eaLnBrk="1" hangingPunct="1">
                <a:spcBef>
                  <a:spcPct val="20000"/>
                </a:spcBef>
              </a:pPr>
              <a:endParaRPr lang="en-US" altLang="zh-TW" sz="16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20000"/>
                </a:spcBef>
              </a:pPr>
              <a:endParaRPr lang="en-US" altLang="zh-TW" sz="16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20000"/>
                </a:spcBef>
              </a:pPr>
              <a:endParaRPr lang="en-US" altLang="zh-TW" sz="16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20000"/>
                </a:spcBef>
              </a:pPr>
              <a:r>
                <a:rPr lang="en-US" altLang="zh-TW" sz="1600" noProof="1">
                  <a:solidFill>
                    <a:srgbClr val="080808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This is an example text. Go ahead and replace it with your own text. This is an example text.</a:t>
              </a:r>
            </a:p>
            <a:p>
              <a:pPr eaLnBrk="1" hangingPunct="1">
                <a:spcBef>
                  <a:spcPct val="20000"/>
                </a:spcBef>
              </a:pPr>
              <a:endParaRPr lang="en-US" altLang="zh-TW" sz="1600" noProof="1">
                <a:solidFill>
                  <a:srgbClr val="080808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07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Brugerdefineret 6">
      <a:dk1>
        <a:srgbClr val="FFFCF9"/>
      </a:dk1>
      <a:lt1>
        <a:sysClr val="window" lastClr="FFFFFF"/>
      </a:lt1>
      <a:dk2>
        <a:srgbClr val="D7D8D9"/>
      </a:dk2>
      <a:lt2>
        <a:srgbClr val="FFFFFF"/>
      </a:lt2>
      <a:accent1>
        <a:srgbClr val="E6E6E6"/>
      </a:accent1>
      <a:accent2>
        <a:srgbClr val="F9AF18"/>
      </a:accent2>
      <a:accent3>
        <a:srgbClr val="78C5DD"/>
      </a:accent3>
      <a:accent4>
        <a:srgbClr val="0081BE"/>
      </a:accent4>
      <a:accent5>
        <a:srgbClr val="FAB900"/>
      </a:accent5>
      <a:accent6>
        <a:srgbClr val="E7711C"/>
      </a:accent6>
      <a:hlink>
        <a:srgbClr val="7EB220"/>
      </a:hlink>
      <a:folHlink>
        <a:srgbClr val="7EB2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3767</TotalTime>
  <Words>96</Words>
  <Application>Microsoft Office PowerPoint</Application>
  <PresentationFormat>全屏显示(4:3)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ＭＳ Ｐゴシック</vt:lpstr>
      <vt:lpstr>新細明體</vt:lpstr>
      <vt:lpstr>宋体</vt:lpstr>
      <vt:lpstr>Arial</vt:lpstr>
      <vt:lpstr>Calibri</vt:lpstr>
      <vt:lpstr>Kontortema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subject>DG-阵列</dc:subject>
  <dc:creator>P2; Bernt</dc:creator>
  <cp:keywords>TZ-手动增减;XG-细微;KJ-平面;DH-静态</cp:keywords>
  <dc:description/>
  <cp:lastModifiedBy>Shiqing Tian</cp:lastModifiedBy>
  <cp:revision>414</cp:revision>
  <dcterms:created xsi:type="dcterms:W3CDTF">2009-07-29T09:23:54Z</dcterms:created>
  <dcterms:modified xsi:type="dcterms:W3CDTF">2013-10-29T07:43:53Z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Dias nummer 1</vt:lpwstr>
  </property>
  <property fmtid="{D5CDD505-2E9C-101B-9397-08002B2CF9AE}" pid="3" name="SlideDescription">
    <vt:lpwstr/>
  </property>
</Properties>
</file>