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36AF-1960-4AA6-B391-6DE949F4374C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F18D-8925-4F4E-8FAD-A600F1BAD957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100049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teksttypografierne i masteren</a:t>
            </a:r>
          </a:p>
          <a:p>
            <a:pPr lvl="1"/>
            <a:r>
              <a:rPr lang="da-DK" altLang="zh-TW" smtClean="0"/>
              <a:t>Andet niveau</a:t>
            </a:r>
          </a:p>
          <a:p>
            <a:pPr lvl="2"/>
            <a:r>
              <a:rPr lang="da-DK" altLang="zh-TW" smtClean="0"/>
              <a:t>Tredje niveau</a:t>
            </a:r>
          </a:p>
          <a:p>
            <a:pPr lvl="3"/>
            <a:r>
              <a:rPr lang="da-DK" altLang="zh-TW" smtClean="0"/>
              <a:t>Fjerde niveau</a:t>
            </a:r>
          </a:p>
          <a:p>
            <a:pPr lvl="4"/>
            <a:r>
              <a:rPr lang="da-DK" altLang="zh-TW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1E767207-FEC6-41A5-AFD5-15B8DD77612F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E1F14567-0498-4AA1-94EB-220CB91CD3D4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12780308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群組 4"/>
          <p:cNvGrpSpPr>
            <a:grpSpLocks/>
          </p:cNvGrpSpPr>
          <p:nvPr/>
        </p:nvGrpSpPr>
        <p:grpSpPr bwMode="auto">
          <a:xfrm>
            <a:off x="0" y="195263"/>
            <a:ext cx="9144000" cy="6662737"/>
            <a:chOff x="0" y="195263"/>
            <a:chExt cx="9144000" cy="6662737"/>
          </a:xfrm>
        </p:grpSpPr>
        <p:sp>
          <p:nvSpPr>
            <p:cNvPr id="3" name="矩形 2"/>
            <p:cNvSpPr/>
            <p:nvPr/>
          </p:nvSpPr>
          <p:spPr>
            <a:xfrm>
              <a:off x="0" y="1214438"/>
              <a:ext cx="9144000" cy="5643562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/>
            </a:p>
          </p:txBody>
        </p:sp>
        <p:sp>
          <p:nvSpPr>
            <p:cNvPr id="7224" name="Rectangle 8"/>
            <p:cNvSpPr>
              <a:spLocks noChangeArrowheads="1"/>
            </p:cNvSpPr>
            <p:nvPr/>
          </p:nvSpPr>
          <p:spPr bwMode="gray">
            <a:xfrm>
              <a:off x="314325" y="195263"/>
              <a:ext cx="8520113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defTabSz="914400" eaLnBrk="1" hangingPunct="1"/>
              <a:r>
                <a:rPr lang="de-DE" altLang="zh-TW" sz="2600">
                  <a:solidFill>
                    <a:srgbClr val="321900"/>
                  </a:solidFill>
                  <a:latin typeface="Calibri" panose="020F0502020204030204" pitchFamily="34" charset="0"/>
                </a:rPr>
                <a:t>POST IT </a:t>
              </a:r>
              <a:r>
                <a:rPr lang="de-DE" altLang="zh-TW" sz="2600" b="1">
                  <a:solidFill>
                    <a:srgbClr val="321900"/>
                  </a:solidFill>
                  <a:latin typeface="Calibri" panose="020F0502020204030204" pitchFamily="34" charset="0"/>
                </a:rPr>
                <a:t>NOTES</a:t>
              </a:r>
              <a:endParaRPr lang="de-DE" altLang="zh-TW" sz="2800" b="1">
                <a:solidFill>
                  <a:srgbClr val="3219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1" name="摺角紙張 20"/>
          <p:cNvSpPr/>
          <p:nvPr/>
        </p:nvSpPr>
        <p:spPr>
          <a:xfrm>
            <a:off x="346075" y="1749425"/>
            <a:ext cx="1577975" cy="2774950"/>
          </a:xfrm>
          <a:prstGeom prst="foldedCorner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2" name="摺角紙張 21"/>
          <p:cNvSpPr/>
          <p:nvPr/>
        </p:nvSpPr>
        <p:spPr>
          <a:xfrm>
            <a:off x="2092325" y="1508125"/>
            <a:ext cx="1958975" cy="4051300"/>
          </a:xfrm>
          <a:prstGeom prst="foldedCorner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3" name="摺角紙張 22"/>
          <p:cNvSpPr/>
          <p:nvPr/>
        </p:nvSpPr>
        <p:spPr>
          <a:xfrm>
            <a:off x="4151313" y="1708150"/>
            <a:ext cx="2312987" cy="4567238"/>
          </a:xfrm>
          <a:prstGeom prst="foldedCorner">
            <a:avLst>
              <a:gd name="adj" fmla="val 22120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4" name="摺角紙張 23"/>
          <p:cNvSpPr/>
          <p:nvPr/>
        </p:nvSpPr>
        <p:spPr>
          <a:xfrm>
            <a:off x="6557963" y="1749425"/>
            <a:ext cx="2286000" cy="3989388"/>
          </a:xfrm>
          <a:prstGeom prst="foldedCorner">
            <a:avLst>
              <a:gd name="adj" fmla="val 20115"/>
            </a:avLst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grpSp>
        <p:nvGrpSpPr>
          <p:cNvPr id="7175" name="Group 111"/>
          <p:cNvGrpSpPr>
            <a:grpSpLocks/>
          </p:cNvGrpSpPr>
          <p:nvPr/>
        </p:nvGrpSpPr>
        <p:grpSpPr bwMode="auto">
          <a:xfrm>
            <a:off x="757238" y="1565275"/>
            <a:ext cx="428625" cy="371475"/>
            <a:chOff x="4678361" y="1295399"/>
            <a:chExt cx="4795838" cy="4138505"/>
          </a:xfrm>
        </p:grpSpPr>
        <p:pic>
          <p:nvPicPr>
            <p:cNvPr id="7219" name="Picture 115" descr="pin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Måne 64"/>
            <p:cNvSpPr/>
            <p:nvPr/>
          </p:nvSpPr>
          <p:spPr bwMode="auto">
            <a:xfrm rot="16552097">
              <a:off x="5636466" y="2403569"/>
              <a:ext cx="1989529" cy="3905740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grpSp>
        <p:nvGrpSpPr>
          <p:cNvPr id="7176" name="Group 111"/>
          <p:cNvGrpSpPr>
            <a:grpSpLocks/>
          </p:cNvGrpSpPr>
          <p:nvPr/>
        </p:nvGrpSpPr>
        <p:grpSpPr bwMode="auto">
          <a:xfrm>
            <a:off x="2759075" y="1360488"/>
            <a:ext cx="428625" cy="371475"/>
            <a:chOff x="4678361" y="1295399"/>
            <a:chExt cx="4795838" cy="4138505"/>
          </a:xfrm>
        </p:grpSpPr>
        <p:pic>
          <p:nvPicPr>
            <p:cNvPr id="7215" name="Picture 115" descr="pin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Måne 64"/>
            <p:cNvSpPr/>
            <p:nvPr/>
          </p:nvSpPr>
          <p:spPr bwMode="auto">
            <a:xfrm rot="16552097">
              <a:off x="5636466" y="2403569"/>
              <a:ext cx="1989529" cy="3905740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grpSp>
        <p:nvGrpSpPr>
          <p:cNvPr id="7177" name="Group 111"/>
          <p:cNvGrpSpPr>
            <a:grpSpLocks/>
          </p:cNvGrpSpPr>
          <p:nvPr/>
        </p:nvGrpSpPr>
        <p:grpSpPr bwMode="auto">
          <a:xfrm>
            <a:off x="4892675" y="1570038"/>
            <a:ext cx="428625" cy="371475"/>
            <a:chOff x="4678361" y="1295399"/>
            <a:chExt cx="4795838" cy="4138505"/>
          </a:xfrm>
        </p:grpSpPr>
        <p:pic>
          <p:nvPicPr>
            <p:cNvPr id="7211" name="Picture 115" descr="pin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Måne 64"/>
            <p:cNvSpPr/>
            <p:nvPr/>
          </p:nvSpPr>
          <p:spPr bwMode="auto">
            <a:xfrm rot="16552097">
              <a:off x="5636466" y="2403569"/>
              <a:ext cx="1989529" cy="3905740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grpSp>
        <p:nvGrpSpPr>
          <p:cNvPr id="7178" name="Group 111"/>
          <p:cNvGrpSpPr>
            <a:grpSpLocks/>
          </p:cNvGrpSpPr>
          <p:nvPr/>
        </p:nvGrpSpPr>
        <p:grpSpPr bwMode="auto">
          <a:xfrm>
            <a:off x="7356475" y="1590675"/>
            <a:ext cx="428625" cy="371475"/>
            <a:chOff x="4678361" y="1295399"/>
            <a:chExt cx="4795838" cy="4138505"/>
          </a:xfrm>
        </p:grpSpPr>
        <p:pic>
          <p:nvPicPr>
            <p:cNvPr id="7207" name="Picture 115" descr="pin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Måne 64"/>
            <p:cNvSpPr/>
            <p:nvPr/>
          </p:nvSpPr>
          <p:spPr bwMode="auto">
            <a:xfrm rot="16552097">
              <a:off x="5636466" y="2403569"/>
              <a:ext cx="1989529" cy="3905740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sp>
        <p:nvSpPr>
          <p:cNvPr id="7179" name="Text Box 52"/>
          <p:cNvSpPr txBox="1">
            <a:spLocks noChangeArrowheads="1"/>
          </p:cNvSpPr>
          <p:nvPr/>
        </p:nvSpPr>
        <p:spPr bwMode="gray">
          <a:xfrm>
            <a:off x="6869113" y="2041525"/>
            <a:ext cx="15970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 Go ahead and replace it with your own text. This is an example text.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Go ahead an replace it with your own text. This is an example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Go ahead and replace it with your own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180" name="Text Box 52"/>
          <p:cNvSpPr txBox="1">
            <a:spLocks noChangeArrowheads="1"/>
          </p:cNvSpPr>
          <p:nvPr/>
        </p:nvSpPr>
        <p:spPr bwMode="gray">
          <a:xfrm>
            <a:off x="4356100" y="2052638"/>
            <a:ext cx="18399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Go ahead and replace it with your own text. 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Go ahead an replace it with your own text. 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Go ahead and replace it with your own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181" name="Text Box 52"/>
          <p:cNvSpPr txBox="1">
            <a:spLocks noChangeArrowheads="1"/>
          </p:cNvSpPr>
          <p:nvPr/>
        </p:nvSpPr>
        <p:spPr bwMode="gray">
          <a:xfrm>
            <a:off x="2254250" y="1889125"/>
            <a:ext cx="1560513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 Go ahead and replace it with your own text. This is an example text.</a:t>
            </a:r>
          </a:p>
          <a:p>
            <a:pPr eaLnBrk="1" hangingPunct="1">
              <a:spcBef>
                <a:spcPct val="20000"/>
              </a:spcBef>
            </a:pPr>
            <a:endParaRPr lang="en-US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Go ahead an replace it with your own text. This is an example text.</a:t>
            </a:r>
          </a:p>
        </p:txBody>
      </p:sp>
      <p:sp>
        <p:nvSpPr>
          <p:cNvPr id="7182" name="Text Box 52"/>
          <p:cNvSpPr txBox="1">
            <a:spLocks noChangeArrowheads="1"/>
          </p:cNvSpPr>
          <p:nvPr/>
        </p:nvSpPr>
        <p:spPr bwMode="gray">
          <a:xfrm>
            <a:off x="452438" y="2216150"/>
            <a:ext cx="13604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 </a:t>
            </a:r>
          </a:p>
        </p:txBody>
      </p:sp>
      <p:grpSp>
        <p:nvGrpSpPr>
          <p:cNvPr id="7183" name="群組 74"/>
          <p:cNvGrpSpPr>
            <a:grpSpLocks/>
          </p:cNvGrpSpPr>
          <p:nvPr/>
        </p:nvGrpSpPr>
        <p:grpSpPr bwMode="auto">
          <a:xfrm>
            <a:off x="427038" y="6194425"/>
            <a:ext cx="434975" cy="379413"/>
            <a:chOff x="931699" y="1370550"/>
            <a:chExt cx="434045" cy="379362"/>
          </a:xfrm>
        </p:grpSpPr>
        <p:grpSp>
          <p:nvGrpSpPr>
            <p:cNvPr id="7199" name="群組 45"/>
            <p:cNvGrpSpPr>
              <a:grpSpLocks/>
            </p:cNvGrpSpPr>
            <p:nvPr/>
          </p:nvGrpSpPr>
          <p:grpSpPr bwMode="auto">
            <a:xfrm>
              <a:off x="931699" y="1370550"/>
              <a:ext cx="434045" cy="379362"/>
              <a:chOff x="1373133" y="1291722"/>
              <a:chExt cx="434045" cy="379362"/>
            </a:xfrm>
          </p:grpSpPr>
          <p:pic>
            <p:nvPicPr>
              <p:cNvPr id="7203" name="Picture 115" descr="pin3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0398" y="1291722"/>
                <a:ext cx="426780" cy="371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204" name="群組 44"/>
              <p:cNvGrpSpPr>
                <a:grpSpLocks/>
              </p:cNvGrpSpPr>
              <p:nvPr/>
            </p:nvGrpSpPr>
            <p:grpSpPr bwMode="auto">
              <a:xfrm>
                <a:off x="1373133" y="1308476"/>
                <a:ext cx="375150" cy="362608"/>
                <a:chOff x="1436195" y="1387304"/>
                <a:chExt cx="375150" cy="362608"/>
              </a:xfrm>
            </p:grpSpPr>
            <p:sp>
              <p:nvSpPr>
                <p:cNvPr id="7205" name="Oval 92"/>
                <p:cNvSpPr>
                  <a:spLocks noChangeArrowheads="1"/>
                </p:cNvSpPr>
                <p:nvPr/>
              </p:nvSpPr>
              <p:spPr bwMode="gray">
                <a:xfrm>
                  <a:off x="1436195" y="1387304"/>
                  <a:ext cx="375150" cy="36260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F2F76"/>
                    </a:gs>
                    <a:gs pos="100000">
                      <a:srgbClr val="6666F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zh-TW" altLang="en-US"/>
                </a:p>
              </p:txBody>
            </p:sp>
            <p:sp>
              <p:nvSpPr>
                <p:cNvPr id="7206" name="Oval 95"/>
                <p:cNvSpPr>
                  <a:spLocks noChangeArrowheads="1"/>
                </p:cNvSpPr>
                <p:nvPr/>
              </p:nvSpPr>
              <p:spPr bwMode="gray">
                <a:xfrm>
                  <a:off x="1469076" y="1392499"/>
                  <a:ext cx="310469" cy="26806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666FF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/>
                  <a:endParaRPr lang="zh-TW" altLang="en-US"/>
                </a:p>
              </p:txBody>
            </p:sp>
          </p:grpSp>
        </p:grpSp>
        <p:sp>
          <p:nvSpPr>
            <p:cNvPr id="33" name="Måne 64"/>
            <p:cNvSpPr/>
            <p:nvPr/>
          </p:nvSpPr>
          <p:spPr bwMode="auto">
            <a:xfrm rot="16552097">
              <a:off x="1022806" y="1470564"/>
              <a:ext cx="178455" cy="349073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ＭＳ Ｐゴシック" charset="-128"/>
              </a:endParaRPr>
            </a:p>
          </p:txBody>
        </p:sp>
      </p:grpSp>
      <p:grpSp>
        <p:nvGrpSpPr>
          <p:cNvPr id="7184" name="Group 91"/>
          <p:cNvGrpSpPr>
            <a:grpSpLocks/>
          </p:cNvGrpSpPr>
          <p:nvPr/>
        </p:nvGrpSpPr>
        <p:grpSpPr bwMode="auto">
          <a:xfrm>
            <a:off x="995363" y="6196013"/>
            <a:ext cx="407987" cy="377825"/>
            <a:chOff x="869" y="971"/>
            <a:chExt cx="696" cy="698"/>
          </a:xfrm>
        </p:grpSpPr>
        <p:sp>
          <p:nvSpPr>
            <p:cNvPr id="7195" name="Oval 92"/>
            <p:cNvSpPr>
              <a:spLocks noChangeArrowheads="1"/>
            </p:cNvSpPr>
            <p:nvPr/>
          </p:nvSpPr>
          <p:spPr bwMode="gray">
            <a:xfrm>
              <a:off x="869" y="971"/>
              <a:ext cx="696" cy="698"/>
            </a:xfrm>
            <a:prstGeom prst="ellipse">
              <a:avLst/>
            </a:prstGeom>
            <a:gradFill rotWithShape="1">
              <a:gsLst>
                <a:gs pos="0">
                  <a:srgbClr val="2F2F76"/>
                </a:gs>
                <a:gs pos="100000">
                  <a:srgbClr val="6666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6" name="Oval 93"/>
            <p:cNvSpPr>
              <a:spLocks noChangeArrowheads="1"/>
            </p:cNvSpPr>
            <p:nvPr/>
          </p:nvSpPr>
          <p:spPr bwMode="gray">
            <a:xfrm>
              <a:off x="878" y="980"/>
              <a:ext cx="680" cy="680"/>
            </a:xfrm>
            <a:prstGeom prst="ellipse">
              <a:avLst/>
            </a:prstGeom>
            <a:gradFill rotWithShape="1">
              <a:gsLst>
                <a:gs pos="0">
                  <a:srgbClr val="6666FF">
                    <a:alpha val="0"/>
                  </a:srgbClr>
                </a:gs>
                <a:gs pos="100000">
                  <a:srgbClr val="CACA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7" name="Oval 94"/>
            <p:cNvSpPr>
              <a:spLocks noChangeArrowheads="1"/>
            </p:cNvSpPr>
            <p:nvPr/>
          </p:nvSpPr>
          <p:spPr bwMode="gray">
            <a:xfrm>
              <a:off x="894" y="1002"/>
              <a:ext cx="647" cy="636"/>
            </a:xfrm>
            <a:prstGeom prst="ellipse">
              <a:avLst/>
            </a:prstGeom>
            <a:gradFill rotWithShape="1">
              <a:gsLst>
                <a:gs pos="0">
                  <a:srgbClr val="5151CA"/>
                </a:gs>
                <a:gs pos="100000">
                  <a:srgbClr val="6666FF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8" name="Oval 95"/>
            <p:cNvSpPr>
              <a:spLocks noChangeArrowheads="1"/>
            </p:cNvSpPr>
            <p:nvPr/>
          </p:nvSpPr>
          <p:spPr bwMode="gray">
            <a:xfrm>
              <a:off x="930" y="981"/>
              <a:ext cx="576" cy="51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66FF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grpSp>
        <p:nvGrpSpPr>
          <p:cNvPr id="7185" name="Group 115"/>
          <p:cNvGrpSpPr>
            <a:grpSpLocks/>
          </p:cNvGrpSpPr>
          <p:nvPr/>
        </p:nvGrpSpPr>
        <p:grpSpPr bwMode="auto">
          <a:xfrm>
            <a:off x="1593850" y="6148388"/>
            <a:ext cx="423863" cy="406400"/>
            <a:chOff x="2308" y="3385"/>
            <a:chExt cx="1408" cy="1410"/>
          </a:xfrm>
        </p:grpSpPr>
        <p:sp>
          <p:nvSpPr>
            <p:cNvPr id="7191" name="Oval 105"/>
            <p:cNvSpPr>
              <a:spLocks noChangeArrowheads="1"/>
            </p:cNvSpPr>
            <p:nvPr/>
          </p:nvSpPr>
          <p:spPr bwMode="gray">
            <a:xfrm>
              <a:off x="2308" y="3385"/>
              <a:ext cx="1408" cy="1410"/>
            </a:xfrm>
            <a:prstGeom prst="ellipse">
              <a:avLst/>
            </a:prstGeom>
            <a:gradFill rotWithShape="1">
              <a:gsLst>
                <a:gs pos="0">
                  <a:srgbClr val="7676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2" name="Oval 106"/>
            <p:cNvSpPr>
              <a:spLocks noChangeArrowheads="1"/>
            </p:cNvSpPr>
            <p:nvPr/>
          </p:nvSpPr>
          <p:spPr bwMode="gray">
            <a:xfrm>
              <a:off x="2325" y="3393"/>
              <a:ext cx="1375" cy="1374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alpha val="0"/>
                  </a:srgbClr>
                </a:gs>
                <a:gs pos="100000">
                  <a:srgbClr val="FFFFA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3" name="Oval 107"/>
            <p:cNvSpPr>
              <a:spLocks noChangeArrowheads="1"/>
            </p:cNvSpPr>
            <p:nvPr/>
          </p:nvSpPr>
          <p:spPr bwMode="gray">
            <a:xfrm>
              <a:off x="2359" y="3406"/>
              <a:ext cx="1308" cy="1285"/>
            </a:xfrm>
            <a:prstGeom prst="ellipse">
              <a:avLst/>
            </a:prstGeom>
            <a:gradFill rotWithShape="1">
              <a:gsLst>
                <a:gs pos="0">
                  <a:srgbClr val="CACA00"/>
                </a:gs>
                <a:gs pos="100000">
                  <a:srgbClr val="FFFF0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4" name="Oval 108"/>
            <p:cNvSpPr>
              <a:spLocks noChangeArrowheads="1"/>
            </p:cNvSpPr>
            <p:nvPr/>
          </p:nvSpPr>
          <p:spPr bwMode="gray">
            <a:xfrm>
              <a:off x="2431" y="3443"/>
              <a:ext cx="1164" cy="104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FF0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  <p:grpSp>
        <p:nvGrpSpPr>
          <p:cNvPr id="7186" name="Group 98"/>
          <p:cNvGrpSpPr>
            <a:grpSpLocks/>
          </p:cNvGrpSpPr>
          <p:nvPr/>
        </p:nvGrpSpPr>
        <p:grpSpPr bwMode="auto">
          <a:xfrm>
            <a:off x="2193925" y="6132513"/>
            <a:ext cx="438150" cy="406400"/>
            <a:chOff x="2200" y="1298"/>
            <a:chExt cx="1230" cy="1232"/>
          </a:xfrm>
        </p:grpSpPr>
        <p:sp>
          <p:nvSpPr>
            <p:cNvPr id="7187" name="Oval 99"/>
            <p:cNvSpPr>
              <a:spLocks noChangeArrowheads="1"/>
            </p:cNvSpPr>
            <p:nvPr/>
          </p:nvSpPr>
          <p:spPr bwMode="gray">
            <a:xfrm>
              <a:off x="2200" y="1298"/>
              <a:ext cx="1230" cy="123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88" name="Oval 100"/>
            <p:cNvSpPr>
              <a:spLocks noChangeArrowheads="1"/>
            </p:cNvSpPr>
            <p:nvPr/>
          </p:nvSpPr>
          <p:spPr bwMode="gray">
            <a:xfrm>
              <a:off x="2215" y="1305"/>
              <a:ext cx="1201" cy="120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89" name="Oval 101"/>
            <p:cNvSpPr>
              <a:spLocks noChangeArrowheads="1"/>
            </p:cNvSpPr>
            <p:nvPr/>
          </p:nvSpPr>
          <p:spPr bwMode="gray">
            <a:xfrm>
              <a:off x="2227" y="1316"/>
              <a:ext cx="1143" cy="1123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  <p:sp>
          <p:nvSpPr>
            <p:cNvPr id="7190" name="Oval 102"/>
            <p:cNvSpPr>
              <a:spLocks noChangeArrowheads="1"/>
            </p:cNvSpPr>
            <p:nvPr/>
          </p:nvSpPr>
          <p:spPr bwMode="gray">
            <a:xfrm>
              <a:off x="2294" y="1348"/>
              <a:ext cx="1017" cy="91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1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3767</TotalTime>
  <Words>145</Words>
  <Application>Microsoft Office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ＭＳ Ｐゴシック</vt:lpstr>
      <vt:lpstr>新細明體</vt:lpstr>
      <vt:lpstr>Arial</vt:lpstr>
      <vt:lpstr>Calibri</vt:lpstr>
      <vt:lpstr>Kontortema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subject>DG-阵列</dc:subject>
  <dc:creator>P2; Bernt</dc:creator>
  <cp:keywords>TZ-手动增减;XG-细微;KJ-平面;DH-静态</cp:keywords>
  <dc:description/>
  <cp:lastModifiedBy>Shiqing Tian</cp:lastModifiedBy>
  <cp:revision>414</cp:revision>
  <dcterms:created xsi:type="dcterms:W3CDTF">2009-07-29T09:23:54Z</dcterms:created>
  <dcterms:modified xsi:type="dcterms:W3CDTF">2013-10-29T07:43:53Z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Dias nummer 1</vt:lpwstr>
  </property>
  <property fmtid="{D5CDD505-2E9C-101B-9397-08002B2CF9AE}" pid="3" name="SlideDescription">
    <vt:lpwstr/>
  </property>
</Properties>
</file>