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A36AF-1960-4AA6-B391-6DE949F4374C}" type="datetime1">
              <a:rPr lang="da-DK" altLang="zh-TW"/>
              <a:pPr>
                <a:defRPr/>
              </a:pPr>
              <a:t>29-10-2013</a:t>
            </a:fld>
            <a:endParaRPr lang="da-DK" altLang="zh-TW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BF18D-8925-4F4E-8FAD-A600F1BAD957}" type="slidenum">
              <a:rPr lang="da-DK" altLang="zh-TW"/>
              <a:pPr/>
              <a:t>‹#›</a:t>
            </a:fld>
            <a:endParaRPr lang="da-DK" altLang="zh-TW"/>
          </a:p>
        </p:txBody>
      </p:sp>
    </p:spTree>
    <p:extLst>
      <p:ext uri="{BB962C8B-B14F-4D97-AF65-F5344CB8AC3E}">
        <p14:creationId xmlns:p14="http://schemas.microsoft.com/office/powerpoint/2010/main" val="272223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zh-TW" smtClean="0"/>
              <a:t>Klik for at redigere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zh-TW" smtClean="0"/>
              <a:t>Klik for at redigere teksttypografierne i masteren</a:t>
            </a:r>
          </a:p>
          <a:p>
            <a:pPr lvl="1"/>
            <a:r>
              <a:rPr lang="da-DK" altLang="zh-TW" smtClean="0"/>
              <a:t>Andet niveau</a:t>
            </a:r>
          </a:p>
          <a:p>
            <a:pPr lvl="2"/>
            <a:r>
              <a:rPr lang="da-DK" altLang="zh-TW" smtClean="0"/>
              <a:t>Tredje niveau</a:t>
            </a:r>
          </a:p>
          <a:p>
            <a:pPr lvl="3"/>
            <a:r>
              <a:rPr lang="da-DK" altLang="zh-TW" smtClean="0"/>
              <a:t>Fjerde niveau</a:t>
            </a:r>
          </a:p>
          <a:p>
            <a:pPr lvl="4"/>
            <a:r>
              <a:rPr lang="da-DK" altLang="zh-TW" smtClean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1E767207-FEC6-41A5-AFD5-15B8DD77612F}" type="datetime1">
              <a:rPr lang="da-DK" altLang="zh-TW"/>
              <a:pPr>
                <a:defRPr/>
              </a:pPr>
              <a:t>29-10-2013</a:t>
            </a:fld>
            <a:endParaRPr lang="da-DK" altLang="zh-TW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fld id="{E1F14567-0498-4AA1-94EB-220CB91CD3D4}" type="slidenum">
              <a:rPr lang="da-DK" altLang="zh-TW"/>
              <a:pPr/>
              <a:t>‹#›</a:t>
            </a:fld>
            <a:endParaRPr lang="da-DK" altLang="zh-TW"/>
          </a:p>
        </p:txBody>
      </p:sp>
    </p:spTree>
    <p:extLst>
      <p:ext uri="{BB962C8B-B14F-4D97-AF65-F5344CB8AC3E}">
        <p14:creationId xmlns:p14="http://schemas.microsoft.com/office/powerpoint/2010/main" val="429039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852488"/>
            <a:ext cx="9144000" cy="600551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8195" name="Rectangle 8"/>
          <p:cNvSpPr>
            <a:spLocks noChangeArrowheads="1"/>
          </p:cNvSpPr>
          <p:nvPr/>
        </p:nvSpPr>
        <p:spPr bwMode="gray">
          <a:xfrm>
            <a:off x="314325" y="195263"/>
            <a:ext cx="85201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r>
              <a:rPr lang="de-DE" altLang="zh-TW" sz="2600">
                <a:solidFill>
                  <a:srgbClr val="321900"/>
                </a:solidFill>
                <a:latin typeface="Calibri" panose="020F0502020204030204" pitchFamily="34" charset="0"/>
              </a:rPr>
              <a:t>POST IT </a:t>
            </a:r>
            <a:r>
              <a:rPr lang="de-DE" altLang="zh-TW" sz="2600" b="1">
                <a:solidFill>
                  <a:srgbClr val="321900"/>
                </a:solidFill>
                <a:latin typeface="Calibri" panose="020F0502020204030204" pitchFamily="34" charset="0"/>
              </a:rPr>
              <a:t>NOTES</a:t>
            </a:r>
            <a:endParaRPr lang="de-DE" altLang="zh-TW" sz="2800" b="1">
              <a:solidFill>
                <a:srgbClr val="321900"/>
              </a:solidFill>
              <a:latin typeface="Calibri" panose="020F0502020204030204" pitchFamily="34" charset="0"/>
            </a:endParaRPr>
          </a:p>
        </p:txBody>
      </p:sp>
      <p:grpSp>
        <p:nvGrpSpPr>
          <p:cNvPr id="8196" name="Group 13"/>
          <p:cNvGrpSpPr>
            <a:grpSpLocks/>
          </p:cNvGrpSpPr>
          <p:nvPr/>
        </p:nvGrpSpPr>
        <p:grpSpPr bwMode="auto">
          <a:xfrm>
            <a:off x="1054100" y="6289675"/>
            <a:ext cx="442913" cy="427038"/>
            <a:chOff x="3792" y="1104"/>
            <a:chExt cx="1167" cy="1210"/>
          </a:xfrm>
        </p:grpSpPr>
        <p:sp>
          <p:nvSpPr>
            <p:cNvPr id="8212" name="Oval 15"/>
            <p:cNvSpPr>
              <a:spLocks noChangeArrowheads="1"/>
            </p:cNvSpPr>
            <p:nvPr/>
          </p:nvSpPr>
          <p:spPr bwMode="auto">
            <a:xfrm>
              <a:off x="3922" y="1277"/>
              <a:ext cx="1036" cy="1037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7676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8213" name="Oval 16"/>
            <p:cNvSpPr>
              <a:spLocks noChangeArrowheads="1"/>
            </p:cNvSpPr>
            <p:nvPr/>
          </p:nvSpPr>
          <p:spPr bwMode="auto">
            <a:xfrm>
              <a:off x="3927" y="1262"/>
              <a:ext cx="1032" cy="1033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29999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8214" name="Oval 17"/>
            <p:cNvSpPr>
              <a:spLocks noChangeArrowheads="1"/>
            </p:cNvSpPr>
            <p:nvPr/>
          </p:nvSpPr>
          <p:spPr bwMode="auto">
            <a:xfrm>
              <a:off x="3792" y="1104"/>
              <a:ext cx="1080" cy="1080"/>
            </a:xfrm>
            <a:prstGeom prst="ellipse">
              <a:avLst/>
            </a:prstGeom>
            <a:gradFill rotWithShape="1">
              <a:gsLst>
                <a:gs pos="0">
                  <a:srgbClr val="FFFF99">
                    <a:alpha val="70000"/>
                  </a:srgbClr>
                </a:gs>
                <a:gs pos="100000">
                  <a:srgbClr val="767647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8215" name="Oval 18"/>
            <p:cNvSpPr>
              <a:spLocks noChangeArrowheads="1"/>
            </p:cNvSpPr>
            <p:nvPr/>
          </p:nvSpPr>
          <p:spPr bwMode="auto">
            <a:xfrm>
              <a:off x="4051" y="1320"/>
              <a:ext cx="432" cy="43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</p:grpSp>
      <p:grpSp>
        <p:nvGrpSpPr>
          <p:cNvPr id="8197" name="Group 66"/>
          <p:cNvGrpSpPr>
            <a:grpSpLocks/>
          </p:cNvGrpSpPr>
          <p:nvPr/>
        </p:nvGrpSpPr>
        <p:grpSpPr bwMode="auto">
          <a:xfrm>
            <a:off x="1752600" y="6243638"/>
            <a:ext cx="485775" cy="447675"/>
            <a:chOff x="3792" y="1104"/>
            <a:chExt cx="1167" cy="1210"/>
          </a:xfrm>
        </p:grpSpPr>
        <p:sp>
          <p:nvSpPr>
            <p:cNvPr id="8208" name="Oval 68"/>
            <p:cNvSpPr>
              <a:spLocks noChangeArrowheads="1"/>
            </p:cNvSpPr>
            <p:nvPr/>
          </p:nvSpPr>
          <p:spPr bwMode="auto">
            <a:xfrm>
              <a:off x="3922" y="1277"/>
              <a:ext cx="1036" cy="103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8209" name="Oval 69"/>
            <p:cNvSpPr>
              <a:spLocks noChangeArrowheads="1"/>
            </p:cNvSpPr>
            <p:nvPr/>
          </p:nvSpPr>
          <p:spPr bwMode="auto">
            <a:xfrm>
              <a:off x="3927" y="1262"/>
              <a:ext cx="1032" cy="1033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29999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8210" name="Oval 70"/>
            <p:cNvSpPr>
              <a:spLocks noChangeArrowheads="1"/>
            </p:cNvSpPr>
            <p:nvPr/>
          </p:nvSpPr>
          <p:spPr bwMode="auto">
            <a:xfrm>
              <a:off x="3792" y="1104"/>
              <a:ext cx="1080" cy="1080"/>
            </a:xfrm>
            <a:prstGeom prst="ellipse">
              <a:avLst/>
            </a:prstGeom>
            <a:gradFill rotWithShape="1">
              <a:gsLst>
                <a:gs pos="0">
                  <a:srgbClr val="FFB3B3">
                    <a:alpha val="70000"/>
                  </a:srgbClr>
                </a:gs>
                <a:gs pos="100000">
                  <a:srgbClr val="765353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8211" name="Oval 71"/>
            <p:cNvSpPr>
              <a:spLocks noChangeArrowheads="1"/>
            </p:cNvSpPr>
            <p:nvPr/>
          </p:nvSpPr>
          <p:spPr bwMode="auto">
            <a:xfrm>
              <a:off x="4051" y="1320"/>
              <a:ext cx="432" cy="43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</p:grpSp>
      <p:grpSp>
        <p:nvGrpSpPr>
          <p:cNvPr id="8198" name="Group 78"/>
          <p:cNvGrpSpPr>
            <a:grpSpLocks/>
          </p:cNvGrpSpPr>
          <p:nvPr/>
        </p:nvGrpSpPr>
        <p:grpSpPr bwMode="auto">
          <a:xfrm>
            <a:off x="2405063" y="6243638"/>
            <a:ext cx="495300" cy="479425"/>
            <a:chOff x="3792" y="1104"/>
            <a:chExt cx="1167" cy="1210"/>
          </a:xfrm>
        </p:grpSpPr>
        <p:sp>
          <p:nvSpPr>
            <p:cNvPr id="8204" name="Oval 80"/>
            <p:cNvSpPr>
              <a:spLocks noChangeArrowheads="1"/>
            </p:cNvSpPr>
            <p:nvPr/>
          </p:nvSpPr>
          <p:spPr bwMode="auto">
            <a:xfrm>
              <a:off x="3922" y="1277"/>
              <a:ext cx="1036" cy="1037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8205" name="Oval 81"/>
            <p:cNvSpPr>
              <a:spLocks noChangeArrowheads="1"/>
            </p:cNvSpPr>
            <p:nvPr/>
          </p:nvSpPr>
          <p:spPr bwMode="auto">
            <a:xfrm>
              <a:off x="3927" y="1262"/>
              <a:ext cx="1032" cy="1033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29999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8206" name="Oval 82"/>
            <p:cNvSpPr>
              <a:spLocks noChangeArrowheads="1"/>
            </p:cNvSpPr>
            <p:nvPr/>
          </p:nvSpPr>
          <p:spPr bwMode="auto">
            <a:xfrm>
              <a:off x="3792" y="1104"/>
              <a:ext cx="1080" cy="1080"/>
            </a:xfrm>
            <a:prstGeom prst="ellipse">
              <a:avLst/>
            </a:prstGeom>
            <a:gradFill rotWithShape="1">
              <a:gsLst>
                <a:gs pos="0">
                  <a:srgbClr val="CCFFCC">
                    <a:alpha val="70000"/>
                  </a:srgbClr>
                </a:gs>
                <a:gs pos="100000">
                  <a:srgbClr val="5E765E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8207" name="Oval 83"/>
            <p:cNvSpPr>
              <a:spLocks noChangeArrowheads="1"/>
            </p:cNvSpPr>
            <p:nvPr/>
          </p:nvSpPr>
          <p:spPr bwMode="auto">
            <a:xfrm>
              <a:off x="4051" y="1320"/>
              <a:ext cx="432" cy="43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</p:grpSp>
      <p:pic>
        <p:nvPicPr>
          <p:cNvPr id="8199" name="圖片 32" descr="3.png"/>
          <p:cNvPicPr>
            <a:picLocks noChangeAspect="1"/>
          </p:cNvPicPr>
          <p:nvPr/>
        </p:nvPicPr>
        <p:blipFill>
          <a:blip r:embed="rId3">
            <a:lum bright="1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246188"/>
            <a:ext cx="3863975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Text Box 52"/>
          <p:cNvSpPr txBox="1">
            <a:spLocks noChangeArrowheads="1"/>
          </p:cNvSpPr>
          <p:nvPr/>
        </p:nvSpPr>
        <p:spPr bwMode="gray">
          <a:xfrm>
            <a:off x="657225" y="1816100"/>
            <a:ext cx="3168650" cy="376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2600"/>
              </a:lnSpc>
            </a:pPr>
            <a:r>
              <a:rPr lang="en-US" altLang="zh-TW" sz="2400" noProof="1">
                <a:solidFill>
                  <a:srgbClr val="000000"/>
                </a:solidFill>
                <a:latin typeface="AR BERKLEY" pitchFamily="2" charset="0"/>
                <a:cs typeface="Arial" panose="020B0604020202020204" pitchFamily="34" charset="0"/>
              </a:rPr>
              <a:t>This is an example text. Go ahead and replace it with your own text. This is an example text.</a:t>
            </a:r>
          </a:p>
          <a:p>
            <a:pPr eaLnBrk="1" hangingPunct="1">
              <a:lnSpc>
                <a:spcPts val="2600"/>
              </a:lnSpc>
            </a:pPr>
            <a:endParaRPr lang="en-US" altLang="zh-TW" sz="2400" noProof="1">
              <a:solidFill>
                <a:srgbClr val="000000"/>
              </a:solidFill>
              <a:latin typeface="AR BERKLEY" pitchFamily="2" charset="0"/>
              <a:cs typeface="Arial" panose="020B0604020202020204" pitchFamily="34" charset="0"/>
            </a:endParaRPr>
          </a:p>
          <a:p>
            <a:pPr eaLnBrk="1" hangingPunct="1">
              <a:lnSpc>
                <a:spcPts val="2600"/>
              </a:lnSpc>
            </a:pPr>
            <a:r>
              <a:rPr lang="en-US" altLang="zh-TW" sz="2400" noProof="1">
                <a:solidFill>
                  <a:srgbClr val="000000"/>
                </a:solidFill>
                <a:latin typeface="AR BERKLEY" pitchFamily="2" charset="0"/>
                <a:cs typeface="Arial" panose="020B0604020202020204" pitchFamily="34" charset="0"/>
              </a:rPr>
              <a:t>Go ahead an replace it with your own text. This is an example text.</a:t>
            </a:r>
          </a:p>
          <a:p>
            <a:pPr eaLnBrk="1" hangingPunct="1">
              <a:lnSpc>
                <a:spcPts val="2600"/>
              </a:lnSpc>
            </a:pPr>
            <a:endParaRPr lang="en-US" altLang="zh-TW" sz="2400" noProof="1">
              <a:solidFill>
                <a:srgbClr val="000000"/>
              </a:solidFill>
              <a:latin typeface="AR BERKLEY" pitchFamily="2" charset="0"/>
              <a:cs typeface="Arial" panose="020B0604020202020204" pitchFamily="34" charset="0"/>
            </a:endParaRPr>
          </a:p>
          <a:p>
            <a:pPr eaLnBrk="1" hangingPunct="1">
              <a:lnSpc>
                <a:spcPts val="2600"/>
              </a:lnSpc>
            </a:pPr>
            <a:r>
              <a:rPr lang="en-US" altLang="zh-TW" sz="2400" noProof="1">
                <a:solidFill>
                  <a:srgbClr val="000000"/>
                </a:solidFill>
                <a:latin typeface="AR BERKLEY" pitchFamily="2" charset="0"/>
                <a:cs typeface="Arial" panose="020B0604020202020204" pitchFamily="34" charset="0"/>
              </a:rPr>
              <a:t> Go ahead and replace it with your own text.</a:t>
            </a:r>
          </a:p>
        </p:txBody>
      </p:sp>
      <p:pic>
        <p:nvPicPr>
          <p:cNvPr id="8201" name="Picture 115" descr="pin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1244600"/>
            <a:ext cx="427037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圖片 33" descr="Snap1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338" y="1292225"/>
            <a:ext cx="4233862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3" name="Text Box 52"/>
          <p:cNvSpPr txBox="1">
            <a:spLocks noChangeArrowheads="1"/>
          </p:cNvSpPr>
          <p:nvPr/>
        </p:nvSpPr>
        <p:spPr bwMode="gray">
          <a:xfrm>
            <a:off x="5060950" y="1701800"/>
            <a:ext cx="3405188" cy="445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2600"/>
              </a:lnSpc>
            </a:pPr>
            <a:r>
              <a:rPr lang="en-US" altLang="zh-TW" sz="2800" noProof="1">
                <a:solidFill>
                  <a:srgbClr val="0000FF"/>
                </a:solidFill>
                <a:latin typeface="AR BERKLEY" pitchFamily="2" charset="0"/>
                <a:cs typeface="Arial" panose="020B0604020202020204" pitchFamily="34" charset="0"/>
              </a:rPr>
              <a:t>This is an example text. Go ahead and replace it with your own text. This is an example text.</a:t>
            </a:r>
          </a:p>
          <a:p>
            <a:pPr eaLnBrk="1" hangingPunct="1">
              <a:lnSpc>
                <a:spcPts val="2600"/>
              </a:lnSpc>
            </a:pPr>
            <a:endParaRPr lang="en-US" altLang="zh-TW" sz="2800" noProof="1">
              <a:solidFill>
                <a:srgbClr val="0000FF"/>
              </a:solidFill>
              <a:latin typeface="AR BERKLEY" pitchFamily="2" charset="0"/>
              <a:cs typeface="Arial" panose="020B0604020202020204" pitchFamily="34" charset="0"/>
            </a:endParaRPr>
          </a:p>
          <a:p>
            <a:pPr eaLnBrk="1" hangingPunct="1">
              <a:lnSpc>
                <a:spcPts val="2600"/>
              </a:lnSpc>
            </a:pPr>
            <a:r>
              <a:rPr lang="en-US" altLang="zh-TW" sz="2800" noProof="1">
                <a:solidFill>
                  <a:srgbClr val="0000FF"/>
                </a:solidFill>
                <a:latin typeface="AR BERKLEY" pitchFamily="2" charset="0"/>
                <a:cs typeface="Arial" panose="020B0604020202020204" pitchFamily="34" charset="0"/>
              </a:rPr>
              <a:t>Go ahead an replace it with your own text. This is an example text.</a:t>
            </a:r>
          </a:p>
          <a:p>
            <a:pPr eaLnBrk="1" hangingPunct="1">
              <a:lnSpc>
                <a:spcPts val="2600"/>
              </a:lnSpc>
            </a:pPr>
            <a:endParaRPr lang="en-US" altLang="zh-TW" sz="2800" noProof="1">
              <a:solidFill>
                <a:srgbClr val="0000FF"/>
              </a:solidFill>
              <a:latin typeface="AR BERKLEY" pitchFamily="2" charset="0"/>
              <a:cs typeface="Arial" panose="020B0604020202020204" pitchFamily="34" charset="0"/>
            </a:endParaRPr>
          </a:p>
          <a:p>
            <a:pPr eaLnBrk="1" hangingPunct="1">
              <a:lnSpc>
                <a:spcPts val="2600"/>
              </a:lnSpc>
            </a:pPr>
            <a:r>
              <a:rPr lang="en-US" altLang="zh-TW" sz="2800" noProof="1">
                <a:solidFill>
                  <a:srgbClr val="0000FF"/>
                </a:solidFill>
                <a:latin typeface="AR BERKLEY" pitchFamily="2" charset="0"/>
                <a:cs typeface="Arial" panose="020B0604020202020204" pitchFamily="34" charset="0"/>
              </a:rPr>
              <a:t> Go ahead and replace it with your own text.</a:t>
            </a:r>
          </a:p>
        </p:txBody>
      </p:sp>
    </p:spTree>
    <p:extLst>
      <p:ext uri="{BB962C8B-B14F-4D97-AF65-F5344CB8AC3E}">
        <p14:creationId xmlns:p14="http://schemas.microsoft.com/office/powerpoint/2010/main" val="332229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Brugerdefineret 6">
      <a:dk1>
        <a:srgbClr val="FFFCF9"/>
      </a:dk1>
      <a:lt1>
        <a:sysClr val="window" lastClr="FFFFFF"/>
      </a:lt1>
      <a:dk2>
        <a:srgbClr val="D7D8D9"/>
      </a:dk2>
      <a:lt2>
        <a:srgbClr val="FFFFFF"/>
      </a:lt2>
      <a:accent1>
        <a:srgbClr val="E6E6E6"/>
      </a:accent1>
      <a:accent2>
        <a:srgbClr val="F9AF18"/>
      </a:accent2>
      <a:accent3>
        <a:srgbClr val="78C5DD"/>
      </a:accent3>
      <a:accent4>
        <a:srgbClr val="0081BE"/>
      </a:accent4>
      <a:accent5>
        <a:srgbClr val="FAB900"/>
      </a:accent5>
      <a:accent6>
        <a:srgbClr val="E7711C"/>
      </a:accent6>
      <a:hlink>
        <a:srgbClr val="7EB220"/>
      </a:hlink>
      <a:folHlink>
        <a:srgbClr val="7EB2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3767</TotalTime>
  <Words>101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ＭＳ Ｐゴシック</vt:lpstr>
      <vt:lpstr>新細明體</vt:lpstr>
      <vt:lpstr>AR BERKLEY</vt:lpstr>
      <vt:lpstr>Arial</vt:lpstr>
      <vt:lpstr>Calibri</vt:lpstr>
      <vt:lpstr>Kontortema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subject>DG-阵列</dc:subject>
  <dc:creator>P2; Bernt</dc:creator>
  <cp:keywords>TZ-手动增减;XG-细微;KJ-平面;DH-静态</cp:keywords>
  <dc:description/>
  <cp:lastModifiedBy>Shiqing Tian</cp:lastModifiedBy>
  <cp:revision>414</cp:revision>
  <dcterms:created xsi:type="dcterms:W3CDTF">2009-07-29T09:23:54Z</dcterms:created>
  <dcterms:modified xsi:type="dcterms:W3CDTF">2013-10-29T07:43:54Z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Dias nummer 1</vt:lpwstr>
  </property>
  <property fmtid="{D5CDD505-2E9C-101B-9397-08002B2CF9AE}" pid="3" name="SlideDescription">
    <vt:lpwstr/>
  </property>
</Properties>
</file>