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9000">
              <a:schemeClr val="bg1"/>
            </a:gs>
            <a:gs pos="45000">
              <a:schemeClr val="tx1">
                <a:lumMod val="75000"/>
              </a:schemeClr>
            </a:gs>
            <a:gs pos="0">
              <a:srgbClr val="00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77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Freeform 6"/>
          <p:cNvSpPr>
            <a:spLocks/>
          </p:cNvSpPr>
          <p:nvPr/>
        </p:nvSpPr>
        <p:spPr bwMode="auto">
          <a:xfrm>
            <a:off x="3009900" y="4064334"/>
            <a:ext cx="1338576" cy="1784016"/>
          </a:xfrm>
          <a:custGeom>
            <a:avLst/>
            <a:gdLst/>
            <a:ahLst/>
            <a:cxnLst>
              <a:cxn ang="0">
                <a:pos x="7110" y="188"/>
              </a:cxn>
              <a:cxn ang="0">
                <a:pos x="5914" y="0"/>
              </a:cxn>
              <a:cxn ang="0">
                <a:pos x="1559" y="5384"/>
              </a:cxn>
              <a:cxn ang="0">
                <a:pos x="608" y="5026"/>
              </a:cxn>
              <a:cxn ang="0">
                <a:pos x="0" y="9476"/>
              </a:cxn>
              <a:cxn ang="0">
                <a:pos x="4513" y="6555"/>
              </a:cxn>
              <a:cxn ang="0">
                <a:pos x="3555" y="6171"/>
              </a:cxn>
              <a:cxn ang="0">
                <a:pos x="7110" y="188"/>
              </a:cxn>
            </a:cxnLst>
            <a:rect l="0" t="0" r="r" b="b"/>
            <a:pathLst>
              <a:path w="7110" h="9476">
                <a:moveTo>
                  <a:pt x="7110" y="188"/>
                </a:moveTo>
                <a:lnTo>
                  <a:pt x="5914" y="0"/>
                </a:lnTo>
                <a:lnTo>
                  <a:pt x="1559" y="5384"/>
                </a:lnTo>
                <a:lnTo>
                  <a:pt x="608" y="5026"/>
                </a:lnTo>
                <a:lnTo>
                  <a:pt x="0" y="9476"/>
                </a:lnTo>
                <a:lnTo>
                  <a:pt x="4513" y="6555"/>
                </a:lnTo>
                <a:lnTo>
                  <a:pt x="3555" y="6171"/>
                </a:lnTo>
                <a:lnTo>
                  <a:pt x="7110" y="188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6200000" scaled="0"/>
          </a:gradFill>
          <a:ln w="8" cap="flat">
            <a:solidFill>
              <a:schemeClr val="bg1">
                <a:lumMod val="6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2" name="Freeform 7"/>
          <p:cNvSpPr>
            <a:spLocks/>
          </p:cNvSpPr>
          <p:nvPr/>
        </p:nvSpPr>
        <p:spPr bwMode="auto">
          <a:xfrm>
            <a:off x="4457700" y="4007184"/>
            <a:ext cx="1139344" cy="1838263"/>
          </a:xfrm>
          <a:custGeom>
            <a:avLst/>
            <a:gdLst/>
            <a:ahLst/>
            <a:cxnLst>
              <a:cxn ang="0">
                <a:pos x="6369" y="10276"/>
              </a:cxn>
              <a:cxn ang="0">
                <a:pos x="6093" y="5666"/>
              </a:cxn>
              <a:cxn ang="0">
                <a:pos x="5127" y="6018"/>
              </a:cxn>
              <a:cxn ang="0">
                <a:pos x="876" y="0"/>
              </a:cxn>
              <a:cxn ang="0">
                <a:pos x="0" y="668"/>
              </a:cxn>
              <a:cxn ang="0">
                <a:pos x="2967" y="6727"/>
              </a:cxn>
              <a:cxn ang="0">
                <a:pos x="1976" y="7023"/>
              </a:cxn>
              <a:cxn ang="0">
                <a:pos x="6369" y="10276"/>
              </a:cxn>
            </a:cxnLst>
            <a:rect l="0" t="0" r="r" b="b"/>
            <a:pathLst>
              <a:path w="6369" h="10276">
                <a:moveTo>
                  <a:pt x="6369" y="10276"/>
                </a:moveTo>
                <a:lnTo>
                  <a:pt x="6093" y="5666"/>
                </a:lnTo>
                <a:lnTo>
                  <a:pt x="5127" y="6018"/>
                </a:lnTo>
                <a:lnTo>
                  <a:pt x="876" y="0"/>
                </a:lnTo>
                <a:lnTo>
                  <a:pt x="0" y="668"/>
                </a:lnTo>
                <a:lnTo>
                  <a:pt x="2967" y="6727"/>
                </a:lnTo>
                <a:lnTo>
                  <a:pt x="1976" y="7023"/>
                </a:lnTo>
                <a:lnTo>
                  <a:pt x="6369" y="10276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3600000" scaled="0"/>
          </a:gradFill>
          <a:ln w="8" cap="flat">
            <a:solidFill>
              <a:schemeClr val="accent5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70" name="Picture 9" descr="Y:\Projects\SmileTemplates\CHARTS\Diagrams &amp; Charts\Arrow\New Folder\78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147167"/>
            <a:ext cx="796636" cy="1699491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  <p:pic>
        <p:nvPicPr>
          <p:cNvPr id="97" name="Picture 9" descr="Y:\Projects\SmileTemplates\CHARTS\Diagrams &amp; Charts\Arrow\New Folder\78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0563" y="2147167"/>
            <a:ext cx="796636" cy="1699491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  <p:pic>
        <p:nvPicPr>
          <p:cNvPr id="99" name="Picture 9" descr="Y:\Projects\SmileTemplates\CHARTS\Diagrams &amp; Charts\Arrow\New Folder\78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1689" y="2147167"/>
            <a:ext cx="796636" cy="1699491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  <p:pic>
        <p:nvPicPr>
          <p:cNvPr id="103" name="Picture 9" descr="Y:\Projects\SmileTemplates\CHARTS\Diagrams &amp; Charts\Arrow\New Folder\78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34853" y="2147167"/>
            <a:ext cx="796636" cy="1699491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  <p:pic>
        <p:nvPicPr>
          <p:cNvPr id="104" name="Picture 9" descr="Y:\Projects\SmileTemplates\CHARTS\Diagrams &amp; Charts\Arrow\New Folder\78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3364" y="2147167"/>
            <a:ext cx="796636" cy="1699491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  <p:sp>
        <p:nvSpPr>
          <p:cNvPr id="131" name="AutoShape 64"/>
          <p:cNvSpPr>
            <a:spLocks noChangeArrowheads="1"/>
          </p:cNvSpPr>
          <p:nvPr/>
        </p:nvSpPr>
        <p:spPr bwMode="gray">
          <a:xfrm>
            <a:off x="457200" y="228600"/>
            <a:ext cx="7924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00" b="1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Arrows </a:t>
            </a:r>
            <a:r>
              <a:rPr lang="en-US" sz="3500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– YOUR TEXT HERE</a:t>
            </a:r>
          </a:p>
        </p:txBody>
      </p:sp>
      <p:pic>
        <p:nvPicPr>
          <p:cNvPr id="132" name="Picture 9" descr="Y:\Projects\SmileTemplates\CHARTS\Diagrams &amp; Charts\Arrow\New Folder\78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147167"/>
            <a:ext cx="796636" cy="1699491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  <p:sp>
        <p:nvSpPr>
          <p:cNvPr id="133" name="Freeform 8"/>
          <p:cNvSpPr>
            <a:spLocks/>
          </p:cNvSpPr>
          <p:nvPr/>
        </p:nvSpPr>
        <p:spPr bwMode="auto">
          <a:xfrm>
            <a:off x="4705349" y="3924300"/>
            <a:ext cx="2009969" cy="685800"/>
          </a:xfrm>
          <a:custGeom>
            <a:avLst/>
            <a:gdLst/>
            <a:ahLst/>
            <a:cxnLst>
              <a:cxn ang="0">
                <a:pos x="11823" y="3902"/>
              </a:cxn>
              <a:cxn ang="0">
                <a:pos x="8066" y="1453"/>
              </a:cxn>
              <a:cxn ang="0">
                <a:pos x="7914" y="2067"/>
              </a:cxn>
              <a:cxn ang="0">
                <a:pos x="0" y="0"/>
              </a:cxn>
              <a:cxn ang="0">
                <a:pos x="120" y="936"/>
              </a:cxn>
              <a:cxn ang="0">
                <a:pos x="7492" y="3333"/>
              </a:cxn>
              <a:cxn ang="0">
                <a:pos x="7214" y="4034"/>
              </a:cxn>
              <a:cxn ang="0">
                <a:pos x="11823" y="3902"/>
              </a:cxn>
            </a:cxnLst>
            <a:rect l="0" t="0" r="r" b="b"/>
            <a:pathLst>
              <a:path w="11823" h="4034">
                <a:moveTo>
                  <a:pt x="11823" y="3902"/>
                </a:moveTo>
                <a:lnTo>
                  <a:pt x="8066" y="1453"/>
                </a:lnTo>
                <a:lnTo>
                  <a:pt x="7914" y="2067"/>
                </a:lnTo>
                <a:lnTo>
                  <a:pt x="0" y="0"/>
                </a:lnTo>
                <a:lnTo>
                  <a:pt x="120" y="936"/>
                </a:lnTo>
                <a:lnTo>
                  <a:pt x="7492" y="3333"/>
                </a:lnTo>
                <a:lnTo>
                  <a:pt x="7214" y="4034"/>
                </a:lnTo>
                <a:lnTo>
                  <a:pt x="11823" y="3902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600000" scaled="0"/>
          </a:gradFill>
          <a:ln w="8" cap="flat">
            <a:solidFill>
              <a:schemeClr val="bg1">
                <a:lumMod val="6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4" name="Freeform 9"/>
          <p:cNvSpPr>
            <a:spLocks/>
          </p:cNvSpPr>
          <p:nvPr/>
        </p:nvSpPr>
        <p:spPr bwMode="auto">
          <a:xfrm>
            <a:off x="2038350" y="3943350"/>
            <a:ext cx="2060631" cy="631229"/>
          </a:xfrm>
          <a:custGeom>
            <a:avLst/>
            <a:gdLst/>
            <a:ahLst/>
            <a:cxnLst>
              <a:cxn ang="0">
                <a:pos x="12121" y="840"/>
              </a:cxn>
              <a:cxn ang="0">
                <a:pos x="11785" y="0"/>
              </a:cxn>
              <a:cxn ang="0">
                <a:pos x="4019" y="1673"/>
              </a:cxn>
              <a:cxn ang="0">
                <a:pos x="3829" y="1096"/>
              </a:cxn>
              <a:cxn ang="0">
                <a:pos x="0" y="3365"/>
              </a:cxn>
              <a:cxn ang="0">
                <a:pos x="4429" y="3713"/>
              </a:cxn>
              <a:cxn ang="0">
                <a:pos x="4327" y="3007"/>
              </a:cxn>
              <a:cxn ang="0">
                <a:pos x="12121" y="840"/>
              </a:cxn>
            </a:cxnLst>
            <a:rect l="0" t="0" r="r" b="b"/>
            <a:pathLst>
              <a:path w="12121" h="3713">
                <a:moveTo>
                  <a:pt x="12121" y="840"/>
                </a:moveTo>
                <a:lnTo>
                  <a:pt x="11785" y="0"/>
                </a:lnTo>
                <a:lnTo>
                  <a:pt x="4019" y="1673"/>
                </a:lnTo>
                <a:lnTo>
                  <a:pt x="3829" y="1096"/>
                </a:lnTo>
                <a:lnTo>
                  <a:pt x="0" y="3365"/>
                </a:lnTo>
                <a:lnTo>
                  <a:pt x="4429" y="3713"/>
                </a:lnTo>
                <a:lnTo>
                  <a:pt x="4327" y="3007"/>
                </a:lnTo>
                <a:lnTo>
                  <a:pt x="12121" y="84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2000000" scaled="0"/>
          </a:gradFill>
          <a:ln w="8" cap="flat">
            <a:solidFill>
              <a:schemeClr val="bg1">
                <a:lumMod val="6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9" name="Oval 14"/>
          <p:cNvSpPr>
            <a:spLocks noChangeArrowheads="1"/>
          </p:cNvSpPr>
          <p:nvPr/>
        </p:nvSpPr>
        <p:spPr bwMode="auto">
          <a:xfrm>
            <a:off x="3924300" y="3664284"/>
            <a:ext cx="885825" cy="535018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 w="8" cap="flat">
            <a:solidFill>
              <a:schemeClr val="tx1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16" name="Picture 2" descr="Y:\Projects\SmileTemplates\CHARTS\Diagrams &amp; Charts\Arrow\New Folder\re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1806909"/>
            <a:ext cx="1017240" cy="2170113"/>
          </a:xfrm>
          <a:prstGeom prst="rect">
            <a:avLst/>
          </a:prstGeom>
          <a:noFill/>
        </p:spPr>
      </p:pic>
      <p:sp>
        <p:nvSpPr>
          <p:cNvPr id="137" name="Text Box 394"/>
          <p:cNvSpPr txBox="1">
            <a:spLocks noChangeArrowheads="1"/>
          </p:cNvSpPr>
          <p:nvPr/>
        </p:nvSpPr>
        <p:spPr bwMode="auto">
          <a:xfrm>
            <a:off x="2380927" y="5877580"/>
            <a:ext cx="11430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138" name="Text Box 394"/>
          <p:cNvSpPr txBox="1">
            <a:spLocks noChangeArrowheads="1"/>
          </p:cNvSpPr>
          <p:nvPr/>
        </p:nvSpPr>
        <p:spPr bwMode="auto">
          <a:xfrm>
            <a:off x="809302" y="4305955"/>
            <a:ext cx="11430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139" name="Text Box 394"/>
          <p:cNvSpPr txBox="1">
            <a:spLocks noChangeArrowheads="1"/>
          </p:cNvSpPr>
          <p:nvPr/>
        </p:nvSpPr>
        <p:spPr bwMode="auto">
          <a:xfrm>
            <a:off x="6819577" y="4344055"/>
            <a:ext cx="11430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140" name="Text Box 394"/>
          <p:cNvSpPr txBox="1">
            <a:spLocks noChangeArrowheads="1"/>
          </p:cNvSpPr>
          <p:nvPr/>
        </p:nvSpPr>
        <p:spPr bwMode="auto">
          <a:xfrm>
            <a:off x="5047927" y="5877580"/>
            <a:ext cx="11430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accent5"/>
                </a:solidFill>
                <a:ea typeface="굴림" charset="-127"/>
                <a:cs typeface="Arial" pitchFamily="34" charset="0"/>
              </a:rPr>
              <a:t>Your Text Here</a:t>
            </a:r>
          </a:p>
        </p:txBody>
      </p:sp>
    </p:spTree>
    <p:extLst>
      <p:ext uri="{BB962C8B-B14F-4D97-AF65-F5344CB8AC3E}">
        <p14:creationId xmlns:p14="http://schemas.microsoft.com/office/powerpoint/2010/main" val="427973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row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17</Words>
  <Application>Microsoft Office PowerPoint</Application>
  <PresentationFormat>全屏显示(4:3)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Arrow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iDesign</dc:creator>
  <dc:description/>
  <cp:lastModifiedBy>田士庆</cp:lastModifiedBy>
  <cp:revision>13</cp:revision>
  <dcterms:created xsi:type="dcterms:W3CDTF">2009-09-08T15:45:39Z</dcterms:created>
  <dcterms:modified xsi:type="dcterms:W3CDTF">2012-07-18T18:18:49Z</dcterms:modified>
  <dc:subject>DG-放射</dc:subject>
  <cp:keywords>TZ-固定图形;XG-渐变;KJ-3D;DH-静态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