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9000">
              <a:schemeClr val="bg1"/>
            </a:gs>
            <a:gs pos="45000">
              <a:schemeClr val="tx1">
                <a:lumMod val="75000"/>
              </a:schemeClr>
            </a:gs>
            <a:gs pos="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340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AutoShape 64"/>
          <p:cNvSpPr>
            <a:spLocks noChangeArrowheads="1"/>
          </p:cNvSpPr>
          <p:nvPr/>
        </p:nvSpPr>
        <p:spPr bwMode="gray">
          <a:xfrm>
            <a:off x="457200" y="228600"/>
            <a:ext cx="7924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00" b="1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Arrows </a:t>
            </a:r>
            <a:r>
              <a:rPr lang="en-US" sz="35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– YOUR TEXT HERE</a:t>
            </a:r>
          </a:p>
        </p:txBody>
      </p:sp>
      <p:pic>
        <p:nvPicPr>
          <p:cNvPr id="34" name="Picture 2" descr="Y:\Projects\SmileTemplates\CHARTS\Diagrams &amp; Charts\Arrow\New Folder\78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286000"/>
            <a:ext cx="1447800" cy="308864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sp>
        <p:nvSpPr>
          <p:cNvPr id="61" name="Text Box 394"/>
          <p:cNvSpPr txBox="1">
            <a:spLocks noChangeArrowheads="1"/>
          </p:cNvSpPr>
          <p:nvPr/>
        </p:nvSpPr>
        <p:spPr bwMode="auto">
          <a:xfrm>
            <a:off x="5215340" y="2023646"/>
            <a:ext cx="16002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  <p:cxnSp>
        <p:nvCxnSpPr>
          <p:cNvPr id="62" name="Straight Connector 61"/>
          <p:cNvCxnSpPr/>
          <p:nvPr/>
        </p:nvCxnSpPr>
        <p:spPr>
          <a:xfrm>
            <a:off x="5212919" y="1984324"/>
            <a:ext cx="3429000" cy="216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 Box 394"/>
          <p:cNvSpPr txBox="1">
            <a:spLocks noChangeArrowheads="1"/>
          </p:cNvSpPr>
          <p:nvPr/>
        </p:nvSpPr>
        <p:spPr bwMode="auto">
          <a:xfrm>
            <a:off x="7939007" y="1665895"/>
            <a:ext cx="74779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b="1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100%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2667000" y="2514600"/>
            <a:ext cx="4989137" cy="4666332"/>
            <a:chOff x="2725432" y="2429559"/>
            <a:chExt cx="4989137" cy="4666332"/>
          </a:xfrm>
        </p:grpSpPr>
        <p:sp>
          <p:nvSpPr>
            <p:cNvPr id="1035" name="Freeform 11"/>
            <p:cNvSpPr>
              <a:spLocks/>
            </p:cNvSpPr>
            <p:nvPr/>
          </p:nvSpPr>
          <p:spPr bwMode="auto">
            <a:xfrm rot="704353" flipV="1">
              <a:off x="2725432" y="5464396"/>
              <a:ext cx="4864680" cy="1631495"/>
            </a:xfrm>
            <a:custGeom>
              <a:avLst/>
              <a:gdLst/>
              <a:ahLst/>
              <a:cxnLst>
                <a:cxn ang="0">
                  <a:pos x="2581" y="0"/>
                </a:cxn>
                <a:cxn ang="0">
                  <a:pos x="2574" y="5"/>
                </a:cxn>
                <a:cxn ang="0">
                  <a:pos x="1861" y="239"/>
                </a:cxn>
                <a:cxn ang="0">
                  <a:pos x="1984" y="411"/>
                </a:cxn>
                <a:cxn ang="0">
                  <a:pos x="857" y="1365"/>
                </a:cxn>
                <a:cxn ang="0">
                  <a:pos x="855" y="1361"/>
                </a:cxn>
                <a:cxn ang="0">
                  <a:pos x="855" y="1361"/>
                </a:cxn>
                <a:cxn ang="0">
                  <a:pos x="824" y="1302"/>
                </a:cxn>
                <a:cxn ang="0">
                  <a:pos x="640" y="969"/>
                </a:cxn>
                <a:cxn ang="0">
                  <a:pos x="588" y="971"/>
                </a:cxn>
                <a:cxn ang="0">
                  <a:pos x="371" y="1179"/>
                </a:cxn>
                <a:cxn ang="0">
                  <a:pos x="316" y="1061"/>
                </a:cxn>
                <a:cxn ang="0">
                  <a:pos x="314" y="1061"/>
                </a:cxn>
                <a:cxn ang="0">
                  <a:pos x="260" y="1061"/>
                </a:cxn>
                <a:cxn ang="0">
                  <a:pos x="255" y="1061"/>
                </a:cxn>
                <a:cxn ang="0">
                  <a:pos x="0" y="1340"/>
                </a:cxn>
                <a:cxn ang="0">
                  <a:pos x="0" y="1354"/>
                </a:cxn>
                <a:cxn ang="0">
                  <a:pos x="0" y="1455"/>
                </a:cxn>
                <a:cxn ang="0">
                  <a:pos x="0" y="1462"/>
                </a:cxn>
                <a:cxn ang="0">
                  <a:pos x="47" y="1455"/>
                </a:cxn>
                <a:cxn ang="0">
                  <a:pos x="250" y="1231"/>
                </a:cxn>
                <a:cxn ang="0">
                  <a:pos x="312" y="1347"/>
                </a:cxn>
                <a:cxn ang="0">
                  <a:pos x="323" y="1373"/>
                </a:cxn>
                <a:cxn ang="0">
                  <a:pos x="382" y="1358"/>
                </a:cxn>
                <a:cxn ang="0">
                  <a:pos x="588" y="1165"/>
                </a:cxn>
                <a:cxn ang="0">
                  <a:pos x="760" y="1500"/>
                </a:cxn>
                <a:cxn ang="0">
                  <a:pos x="796" y="1573"/>
                </a:cxn>
                <a:cxn ang="0">
                  <a:pos x="848" y="1562"/>
                </a:cxn>
                <a:cxn ang="0">
                  <a:pos x="2114" y="567"/>
                </a:cxn>
                <a:cxn ang="0">
                  <a:pos x="2260" y="728"/>
                </a:cxn>
                <a:cxn ang="0">
                  <a:pos x="2307" y="725"/>
                </a:cxn>
                <a:cxn ang="0">
                  <a:pos x="2617" y="31"/>
                </a:cxn>
                <a:cxn ang="0">
                  <a:pos x="2581" y="0"/>
                </a:cxn>
              </a:cxnLst>
              <a:rect l="0" t="0" r="r" b="b"/>
              <a:pathLst>
                <a:path w="2617" h="1573">
                  <a:moveTo>
                    <a:pt x="2581" y="0"/>
                  </a:moveTo>
                  <a:lnTo>
                    <a:pt x="2574" y="5"/>
                  </a:lnTo>
                  <a:lnTo>
                    <a:pt x="1861" y="239"/>
                  </a:lnTo>
                  <a:lnTo>
                    <a:pt x="1984" y="411"/>
                  </a:lnTo>
                  <a:lnTo>
                    <a:pt x="857" y="1365"/>
                  </a:lnTo>
                  <a:lnTo>
                    <a:pt x="855" y="1361"/>
                  </a:lnTo>
                  <a:lnTo>
                    <a:pt x="855" y="1361"/>
                  </a:lnTo>
                  <a:lnTo>
                    <a:pt x="824" y="1302"/>
                  </a:lnTo>
                  <a:lnTo>
                    <a:pt x="640" y="969"/>
                  </a:lnTo>
                  <a:lnTo>
                    <a:pt x="588" y="971"/>
                  </a:lnTo>
                  <a:lnTo>
                    <a:pt x="371" y="1179"/>
                  </a:lnTo>
                  <a:lnTo>
                    <a:pt x="316" y="1061"/>
                  </a:lnTo>
                  <a:lnTo>
                    <a:pt x="314" y="1061"/>
                  </a:lnTo>
                  <a:lnTo>
                    <a:pt x="260" y="1061"/>
                  </a:lnTo>
                  <a:lnTo>
                    <a:pt x="255" y="1061"/>
                  </a:lnTo>
                  <a:lnTo>
                    <a:pt x="0" y="1340"/>
                  </a:lnTo>
                  <a:lnTo>
                    <a:pt x="0" y="1354"/>
                  </a:lnTo>
                  <a:lnTo>
                    <a:pt x="0" y="1455"/>
                  </a:lnTo>
                  <a:lnTo>
                    <a:pt x="0" y="1462"/>
                  </a:lnTo>
                  <a:lnTo>
                    <a:pt x="47" y="1455"/>
                  </a:lnTo>
                  <a:lnTo>
                    <a:pt x="250" y="1231"/>
                  </a:lnTo>
                  <a:lnTo>
                    <a:pt x="312" y="1347"/>
                  </a:lnTo>
                  <a:lnTo>
                    <a:pt x="323" y="1373"/>
                  </a:lnTo>
                  <a:lnTo>
                    <a:pt x="382" y="1358"/>
                  </a:lnTo>
                  <a:lnTo>
                    <a:pt x="588" y="1165"/>
                  </a:lnTo>
                  <a:lnTo>
                    <a:pt x="760" y="1500"/>
                  </a:lnTo>
                  <a:lnTo>
                    <a:pt x="796" y="1573"/>
                  </a:lnTo>
                  <a:lnTo>
                    <a:pt x="848" y="1562"/>
                  </a:lnTo>
                  <a:lnTo>
                    <a:pt x="2114" y="567"/>
                  </a:lnTo>
                  <a:lnTo>
                    <a:pt x="2260" y="728"/>
                  </a:lnTo>
                  <a:lnTo>
                    <a:pt x="2307" y="725"/>
                  </a:lnTo>
                  <a:lnTo>
                    <a:pt x="2617" y="31"/>
                  </a:lnTo>
                  <a:lnTo>
                    <a:pt x="2581" y="0"/>
                  </a:lnTo>
                  <a:close/>
                </a:path>
              </a:pathLst>
            </a:custGeom>
            <a:gradFill>
              <a:gsLst>
                <a:gs pos="54000">
                  <a:schemeClr val="bg1">
                    <a:alpha val="0"/>
                  </a:schemeClr>
                </a:gs>
                <a:gs pos="100000">
                  <a:schemeClr val="accent6"/>
                </a:gs>
              </a:gsLst>
              <a:lin ang="5100000" scaled="0"/>
            </a:gradFill>
            <a:ln w="1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2913969" y="2429559"/>
              <a:ext cx="4800600" cy="2884394"/>
              <a:chOff x="2401888" y="2851150"/>
              <a:chExt cx="4156075" cy="2497137"/>
            </a:xfrm>
            <a:effectLst/>
          </p:grpSpPr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2401888" y="2851150"/>
                <a:ext cx="4156075" cy="2497137"/>
              </a:xfrm>
              <a:custGeom>
                <a:avLst/>
                <a:gdLst/>
                <a:ahLst/>
                <a:cxnLst>
                  <a:cxn ang="0">
                    <a:pos x="2308" y="725"/>
                  </a:cxn>
                  <a:cxn ang="0">
                    <a:pos x="2261" y="727"/>
                  </a:cxn>
                  <a:cxn ang="0">
                    <a:pos x="2115" y="567"/>
                  </a:cxn>
                  <a:cxn ang="0">
                    <a:pos x="848" y="1561"/>
                  </a:cxn>
                  <a:cxn ang="0">
                    <a:pos x="797" y="1573"/>
                  </a:cxn>
                  <a:cxn ang="0">
                    <a:pos x="593" y="1162"/>
                  </a:cxn>
                  <a:cxn ang="0">
                    <a:pos x="383" y="1358"/>
                  </a:cxn>
                  <a:cxn ang="0">
                    <a:pos x="324" y="1372"/>
                  </a:cxn>
                  <a:cxn ang="0">
                    <a:pos x="251" y="1231"/>
                  </a:cxn>
                  <a:cxn ang="0">
                    <a:pos x="48" y="1455"/>
                  </a:cxn>
                  <a:cxn ang="0">
                    <a:pos x="0" y="1462"/>
                  </a:cxn>
                  <a:cxn ang="0">
                    <a:pos x="0" y="1353"/>
                  </a:cxn>
                  <a:cxn ang="0">
                    <a:pos x="293" y="1089"/>
                  </a:cxn>
                  <a:cxn ang="0">
                    <a:pos x="296" y="1136"/>
                  </a:cxn>
                  <a:cxn ang="0">
                    <a:pos x="357" y="1233"/>
                  </a:cxn>
                  <a:cxn ang="0">
                    <a:pos x="574" y="1018"/>
                  </a:cxn>
                  <a:cxn ang="0">
                    <a:pos x="603" y="1009"/>
                  </a:cxn>
                  <a:cxn ang="0">
                    <a:pos x="841" y="1441"/>
                  </a:cxn>
                  <a:cxn ang="0">
                    <a:pos x="2122" y="442"/>
                  </a:cxn>
                  <a:cxn ang="0">
                    <a:pos x="2582" y="0"/>
                  </a:cxn>
                  <a:cxn ang="0">
                    <a:pos x="2618" y="31"/>
                  </a:cxn>
                  <a:cxn ang="0">
                    <a:pos x="2308" y="725"/>
                  </a:cxn>
                </a:cxnLst>
                <a:rect l="0" t="0" r="r" b="b"/>
                <a:pathLst>
                  <a:path w="2618" h="1573">
                    <a:moveTo>
                      <a:pt x="2308" y="725"/>
                    </a:moveTo>
                    <a:lnTo>
                      <a:pt x="2261" y="727"/>
                    </a:lnTo>
                    <a:lnTo>
                      <a:pt x="2115" y="567"/>
                    </a:lnTo>
                    <a:lnTo>
                      <a:pt x="848" y="1561"/>
                    </a:lnTo>
                    <a:lnTo>
                      <a:pt x="797" y="1573"/>
                    </a:lnTo>
                    <a:lnTo>
                      <a:pt x="593" y="1162"/>
                    </a:lnTo>
                    <a:lnTo>
                      <a:pt x="383" y="1358"/>
                    </a:lnTo>
                    <a:lnTo>
                      <a:pt x="324" y="1372"/>
                    </a:lnTo>
                    <a:lnTo>
                      <a:pt x="251" y="1231"/>
                    </a:lnTo>
                    <a:lnTo>
                      <a:pt x="48" y="1455"/>
                    </a:lnTo>
                    <a:lnTo>
                      <a:pt x="0" y="1462"/>
                    </a:lnTo>
                    <a:lnTo>
                      <a:pt x="0" y="1353"/>
                    </a:lnTo>
                    <a:lnTo>
                      <a:pt x="293" y="1089"/>
                    </a:lnTo>
                    <a:lnTo>
                      <a:pt x="296" y="1136"/>
                    </a:lnTo>
                    <a:lnTo>
                      <a:pt x="357" y="1233"/>
                    </a:lnTo>
                    <a:lnTo>
                      <a:pt x="574" y="1018"/>
                    </a:lnTo>
                    <a:lnTo>
                      <a:pt x="603" y="1009"/>
                    </a:lnTo>
                    <a:lnTo>
                      <a:pt x="841" y="1441"/>
                    </a:lnTo>
                    <a:lnTo>
                      <a:pt x="2122" y="442"/>
                    </a:lnTo>
                    <a:lnTo>
                      <a:pt x="2582" y="0"/>
                    </a:lnTo>
                    <a:lnTo>
                      <a:pt x="2618" y="31"/>
                    </a:lnTo>
                    <a:lnTo>
                      <a:pt x="2308" y="725"/>
                    </a:lnTo>
                    <a:close/>
                  </a:path>
                </a:pathLst>
              </a:custGeom>
              <a:solidFill>
                <a:schemeClr val="accent5"/>
              </a:solidFill>
              <a:ln w="9" cap="flat">
                <a:solidFill>
                  <a:schemeClr val="accent5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2401888" y="2859088"/>
                <a:ext cx="4095750" cy="2486025"/>
              </a:xfrm>
              <a:custGeom>
                <a:avLst/>
                <a:gdLst/>
                <a:ahLst/>
                <a:cxnLst>
                  <a:cxn ang="0">
                    <a:pos x="2261" y="715"/>
                  </a:cxn>
                  <a:cxn ang="0">
                    <a:pos x="2100" y="538"/>
                  </a:cxn>
                  <a:cxn ang="0">
                    <a:pos x="797" y="1566"/>
                  </a:cxn>
                  <a:cxn ang="0">
                    <a:pos x="572" y="1126"/>
                  </a:cxn>
                  <a:cxn ang="0">
                    <a:pos x="322" y="1362"/>
                  </a:cxn>
                  <a:cxn ang="0">
                    <a:pos x="232" y="1190"/>
                  </a:cxn>
                  <a:cxn ang="0">
                    <a:pos x="0" y="1450"/>
                  </a:cxn>
                  <a:cxn ang="0">
                    <a:pos x="0" y="1334"/>
                  </a:cxn>
                  <a:cxn ang="0">
                    <a:pos x="256" y="1055"/>
                  </a:cxn>
                  <a:cxn ang="0">
                    <a:pos x="317" y="1055"/>
                  </a:cxn>
                  <a:cxn ang="0">
                    <a:pos x="371" y="1174"/>
                  </a:cxn>
                  <a:cxn ang="0">
                    <a:pos x="589" y="966"/>
                  </a:cxn>
                  <a:cxn ang="0">
                    <a:pos x="641" y="963"/>
                  </a:cxn>
                  <a:cxn ang="0">
                    <a:pos x="858" y="1360"/>
                  </a:cxn>
                  <a:cxn ang="0">
                    <a:pos x="1985" y="406"/>
                  </a:cxn>
                  <a:cxn ang="0">
                    <a:pos x="1862" y="234"/>
                  </a:cxn>
                  <a:cxn ang="0">
                    <a:pos x="2580" y="0"/>
                  </a:cxn>
                  <a:cxn ang="0">
                    <a:pos x="2261" y="715"/>
                  </a:cxn>
                </a:cxnLst>
                <a:rect l="0" t="0" r="r" b="b"/>
                <a:pathLst>
                  <a:path w="2580" h="1566">
                    <a:moveTo>
                      <a:pt x="2261" y="715"/>
                    </a:moveTo>
                    <a:lnTo>
                      <a:pt x="2100" y="538"/>
                    </a:lnTo>
                    <a:lnTo>
                      <a:pt x="797" y="1566"/>
                    </a:lnTo>
                    <a:lnTo>
                      <a:pt x="572" y="1126"/>
                    </a:lnTo>
                    <a:lnTo>
                      <a:pt x="322" y="1362"/>
                    </a:lnTo>
                    <a:lnTo>
                      <a:pt x="232" y="1190"/>
                    </a:lnTo>
                    <a:lnTo>
                      <a:pt x="0" y="1450"/>
                    </a:lnTo>
                    <a:lnTo>
                      <a:pt x="0" y="1334"/>
                    </a:lnTo>
                    <a:lnTo>
                      <a:pt x="256" y="1055"/>
                    </a:lnTo>
                    <a:lnTo>
                      <a:pt x="317" y="1055"/>
                    </a:lnTo>
                    <a:lnTo>
                      <a:pt x="371" y="1174"/>
                    </a:lnTo>
                    <a:lnTo>
                      <a:pt x="589" y="966"/>
                    </a:lnTo>
                    <a:lnTo>
                      <a:pt x="641" y="963"/>
                    </a:lnTo>
                    <a:lnTo>
                      <a:pt x="858" y="1360"/>
                    </a:lnTo>
                    <a:lnTo>
                      <a:pt x="1985" y="406"/>
                    </a:lnTo>
                    <a:lnTo>
                      <a:pt x="1862" y="234"/>
                    </a:lnTo>
                    <a:lnTo>
                      <a:pt x="2580" y="0"/>
                    </a:lnTo>
                    <a:lnTo>
                      <a:pt x="2261" y="715"/>
                    </a:lnTo>
                    <a:close/>
                  </a:path>
                </a:pathLst>
              </a:custGeom>
              <a:solidFill>
                <a:schemeClr val="accent6"/>
              </a:solidFill>
              <a:ln w="9" cap="flat">
                <a:solidFill>
                  <a:schemeClr val="accent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3351213" y="4392613"/>
                <a:ext cx="409575" cy="666750"/>
              </a:xfrm>
              <a:custGeom>
                <a:avLst/>
                <a:gdLst/>
                <a:ahLst/>
                <a:cxnLst>
                  <a:cxn ang="0">
                    <a:pos x="258" y="389"/>
                  </a:cxn>
                  <a:cxn ang="0">
                    <a:pos x="232" y="420"/>
                  </a:cxn>
                  <a:cxn ang="0">
                    <a:pos x="0" y="2"/>
                  </a:cxn>
                  <a:cxn ang="0">
                    <a:pos x="43" y="0"/>
                  </a:cxn>
                  <a:cxn ang="0">
                    <a:pos x="258" y="389"/>
                  </a:cxn>
                </a:cxnLst>
                <a:rect l="0" t="0" r="r" b="b"/>
                <a:pathLst>
                  <a:path w="258" h="420">
                    <a:moveTo>
                      <a:pt x="258" y="389"/>
                    </a:moveTo>
                    <a:lnTo>
                      <a:pt x="232" y="420"/>
                    </a:lnTo>
                    <a:lnTo>
                      <a:pt x="0" y="2"/>
                    </a:lnTo>
                    <a:lnTo>
                      <a:pt x="43" y="0"/>
                    </a:lnTo>
                    <a:lnTo>
                      <a:pt x="258" y="389"/>
                    </a:lnTo>
                    <a:close/>
                  </a:path>
                </a:pathLst>
              </a:custGeom>
              <a:solidFill>
                <a:schemeClr val="accent5"/>
              </a:solidFill>
              <a:ln w="9" cap="flat">
                <a:solidFill>
                  <a:schemeClr val="accent5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2814638" y="4533900"/>
                <a:ext cx="176213" cy="247650"/>
              </a:xfrm>
              <a:custGeom>
                <a:avLst/>
                <a:gdLst/>
                <a:ahLst/>
                <a:cxnLst>
                  <a:cxn ang="0">
                    <a:pos x="111" y="119"/>
                  </a:cxn>
                  <a:cxn ang="0">
                    <a:pos x="74" y="156"/>
                  </a:cxn>
                  <a:cxn ang="0">
                    <a:pos x="0" y="0"/>
                  </a:cxn>
                  <a:cxn ang="0">
                    <a:pos x="55" y="0"/>
                  </a:cxn>
                  <a:cxn ang="0">
                    <a:pos x="111" y="119"/>
                  </a:cxn>
                </a:cxnLst>
                <a:rect l="0" t="0" r="r" b="b"/>
                <a:pathLst>
                  <a:path w="111" h="156">
                    <a:moveTo>
                      <a:pt x="111" y="119"/>
                    </a:moveTo>
                    <a:lnTo>
                      <a:pt x="74" y="156"/>
                    </a:lnTo>
                    <a:lnTo>
                      <a:pt x="0" y="0"/>
                    </a:lnTo>
                    <a:lnTo>
                      <a:pt x="55" y="0"/>
                    </a:lnTo>
                    <a:lnTo>
                      <a:pt x="111" y="119"/>
                    </a:lnTo>
                    <a:close/>
                  </a:path>
                </a:pathLst>
              </a:custGeom>
              <a:solidFill>
                <a:schemeClr val="accent5"/>
              </a:solidFill>
              <a:ln w="9" cap="flat">
                <a:solidFill>
                  <a:schemeClr val="accent5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16" name="Text Box 394"/>
          <p:cNvSpPr txBox="1">
            <a:spLocks noChangeArrowheads="1"/>
          </p:cNvSpPr>
          <p:nvPr/>
        </p:nvSpPr>
        <p:spPr bwMode="auto">
          <a:xfrm>
            <a:off x="2891240" y="3804821"/>
            <a:ext cx="16002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</p:spTree>
    <p:extLst>
      <p:ext uri="{BB962C8B-B14F-4D97-AF65-F5344CB8AC3E}">
        <p14:creationId xmlns:p14="http://schemas.microsoft.com/office/powerpoint/2010/main" val="354079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row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13</Words>
  <Application>Microsoft Office PowerPoint</Application>
  <PresentationFormat>全屏显示(4:3)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Arrow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iDesign</dc:creator>
  <dc:description/>
  <cp:lastModifiedBy>田士庆</cp:lastModifiedBy>
  <cp:revision>13</cp:revision>
  <dcterms:created xsi:type="dcterms:W3CDTF">2009-09-08T15:45:39Z</dcterms:created>
  <dcterms:modified xsi:type="dcterms:W3CDTF">2012-07-18T18:18:50Z</dcterms:modified>
  <dc:subject>DG-形象指代</dc:subject>
  <cp:keywords>TZ-固定图形;XG-渐变;KJ-3D;DH-静态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