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chemeClr val="bg1"/>
            </a:gs>
            <a:gs pos="45000">
              <a:schemeClr val="tx1">
                <a:lumMod val="75000"/>
              </a:schemeClr>
            </a:gs>
            <a:gs pos="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6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ight Arrow 42"/>
          <p:cNvSpPr/>
          <p:nvPr/>
        </p:nvSpPr>
        <p:spPr>
          <a:xfrm rot="5400000">
            <a:off x="5758742" y="1594562"/>
            <a:ext cx="3562347" cy="1744830"/>
          </a:xfrm>
          <a:prstGeom prst="rightArrow">
            <a:avLst>
              <a:gd name="adj1" fmla="val 54369"/>
              <a:gd name="adj2" fmla="val 50000"/>
            </a:avLst>
          </a:prstGeom>
          <a:gradFill>
            <a:gsLst>
              <a:gs pos="54000">
                <a:schemeClr val="bg1">
                  <a:alpha val="0"/>
                </a:schemeClr>
              </a:gs>
              <a:gs pos="90000">
                <a:schemeClr val="bg1"/>
              </a:gs>
            </a:gsLst>
            <a:lin ang="0" scaled="0"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ight Arrow 40"/>
          <p:cNvSpPr/>
          <p:nvPr/>
        </p:nvSpPr>
        <p:spPr>
          <a:xfrm rot="5400000">
            <a:off x="3015542" y="2051761"/>
            <a:ext cx="4476748" cy="1744830"/>
          </a:xfrm>
          <a:prstGeom prst="rightArrow">
            <a:avLst>
              <a:gd name="adj1" fmla="val 54369"/>
              <a:gd name="adj2" fmla="val 50000"/>
            </a:avLst>
          </a:prstGeom>
          <a:gradFill>
            <a:gsLst>
              <a:gs pos="54000">
                <a:schemeClr val="bg1">
                  <a:alpha val="0"/>
                </a:schemeClr>
              </a:gs>
              <a:gs pos="90000">
                <a:schemeClr val="bg1"/>
              </a:gs>
            </a:gsLst>
            <a:lin ang="0" scaled="0"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ight Arrow 38"/>
          <p:cNvSpPr/>
          <p:nvPr/>
        </p:nvSpPr>
        <p:spPr>
          <a:xfrm rot="5400000">
            <a:off x="734936" y="2522613"/>
            <a:ext cx="5304159" cy="1744830"/>
          </a:xfrm>
          <a:prstGeom prst="rightArrow">
            <a:avLst>
              <a:gd name="adj1" fmla="val 54369"/>
              <a:gd name="adj2" fmla="val 50000"/>
            </a:avLst>
          </a:prstGeom>
          <a:gradFill>
            <a:gsLst>
              <a:gs pos="54000">
                <a:schemeClr val="bg1">
                  <a:alpha val="0"/>
                </a:schemeClr>
              </a:gs>
              <a:gs pos="100000">
                <a:schemeClr val="accent6"/>
              </a:gs>
            </a:gsLst>
            <a:lin ang="0" scaled="0"/>
          </a:gradFill>
          <a:ln w="9525">
            <a:gradFill>
              <a:gsLst>
                <a:gs pos="0">
                  <a:schemeClr val="accent5"/>
                </a:gs>
                <a:gs pos="50000">
                  <a:srgbClr val="000000"/>
                </a:gs>
              </a:gsLst>
              <a:lin ang="108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ight Arrow 32"/>
          <p:cNvSpPr/>
          <p:nvPr/>
        </p:nvSpPr>
        <p:spPr>
          <a:xfrm rot="5400000">
            <a:off x="-480135" y="1823161"/>
            <a:ext cx="4019551" cy="1744830"/>
          </a:xfrm>
          <a:prstGeom prst="rightArrow">
            <a:avLst>
              <a:gd name="adj1" fmla="val 54369"/>
              <a:gd name="adj2" fmla="val 50000"/>
            </a:avLst>
          </a:prstGeom>
          <a:gradFill>
            <a:gsLst>
              <a:gs pos="54000">
                <a:schemeClr val="bg1">
                  <a:alpha val="0"/>
                </a:schemeClr>
              </a:gs>
              <a:gs pos="90000">
                <a:schemeClr val="bg1"/>
              </a:gs>
            </a:gsLst>
            <a:lin ang="0" scaled="0"/>
          </a:gradFill>
          <a:ln w="952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AutoShape 64"/>
          <p:cNvSpPr>
            <a:spLocks noChangeArrowheads="1"/>
          </p:cNvSpPr>
          <p:nvPr/>
        </p:nvSpPr>
        <p:spPr bwMode="gray">
          <a:xfrm>
            <a:off x="457200" y="228600"/>
            <a:ext cx="792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Arrows </a:t>
            </a:r>
            <a:r>
              <a:rPr lang="en-US" sz="35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pic>
        <p:nvPicPr>
          <p:cNvPr id="24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918565"/>
            <a:ext cx="796636" cy="1699491"/>
          </a:xfrm>
          <a:prstGeom prst="rect">
            <a:avLst/>
          </a:prstGeom>
          <a:noFill/>
        </p:spPr>
      </p:pic>
      <p:pic>
        <p:nvPicPr>
          <p:cNvPr id="42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7275" y="2114548"/>
            <a:ext cx="796636" cy="1699491"/>
          </a:xfrm>
          <a:prstGeom prst="rect">
            <a:avLst/>
          </a:prstGeom>
          <a:noFill/>
        </p:spPr>
      </p:pic>
      <p:pic>
        <p:nvPicPr>
          <p:cNvPr id="44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3275" y="1428748"/>
            <a:ext cx="796636" cy="1699491"/>
          </a:xfrm>
          <a:prstGeom prst="rect">
            <a:avLst/>
          </a:prstGeom>
          <a:noFill/>
        </p:spPr>
      </p:pic>
      <p:pic>
        <p:nvPicPr>
          <p:cNvPr id="45" name="Picture 2" descr="Y:\Projects\SmileTemplates\CHARTS\Diagrams &amp; Charts\Arrow\New Folder\r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8950" y="2762248"/>
            <a:ext cx="800100" cy="1706880"/>
          </a:xfrm>
          <a:prstGeom prst="rect">
            <a:avLst/>
          </a:prstGeom>
          <a:noFill/>
          <a:effectLst/>
        </p:spPr>
      </p:pic>
      <p:sp>
        <p:nvSpPr>
          <p:cNvPr id="12" name="Text Box 394"/>
          <p:cNvSpPr txBox="1">
            <a:spLocks noChangeArrowheads="1"/>
          </p:cNvSpPr>
          <p:nvPr/>
        </p:nvSpPr>
        <p:spPr bwMode="auto">
          <a:xfrm>
            <a:off x="1981200" y="6248400"/>
            <a:ext cx="287687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5549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row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8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Arrow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iDesign</dc:creator>
  <dc:description/>
  <cp:lastModifiedBy>田士庆</cp:lastModifiedBy>
  <cp:revision>13</cp:revision>
  <dcterms:created xsi:type="dcterms:W3CDTF">2009-09-08T15:45:39Z</dcterms:created>
  <dcterms:modified xsi:type="dcterms:W3CDTF">2012-07-18T18:18:50Z</dcterms:modified>
  <dc:subject>DG-同向</dc:subject>
  <cp:keywords>TZ-手动增减;XG-渐变;KJ-3D;DH-静态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