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A50DB-F56C-468B-A2D5-7AA32D319797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F9F58-78DA-4BF2-8A75-64C57D58F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10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/>
          <p:cNvSpPr/>
          <p:nvPr/>
        </p:nvSpPr>
        <p:spPr>
          <a:xfrm rot="10800000">
            <a:off x="0" y="0"/>
            <a:ext cx="9144000" cy="3581400"/>
          </a:xfrm>
          <a:prstGeom prst="rect">
            <a:avLst/>
          </a:prstGeom>
          <a:gradFill>
            <a:gsLst>
              <a:gs pos="20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/>
          </a:p>
        </p:txBody>
      </p:sp>
      <p:grpSp>
        <p:nvGrpSpPr>
          <p:cNvPr id="51" name="Group 50"/>
          <p:cNvGrpSpPr/>
          <p:nvPr/>
        </p:nvGrpSpPr>
        <p:grpSpPr>
          <a:xfrm>
            <a:off x="3078997" y="2981633"/>
            <a:ext cx="3027336" cy="2627462"/>
            <a:chOff x="2133600" y="1600200"/>
            <a:chExt cx="4316413" cy="3746268"/>
          </a:xfrm>
        </p:grpSpPr>
        <p:sp>
          <p:nvSpPr>
            <p:cNvPr id="1038" name="Freeform 14"/>
            <p:cNvSpPr>
              <a:spLocks/>
            </p:cNvSpPr>
            <p:nvPr/>
          </p:nvSpPr>
          <p:spPr bwMode="auto">
            <a:xfrm>
              <a:off x="2133600" y="1602054"/>
              <a:ext cx="4316413" cy="3744414"/>
            </a:xfrm>
            <a:custGeom>
              <a:avLst/>
              <a:gdLst/>
              <a:ahLst/>
              <a:cxnLst>
                <a:cxn ang="0">
                  <a:pos x="7918" y="1548"/>
                </a:cxn>
                <a:cxn ang="0">
                  <a:pos x="9309" y="774"/>
                </a:cxn>
                <a:cxn ang="0">
                  <a:pos x="7918" y="0"/>
                </a:cxn>
                <a:cxn ang="0">
                  <a:pos x="6526" y="774"/>
                </a:cxn>
                <a:cxn ang="0">
                  <a:pos x="6804" y="1238"/>
                </a:cxn>
                <a:cxn ang="0">
                  <a:pos x="4655" y="2596"/>
                </a:cxn>
                <a:cxn ang="0">
                  <a:pos x="2506" y="1238"/>
                </a:cxn>
                <a:cxn ang="0">
                  <a:pos x="2783" y="774"/>
                </a:cxn>
                <a:cxn ang="0">
                  <a:pos x="1392" y="0"/>
                </a:cxn>
                <a:cxn ang="0">
                  <a:pos x="0" y="774"/>
                </a:cxn>
                <a:cxn ang="0">
                  <a:pos x="1392" y="1548"/>
                </a:cxn>
                <a:cxn ang="0">
                  <a:pos x="2072" y="1450"/>
                </a:cxn>
                <a:cxn ang="0">
                  <a:pos x="4130" y="2928"/>
                </a:cxn>
                <a:cxn ang="0">
                  <a:pos x="4426" y="6671"/>
                </a:cxn>
                <a:cxn ang="0">
                  <a:pos x="3548" y="6143"/>
                </a:cxn>
                <a:cxn ang="0">
                  <a:pos x="3548" y="6308"/>
                </a:cxn>
                <a:cxn ang="0">
                  <a:pos x="4666" y="8075"/>
                </a:cxn>
                <a:cxn ang="0">
                  <a:pos x="5780" y="6300"/>
                </a:cxn>
                <a:cxn ang="0">
                  <a:pos x="5781" y="6143"/>
                </a:cxn>
                <a:cxn ang="0">
                  <a:pos x="4870" y="6635"/>
                </a:cxn>
                <a:cxn ang="0">
                  <a:pos x="5179" y="2928"/>
                </a:cxn>
                <a:cxn ang="0">
                  <a:pos x="7238" y="1450"/>
                </a:cxn>
                <a:cxn ang="0">
                  <a:pos x="7918" y="1548"/>
                </a:cxn>
              </a:cxnLst>
              <a:rect l="0" t="0" r="r" b="b"/>
              <a:pathLst>
                <a:path w="9309" h="8075">
                  <a:moveTo>
                    <a:pt x="7918" y="1548"/>
                  </a:moveTo>
                  <a:cubicBezTo>
                    <a:pt x="8686" y="1548"/>
                    <a:pt x="9309" y="1202"/>
                    <a:pt x="9309" y="774"/>
                  </a:cubicBezTo>
                  <a:cubicBezTo>
                    <a:pt x="9309" y="347"/>
                    <a:pt x="8686" y="0"/>
                    <a:pt x="7918" y="0"/>
                  </a:cubicBezTo>
                  <a:cubicBezTo>
                    <a:pt x="7149" y="0"/>
                    <a:pt x="6526" y="347"/>
                    <a:pt x="6526" y="774"/>
                  </a:cubicBezTo>
                  <a:cubicBezTo>
                    <a:pt x="6526" y="948"/>
                    <a:pt x="6629" y="1109"/>
                    <a:pt x="6804" y="1238"/>
                  </a:cubicBezTo>
                  <a:cubicBezTo>
                    <a:pt x="4655" y="2596"/>
                    <a:pt x="4655" y="2596"/>
                    <a:pt x="4655" y="2596"/>
                  </a:cubicBezTo>
                  <a:cubicBezTo>
                    <a:pt x="2506" y="1238"/>
                    <a:pt x="2506" y="1238"/>
                    <a:pt x="2506" y="1238"/>
                  </a:cubicBezTo>
                  <a:cubicBezTo>
                    <a:pt x="2680" y="1109"/>
                    <a:pt x="2783" y="948"/>
                    <a:pt x="2783" y="774"/>
                  </a:cubicBezTo>
                  <a:cubicBezTo>
                    <a:pt x="2783" y="347"/>
                    <a:pt x="2160" y="0"/>
                    <a:pt x="1392" y="0"/>
                  </a:cubicBezTo>
                  <a:cubicBezTo>
                    <a:pt x="623" y="0"/>
                    <a:pt x="0" y="347"/>
                    <a:pt x="0" y="774"/>
                  </a:cubicBezTo>
                  <a:cubicBezTo>
                    <a:pt x="0" y="1202"/>
                    <a:pt x="623" y="1548"/>
                    <a:pt x="1392" y="1548"/>
                  </a:cubicBezTo>
                  <a:cubicBezTo>
                    <a:pt x="1639" y="1548"/>
                    <a:pt x="1871" y="1512"/>
                    <a:pt x="2072" y="1450"/>
                  </a:cubicBezTo>
                  <a:cubicBezTo>
                    <a:pt x="4130" y="2928"/>
                    <a:pt x="4130" y="2928"/>
                    <a:pt x="4130" y="2928"/>
                  </a:cubicBezTo>
                  <a:cubicBezTo>
                    <a:pt x="4426" y="6671"/>
                    <a:pt x="4426" y="6671"/>
                    <a:pt x="4426" y="6671"/>
                  </a:cubicBezTo>
                  <a:cubicBezTo>
                    <a:pt x="3548" y="6143"/>
                    <a:pt x="3548" y="6143"/>
                    <a:pt x="3548" y="6143"/>
                  </a:cubicBezTo>
                  <a:cubicBezTo>
                    <a:pt x="3548" y="6308"/>
                    <a:pt x="3548" y="6308"/>
                    <a:pt x="3548" y="6308"/>
                  </a:cubicBezTo>
                  <a:cubicBezTo>
                    <a:pt x="4666" y="8075"/>
                    <a:pt x="4666" y="8075"/>
                    <a:pt x="4666" y="8075"/>
                  </a:cubicBezTo>
                  <a:cubicBezTo>
                    <a:pt x="5780" y="6300"/>
                    <a:pt x="5780" y="6300"/>
                    <a:pt x="5780" y="6300"/>
                  </a:cubicBezTo>
                  <a:cubicBezTo>
                    <a:pt x="5781" y="6143"/>
                    <a:pt x="5781" y="6143"/>
                    <a:pt x="5781" y="6143"/>
                  </a:cubicBezTo>
                  <a:cubicBezTo>
                    <a:pt x="4870" y="6635"/>
                    <a:pt x="4870" y="6635"/>
                    <a:pt x="4870" y="6635"/>
                  </a:cubicBezTo>
                  <a:cubicBezTo>
                    <a:pt x="5179" y="2928"/>
                    <a:pt x="5179" y="2928"/>
                    <a:pt x="5179" y="2928"/>
                  </a:cubicBezTo>
                  <a:cubicBezTo>
                    <a:pt x="7238" y="1450"/>
                    <a:pt x="7238" y="1450"/>
                    <a:pt x="7238" y="1450"/>
                  </a:cubicBezTo>
                  <a:cubicBezTo>
                    <a:pt x="7439" y="1512"/>
                    <a:pt x="7671" y="1548"/>
                    <a:pt x="7918" y="1548"/>
                  </a:cubicBezTo>
                  <a:close/>
                </a:path>
              </a:pathLst>
            </a:custGeom>
            <a:solidFill>
              <a:schemeClr val="accent5"/>
            </a:solidFill>
            <a:ln w="8" cap="flat">
              <a:solidFill>
                <a:schemeClr val="accent5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auto">
            <a:xfrm>
              <a:off x="2133600" y="1600200"/>
              <a:ext cx="4316413" cy="3694352"/>
            </a:xfrm>
            <a:custGeom>
              <a:avLst/>
              <a:gdLst/>
              <a:ahLst/>
              <a:cxnLst>
                <a:cxn ang="0">
                  <a:pos x="7918" y="1488"/>
                </a:cxn>
                <a:cxn ang="0">
                  <a:pos x="9309" y="744"/>
                </a:cxn>
                <a:cxn ang="0">
                  <a:pos x="7918" y="0"/>
                </a:cxn>
                <a:cxn ang="0">
                  <a:pos x="6526" y="744"/>
                </a:cxn>
                <a:cxn ang="0">
                  <a:pos x="6780" y="1172"/>
                </a:cxn>
                <a:cxn ang="0">
                  <a:pos x="4655" y="2493"/>
                </a:cxn>
                <a:cxn ang="0">
                  <a:pos x="2530" y="1172"/>
                </a:cxn>
                <a:cxn ang="0">
                  <a:pos x="2783" y="744"/>
                </a:cxn>
                <a:cxn ang="0">
                  <a:pos x="1392" y="0"/>
                </a:cxn>
                <a:cxn ang="0">
                  <a:pos x="0" y="744"/>
                </a:cxn>
                <a:cxn ang="0">
                  <a:pos x="1392" y="1488"/>
                </a:cxn>
                <a:cxn ang="0">
                  <a:pos x="2083" y="1390"/>
                </a:cxn>
                <a:cxn ang="0">
                  <a:pos x="4105" y="2835"/>
                </a:cxn>
                <a:cxn ang="0">
                  <a:pos x="4218" y="6379"/>
                </a:cxn>
                <a:cxn ang="0">
                  <a:pos x="3546" y="6147"/>
                </a:cxn>
                <a:cxn ang="0">
                  <a:pos x="4664" y="7967"/>
                </a:cxn>
                <a:cxn ang="0">
                  <a:pos x="5786" y="6151"/>
                </a:cxn>
                <a:cxn ang="0">
                  <a:pos x="5102" y="6371"/>
                </a:cxn>
                <a:cxn ang="0">
                  <a:pos x="5205" y="2835"/>
                </a:cxn>
                <a:cxn ang="0">
                  <a:pos x="7227" y="1390"/>
                </a:cxn>
                <a:cxn ang="0">
                  <a:pos x="7918" y="1488"/>
                </a:cxn>
              </a:cxnLst>
              <a:rect l="0" t="0" r="r" b="b"/>
              <a:pathLst>
                <a:path w="9309" h="7967">
                  <a:moveTo>
                    <a:pt x="7918" y="1488"/>
                  </a:moveTo>
                  <a:cubicBezTo>
                    <a:pt x="8686" y="1488"/>
                    <a:pt x="9309" y="1155"/>
                    <a:pt x="9309" y="744"/>
                  </a:cubicBezTo>
                  <a:cubicBezTo>
                    <a:pt x="9309" y="333"/>
                    <a:pt x="8686" y="0"/>
                    <a:pt x="7918" y="0"/>
                  </a:cubicBezTo>
                  <a:cubicBezTo>
                    <a:pt x="7149" y="0"/>
                    <a:pt x="6526" y="333"/>
                    <a:pt x="6526" y="744"/>
                  </a:cubicBezTo>
                  <a:cubicBezTo>
                    <a:pt x="6526" y="903"/>
                    <a:pt x="6620" y="1051"/>
                    <a:pt x="6780" y="1172"/>
                  </a:cubicBezTo>
                  <a:cubicBezTo>
                    <a:pt x="4655" y="2493"/>
                    <a:pt x="4655" y="2493"/>
                    <a:pt x="4655" y="2493"/>
                  </a:cubicBezTo>
                  <a:cubicBezTo>
                    <a:pt x="2530" y="1172"/>
                    <a:pt x="2530" y="1172"/>
                    <a:pt x="2530" y="1172"/>
                  </a:cubicBezTo>
                  <a:cubicBezTo>
                    <a:pt x="2689" y="1051"/>
                    <a:pt x="2783" y="903"/>
                    <a:pt x="2783" y="744"/>
                  </a:cubicBezTo>
                  <a:cubicBezTo>
                    <a:pt x="2783" y="333"/>
                    <a:pt x="2160" y="0"/>
                    <a:pt x="1392" y="0"/>
                  </a:cubicBezTo>
                  <a:cubicBezTo>
                    <a:pt x="623" y="0"/>
                    <a:pt x="0" y="333"/>
                    <a:pt x="0" y="744"/>
                  </a:cubicBezTo>
                  <a:cubicBezTo>
                    <a:pt x="0" y="1155"/>
                    <a:pt x="623" y="1488"/>
                    <a:pt x="1392" y="1488"/>
                  </a:cubicBezTo>
                  <a:cubicBezTo>
                    <a:pt x="1643" y="1488"/>
                    <a:pt x="1879" y="1452"/>
                    <a:pt x="2083" y="1390"/>
                  </a:cubicBezTo>
                  <a:cubicBezTo>
                    <a:pt x="4105" y="2835"/>
                    <a:pt x="4105" y="2835"/>
                    <a:pt x="4105" y="2835"/>
                  </a:cubicBezTo>
                  <a:cubicBezTo>
                    <a:pt x="4218" y="6379"/>
                    <a:pt x="4218" y="6379"/>
                    <a:pt x="4218" y="6379"/>
                  </a:cubicBezTo>
                  <a:cubicBezTo>
                    <a:pt x="3546" y="6147"/>
                    <a:pt x="3546" y="6147"/>
                    <a:pt x="3546" y="6147"/>
                  </a:cubicBezTo>
                  <a:cubicBezTo>
                    <a:pt x="4664" y="7967"/>
                    <a:pt x="4664" y="7967"/>
                    <a:pt x="4664" y="7967"/>
                  </a:cubicBezTo>
                  <a:cubicBezTo>
                    <a:pt x="5786" y="6151"/>
                    <a:pt x="5786" y="6151"/>
                    <a:pt x="5786" y="6151"/>
                  </a:cubicBezTo>
                  <a:cubicBezTo>
                    <a:pt x="5102" y="6371"/>
                    <a:pt x="5102" y="6371"/>
                    <a:pt x="5102" y="6371"/>
                  </a:cubicBezTo>
                  <a:cubicBezTo>
                    <a:pt x="5205" y="2835"/>
                    <a:pt x="5205" y="2835"/>
                    <a:pt x="5205" y="2835"/>
                  </a:cubicBezTo>
                  <a:cubicBezTo>
                    <a:pt x="7227" y="1390"/>
                    <a:pt x="7227" y="1390"/>
                    <a:pt x="7227" y="1390"/>
                  </a:cubicBezTo>
                  <a:cubicBezTo>
                    <a:pt x="7430" y="1452"/>
                    <a:pt x="7666" y="1488"/>
                    <a:pt x="7918" y="1488"/>
                  </a:cubicBezTo>
                  <a:close/>
                </a:path>
              </a:pathLst>
            </a:custGeom>
            <a:solidFill>
              <a:schemeClr val="accent6"/>
            </a:solidFill>
            <a:ln w="8" cap="flat">
              <a:solidFill>
                <a:schemeClr val="accent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65" name="Picture 2" descr="Y:\Projects\SmileTemplates\CHARTS\Diagrams &amp; Charts\Arrow\New Folder\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248" y="1676400"/>
            <a:ext cx="868929" cy="1575658"/>
          </a:xfrm>
          <a:prstGeom prst="rect">
            <a:avLst/>
          </a:prstGeom>
          <a:noFill/>
        </p:spPr>
      </p:pic>
      <p:pic>
        <p:nvPicPr>
          <p:cNvPr id="66" name="Picture 6" descr="Y:\Projects\SmileTemplates\CHARTS\Diagrams &amp; Charts\Arrow\New Folder\45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38423" y="1742072"/>
            <a:ext cx="880825" cy="1565912"/>
          </a:xfrm>
          <a:prstGeom prst="rect">
            <a:avLst/>
          </a:prstGeom>
          <a:noFill/>
        </p:spPr>
      </p:pic>
      <p:sp>
        <p:nvSpPr>
          <p:cNvPr id="67" name="AutoShape 64"/>
          <p:cNvSpPr>
            <a:spLocks noChangeArrowheads="1"/>
          </p:cNvSpPr>
          <p:nvPr/>
        </p:nvSpPr>
        <p:spPr bwMode="gray">
          <a:xfrm>
            <a:off x="457200" y="228600"/>
            <a:ext cx="79248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5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Arrows </a:t>
            </a:r>
            <a:r>
              <a:rPr lang="en-US" sz="35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– YOUR TEXT HERE</a:t>
            </a:r>
          </a:p>
        </p:txBody>
      </p:sp>
      <p:sp>
        <p:nvSpPr>
          <p:cNvPr id="68" name="Text Box 394"/>
          <p:cNvSpPr txBox="1">
            <a:spLocks noChangeArrowheads="1"/>
          </p:cNvSpPr>
          <p:nvPr/>
        </p:nvSpPr>
        <p:spPr bwMode="auto">
          <a:xfrm>
            <a:off x="4019227" y="2767739"/>
            <a:ext cx="114300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kern="0" dirty="0" smtClean="0">
                <a:solidFill>
                  <a:schemeClr val="tx1">
                    <a:lumMod val="60000"/>
                    <a:lumOff val="40000"/>
                  </a:schemeClr>
                </a:solidFill>
                <a:ea typeface="굴림" charset="-127"/>
                <a:cs typeface="Arial" pitchFamily="34" charset="0"/>
              </a:rPr>
              <a:t>Your Text Here</a:t>
            </a:r>
          </a:p>
        </p:txBody>
      </p:sp>
      <p:sp>
        <p:nvSpPr>
          <p:cNvPr id="69" name="Rounded Rectangle 68"/>
          <p:cNvSpPr/>
          <p:nvPr/>
        </p:nvSpPr>
        <p:spPr>
          <a:xfrm rot="10800000">
            <a:off x="402956" y="1219200"/>
            <a:ext cx="2286000" cy="3186193"/>
          </a:xfrm>
          <a:prstGeom prst="roundRect">
            <a:avLst>
              <a:gd name="adj" fmla="val 7606"/>
            </a:avLst>
          </a:prstGeom>
          <a:noFill/>
          <a:ln w="9525">
            <a:gradFill>
              <a:gsLst>
                <a:gs pos="0">
                  <a:schemeClr val="tx1">
                    <a:lumMod val="40000"/>
                    <a:lumOff val="60000"/>
                  </a:schemeClr>
                </a:gs>
                <a:gs pos="100000">
                  <a:schemeClr val="accent1">
                    <a:tint val="44500"/>
                    <a:satMod val="160000"/>
                    <a:alpha val="0"/>
                  </a:schemeClr>
                </a:gs>
              </a:gsLst>
              <a:lin ang="54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 flipV="1">
            <a:off x="591519" y="1828800"/>
            <a:ext cx="1900237" cy="45719"/>
          </a:xfrm>
          <a:prstGeom prst="rect">
            <a:avLst/>
          </a:prstGeom>
          <a:gradFill>
            <a:gsLst>
              <a:gs pos="100000">
                <a:schemeClr val="accent6"/>
              </a:gs>
              <a:gs pos="0">
                <a:schemeClr val="accent5"/>
              </a:gs>
            </a:gsLst>
            <a:lin ang="16200000" scaled="0"/>
          </a:gradFill>
          <a:ln w="63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 Box 394"/>
          <p:cNvSpPr txBox="1">
            <a:spLocks noChangeArrowheads="1"/>
          </p:cNvSpPr>
          <p:nvPr/>
        </p:nvSpPr>
        <p:spPr bwMode="auto">
          <a:xfrm>
            <a:off x="410705" y="1484379"/>
            <a:ext cx="227050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kern="0" dirty="0" smtClean="0">
                <a:solidFill>
                  <a:srgbClr val="737373"/>
                </a:solidFill>
                <a:ea typeface="굴림" charset="-127"/>
                <a:cs typeface="Arial" pitchFamily="34" charset="0"/>
              </a:rPr>
              <a:t>YOUR TEXT HERE</a:t>
            </a:r>
          </a:p>
        </p:txBody>
      </p:sp>
      <p:sp>
        <p:nvSpPr>
          <p:cNvPr id="84" name="Text Box 394"/>
          <p:cNvSpPr txBox="1">
            <a:spLocks noChangeArrowheads="1"/>
          </p:cNvSpPr>
          <p:nvPr/>
        </p:nvSpPr>
        <p:spPr bwMode="auto">
          <a:xfrm>
            <a:off x="592810" y="2175808"/>
            <a:ext cx="1921790" cy="193899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Lorem</a:t>
            </a:r>
            <a:r>
              <a:rPr lang="en-US" altLang="ko-KR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</a:t>
            </a:r>
            <a:r>
              <a:rPr lang="en-US" altLang="ko-KR" sz="12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Ipsum</a:t>
            </a:r>
            <a:r>
              <a:rPr lang="en-US" altLang="ko-KR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is simply dummy text of then and scrambled it to make a type specimen book. It has survived not onvece. </a:t>
            </a:r>
            <a:r>
              <a:rPr lang="en-US" altLang="ko-KR" sz="12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Lorem</a:t>
            </a:r>
            <a:r>
              <a:rPr lang="en-US" altLang="ko-KR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</a:t>
            </a:r>
            <a:r>
              <a:rPr lang="en-US" altLang="ko-KR" sz="12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Ipsum</a:t>
            </a:r>
            <a:r>
              <a:rPr lang="en-US" altLang="ko-KR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is simply dummy text of then and scrambled it to make a type specimen book. It has survived not onvece.</a:t>
            </a:r>
          </a:p>
        </p:txBody>
      </p:sp>
      <p:sp>
        <p:nvSpPr>
          <p:cNvPr id="95" name="Rounded Rectangle 94"/>
          <p:cNvSpPr/>
          <p:nvPr/>
        </p:nvSpPr>
        <p:spPr>
          <a:xfrm rot="10800000">
            <a:off x="6528661" y="1219200"/>
            <a:ext cx="2286000" cy="3186193"/>
          </a:xfrm>
          <a:prstGeom prst="roundRect">
            <a:avLst>
              <a:gd name="adj" fmla="val 7606"/>
            </a:avLst>
          </a:prstGeom>
          <a:noFill/>
          <a:ln w="9525">
            <a:gradFill>
              <a:gsLst>
                <a:gs pos="0">
                  <a:schemeClr val="tx1">
                    <a:lumMod val="40000"/>
                    <a:lumOff val="60000"/>
                  </a:schemeClr>
                </a:gs>
                <a:gs pos="100000">
                  <a:schemeClr val="accent1">
                    <a:tint val="44500"/>
                    <a:satMod val="160000"/>
                    <a:alpha val="0"/>
                  </a:schemeClr>
                </a:gs>
              </a:gsLst>
              <a:lin ang="54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 flipV="1">
            <a:off x="6717224" y="1828800"/>
            <a:ext cx="1900237" cy="45719"/>
          </a:xfrm>
          <a:prstGeom prst="rect">
            <a:avLst/>
          </a:prstGeom>
          <a:gradFill>
            <a:gsLst>
              <a:gs pos="100000">
                <a:schemeClr val="accent6"/>
              </a:gs>
              <a:gs pos="0">
                <a:schemeClr val="accent5"/>
              </a:gs>
            </a:gsLst>
            <a:lin ang="16200000" scaled="0"/>
          </a:gradFill>
          <a:ln w="63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Text Box 394"/>
          <p:cNvSpPr txBox="1">
            <a:spLocks noChangeArrowheads="1"/>
          </p:cNvSpPr>
          <p:nvPr/>
        </p:nvSpPr>
        <p:spPr bwMode="auto">
          <a:xfrm>
            <a:off x="6536410" y="1484379"/>
            <a:ext cx="227050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kern="0" dirty="0" smtClean="0">
                <a:solidFill>
                  <a:srgbClr val="737373"/>
                </a:solidFill>
                <a:ea typeface="굴림" charset="-127"/>
                <a:cs typeface="Arial" pitchFamily="34" charset="0"/>
              </a:rPr>
              <a:t>YOUR TEXT HERE</a:t>
            </a:r>
          </a:p>
        </p:txBody>
      </p:sp>
      <p:sp>
        <p:nvSpPr>
          <p:cNvPr id="105" name="Text Box 394"/>
          <p:cNvSpPr txBox="1">
            <a:spLocks noChangeArrowheads="1"/>
          </p:cNvSpPr>
          <p:nvPr/>
        </p:nvSpPr>
        <p:spPr bwMode="auto">
          <a:xfrm>
            <a:off x="6718515" y="2175808"/>
            <a:ext cx="1921790" cy="193899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Lorem</a:t>
            </a:r>
            <a:r>
              <a:rPr lang="en-US" altLang="ko-KR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</a:t>
            </a:r>
            <a:r>
              <a:rPr lang="en-US" altLang="ko-KR" sz="12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Ipsum</a:t>
            </a:r>
            <a:r>
              <a:rPr lang="en-US" altLang="ko-KR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is simply dummy text of then and scrambled it to make a type specimen book. It has survived not onvece. </a:t>
            </a:r>
            <a:r>
              <a:rPr lang="en-US" altLang="ko-KR" sz="12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Lorem</a:t>
            </a:r>
            <a:r>
              <a:rPr lang="en-US" altLang="ko-KR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</a:t>
            </a:r>
            <a:r>
              <a:rPr lang="en-US" altLang="ko-KR" sz="12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Ipsum</a:t>
            </a:r>
            <a:r>
              <a:rPr lang="en-US" altLang="ko-KR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 is simply dummy text of then and scrambled it to make a type specimen book. It has survived not onvece.</a:t>
            </a:r>
          </a:p>
        </p:txBody>
      </p:sp>
      <p:sp>
        <p:nvSpPr>
          <p:cNvPr id="107" name="Text Box 394"/>
          <p:cNvSpPr txBox="1">
            <a:spLocks noChangeArrowheads="1"/>
          </p:cNvSpPr>
          <p:nvPr/>
        </p:nvSpPr>
        <p:spPr bwMode="auto">
          <a:xfrm>
            <a:off x="4019227" y="5705959"/>
            <a:ext cx="114300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kern="0" dirty="0" smtClean="0">
                <a:solidFill>
                  <a:schemeClr val="tx1">
                    <a:lumMod val="60000"/>
                    <a:lumOff val="40000"/>
                  </a:schemeClr>
                </a:solidFill>
                <a:ea typeface="굴림" charset="-127"/>
                <a:cs typeface="Arial" pitchFamily="34" charset="0"/>
              </a:rPr>
              <a:t>Your Text Here</a:t>
            </a:r>
          </a:p>
        </p:txBody>
      </p:sp>
    </p:spTree>
    <p:extLst>
      <p:ext uri="{BB962C8B-B14F-4D97-AF65-F5344CB8AC3E}">
        <p14:creationId xmlns:p14="http://schemas.microsoft.com/office/powerpoint/2010/main" val="55369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row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</TotalTime>
  <Words>113</Words>
  <Application>Microsoft Office PowerPoint</Application>
  <PresentationFormat>全屏显示(4:3)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Arrow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iDesign</dc:creator>
  <dc:description/>
  <cp:lastModifiedBy>田士庆</cp:lastModifiedBy>
  <cp:revision>7</cp:revision>
  <dcterms:created xsi:type="dcterms:W3CDTF">2009-09-08T15:45:39Z</dcterms:created>
  <dcterms:modified xsi:type="dcterms:W3CDTF">2012-07-18T18:18:53Z</dcterms:modified>
  <dc:subject>DG-聚合</dc:subject>
  <cp:keywords>TZ-固定图形;XG-渐变;KJ-3D;DH-静态</cp:keywords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