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6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 rot="10800000">
            <a:off x="0" y="0"/>
            <a:ext cx="9144000" cy="35814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3124200" y="2673521"/>
            <a:ext cx="2971800" cy="2744895"/>
            <a:chOff x="18059400" y="-11847513"/>
            <a:chExt cx="29565600" cy="27308176"/>
          </a:xfrm>
        </p:grpSpPr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18059400" y="-5867400"/>
              <a:ext cx="29565600" cy="21328063"/>
            </a:xfrm>
            <a:custGeom>
              <a:avLst/>
              <a:gdLst/>
              <a:ahLst/>
              <a:cxnLst>
                <a:cxn ang="0">
                  <a:pos x="7918" y="1548"/>
                </a:cxn>
                <a:cxn ang="0">
                  <a:pos x="9309" y="774"/>
                </a:cxn>
                <a:cxn ang="0">
                  <a:pos x="7918" y="0"/>
                </a:cxn>
                <a:cxn ang="0">
                  <a:pos x="6526" y="774"/>
                </a:cxn>
                <a:cxn ang="0">
                  <a:pos x="6804" y="1238"/>
                </a:cxn>
                <a:cxn ang="0">
                  <a:pos x="4655" y="2596"/>
                </a:cxn>
                <a:cxn ang="0">
                  <a:pos x="2506" y="1238"/>
                </a:cxn>
                <a:cxn ang="0">
                  <a:pos x="2783" y="774"/>
                </a:cxn>
                <a:cxn ang="0">
                  <a:pos x="1392" y="0"/>
                </a:cxn>
                <a:cxn ang="0">
                  <a:pos x="0" y="774"/>
                </a:cxn>
                <a:cxn ang="0">
                  <a:pos x="1392" y="1548"/>
                </a:cxn>
                <a:cxn ang="0">
                  <a:pos x="2072" y="1450"/>
                </a:cxn>
                <a:cxn ang="0">
                  <a:pos x="4130" y="2928"/>
                </a:cxn>
                <a:cxn ang="0">
                  <a:pos x="4426" y="5311"/>
                </a:cxn>
                <a:cxn ang="0">
                  <a:pos x="3548" y="4783"/>
                </a:cxn>
                <a:cxn ang="0">
                  <a:pos x="3548" y="4948"/>
                </a:cxn>
                <a:cxn ang="0">
                  <a:pos x="4666" y="6715"/>
                </a:cxn>
                <a:cxn ang="0">
                  <a:pos x="5780" y="4940"/>
                </a:cxn>
                <a:cxn ang="0">
                  <a:pos x="5781" y="4783"/>
                </a:cxn>
                <a:cxn ang="0">
                  <a:pos x="4870" y="5275"/>
                </a:cxn>
                <a:cxn ang="0">
                  <a:pos x="5179" y="2928"/>
                </a:cxn>
                <a:cxn ang="0">
                  <a:pos x="7238" y="1450"/>
                </a:cxn>
                <a:cxn ang="0">
                  <a:pos x="7918" y="1548"/>
                </a:cxn>
              </a:cxnLst>
              <a:rect l="0" t="0" r="r" b="b"/>
              <a:pathLst>
                <a:path w="9309" h="6715">
                  <a:moveTo>
                    <a:pt x="7918" y="1548"/>
                  </a:moveTo>
                  <a:cubicBezTo>
                    <a:pt x="8686" y="1548"/>
                    <a:pt x="9309" y="1202"/>
                    <a:pt x="9309" y="774"/>
                  </a:cubicBezTo>
                  <a:cubicBezTo>
                    <a:pt x="9309" y="347"/>
                    <a:pt x="8686" y="0"/>
                    <a:pt x="7918" y="0"/>
                  </a:cubicBezTo>
                  <a:cubicBezTo>
                    <a:pt x="7149" y="0"/>
                    <a:pt x="6526" y="347"/>
                    <a:pt x="6526" y="774"/>
                  </a:cubicBezTo>
                  <a:cubicBezTo>
                    <a:pt x="6526" y="948"/>
                    <a:pt x="6629" y="1109"/>
                    <a:pt x="6804" y="1238"/>
                  </a:cubicBezTo>
                  <a:cubicBezTo>
                    <a:pt x="4655" y="2596"/>
                    <a:pt x="4655" y="2596"/>
                    <a:pt x="4655" y="2596"/>
                  </a:cubicBezTo>
                  <a:cubicBezTo>
                    <a:pt x="2506" y="1238"/>
                    <a:pt x="2506" y="1238"/>
                    <a:pt x="2506" y="1238"/>
                  </a:cubicBezTo>
                  <a:cubicBezTo>
                    <a:pt x="2680" y="1109"/>
                    <a:pt x="2783" y="948"/>
                    <a:pt x="2783" y="774"/>
                  </a:cubicBezTo>
                  <a:cubicBezTo>
                    <a:pt x="2783" y="347"/>
                    <a:pt x="2160" y="0"/>
                    <a:pt x="1392" y="0"/>
                  </a:cubicBezTo>
                  <a:cubicBezTo>
                    <a:pt x="623" y="0"/>
                    <a:pt x="0" y="347"/>
                    <a:pt x="0" y="774"/>
                  </a:cubicBezTo>
                  <a:cubicBezTo>
                    <a:pt x="0" y="1202"/>
                    <a:pt x="623" y="1548"/>
                    <a:pt x="1392" y="1548"/>
                  </a:cubicBezTo>
                  <a:cubicBezTo>
                    <a:pt x="1639" y="1548"/>
                    <a:pt x="1871" y="1512"/>
                    <a:pt x="2072" y="1450"/>
                  </a:cubicBezTo>
                  <a:cubicBezTo>
                    <a:pt x="4130" y="2928"/>
                    <a:pt x="4130" y="2928"/>
                    <a:pt x="4130" y="2928"/>
                  </a:cubicBezTo>
                  <a:cubicBezTo>
                    <a:pt x="4426" y="5311"/>
                    <a:pt x="4426" y="5311"/>
                    <a:pt x="4426" y="5311"/>
                  </a:cubicBezTo>
                  <a:cubicBezTo>
                    <a:pt x="3548" y="4783"/>
                    <a:pt x="3548" y="4783"/>
                    <a:pt x="3548" y="4783"/>
                  </a:cubicBezTo>
                  <a:cubicBezTo>
                    <a:pt x="3548" y="4948"/>
                    <a:pt x="3548" y="4948"/>
                    <a:pt x="3548" y="4948"/>
                  </a:cubicBezTo>
                  <a:cubicBezTo>
                    <a:pt x="4666" y="6715"/>
                    <a:pt x="4666" y="6715"/>
                    <a:pt x="4666" y="6715"/>
                  </a:cubicBezTo>
                  <a:cubicBezTo>
                    <a:pt x="5780" y="4940"/>
                    <a:pt x="5780" y="4940"/>
                    <a:pt x="5780" y="4940"/>
                  </a:cubicBezTo>
                  <a:cubicBezTo>
                    <a:pt x="5781" y="4783"/>
                    <a:pt x="5781" y="4783"/>
                    <a:pt x="5781" y="4783"/>
                  </a:cubicBezTo>
                  <a:cubicBezTo>
                    <a:pt x="4870" y="5275"/>
                    <a:pt x="4870" y="5275"/>
                    <a:pt x="4870" y="5275"/>
                  </a:cubicBezTo>
                  <a:cubicBezTo>
                    <a:pt x="5179" y="2928"/>
                    <a:pt x="5179" y="2928"/>
                    <a:pt x="5179" y="2928"/>
                  </a:cubicBezTo>
                  <a:cubicBezTo>
                    <a:pt x="7238" y="1450"/>
                    <a:pt x="7238" y="1450"/>
                    <a:pt x="7238" y="1450"/>
                  </a:cubicBezTo>
                  <a:cubicBezTo>
                    <a:pt x="7439" y="1512"/>
                    <a:pt x="7671" y="1548"/>
                    <a:pt x="7918" y="1548"/>
                  </a:cubicBezTo>
                  <a:close/>
                </a:path>
              </a:pathLst>
            </a:custGeom>
            <a:solidFill>
              <a:schemeClr val="accent5"/>
            </a:solidFill>
            <a:ln w="8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8467050" y="-11834813"/>
              <a:ext cx="8839200" cy="4916488"/>
            </a:xfrm>
            <a:prstGeom prst="ellipse">
              <a:avLst/>
            </a:prstGeom>
            <a:solidFill>
              <a:schemeClr val="accent5"/>
            </a:solidFill>
            <a:ln w="8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18059400" y="-11847513"/>
              <a:ext cx="29565600" cy="26952576"/>
            </a:xfrm>
            <a:custGeom>
              <a:avLst/>
              <a:gdLst/>
              <a:ahLst/>
              <a:cxnLst>
                <a:cxn ang="0">
                  <a:pos x="7918" y="1879"/>
                </a:cxn>
                <a:cxn ang="0">
                  <a:pos x="6526" y="2623"/>
                </a:cxn>
                <a:cxn ang="0">
                  <a:pos x="6780" y="3051"/>
                </a:cxn>
                <a:cxn ang="0">
                  <a:pos x="5015" y="4148"/>
                </a:cxn>
                <a:cxn ang="0">
                  <a:pos x="4905" y="1477"/>
                </a:cxn>
                <a:cxn ang="0">
                  <a:pos x="6060" y="744"/>
                </a:cxn>
                <a:cxn ang="0">
                  <a:pos x="4669" y="0"/>
                </a:cxn>
                <a:cxn ang="0">
                  <a:pos x="3277" y="744"/>
                </a:cxn>
                <a:cxn ang="0">
                  <a:pos x="4390" y="1473"/>
                </a:cxn>
                <a:cxn ang="0">
                  <a:pos x="4319" y="4164"/>
                </a:cxn>
                <a:cxn ang="0">
                  <a:pos x="2530" y="3051"/>
                </a:cxn>
                <a:cxn ang="0">
                  <a:pos x="2783" y="2623"/>
                </a:cxn>
                <a:cxn ang="0">
                  <a:pos x="1392" y="1879"/>
                </a:cxn>
                <a:cxn ang="0">
                  <a:pos x="0" y="2623"/>
                </a:cxn>
                <a:cxn ang="0">
                  <a:pos x="1392" y="3367"/>
                </a:cxn>
                <a:cxn ang="0">
                  <a:pos x="2083" y="3269"/>
                </a:cxn>
                <a:cxn ang="0">
                  <a:pos x="4105" y="4714"/>
                </a:cxn>
                <a:cxn ang="0">
                  <a:pos x="4218" y="6898"/>
                </a:cxn>
                <a:cxn ang="0">
                  <a:pos x="3546" y="6666"/>
                </a:cxn>
                <a:cxn ang="0">
                  <a:pos x="4664" y="8486"/>
                </a:cxn>
                <a:cxn ang="0">
                  <a:pos x="5786" y="6670"/>
                </a:cxn>
                <a:cxn ang="0">
                  <a:pos x="5102" y="6890"/>
                </a:cxn>
                <a:cxn ang="0">
                  <a:pos x="5205" y="4714"/>
                </a:cxn>
                <a:cxn ang="0">
                  <a:pos x="7227" y="3269"/>
                </a:cxn>
                <a:cxn ang="0">
                  <a:pos x="7918" y="3367"/>
                </a:cxn>
                <a:cxn ang="0">
                  <a:pos x="9309" y="2623"/>
                </a:cxn>
                <a:cxn ang="0">
                  <a:pos x="7918" y="1879"/>
                </a:cxn>
              </a:cxnLst>
              <a:rect l="0" t="0" r="r" b="b"/>
              <a:pathLst>
                <a:path w="9309" h="8486">
                  <a:moveTo>
                    <a:pt x="7918" y="1879"/>
                  </a:moveTo>
                  <a:cubicBezTo>
                    <a:pt x="7149" y="1879"/>
                    <a:pt x="6526" y="2212"/>
                    <a:pt x="6526" y="2623"/>
                  </a:cubicBezTo>
                  <a:cubicBezTo>
                    <a:pt x="6526" y="2782"/>
                    <a:pt x="6620" y="2930"/>
                    <a:pt x="6780" y="3051"/>
                  </a:cubicBezTo>
                  <a:cubicBezTo>
                    <a:pt x="5015" y="4148"/>
                    <a:pt x="5015" y="4148"/>
                    <a:pt x="5015" y="4148"/>
                  </a:cubicBezTo>
                  <a:cubicBezTo>
                    <a:pt x="4905" y="1477"/>
                    <a:pt x="4905" y="1477"/>
                    <a:pt x="4905" y="1477"/>
                  </a:cubicBezTo>
                  <a:cubicBezTo>
                    <a:pt x="5561" y="1417"/>
                    <a:pt x="6060" y="1112"/>
                    <a:pt x="6060" y="744"/>
                  </a:cubicBezTo>
                  <a:cubicBezTo>
                    <a:pt x="6060" y="333"/>
                    <a:pt x="5437" y="0"/>
                    <a:pt x="4669" y="0"/>
                  </a:cubicBezTo>
                  <a:cubicBezTo>
                    <a:pt x="3900" y="0"/>
                    <a:pt x="3277" y="333"/>
                    <a:pt x="3277" y="744"/>
                  </a:cubicBezTo>
                  <a:cubicBezTo>
                    <a:pt x="3277" y="1104"/>
                    <a:pt x="3755" y="1404"/>
                    <a:pt x="4390" y="1473"/>
                  </a:cubicBezTo>
                  <a:cubicBezTo>
                    <a:pt x="4319" y="4164"/>
                    <a:pt x="4319" y="4164"/>
                    <a:pt x="4319" y="4164"/>
                  </a:cubicBezTo>
                  <a:cubicBezTo>
                    <a:pt x="2530" y="3051"/>
                    <a:pt x="2530" y="3051"/>
                    <a:pt x="2530" y="3051"/>
                  </a:cubicBezTo>
                  <a:cubicBezTo>
                    <a:pt x="2689" y="2930"/>
                    <a:pt x="2783" y="2782"/>
                    <a:pt x="2783" y="2623"/>
                  </a:cubicBezTo>
                  <a:cubicBezTo>
                    <a:pt x="2783" y="2212"/>
                    <a:pt x="2160" y="1879"/>
                    <a:pt x="1392" y="1879"/>
                  </a:cubicBezTo>
                  <a:cubicBezTo>
                    <a:pt x="623" y="1879"/>
                    <a:pt x="0" y="2212"/>
                    <a:pt x="0" y="2623"/>
                  </a:cubicBezTo>
                  <a:cubicBezTo>
                    <a:pt x="0" y="3034"/>
                    <a:pt x="623" y="3367"/>
                    <a:pt x="1392" y="3367"/>
                  </a:cubicBezTo>
                  <a:cubicBezTo>
                    <a:pt x="1643" y="3367"/>
                    <a:pt x="1879" y="3331"/>
                    <a:pt x="2083" y="3269"/>
                  </a:cubicBezTo>
                  <a:cubicBezTo>
                    <a:pt x="4105" y="4714"/>
                    <a:pt x="4105" y="4714"/>
                    <a:pt x="4105" y="4714"/>
                  </a:cubicBezTo>
                  <a:cubicBezTo>
                    <a:pt x="4218" y="6898"/>
                    <a:pt x="4218" y="6898"/>
                    <a:pt x="4218" y="6898"/>
                  </a:cubicBezTo>
                  <a:cubicBezTo>
                    <a:pt x="3546" y="6666"/>
                    <a:pt x="3546" y="6666"/>
                    <a:pt x="3546" y="6666"/>
                  </a:cubicBezTo>
                  <a:cubicBezTo>
                    <a:pt x="4664" y="8486"/>
                    <a:pt x="4664" y="8486"/>
                    <a:pt x="4664" y="8486"/>
                  </a:cubicBezTo>
                  <a:cubicBezTo>
                    <a:pt x="5786" y="6670"/>
                    <a:pt x="5786" y="6670"/>
                    <a:pt x="5786" y="6670"/>
                  </a:cubicBezTo>
                  <a:cubicBezTo>
                    <a:pt x="5102" y="6890"/>
                    <a:pt x="5102" y="6890"/>
                    <a:pt x="5102" y="6890"/>
                  </a:cubicBezTo>
                  <a:cubicBezTo>
                    <a:pt x="5205" y="4714"/>
                    <a:pt x="5205" y="4714"/>
                    <a:pt x="5205" y="4714"/>
                  </a:cubicBezTo>
                  <a:cubicBezTo>
                    <a:pt x="7227" y="3269"/>
                    <a:pt x="7227" y="3269"/>
                    <a:pt x="7227" y="3269"/>
                  </a:cubicBezTo>
                  <a:cubicBezTo>
                    <a:pt x="7430" y="3331"/>
                    <a:pt x="7666" y="3367"/>
                    <a:pt x="7918" y="3367"/>
                  </a:cubicBezTo>
                  <a:cubicBezTo>
                    <a:pt x="8686" y="3367"/>
                    <a:pt x="9309" y="3034"/>
                    <a:pt x="9309" y="2623"/>
                  </a:cubicBezTo>
                  <a:cubicBezTo>
                    <a:pt x="9309" y="2212"/>
                    <a:pt x="8686" y="1879"/>
                    <a:pt x="7918" y="1879"/>
                  </a:cubicBezTo>
                  <a:close/>
                </a:path>
              </a:pathLst>
            </a:custGeom>
            <a:solidFill>
              <a:schemeClr val="accent6"/>
            </a:solidFill>
            <a:ln w="8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5" name="Picture 2" descr="Y:\Projects\SmileTemplates\CHARTS\Diagrams &amp; Charts\Arrow\New Folder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248" y="1975021"/>
            <a:ext cx="868929" cy="1575658"/>
          </a:xfrm>
          <a:prstGeom prst="rect">
            <a:avLst/>
          </a:prstGeom>
          <a:noFill/>
        </p:spPr>
      </p:pic>
      <p:pic>
        <p:nvPicPr>
          <p:cNvPr id="66" name="Picture 6" descr="Y:\Projects\SmileTemplates\CHARTS\Diagrams &amp; Charts\Arrow\New Folder\4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423" y="2040693"/>
            <a:ext cx="880825" cy="1565912"/>
          </a:xfrm>
          <a:prstGeom prst="rect">
            <a:avLst/>
          </a:prstGeom>
          <a:noFill/>
        </p:spPr>
      </p:pic>
      <p:sp>
        <p:nvSpPr>
          <p:cNvPr id="67" name="AutoShape 64"/>
          <p:cNvSpPr>
            <a:spLocks noChangeArrowheads="1"/>
          </p:cNvSpPr>
          <p:nvPr/>
        </p:nvSpPr>
        <p:spPr bwMode="gray">
          <a:xfrm>
            <a:off x="457200" y="228600"/>
            <a:ext cx="7924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Arrows </a:t>
            </a:r>
            <a:r>
              <a:rPr lang="en-US" sz="3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69" name="Rounded Rectangle 68"/>
          <p:cNvSpPr/>
          <p:nvPr/>
        </p:nvSpPr>
        <p:spPr>
          <a:xfrm rot="10800000">
            <a:off x="402956" y="1517821"/>
            <a:ext cx="2286000" cy="3186193"/>
          </a:xfrm>
          <a:prstGeom prst="roundRect">
            <a:avLst>
              <a:gd name="adj" fmla="val 7606"/>
            </a:avLst>
          </a:prstGeom>
          <a:noFill/>
          <a:ln w="9525">
            <a:gradFill>
              <a:gsLst>
                <a:gs pos="0">
                  <a:schemeClr val="tx1">
                    <a:lumMod val="40000"/>
                    <a:lumOff val="60000"/>
                  </a:schemeClr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flipV="1">
            <a:off x="591519" y="2127421"/>
            <a:ext cx="1900237" cy="45719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16200000" scaled="0"/>
          </a:gradFill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 Box 394"/>
          <p:cNvSpPr txBox="1">
            <a:spLocks noChangeArrowheads="1"/>
          </p:cNvSpPr>
          <p:nvPr/>
        </p:nvSpPr>
        <p:spPr bwMode="auto">
          <a:xfrm>
            <a:off x="410705" y="1783000"/>
            <a:ext cx="227050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 smtClean="0">
                <a:solidFill>
                  <a:srgbClr val="737373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4" name="Text Box 394"/>
          <p:cNvSpPr txBox="1">
            <a:spLocks noChangeArrowheads="1"/>
          </p:cNvSpPr>
          <p:nvPr/>
        </p:nvSpPr>
        <p:spPr bwMode="auto">
          <a:xfrm>
            <a:off x="592810" y="2474429"/>
            <a:ext cx="192179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Ipsum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is simply dummy text of then and scrambled it to make a type specimen book. It has survived not onvece.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Ipsum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is simply dummy text of then and scrambled it to make a type specimen book. It has survived not onvece.</a:t>
            </a:r>
          </a:p>
        </p:txBody>
      </p:sp>
      <p:sp>
        <p:nvSpPr>
          <p:cNvPr id="95" name="Rounded Rectangle 94"/>
          <p:cNvSpPr/>
          <p:nvPr/>
        </p:nvSpPr>
        <p:spPr>
          <a:xfrm rot="10800000">
            <a:off x="6528661" y="1517821"/>
            <a:ext cx="2286000" cy="3186193"/>
          </a:xfrm>
          <a:prstGeom prst="roundRect">
            <a:avLst>
              <a:gd name="adj" fmla="val 7606"/>
            </a:avLst>
          </a:prstGeom>
          <a:noFill/>
          <a:ln w="9525">
            <a:gradFill>
              <a:gsLst>
                <a:gs pos="0">
                  <a:schemeClr val="tx1">
                    <a:lumMod val="40000"/>
                    <a:lumOff val="60000"/>
                  </a:schemeClr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flipV="1">
            <a:off x="6717224" y="2127421"/>
            <a:ext cx="1900237" cy="45719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16200000" scaled="0"/>
          </a:gradFill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 Box 394"/>
          <p:cNvSpPr txBox="1">
            <a:spLocks noChangeArrowheads="1"/>
          </p:cNvSpPr>
          <p:nvPr/>
        </p:nvSpPr>
        <p:spPr bwMode="auto">
          <a:xfrm>
            <a:off x="6536410" y="1783000"/>
            <a:ext cx="227050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 smtClean="0">
                <a:solidFill>
                  <a:srgbClr val="737373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105" name="Text Box 394"/>
          <p:cNvSpPr txBox="1">
            <a:spLocks noChangeArrowheads="1"/>
          </p:cNvSpPr>
          <p:nvPr/>
        </p:nvSpPr>
        <p:spPr bwMode="auto">
          <a:xfrm>
            <a:off x="6718515" y="2474429"/>
            <a:ext cx="192179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Ipsum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is simply dummy text of then and scrambled it to make a type specimen book. It has survived not onvece.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Ipsum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is simply dummy text of then and scrambled it to make a type specimen book. It has survived not onvece.</a:t>
            </a:r>
          </a:p>
        </p:txBody>
      </p:sp>
      <p:sp>
        <p:nvSpPr>
          <p:cNvPr id="107" name="Text Box 394"/>
          <p:cNvSpPr txBox="1">
            <a:spLocks noChangeArrowheads="1"/>
          </p:cNvSpPr>
          <p:nvPr/>
        </p:nvSpPr>
        <p:spPr bwMode="auto">
          <a:xfrm>
            <a:off x="4019227" y="5572780"/>
            <a:ext cx="1143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tx1">
                    <a:lumMod val="60000"/>
                    <a:lumOff val="40000"/>
                  </a:schemeClr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pic>
        <p:nvPicPr>
          <p:cNvPr id="33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9900" y="1428921"/>
            <a:ext cx="706101" cy="15063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122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row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110</Words>
  <Application>Microsoft Office PowerPoint</Application>
  <PresentationFormat>全屏显示(4:3)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Arrow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iDesign</dc:creator>
  <dc:description/>
  <cp:lastModifiedBy>田士庆</cp:lastModifiedBy>
  <cp:revision>7</cp:revision>
  <dcterms:created xsi:type="dcterms:W3CDTF">2009-09-08T15:45:39Z</dcterms:created>
  <dcterms:modified xsi:type="dcterms:W3CDTF">2012-07-18T18:18:54Z</dcterms:modified>
  <dc:subject>DG-聚合</dc:subject>
  <cp:keywords>TZ-固定图形;XG-渐变;KJ-3D;DH-静态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