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E58402-3818-4904-8939-2EE78C97B27B}" type="datetimeFigureOut">
              <a:rPr lang="en-US"/>
              <a:pPr>
                <a:defRPr/>
              </a:pPr>
              <a:t>7/19/2012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FAE7F-05CE-4029-AE87-7E985C7C87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515151"/>
            </a:gs>
            <a:gs pos="62000">
              <a:srgbClr val="000000"/>
            </a:gs>
            <a:gs pos="10000">
              <a:schemeClr val="tx1">
                <a:lumMod val="7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430323-E022-46C4-8466-6DF4C317887D}" type="datetimeFigureOut">
              <a:rPr lang="en-US"/>
              <a:pPr>
                <a:defRPr/>
              </a:pPr>
              <a:t>7/19/2012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0187B8-A45A-4312-B07C-2643186172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475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AutoShape 64"/>
          <p:cNvSpPr>
            <a:spLocks noChangeArrowheads="1"/>
          </p:cNvSpPr>
          <p:nvPr/>
        </p:nvSpPr>
        <p:spPr bwMode="gray">
          <a:xfrm>
            <a:off x="457200" y="228600"/>
            <a:ext cx="5638800" cy="609600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smtClean="0">
                <a:solidFill>
                  <a:schemeClr val="bg1"/>
                </a:solidFill>
              </a:rPr>
              <a:t>Pyramids and Triangles</a:t>
            </a:r>
            <a:r>
              <a:rPr lang="ru-RU" sz="2800" b="1" dirty="0" smtClean="0">
                <a:solidFill>
                  <a:schemeClr val="bg1"/>
                </a:solidFill>
              </a:rPr>
              <a:t> </a:t>
            </a:r>
            <a:r>
              <a:rPr lang="en-US" sz="2800" kern="0" dirty="0" smtClean="0">
                <a:solidFill>
                  <a:schemeClr val="bg1"/>
                </a:solidFill>
                <a:latin typeface="+mn-lt"/>
                <a:ea typeface="굴림" charset="-127"/>
                <a:cs typeface="Arial" pitchFamily="34" charset="0"/>
              </a:rPr>
              <a:t>– Your Text Here</a:t>
            </a:r>
          </a:p>
        </p:txBody>
      </p:sp>
      <p:sp>
        <p:nvSpPr>
          <p:cNvPr id="4" name="Freeform 31"/>
          <p:cNvSpPr>
            <a:spLocks/>
          </p:cNvSpPr>
          <p:nvPr/>
        </p:nvSpPr>
        <p:spPr bwMode="auto">
          <a:xfrm>
            <a:off x="4575588" y="3318805"/>
            <a:ext cx="2655586" cy="2300505"/>
          </a:xfrm>
          <a:custGeom>
            <a:avLst/>
            <a:gdLst/>
            <a:ahLst/>
            <a:cxnLst>
              <a:cxn ang="0">
                <a:pos x="531" y="460"/>
              </a:cxn>
              <a:cxn ang="0">
                <a:pos x="267" y="0"/>
              </a:cxn>
              <a:cxn ang="0">
                <a:pos x="0" y="460"/>
              </a:cxn>
              <a:cxn ang="0">
                <a:pos x="531" y="460"/>
              </a:cxn>
            </a:cxnLst>
            <a:rect l="0" t="0" r="r" b="b"/>
            <a:pathLst>
              <a:path w="531" h="460">
                <a:moveTo>
                  <a:pt x="531" y="460"/>
                </a:moveTo>
                <a:lnTo>
                  <a:pt x="267" y="0"/>
                </a:lnTo>
                <a:lnTo>
                  <a:pt x="0" y="460"/>
                </a:lnTo>
                <a:lnTo>
                  <a:pt x="531" y="460"/>
                </a:lnTo>
                <a:close/>
              </a:path>
            </a:pathLst>
          </a:custGeom>
          <a:gradFill flip="none" rotWithShape="1">
            <a:gsLst>
              <a:gs pos="0">
                <a:srgbClr val="5A5A5A">
                  <a:shade val="30000"/>
                  <a:satMod val="115000"/>
                </a:srgbClr>
              </a:gs>
              <a:gs pos="50000">
                <a:srgbClr val="5A5A5A">
                  <a:shade val="67500"/>
                  <a:satMod val="115000"/>
                </a:srgbClr>
              </a:gs>
              <a:gs pos="100000">
                <a:srgbClr val="5A5A5A">
                  <a:shade val="100000"/>
                  <a:satMod val="115000"/>
                </a:srgbClr>
              </a:gs>
            </a:gsLst>
            <a:lin ang="2700000" scaled="1"/>
            <a:tileRect/>
          </a:gradFill>
          <a:ln w="9525">
            <a:noFill/>
            <a:round/>
            <a:headEnd/>
            <a:tailEnd/>
          </a:ln>
          <a:effectLst>
            <a:reflection blurRad="6350" stA="52000" endA="300" endPos="35000" dir="5400000" sy="-100000" algn="bl" rotWithShape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Freeform 32"/>
          <p:cNvSpPr>
            <a:spLocks/>
          </p:cNvSpPr>
          <p:nvPr/>
        </p:nvSpPr>
        <p:spPr bwMode="auto">
          <a:xfrm>
            <a:off x="1905000" y="3303804"/>
            <a:ext cx="2670588" cy="2315509"/>
          </a:xfrm>
          <a:custGeom>
            <a:avLst/>
            <a:gdLst/>
            <a:ahLst/>
            <a:cxnLst>
              <a:cxn ang="0">
                <a:pos x="0" y="463"/>
              </a:cxn>
              <a:cxn ang="0">
                <a:pos x="534" y="463"/>
              </a:cxn>
              <a:cxn ang="0">
                <a:pos x="267" y="0"/>
              </a:cxn>
              <a:cxn ang="0">
                <a:pos x="0" y="463"/>
              </a:cxn>
            </a:cxnLst>
            <a:rect l="0" t="0" r="r" b="b"/>
            <a:pathLst>
              <a:path w="534" h="463">
                <a:moveTo>
                  <a:pt x="0" y="463"/>
                </a:moveTo>
                <a:lnTo>
                  <a:pt x="534" y="463"/>
                </a:lnTo>
                <a:lnTo>
                  <a:pt x="267" y="0"/>
                </a:lnTo>
                <a:lnTo>
                  <a:pt x="0" y="463"/>
                </a:lnTo>
                <a:close/>
              </a:path>
            </a:pathLst>
          </a:custGeom>
          <a:gradFill flip="none" rotWithShape="1">
            <a:gsLst>
              <a:gs pos="0">
                <a:srgbClr val="5A5A5A">
                  <a:shade val="30000"/>
                  <a:satMod val="115000"/>
                </a:srgbClr>
              </a:gs>
              <a:gs pos="50000">
                <a:srgbClr val="5A5A5A">
                  <a:shade val="67500"/>
                  <a:satMod val="115000"/>
                </a:srgbClr>
              </a:gs>
              <a:gs pos="100000">
                <a:srgbClr val="5A5A5A">
                  <a:shade val="100000"/>
                  <a:satMod val="115000"/>
                </a:srgbClr>
              </a:gs>
            </a:gsLst>
            <a:lin ang="8100000" scaled="1"/>
            <a:tileRect/>
          </a:gradFill>
          <a:ln w="9525">
            <a:noFill/>
            <a:round/>
            <a:headEnd/>
            <a:tailEnd/>
          </a:ln>
          <a:effectLst>
            <a:reflection blurRad="6350" stA="52000" endA="300" endPos="35000" dir="5400000" sy="-100000" algn="bl" rotWithShape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33"/>
          <p:cNvSpPr>
            <a:spLocks/>
          </p:cNvSpPr>
          <p:nvPr/>
        </p:nvSpPr>
        <p:spPr bwMode="auto">
          <a:xfrm>
            <a:off x="3237213" y="990600"/>
            <a:ext cx="2673911" cy="2316380"/>
          </a:xfrm>
          <a:custGeom>
            <a:avLst/>
            <a:gdLst/>
            <a:ahLst/>
            <a:cxnLst>
              <a:cxn ang="0">
                <a:pos x="267" y="0"/>
              </a:cxn>
              <a:cxn ang="0">
                <a:pos x="0" y="460"/>
              </a:cxn>
              <a:cxn ang="0">
                <a:pos x="531" y="460"/>
              </a:cxn>
              <a:cxn ang="0">
                <a:pos x="267" y="0"/>
              </a:cxn>
            </a:cxnLst>
            <a:rect l="0" t="0" r="r" b="b"/>
            <a:pathLst>
              <a:path w="531" h="460">
                <a:moveTo>
                  <a:pt x="267" y="0"/>
                </a:moveTo>
                <a:lnTo>
                  <a:pt x="0" y="460"/>
                </a:lnTo>
                <a:lnTo>
                  <a:pt x="531" y="460"/>
                </a:lnTo>
                <a:lnTo>
                  <a:pt x="267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75000"/>
                  <a:shade val="30000"/>
                  <a:satMod val="115000"/>
                </a:schemeClr>
              </a:gs>
              <a:gs pos="50000">
                <a:schemeClr val="bg1">
                  <a:lumMod val="75000"/>
                  <a:shade val="67500"/>
                  <a:satMod val="115000"/>
                </a:schemeClr>
              </a:gs>
              <a:gs pos="100000">
                <a:schemeClr val="bg1">
                  <a:lumMod val="75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34"/>
          <p:cNvSpPr>
            <a:spLocks/>
          </p:cNvSpPr>
          <p:nvPr/>
        </p:nvSpPr>
        <p:spPr bwMode="auto">
          <a:xfrm>
            <a:off x="3240296" y="3303804"/>
            <a:ext cx="2670588" cy="2315509"/>
          </a:xfrm>
          <a:custGeom>
            <a:avLst/>
            <a:gdLst/>
            <a:ahLst/>
            <a:cxnLst>
              <a:cxn ang="0">
                <a:pos x="267" y="463"/>
              </a:cxn>
              <a:cxn ang="0">
                <a:pos x="534" y="3"/>
              </a:cxn>
              <a:cxn ang="0">
                <a:pos x="534" y="0"/>
              </a:cxn>
              <a:cxn ang="0">
                <a:pos x="531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67" y="463"/>
              </a:cxn>
              <a:cxn ang="0">
                <a:pos x="267" y="463"/>
              </a:cxn>
              <a:cxn ang="0">
                <a:pos x="267" y="463"/>
              </a:cxn>
            </a:cxnLst>
            <a:rect l="0" t="0" r="r" b="b"/>
            <a:pathLst>
              <a:path w="534" h="463">
                <a:moveTo>
                  <a:pt x="267" y="463"/>
                </a:moveTo>
                <a:lnTo>
                  <a:pt x="534" y="3"/>
                </a:lnTo>
                <a:lnTo>
                  <a:pt x="534" y="0"/>
                </a:lnTo>
                <a:lnTo>
                  <a:pt x="531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67" y="463"/>
                </a:lnTo>
                <a:lnTo>
                  <a:pt x="267" y="463"/>
                </a:lnTo>
                <a:lnTo>
                  <a:pt x="267" y="463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>
            <a:noFill/>
            <a:round/>
            <a:headEnd/>
            <a:tailEnd/>
          </a:ln>
          <a:effectLst>
            <a:reflection blurRad="6350" stA="52000" endA="300" endPos="35000" dir="5400000" sy="-100000" algn="bl" rotWithShape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667000" y="4737099"/>
            <a:ext cx="12192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굴림" charset="-127"/>
                <a:cs typeface="Arial" pitchFamily="34" charset="0"/>
              </a:rPr>
              <a:t>Example Text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273808" y="4737099"/>
            <a:ext cx="12192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굴림" charset="-127"/>
                <a:cs typeface="Arial" pitchFamily="34" charset="0"/>
              </a:rPr>
              <a:t>Example Text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905289" y="2451099"/>
            <a:ext cx="12763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kern="0" dirty="0" smtClean="0">
                <a:solidFill>
                  <a:schemeClr val="tx1">
                    <a:lumMod val="50000"/>
                  </a:schemeClr>
                </a:solidFill>
                <a:latin typeface="+mn-lt"/>
                <a:ea typeface="굴림" charset="-127"/>
                <a:cs typeface="Arial" pitchFamily="34" charset="0"/>
              </a:rPr>
              <a:t>Your Text Here</a:t>
            </a:r>
            <a:endParaRPr lang="en-US" sz="1400" dirty="0">
              <a:latin typeface="+mn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946967" y="3653650"/>
            <a:ext cx="123463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kern="0" dirty="0" smtClean="0">
                <a:solidFill>
                  <a:schemeClr val="tx1">
                    <a:lumMod val="50000"/>
                  </a:schemeClr>
                </a:solidFill>
                <a:latin typeface="+mn-lt"/>
                <a:ea typeface="굴림" charset="-127"/>
                <a:cs typeface="Arial" pitchFamily="34" charset="0"/>
              </a:rPr>
              <a:t>Your Text </a:t>
            </a:r>
          </a:p>
          <a:p>
            <a:pPr algn="ctr"/>
            <a:r>
              <a:rPr lang="en-US" sz="2000" kern="0" dirty="0" smtClean="0">
                <a:solidFill>
                  <a:schemeClr val="tx1">
                    <a:lumMod val="50000"/>
                  </a:schemeClr>
                </a:solidFill>
                <a:latin typeface="+mn-lt"/>
                <a:ea typeface="굴림" charset="-127"/>
                <a:cs typeface="Arial" pitchFamily="34" charset="0"/>
              </a:rPr>
              <a:t>Here</a:t>
            </a:r>
            <a:endParaRPr lang="en-US" sz="2000" dirty="0">
              <a:latin typeface="+mn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81000" y="1905000"/>
            <a:ext cx="27432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100" kern="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굴림" charset="-127"/>
                <a:cs typeface="Arial" pitchFamily="34" charset="0"/>
              </a:rPr>
              <a:t>Lorem is simp dummy text of then and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100" kern="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굴림" charset="-127"/>
                <a:cs typeface="Arial" pitchFamily="34" charset="0"/>
              </a:rPr>
              <a:t>scrambled it to make a type specimen book. Your text here. Example text. </a:t>
            </a:r>
            <a:r>
              <a:rPr lang="en-US" altLang="ko-KR" sz="1100" kern="0" dirty="0" err="1" smtClean="0">
                <a:solidFill>
                  <a:schemeClr val="bg1">
                    <a:lumMod val="50000"/>
                  </a:schemeClr>
                </a:solidFill>
                <a:latin typeface="+mn-lt"/>
                <a:ea typeface="굴림" charset="-127"/>
                <a:cs typeface="Arial" pitchFamily="34" charset="0"/>
              </a:rPr>
              <a:t>Lorem</a:t>
            </a:r>
            <a:r>
              <a:rPr lang="en-US" altLang="ko-KR" sz="1100" kern="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굴림" charset="-127"/>
                <a:cs typeface="Arial" pitchFamily="34" charset="0"/>
              </a:rPr>
              <a:t> is </a:t>
            </a:r>
            <a:r>
              <a:rPr lang="en-US" altLang="ko-KR" sz="1100" kern="0" dirty="0" err="1" smtClean="0">
                <a:solidFill>
                  <a:schemeClr val="bg1">
                    <a:lumMod val="50000"/>
                  </a:schemeClr>
                </a:solidFill>
                <a:latin typeface="+mn-lt"/>
                <a:ea typeface="굴림" charset="-127"/>
                <a:cs typeface="Arial" pitchFamily="34" charset="0"/>
              </a:rPr>
              <a:t>simp</a:t>
            </a:r>
            <a:r>
              <a:rPr lang="en-US" altLang="ko-KR" sz="1100" kern="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굴림" charset="-127"/>
                <a:cs typeface="Arial" pitchFamily="34" charset="0"/>
              </a:rPr>
              <a:t> dummy text of then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019800" y="1981200"/>
            <a:ext cx="27432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100" kern="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굴림" charset="-127"/>
                <a:cs typeface="Arial" pitchFamily="34" charset="0"/>
              </a:rPr>
              <a:t>Lorem is simp dummy text of then and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100" kern="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굴림" charset="-127"/>
                <a:cs typeface="Arial" pitchFamily="34" charset="0"/>
              </a:rPr>
              <a:t>scrambled it to make a type specimen book. Your text here. Example text. </a:t>
            </a:r>
            <a:r>
              <a:rPr lang="en-US" altLang="ko-KR" sz="1100" kern="0" dirty="0" err="1" smtClean="0">
                <a:solidFill>
                  <a:schemeClr val="bg1">
                    <a:lumMod val="50000"/>
                  </a:schemeClr>
                </a:solidFill>
                <a:latin typeface="+mn-lt"/>
                <a:ea typeface="굴림" charset="-127"/>
                <a:cs typeface="Arial" pitchFamily="34" charset="0"/>
              </a:rPr>
              <a:t>Lorem</a:t>
            </a:r>
            <a:r>
              <a:rPr lang="en-US" altLang="ko-KR" sz="1100" kern="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굴림" charset="-127"/>
                <a:cs typeface="Arial" pitchFamily="34" charset="0"/>
              </a:rPr>
              <a:t> is </a:t>
            </a:r>
            <a:r>
              <a:rPr lang="en-US" altLang="ko-KR" sz="1100" kern="0" dirty="0" err="1" smtClean="0">
                <a:solidFill>
                  <a:schemeClr val="bg1">
                    <a:lumMod val="50000"/>
                  </a:schemeClr>
                </a:solidFill>
                <a:latin typeface="+mn-lt"/>
                <a:ea typeface="굴림" charset="-127"/>
                <a:cs typeface="Arial" pitchFamily="34" charset="0"/>
              </a:rPr>
              <a:t>simp</a:t>
            </a:r>
            <a:r>
              <a:rPr lang="en-US" altLang="ko-KR" sz="1100" kern="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굴림" charset="-127"/>
                <a:cs typeface="Arial" pitchFamily="34" charset="0"/>
              </a:rPr>
              <a:t> dummy text of then</a:t>
            </a:r>
          </a:p>
        </p:txBody>
      </p:sp>
      <p:sp>
        <p:nvSpPr>
          <p:cNvPr id="16" name="AutoShape 64"/>
          <p:cNvSpPr>
            <a:spLocks noChangeArrowheads="1"/>
          </p:cNvSpPr>
          <p:nvPr/>
        </p:nvSpPr>
        <p:spPr bwMode="gray">
          <a:xfrm rot="17983673">
            <a:off x="1155287" y="2694375"/>
            <a:ext cx="3722129" cy="609600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bg1"/>
                </a:solidFill>
              </a:rPr>
              <a:t>2D Pyramids </a:t>
            </a:r>
            <a:r>
              <a:rPr lang="en-US" kern="0" dirty="0" smtClean="0">
                <a:solidFill>
                  <a:schemeClr val="bg1"/>
                </a:solidFill>
                <a:latin typeface="+mn-lt"/>
                <a:ea typeface="굴림" charset="-127"/>
                <a:cs typeface="Arial" pitchFamily="34" charset="0"/>
              </a:rPr>
              <a:t>– Your Text Here</a:t>
            </a:r>
          </a:p>
        </p:txBody>
      </p:sp>
      <p:sp>
        <p:nvSpPr>
          <p:cNvPr id="17" name="AutoShape 64"/>
          <p:cNvSpPr>
            <a:spLocks noChangeArrowheads="1"/>
          </p:cNvSpPr>
          <p:nvPr/>
        </p:nvSpPr>
        <p:spPr bwMode="gray">
          <a:xfrm rot="3621827">
            <a:off x="4497528" y="3197373"/>
            <a:ext cx="3722129" cy="609600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bg1"/>
                </a:solidFill>
              </a:rPr>
              <a:t>2D Pyramids </a:t>
            </a:r>
            <a:r>
              <a:rPr lang="en-US" kern="0" dirty="0" smtClean="0">
                <a:solidFill>
                  <a:schemeClr val="bg1"/>
                </a:solidFill>
                <a:latin typeface="+mn-lt"/>
                <a:ea typeface="굴림" charset="-127"/>
                <a:cs typeface="Arial" pitchFamily="34" charset="0"/>
              </a:rPr>
              <a:t>– Your Text Here</a:t>
            </a:r>
          </a:p>
        </p:txBody>
      </p:sp>
      <p:sp>
        <p:nvSpPr>
          <p:cNvPr id="19" name="Rectangle 18"/>
          <p:cNvSpPr/>
          <p:nvPr/>
        </p:nvSpPr>
        <p:spPr>
          <a:xfrm>
            <a:off x="2209800" y="5791200"/>
            <a:ext cx="51054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100" kern="0" dirty="0" smtClean="0">
                <a:solidFill>
                  <a:schemeClr val="bg1"/>
                </a:solidFill>
                <a:latin typeface="+mn-lt"/>
                <a:ea typeface="굴림" charset="-127"/>
                <a:cs typeface="Arial" pitchFamily="34" charset="0"/>
              </a:rPr>
              <a:t>Lorem is simp dummy text of then and scrambled it to make a type specimen book. Your text here. Example text. </a:t>
            </a:r>
            <a:r>
              <a:rPr lang="en-US" altLang="ko-KR" sz="1100" kern="0" dirty="0" err="1" smtClean="0">
                <a:solidFill>
                  <a:schemeClr val="bg1"/>
                </a:solidFill>
                <a:latin typeface="+mn-lt"/>
                <a:ea typeface="굴림" charset="-127"/>
                <a:cs typeface="Arial" pitchFamily="34" charset="0"/>
              </a:rPr>
              <a:t>Lorem</a:t>
            </a:r>
            <a:r>
              <a:rPr lang="en-US" altLang="ko-KR" sz="1100" kern="0" dirty="0" smtClean="0">
                <a:solidFill>
                  <a:schemeClr val="bg1"/>
                </a:solidFill>
                <a:latin typeface="+mn-lt"/>
                <a:ea typeface="굴림" charset="-127"/>
                <a:cs typeface="Arial" pitchFamily="34" charset="0"/>
              </a:rPr>
              <a:t> is </a:t>
            </a:r>
            <a:r>
              <a:rPr lang="en-US" altLang="ko-KR" sz="1100" kern="0" dirty="0" err="1" smtClean="0">
                <a:solidFill>
                  <a:schemeClr val="bg1"/>
                </a:solidFill>
                <a:latin typeface="+mn-lt"/>
                <a:ea typeface="굴림" charset="-127"/>
                <a:cs typeface="Arial" pitchFamily="34" charset="0"/>
              </a:rPr>
              <a:t>simp</a:t>
            </a:r>
            <a:r>
              <a:rPr lang="en-US" altLang="ko-KR" sz="1100" kern="0" dirty="0" smtClean="0">
                <a:solidFill>
                  <a:schemeClr val="bg1"/>
                </a:solidFill>
                <a:latin typeface="+mn-lt"/>
                <a:ea typeface="굴림" charset="-127"/>
                <a:cs typeface="Arial" pitchFamily="34" charset="0"/>
              </a:rPr>
              <a:t> dummy text of then</a:t>
            </a:r>
          </a:p>
        </p:txBody>
      </p:sp>
    </p:spTree>
    <p:extLst>
      <p:ext uri="{BB962C8B-B14F-4D97-AF65-F5344CB8AC3E}">
        <p14:creationId xmlns:p14="http://schemas.microsoft.com/office/powerpoint/2010/main" val="438687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crum Process">
  <a:themeElements>
    <a:clrScheme name="Custom 1">
      <a:dk1>
        <a:srgbClr val="383838"/>
      </a:dk1>
      <a:lt1>
        <a:sysClr val="window" lastClr="FFFFFF"/>
      </a:lt1>
      <a:dk2>
        <a:srgbClr val="CCCC00"/>
      </a:dk2>
      <a:lt2>
        <a:srgbClr val="FFFF00"/>
      </a:lt2>
      <a:accent1>
        <a:srgbClr val="00B0F0"/>
      </a:accent1>
      <a:accent2>
        <a:srgbClr val="0070C0"/>
      </a:accent2>
      <a:accent3>
        <a:srgbClr val="00EA1C"/>
      </a:accent3>
      <a:accent4>
        <a:srgbClr val="00B050"/>
      </a:accent4>
      <a:accent5>
        <a:srgbClr val="C00000"/>
      </a:accent5>
      <a:accent6>
        <a:srgbClr val="FF00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Scrum Process</Template>
  <TotalTime>4552989</TotalTime>
  <Words>122</Words>
  <Application>Microsoft Office PowerPoint</Application>
  <PresentationFormat>全屏显示(4:3)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Scrum Process</vt:lpstr>
      <vt:lpstr>PowerPoint 演示文稿</vt:lpstr>
    </vt:vector>
  </TitlesOfParts>
  <Company>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Designer</dc:creator>
  <dc:description/>
  <cp:lastModifiedBy>田士庆</cp:lastModifiedBy>
  <cp:revision>624</cp:revision>
  <dcterms:created xsi:type="dcterms:W3CDTF">2010-07-23T09:33:49Z</dcterms:created>
  <dcterms:modified xsi:type="dcterms:W3CDTF">2012-07-18T18:13:53Z</dcterms:modified>
  <dc:subject>DG-阵列</dc:subject>
  <cp:keywords>TZ-固定图形;XG-渐变;KJ-平面;DH-静态</cp:keywords>
  <cp:category>UDi-逻辑图示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Slide 1</vt:lpwstr>
  </property>
  <property fmtid="{D5CDD505-2E9C-101B-9397-08002B2CF9AE}" pid="3" name="SlideDescription">
    <vt:lpwstr/>
  </property>
</Properties>
</file>