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515151"/>
            </a:gs>
            <a:gs pos="62000">
              <a:srgbClr val="000000"/>
            </a:gs>
            <a:gs pos="10000">
              <a:schemeClr val="tx1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349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AutoShape 64"/>
          <p:cNvSpPr>
            <a:spLocks noChangeArrowheads="1"/>
          </p:cNvSpPr>
          <p:nvPr/>
        </p:nvSpPr>
        <p:spPr bwMode="gray">
          <a:xfrm>
            <a:off x="457200" y="2286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Pyramids and Triangles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en-US" sz="28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– Your Text Here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1905000" y="914400"/>
            <a:ext cx="5705474" cy="4951236"/>
            <a:chOff x="1905000" y="1219200"/>
            <a:chExt cx="5705474" cy="4951236"/>
          </a:xfrm>
        </p:grpSpPr>
        <p:sp>
          <p:nvSpPr>
            <p:cNvPr id="2083" name="Freeform 35"/>
            <p:cNvSpPr>
              <a:spLocks/>
            </p:cNvSpPr>
            <p:nvPr/>
          </p:nvSpPr>
          <p:spPr bwMode="auto">
            <a:xfrm>
              <a:off x="3363374" y="1219200"/>
              <a:ext cx="1388796" cy="2780374"/>
            </a:xfrm>
            <a:custGeom>
              <a:avLst/>
              <a:gdLst/>
              <a:ahLst/>
              <a:cxnLst>
                <a:cxn ang="0">
                  <a:pos x="499" y="498"/>
                </a:cxn>
                <a:cxn ang="0">
                  <a:pos x="499" y="2"/>
                </a:cxn>
                <a:cxn ang="0">
                  <a:pos x="499" y="0"/>
                </a:cxn>
                <a:cxn ang="0">
                  <a:pos x="0" y="867"/>
                </a:cxn>
                <a:cxn ang="0">
                  <a:pos x="210" y="999"/>
                </a:cxn>
                <a:cxn ang="0">
                  <a:pos x="499" y="498"/>
                </a:cxn>
              </a:cxnLst>
              <a:rect l="0" t="0" r="r" b="b"/>
              <a:pathLst>
                <a:path w="499" h="999">
                  <a:moveTo>
                    <a:pt x="499" y="498"/>
                  </a:moveTo>
                  <a:lnTo>
                    <a:pt x="499" y="2"/>
                  </a:lnTo>
                  <a:lnTo>
                    <a:pt x="499" y="0"/>
                  </a:lnTo>
                  <a:lnTo>
                    <a:pt x="0" y="867"/>
                  </a:lnTo>
                  <a:lnTo>
                    <a:pt x="210" y="999"/>
                  </a:lnTo>
                  <a:lnTo>
                    <a:pt x="499" y="49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4" name="Freeform 36"/>
            <p:cNvSpPr>
              <a:spLocks/>
            </p:cNvSpPr>
            <p:nvPr/>
          </p:nvSpPr>
          <p:spPr bwMode="auto">
            <a:xfrm>
              <a:off x="1905000" y="3632197"/>
              <a:ext cx="2042837" cy="2538239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912"/>
                </a:cxn>
                <a:cxn ang="0">
                  <a:pos x="420" y="678"/>
                </a:cxn>
                <a:cxn ang="0">
                  <a:pos x="734" y="132"/>
                </a:cxn>
                <a:cxn ang="0">
                  <a:pos x="524" y="0"/>
                </a:cxn>
              </a:cxnLst>
              <a:rect l="0" t="0" r="r" b="b"/>
              <a:pathLst>
                <a:path w="734" h="912">
                  <a:moveTo>
                    <a:pt x="524" y="0"/>
                  </a:moveTo>
                  <a:lnTo>
                    <a:pt x="0" y="912"/>
                  </a:lnTo>
                  <a:lnTo>
                    <a:pt x="420" y="678"/>
                  </a:lnTo>
                  <a:lnTo>
                    <a:pt x="734" y="132"/>
                  </a:lnTo>
                  <a:lnTo>
                    <a:pt x="52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5" name="Freeform 37"/>
            <p:cNvSpPr>
              <a:spLocks/>
            </p:cNvSpPr>
            <p:nvPr/>
          </p:nvSpPr>
          <p:spPr bwMode="auto">
            <a:xfrm>
              <a:off x="5553720" y="3593233"/>
              <a:ext cx="2056754" cy="2577203"/>
            </a:xfrm>
            <a:custGeom>
              <a:avLst/>
              <a:gdLst/>
              <a:ahLst/>
              <a:cxnLst>
                <a:cxn ang="0">
                  <a:pos x="205" y="0"/>
                </a:cxn>
                <a:cxn ang="0">
                  <a:pos x="0" y="137"/>
                </a:cxn>
                <a:cxn ang="0">
                  <a:pos x="319" y="692"/>
                </a:cxn>
                <a:cxn ang="0">
                  <a:pos x="735" y="926"/>
                </a:cxn>
                <a:cxn ang="0">
                  <a:pos x="739" y="926"/>
                </a:cxn>
                <a:cxn ang="0">
                  <a:pos x="205" y="0"/>
                </a:cxn>
              </a:cxnLst>
              <a:rect l="0" t="0" r="r" b="b"/>
              <a:pathLst>
                <a:path w="739" h="926">
                  <a:moveTo>
                    <a:pt x="205" y="0"/>
                  </a:moveTo>
                  <a:lnTo>
                    <a:pt x="0" y="137"/>
                  </a:lnTo>
                  <a:lnTo>
                    <a:pt x="319" y="692"/>
                  </a:lnTo>
                  <a:lnTo>
                    <a:pt x="735" y="926"/>
                  </a:lnTo>
                  <a:lnTo>
                    <a:pt x="739" y="926"/>
                  </a:lnTo>
                  <a:lnTo>
                    <a:pt x="20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6" name="Freeform 38"/>
            <p:cNvSpPr>
              <a:spLocks/>
            </p:cNvSpPr>
            <p:nvPr/>
          </p:nvSpPr>
          <p:spPr bwMode="auto">
            <a:xfrm>
              <a:off x="4752171" y="1224766"/>
              <a:ext cx="1372097" cy="27497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96"/>
                </a:cxn>
                <a:cxn ang="0">
                  <a:pos x="2" y="494"/>
                </a:cxn>
                <a:cxn ang="0">
                  <a:pos x="288" y="988"/>
                </a:cxn>
                <a:cxn ang="0">
                  <a:pos x="493" y="851"/>
                </a:cxn>
                <a:cxn ang="0">
                  <a:pos x="0" y="0"/>
                </a:cxn>
              </a:cxnLst>
              <a:rect l="0" t="0" r="r" b="b"/>
              <a:pathLst>
                <a:path w="493" h="988">
                  <a:moveTo>
                    <a:pt x="0" y="0"/>
                  </a:moveTo>
                  <a:lnTo>
                    <a:pt x="0" y="496"/>
                  </a:lnTo>
                  <a:lnTo>
                    <a:pt x="2" y="494"/>
                  </a:lnTo>
                  <a:lnTo>
                    <a:pt x="288" y="988"/>
                  </a:lnTo>
                  <a:lnTo>
                    <a:pt x="493" y="85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7" name="Freeform 39"/>
            <p:cNvSpPr>
              <a:spLocks/>
            </p:cNvSpPr>
            <p:nvPr/>
          </p:nvSpPr>
          <p:spPr bwMode="auto">
            <a:xfrm>
              <a:off x="1905000" y="5519177"/>
              <a:ext cx="2852737" cy="651259"/>
            </a:xfrm>
            <a:custGeom>
              <a:avLst/>
              <a:gdLst/>
              <a:ahLst/>
              <a:cxnLst>
                <a:cxn ang="0">
                  <a:pos x="415" y="7"/>
                </a:cxn>
                <a:cxn ang="0">
                  <a:pos x="420" y="0"/>
                </a:cxn>
                <a:cxn ang="0">
                  <a:pos x="0" y="234"/>
                </a:cxn>
                <a:cxn ang="0">
                  <a:pos x="0" y="234"/>
                </a:cxn>
                <a:cxn ang="0">
                  <a:pos x="1025" y="234"/>
                </a:cxn>
                <a:cxn ang="0">
                  <a:pos x="1025" y="7"/>
                </a:cxn>
                <a:cxn ang="0">
                  <a:pos x="415" y="7"/>
                </a:cxn>
              </a:cxnLst>
              <a:rect l="0" t="0" r="r" b="b"/>
              <a:pathLst>
                <a:path w="1025" h="234">
                  <a:moveTo>
                    <a:pt x="415" y="7"/>
                  </a:moveTo>
                  <a:lnTo>
                    <a:pt x="420" y="0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1025" y="234"/>
                  </a:lnTo>
                  <a:lnTo>
                    <a:pt x="1025" y="7"/>
                  </a:lnTo>
                  <a:lnTo>
                    <a:pt x="415" y="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8" name="Freeform 40"/>
            <p:cNvSpPr>
              <a:spLocks/>
            </p:cNvSpPr>
            <p:nvPr/>
          </p:nvSpPr>
          <p:spPr bwMode="auto">
            <a:xfrm>
              <a:off x="4757737" y="5519177"/>
              <a:ext cx="2841604" cy="651259"/>
            </a:xfrm>
            <a:custGeom>
              <a:avLst/>
              <a:gdLst/>
              <a:ahLst/>
              <a:cxnLst>
                <a:cxn ang="0">
                  <a:pos x="605" y="0"/>
                </a:cxn>
                <a:cxn ang="0">
                  <a:pos x="609" y="7"/>
                </a:cxn>
                <a:cxn ang="0">
                  <a:pos x="0" y="7"/>
                </a:cxn>
                <a:cxn ang="0">
                  <a:pos x="0" y="234"/>
                </a:cxn>
                <a:cxn ang="0">
                  <a:pos x="1021" y="234"/>
                </a:cxn>
                <a:cxn ang="0">
                  <a:pos x="605" y="0"/>
                </a:cxn>
              </a:cxnLst>
              <a:rect l="0" t="0" r="r" b="b"/>
              <a:pathLst>
                <a:path w="1021" h="234">
                  <a:moveTo>
                    <a:pt x="605" y="0"/>
                  </a:moveTo>
                  <a:lnTo>
                    <a:pt x="609" y="7"/>
                  </a:lnTo>
                  <a:lnTo>
                    <a:pt x="0" y="7"/>
                  </a:lnTo>
                  <a:lnTo>
                    <a:pt x="0" y="234"/>
                  </a:lnTo>
                  <a:lnTo>
                    <a:pt x="1021" y="234"/>
                  </a:lnTo>
                  <a:lnTo>
                    <a:pt x="60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75000"/>
                    <a:shade val="30000"/>
                    <a:satMod val="115000"/>
                  </a:schemeClr>
                </a:gs>
                <a:gs pos="50000">
                  <a:schemeClr val="accent5">
                    <a:lumMod val="75000"/>
                    <a:shade val="67500"/>
                    <a:satMod val="115000"/>
                  </a:schemeClr>
                </a:gs>
                <a:gs pos="100000">
                  <a:schemeClr val="accent5">
                    <a:lumMod val="7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9" name="Freeform 41"/>
            <p:cNvSpPr>
              <a:spLocks/>
            </p:cNvSpPr>
            <p:nvPr/>
          </p:nvSpPr>
          <p:spPr bwMode="auto">
            <a:xfrm>
              <a:off x="4752171" y="2599646"/>
              <a:ext cx="1689377" cy="2919532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2" y="428"/>
                </a:cxn>
                <a:cxn ang="0">
                  <a:pos x="2" y="428"/>
                </a:cxn>
                <a:cxn ang="0">
                  <a:pos x="241" y="841"/>
                </a:cxn>
                <a:cxn ang="0">
                  <a:pos x="607" y="1049"/>
                </a:cxn>
                <a:cxn ang="0">
                  <a:pos x="2" y="0"/>
                </a:cxn>
              </a:cxnLst>
              <a:rect l="0" t="0" r="r" b="b"/>
              <a:pathLst>
                <a:path w="607" h="1049">
                  <a:moveTo>
                    <a:pt x="2" y="0"/>
                  </a:moveTo>
                  <a:lnTo>
                    <a:pt x="0" y="2"/>
                  </a:lnTo>
                  <a:lnTo>
                    <a:pt x="2" y="428"/>
                  </a:lnTo>
                  <a:lnTo>
                    <a:pt x="2" y="428"/>
                  </a:lnTo>
                  <a:lnTo>
                    <a:pt x="241" y="841"/>
                  </a:lnTo>
                  <a:lnTo>
                    <a:pt x="607" y="1049"/>
                  </a:lnTo>
                  <a:lnTo>
                    <a:pt x="2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0" name="Freeform 42"/>
            <p:cNvSpPr>
              <a:spLocks/>
            </p:cNvSpPr>
            <p:nvPr/>
          </p:nvSpPr>
          <p:spPr bwMode="auto">
            <a:xfrm>
              <a:off x="3060011" y="4940281"/>
              <a:ext cx="3392669" cy="598379"/>
            </a:xfrm>
            <a:custGeom>
              <a:avLst/>
              <a:gdLst/>
              <a:ahLst/>
              <a:cxnLst>
                <a:cxn ang="0">
                  <a:pos x="849" y="0"/>
                </a:cxn>
                <a:cxn ang="0">
                  <a:pos x="853" y="7"/>
                </a:cxn>
                <a:cxn ang="0">
                  <a:pos x="369" y="7"/>
                </a:cxn>
                <a:cxn ang="0">
                  <a:pos x="5" y="208"/>
                </a:cxn>
                <a:cxn ang="0">
                  <a:pos x="0" y="215"/>
                </a:cxn>
                <a:cxn ang="0">
                  <a:pos x="1219" y="215"/>
                </a:cxn>
                <a:cxn ang="0">
                  <a:pos x="1215" y="208"/>
                </a:cxn>
                <a:cxn ang="0">
                  <a:pos x="849" y="0"/>
                </a:cxn>
              </a:cxnLst>
              <a:rect l="0" t="0" r="r" b="b"/>
              <a:pathLst>
                <a:path w="1219" h="215">
                  <a:moveTo>
                    <a:pt x="849" y="0"/>
                  </a:moveTo>
                  <a:lnTo>
                    <a:pt x="853" y="7"/>
                  </a:lnTo>
                  <a:lnTo>
                    <a:pt x="369" y="7"/>
                  </a:lnTo>
                  <a:lnTo>
                    <a:pt x="5" y="208"/>
                  </a:lnTo>
                  <a:lnTo>
                    <a:pt x="0" y="215"/>
                  </a:lnTo>
                  <a:lnTo>
                    <a:pt x="1219" y="215"/>
                  </a:lnTo>
                  <a:lnTo>
                    <a:pt x="1215" y="208"/>
                  </a:lnTo>
                  <a:lnTo>
                    <a:pt x="849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1" name="Freeform 43"/>
            <p:cNvSpPr>
              <a:spLocks/>
            </p:cNvSpPr>
            <p:nvPr/>
          </p:nvSpPr>
          <p:spPr bwMode="auto">
            <a:xfrm>
              <a:off x="3073926" y="2605212"/>
              <a:ext cx="1683811" cy="2913966"/>
            </a:xfrm>
            <a:custGeom>
              <a:avLst/>
              <a:gdLst/>
              <a:ahLst/>
              <a:cxnLst>
                <a:cxn ang="0">
                  <a:pos x="362" y="846"/>
                </a:cxn>
                <a:cxn ang="0">
                  <a:pos x="605" y="426"/>
                </a:cxn>
                <a:cxn ang="0">
                  <a:pos x="603" y="0"/>
                </a:cxn>
                <a:cxn ang="0">
                  <a:pos x="0" y="1047"/>
                </a:cxn>
                <a:cxn ang="0">
                  <a:pos x="364" y="846"/>
                </a:cxn>
                <a:cxn ang="0">
                  <a:pos x="362" y="846"/>
                </a:cxn>
              </a:cxnLst>
              <a:rect l="0" t="0" r="r" b="b"/>
              <a:pathLst>
                <a:path w="605" h="1047">
                  <a:moveTo>
                    <a:pt x="362" y="846"/>
                  </a:moveTo>
                  <a:lnTo>
                    <a:pt x="605" y="426"/>
                  </a:lnTo>
                  <a:lnTo>
                    <a:pt x="603" y="0"/>
                  </a:lnTo>
                  <a:lnTo>
                    <a:pt x="0" y="1047"/>
                  </a:lnTo>
                  <a:lnTo>
                    <a:pt x="364" y="846"/>
                  </a:lnTo>
                  <a:lnTo>
                    <a:pt x="362" y="84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2" name="Freeform 44"/>
            <p:cNvSpPr>
              <a:spLocks/>
            </p:cNvSpPr>
            <p:nvPr/>
          </p:nvSpPr>
          <p:spPr bwMode="auto">
            <a:xfrm>
              <a:off x="4081429" y="3790836"/>
              <a:ext cx="1352614" cy="1168926"/>
            </a:xfrm>
            <a:custGeom>
              <a:avLst/>
              <a:gdLst/>
              <a:ahLst/>
              <a:cxnLst>
                <a:cxn ang="0">
                  <a:pos x="243" y="0"/>
                </a:cxn>
                <a:cxn ang="0">
                  <a:pos x="0" y="420"/>
                </a:cxn>
                <a:cxn ang="0">
                  <a:pos x="486" y="420"/>
                </a:cxn>
                <a:cxn ang="0">
                  <a:pos x="243" y="0"/>
                </a:cxn>
              </a:cxnLst>
              <a:rect l="0" t="0" r="r" b="b"/>
              <a:pathLst>
                <a:path w="486" h="420">
                  <a:moveTo>
                    <a:pt x="243" y="0"/>
                  </a:moveTo>
                  <a:lnTo>
                    <a:pt x="0" y="420"/>
                  </a:lnTo>
                  <a:lnTo>
                    <a:pt x="486" y="420"/>
                  </a:lnTo>
                  <a:lnTo>
                    <a:pt x="243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900">
                    <a:shade val="30000"/>
                    <a:satMod val="115000"/>
                  </a:srgbClr>
                </a:gs>
                <a:gs pos="50000">
                  <a:srgbClr val="FF9900">
                    <a:shade val="67500"/>
                    <a:satMod val="115000"/>
                  </a:srgbClr>
                </a:gs>
                <a:gs pos="100000">
                  <a:srgbClr val="FF99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Rectangle 59"/>
          <p:cNvSpPr/>
          <p:nvPr/>
        </p:nvSpPr>
        <p:spPr>
          <a:xfrm>
            <a:off x="1981200" y="5943600"/>
            <a:ext cx="5486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Lorem is simp dummy text of then and scrambled it to make a type specimen book. Your text here. Example text. </a:t>
            </a:r>
          </a:p>
        </p:txBody>
      </p:sp>
      <p:sp>
        <p:nvSpPr>
          <p:cNvPr id="61" name="AutoShape 64"/>
          <p:cNvSpPr>
            <a:spLocks noChangeArrowheads="1"/>
          </p:cNvSpPr>
          <p:nvPr/>
        </p:nvSpPr>
        <p:spPr bwMode="gray">
          <a:xfrm rot="3621827">
            <a:off x="4734342" y="3063725"/>
            <a:ext cx="3722129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2D Pyramids </a:t>
            </a:r>
            <a:r>
              <a:rPr lang="en-US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– Your Text Here</a:t>
            </a:r>
          </a:p>
        </p:txBody>
      </p:sp>
      <p:sp>
        <p:nvSpPr>
          <p:cNvPr id="62" name="AutoShape 64"/>
          <p:cNvSpPr>
            <a:spLocks noChangeArrowheads="1"/>
          </p:cNvSpPr>
          <p:nvPr/>
        </p:nvSpPr>
        <p:spPr bwMode="gray">
          <a:xfrm rot="17978173" flipH="1">
            <a:off x="1373328" y="2454126"/>
            <a:ext cx="3722129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2D Pyramids </a:t>
            </a:r>
            <a:r>
              <a:rPr lang="en-US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– Your Text Here</a:t>
            </a:r>
          </a:p>
        </p:txBody>
      </p:sp>
      <p:sp>
        <p:nvSpPr>
          <p:cNvPr id="63" name="Rectangle 62"/>
          <p:cNvSpPr/>
          <p:nvPr/>
        </p:nvSpPr>
        <p:spPr>
          <a:xfrm>
            <a:off x="4343400" y="4038600"/>
            <a:ext cx="8595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Example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0933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4552989</TotalTime>
  <Words>45</Words>
  <Application>Microsoft Office PowerPoint</Application>
  <PresentationFormat>全屏显示(4:3)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Designer</dc:creator>
  <dc:description/>
  <cp:lastModifiedBy>田士庆</cp:lastModifiedBy>
  <cp:revision>624</cp:revision>
  <dcterms:created xsi:type="dcterms:W3CDTF">2010-07-23T09:33:49Z</dcterms:created>
  <dcterms:modified xsi:type="dcterms:W3CDTF">2012-07-18T18:13:57Z</dcterms:modified>
  <dc:subject>DG-阵列</dc:subject>
  <cp:keywords>TZ-固定图形;XG-渐变;KJ-平面;DH-静态</cp:keywords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