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515151"/>
            </a:gs>
            <a:gs pos="62000">
              <a:srgbClr val="000000"/>
            </a:gs>
            <a:gs pos="10000">
              <a:schemeClr val="tx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4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Pyramids and Triangles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en-US" sz="28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86" name="Group 85"/>
          <p:cNvGrpSpPr/>
          <p:nvPr/>
        </p:nvGrpSpPr>
        <p:grpSpPr>
          <a:xfrm>
            <a:off x="6324600" y="3705224"/>
            <a:ext cx="2517175" cy="2181225"/>
            <a:chOff x="1828800" y="1132483"/>
            <a:chExt cx="5803336" cy="5028804"/>
          </a:xfrm>
        </p:grpSpPr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5579909" y="3611551"/>
              <a:ext cx="1243774" cy="1153317"/>
            </a:xfrm>
            <a:custGeom>
              <a:avLst/>
              <a:gdLst/>
              <a:ahLst/>
              <a:cxnLst>
                <a:cxn ang="0">
                  <a:pos x="203" y="0"/>
                </a:cxn>
                <a:cxn ang="0">
                  <a:pos x="0" y="118"/>
                </a:cxn>
                <a:cxn ang="0">
                  <a:pos x="142" y="359"/>
                </a:cxn>
                <a:cxn ang="0">
                  <a:pos x="440" y="408"/>
                </a:cxn>
                <a:cxn ang="0">
                  <a:pos x="203" y="0"/>
                </a:cxn>
              </a:cxnLst>
              <a:rect l="0" t="0" r="r" b="b"/>
              <a:pathLst>
                <a:path w="440" h="408">
                  <a:moveTo>
                    <a:pt x="203" y="0"/>
                  </a:moveTo>
                  <a:lnTo>
                    <a:pt x="0" y="118"/>
                  </a:lnTo>
                  <a:lnTo>
                    <a:pt x="142" y="359"/>
                  </a:lnTo>
                  <a:lnTo>
                    <a:pt x="440" y="408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5A5A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"/>
            <p:cNvSpPr>
              <a:spLocks/>
            </p:cNvSpPr>
            <p:nvPr/>
          </p:nvSpPr>
          <p:spPr bwMode="auto">
            <a:xfrm>
              <a:off x="5981309" y="4626356"/>
              <a:ext cx="1642348" cy="1529277"/>
            </a:xfrm>
            <a:custGeom>
              <a:avLst/>
              <a:gdLst/>
              <a:ahLst/>
              <a:cxnLst>
                <a:cxn ang="0">
                  <a:pos x="581" y="541"/>
                </a:cxn>
                <a:cxn ang="0">
                  <a:pos x="298" y="49"/>
                </a:cxn>
                <a:cxn ang="0">
                  <a:pos x="0" y="0"/>
                </a:cxn>
                <a:cxn ang="0">
                  <a:pos x="165" y="290"/>
                </a:cxn>
                <a:cxn ang="0">
                  <a:pos x="158" y="290"/>
                </a:cxn>
                <a:cxn ang="0">
                  <a:pos x="581" y="541"/>
                </a:cxn>
              </a:cxnLst>
              <a:rect l="0" t="0" r="r" b="b"/>
              <a:pathLst>
                <a:path w="581" h="541">
                  <a:moveTo>
                    <a:pt x="581" y="541"/>
                  </a:moveTo>
                  <a:lnTo>
                    <a:pt x="298" y="49"/>
                  </a:lnTo>
                  <a:lnTo>
                    <a:pt x="0" y="0"/>
                  </a:lnTo>
                  <a:lnTo>
                    <a:pt x="165" y="290"/>
                  </a:lnTo>
                  <a:lnTo>
                    <a:pt x="158" y="290"/>
                  </a:lnTo>
                  <a:lnTo>
                    <a:pt x="581" y="541"/>
                  </a:lnTo>
                  <a:close/>
                </a:path>
              </a:pathLst>
            </a:custGeom>
            <a:gradFill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"/>
            <p:cNvSpPr>
              <a:spLocks/>
            </p:cNvSpPr>
            <p:nvPr/>
          </p:nvSpPr>
          <p:spPr bwMode="auto">
            <a:xfrm>
              <a:off x="4720575" y="1132483"/>
              <a:ext cx="746264" cy="210310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5"/>
                </a:cxn>
                <a:cxn ang="0">
                  <a:pos x="0" y="477"/>
                </a:cxn>
                <a:cxn ang="0">
                  <a:pos x="2" y="473"/>
                </a:cxn>
                <a:cxn ang="0">
                  <a:pos x="160" y="744"/>
                </a:cxn>
                <a:cxn ang="0">
                  <a:pos x="264" y="459"/>
                </a:cxn>
                <a:cxn ang="0">
                  <a:pos x="2" y="0"/>
                </a:cxn>
              </a:cxnLst>
              <a:rect l="0" t="0" r="r" b="b"/>
              <a:pathLst>
                <a:path w="264" h="744">
                  <a:moveTo>
                    <a:pt x="2" y="0"/>
                  </a:moveTo>
                  <a:lnTo>
                    <a:pt x="0" y="5"/>
                  </a:lnTo>
                  <a:lnTo>
                    <a:pt x="0" y="477"/>
                  </a:lnTo>
                  <a:lnTo>
                    <a:pt x="2" y="473"/>
                  </a:lnTo>
                  <a:lnTo>
                    <a:pt x="160" y="744"/>
                  </a:lnTo>
                  <a:lnTo>
                    <a:pt x="264" y="45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"/>
            <p:cNvSpPr>
              <a:spLocks/>
            </p:cNvSpPr>
            <p:nvPr/>
          </p:nvSpPr>
          <p:spPr bwMode="auto">
            <a:xfrm>
              <a:off x="5172856" y="2429966"/>
              <a:ext cx="980886" cy="1515142"/>
            </a:xfrm>
            <a:custGeom>
              <a:avLst/>
              <a:gdLst/>
              <a:ahLst/>
              <a:cxnLst>
                <a:cxn ang="0">
                  <a:pos x="347" y="418"/>
                </a:cxn>
                <a:cxn ang="0">
                  <a:pos x="104" y="0"/>
                </a:cxn>
                <a:cxn ang="0">
                  <a:pos x="0" y="285"/>
                </a:cxn>
                <a:cxn ang="0">
                  <a:pos x="144" y="536"/>
                </a:cxn>
                <a:cxn ang="0">
                  <a:pos x="347" y="418"/>
                </a:cxn>
              </a:cxnLst>
              <a:rect l="0" t="0" r="r" b="b"/>
              <a:pathLst>
                <a:path w="347" h="536">
                  <a:moveTo>
                    <a:pt x="347" y="418"/>
                  </a:moveTo>
                  <a:lnTo>
                    <a:pt x="104" y="0"/>
                  </a:lnTo>
                  <a:lnTo>
                    <a:pt x="0" y="285"/>
                  </a:lnTo>
                  <a:lnTo>
                    <a:pt x="144" y="536"/>
                  </a:lnTo>
                  <a:lnTo>
                    <a:pt x="347" y="41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"/>
            <p:cNvSpPr>
              <a:spLocks/>
            </p:cNvSpPr>
            <p:nvPr/>
          </p:nvSpPr>
          <p:spPr bwMode="auto">
            <a:xfrm>
              <a:off x="3971483" y="1146618"/>
              <a:ext cx="749092" cy="2103108"/>
            </a:xfrm>
            <a:custGeom>
              <a:avLst/>
              <a:gdLst/>
              <a:ahLst/>
              <a:cxnLst>
                <a:cxn ang="0">
                  <a:pos x="265" y="0"/>
                </a:cxn>
                <a:cxn ang="0">
                  <a:pos x="0" y="456"/>
                </a:cxn>
                <a:cxn ang="0">
                  <a:pos x="109" y="744"/>
                </a:cxn>
                <a:cxn ang="0">
                  <a:pos x="265" y="472"/>
                </a:cxn>
                <a:cxn ang="0">
                  <a:pos x="265" y="0"/>
                </a:cxn>
              </a:cxnLst>
              <a:rect l="0" t="0" r="r" b="b"/>
              <a:pathLst>
                <a:path w="265" h="744">
                  <a:moveTo>
                    <a:pt x="265" y="0"/>
                  </a:moveTo>
                  <a:lnTo>
                    <a:pt x="0" y="456"/>
                  </a:lnTo>
                  <a:lnTo>
                    <a:pt x="109" y="744"/>
                  </a:lnTo>
                  <a:lnTo>
                    <a:pt x="265" y="472"/>
                  </a:lnTo>
                  <a:lnTo>
                    <a:pt x="265" y="0"/>
                  </a:lnTo>
                  <a:close/>
                </a:path>
              </a:pathLst>
            </a:custGeom>
            <a:gradFill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1"/>
            <p:cNvSpPr>
              <a:spLocks/>
            </p:cNvSpPr>
            <p:nvPr/>
          </p:nvSpPr>
          <p:spPr bwMode="auto">
            <a:xfrm>
              <a:off x="3290235" y="2435619"/>
              <a:ext cx="989365" cy="1523624"/>
            </a:xfrm>
            <a:custGeom>
              <a:avLst/>
              <a:gdLst/>
              <a:ahLst/>
              <a:cxnLst>
                <a:cxn ang="0">
                  <a:pos x="0" y="420"/>
                </a:cxn>
                <a:cxn ang="0">
                  <a:pos x="205" y="539"/>
                </a:cxn>
                <a:cxn ang="0">
                  <a:pos x="350" y="288"/>
                </a:cxn>
                <a:cxn ang="0">
                  <a:pos x="241" y="0"/>
                </a:cxn>
                <a:cxn ang="0">
                  <a:pos x="0" y="420"/>
                </a:cxn>
              </a:cxnLst>
              <a:rect l="0" t="0" r="r" b="b"/>
              <a:pathLst>
                <a:path w="350" h="539">
                  <a:moveTo>
                    <a:pt x="0" y="420"/>
                  </a:moveTo>
                  <a:lnTo>
                    <a:pt x="205" y="539"/>
                  </a:lnTo>
                  <a:lnTo>
                    <a:pt x="350" y="288"/>
                  </a:lnTo>
                  <a:lnTo>
                    <a:pt x="241" y="0"/>
                  </a:lnTo>
                  <a:lnTo>
                    <a:pt x="0" y="420"/>
                  </a:lnTo>
                  <a:close/>
                </a:path>
              </a:pathLst>
            </a:custGeom>
            <a:solidFill>
              <a:srgbClr val="5A5A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2"/>
            <p:cNvSpPr>
              <a:spLocks/>
            </p:cNvSpPr>
            <p:nvPr/>
          </p:nvSpPr>
          <p:spPr bwMode="auto">
            <a:xfrm>
              <a:off x="1834454" y="4640491"/>
              <a:ext cx="1636694" cy="1515142"/>
            </a:xfrm>
            <a:custGeom>
              <a:avLst/>
              <a:gdLst/>
              <a:ahLst/>
              <a:cxnLst>
                <a:cxn ang="0">
                  <a:pos x="279" y="51"/>
                </a:cxn>
                <a:cxn ang="0">
                  <a:pos x="0" y="536"/>
                </a:cxn>
                <a:cxn ang="0">
                  <a:pos x="423" y="285"/>
                </a:cxn>
                <a:cxn ang="0">
                  <a:pos x="416" y="285"/>
                </a:cxn>
                <a:cxn ang="0">
                  <a:pos x="579" y="0"/>
                </a:cxn>
                <a:cxn ang="0">
                  <a:pos x="279" y="51"/>
                </a:cxn>
              </a:cxnLst>
              <a:rect l="0" t="0" r="r" b="b"/>
              <a:pathLst>
                <a:path w="579" h="536">
                  <a:moveTo>
                    <a:pt x="279" y="51"/>
                  </a:moveTo>
                  <a:lnTo>
                    <a:pt x="0" y="536"/>
                  </a:lnTo>
                  <a:lnTo>
                    <a:pt x="423" y="285"/>
                  </a:lnTo>
                  <a:lnTo>
                    <a:pt x="416" y="285"/>
                  </a:lnTo>
                  <a:lnTo>
                    <a:pt x="579" y="0"/>
                  </a:lnTo>
                  <a:lnTo>
                    <a:pt x="279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3"/>
            <p:cNvSpPr>
              <a:spLocks/>
            </p:cNvSpPr>
            <p:nvPr/>
          </p:nvSpPr>
          <p:spPr bwMode="auto">
            <a:xfrm>
              <a:off x="2623120" y="3622858"/>
              <a:ext cx="1246601" cy="1161799"/>
            </a:xfrm>
            <a:custGeom>
              <a:avLst/>
              <a:gdLst/>
              <a:ahLst/>
              <a:cxnLst>
                <a:cxn ang="0">
                  <a:pos x="441" y="119"/>
                </a:cxn>
                <a:cxn ang="0">
                  <a:pos x="236" y="0"/>
                </a:cxn>
                <a:cxn ang="0">
                  <a:pos x="0" y="411"/>
                </a:cxn>
                <a:cxn ang="0">
                  <a:pos x="300" y="360"/>
                </a:cxn>
                <a:cxn ang="0">
                  <a:pos x="441" y="119"/>
                </a:cxn>
              </a:cxnLst>
              <a:rect l="0" t="0" r="r" b="b"/>
              <a:pathLst>
                <a:path w="441" h="411">
                  <a:moveTo>
                    <a:pt x="441" y="119"/>
                  </a:moveTo>
                  <a:lnTo>
                    <a:pt x="236" y="0"/>
                  </a:lnTo>
                  <a:lnTo>
                    <a:pt x="0" y="411"/>
                  </a:lnTo>
                  <a:lnTo>
                    <a:pt x="300" y="360"/>
                  </a:lnTo>
                  <a:lnTo>
                    <a:pt x="441" y="1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4"/>
            <p:cNvSpPr>
              <a:spLocks/>
            </p:cNvSpPr>
            <p:nvPr/>
          </p:nvSpPr>
          <p:spPr bwMode="auto">
            <a:xfrm>
              <a:off x="1828800" y="5446116"/>
              <a:ext cx="2122896" cy="715171"/>
            </a:xfrm>
            <a:custGeom>
              <a:avLst/>
              <a:gdLst/>
              <a:ahLst/>
              <a:cxnLst>
                <a:cxn ang="0">
                  <a:pos x="425" y="0"/>
                </a:cxn>
                <a:cxn ang="0">
                  <a:pos x="2" y="251"/>
                </a:cxn>
                <a:cxn ang="0">
                  <a:pos x="0" y="253"/>
                </a:cxn>
                <a:cxn ang="0">
                  <a:pos x="555" y="253"/>
                </a:cxn>
                <a:cxn ang="0">
                  <a:pos x="751" y="0"/>
                </a:cxn>
                <a:cxn ang="0">
                  <a:pos x="425" y="0"/>
                </a:cxn>
              </a:cxnLst>
              <a:rect l="0" t="0" r="r" b="b"/>
              <a:pathLst>
                <a:path w="751" h="253">
                  <a:moveTo>
                    <a:pt x="425" y="0"/>
                  </a:moveTo>
                  <a:lnTo>
                    <a:pt x="2" y="251"/>
                  </a:lnTo>
                  <a:lnTo>
                    <a:pt x="0" y="253"/>
                  </a:lnTo>
                  <a:lnTo>
                    <a:pt x="555" y="253"/>
                  </a:lnTo>
                  <a:lnTo>
                    <a:pt x="751" y="0"/>
                  </a:lnTo>
                  <a:lnTo>
                    <a:pt x="4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5"/>
            <p:cNvSpPr>
              <a:spLocks/>
            </p:cNvSpPr>
            <p:nvPr/>
          </p:nvSpPr>
          <p:spPr bwMode="auto">
            <a:xfrm>
              <a:off x="3397652" y="5446116"/>
              <a:ext cx="1328576" cy="715171"/>
            </a:xfrm>
            <a:custGeom>
              <a:avLst/>
              <a:gdLst/>
              <a:ahLst/>
              <a:cxnLst>
                <a:cxn ang="0">
                  <a:pos x="470" y="0"/>
                </a:cxn>
                <a:cxn ang="0">
                  <a:pos x="196" y="0"/>
                </a:cxn>
                <a:cxn ang="0">
                  <a:pos x="0" y="253"/>
                </a:cxn>
                <a:cxn ang="0">
                  <a:pos x="470" y="253"/>
                </a:cxn>
                <a:cxn ang="0">
                  <a:pos x="470" y="0"/>
                </a:cxn>
              </a:cxnLst>
              <a:rect l="0" t="0" r="r" b="b"/>
              <a:pathLst>
                <a:path w="470" h="253">
                  <a:moveTo>
                    <a:pt x="470" y="0"/>
                  </a:moveTo>
                  <a:lnTo>
                    <a:pt x="196" y="0"/>
                  </a:lnTo>
                  <a:lnTo>
                    <a:pt x="0" y="253"/>
                  </a:lnTo>
                  <a:lnTo>
                    <a:pt x="470" y="253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rgbClr val="5A5A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6"/>
            <p:cNvSpPr>
              <a:spLocks/>
            </p:cNvSpPr>
            <p:nvPr/>
          </p:nvSpPr>
          <p:spPr bwMode="auto">
            <a:xfrm>
              <a:off x="5506414" y="5446116"/>
              <a:ext cx="2125722" cy="715171"/>
            </a:xfrm>
            <a:custGeom>
              <a:avLst/>
              <a:gdLst/>
              <a:ahLst/>
              <a:cxnLst>
                <a:cxn ang="0">
                  <a:pos x="749" y="251"/>
                </a:cxn>
                <a:cxn ang="0">
                  <a:pos x="326" y="0"/>
                </a:cxn>
                <a:cxn ang="0">
                  <a:pos x="0" y="0"/>
                </a:cxn>
                <a:cxn ang="0">
                  <a:pos x="196" y="253"/>
                </a:cxn>
                <a:cxn ang="0">
                  <a:pos x="752" y="253"/>
                </a:cxn>
                <a:cxn ang="0">
                  <a:pos x="749" y="251"/>
                </a:cxn>
              </a:cxnLst>
              <a:rect l="0" t="0" r="r" b="b"/>
              <a:pathLst>
                <a:path w="752" h="253">
                  <a:moveTo>
                    <a:pt x="749" y="251"/>
                  </a:moveTo>
                  <a:lnTo>
                    <a:pt x="326" y="0"/>
                  </a:lnTo>
                  <a:lnTo>
                    <a:pt x="0" y="0"/>
                  </a:lnTo>
                  <a:lnTo>
                    <a:pt x="196" y="253"/>
                  </a:lnTo>
                  <a:lnTo>
                    <a:pt x="752" y="253"/>
                  </a:lnTo>
                  <a:lnTo>
                    <a:pt x="749" y="2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7"/>
            <p:cNvSpPr>
              <a:spLocks/>
            </p:cNvSpPr>
            <p:nvPr/>
          </p:nvSpPr>
          <p:spPr bwMode="auto">
            <a:xfrm>
              <a:off x="4726228" y="5446116"/>
              <a:ext cx="1334230" cy="715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3"/>
                </a:cxn>
                <a:cxn ang="0">
                  <a:pos x="472" y="253"/>
                </a:cxn>
                <a:cxn ang="0">
                  <a:pos x="276" y="0"/>
                </a:cxn>
                <a:cxn ang="0">
                  <a:pos x="0" y="0"/>
                </a:cxn>
              </a:cxnLst>
              <a:rect l="0" t="0" r="r" b="b"/>
              <a:pathLst>
                <a:path w="472" h="253">
                  <a:moveTo>
                    <a:pt x="0" y="0"/>
                  </a:moveTo>
                  <a:lnTo>
                    <a:pt x="0" y="253"/>
                  </a:lnTo>
                  <a:lnTo>
                    <a:pt x="472" y="253"/>
                  </a:lnTo>
                  <a:lnTo>
                    <a:pt x="27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8"/>
            <p:cNvSpPr>
              <a:spLocks/>
            </p:cNvSpPr>
            <p:nvPr/>
          </p:nvSpPr>
          <p:spPr bwMode="auto">
            <a:xfrm>
              <a:off x="3010385" y="3959241"/>
              <a:ext cx="1274869" cy="1486875"/>
            </a:xfrm>
            <a:custGeom>
              <a:avLst/>
              <a:gdLst/>
              <a:ahLst/>
              <a:cxnLst>
                <a:cxn ang="0">
                  <a:pos x="0" y="526"/>
                </a:cxn>
                <a:cxn ang="0">
                  <a:pos x="7" y="526"/>
                </a:cxn>
                <a:cxn ang="0">
                  <a:pos x="290" y="361"/>
                </a:cxn>
                <a:cxn ang="0">
                  <a:pos x="451" y="85"/>
                </a:cxn>
                <a:cxn ang="0">
                  <a:pos x="304" y="0"/>
                </a:cxn>
                <a:cxn ang="0">
                  <a:pos x="0" y="526"/>
                </a:cxn>
              </a:cxnLst>
              <a:rect l="0" t="0" r="r" b="b"/>
              <a:pathLst>
                <a:path w="451" h="526">
                  <a:moveTo>
                    <a:pt x="0" y="526"/>
                  </a:moveTo>
                  <a:lnTo>
                    <a:pt x="7" y="526"/>
                  </a:lnTo>
                  <a:lnTo>
                    <a:pt x="290" y="361"/>
                  </a:lnTo>
                  <a:lnTo>
                    <a:pt x="451" y="85"/>
                  </a:lnTo>
                  <a:lnTo>
                    <a:pt x="304" y="0"/>
                  </a:lnTo>
                  <a:lnTo>
                    <a:pt x="0" y="52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9"/>
            <p:cNvSpPr>
              <a:spLocks/>
            </p:cNvSpPr>
            <p:nvPr/>
          </p:nvSpPr>
          <p:spPr bwMode="auto">
            <a:xfrm>
              <a:off x="3869720" y="2480848"/>
              <a:ext cx="856509" cy="1718669"/>
            </a:xfrm>
            <a:custGeom>
              <a:avLst/>
              <a:gdLst/>
              <a:ahLst/>
              <a:cxnLst>
                <a:cxn ang="0">
                  <a:pos x="301" y="0"/>
                </a:cxn>
                <a:cxn ang="0">
                  <a:pos x="0" y="523"/>
                </a:cxn>
                <a:cxn ang="0">
                  <a:pos x="147" y="608"/>
                </a:cxn>
                <a:cxn ang="0">
                  <a:pos x="303" y="336"/>
                </a:cxn>
                <a:cxn ang="0">
                  <a:pos x="301" y="0"/>
                </a:cxn>
              </a:cxnLst>
              <a:rect l="0" t="0" r="r" b="b"/>
              <a:pathLst>
                <a:path w="303" h="608">
                  <a:moveTo>
                    <a:pt x="301" y="0"/>
                  </a:moveTo>
                  <a:lnTo>
                    <a:pt x="0" y="523"/>
                  </a:lnTo>
                  <a:lnTo>
                    <a:pt x="147" y="608"/>
                  </a:lnTo>
                  <a:lnTo>
                    <a:pt x="303" y="336"/>
                  </a:lnTo>
                  <a:lnTo>
                    <a:pt x="30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0"/>
            <p:cNvSpPr>
              <a:spLocks/>
            </p:cNvSpPr>
            <p:nvPr/>
          </p:nvSpPr>
          <p:spPr bwMode="auto">
            <a:xfrm>
              <a:off x="3030173" y="4979702"/>
              <a:ext cx="1696055" cy="466416"/>
            </a:xfrm>
            <a:custGeom>
              <a:avLst/>
              <a:gdLst/>
              <a:ahLst/>
              <a:cxnLst>
                <a:cxn ang="0">
                  <a:pos x="283" y="0"/>
                </a:cxn>
                <a:cxn ang="0">
                  <a:pos x="283" y="0"/>
                </a:cxn>
                <a:cxn ang="0">
                  <a:pos x="0" y="165"/>
                </a:cxn>
                <a:cxn ang="0">
                  <a:pos x="600" y="165"/>
                </a:cxn>
                <a:cxn ang="0">
                  <a:pos x="600" y="0"/>
                </a:cxn>
                <a:cxn ang="0">
                  <a:pos x="283" y="0"/>
                </a:cxn>
              </a:cxnLst>
              <a:rect l="0" t="0" r="r" b="b"/>
              <a:pathLst>
                <a:path w="600" h="165">
                  <a:moveTo>
                    <a:pt x="283" y="0"/>
                  </a:moveTo>
                  <a:lnTo>
                    <a:pt x="283" y="0"/>
                  </a:lnTo>
                  <a:lnTo>
                    <a:pt x="0" y="165"/>
                  </a:lnTo>
                  <a:lnTo>
                    <a:pt x="600" y="165"/>
                  </a:lnTo>
                  <a:lnTo>
                    <a:pt x="600" y="0"/>
                  </a:lnTo>
                  <a:lnTo>
                    <a:pt x="28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1"/>
            <p:cNvSpPr>
              <a:spLocks/>
            </p:cNvSpPr>
            <p:nvPr/>
          </p:nvSpPr>
          <p:spPr bwMode="auto">
            <a:xfrm>
              <a:off x="4726228" y="4974048"/>
              <a:ext cx="1701709" cy="472070"/>
            </a:xfrm>
            <a:custGeom>
              <a:avLst/>
              <a:gdLst/>
              <a:ahLst/>
              <a:cxnLst>
                <a:cxn ang="0">
                  <a:pos x="319" y="0"/>
                </a:cxn>
                <a:cxn ang="0">
                  <a:pos x="319" y="2"/>
                </a:cxn>
                <a:cxn ang="0">
                  <a:pos x="0" y="2"/>
                </a:cxn>
                <a:cxn ang="0">
                  <a:pos x="0" y="167"/>
                </a:cxn>
                <a:cxn ang="0">
                  <a:pos x="602" y="167"/>
                </a:cxn>
                <a:cxn ang="0">
                  <a:pos x="319" y="0"/>
                </a:cxn>
              </a:cxnLst>
              <a:rect l="0" t="0" r="r" b="b"/>
              <a:pathLst>
                <a:path w="602" h="167">
                  <a:moveTo>
                    <a:pt x="319" y="0"/>
                  </a:moveTo>
                  <a:lnTo>
                    <a:pt x="319" y="2"/>
                  </a:lnTo>
                  <a:lnTo>
                    <a:pt x="0" y="2"/>
                  </a:lnTo>
                  <a:lnTo>
                    <a:pt x="0" y="167"/>
                  </a:lnTo>
                  <a:lnTo>
                    <a:pt x="602" y="167"/>
                  </a:lnTo>
                  <a:lnTo>
                    <a:pt x="319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2"/>
            <p:cNvSpPr>
              <a:spLocks/>
            </p:cNvSpPr>
            <p:nvPr/>
          </p:nvSpPr>
          <p:spPr bwMode="auto">
            <a:xfrm>
              <a:off x="4720575" y="2469541"/>
              <a:ext cx="859335" cy="170736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"/>
                </a:cxn>
                <a:cxn ang="0">
                  <a:pos x="2" y="340"/>
                </a:cxn>
                <a:cxn ang="0">
                  <a:pos x="2" y="338"/>
                </a:cxn>
                <a:cxn ang="0">
                  <a:pos x="158" y="604"/>
                </a:cxn>
                <a:cxn ang="0">
                  <a:pos x="304" y="522"/>
                </a:cxn>
                <a:cxn ang="0">
                  <a:pos x="2" y="0"/>
                </a:cxn>
              </a:cxnLst>
              <a:rect l="0" t="0" r="r" b="b"/>
              <a:pathLst>
                <a:path w="304" h="604">
                  <a:moveTo>
                    <a:pt x="2" y="0"/>
                  </a:moveTo>
                  <a:lnTo>
                    <a:pt x="0" y="4"/>
                  </a:lnTo>
                  <a:lnTo>
                    <a:pt x="2" y="340"/>
                  </a:lnTo>
                  <a:lnTo>
                    <a:pt x="2" y="338"/>
                  </a:lnTo>
                  <a:lnTo>
                    <a:pt x="158" y="604"/>
                  </a:lnTo>
                  <a:lnTo>
                    <a:pt x="304" y="522"/>
                  </a:lnTo>
                  <a:lnTo>
                    <a:pt x="2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5167203" y="3945108"/>
              <a:ext cx="1280522" cy="1501010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163" y="364"/>
                </a:cxn>
                <a:cxn ang="0">
                  <a:pos x="446" y="531"/>
                </a:cxn>
                <a:cxn ang="0">
                  <a:pos x="453" y="531"/>
                </a:cxn>
                <a:cxn ang="0">
                  <a:pos x="146" y="0"/>
                </a:cxn>
                <a:cxn ang="0">
                  <a:pos x="0" y="82"/>
                </a:cxn>
              </a:cxnLst>
              <a:rect l="0" t="0" r="r" b="b"/>
              <a:pathLst>
                <a:path w="453" h="531">
                  <a:moveTo>
                    <a:pt x="0" y="82"/>
                  </a:moveTo>
                  <a:lnTo>
                    <a:pt x="163" y="364"/>
                  </a:lnTo>
                  <a:lnTo>
                    <a:pt x="446" y="531"/>
                  </a:lnTo>
                  <a:lnTo>
                    <a:pt x="453" y="531"/>
                  </a:lnTo>
                  <a:lnTo>
                    <a:pt x="146" y="0"/>
                  </a:lnTo>
                  <a:lnTo>
                    <a:pt x="0" y="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4"/>
            <p:cNvSpPr>
              <a:spLocks/>
            </p:cNvSpPr>
            <p:nvPr/>
          </p:nvSpPr>
          <p:spPr bwMode="auto">
            <a:xfrm>
              <a:off x="3830145" y="3430638"/>
              <a:ext cx="896083" cy="1549064"/>
            </a:xfrm>
            <a:custGeom>
              <a:avLst/>
              <a:gdLst/>
              <a:ahLst/>
              <a:cxnLst>
                <a:cxn ang="0">
                  <a:pos x="317" y="243"/>
                </a:cxn>
                <a:cxn ang="0">
                  <a:pos x="317" y="0"/>
                </a:cxn>
                <a:cxn ang="0">
                  <a:pos x="0" y="548"/>
                </a:cxn>
                <a:cxn ang="0">
                  <a:pos x="213" y="420"/>
                </a:cxn>
                <a:cxn ang="0">
                  <a:pos x="317" y="243"/>
                </a:cxn>
              </a:cxnLst>
              <a:rect l="0" t="0" r="r" b="b"/>
              <a:pathLst>
                <a:path w="317" h="548">
                  <a:moveTo>
                    <a:pt x="317" y="243"/>
                  </a:moveTo>
                  <a:lnTo>
                    <a:pt x="317" y="0"/>
                  </a:lnTo>
                  <a:lnTo>
                    <a:pt x="0" y="548"/>
                  </a:lnTo>
                  <a:lnTo>
                    <a:pt x="213" y="420"/>
                  </a:lnTo>
                  <a:lnTo>
                    <a:pt x="317" y="243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5"/>
            <p:cNvSpPr>
              <a:spLocks/>
            </p:cNvSpPr>
            <p:nvPr/>
          </p:nvSpPr>
          <p:spPr bwMode="auto">
            <a:xfrm>
              <a:off x="3830145" y="4617877"/>
              <a:ext cx="1797818" cy="361825"/>
            </a:xfrm>
            <a:custGeom>
              <a:avLst/>
              <a:gdLst/>
              <a:ahLst/>
              <a:cxnLst>
                <a:cxn ang="0">
                  <a:pos x="636" y="128"/>
                </a:cxn>
                <a:cxn ang="0">
                  <a:pos x="636" y="126"/>
                </a:cxn>
                <a:cxn ang="0">
                  <a:pos x="421" y="0"/>
                </a:cxn>
                <a:cxn ang="0">
                  <a:pos x="423" y="3"/>
                </a:cxn>
                <a:cxn ang="0">
                  <a:pos x="213" y="3"/>
                </a:cxn>
                <a:cxn ang="0">
                  <a:pos x="213" y="0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636" y="128"/>
                </a:cxn>
              </a:cxnLst>
              <a:rect l="0" t="0" r="r" b="b"/>
              <a:pathLst>
                <a:path w="636" h="128">
                  <a:moveTo>
                    <a:pt x="636" y="128"/>
                  </a:moveTo>
                  <a:lnTo>
                    <a:pt x="636" y="126"/>
                  </a:lnTo>
                  <a:lnTo>
                    <a:pt x="421" y="0"/>
                  </a:lnTo>
                  <a:lnTo>
                    <a:pt x="423" y="3"/>
                  </a:lnTo>
                  <a:lnTo>
                    <a:pt x="213" y="3"/>
                  </a:lnTo>
                  <a:lnTo>
                    <a:pt x="213" y="0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636" y="12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6"/>
            <p:cNvSpPr>
              <a:spLocks/>
            </p:cNvSpPr>
            <p:nvPr/>
          </p:nvSpPr>
          <p:spPr bwMode="auto">
            <a:xfrm>
              <a:off x="4726228" y="3424985"/>
              <a:ext cx="901737" cy="15490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0" y="245"/>
                </a:cxn>
                <a:cxn ang="0">
                  <a:pos x="0" y="243"/>
                </a:cxn>
                <a:cxn ang="0">
                  <a:pos x="104" y="422"/>
                </a:cxn>
                <a:cxn ang="0">
                  <a:pos x="319" y="548"/>
                </a:cxn>
                <a:cxn ang="0">
                  <a:pos x="0" y="0"/>
                </a:cxn>
              </a:cxnLst>
              <a:rect l="0" t="0" r="r" b="b"/>
              <a:pathLst>
                <a:path w="319" h="548">
                  <a:moveTo>
                    <a:pt x="0" y="0"/>
                  </a:moveTo>
                  <a:lnTo>
                    <a:pt x="0" y="2"/>
                  </a:lnTo>
                  <a:lnTo>
                    <a:pt x="0" y="245"/>
                  </a:lnTo>
                  <a:lnTo>
                    <a:pt x="0" y="243"/>
                  </a:lnTo>
                  <a:lnTo>
                    <a:pt x="104" y="422"/>
                  </a:lnTo>
                  <a:lnTo>
                    <a:pt x="319" y="5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7"/>
            <p:cNvSpPr>
              <a:spLocks/>
            </p:cNvSpPr>
            <p:nvPr/>
          </p:nvSpPr>
          <p:spPr bwMode="auto">
            <a:xfrm>
              <a:off x="4432245" y="4111886"/>
              <a:ext cx="593619" cy="514470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0" y="182"/>
                </a:cxn>
                <a:cxn ang="0">
                  <a:pos x="210" y="182"/>
                </a:cxn>
                <a:cxn ang="0">
                  <a:pos x="104" y="0"/>
                </a:cxn>
              </a:cxnLst>
              <a:rect l="0" t="0" r="r" b="b"/>
              <a:pathLst>
                <a:path w="210" h="182">
                  <a:moveTo>
                    <a:pt x="104" y="0"/>
                  </a:moveTo>
                  <a:lnTo>
                    <a:pt x="0" y="182"/>
                  </a:lnTo>
                  <a:lnTo>
                    <a:pt x="210" y="18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2667000" y="3238501"/>
            <a:ext cx="3835439" cy="3328412"/>
            <a:chOff x="1905000" y="1219200"/>
            <a:chExt cx="5705474" cy="4951236"/>
          </a:xfrm>
        </p:grpSpPr>
        <p:sp>
          <p:nvSpPr>
            <p:cNvPr id="110" name="Freeform 35"/>
            <p:cNvSpPr>
              <a:spLocks/>
            </p:cNvSpPr>
            <p:nvPr/>
          </p:nvSpPr>
          <p:spPr bwMode="auto">
            <a:xfrm>
              <a:off x="3363374" y="1219200"/>
              <a:ext cx="1388796" cy="2780374"/>
            </a:xfrm>
            <a:custGeom>
              <a:avLst/>
              <a:gdLst/>
              <a:ahLst/>
              <a:cxnLst>
                <a:cxn ang="0">
                  <a:pos x="499" y="498"/>
                </a:cxn>
                <a:cxn ang="0">
                  <a:pos x="499" y="2"/>
                </a:cxn>
                <a:cxn ang="0">
                  <a:pos x="499" y="0"/>
                </a:cxn>
                <a:cxn ang="0">
                  <a:pos x="0" y="867"/>
                </a:cxn>
                <a:cxn ang="0">
                  <a:pos x="210" y="999"/>
                </a:cxn>
                <a:cxn ang="0">
                  <a:pos x="499" y="498"/>
                </a:cxn>
              </a:cxnLst>
              <a:rect l="0" t="0" r="r" b="b"/>
              <a:pathLst>
                <a:path w="499" h="999">
                  <a:moveTo>
                    <a:pt x="499" y="498"/>
                  </a:moveTo>
                  <a:lnTo>
                    <a:pt x="499" y="2"/>
                  </a:lnTo>
                  <a:lnTo>
                    <a:pt x="499" y="0"/>
                  </a:lnTo>
                  <a:lnTo>
                    <a:pt x="0" y="867"/>
                  </a:lnTo>
                  <a:lnTo>
                    <a:pt x="210" y="999"/>
                  </a:lnTo>
                  <a:lnTo>
                    <a:pt x="499" y="4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36"/>
            <p:cNvSpPr>
              <a:spLocks/>
            </p:cNvSpPr>
            <p:nvPr/>
          </p:nvSpPr>
          <p:spPr bwMode="auto">
            <a:xfrm>
              <a:off x="1905000" y="3632197"/>
              <a:ext cx="2042837" cy="2538239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912"/>
                </a:cxn>
                <a:cxn ang="0">
                  <a:pos x="420" y="678"/>
                </a:cxn>
                <a:cxn ang="0">
                  <a:pos x="734" y="132"/>
                </a:cxn>
                <a:cxn ang="0">
                  <a:pos x="524" y="0"/>
                </a:cxn>
              </a:cxnLst>
              <a:rect l="0" t="0" r="r" b="b"/>
              <a:pathLst>
                <a:path w="734" h="912">
                  <a:moveTo>
                    <a:pt x="524" y="0"/>
                  </a:moveTo>
                  <a:lnTo>
                    <a:pt x="0" y="912"/>
                  </a:lnTo>
                  <a:lnTo>
                    <a:pt x="420" y="678"/>
                  </a:lnTo>
                  <a:lnTo>
                    <a:pt x="734" y="132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7"/>
            <p:cNvSpPr>
              <a:spLocks/>
            </p:cNvSpPr>
            <p:nvPr/>
          </p:nvSpPr>
          <p:spPr bwMode="auto">
            <a:xfrm>
              <a:off x="5553720" y="3593233"/>
              <a:ext cx="2056754" cy="2577203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0" y="137"/>
                </a:cxn>
                <a:cxn ang="0">
                  <a:pos x="319" y="692"/>
                </a:cxn>
                <a:cxn ang="0">
                  <a:pos x="735" y="926"/>
                </a:cxn>
                <a:cxn ang="0">
                  <a:pos x="739" y="926"/>
                </a:cxn>
                <a:cxn ang="0">
                  <a:pos x="205" y="0"/>
                </a:cxn>
              </a:cxnLst>
              <a:rect l="0" t="0" r="r" b="b"/>
              <a:pathLst>
                <a:path w="739" h="926">
                  <a:moveTo>
                    <a:pt x="205" y="0"/>
                  </a:moveTo>
                  <a:lnTo>
                    <a:pt x="0" y="137"/>
                  </a:lnTo>
                  <a:lnTo>
                    <a:pt x="319" y="692"/>
                  </a:lnTo>
                  <a:lnTo>
                    <a:pt x="735" y="926"/>
                  </a:lnTo>
                  <a:lnTo>
                    <a:pt x="739" y="926"/>
                  </a:lnTo>
                  <a:lnTo>
                    <a:pt x="20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8"/>
            <p:cNvSpPr>
              <a:spLocks/>
            </p:cNvSpPr>
            <p:nvPr/>
          </p:nvSpPr>
          <p:spPr bwMode="auto">
            <a:xfrm>
              <a:off x="4752171" y="1224766"/>
              <a:ext cx="1372097" cy="27497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6"/>
                </a:cxn>
                <a:cxn ang="0">
                  <a:pos x="2" y="494"/>
                </a:cxn>
                <a:cxn ang="0">
                  <a:pos x="288" y="988"/>
                </a:cxn>
                <a:cxn ang="0">
                  <a:pos x="493" y="851"/>
                </a:cxn>
                <a:cxn ang="0">
                  <a:pos x="0" y="0"/>
                </a:cxn>
              </a:cxnLst>
              <a:rect l="0" t="0" r="r" b="b"/>
              <a:pathLst>
                <a:path w="493" h="988">
                  <a:moveTo>
                    <a:pt x="0" y="0"/>
                  </a:moveTo>
                  <a:lnTo>
                    <a:pt x="0" y="496"/>
                  </a:lnTo>
                  <a:lnTo>
                    <a:pt x="2" y="494"/>
                  </a:lnTo>
                  <a:lnTo>
                    <a:pt x="288" y="988"/>
                  </a:lnTo>
                  <a:lnTo>
                    <a:pt x="493" y="8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9"/>
            <p:cNvSpPr>
              <a:spLocks/>
            </p:cNvSpPr>
            <p:nvPr/>
          </p:nvSpPr>
          <p:spPr bwMode="auto">
            <a:xfrm>
              <a:off x="1905000" y="5519177"/>
              <a:ext cx="2852737" cy="651259"/>
            </a:xfrm>
            <a:custGeom>
              <a:avLst/>
              <a:gdLst/>
              <a:ahLst/>
              <a:cxnLst>
                <a:cxn ang="0">
                  <a:pos x="415" y="7"/>
                </a:cxn>
                <a:cxn ang="0">
                  <a:pos x="420" y="0"/>
                </a:cxn>
                <a:cxn ang="0">
                  <a:pos x="0" y="234"/>
                </a:cxn>
                <a:cxn ang="0">
                  <a:pos x="0" y="234"/>
                </a:cxn>
                <a:cxn ang="0">
                  <a:pos x="1025" y="234"/>
                </a:cxn>
                <a:cxn ang="0">
                  <a:pos x="1025" y="7"/>
                </a:cxn>
                <a:cxn ang="0">
                  <a:pos x="415" y="7"/>
                </a:cxn>
              </a:cxnLst>
              <a:rect l="0" t="0" r="r" b="b"/>
              <a:pathLst>
                <a:path w="1025" h="234">
                  <a:moveTo>
                    <a:pt x="415" y="7"/>
                  </a:moveTo>
                  <a:lnTo>
                    <a:pt x="420" y="0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1025" y="234"/>
                  </a:lnTo>
                  <a:lnTo>
                    <a:pt x="1025" y="7"/>
                  </a:lnTo>
                  <a:lnTo>
                    <a:pt x="415" y="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0"/>
            <p:cNvSpPr>
              <a:spLocks/>
            </p:cNvSpPr>
            <p:nvPr/>
          </p:nvSpPr>
          <p:spPr bwMode="auto">
            <a:xfrm>
              <a:off x="4757737" y="5519177"/>
              <a:ext cx="2841604" cy="651259"/>
            </a:xfrm>
            <a:custGeom>
              <a:avLst/>
              <a:gdLst/>
              <a:ahLst/>
              <a:cxnLst>
                <a:cxn ang="0">
                  <a:pos x="605" y="0"/>
                </a:cxn>
                <a:cxn ang="0">
                  <a:pos x="609" y="7"/>
                </a:cxn>
                <a:cxn ang="0">
                  <a:pos x="0" y="7"/>
                </a:cxn>
                <a:cxn ang="0">
                  <a:pos x="0" y="234"/>
                </a:cxn>
                <a:cxn ang="0">
                  <a:pos x="1021" y="234"/>
                </a:cxn>
                <a:cxn ang="0">
                  <a:pos x="605" y="0"/>
                </a:cxn>
              </a:cxnLst>
              <a:rect l="0" t="0" r="r" b="b"/>
              <a:pathLst>
                <a:path w="1021" h="234">
                  <a:moveTo>
                    <a:pt x="605" y="0"/>
                  </a:moveTo>
                  <a:lnTo>
                    <a:pt x="609" y="7"/>
                  </a:lnTo>
                  <a:lnTo>
                    <a:pt x="0" y="7"/>
                  </a:lnTo>
                  <a:lnTo>
                    <a:pt x="0" y="234"/>
                  </a:lnTo>
                  <a:lnTo>
                    <a:pt x="1021" y="234"/>
                  </a:lnTo>
                  <a:lnTo>
                    <a:pt x="60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1"/>
            <p:cNvSpPr>
              <a:spLocks/>
            </p:cNvSpPr>
            <p:nvPr/>
          </p:nvSpPr>
          <p:spPr bwMode="auto">
            <a:xfrm>
              <a:off x="4752171" y="2599646"/>
              <a:ext cx="1689377" cy="291953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428"/>
                </a:cxn>
                <a:cxn ang="0">
                  <a:pos x="2" y="428"/>
                </a:cxn>
                <a:cxn ang="0">
                  <a:pos x="241" y="841"/>
                </a:cxn>
                <a:cxn ang="0">
                  <a:pos x="607" y="1049"/>
                </a:cxn>
                <a:cxn ang="0">
                  <a:pos x="2" y="0"/>
                </a:cxn>
              </a:cxnLst>
              <a:rect l="0" t="0" r="r" b="b"/>
              <a:pathLst>
                <a:path w="607" h="1049">
                  <a:moveTo>
                    <a:pt x="2" y="0"/>
                  </a:moveTo>
                  <a:lnTo>
                    <a:pt x="0" y="2"/>
                  </a:lnTo>
                  <a:lnTo>
                    <a:pt x="2" y="428"/>
                  </a:lnTo>
                  <a:lnTo>
                    <a:pt x="2" y="428"/>
                  </a:lnTo>
                  <a:lnTo>
                    <a:pt x="241" y="841"/>
                  </a:lnTo>
                  <a:lnTo>
                    <a:pt x="607" y="1049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2"/>
            <p:cNvSpPr>
              <a:spLocks/>
            </p:cNvSpPr>
            <p:nvPr/>
          </p:nvSpPr>
          <p:spPr bwMode="auto">
            <a:xfrm>
              <a:off x="3060011" y="4940281"/>
              <a:ext cx="3392669" cy="598379"/>
            </a:xfrm>
            <a:custGeom>
              <a:avLst/>
              <a:gdLst/>
              <a:ahLst/>
              <a:cxnLst>
                <a:cxn ang="0">
                  <a:pos x="849" y="0"/>
                </a:cxn>
                <a:cxn ang="0">
                  <a:pos x="853" y="7"/>
                </a:cxn>
                <a:cxn ang="0">
                  <a:pos x="369" y="7"/>
                </a:cxn>
                <a:cxn ang="0">
                  <a:pos x="5" y="208"/>
                </a:cxn>
                <a:cxn ang="0">
                  <a:pos x="0" y="215"/>
                </a:cxn>
                <a:cxn ang="0">
                  <a:pos x="1219" y="215"/>
                </a:cxn>
                <a:cxn ang="0">
                  <a:pos x="1215" y="208"/>
                </a:cxn>
                <a:cxn ang="0">
                  <a:pos x="849" y="0"/>
                </a:cxn>
              </a:cxnLst>
              <a:rect l="0" t="0" r="r" b="b"/>
              <a:pathLst>
                <a:path w="1219" h="215">
                  <a:moveTo>
                    <a:pt x="849" y="0"/>
                  </a:moveTo>
                  <a:lnTo>
                    <a:pt x="853" y="7"/>
                  </a:lnTo>
                  <a:lnTo>
                    <a:pt x="369" y="7"/>
                  </a:lnTo>
                  <a:lnTo>
                    <a:pt x="5" y="208"/>
                  </a:lnTo>
                  <a:lnTo>
                    <a:pt x="0" y="215"/>
                  </a:lnTo>
                  <a:lnTo>
                    <a:pt x="1219" y="215"/>
                  </a:lnTo>
                  <a:lnTo>
                    <a:pt x="1215" y="208"/>
                  </a:lnTo>
                  <a:lnTo>
                    <a:pt x="849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3"/>
            <p:cNvSpPr>
              <a:spLocks/>
            </p:cNvSpPr>
            <p:nvPr/>
          </p:nvSpPr>
          <p:spPr bwMode="auto">
            <a:xfrm>
              <a:off x="3073926" y="2605212"/>
              <a:ext cx="1683811" cy="2913966"/>
            </a:xfrm>
            <a:custGeom>
              <a:avLst/>
              <a:gdLst/>
              <a:ahLst/>
              <a:cxnLst>
                <a:cxn ang="0">
                  <a:pos x="362" y="846"/>
                </a:cxn>
                <a:cxn ang="0">
                  <a:pos x="605" y="426"/>
                </a:cxn>
                <a:cxn ang="0">
                  <a:pos x="603" y="0"/>
                </a:cxn>
                <a:cxn ang="0">
                  <a:pos x="0" y="1047"/>
                </a:cxn>
                <a:cxn ang="0">
                  <a:pos x="364" y="846"/>
                </a:cxn>
                <a:cxn ang="0">
                  <a:pos x="362" y="846"/>
                </a:cxn>
              </a:cxnLst>
              <a:rect l="0" t="0" r="r" b="b"/>
              <a:pathLst>
                <a:path w="605" h="1047">
                  <a:moveTo>
                    <a:pt x="362" y="846"/>
                  </a:moveTo>
                  <a:lnTo>
                    <a:pt x="605" y="426"/>
                  </a:lnTo>
                  <a:lnTo>
                    <a:pt x="603" y="0"/>
                  </a:lnTo>
                  <a:lnTo>
                    <a:pt x="0" y="1047"/>
                  </a:lnTo>
                  <a:lnTo>
                    <a:pt x="364" y="846"/>
                  </a:lnTo>
                  <a:lnTo>
                    <a:pt x="362" y="84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4"/>
            <p:cNvSpPr>
              <a:spLocks/>
            </p:cNvSpPr>
            <p:nvPr/>
          </p:nvSpPr>
          <p:spPr bwMode="auto">
            <a:xfrm>
              <a:off x="4081429" y="3790836"/>
              <a:ext cx="1352614" cy="1168926"/>
            </a:xfrm>
            <a:custGeom>
              <a:avLst/>
              <a:gdLst/>
              <a:ahLst/>
              <a:cxnLst>
                <a:cxn ang="0">
                  <a:pos x="243" y="0"/>
                </a:cxn>
                <a:cxn ang="0">
                  <a:pos x="0" y="420"/>
                </a:cxn>
                <a:cxn ang="0">
                  <a:pos x="486" y="420"/>
                </a:cxn>
                <a:cxn ang="0">
                  <a:pos x="243" y="0"/>
                </a:cxn>
              </a:cxnLst>
              <a:rect l="0" t="0" r="r" b="b"/>
              <a:pathLst>
                <a:path w="486" h="420">
                  <a:moveTo>
                    <a:pt x="243" y="0"/>
                  </a:moveTo>
                  <a:lnTo>
                    <a:pt x="0" y="420"/>
                  </a:lnTo>
                  <a:lnTo>
                    <a:pt x="486" y="420"/>
                  </a:lnTo>
                  <a:lnTo>
                    <a:pt x="24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6172199" y="1142999"/>
            <a:ext cx="2296799" cy="2047875"/>
            <a:chOff x="1828800" y="990600"/>
            <a:chExt cx="5186976" cy="4624817"/>
          </a:xfrm>
        </p:grpSpPr>
        <p:sp>
          <p:nvSpPr>
            <p:cNvPr id="121" name="Freeform 11"/>
            <p:cNvSpPr>
              <a:spLocks/>
            </p:cNvSpPr>
            <p:nvPr/>
          </p:nvSpPr>
          <p:spPr bwMode="auto">
            <a:xfrm>
              <a:off x="4428454" y="3244947"/>
              <a:ext cx="2587322" cy="2242015"/>
            </a:xfrm>
            <a:custGeom>
              <a:avLst/>
              <a:gdLst/>
              <a:ahLst/>
              <a:cxnLst>
                <a:cxn ang="0">
                  <a:pos x="1049" y="909"/>
                </a:cxn>
                <a:cxn ang="0">
                  <a:pos x="527" y="0"/>
                </a:cxn>
                <a:cxn ang="0">
                  <a:pos x="0" y="909"/>
                </a:cxn>
                <a:cxn ang="0">
                  <a:pos x="1049" y="909"/>
                </a:cxn>
                <a:cxn ang="0">
                  <a:pos x="1049" y="909"/>
                </a:cxn>
              </a:cxnLst>
              <a:rect l="0" t="0" r="r" b="b"/>
              <a:pathLst>
                <a:path w="1049" h="909">
                  <a:moveTo>
                    <a:pt x="1049" y="909"/>
                  </a:moveTo>
                  <a:lnTo>
                    <a:pt x="527" y="0"/>
                  </a:lnTo>
                  <a:lnTo>
                    <a:pt x="0" y="909"/>
                  </a:lnTo>
                  <a:lnTo>
                    <a:pt x="1049" y="909"/>
                  </a:lnTo>
                  <a:lnTo>
                    <a:pt x="1049" y="90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"/>
            <p:cNvSpPr>
              <a:spLocks/>
            </p:cNvSpPr>
            <p:nvPr/>
          </p:nvSpPr>
          <p:spPr bwMode="auto">
            <a:xfrm>
              <a:off x="1828800" y="3232615"/>
              <a:ext cx="2599654" cy="2254347"/>
            </a:xfrm>
            <a:custGeom>
              <a:avLst/>
              <a:gdLst/>
              <a:ahLst/>
              <a:cxnLst>
                <a:cxn ang="0">
                  <a:pos x="0" y="914"/>
                </a:cxn>
                <a:cxn ang="0">
                  <a:pos x="1054" y="914"/>
                </a:cxn>
                <a:cxn ang="0">
                  <a:pos x="527" y="0"/>
                </a:cxn>
                <a:cxn ang="0">
                  <a:pos x="0" y="914"/>
                </a:cxn>
                <a:cxn ang="0">
                  <a:pos x="0" y="914"/>
                </a:cxn>
              </a:cxnLst>
              <a:rect l="0" t="0" r="r" b="b"/>
              <a:pathLst>
                <a:path w="1054" h="914">
                  <a:moveTo>
                    <a:pt x="0" y="914"/>
                  </a:moveTo>
                  <a:lnTo>
                    <a:pt x="1054" y="914"/>
                  </a:lnTo>
                  <a:lnTo>
                    <a:pt x="527" y="0"/>
                  </a:lnTo>
                  <a:lnTo>
                    <a:pt x="0" y="914"/>
                  </a:lnTo>
                  <a:lnTo>
                    <a:pt x="0" y="9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3"/>
            <p:cNvSpPr>
              <a:spLocks/>
            </p:cNvSpPr>
            <p:nvPr/>
          </p:nvSpPr>
          <p:spPr bwMode="auto">
            <a:xfrm>
              <a:off x="3128628" y="990600"/>
              <a:ext cx="2587322" cy="2242015"/>
            </a:xfrm>
            <a:custGeom>
              <a:avLst/>
              <a:gdLst/>
              <a:ahLst/>
              <a:cxnLst>
                <a:cxn ang="0">
                  <a:pos x="527" y="0"/>
                </a:cxn>
                <a:cxn ang="0">
                  <a:pos x="0" y="909"/>
                </a:cxn>
                <a:cxn ang="0">
                  <a:pos x="1049" y="909"/>
                </a:cxn>
                <a:cxn ang="0">
                  <a:pos x="527" y="0"/>
                </a:cxn>
                <a:cxn ang="0">
                  <a:pos x="527" y="0"/>
                </a:cxn>
              </a:cxnLst>
              <a:rect l="0" t="0" r="r" b="b"/>
              <a:pathLst>
                <a:path w="1049" h="909">
                  <a:moveTo>
                    <a:pt x="527" y="0"/>
                  </a:moveTo>
                  <a:lnTo>
                    <a:pt x="0" y="909"/>
                  </a:lnTo>
                  <a:lnTo>
                    <a:pt x="1049" y="909"/>
                  </a:lnTo>
                  <a:lnTo>
                    <a:pt x="527" y="0"/>
                  </a:lnTo>
                  <a:lnTo>
                    <a:pt x="52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4"/>
            <p:cNvSpPr>
              <a:spLocks/>
            </p:cNvSpPr>
            <p:nvPr/>
          </p:nvSpPr>
          <p:spPr bwMode="auto">
            <a:xfrm>
              <a:off x="2980820" y="3104721"/>
              <a:ext cx="2895270" cy="2510696"/>
            </a:xfrm>
            <a:custGeom>
              <a:avLst/>
              <a:gdLst/>
              <a:ahLst/>
              <a:cxnLst>
                <a:cxn ang="0">
                  <a:pos x="527" y="914"/>
                </a:cxn>
                <a:cxn ang="0">
                  <a:pos x="1054" y="5"/>
                </a:cxn>
                <a:cxn ang="0">
                  <a:pos x="1054" y="0"/>
                </a:cxn>
                <a:cxn ang="0">
                  <a:pos x="104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27" y="914"/>
                </a:cxn>
                <a:cxn ang="0">
                  <a:pos x="527" y="914"/>
                </a:cxn>
                <a:cxn ang="0">
                  <a:pos x="527" y="914"/>
                </a:cxn>
                <a:cxn ang="0">
                  <a:pos x="527" y="914"/>
                </a:cxn>
              </a:cxnLst>
              <a:rect l="0" t="0" r="r" b="b"/>
              <a:pathLst>
                <a:path w="1054" h="914">
                  <a:moveTo>
                    <a:pt x="527" y="914"/>
                  </a:moveTo>
                  <a:lnTo>
                    <a:pt x="1054" y="5"/>
                  </a:lnTo>
                  <a:lnTo>
                    <a:pt x="1054" y="0"/>
                  </a:lnTo>
                  <a:lnTo>
                    <a:pt x="104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27" y="914"/>
                  </a:lnTo>
                  <a:lnTo>
                    <a:pt x="527" y="914"/>
                  </a:lnTo>
                  <a:lnTo>
                    <a:pt x="527" y="914"/>
                  </a:lnTo>
                  <a:lnTo>
                    <a:pt x="527" y="9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5"/>
            <p:cNvSpPr>
              <a:spLocks/>
            </p:cNvSpPr>
            <p:nvPr/>
          </p:nvSpPr>
          <p:spPr bwMode="auto">
            <a:xfrm>
              <a:off x="3700516" y="3099227"/>
              <a:ext cx="1461369" cy="1263589"/>
            </a:xfrm>
            <a:custGeom>
              <a:avLst/>
              <a:gdLst/>
              <a:ahLst/>
              <a:cxnLst>
                <a:cxn ang="0">
                  <a:pos x="265" y="0"/>
                </a:cxn>
                <a:cxn ang="0">
                  <a:pos x="532" y="458"/>
                </a:cxn>
                <a:cxn ang="0">
                  <a:pos x="532" y="460"/>
                </a:cxn>
                <a:cxn ang="0">
                  <a:pos x="529" y="460"/>
                </a:cxn>
                <a:cxn ang="0">
                  <a:pos x="0" y="460"/>
                </a:cxn>
                <a:cxn ang="0">
                  <a:pos x="0" y="460"/>
                </a:cxn>
                <a:cxn ang="0">
                  <a:pos x="0" y="460"/>
                </a:cxn>
                <a:cxn ang="0">
                  <a:pos x="265" y="0"/>
                </a:cxn>
                <a:cxn ang="0">
                  <a:pos x="265" y="0"/>
                </a:cxn>
                <a:cxn ang="0">
                  <a:pos x="265" y="0"/>
                </a:cxn>
                <a:cxn ang="0">
                  <a:pos x="265" y="0"/>
                </a:cxn>
              </a:cxnLst>
              <a:rect l="0" t="0" r="r" b="b"/>
              <a:pathLst>
                <a:path w="532" h="460">
                  <a:moveTo>
                    <a:pt x="265" y="0"/>
                  </a:moveTo>
                  <a:lnTo>
                    <a:pt x="532" y="458"/>
                  </a:lnTo>
                  <a:lnTo>
                    <a:pt x="532" y="460"/>
                  </a:lnTo>
                  <a:lnTo>
                    <a:pt x="529" y="460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457200" y="3699908"/>
            <a:ext cx="2486025" cy="2155026"/>
            <a:chOff x="3433546" y="990600"/>
            <a:chExt cx="5253254" cy="4553816"/>
          </a:xfrm>
        </p:grpSpPr>
        <p:sp>
          <p:nvSpPr>
            <p:cNvPr id="127" name="Freeform 16"/>
            <p:cNvSpPr>
              <a:spLocks/>
            </p:cNvSpPr>
            <p:nvPr/>
          </p:nvSpPr>
          <p:spPr bwMode="auto">
            <a:xfrm>
              <a:off x="6066418" y="3273753"/>
              <a:ext cx="2620382" cy="2270663"/>
            </a:xfrm>
            <a:custGeom>
              <a:avLst/>
              <a:gdLst/>
              <a:ahLst/>
              <a:cxnLst>
                <a:cxn ang="0">
                  <a:pos x="1049" y="909"/>
                </a:cxn>
                <a:cxn ang="0">
                  <a:pos x="527" y="0"/>
                </a:cxn>
                <a:cxn ang="0">
                  <a:pos x="0" y="909"/>
                </a:cxn>
                <a:cxn ang="0">
                  <a:pos x="1049" y="909"/>
                </a:cxn>
                <a:cxn ang="0">
                  <a:pos x="1049" y="909"/>
                </a:cxn>
              </a:cxnLst>
              <a:rect l="0" t="0" r="r" b="b"/>
              <a:pathLst>
                <a:path w="1049" h="909">
                  <a:moveTo>
                    <a:pt x="1049" y="909"/>
                  </a:moveTo>
                  <a:lnTo>
                    <a:pt x="527" y="0"/>
                  </a:lnTo>
                  <a:lnTo>
                    <a:pt x="0" y="909"/>
                  </a:lnTo>
                  <a:lnTo>
                    <a:pt x="1049" y="909"/>
                  </a:lnTo>
                  <a:lnTo>
                    <a:pt x="1049" y="90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7"/>
            <p:cNvSpPr>
              <a:spLocks/>
            </p:cNvSpPr>
            <p:nvPr/>
          </p:nvSpPr>
          <p:spPr bwMode="auto">
            <a:xfrm>
              <a:off x="3433546" y="3261263"/>
              <a:ext cx="2632872" cy="2283153"/>
            </a:xfrm>
            <a:custGeom>
              <a:avLst/>
              <a:gdLst/>
              <a:ahLst/>
              <a:cxnLst>
                <a:cxn ang="0">
                  <a:pos x="0" y="914"/>
                </a:cxn>
                <a:cxn ang="0">
                  <a:pos x="1054" y="914"/>
                </a:cxn>
                <a:cxn ang="0">
                  <a:pos x="527" y="0"/>
                </a:cxn>
                <a:cxn ang="0">
                  <a:pos x="0" y="914"/>
                </a:cxn>
                <a:cxn ang="0">
                  <a:pos x="0" y="914"/>
                </a:cxn>
              </a:cxnLst>
              <a:rect l="0" t="0" r="r" b="b"/>
              <a:pathLst>
                <a:path w="1054" h="914">
                  <a:moveTo>
                    <a:pt x="0" y="914"/>
                  </a:moveTo>
                  <a:lnTo>
                    <a:pt x="1054" y="914"/>
                  </a:lnTo>
                  <a:lnTo>
                    <a:pt x="527" y="0"/>
                  </a:lnTo>
                  <a:lnTo>
                    <a:pt x="0" y="914"/>
                  </a:lnTo>
                  <a:lnTo>
                    <a:pt x="0" y="91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8"/>
            <p:cNvSpPr>
              <a:spLocks/>
            </p:cNvSpPr>
            <p:nvPr/>
          </p:nvSpPr>
          <p:spPr bwMode="auto">
            <a:xfrm>
              <a:off x="4749981" y="990600"/>
              <a:ext cx="2620382" cy="2270663"/>
            </a:xfrm>
            <a:custGeom>
              <a:avLst/>
              <a:gdLst/>
              <a:ahLst/>
              <a:cxnLst>
                <a:cxn ang="0">
                  <a:pos x="527" y="0"/>
                </a:cxn>
                <a:cxn ang="0">
                  <a:pos x="0" y="909"/>
                </a:cxn>
                <a:cxn ang="0">
                  <a:pos x="1049" y="909"/>
                </a:cxn>
                <a:cxn ang="0">
                  <a:pos x="527" y="0"/>
                </a:cxn>
                <a:cxn ang="0">
                  <a:pos x="527" y="0"/>
                </a:cxn>
              </a:cxnLst>
              <a:rect l="0" t="0" r="r" b="b"/>
              <a:pathLst>
                <a:path w="1049" h="909">
                  <a:moveTo>
                    <a:pt x="527" y="0"/>
                  </a:moveTo>
                  <a:lnTo>
                    <a:pt x="0" y="909"/>
                  </a:lnTo>
                  <a:lnTo>
                    <a:pt x="1049" y="909"/>
                  </a:lnTo>
                  <a:lnTo>
                    <a:pt x="527" y="0"/>
                  </a:lnTo>
                  <a:lnTo>
                    <a:pt x="52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9"/>
            <p:cNvSpPr>
              <a:spLocks/>
            </p:cNvSpPr>
            <p:nvPr/>
          </p:nvSpPr>
          <p:spPr bwMode="auto">
            <a:xfrm>
              <a:off x="4749981" y="3261263"/>
              <a:ext cx="2632872" cy="2283153"/>
            </a:xfrm>
            <a:custGeom>
              <a:avLst/>
              <a:gdLst/>
              <a:ahLst/>
              <a:cxnLst>
                <a:cxn ang="0">
                  <a:pos x="527" y="914"/>
                </a:cxn>
                <a:cxn ang="0">
                  <a:pos x="1054" y="5"/>
                </a:cxn>
                <a:cxn ang="0">
                  <a:pos x="1054" y="0"/>
                </a:cxn>
                <a:cxn ang="0">
                  <a:pos x="104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27" y="914"/>
                </a:cxn>
                <a:cxn ang="0">
                  <a:pos x="527" y="914"/>
                </a:cxn>
                <a:cxn ang="0">
                  <a:pos x="527" y="914"/>
                </a:cxn>
                <a:cxn ang="0">
                  <a:pos x="527" y="914"/>
                </a:cxn>
              </a:cxnLst>
              <a:rect l="0" t="0" r="r" b="b"/>
              <a:pathLst>
                <a:path w="1054" h="914">
                  <a:moveTo>
                    <a:pt x="527" y="914"/>
                  </a:moveTo>
                  <a:lnTo>
                    <a:pt x="1054" y="5"/>
                  </a:lnTo>
                  <a:lnTo>
                    <a:pt x="1054" y="0"/>
                  </a:lnTo>
                  <a:lnTo>
                    <a:pt x="104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27" y="914"/>
                  </a:lnTo>
                  <a:lnTo>
                    <a:pt x="527" y="914"/>
                  </a:lnTo>
                  <a:lnTo>
                    <a:pt x="527" y="914"/>
                  </a:lnTo>
                  <a:lnTo>
                    <a:pt x="527" y="91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0"/>
            <p:cNvSpPr>
              <a:spLocks/>
            </p:cNvSpPr>
            <p:nvPr/>
          </p:nvSpPr>
          <p:spPr bwMode="auto">
            <a:xfrm>
              <a:off x="5399456" y="3256267"/>
              <a:ext cx="1328926" cy="1149070"/>
            </a:xfrm>
            <a:custGeom>
              <a:avLst/>
              <a:gdLst/>
              <a:ahLst/>
              <a:cxnLst>
                <a:cxn ang="0">
                  <a:pos x="267" y="0"/>
                </a:cxn>
                <a:cxn ang="0">
                  <a:pos x="532" y="458"/>
                </a:cxn>
                <a:cxn ang="0">
                  <a:pos x="532" y="460"/>
                </a:cxn>
                <a:cxn ang="0">
                  <a:pos x="529" y="460"/>
                </a:cxn>
                <a:cxn ang="0">
                  <a:pos x="0" y="460"/>
                </a:cxn>
                <a:cxn ang="0">
                  <a:pos x="0" y="460"/>
                </a:cxn>
                <a:cxn ang="0">
                  <a:pos x="0" y="460"/>
                </a:cxn>
                <a:cxn ang="0">
                  <a:pos x="267" y="0"/>
                </a:cxn>
                <a:cxn ang="0">
                  <a:pos x="267" y="0"/>
                </a:cxn>
                <a:cxn ang="0">
                  <a:pos x="267" y="0"/>
                </a:cxn>
                <a:cxn ang="0">
                  <a:pos x="267" y="0"/>
                </a:cxn>
              </a:cxnLst>
              <a:rect l="0" t="0" r="r" b="b"/>
              <a:pathLst>
                <a:path w="532" h="460">
                  <a:moveTo>
                    <a:pt x="267" y="0"/>
                  </a:moveTo>
                  <a:lnTo>
                    <a:pt x="532" y="458"/>
                  </a:lnTo>
                  <a:lnTo>
                    <a:pt x="532" y="460"/>
                  </a:lnTo>
                  <a:lnTo>
                    <a:pt x="529" y="460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267" y="0"/>
                  </a:lnTo>
                  <a:lnTo>
                    <a:pt x="267" y="0"/>
                  </a:lnTo>
                  <a:lnTo>
                    <a:pt x="267" y="0"/>
                  </a:lnTo>
                  <a:lnTo>
                    <a:pt x="26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shade val="30000"/>
                    <a:satMod val="115000"/>
                  </a:srgbClr>
                </a:gs>
                <a:gs pos="50000">
                  <a:srgbClr val="FFFFFF">
                    <a:shade val="67500"/>
                    <a:satMod val="115000"/>
                  </a:srgb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1"/>
            <p:cNvSpPr>
              <a:spLocks/>
            </p:cNvSpPr>
            <p:nvPr/>
          </p:nvSpPr>
          <p:spPr bwMode="auto">
            <a:xfrm>
              <a:off x="5729189" y="3820811"/>
              <a:ext cx="674455" cy="584527"/>
            </a:xfrm>
            <a:custGeom>
              <a:avLst/>
              <a:gdLst/>
              <a:ahLst/>
              <a:cxnLst>
                <a:cxn ang="0">
                  <a:pos x="135" y="234"/>
                </a:cxn>
                <a:cxn ang="0">
                  <a:pos x="270" y="3"/>
                </a:cxn>
                <a:cxn ang="0">
                  <a:pos x="270" y="0"/>
                </a:cxn>
                <a:cxn ang="0">
                  <a:pos x="267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5" y="234"/>
                </a:cxn>
                <a:cxn ang="0">
                  <a:pos x="135" y="234"/>
                </a:cxn>
                <a:cxn ang="0">
                  <a:pos x="135" y="234"/>
                </a:cxn>
                <a:cxn ang="0">
                  <a:pos x="135" y="234"/>
                </a:cxn>
              </a:cxnLst>
              <a:rect l="0" t="0" r="r" b="b"/>
              <a:pathLst>
                <a:path w="270" h="234">
                  <a:moveTo>
                    <a:pt x="135" y="234"/>
                  </a:moveTo>
                  <a:lnTo>
                    <a:pt x="270" y="3"/>
                  </a:lnTo>
                  <a:lnTo>
                    <a:pt x="270" y="0"/>
                  </a:lnTo>
                  <a:lnTo>
                    <a:pt x="26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5" y="234"/>
                  </a:lnTo>
                  <a:lnTo>
                    <a:pt x="135" y="234"/>
                  </a:lnTo>
                  <a:lnTo>
                    <a:pt x="135" y="234"/>
                  </a:lnTo>
                  <a:lnTo>
                    <a:pt x="135" y="2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3505200" y="1143000"/>
            <a:ext cx="2299928" cy="1995886"/>
            <a:chOff x="762000" y="1237589"/>
            <a:chExt cx="5186723" cy="4501061"/>
          </a:xfrm>
        </p:grpSpPr>
        <p:sp>
          <p:nvSpPr>
            <p:cNvPr id="134" name="Freeform 45"/>
            <p:cNvSpPr>
              <a:spLocks/>
            </p:cNvSpPr>
            <p:nvPr/>
          </p:nvSpPr>
          <p:spPr bwMode="auto">
            <a:xfrm>
              <a:off x="3350300" y="1237589"/>
              <a:ext cx="2598423" cy="44934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496"/>
                </a:cxn>
                <a:cxn ang="0">
                  <a:pos x="2" y="496"/>
                </a:cxn>
                <a:cxn ang="0">
                  <a:pos x="609" y="1550"/>
                </a:cxn>
                <a:cxn ang="0">
                  <a:pos x="1027" y="1776"/>
                </a:cxn>
                <a:cxn ang="0">
                  <a:pos x="0" y="0"/>
                </a:cxn>
              </a:cxnLst>
              <a:rect l="0" t="0" r="r" b="b"/>
              <a:pathLst>
                <a:path w="1027" h="1776">
                  <a:moveTo>
                    <a:pt x="0" y="0"/>
                  </a:moveTo>
                  <a:lnTo>
                    <a:pt x="0" y="0"/>
                  </a:lnTo>
                  <a:lnTo>
                    <a:pt x="2" y="496"/>
                  </a:lnTo>
                  <a:lnTo>
                    <a:pt x="2" y="496"/>
                  </a:lnTo>
                  <a:lnTo>
                    <a:pt x="609" y="1550"/>
                  </a:lnTo>
                  <a:lnTo>
                    <a:pt x="1027" y="17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6"/>
            <p:cNvSpPr>
              <a:spLocks/>
            </p:cNvSpPr>
            <p:nvPr/>
          </p:nvSpPr>
          <p:spPr bwMode="auto">
            <a:xfrm>
              <a:off x="762000" y="5151665"/>
              <a:ext cx="5186723" cy="586985"/>
            </a:xfrm>
            <a:custGeom>
              <a:avLst/>
              <a:gdLst/>
              <a:ahLst/>
              <a:cxnLst>
                <a:cxn ang="0">
                  <a:pos x="1632" y="3"/>
                </a:cxn>
                <a:cxn ang="0">
                  <a:pos x="1635" y="5"/>
                </a:cxn>
                <a:cxn ang="0">
                  <a:pos x="416" y="5"/>
                </a:cxn>
                <a:cxn ang="0">
                  <a:pos x="418" y="0"/>
                </a:cxn>
                <a:cxn ang="0">
                  <a:pos x="2" y="227"/>
                </a:cxn>
                <a:cxn ang="0">
                  <a:pos x="0" y="232"/>
                </a:cxn>
                <a:cxn ang="0">
                  <a:pos x="2050" y="232"/>
                </a:cxn>
                <a:cxn ang="0">
                  <a:pos x="2050" y="229"/>
                </a:cxn>
                <a:cxn ang="0">
                  <a:pos x="1632" y="3"/>
                </a:cxn>
              </a:cxnLst>
              <a:rect l="0" t="0" r="r" b="b"/>
              <a:pathLst>
                <a:path w="2050" h="232">
                  <a:moveTo>
                    <a:pt x="1632" y="3"/>
                  </a:moveTo>
                  <a:lnTo>
                    <a:pt x="1635" y="5"/>
                  </a:lnTo>
                  <a:lnTo>
                    <a:pt x="416" y="5"/>
                  </a:lnTo>
                  <a:lnTo>
                    <a:pt x="418" y="0"/>
                  </a:lnTo>
                  <a:lnTo>
                    <a:pt x="2" y="227"/>
                  </a:lnTo>
                  <a:lnTo>
                    <a:pt x="0" y="232"/>
                  </a:lnTo>
                  <a:lnTo>
                    <a:pt x="2050" y="232"/>
                  </a:lnTo>
                  <a:lnTo>
                    <a:pt x="2050" y="229"/>
                  </a:lnTo>
                  <a:lnTo>
                    <a:pt x="1632" y="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7"/>
            <p:cNvSpPr>
              <a:spLocks/>
            </p:cNvSpPr>
            <p:nvPr/>
          </p:nvSpPr>
          <p:spPr bwMode="auto">
            <a:xfrm>
              <a:off x="767060" y="1237589"/>
              <a:ext cx="2588302" cy="4488410"/>
            </a:xfrm>
            <a:custGeom>
              <a:avLst/>
              <a:gdLst/>
              <a:ahLst/>
              <a:cxnLst>
                <a:cxn ang="0">
                  <a:pos x="1023" y="496"/>
                </a:cxn>
                <a:cxn ang="0">
                  <a:pos x="1021" y="0"/>
                </a:cxn>
                <a:cxn ang="0">
                  <a:pos x="0" y="1774"/>
                </a:cxn>
                <a:cxn ang="0">
                  <a:pos x="416" y="1547"/>
                </a:cxn>
                <a:cxn ang="0">
                  <a:pos x="1023" y="496"/>
                </a:cxn>
              </a:cxnLst>
              <a:rect l="0" t="0" r="r" b="b"/>
              <a:pathLst>
                <a:path w="1023" h="1774">
                  <a:moveTo>
                    <a:pt x="1023" y="496"/>
                  </a:moveTo>
                  <a:lnTo>
                    <a:pt x="1021" y="0"/>
                  </a:lnTo>
                  <a:lnTo>
                    <a:pt x="0" y="1774"/>
                  </a:lnTo>
                  <a:lnTo>
                    <a:pt x="416" y="1547"/>
                  </a:lnTo>
                  <a:lnTo>
                    <a:pt x="1023" y="49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8"/>
            <p:cNvSpPr>
              <a:spLocks/>
            </p:cNvSpPr>
            <p:nvPr/>
          </p:nvSpPr>
          <p:spPr bwMode="auto">
            <a:xfrm>
              <a:off x="1814525" y="2492522"/>
              <a:ext cx="3084203" cy="2671793"/>
            </a:xfrm>
            <a:custGeom>
              <a:avLst/>
              <a:gdLst/>
              <a:ahLst/>
              <a:cxnLst>
                <a:cxn ang="0">
                  <a:pos x="609" y="0"/>
                </a:cxn>
                <a:cxn ang="0">
                  <a:pos x="0" y="1056"/>
                </a:cxn>
                <a:cxn ang="0">
                  <a:pos x="1219" y="1056"/>
                </a:cxn>
                <a:cxn ang="0">
                  <a:pos x="609" y="0"/>
                </a:cxn>
              </a:cxnLst>
              <a:rect l="0" t="0" r="r" b="b"/>
              <a:pathLst>
                <a:path w="1219" h="1056">
                  <a:moveTo>
                    <a:pt x="609" y="0"/>
                  </a:moveTo>
                  <a:lnTo>
                    <a:pt x="0" y="1056"/>
                  </a:lnTo>
                  <a:lnTo>
                    <a:pt x="1219" y="1056"/>
                  </a:lnTo>
                  <a:lnTo>
                    <a:pt x="60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762000" y="1143000"/>
            <a:ext cx="2295525" cy="1988039"/>
            <a:chOff x="2926254" y="1219200"/>
            <a:chExt cx="5275262" cy="4568640"/>
          </a:xfrm>
        </p:grpSpPr>
        <p:sp>
          <p:nvSpPr>
            <p:cNvPr id="139" name="Freeform 28"/>
            <p:cNvSpPr>
              <a:spLocks/>
            </p:cNvSpPr>
            <p:nvPr/>
          </p:nvSpPr>
          <p:spPr bwMode="auto">
            <a:xfrm>
              <a:off x="2933962" y="1219200"/>
              <a:ext cx="2628638" cy="4568638"/>
            </a:xfrm>
            <a:custGeom>
              <a:avLst/>
              <a:gdLst/>
              <a:ahLst/>
              <a:cxnLst>
                <a:cxn ang="0">
                  <a:pos x="1023" y="498"/>
                </a:cxn>
                <a:cxn ang="0">
                  <a:pos x="1023" y="2"/>
                </a:cxn>
                <a:cxn ang="0">
                  <a:pos x="1020" y="0"/>
                </a:cxn>
                <a:cxn ang="0">
                  <a:pos x="0" y="1778"/>
                </a:cxn>
                <a:cxn ang="0">
                  <a:pos x="418" y="1545"/>
                </a:cxn>
                <a:cxn ang="0">
                  <a:pos x="1023" y="498"/>
                </a:cxn>
              </a:cxnLst>
              <a:rect l="0" t="0" r="r" b="b"/>
              <a:pathLst>
                <a:path w="1023" h="1778">
                  <a:moveTo>
                    <a:pt x="1023" y="498"/>
                  </a:moveTo>
                  <a:lnTo>
                    <a:pt x="1023" y="2"/>
                  </a:lnTo>
                  <a:lnTo>
                    <a:pt x="1020" y="0"/>
                  </a:lnTo>
                  <a:lnTo>
                    <a:pt x="0" y="1778"/>
                  </a:lnTo>
                  <a:lnTo>
                    <a:pt x="418" y="1545"/>
                  </a:lnTo>
                  <a:lnTo>
                    <a:pt x="1023" y="498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9"/>
            <p:cNvSpPr>
              <a:spLocks/>
            </p:cNvSpPr>
            <p:nvPr/>
          </p:nvSpPr>
          <p:spPr bwMode="auto">
            <a:xfrm>
              <a:off x="5562600" y="1224339"/>
              <a:ext cx="2638916" cy="4563499"/>
            </a:xfrm>
            <a:custGeom>
              <a:avLst/>
              <a:gdLst/>
              <a:ahLst/>
              <a:cxnLst>
                <a:cxn ang="0">
                  <a:pos x="1027" y="1776"/>
                </a:cxn>
                <a:cxn ang="0">
                  <a:pos x="0" y="0"/>
                </a:cxn>
                <a:cxn ang="0">
                  <a:pos x="0" y="496"/>
                </a:cxn>
                <a:cxn ang="0">
                  <a:pos x="0" y="494"/>
                </a:cxn>
                <a:cxn ang="0">
                  <a:pos x="607" y="1543"/>
                </a:cxn>
                <a:cxn ang="0">
                  <a:pos x="1020" y="1776"/>
                </a:cxn>
                <a:cxn ang="0">
                  <a:pos x="1027" y="1776"/>
                </a:cxn>
              </a:cxnLst>
              <a:rect l="0" t="0" r="r" b="b"/>
              <a:pathLst>
                <a:path w="1027" h="1776">
                  <a:moveTo>
                    <a:pt x="1027" y="1776"/>
                  </a:moveTo>
                  <a:lnTo>
                    <a:pt x="0" y="0"/>
                  </a:lnTo>
                  <a:lnTo>
                    <a:pt x="0" y="496"/>
                  </a:lnTo>
                  <a:lnTo>
                    <a:pt x="0" y="494"/>
                  </a:lnTo>
                  <a:lnTo>
                    <a:pt x="607" y="1543"/>
                  </a:lnTo>
                  <a:lnTo>
                    <a:pt x="1020" y="1776"/>
                  </a:lnTo>
                  <a:lnTo>
                    <a:pt x="1027" y="177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0"/>
            <p:cNvSpPr>
              <a:spLocks/>
            </p:cNvSpPr>
            <p:nvPr/>
          </p:nvSpPr>
          <p:spPr bwMode="auto">
            <a:xfrm>
              <a:off x="2926254" y="5189137"/>
              <a:ext cx="5257274" cy="598703"/>
            </a:xfrm>
            <a:custGeom>
              <a:avLst/>
              <a:gdLst/>
              <a:ahLst/>
              <a:cxnLst>
                <a:cxn ang="0">
                  <a:pos x="1633" y="0"/>
                </a:cxn>
                <a:cxn ang="0">
                  <a:pos x="1635" y="7"/>
                </a:cxn>
                <a:cxn ang="0">
                  <a:pos x="416" y="7"/>
                </a:cxn>
                <a:cxn ang="0">
                  <a:pos x="421" y="0"/>
                </a:cxn>
                <a:cxn ang="0">
                  <a:pos x="3" y="233"/>
                </a:cxn>
                <a:cxn ang="0">
                  <a:pos x="0" y="233"/>
                </a:cxn>
                <a:cxn ang="0">
                  <a:pos x="2046" y="233"/>
                </a:cxn>
                <a:cxn ang="0">
                  <a:pos x="1633" y="0"/>
                </a:cxn>
              </a:cxnLst>
              <a:rect l="0" t="0" r="r" b="b"/>
              <a:pathLst>
                <a:path w="2046" h="233">
                  <a:moveTo>
                    <a:pt x="1633" y="0"/>
                  </a:moveTo>
                  <a:lnTo>
                    <a:pt x="1635" y="7"/>
                  </a:lnTo>
                  <a:lnTo>
                    <a:pt x="416" y="7"/>
                  </a:lnTo>
                  <a:lnTo>
                    <a:pt x="421" y="0"/>
                  </a:lnTo>
                  <a:lnTo>
                    <a:pt x="3" y="233"/>
                  </a:lnTo>
                  <a:lnTo>
                    <a:pt x="0" y="233"/>
                  </a:lnTo>
                  <a:lnTo>
                    <a:pt x="2046" y="233"/>
                  </a:lnTo>
                  <a:lnTo>
                    <a:pt x="1633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1"/>
            <p:cNvSpPr>
              <a:spLocks/>
            </p:cNvSpPr>
            <p:nvPr/>
          </p:nvSpPr>
          <p:spPr bwMode="auto">
            <a:xfrm>
              <a:off x="5562600" y="2493691"/>
              <a:ext cx="1559710" cy="26954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0" y="427"/>
                </a:cxn>
                <a:cxn ang="0">
                  <a:pos x="0" y="427"/>
                </a:cxn>
                <a:cxn ang="0">
                  <a:pos x="241" y="841"/>
                </a:cxn>
                <a:cxn ang="0">
                  <a:pos x="607" y="1049"/>
                </a:cxn>
                <a:cxn ang="0">
                  <a:pos x="0" y="0"/>
                </a:cxn>
              </a:cxnLst>
              <a:rect l="0" t="0" r="r" b="b"/>
              <a:pathLst>
                <a:path w="607" h="1049">
                  <a:moveTo>
                    <a:pt x="0" y="0"/>
                  </a:moveTo>
                  <a:lnTo>
                    <a:pt x="0" y="2"/>
                  </a:lnTo>
                  <a:lnTo>
                    <a:pt x="0" y="427"/>
                  </a:lnTo>
                  <a:lnTo>
                    <a:pt x="0" y="427"/>
                  </a:lnTo>
                  <a:lnTo>
                    <a:pt x="241" y="841"/>
                  </a:lnTo>
                  <a:lnTo>
                    <a:pt x="607" y="10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5A5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2"/>
            <p:cNvSpPr>
              <a:spLocks/>
            </p:cNvSpPr>
            <p:nvPr/>
          </p:nvSpPr>
          <p:spPr bwMode="auto">
            <a:xfrm>
              <a:off x="3995182" y="4654673"/>
              <a:ext cx="3132267" cy="552451"/>
            </a:xfrm>
            <a:custGeom>
              <a:avLst/>
              <a:gdLst/>
              <a:ahLst/>
              <a:cxnLst>
                <a:cxn ang="0">
                  <a:pos x="851" y="0"/>
                </a:cxn>
                <a:cxn ang="0">
                  <a:pos x="853" y="7"/>
                </a:cxn>
                <a:cxn ang="0">
                  <a:pos x="369" y="7"/>
                </a:cxn>
                <a:cxn ang="0">
                  <a:pos x="5" y="208"/>
                </a:cxn>
                <a:cxn ang="0">
                  <a:pos x="0" y="215"/>
                </a:cxn>
                <a:cxn ang="0">
                  <a:pos x="1219" y="215"/>
                </a:cxn>
                <a:cxn ang="0">
                  <a:pos x="1217" y="208"/>
                </a:cxn>
                <a:cxn ang="0">
                  <a:pos x="851" y="0"/>
                </a:cxn>
              </a:cxnLst>
              <a:rect l="0" t="0" r="r" b="b"/>
              <a:pathLst>
                <a:path w="1219" h="215">
                  <a:moveTo>
                    <a:pt x="851" y="0"/>
                  </a:moveTo>
                  <a:lnTo>
                    <a:pt x="853" y="7"/>
                  </a:lnTo>
                  <a:lnTo>
                    <a:pt x="369" y="7"/>
                  </a:lnTo>
                  <a:lnTo>
                    <a:pt x="5" y="208"/>
                  </a:lnTo>
                  <a:lnTo>
                    <a:pt x="0" y="215"/>
                  </a:lnTo>
                  <a:lnTo>
                    <a:pt x="1219" y="215"/>
                  </a:lnTo>
                  <a:lnTo>
                    <a:pt x="1217" y="208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rgbClr val="3A3A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3"/>
            <p:cNvSpPr>
              <a:spLocks/>
            </p:cNvSpPr>
            <p:nvPr/>
          </p:nvSpPr>
          <p:spPr bwMode="auto">
            <a:xfrm>
              <a:off x="4008029" y="2498830"/>
              <a:ext cx="1554571" cy="2690307"/>
            </a:xfrm>
            <a:custGeom>
              <a:avLst/>
              <a:gdLst/>
              <a:ahLst/>
              <a:cxnLst>
                <a:cxn ang="0">
                  <a:pos x="361" y="846"/>
                </a:cxn>
                <a:cxn ang="0">
                  <a:pos x="605" y="425"/>
                </a:cxn>
                <a:cxn ang="0">
                  <a:pos x="605" y="0"/>
                </a:cxn>
                <a:cxn ang="0">
                  <a:pos x="0" y="1047"/>
                </a:cxn>
                <a:cxn ang="0">
                  <a:pos x="364" y="846"/>
                </a:cxn>
                <a:cxn ang="0">
                  <a:pos x="361" y="846"/>
                </a:cxn>
              </a:cxnLst>
              <a:rect l="0" t="0" r="r" b="b"/>
              <a:pathLst>
                <a:path w="605" h="1047">
                  <a:moveTo>
                    <a:pt x="361" y="846"/>
                  </a:moveTo>
                  <a:lnTo>
                    <a:pt x="605" y="425"/>
                  </a:lnTo>
                  <a:lnTo>
                    <a:pt x="605" y="0"/>
                  </a:lnTo>
                  <a:lnTo>
                    <a:pt x="0" y="1047"/>
                  </a:lnTo>
                  <a:lnTo>
                    <a:pt x="364" y="846"/>
                  </a:lnTo>
                  <a:lnTo>
                    <a:pt x="361" y="846"/>
                  </a:lnTo>
                  <a:close/>
                </a:path>
              </a:pathLst>
            </a:custGeom>
            <a:gradFill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135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4"/>
            <p:cNvSpPr>
              <a:spLocks/>
            </p:cNvSpPr>
            <p:nvPr/>
          </p:nvSpPr>
          <p:spPr bwMode="auto">
            <a:xfrm>
              <a:off x="4916603" y="3565272"/>
              <a:ext cx="1289426" cy="1114678"/>
            </a:xfrm>
            <a:custGeom>
              <a:avLst/>
              <a:gdLst/>
              <a:ahLst/>
              <a:cxnLst>
                <a:cxn ang="0">
                  <a:pos x="244" y="0"/>
                </a:cxn>
                <a:cxn ang="0">
                  <a:pos x="0" y="421"/>
                </a:cxn>
                <a:cxn ang="0">
                  <a:pos x="487" y="421"/>
                </a:cxn>
                <a:cxn ang="0">
                  <a:pos x="244" y="0"/>
                </a:cxn>
              </a:cxnLst>
              <a:rect l="0" t="0" r="r" b="b"/>
              <a:pathLst>
                <a:path w="487" h="421">
                  <a:moveTo>
                    <a:pt x="244" y="0"/>
                  </a:moveTo>
                  <a:lnTo>
                    <a:pt x="0" y="421"/>
                  </a:lnTo>
                  <a:lnTo>
                    <a:pt x="487" y="421"/>
                  </a:lnTo>
                  <a:lnTo>
                    <a:pt x="24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1214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4552989</TotalTime>
  <Words>7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</dc:creator>
  <dc:description/>
  <cp:lastModifiedBy>田士庆</cp:lastModifiedBy>
  <cp:revision>624</cp:revision>
  <dcterms:created xsi:type="dcterms:W3CDTF">2010-07-23T09:33:49Z</dcterms:created>
  <dcterms:modified xsi:type="dcterms:W3CDTF">2012-07-18T18:13:57Z</dcterms:modified>
  <dc:subject>DG-形象指代</dc:subject>
  <cp:keywords>TZ-固定图形;XG-渐变;KJ-平面;DH-静态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