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58402-3818-4904-8939-2EE78C97B27B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FAE7F-05CE-4029-AE87-7E985C7C87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chemeClr val="bg1">
                <a:tint val="80000"/>
                <a:satMod val="300000"/>
              </a:schemeClr>
            </a:gs>
            <a:gs pos="64000">
              <a:schemeClr val="bg1">
                <a:lumMod val="85000"/>
              </a:schemeClr>
            </a:gs>
            <a:gs pos="65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87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AutoShape 64"/>
          <p:cNvSpPr>
            <a:spLocks noChangeArrowheads="1"/>
          </p:cNvSpPr>
          <p:nvPr/>
        </p:nvSpPr>
        <p:spPr bwMode="gray">
          <a:xfrm>
            <a:off x="457200" y="228600"/>
            <a:ext cx="5638800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 smtClean="0">
                <a:solidFill>
                  <a:schemeClr val="tx1">
                    <a:lumMod val="50000"/>
                  </a:schemeClr>
                </a:solidFill>
              </a:rPr>
              <a:t>Pyramids and Triangles</a:t>
            </a:r>
            <a:r>
              <a:rPr lang="ru-RU" sz="2800" b="1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8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21" name="AutoShape 64"/>
          <p:cNvSpPr>
            <a:spLocks noChangeArrowheads="1"/>
          </p:cNvSpPr>
          <p:nvPr/>
        </p:nvSpPr>
        <p:spPr bwMode="gray">
          <a:xfrm rot="17983673">
            <a:off x="761382" y="3297957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2D Pyramids </a:t>
            </a:r>
            <a:r>
              <a:rPr lang="en-US" sz="24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sp>
        <p:nvSpPr>
          <p:cNvPr id="22" name="AutoShape 64"/>
          <p:cNvSpPr>
            <a:spLocks noChangeArrowheads="1"/>
          </p:cNvSpPr>
          <p:nvPr/>
        </p:nvSpPr>
        <p:spPr bwMode="gray">
          <a:xfrm rot="3621827">
            <a:off x="4429543" y="3070408"/>
            <a:ext cx="3722129" cy="609600"/>
          </a:xfrm>
          <a:prstGeom prst="roundRect">
            <a:avLst>
              <a:gd name="adj" fmla="val 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2D Pyramids </a:t>
            </a:r>
            <a:r>
              <a:rPr lang="en-US" sz="24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– Your Text Here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616387" y="1127878"/>
            <a:ext cx="5814074" cy="5044322"/>
            <a:chOff x="1905002" y="1143000"/>
            <a:chExt cx="5236844" cy="4543514"/>
          </a:xfrm>
        </p:grpSpPr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1905002" y="1143000"/>
              <a:ext cx="5236844" cy="4543514"/>
            </a:xfrm>
            <a:custGeom>
              <a:avLst/>
              <a:gdLst/>
              <a:ahLst/>
              <a:cxnLst>
                <a:cxn ang="0">
                  <a:pos x="0" y="924"/>
                </a:cxn>
                <a:cxn ang="0">
                  <a:pos x="531" y="0"/>
                </a:cxn>
                <a:cxn ang="0">
                  <a:pos x="1065" y="924"/>
                </a:cxn>
                <a:cxn ang="0">
                  <a:pos x="0" y="924"/>
                </a:cxn>
              </a:cxnLst>
              <a:rect l="0" t="0" r="r" b="b"/>
              <a:pathLst>
                <a:path w="1065" h="924">
                  <a:moveTo>
                    <a:pt x="0" y="924"/>
                  </a:moveTo>
                  <a:lnTo>
                    <a:pt x="531" y="0"/>
                  </a:lnTo>
                  <a:lnTo>
                    <a:pt x="1065" y="924"/>
                  </a:lnTo>
                  <a:lnTo>
                    <a:pt x="0" y="924"/>
                  </a:lnTo>
                  <a:close/>
                </a:path>
              </a:pathLst>
            </a:custGeom>
            <a:gradFill>
              <a:gsLst>
                <a:gs pos="0">
                  <a:srgbClr val="3A3A3A">
                    <a:shade val="30000"/>
                    <a:satMod val="115000"/>
                  </a:srgbClr>
                </a:gs>
                <a:gs pos="50000">
                  <a:srgbClr val="3A3A3A">
                    <a:shade val="67500"/>
                    <a:satMod val="115000"/>
                  </a:srgbClr>
                </a:gs>
                <a:gs pos="100000">
                  <a:srgbClr val="3A3A3A">
                    <a:shade val="100000"/>
                    <a:satMod val="115000"/>
                  </a:srgbClr>
                </a:gs>
              </a:gsLst>
              <a:lin ang="162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7"/>
            <p:cNvSpPr>
              <a:spLocks/>
            </p:cNvSpPr>
            <p:nvPr/>
          </p:nvSpPr>
          <p:spPr bwMode="auto">
            <a:xfrm>
              <a:off x="2454995" y="1828800"/>
              <a:ext cx="4127020" cy="3572836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316" y="0"/>
                </a:cxn>
                <a:cxn ang="0">
                  <a:pos x="633" y="548"/>
                </a:cxn>
                <a:cxn ang="0">
                  <a:pos x="0" y="548"/>
                </a:cxn>
              </a:cxnLst>
              <a:rect l="0" t="0" r="r" b="b"/>
              <a:pathLst>
                <a:path w="633" h="548">
                  <a:moveTo>
                    <a:pt x="0" y="548"/>
                  </a:moveTo>
                  <a:lnTo>
                    <a:pt x="316" y="0"/>
                  </a:lnTo>
                  <a:lnTo>
                    <a:pt x="633" y="548"/>
                  </a:lnTo>
                  <a:lnTo>
                    <a:pt x="0" y="54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8"/>
            <p:cNvSpPr>
              <a:spLocks/>
            </p:cNvSpPr>
            <p:nvPr/>
          </p:nvSpPr>
          <p:spPr bwMode="auto">
            <a:xfrm>
              <a:off x="3018081" y="2514600"/>
              <a:ext cx="3010684" cy="2594980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118" y="0"/>
                </a:cxn>
                <a:cxn ang="0">
                  <a:pos x="239" y="206"/>
                </a:cxn>
                <a:cxn ang="0">
                  <a:pos x="0" y="206"/>
                </a:cxn>
              </a:cxnLst>
              <a:rect l="0" t="0" r="r" b="b"/>
              <a:pathLst>
                <a:path w="239" h="206">
                  <a:moveTo>
                    <a:pt x="0" y="206"/>
                  </a:moveTo>
                  <a:lnTo>
                    <a:pt x="118" y="0"/>
                  </a:lnTo>
                  <a:lnTo>
                    <a:pt x="239" y="206"/>
                  </a:lnTo>
                  <a:lnTo>
                    <a:pt x="0" y="206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shade val="30000"/>
                    <a:satMod val="115000"/>
                  </a:schemeClr>
                </a:gs>
                <a:gs pos="5000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3556368" y="3172934"/>
              <a:ext cx="1888410" cy="1627666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118" y="0"/>
                </a:cxn>
                <a:cxn ang="0">
                  <a:pos x="239" y="206"/>
                </a:cxn>
                <a:cxn ang="0">
                  <a:pos x="0" y="206"/>
                </a:cxn>
              </a:cxnLst>
              <a:rect l="0" t="0" r="r" b="b"/>
              <a:pathLst>
                <a:path w="239" h="206">
                  <a:moveTo>
                    <a:pt x="0" y="206"/>
                  </a:moveTo>
                  <a:lnTo>
                    <a:pt x="118" y="0"/>
                  </a:lnTo>
                  <a:lnTo>
                    <a:pt x="239" y="206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/>
            </p:cNvSpPr>
            <p:nvPr/>
          </p:nvSpPr>
          <p:spPr bwMode="auto">
            <a:xfrm>
              <a:off x="4080016" y="3809032"/>
              <a:ext cx="796784" cy="686768"/>
            </a:xfrm>
            <a:custGeom>
              <a:avLst/>
              <a:gdLst/>
              <a:ahLst/>
              <a:cxnLst>
                <a:cxn ang="0">
                  <a:pos x="0" y="206"/>
                </a:cxn>
                <a:cxn ang="0">
                  <a:pos x="118" y="0"/>
                </a:cxn>
                <a:cxn ang="0">
                  <a:pos x="239" y="206"/>
                </a:cxn>
                <a:cxn ang="0">
                  <a:pos x="0" y="206"/>
                </a:cxn>
              </a:cxnLst>
              <a:rect l="0" t="0" r="r" b="b"/>
              <a:pathLst>
                <a:path w="239" h="206">
                  <a:moveTo>
                    <a:pt x="0" y="206"/>
                  </a:moveTo>
                  <a:lnTo>
                    <a:pt x="118" y="0"/>
                  </a:lnTo>
                  <a:lnTo>
                    <a:pt x="239" y="206"/>
                  </a:lnTo>
                  <a:lnTo>
                    <a:pt x="0" y="206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4267200" y="5852278"/>
            <a:ext cx="2362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Example Text</a:t>
            </a:r>
            <a:r>
              <a:rPr lang="ru-RU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 - </a:t>
            </a: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Your Text Here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267200" y="5547478"/>
            <a:ext cx="13612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Example Text</a:t>
            </a:r>
            <a:r>
              <a:rPr lang="uk-UA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 </a:t>
            </a: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Here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267200" y="5225389"/>
            <a:ext cx="4619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chemeClr val="tx1">
                    <a:lumMod val="50000"/>
                  </a:schemeClr>
                </a:solidFill>
                <a:latin typeface="+mn-lt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267200" y="4444179"/>
            <a:ext cx="46198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Text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267200" y="4902660"/>
            <a:ext cx="11400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chemeClr val="bg1"/>
                </a:solidFill>
                <a:latin typeface="+mn-lt"/>
                <a:ea typeface="굴림" charset="-127"/>
                <a:cs typeface="Arial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67433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4553022</TotalTime>
  <Words>33</Words>
  <Application>Microsoft Office PowerPoint</Application>
  <PresentationFormat>全屏显示(4:3)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Scrum Process</vt:lpstr>
      <vt:lpstr>PowerPoint 演示文稿</vt:lpstr>
    </vt:vector>
  </TitlesOfParts>
  <Company>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Designer</dc:creator>
  <dc:description/>
  <cp:lastModifiedBy>田士庆</cp:lastModifiedBy>
  <cp:revision>600</cp:revision>
  <dcterms:created xsi:type="dcterms:W3CDTF">2010-07-23T09:33:49Z</dcterms:created>
  <dcterms:modified xsi:type="dcterms:W3CDTF">2012-07-18T18:14:00Z</dcterms:modified>
  <dc:subject>DG-阵列</dc:subject>
  <cp:keywords>TZ-固定图形;XG-渐变;KJ-平面;DH-静态</cp:keywords>
  <cp:category>UDi-逻辑图示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