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515151"/>
            </a:gs>
            <a:gs pos="62000">
              <a:srgbClr val="000000"/>
            </a:gs>
            <a:gs pos="10000">
              <a:schemeClr val="tx1">
                <a:lumMod val="7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01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64"/>
          <p:cNvSpPr>
            <a:spLocks noChangeArrowheads="1"/>
          </p:cNvSpPr>
          <p:nvPr/>
        </p:nvSpPr>
        <p:spPr bwMode="gray">
          <a:xfrm>
            <a:off x="457200" y="228600"/>
            <a:ext cx="44196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SEO - </a:t>
            </a:r>
            <a:r>
              <a:rPr lang="en-US" sz="2800" dirty="0" smtClean="0">
                <a:solidFill>
                  <a:schemeClr val="bg1"/>
                </a:solidFill>
              </a:rPr>
              <a:t>Your Text Here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5298116" y="1889373"/>
            <a:ext cx="1603984" cy="2861782"/>
          </a:xfrm>
          <a:custGeom>
            <a:avLst/>
            <a:gdLst/>
            <a:ahLst/>
            <a:cxnLst>
              <a:cxn ang="0">
                <a:pos x="61" y="287"/>
              </a:cxn>
              <a:cxn ang="0">
                <a:pos x="51" y="347"/>
              </a:cxn>
              <a:cxn ang="0">
                <a:pos x="113" y="420"/>
              </a:cxn>
              <a:cxn ang="0">
                <a:pos x="220" y="390"/>
              </a:cxn>
              <a:cxn ang="0">
                <a:pos x="235" y="287"/>
              </a:cxn>
              <a:cxn ang="0">
                <a:pos x="86" y="0"/>
              </a:cxn>
              <a:cxn ang="0">
                <a:pos x="83" y="117"/>
              </a:cxn>
              <a:cxn ang="0">
                <a:pos x="0" y="153"/>
              </a:cxn>
              <a:cxn ang="0">
                <a:pos x="61" y="287"/>
              </a:cxn>
            </a:cxnLst>
            <a:rect l="0" t="0" r="r" b="b"/>
            <a:pathLst>
              <a:path w="235" h="420">
                <a:moveTo>
                  <a:pt x="61" y="287"/>
                </a:moveTo>
                <a:cubicBezTo>
                  <a:pt x="61" y="308"/>
                  <a:pt x="58" y="329"/>
                  <a:pt x="51" y="347"/>
                </a:cubicBezTo>
                <a:cubicBezTo>
                  <a:pt x="113" y="420"/>
                  <a:pt x="113" y="420"/>
                  <a:pt x="113" y="420"/>
                </a:cubicBezTo>
                <a:cubicBezTo>
                  <a:pt x="220" y="390"/>
                  <a:pt x="220" y="390"/>
                  <a:pt x="220" y="390"/>
                </a:cubicBezTo>
                <a:cubicBezTo>
                  <a:pt x="229" y="357"/>
                  <a:pt x="235" y="323"/>
                  <a:pt x="235" y="287"/>
                </a:cubicBezTo>
                <a:cubicBezTo>
                  <a:pt x="235" y="169"/>
                  <a:pt x="176" y="64"/>
                  <a:pt x="86" y="0"/>
                </a:cubicBezTo>
                <a:cubicBezTo>
                  <a:pt x="83" y="117"/>
                  <a:pt x="83" y="117"/>
                  <a:pt x="83" y="117"/>
                </a:cubicBezTo>
                <a:cubicBezTo>
                  <a:pt x="0" y="153"/>
                  <a:pt x="0" y="153"/>
                  <a:pt x="0" y="153"/>
                </a:cubicBezTo>
                <a:cubicBezTo>
                  <a:pt x="38" y="186"/>
                  <a:pt x="61" y="234"/>
                  <a:pt x="61" y="287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2967146" y="1445104"/>
            <a:ext cx="2844475" cy="1425121"/>
          </a:xfrm>
          <a:custGeom>
            <a:avLst/>
            <a:gdLst/>
            <a:ahLst/>
            <a:cxnLst>
              <a:cxn ang="0">
                <a:pos x="332" y="209"/>
              </a:cxn>
              <a:cxn ang="0">
                <a:pos x="414" y="174"/>
              </a:cxn>
              <a:cxn ang="0">
                <a:pos x="417" y="57"/>
              </a:cxn>
              <a:cxn ang="0">
                <a:pos x="224" y="0"/>
              </a:cxn>
              <a:cxn ang="0">
                <a:pos x="0" y="80"/>
              </a:cxn>
              <a:cxn ang="0">
                <a:pos x="110" y="115"/>
              </a:cxn>
              <a:cxn ang="0">
                <a:pos x="122" y="206"/>
              </a:cxn>
              <a:cxn ang="0">
                <a:pos x="224" y="173"/>
              </a:cxn>
              <a:cxn ang="0">
                <a:pos x="332" y="209"/>
              </a:cxn>
            </a:cxnLst>
            <a:rect l="0" t="0" r="r" b="b"/>
            <a:pathLst>
              <a:path w="417" h="209">
                <a:moveTo>
                  <a:pt x="332" y="209"/>
                </a:moveTo>
                <a:cubicBezTo>
                  <a:pt x="414" y="174"/>
                  <a:pt x="414" y="174"/>
                  <a:pt x="414" y="174"/>
                </a:cubicBezTo>
                <a:cubicBezTo>
                  <a:pt x="417" y="57"/>
                  <a:pt x="417" y="57"/>
                  <a:pt x="417" y="57"/>
                </a:cubicBezTo>
                <a:cubicBezTo>
                  <a:pt x="361" y="21"/>
                  <a:pt x="295" y="0"/>
                  <a:pt x="224" y="0"/>
                </a:cubicBezTo>
                <a:cubicBezTo>
                  <a:pt x="139" y="0"/>
                  <a:pt x="61" y="30"/>
                  <a:pt x="0" y="80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22" y="206"/>
                  <a:pt x="122" y="206"/>
                  <a:pt x="122" y="206"/>
                </a:cubicBezTo>
                <a:cubicBezTo>
                  <a:pt x="151" y="185"/>
                  <a:pt x="186" y="173"/>
                  <a:pt x="224" y="173"/>
                </a:cubicBezTo>
                <a:cubicBezTo>
                  <a:pt x="265" y="173"/>
                  <a:pt x="302" y="187"/>
                  <a:pt x="332" y="20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108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>
            <a:off x="2095918" y="2059580"/>
            <a:ext cx="1629948" cy="2596375"/>
          </a:xfrm>
          <a:custGeom>
            <a:avLst/>
            <a:gdLst/>
            <a:ahLst/>
            <a:cxnLst>
              <a:cxn ang="0">
                <a:pos x="0" y="262"/>
              </a:cxn>
              <a:cxn ang="0">
                <a:pos x="20" y="381"/>
              </a:cxn>
              <a:cxn ang="0">
                <a:pos x="85" y="294"/>
              </a:cxn>
              <a:cxn ang="0">
                <a:pos x="181" y="315"/>
              </a:cxn>
              <a:cxn ang="0">
                <a:pos x="173" y="262"/>
              </a:cxn>
              <a:cxn ang="0">
                <a:pos x="239" y="124"/>
              </a:cxn>
              <a:cxn ang="0">
                <a:pos x="227" y="34"/>
              </a:cxn>
              <a:cxn ang="0">
                <a:pos x="118" y="0"/>
              </a:cxn>
              <a:cxn ang="0">
                <a:pos x="0" y="262"/>
              </a:cxn>
            </a:cxnLst>
            <a:rect l="0" t="0" r="r" b="b"/>
            <a:pathLst>
              <a:path w="239" h="381">
                <a:moveTo>
                  <a:pt x="0" y="262"/>
                </a:moveTo>
                <a:cubicBezTo>
                  <a:pt x="0" y="304"/>
                  <a:pt x="7" y="344"/>
                  <a:pt x="20" y="381"/>
                </a:cubicBezTo>
                <a:cubicBezTo>
                  <a:pt x="85" y="294"/>
                  <a:pt x="85" y="294"/>
                  <a:pt x="85" y="294"/>
                </a:cubicBezTo>
                <a:cubicBezTo>
                  <a:pt x="181" y="315"/>
                  <a:pt x="181" y="315"/>
                  <a:pt x="181" y="315"/>
                </a:cubicBezTo>
                <a:cubicBezTo>
                  <a:pt x="176" y="298"/>
                  <a:pt x="173" y="281"/>
                  <a:pt x="173" y="262"/>
                </a:cubicBezTo>
                <a:cubicBezTo>
                  <a:pt x="173" y="207"/>
                  <a:pt x="199" y="157"/>
                  <a:pt x="239" y="124"/>
                </a:cubicBezTo>
                <a:cubicBezTo>
                  <a:pt x="227" y="34"/>
                  <a:pt x="227" y="34"/>
                  <a:pt x="227" y="34"/>
                </a:cubicBezTo>
                <a:cubicBezTo>
                  <a:pt x="118" y="0"/>
                  <a:pt x="118" y="0"/>
                  <a:pt x="118" y="0"/>
                </a:cubicBezTo>
                <a:cubicBezTo>
                  <a:pt x="46" y="64"/>
                  <a:pt x="0" y="158"/>
                  <a:pt x="0" y="262"/>
                </a:cubicBezTo>
                <a:close/>
              </a:path>
            </a:pathLst>
          </a:cu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2274780" y="4156875"/>
            <a:ext cx="2126145" cy="2085756"/>
          </a:xfrm>
          <a:custGeom>
            <a:avLst/>
            <a:gdLst/>
            <a:ahLst/>
            <a:cxnLst>
              <a:cxn ang="0">
                <a:pos x="160" y="20"/>
              </a:cxn>
              <a:cxn ang="0">
                <a:pos x="64" y="0"/>
              </a:cxn>
              <a:cxn ang="0">
                <a:pos x="0" y="86"/>
              </a:cxn>
              <a:cxn ang="0">
                <a:pos x="312" y="306"/>
              </a:cxn>
              <a:cxn ang="0">
                <a:pos x="256" y="218"/>
              </a:cxn>
              <a:cxn ang="0">
                <a:pos x="311" y="133"/>
              </a:cxn>
              <a:cxn ang="0">
                <a:pos x="160" y="20"/>
              </a:cxn>
            </a:cxnLst>
            <a:rect l="0" t="0" r="r" b="b"/>
            <a:pathLst>
              <a:path w="312" h="306">
                <a:moveTo>
                  <a:pt x="160" y="20"/>
                </a:moveTo>
                <a:cubicBezTo>
                  <a:pt x="64" y="0"/>
                  <a:pt x="64" y="0"/>
                  <a:pt x="64" y="0"/>
                </a:cubicBezTo>
                <a:cubicBezTo>
                  <a:pt x="0" y="86"/>
                  <a:pt x="0" y="86"/>
                  <a:pt x="0" y="86"/>
                </a:cubicBezTo>
                <a:cubicBezTo>
                  <a:pt x="50" y="211"/>
                  <a:pt x="170" y="301"/>
                  <a:pt x="312" y="306"/>
                </a:cubicBezTo>
                <a:cubicBezTo>
                  <a:pt x="256" y="218"/>
                  <a:pt x="256" y="218"/>
                  <a:pt x="256" y="218"/>
                </a:cubicBezTo>
                <a:cubicBezTo>
                  <a:pt x="311" y="133"/>
                  <a:pt x="311" y="133"/>
                  <a:pt x="311" y="133"/>
                </a:cubicBezTo>
                <a:cubicBezTo>
                  <a:pt x="242" y="127"/>
                  <a:pt x="185" y="82"/>
                  <a:pt x="160" y="20"/>
                </a:cubicBezTo>
                <a:close/>
              </a:path>
            </a:pathLst>
          </a:cu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4112436" y="4341505"/>
            <a:ext cx="2651191" cy="1906895"/>
          </a:xfrm>
          <a:custGeom>
            <a:avLst/>
            <a:gdLst/>
            <a:ahLst/>
            <a:cxnLst>
              <a:cxn ang="0">
                <a:pos x="56" y="106"/>
              </a:cxn>
              <a:cxn ang="0">
                <a:pos x="55" y="106"/>
              </a:cxn>
              <a:cxn ang="0">
                <a:pos x="0" y="191"/>
              </a:cxn>
              <a:cxn ang="0">
                <a:pos x="57" y="280"/>
              </a:cxn>
              <a:cxn ang="0">
                <a:pos x="389" y="43"/>
              </a:cxn>
              <a:cxn ang="0">
                <a:pos x="283" y="74"/>
              </a:cxn>
              <a:cxn ang="0">
                <a:pos x="220" y="0"/>
              </a:cxn>
              <a:cxn ang="0">
                <a:pos x="56" y="106"/>
              </a:cxn>
            </a:cxnLst>
            <a:rect l="0" t="0" r="r" b="b"/>
            <a:pathLst>
              <a:path w="389" h="280">
                <a:moveTo>
                  <a:pt x="56" y="106"/>
                </a:moveTo>
                <a:cubicBezTo>
                  <a:pt x="56" y="106"/>
                  <a:pt x="55" y="106"/>
                  <a:pt x="55" y="106"/>
                </a:cubicBezTo>
                <a:cubicBezTo>
                  <a:pt x="0" y="191"/>
                  <a:pt x="0" y="191"/>
                  <a:pt x="0" y="191"/>
                </a:cubicBezTo>
                <a:cubicBezTo>
                  <a:pt x="57" y="280"/>
                  <a:pt x="57" y="280"/>
                  <a:pt x="57" y="280"/>
                </a:cubicBezTo>
                <a:cubicBezTo>
                  <a:pt x="210" y="279"/>
                  <a:pt x="341" y="181"/>
                  <a:pt x="389" y="43"/>
                </a:cubicBezTo>
                <a:cubicBezTo>
                  <a:pt x="283" y="74"/>
                  <a:pt x="283" y="74"/>
                  <a:pt x="283" y="74"/>
                </a:cubicBezTo>
                <a:cubicBezTo>
                  <a:pt x="220" y="0"/>
                  <a:pt x="220" y="0"/>
                  <a:pt x="220" y="0"/>
                </a:cubicBezTo>
                <a:cubicBezTo>
                  <a:pt x="192" y="63"/>
                  <a:pt x="129" y="106"/>
                  <a:pt x="56" y="106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75000"/>
                  <a:shade val="30000"/>
                  <a:satMod val="115000"/>
                </a:schemeClr>
              </a:gs>
              <a:gs pos="50000">
                <a:schemeClr val="accent3">
                  <a:lumMod val="75000"/>
                  <a:shade val="67500"/>
                  <a:satMod val="11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9"/>
          <p:cNvGrpSpPr/>
          <p:nvPr/>
        </p:nvGrpSpPr>
        <p:grpSpPr>
          <a:xfrm>
            <a:off x="3435399" y="2781085"/>
            <a:ext cx="2119825" cy="2119824"/>
            <a:chOff x="3771900" y="2876550"/>
            <a:chExt cx="1600200" cy="1600200"/>
          </a:xfrm>
        </p:grpSpPr>
        <p:sp>
          <p:nvSpPr>
            <p:cNvPr id="18" name="Oval 17"/>
            <p:cNvSpPr/>
            <p:nvPr/>
          </p:nvSpPr>
          <p:spPr>
            <a:xfrm>
              <a:off x="3771900" y="2876550"/>
              <a:ext cx="1600200" cy="16002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000500" y="2889250"/>
              <a:ext cx="1143000" cy="9207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19000"/>
                  </a:schemeClr>
                </a:gs>
                <a:gs pos="50000">
                  <a:schemeClr val="bg1">
                    <a:alpha val="38000"/>
                  </a:schemeClr>
                </a:gs>
                <a:gs pos="100000">
                  <a:schemeClr val="bg1">
                    <a:shade val="100000"/>
                    <a:satMod val="115000"/>
                    <a:alpha val="82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3485871" y="3339686"/>
            <a:ext cx="201888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cs typeface="Arial" pitchFamily="34" charset="0"/>
              </a:rPr>
              <a:t>SEO</a:t>
            </a:r>
            <a:r>
              <a:rPr lang="en-US" sz="3200" dirty="0" smtClean="0">
                <a:solidFill>
                  <a:schemeClr val="bg1"/>
                </a:solidFill>
                <a:cs typeface="Arial" pitchFamily="34" charset="0"/>
              </a:rPr>
              <a:t> Process</a:t>
            </a:r>
            <a:endParaRPr 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582237" y="1837772"/>
            <a:ext cx="20188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Strategy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601118" y="3121504"/>
            <a:ext cx="14092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Site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analysis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305718" y="5065973"/>
            <a:ext cx="20188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SEO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Compliance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476918" y="5038172"/>
            <a:ext cx="1752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cs typeface="Arial" pitchFamily="34" charset="0"/>
              </a:rPr>
              <a:t>Submission</a:t>
            </a:r>
            <a:endParaRPr lang="en-US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943518" y="2856173"/>
            <a:ext cx="167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Link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Building</a:t>
            </a:r>
            <a:endParaRPr lang="en-US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7200" y="2969104"/>
            <a:ext cx="1493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is simply dummy text of the printing and typesetting industry. 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7250" y="5417029"/>
            <a:ext cx="1493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is simply dummy text of the printing and typesetting industry. 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391275" y="5417029"/>
            <a:ext cx="1493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is simply dummy text of the printing and typesetting industry. 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077075" y="2969104"/>
            <a:ext cx="1493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is simply dummy text of the printing and typesetting industry. 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800600" y="845403"/>
            <a:ext cx="266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Ipsum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  <a:latin typeface="+mn-lt"/>
              </a:rPr>
              <a:t> is simply dummy text of the printing and typesetting industry. </a:t>
            </a:r>
            <a:endParaRPr lang="en-US" sz="1200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343400" y="616803"/>
            <a:ext cx="514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1</a:t>
            </a:r>
            <a:endParaRPr lang="en-US" sz="4800" dirty="0">
              <a:solidFill>
                <a:schemeClr val="bg1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543800" y="2130904"/>
            <a:ext cx="514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2</a:t>
            </a:r>
            <a:endParaRPr lang="en-US" sz="4800" dirty="0">
              <a:solidFill>
                <a:schemeClr val="bg1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934200" y="4569304"/>
            <a:ext cx="514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3</a:t>
            </a:r>
            <a:endParaRPr lang="en-US" sz="4800" dirty="0">
              <a:solidFill>
                <a:schemeClr val="bg1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95400" y="4569304"/>
            <a:ext cx="514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4</a:t>
            </a:r>
            <a:endParaRPr lang="en-US" sz="4800" dirty="0">
              <a:solidFill>
                <a:schemeClr val="bg1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90600" y="2207104"/>
            <a:ext cx="5143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>
                    <a:lumMod val="75000"/>
                  </a:schemeClr>
                </a:solidFill>
                <a:cs typeface="Arial" pitchFamily="34" charset="0"/>
              </a:rPr>
              <a:t>5</a:t>
            </a:r>
            <a:endParaRPr lang="en-US" sz="4800" dirty="0">
              <a:solidFill>
                <a:schemeClr val="bg1">
                  <a:lumMod val="7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15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4559640</TotalTime>
  <Words>85</Words>
  <Application>Microsoft Office PowerPoint</Application>
  <PresentationFormat>全屏显示(4:3)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Designer</dc:creator>
  <dc:description/>
  <cp:lastModifiedBy>田士庆</cp:lastModifiedBy>
  <cp:revision>1709</cp:revision>
  <dcterms:created xsi:type="dcterms:W3CDTF">2010-07-23T09:33:49Z</dcterms:created>
  <dcterms:modified xsi:type="dcterms:W3CDTF">2012-07-18T18:42:20Z</dcterms:modified>
  <dc:subject>DG-循环</dc:subject>
  <cp:keywords>TZ-固定图形;XG-细微;KJ-平面;DH-静态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