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515151"/>
            </a:gs>
            <a:gs pos="62000">
              <a:srgbClr val="000000"/>
            </a:gs>
            <a:gs pos="10000">
              <a:schemeClr val="tx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426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The SEO Pyramid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915880" y="1315144"/>
            <a:ext cx="5246920" cy="4552256"/>
            <a:chOff x="2588948" y="1313970"/>
            <a:chExt cx="5246920" cy="4552256"/>
          </a:xfrm>
        </p:grpSpPr>
        <p:sp>
          <p:nvSpPr>
            <p:cNvPr id="6" name="Freeform 45"/>
            <p:cNvSpPr>
              <a:spLocks/>
            </p:cNvSpPr>
            <p:nvPr/>
          </p:nvSpPr>
          <p:spPr bwMode="auto">
            <a:xfrm>
              <a:off x="3869886" y="2791975"/>
              <a:ext cx="2675191" cy="837536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99" y="0"/>
                </a:cxn>
                <a:cxn ang="0">
                  <a:pos x="0" y="170"/>
                </a:cxn>
                <a:cxn ang="0">
                  <a:pos x="543" y="170"/>
                </a:cxn>
                <a:cxn ang="0">
                  <a:pos x="444" y="0"/>
                </a:cxn>
              </a:cxnLst>
              <a:rect l="0" t="0" r="r" b="b"/>
              <a:pathLst>
                <a:path w="543" h="170">
                  <a:moveTo>
                    <a:pt x="444" y="0"/>
                  </a:moveTo>
                  <a:lnTo>
                    <a:pt x="99" y="0"/>
                  </a:lnTo>
                  <a:lnTo>
                    <a:pt x="0" y="170"/>
                  </a:lnTo>
                  <a:lnTo>
                    <a:pt x="543" y="170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6"/>
            <p:cNvSpPr>
              <a:spLocks/>
            </p:cNvSpPr>
            <p:nvPr/>
          </p:nvSpPr>
          <p:spPr bwMode="auto">
            <a:xfrm>
              <a:off x="3239270" y="3875846"/>
              <a:ext cx="3936422" cy="837536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100" y="0"/>
                </a:cxn>
                <a:cxn ang="0">
                  <a:pos x="0" y="170"/>
                </a:cxn>
                <a:cxn ang="0">
                  <a:pos x="799" y="170"/>
                </a:cxn>
                <a:cxn ang="0">
                  <a:pos x="700" y="0"/>
                </a:cxn>
              </a:cxnLst>
              <a:rect l="0" t="0" r="r" b="b"/>
              <a:pathLst>
                <a:path w="799" h="170">
                  <a:moveTo>
                    <a:pt x="700" y="0"/>
                  </a:moveTo>
                  <a:lnTo>
                    <a:pt x="100" y="0"/>
                  </a:lnTo>
                  <a:lnTo>
                    <a:pt x="0" y="170"/>
                  </a:lnTo>
                  <a:lnTo>
                    <a:pt x="799" y="170"/>
                  </a:lnTo>
                  <a:lnTo>
                    <a:pt x="70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47"/>
            <p:cNvSpPr>
              <a:spLocks/>
            </p:cNvSpPr>
            <p:nvPr/>
          </p:nvSpPr>
          <p:spPr bwMode="auto">
            <a:xfrm>
              <a:off x="2588948" y="4959716"/>
              <a:ext cx="5246920" cy="906510"/>
            </a:xfrm>
            <a:custGeom>
              <a:avLst/>
              <a:gdLst/>
              <a:ahLst/>
              <a:cxnLst>
                <a:cxn ang="0">
                  <a:pos x="1065" y="184"/>
                </a:cxn>
                <a:cxn ang="0">
                  <a:pos x="959" y="0"/>
                </a:cxn>
                <a:cxn ang="0">
                  <a:pos x="104" y="0"/>
                </a:cxn>
                <a:cxn ang="0">
                  <a:pos x="0" y="184"/>
                </a:cxn>
                <a:cxn ang="0">
                  <a:pos x="1065" y="184"/>
                </a:cxn>
              </a:cxnLst>
              <a:rect l="0" t="0" r="r" b="b"/>
              <a:pathLst>
                <a:path w="1065" h="184">
                  <a:moveTo>
                    <a:pt x="1065" y="184"/>
                  </a:moveTo>
                  <a:lnTo>
                    <a:pt x="959" y="0"/>
                  </a:lnTo>
                  <a:lnTo>
                    <a:pt x="104" y="0"/>
                  </a:lnTo>
                  <a:lnTo>
                    <a:pt x="0" y="184"/>
                  </a:lnTo>
                  <a:lnTo>
                    <a:pt x="1065" y="18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>
              <a:reflection blurRad="6350" stA="52000" endA="300" endPos="35000" dir="5400000" sy="-100000" algn="bl" rotWithShape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8"/>
            <p:cNvSpPr>
              <a:spLocks/>
            </p:cNvSpPr>
            <p:nvPr/>
          </p:nvSpPr>
          <p:spPr bwMode="auto">
            <a:xfrm>
              <a:off x="4495573" y="1313970"/>
              <a:ext cx="1423813" cy="1236599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0" y="251"/>
                </a:cxn>
                <a:cxn ang="0">
                  <a:pos x="289" y="251"/>
                </a:cxn>
                <a:cxn ang="0">
                  <a:pos x="145" y="0"/>
                </a:cxn>
              </a:cxnLst>
              <a:rect l="0" t="0" r="r" b="b"/>
              <a:pathLst>
                <a:path w="289" h="251">
                  <a:moveTo>
                    <a:pt x="145" y="0"/>
                  </a:moveTo>
                  <a:lnTo>
                    <a:pt x="0" y="251"/>
                  </a:lnTo>
                  <a:lnTo>
                    <a:pt x="289" y="251"/>
                  </a:lnTo>
                  <a:lnTo>
                    <a:pt x="14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Rectangle 9"/>
          <p:cNvSpPr/>
          <p:nvPr/>
        </p:nvSpPr>
        <p:spPr>
          <a:xfrm>
            <a:off x="3093514" y="3987225"/>
            <a:ext cx="27847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cs typeface="Arial" pitchFamily="34" charset="0"/>
              </a:rPr>
              <a:t>KEYWORD RESEARCH &amp; TARGETING</a:t>
            </a:r>
            <a:endParaRPr lang="en-US" sz="1600" dirty="0"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31614" y="5048944"/>
            <a:ext cx="27847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cs typeface="Arial" pitchFamily="34" charset="0"/>
              </a:rPr>
              <a:t>ACCESSIBLE, QUALITY CONTENT</a:t>
            </a:r>
            <a:endParaRPr lang="en-US" sz="1600" dirty="0"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42154" y="2953444"/>
            <a:ext cx="17789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cs typeface="Arial" pitchFamily="34" charset="0"/>
              </a:rPr>
              <a:t>LINK BUILDING</a:t>
            </a:r>
            <a:endParaRPr 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23154" y="2008564"/>
            <a:ext cx="10169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cs typeface="Arial" pitchFamily="34" charset="0"/>
              </a:rPr>
              <a:t>SOCIAL</a:t>
            </a:r>
            <a:endParaRPr 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29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4559640</TotalTime>
  <Words>14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</dc:creator>
  <dc:description/>
  <cp:lastModifiedBy>田士庆</cp:lastModifiedBy>
  <cp:revision>1709</cp:revision>
  <dcterms:created xsi:type="dcterms:W3CDTF">2010-07-23T09:33:49Z</dcterms:created>
  <dcterms:modified xsi:type="dcterms:W3CDTF">2012-07-18T18:42:30Z</dcterms:modified>
  <dc:subject>DG-递进</dc:subject>
  <cp:keywords>TZ-手动增减;XG-细微;KJ-平面;DH-静态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