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589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55626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SEO Life Cycle -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9" name="Circular Arrow 48"/>
          <p:cNvSpPr/>
          <p:nvPr/>
        </p:nvSpPr>
        <p:spPr>
          <a:xfrm rot="14862589">
            <a:off x="1929283" y="1024408"/>
            <a:ext cx="5311912" cy="5311913"/>
          </a:xfrm>
          <a:prstGeom prst="circularArrow">
            <a:avLst>
              <a:gd name="adj1" fmla="val 8790"/>
              <a:gd name="adj2" fmla="val 506087"/>
              <a:gd name="adj3" fmla="val 20747285"/>
              <a:gd name="adj4" fmla="val 1352405"/>
              <a:gd name="adj5" fmla="val 10427"/>
            </a:avLst>
          </a:prstGeom>
          <a:solidFill>
            <a:schemeClr val="tx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3791626" y="990600"/>
            <a:ext cx="1608388" cy="1287212"/>
          </a:xfrm>
          <a:prstGeom prst="roundRect">
            <a:avLst/>
          </a:prstGeom>
          <a:solidFill>
            <a:schemeClr val="accent2">
              <a:lumMod val="60000"/>
              <a:lumOff val="40000"/>
              <a:alpha val="51000"/>
            </a:schemeClr>
          </a:solidFill>
          <a:ln w="9525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/>
          <p:cNvSpPr/>
          <p:nvPr/>
        </p:nvSpPr>
        <p:spPr>
          <a:xfrm>
            <a:off x="3733800" y="5265988"/>
            <a:ext cx="1608388" cy="1287212"/>
          </a:xfrm>
          <a:prstGeom prst="roundRect">
            <a:avLst/>
          </a:prstGeom>
          <a:solidFill>
            <a:srgbClr val="FFC000">
              <a:alpha val="51000"/>
            </a:srgbClr>
          </a:solidFill>
          <a:ln w="9525">
            <a:solidFill>
              <a:srgbClr val="FFC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/>
          <p:cNvSpPr/>
          <p:nvPr/>
        </p:nvSpPr>
        <p:spPr>
          <a:xfrm>
            <a:off x="1752600" y="4724400"/>
            <a:ext cx="1608388" cy="1287212"/>
          </a:xfrm>
          <a:prstGeom prst="roundRect">
            <a:avLst/>
          </a:prstGeom>
          <a:solidFill>
            <a:srgbClr val="C7FC04">
              <a:alpha val="51000"/>
            </a:srgbClr>
          </a:solidFill>
          <a:ln w="9525">
            <a:solidFill>
              <a:srgbClr val="C7FC04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/>
          <p:cNvSpPr/>
          <p:nvPr/>
        </p:nvSpPr>
        <p:spPr>
          <a:xfrm>
            <a:off x="1676400" y="1981200"/>
            <a:ext cx="1608388" cy="1287212"/>
          </a:xfrm>
          <a:prstGeom prst="roundRect">
            <a:avLst/>
          </a:prstGeom>
          <a:solidFill>
            <a:srgbClr val="46FACB">
              <a:alpha val="51000"/>
            </a:srgbClr>
          </a:solidFill>
          <a:ln w="9525">
            <a:solidFill>
              <a:srgbClr val="46FACB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>
            <a:off x="5706812" y="4724400"/>
            <a:ext cx="1608388" cy="1287212"/>
          </a:xfrm>
          <a:prstGeom prst="roundRect">
            <a:avLst/>
          </a:prstGeom>
          <a:solidFill>
            <a:srgbClr val="FD6203">
              <a:alpha val="51000"/>
            </a:srgbClr>
          </a:solidFill>
          <a:ln w="9525">
            <a:solidFill>
              <a:srgbClr val="FD6203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>
            <a:off x="5859212" y="1981200"/>
            <a:ext cx="1608388" cy="1287212"/>
          </a:xfrm>
          <a:prstGeom prst="roundRect">
            <a:avLst/>
          </a:prstGeom>
          <a:solidFill>
            <a:srgbClr val="8E41FF">
              <a:alpha val="49000"/>
            </a:srgbClr>
          </a:solidFill>
          <a:ln w="9525">
            <a:solidFill>
              <a:srgbClr val="8E41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6316412" y="3352800"/>
            <a:ext cx="1608388" cy="1287212"/>
          </a:xfrm>
          <a:prstGeom prst="roundRect">
            <a:avLst/>
          </a:prstGeom>
          <a:solidFill>
            <a:srgbClr val="FF0000">
              <a:alpha val="49000"/>
            </a:srgbClr>
          </a:solidFill>
          <a:ln w="9525">
            <a:solidFill>
              <a:schemeClr val="accent5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1287212" y="3352800"/>
            <a:ext cx="1608388" cy="1287212"/>
          </a:xfrm>
          <a:prstGeom prst="roundRect">
            <a:avLst/>
          </a:prstGeom>
          <a:solidFill>
            <a:schemeClr val="accent3">
              <a:alpha val="51000"/>
            </a:schemeClr>
          </a:solidFill>
          <a:ln w="9525">
            <a:solidFill>
              <a:schemeClr val="accent3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733800" y="1242536"/>
            <a:ext cx="17120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Start: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Quality content gets published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733800" y="2819400"/>
            <a:ext cx="16763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Cycle of how social supports </a:t>
            </a:r>
            <a:r>
              <a:rPr lang="en-US" sz="4000" b="1" dirty="0" smtClean="0"/>
              <a:t>SEO</a:t>
            </a:r>
            <a:endParaRPr lang="en-US" sz="2400" b="1" dirty="0"/>
          </a:p>
        </p:txBody>
      </p:sp>
      <p:sp>
        <p:nvSpPr>
          <p:cNvPr id="22" name="Rectangle 21"/>
          <p:cNvSpPr/>
          <p:nvPr/>
        </p:nvSpPr>
        <p:spPr>
          <a:xfrm>
            <a:off x="5791200" y="2286000"/>
            <a:ext cx="17120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Content gets editorial shares, links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267450" y="3724275"/>
            <a:ext cx="17120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cs typeface="Arial" pitchFamily="34" charset="0"/>
              </a:rPr>
              <a:t>Site gains subscribers</a:t>
            </a:r>
            <a:endParaRPr 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638800" y="4953000"/>
            <a:ext cx="17120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Thriving community supporting site grows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705225" y="5334000"/>
            <a:ext cx="162877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Site receives digital PR from niche as by-product of community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52600" y="4724400"/>
            <a:ext cx="16287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Reputation is reinforced as referential, authoritative brand for the niche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257300" y="3657600"/>
            <a:ext cx="162877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Site gains authority in the engines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571625" y="2233136"/>
            <a:ext cx="17811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cs typeface="Arial" pitchFamily="34" charset="0"/>
              </a:rPr>
              <a:t>Sustainable stream of users discover site organically</a:t>
            </a:r>
            <a:endParaRPr lang="en-US" sz="1400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36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4559627</TotalTime>
  <Words>67</Words>
  <Application>Microsoft Office PowerPoint</Application>
  <PresentationFormat>全屏显示(4:3)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Designer</dc:creator>
  <dc:description/>
  <cp:lastModifiedBy>田士庆</cp:lastModifiedBy>
  <cp:revision>1705</cp:revision>
  <dcterms:created xsi:type="dcterms:W3CDTF">2010-07-23T09:33:49Z</dcterms:created>
  <dcterms:modified xsi:type="dcterms:W3CDTF">2012-07-18T18:42:35Z</dcterms:modified>
  <dc:subject>DG-循环</dc:subject>
  <cp:keywords>TZ-手动增减;XG-单色;KJ-平面;DH-静态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