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CFA55-4CB1-4083-B9D4-9213D0EB2508}" type="datetimeFigureOut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C6745-DEC8-4B07-B822-47FD307A9F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890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A6A60-729C-457C-9821-6957C2B2B31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12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2743200" y="1752600"/>
            <a:ext cx="3789216" cy="3789212"/>
          </a:xfrm>
          <a:prstGeom prst="ellips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76200">
            <a:gradFill>
              <a:gsLst>
                <a:gs pos="0">
                  <a:schemeClr val="tx1">
                    <a:lumMod val="50000"/>
                  </a:schemeClr>
                </a:gs>
                <a:gs pos="50000">
                  <a:srgbClr val="4D4D4D"/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4196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SEO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33800" y="3048000"/>
            <a:ext cx="18703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SEO</a:t>
            </a:r>
            <a:r>
              <a:rPr lang="en-US" sz="32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 Process</a:t>
            </a:r>
            <a:endParaRPr lang="en-US" sz="32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92234" y="1066800"/>
            <a:ext cx="18703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Initial Analysis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0" y="1607403"/>
            <a:ext cx="18703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Keyword Research and Analysis 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400" y="2768025"/>
            <a:ext cx="18703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Competitor Analysis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05600" y="3962400"/>
            <a:ext cx="18703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Sitemap+RSS</a:t>
            </a:r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 Feed Inclusion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19800" y="4876800"/>
            <a:ext cx="18192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Search Engine + Directory Submission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29000" y="5867400"/>
            <a:ext cx="23526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Social Book Marking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19200" y="4953000"/>
            <a:ext cx="18192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Blogs + press release creation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2000" y="3962400"/>
            <a:ext cx="18192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Articles Submission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5800" y="2895600"/>
            <a:ext cx="18192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Link Popularity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71600" y="1905000"/>
            <a:ext cx="18192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</a:schemeClr>
                </a:solidFill>
                <a:cs typeface="Arial" pitchFamily="34" charset="0"/>
              </a:rPr>
              <a:t>SERP Report</a:t>
            </a:r>
            <a:endParaRPr lang="en-US" sz="1600" dirty="0">
              <a:solidFill>
                <a:schemeClr val="tx1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4302975" y="1454409"/>
            <a:ext cx="669666" cy="66966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105525" y="2749809"/>
            <a:ext cx="669666" cy="66966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3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416809" y="4886325"/>
            <a:ext cx="669666" cy="66966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3057525" y="4807209"/>
            <a:ext cx="669666" cy="66966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7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5416809" y="1759209"/>
            <a:ext cx="669666" cy="66966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105525" y="3892809"/>
            <a:ext cx="669666" cy="66966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4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4273809" y="5188209"/>
            <a:ext cx="669666" cy="66966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2447925" y="3895725"/>
            <a:ext cx="669666" cy="66966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8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2445009" y="2752725"/>
            <a:ext cx="669666" cy="669666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9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2938042" y="1759209"/>
            <a:ext cx="1058116" cy="669666"/>
            <a:chOff x="3048000" y="1828800"/>
            <a:chExt cx="838200" cy="530484"/>
          </a:xfrm>
          <a:solidFill>
            <a:schemeClr val="accent2"/>
          </a:solidFill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</p:grpSpPr>
        <p:sp>
          <p:nvSpPr>
            <p:cNvPr id="29" name="Oval 28"/>
            <p:cNvSpPr/>
            <p:nvPr/>
          </p:nvSpPr>
          <p:spPr>
            <a:xfrm>
              <a:off x="3200400" y="1828800"/>
              <a:ext cx="530484" cy="530484"/>
            </a:xfrm>
            <a:prstGeom prst="ellipse">
              <a:avLst/>
            </a:prstGeom>
            <a:grpFill/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3048000" y="1828800"/>
              <a:ext cx="838200" cy="530484"/>
            </a:xfrm>
            <a:prstGeom prst="ellipse">
              <a:avLst/>
            </a:prstGeom>
            <a:noFill/>
            <a:ln>
              <a:noFill/>
            </a:ln>
            <a:effectLst/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10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100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4559627</TotalTime>
  <Words>48</Words>
  <Application>Microsoft Office PowerPoint</Application>
  <PresentationFormat>全屏显示(4:3)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Designer</dc:creator>
  <dc:description/>
  <cp:lastModifiedBy>田士庆</cp:lastModifiedBy>
  <cp:revision>1705</cp:revision>
  <dcterms:created xsi:type="dcterms:W3CDTF">2010-07-23T09:33:49Z</dcterms:created>
  <dcterms:modified xsi:type="dcterms:W3CDTF">2012-07-18T18:42:36Z</dcterms:modified>
  <dc:subject>DG-循环</dc:subject>
  <cp:keywords>TZ-手动增减;XG-细微;KJ-平面;DH-静态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