
<file path=[Content_Types].xml><?xml version="1.0" encoding="utf-8"?>
<Types xmlns="http://schemas.openxmlformats.org/package/2006/content-types">
  <Default ContentType="image/png" Extension="png"/>
  <Default ContentType="image/x-emf" Extension="emf"/>
  <Default ContentType="image/jpeg" Extension="jpeg"/>
  <Default ContentType="application/vnd.openxmlformats-package.relationships+xml" Extension="rels"/>
  <Default ContentType="application/xml" Extension="xml"/>
  <Default ContentType="application/vnd.openxmlformats-officedocument.spreadsheetml.sheet" Extension="xlsx"/>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drawingml.chart+xml" PartName="/ppt/charts/chart1.xml"/>
  <Override ContentType="application/vnd.ms-office.chartstyle+xml" PartName="/ppt/charts/style1.xml"/>
  <Override ContentType="application/vnd.ms-office.chartcolorstyle+xml" PartName="/ppt/charts/colors1.xml"/>
  <Override ContentType="application/vnd.openxmlformats-officedocument.drawingml.chart+xml" PartName="/ppt/charts/chart2.xml"/>
  <Override ContentType="application/vnd.ms-office.chartstyle+xml" PartName="/ppt/charts/style2.xml"/>
  <Override ContentType="application/vnd.ms-office.chartcolorstyle+xml" PartName="/ppt/charts/colors2.xml"/>
  <Override ContentType="application/vnd.openxmlformats-officedocument.drawingml.chart+xml" PartName="/ppt/charts/chart3.xml"/>
  <Override ContentType="application/vnd.ms-office.chartstyle+xml" PartName="/ppt/charts/style3.xml"/>
  <Override ContentType="application/vnd.ms-office.chartcolorstyle+xml" PartName="/ppt/charts/colors3.xml"/>
  <Override ContentType="application/vnd.openxmlformats-officedocument.drawingml.chart+xml" PartName="/ppt/charts/chart4.xml"/>
  <Override ContentType="application/vnd.ms-office.chartstyle+xml" PartName="/ppt/charts/style4.xml"/>
  <Override ContentType="application/vnd.ms-office.chartcolorstyle+xml" PartName="/ppt/charts/colors4.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
 <Relationship Target="docProps/core.xml" Type="http://schemas.openxmlformats.org/package/2006/relationships/metadata/core-properties" Id="rId3"/>
 <Relationship Target="docProps/thumbnail.jpeg" Type="http://schemas.openxmlformats.org/package/2006/relationships/metadata/thumbnail" Id="rId2"/>
 <Relationship Target="ppt/presentation.xml" Type="http://schemas.openxmlformats.org/officeDocument/2006/relationships/officeDocument" Id="rId1"/>
 <Relationship Target="docProps/app.xml" Type="http://schemas.openxmlformats.org/officeDocument/2006/relationships/extended-properties" Id="rId4"/>
 <Relationship Target="docProps/custom.xml" Type="http://schemas.openxmlformats.org/officeDocument/2006/relationships/custom-properties" Id="rId5"/>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3" r:id="rId4"/>
    <p:sldId id="269" r:id="rId5"/>
    <p:sldId id="260" r:id="rId6"/>
    <p:sldId id="279" r:id="rId7"/>
    <p:sldId id="268" r:id="rId8"/>
    <p:sldId id="272" r:id="rId9"/>
    <p:sldId id="284" r:id="rId10"/>
    <p:sldId id="270" r:id="rId11"/>
    <p:sldId id="263" r:id="rId12"/>
    <p:sldId id="274" r:id="rId13"/>
    <p:sldId id="280" r:id="rId14"/>
    <p:sldId id="264" r:id="rId15"/>
    <p:sldId id="285" r:id="rId16"/>
    <p:sldId id="273" r:id="rId17"/>
    <p:sldId id="261" r:id="rId18"/>
    <p:sldId id="282" r:id="rId19"/>
    <p:sldId id="266" r:id="rId20"/>
    <p:sldId id="259" r:id="rId21"/>
    <p:sldId id="286" r:id="rId22"/>
    <p:sldId id="275" r:id="rId23"/>
    <p:sldId id="262" r:id="rId24"/>
    <p:sldId id="258" r:id="rId25"/>
    <p:sldId id="281" r:id="rId26"/>
    <p:sldId id="271" r:id="rId27"/>
    <p:sldId id="287"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pos="6539" userDrawn="1">
          <p15:clr>
            <a:srgbClr val="A4A3A4"/>
          </p15:clr>
        </p15:guide>
        <p15:guide id="4" pos="1164" userDrawn="1">
          <p15:clr>
            <a:srgbClr val="A4A3A4"/>
          </p15:clr>
        </p15:guide>
        <p15:guide id="5" pos="6902" userDrawn="1">
          <p15:clr>
            <a:srgbClr val="A4A3A4"/>
          </p15:clr>
        </p15:guide>
        <p15:guide id="7" orient="horz" pos="132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A4D2"/>
    <a:srgbClr val="ED898E"/>
    <a:srgbClr val="F7B7BD"/>
    <a:srgbClr val="D36772"/>
    <a:srgbClr val="BEBEEA"/>
    <a:srgbClr val="FF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587" autoAdjust="0"/>
  </p:normalViewPr>
  <p:slideViewPr>
    <p:cSldViewPr snapToGrid="0">
      <p:cViewPr>
        <p:scale>
          <a:sx n="66" d="100"/>
          <a:sy n="66" d="100"/>
        </p:scale>
        <p:origin x="38" y="427"/>
      </p:cViewPr>
      <p:guideLst>
        <p:guide orient="horz" pos="2137"/>
        <p:guide pos="3840"/>
        <p:guide pos="6539"/>
        <p:guide pos="1164"/>
        <p:guide pos="6902"/>
        <p:guide orient="horz" pos="1321"/>
      </p:guideLst>
    </p:cSldViewPr>
  </p:slideViewPr>
  <p:notesTextViewPr>
    <p:cViewPr>
      <p:scale>
        <a:sx n="1" d="1"/>
        <a:sy n="1" d="1"/>
      </p:scale>
      <p:origin x="0" y="0"/>
    </p:cViewPr>
  </p:notesTextViewPr>
  <p:sorterViewPr>
    <p:cViewPr>
      <p:scale>
        <a:sx n="50" d="100"/>
        <a:sy n="50" d="100"/>
      </p:scale>
      <p:origin x="0" y="-361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A4A4D2"/>
              </a:solidFill>
              <a:ln w="19050">
                <a:solidFill>
                  <a:schemeClr val="lt1"/>
                </a:solidFill>
              </a:ln>
              <a:effectLst/>
            </c:spPr>
            <c:extLst>
              <c:ext xmlns:c16="http://schemas.microsoft.com/office/drawing/2014/chart" uri="{C3380CC4-5D6E-409C-BE32-E72D297353CC}">
                <c16:uniqueId val="{00000001-63D2-4649-AB11-3D90E3A8AFE3}"/>
              </c:ext>
            </c:extLst>
          </c:dPt>
          <c:dPt>
            <c:idx val="1"/>
            <c:bubble3D val="0"/>
            <c:spPr>
              <a:solidFill>
                <a:srgbClr val="BEBEEA"/>
              </a:solidFill>
              <a:ln w="19050">
                <a:solidFill>
                  <a:schemeClr val="lt1"/>
                </a:solidFill>
              </a:ln>
              <a:effectLst/>
            </c:spPr>
            <c:extLst>
              <c:ext xmlns:c16="http://schemas.microsoft.com/office/drawing/2014/chart" uri="{C3380CC4-5D6E-409C-BE32-E72D297353CC}">
                <c16:uniqueId val="{00000003-63D2-4649-AB11-3D90E3A8AFE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3D2-4649-AB11-3D90E3A8AFE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3D2-4649-AB11-3D90E3A8AFE3}"/>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63D2-4649-AB11-3D90E3A8AFE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ED898E"/>
              </a:solidFill>
              <a:ln w="19050">
                <a:solidFill>
                  <a:schemeClr val="lt1"/>
                </a:solidFill>
              </a:ln>
              <a:effectLst/>
            </c:spPr>
            <c:extLst>
              <c:ext xmlns:c16="http://schemas.microsoft.com/office/drawing/2014/chart" uri="{C3380CC4-5D6E-409C-BE32-E72D297353CC}">
                <c16:uniqueId val="{00000001-3620-4DB0-8F96-EBCD7FB853C8}"/>
              </c:ext>
            </c:extLst>
          </c:dPt>
          <c:dPt>
            <c:idx val="1"/>
            <c:bubble3D val="0"/>
            <c:spPr>
              <a:solidFill>
                <a:srgbClr val="F7B7BD"/>
              </a:solidFill>
              <a:ln w="19050">
                <a:solidFill>
                  <a:schemeClr val="lt1"/>
                </a:solidFill>
              </a:ln>
              <a:effectLst/>
            </c:spPr>
            <c:extLst>
              <c:ext xmlns:c16="http://schemas.microsoft.com/office/drawing/2014/chart" uri="{C3380CC4-5D6E-409C-BE32-E72D297353CC}">
                <c16:uniqueId val="{00000003-3620-4DB0-8F96-EBCD7FB853C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620-4DB0-8F96-EBCD7FB853C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620-4DB0-8F96-EBCD7FB853C8}"/>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3620-4DB0-8F96-EBCD7FB853C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A4A4D2"/>
              </a:solidFill>
              <a:ln w="19050">
                <a:solidFill>
                  <a:schemeClr val="lt1"/>
                </a:solidFill>
              </a:ln>
              <a:effectLst/>
            </c:spPr>
            <c:extLst>
              <c:ext xmlns:c16="http://schemas.microsoft.com/office/drawing/2014/chart" uri="{C3380CC4-5D6E-409C-BE32-E72D297353CC}">
                <c16:uniqueId val="{00000001-1CE5-423E-99F0-9D872419D58C}"/>
              </c:ext>
            </c:extLst>
          </c:dPt>
          <c:dPt>
            <c:idx val="1"/>
            <c:bubble3D val="0"/>
            <c:spPr>
              <a:solidFill>
                <a:srgbClr val="BEBEEA"/>
              </a:solidFill>
              <a:ln w="19050">
                <a:solidFill>
                  <a:schemeClr val="lt1"/>
                </a:solidFill>
              </a:ln>
              <a:effectLst/>
            </c:spPr>
            <c:extLst>
              <c:ext xmlns:c16="http://schemas.microsoft.com/office/drawing/2014/chart" uri="{C3380CC4-5D6E-409C-BE32-E72D297353CC}">
                <c16:uniqueId val="{00000003-1CE5-423E-99F0-9D872419D58C}"/>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CE5-423E-99F0-9D872419D58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CE5-423E-99F0-9D872419D58C}"/>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1CE5-423E-99F0-9D872419D58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ED898E"/>
              </a:solidFill>
              <a:ln w="19050">
                <a:solidFill>
                  <a:schemeClr val="lt1"/>
                </a:solidFill>
              </a:ln>
              <a:effectLst/>
            </c:spPr>
            <c:extLst>
              <c:ext xmlns:c16="http://schemas.microsoft.com/office/drawing/2014/chart" uri="{C3380CC4-5D6E-409C-BE32-E72D297353CC}">
                <c16:uniqueId val="{00000001-A928-4C9C-85CA-8160EE3C416E}"/>
              </c:ext>
            </c:extLst>
          </c:dPt>
          <c:dPt>
            <c:idx val="1"/>
            <c:bubble3D val="0"/>
            <c:spPr>
              <a:solidFill>
                <a:srgbClr val="F7B7BD"/>
              </a:solidFill>
              <a:ln w="19050">
                <a:solidFill>
                  <a:schemeClr val="lt1"/>
                </a:solidFill>
              </a:ln>
              <a:effectLst/>
            </c:spPr>
            <c:extLst>
              <c:ext xmlns:c16="http://schemas.microsoft.com/office/drawing/2014/chart" uri="{C3380CC4-5D6E-409C-BE32-E72D297353CC}">
                <c16:uniqueId val="{00000003-A928-4C9C-85CA-8160EE3C416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928-4C9C-85CA-8160EE3C416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928-4C9C-85CA-8160EE3C416E}"/>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A928-4C9C-85CA-8160EE3C416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bg>
      <p:bgPr>
        <a:solidFill>
          <a:srgbClr val="FFEEEE"/>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a:srcRect l="5389" t="715" r="1897"/>
          <a:stretch/>
        </p:blipFill>
        <p:spPr>
          <a:xfrm>
            <a:off x="0" y="0"/>
            <a:ext cx="12192000" cy="6858000"/>
          </a:xfrm>
          <a:prstGeom prst="rect">
            <a:avLst/>
          </a:prstGeom>
        </p:spPr>
      </p:pic>
    </p:spTree>
    <p:extLst>
      <p:ext uri="{BB962C8B-B14F-4D97-AF65-F5344CB8AC3E}">
        <p14:creationId xmlns:p14="http://schemas.microsoft.com/office/powerpoint/2010/main" val="31887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10;文本">
    <p:bg>
      <p:bgPr>
        <a:solidFill>
          <a:srgbClr val="FFEEEE"/>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a:srcRect l="6642"/>
          <a:stretch/>
        </p:blipFill>
        <p:spPr>
          <a:xfrm>
            <a:off x="0" y="-24981"/>
            <a:ext cx="10284698" cy="6882981"/>
          </a:xfrm>
          <a:prstGeom prst="rect">
            <a:avLst/>
          </a:prstGeom>
        </p:spPr>
      </p:pic>
    </p:spTree>
    <p:extLst>
      <p:ext uri="{BB962C8B-B14F-4D97-AF65-F5344CB8AC3E}">
        <p14:creationId xmlns:p14="http://schemas.microsoft.com/office/powerpoint/2010/main" val="4025501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2020/2/4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2020/2/4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2020/2/4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2020/2/4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EE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7805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2020/2/4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5.emf"/><Relationship Id="rId1" Type="http://schemas.openxmlformats.org/officeDocument/2006/relationships/slideLayout" Target="../slideLayouts/slideLayout10.xml"/><Relationship Id="rId4" Type="http://schemas.openxmlformats.org/officeDocument/2006/relationships/image" Target="../media/image8.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1.xml"/><Relationship Id="rId5" Type="http://schemas.openxmlformats.org/officeDocument/2006/relationships/image" Target="../media/image8.emf"/><Relationship Id="rId4" Type="http://schemas.openxmlformats.org/officeDocument/2006/relationships/image" Target="../media/image7.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xml"/><Relationship Id="rId5" Type="http://schemas.openxmlformats.org/officeDocument/2006/relationships/chart" Target="../charts/chart4.xml"/><Relationship Id="rId4" Type="http://schemas.openxmlformats.org/officeDocument/2006/relationships/chart" Target="../charts/chart3.xml"/></Relationships>
</file>

<file path=ppt/slides/_rels/slide2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EEEE"/>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725637" y="-20564"/>
            <a:ext cx="11012638" cy="6878564"/>
          </a:xfrm>
          <a:prstGeom prst="rect">
            <a:avLst/>
          </a:prstGeom>
        </p:spPr>
      </p:pic>
      <p:pic>
        <p:nvPicPr>
          <p:cNvPr id="6" name="图片 5"/>
          <p:cNvPicPr>
            <a:picLocks noChangeAspect="1"/>
          </p:cNvPicPr>
          <p:nvPr/>
        </p:nvPicPr>
        <p:blipFill>
          <a:blip r:embed="rId3"/>
          <a:stretch>
            <a:fillRect/>
          </a:stretch>
        </p:blipFill>
        <p:spPr>
          <a:xfrm>
            <a:off x="6675611" y="703015"/>
            <a:ext cx="3843307" cy="3173815"/>
          </a:xfrm>
          <a:prstGeom prst="rect">
            <a:avLst/>
          </a:prstGeom>
        </p:spPr>
      </p:pic>
      <p:sp>
        <p:nvSpPr>
          <p:cNvPr id="2" name="文本框 1"/>
          <p:cNvSpPr txBox="1"/>
          <p:nvPr/>
        </p:nvSpPr>
        <p:spPr>
          <a:xfrm>
            <a:off x="5534920" y="3728090"/>
            <a:ext cx="6147837" cy="1569660"/>
          </a:xfrm>
          <a:prstGeom prst="rect">
            <a:avLst/>
          </a:prstGeom>
          <a:noFill/>
        </p:spPr>
        <p:txBody>
          <a:bodyPr wrap="none" rtlCol="0">
            <a:spAutoFit/>
          </a:bodyPr>
          <a:lstStyle/>
          <a:p>
            <a:r>
              <a:rPr lang="zh-CN" altLang="en-US" sz="9600" spc="-300" dirty="0" smtClean="0">
                <a:solidFill>
                  <a:srgbClr val="ED898E"/>
                </a:solidFill>
                <a:latin typeface="字魂55号-龙吟手书" panose="00000500000000000000" pitchFamily="2" charset="-122"/>
                <a:ea typeface="字魂55号-龙吟手书" panose="00000500000000000000" pitchFamily="2" charset="-122"/>
              </a:rPr>
              <a:t>情人节快乐</a:t>
            </a:r>
            <a:endParaRPr lang="zh-CN" altLang="en-US" sz="9600" spc="-300" dirty="0">
              <a:solidFill>
                <a:srgbClr val="ED898E"/>
              </a:solidFill>
              <a:latin typeface="字魂55号-龙吟手书" panose="00000500000000000000" pitchFamily="2" charset="-122"/>
              <a:ea typeface="字魂55号-龙吟手书" panose="00000500000000000000" pitchFamily="2" charset="-122"/>
            </a:endParaRPr>
          </a:p>
        </p:txBody>
      </p:sp>
      <p:sp>
        <p:nvSpPr>
          <p:cNvPr id="5" name="稻壳儿榴莲果果"/>
          <p:cNvSpPr txBox="1"/>
          <p:nvPr/>
        </p:nvSpPr>
        <p:spPr>
          <a:xfrm>
            <a:off x="5694743" y="5263025"/>
            <a:ext cx="5833641" cy="461665"/>
          </a:xfrm>
          <a:prstGeom prst="rect">
            <a:avLst/>
          </a:prstGeom>
          <a:noFill/>
        </p:spPr>
        <p:txBody>
          <a:bodyPr wrap="square" rtlCol="0">
            <a:spAutoFit/>
          </a:bodyPr>
          <a:lstStyle/>
          <a:p>
            <a:pPr algn="dist"/>
            <a:r>
              <a:rPr lang="en-US" altLang="zh-CN" sz="2400"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2.14</a:t>
            </a:r>
            <a:r>
              <a:rPr lang="zh-CN" altLang="en-US" sz="2400"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情人节活动</a:t>
            </a:r>
            <a:r>
              <a:rPr lang="en-US" altLang="zh-CN" sz="2400"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PPT</a:t>
            </a:r>
            <a:r>
              <a:rPr lang="zh-CN" altLang="en-US" sz="2400"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模板</a:t>
            </a:r>
            <a:endParaRPr lang="zh-CN" altLang="en-US" sz="2400"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8" name="稻壳儿榴莲果果"/>
          <p:cNvSpPr/>
          <p:nvPr/>
        </p:nvSpPr>
        <p:spPr>
          <a:xfrm>
            <a:off x="8554376" y="2113777"/>
            <a:ext cx="1848583" cy="338554"/>
          </a:xfrm>
          <a:prstGeom prst="rect">
            <a:avLst/>
          </a:prstGeom>
          <a:noFill/>
          <a:ln>
            <a:noFill/>
          </a:ln>
        </p:spPr>
        <p:txBody>
          <a:bodyPr wrap="none">
            <a:spAutoFit/>
          </a:bodyPr>
          <a:lstStyle/>
          <a:p>
            <a:r>
              <a:rPr lang="zh-CN" altLang="en-US" sz="1600"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汇报人：榴莲果果 </a:t>
            </a:r>
            <a:endParaRPr lang="zh-CN" altLang="en-US" sz="1600" dirty="0">
              <a:solidFill>
                <a:srgbClr val="ED898E"/>
              </a:solidFill>
            </a:endParaRPr>
          </a:p>
        </p:txBody>
      </p:sp>
    </p:spTree>
    <p:extLst>
      <p:ext uri="{BB962C8B-B14F-4D97-AF65-F5344CB8AC3E}">
        <p14:creationId xmlns:p14="http://schemas.microsoft.com/office/powerpoint/2010/main" val="3411602819"/>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稻壳儿榴莲果果"/>
          <p:cNvSpPr/>
          <p:nvPr/>
        </p:nvSpPr>
        <p:spPr>
          <a:xfrm>
            <a:off x="1194060" y="2968199"/>
            <a:ext cx="652743" cy="652742"/>
          </a:xfrm>
          <a:prstGeom prst="ellipse">
            <a:avLst/>
          </a:prstGeom>
          <a:solidFill>
            <a:srgbClr val="A4A4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13" name="稻壳儿榴莲果果"/>
          <p:cNvSpPr/>
          <p:nvPr/>
        </p:nvSpPr>
        <p:spPr>
          <a:xfrm>
            <a:off x="1194060" y="4118353"/>
            <a:ext cx="652743" cy="652743"/>
          </a:xfrm>
          <a:prstGeom prst="ellipse">
            <a:avLst/>
          </a:prstGeom>
          <a:solidFill>
            <a:srgbClr val="ED89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14" name="稻壳儿榴莲果果"/>
          <p:cNvSpPr/>
          <p:nvPr/>
        </p:nvSpPr>
        <p:spPr>
          <a:xfrm>
            <a:off x="1194060" y="5175393"/>
            <a:ext cx="652743" cy="652743"/>
          </a:xfrm>
          <a:prstGeom prst="ellipse">
            <a:avLst/>
          </a:prstGeom>
          <a:solidFill>
            <a:srgbClr val="A4A4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15" name="组合 114"/>
          <p:cNvGrpSpPr/>
          <p:nvPr/>
        </p:nvGrpSpPr>
        <p:grpSpPr>
          <a:xfrm>
            <a:off x="1366708" y="3110642"/>
            <a:ext cx="304918" cy="369864"/>
            <a:chOff x="6778625" y="2222501"/>
            <a:chExt cx="439738" cy="533400"/>
          </a:xfrm>
          <a:solidFill>
            <a:schemeClr val="bg1"/>
          </a:solidFill>
        </p:grpSpPr>
        <p:sp>
          <p:nvSpPr>
            <p:cNvPr id="116" name="稻壳儿榴莲果果"/>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稻壳儿榴莲果果"/>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稻壳儿榴莲果果"/>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稻壳儿榴莲果果"/>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稻壳儿榴莲果果"/>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稻壳儿榴莲果果"/>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稻壳儿榴莲果果"/>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稻壳儿榴莲果果"/>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42"/>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43"/>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44"/>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45"/>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46"/>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47"/>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48"/>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49"/>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50"/>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51"/>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52"/>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53"/>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54"/>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55"/>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稻壳儿榴莲果果"/>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57"/>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58"/>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59"/>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60"/>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61"/>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4" name="组合 143"/>
          <p:cNvGrpSpPr/>
          <p:nvPr/>
        </p:nvGrpSpPr>
        <p:grpSpPr>
          <a:xfrm>
            <a:off x="1297174" y="4253596"/>
            <a:ext cx="384175" cy="378671"/>
            <a:chOff x="6708775" y="3594100"/>
            <a:chExt cx="554038" cy="546100"/>
          </a:xfrm>
          <a:solidFill>
            <a:schemeClr val="bg1"/>
          </a:solidFill>
        </p:grpSpPr>
        <p:sp>
          <p:nvSpPr>
            <p:cNvPr id="145" name="Freeform 65"/>
            <p:cNvSpPr>
              <a:spLocks noEditPoints="1"/>
            </p:cNvSpPr>
            <p:nvPr/>
          </p:nvSpPr>
          <p:spPr bwMode="auto">
            <a:xfrm>
              <a:off x="7064375" y="384492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66"/>
            <p:cNvSpPr>
              <a:spLocks/>
            </p:cNvSpPr>
            <p:nvPr/>
          </p:nvSpPr>
          <p:spPr bwMode="auto">
            <a:xfrm>
              <a:off x="7119938" y="3681413"/>
              <a:ext cx="17463" cy="293688"/>
            </a:xfrm>
            <a:custGeom>
              <a:avLst/>
              <a:gdLst>
                <a:gd name="T0" fmla="*/ 2 w 4"/>
                <a:gd name="T1" fmla="*/ 68 h 68"/>
                <a:gd name="T2" fmla="*/ 0 w 4"/>
                <a:gd name="T3" fmla="*/ 67 h 68"/>
                <a:gd name="T4" fmla="*/ 0 w 4"/>
                <a:gd name="T5" fmla="*/ 1 h 68"/>
                <a:gd name="T6" fmla="*/ 2 w 4"/>
                <a:gd name="T7" fmla="*/ 0 h 68"/>
                <a:gd name="T8" fmla="*/ 4 w 4"/>
                <a:gd name="T9" fmla="*/ 1 h 68"/>
                <a:gd name="T10" fmla="*/ 4 w 4"/>
                <a:gd name="T11" fmla="*/ 67 h 68"/>
                <a:gd name="T12" fmla="*/ 2 w 4"/>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4" h="68">
                  <a:moveTo>
                    <a:pt x="2" y="68"/>
                  </a:moveTo>
                  <a:cubicBezTo>
                    <a:pt x="1" y="68"/>
                    <a:pt x="0" y="67"/>
                    <a:pt x="0" y="67"/>
                  </a:cubicBezTo>
                  <a:cubicBezTo>
                    <a:pt x="0" y="1"/>
                    <a:pt x="0" y="1"/>
                    <a:pt x="0" y="1"/>
                  </a:cubicBezTo>
                  <a:cubicBezTo>
                    <a:pt x="0" y="0"/>
                    <a:pt x="1" y="0"/>
                    <a:pt x="2" y="0"/>
                  </a:cubicBezTo>
                  <a:cubicBezTo>
                    <a:pt x="3" y="0"/>
                    <a:pt x="4" y="0"/>
                    <a:pt x="4" y="1"/>
                  </a:cubicBezTo>
                  <a:cubicBezTo>
                    <a:pt x="4" y="67"/>
                    <a:pt x="4" y="67"/>
                    <a:pt x="4" y="67"/>
                  </a:cubicBezTo>
                  <a:cubicBezTo>
                    <a:pt x="4"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67"/>
            <p:cNvSpPr>
              <a:spLocks noEditPoints="1"/>
            </p:cNvSpPr>
            <p:nvPr/>
          </p:nvSpPr>
          <p:spPr bwMode="auto">
            <a:xfrm>
              <a:off x="7002463" y="3844925"/>
              <a:ext cx="252413" cy="212725"/>
            </a:xfrm>
            <a:custGeom>
              <a:avLst/>
              <a:gdLst>
                <a:gd name="T0" fmla="*/ 29 w 58"/>
                <a:gd name="T1" fmla="*/ 49 h 49"/>
                <a:gd name="T2" fmla="*/ 17 w 58"/>
                <a:gd name="T3" fmla="*/ 47 h 49"/>
                <a:gd name="T4" fmla="*/ 16 w 58"/>
                <a:gd name="T5" fmla="*/ 45 h 49"/>
                <a:gd name="T6" fmla="*/ 16 w 58"/>
                <a:gd name="T7" fmla="*/ 43 h 49"/>
                <a:gd name="T8" fmla="*/ 1 w 58"/>
                <a:gd name="T9" fmla="*/ 24 h 49"/>
                <a:gd name="T10" fmla="*/ 0 w 58"/>
                <a:gd name="T11" fmla="*/ 22 h 49"/>
                <a:gd name="T12" fmla="*/ 29 w 58"/>
                <a:gd name="T13" fmla="*/ 0 h 49"/>
                <a:gd name="T14" fmla="*/ 58 w 58"/>
                <a:gd name="T15" fmla="*/ 24 h 49"/>
                <a:gd name="T16" fmla="*/ 29 w 58"/>
                <a:gd name="T17" fmla="*/ 49 h 49"/>
                <a:gd name="T18" fmla="*/ 20 w 58"/>
                <a:gd name="T19" fmla="*/ 44 h 49"/>
                <a:gd name="T20" fmla="*/ 29 w 58"/>
                <a:gd name="T21" fmla="*/ 46 h 49"/>
                <a:gd name="T22" fmla="*/ 54 w 58"/>
                <a:gd name="T23" fmla="*/ 24 h 49"/>
                <a:gd name="T24" fmla="*/ 29 w 58"/>
                <a:gd name="T25" fmla="*/ 3 h 49"/>
                <a:gd name="T26" fmla="*/ 4 w 58"/>
                <a:gd name="T27" fmla="*/ 21 h 49"/>
                <a:gd name="T28" fmla="*/ 20 w 58"/>
                <a:gd name="T29" fmla="*/ 43 h 49"/>
                <a:gd name="T30" fmla="*/ 20 w 58"/>
                <a:gd name="T3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49">
                  <a:moveTo>
                    <a:pt x="29" y="49"/>
                  </a:moveTo>
                  <a:cubicBezTo>
                    <a:pt x="25" y="49"/>
                    <a:pt x="21" y="48"/>
                    <a:pt x="17" y="47"/>
                  </a:cubicBezTo>
                  <a:cubicBezTo>
                    <a:pt x="17" y="47"/>
                    <a:pt x="16" y="46"/>
                    <a:pt x="16" y="45"/>
                  </a:cubicBezTo>
                  <a:cubicBezTo>
                    <a:pt x="16" y="45"/>
                    <a:pt x="16" y="44"/>
                    <a:pt x="16" y="43"/>
                  </a:cubicBezTo>
                  <a:cubicBezTo>
                    <a:pt x="16" y="35"/>
                    <a:pt x="10" y="27"/>
                    <a:pt x="1" y="24"/>
                  </a:cubicBezTo>
                  <a:cubicBezTo>
                    <a:pt x="0" y="24"/>
                    <a:pt x="0" y="23"/>
                    <a:pt x="0" y="22"/>
                  </a:cubicBezTo>
                  <a:cubicBezTo>
                    <a:pt x="1" y="9"/>
                    <a:pt x="14" y="0"/>
                    <a:pt x="29" y="0"/>
                  </a:cubicBezTo>
                  <a:cubicBezTo>
                    <a:pt x="45" y="0"/>
                    <a:pt x="58" y="11"/>
                    <a:pt x="58" y="24"/>
                  </a:cubicBezTo>
                  <a:cubicBezTo>
                    <a:pt x="58" y="38"/>
                    <a:pt x="45" y="49"/>
                    <a:pt x="29" y="49"/>
                  </a:cubicBezTo>
                  <a:close/>
                  <a:moveTo>
                    <a:pt x="20" y="44"/>
                  </a:moveTo>
                  <a:cubicBezTo>
                    <a:pt x="23" y="45"/>
                    <a:pt x="26" y="46"/>
                    <a:pt x="29" y="46"/>
                  </a:cubicBezTo>
                  <a:cubicBezTo>
                    <a:pt x="43" y="46"/>
                    <a:pt x="54" y="36"/>
                    <a:pt x="54" y="24"/>
                  </a:cubicBezTo>
                  <a:cubicBezTo>
                    <a:pt x="54" y="13"/>
                    <a:pt x="43" y="3"/>
                    <a:pt x="29" y="3"/>
                  </a:cubicBezTo>
                  <a:cubicBezTo>
                    <a:pt x="16" y="3"/>
                    <a:pt x="5" y="11"/>
                    <a:pt x="4" y="21"/>
                  </a:cubicBezTo>
                  <a:cubicBezTo>
                    <a:pt x="13" y="25"/>
                    <a:pt x="20" y="34"/>
                    <a:pt x="20" y="43"/>
                  </a:cubicBezTo>
                  <a:cubicBezTo>
                    <a:pt x="20" y="44"/>
                    <a:pt x="20" y="44"/>
                    <a:pt x="2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68"/>
            <p:cNvSpPr>
              <a:spLocks noEditPoints="1"/>
            </p:cNvSpPr>
            <p:nvPr/>
          </p:nvSpPr>
          <p:spPr bwMode="auto">
            <a:xfrm>
              <a:off x="6838950" y="3927475"/>
              <a:ext cx="250825" cy="212725"/>
            </a:xfrm>
            <a:custGeom>
              <a:avLst/>
              <a:gdLst>
                <a:gd name="T0" fmla="*/ 29 w 58"/>
                <a:gd name="T1" fmla="*/ 49 h 49"/>
                <a:gd name="T2" fmla="*/ 0 w 58"/>
                <a:gd name="T3" fmla="*/ 24 h 49"/>
                <a:gd name="T4" fmla="*/ 29 w 58"/>
                <a:gd name="T5" fmla="*/ 0 h 49"/>
                <a:gd name="T6" fmla="*/ 40 w 58"/>
                <a:gd name="T7" fmla="*/ 2 h 49"/>
                <a:gd name="T8" fmla="*/ 58 w 58"/>
                <a:gd name="T9" fmla="*/ 24 h 49"/>
                <a:gd name="T10" fmla="*/ 58 w 58"/>
                <a:gd name="T11" fmla="*/ 27 h 49"/>
                <a:gd name="T12" fmla="*/ 29 w 58"/>
                <a:gd name="T13" fmla="*/ 49 h 49"/>
                <a:gd name="T14" fmla="*/ 29 w 58"/>
                <a:gd name="T15" fmla="*/ 3 h 49"/>
                <a:gd name="T16" fmla="*/ 3 w 58"/>
                <a:gd name="T17" fmla="*/ 24 h 49"/>
                <a:gd name="T18" fmla="*/ 29 w 58"/>
                <a:gd name="T19" fmla="*/ 46 h 49"/>
                <a:gd name="T20" fmla="*/ 54 w 58"/>
                <a:gd name="T21" fmla="*/ 26 h 49"/>
                <a:gd name="T22" fmla="*/ 54 w 58"/>
                <a:gd name="T23" fmla="*/ 24 h 49"/>
                <a:gd name="T24" fmla="*/ 39 w 58"/>
                <a:gd name="T25" fmla="*/ 5 h 49"/>
                <a:gd name="T26" fmla="*/ 29 w 58"/>
                <a:gd name="T27"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49">
                  <a:moveTo>
                    <a:pt x="29" y="49"/>
                  </a:moveTo>
                  <a:cubicBezTo>
                    <a:pt x="13" y="49"/>
                    <a:pt x="0" y="38"/>
                    <a:pt x="0" y="24"/>
                  </a:cubicBezTo>
                  <a:cubicBezTo>
                    <a:pt x="0" y="11"/>
                    <a:pt x="13" y="0"/>
                    <a:pt x="29" y="0"/>
                  </a:cubicBezTo>
                  <a:cubicBezTo>
                    <a:pt x="33" y="0"/>
                    <a:pt x="37" y="0"/>
                    <a:pt x="40" y="2"/>
                  </a:cubicBezTo>
                  <a:cubicBezTo>
                    <a:pt x="51" y="6"/>
                    <a:pt x="58" y="15"/>
                    <a:pt x="58" y="24"/>
                  </a:cubicBezTo>
                  <a:cubicBezTo>
                    <a:pt x="58" y="25"/>
                    <a:pt x="58" y="26"/>
                    <a:pt x="58" y="27"/>
                  </a:cubicBezTo>
                  <a:cubicBezTo>
                    <a:pt x="56" y="39"/>
                    <a:pt x="44" y="49"/>
                    <a:pt x="29" y="49"/>
                  </a:cubicBezTo>
                  <a:close/>
                  <a:moveTo>
                    <a:pt x="29" y="3"/>
                  </a:moveTo>
                  <a:cubicBezTo>
                    <a:pt x="15" y="3"/>
                    <a:pt x="3" y="13"/>
                    <a:pt x="3" y="24"/>
                  </a:cubicBezTo>
                  <a:cubicBezTo>
                    <a:pt x="3" y="36"/>
                    <a:pt x="15" y="46"/>
                    <a:pt x="29" y="46"/>
                  </a:cubicBezTo>
                  <a:cubicBezTo>
                    <a:pt x="42" y="46"/>
                    <a:pt x="53" y="37"/>
                    <a:pt x="54" y="26"/>
                  </a:cubicBezTo>
                  <a:cubicBezTo>
                    <a:pt x="54" y="26"/>
                    <a:pt x="54" y="25"/>
                    <a:pt x="54" y="24"/>
                  </a:cubicBezTo>
                  <a:cubicBezTo>
                    <a:pt x="54" y="16"/>
                    <a:pt x="48" y="8"/>
                    <a:pt x="39" y="5"/>
                  </a:cubicBezTo>
                  <a:cubicBezTo>
                    <a:pt x="36" y="4"/>
                    <a:pt x="32" y="3"/>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69"/>
            <p:cNvSpPr>
              <a:spLocks noEditPoints="1"/>
            </p:cNvSpPr>
            <p:nvPr/>
          </p:nvSpPr>
          <p:spPr bwMode="auto">
            <a:xfrm>
              <a:off x="6899275" y="392747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70"/>
            <p:cNvSpPr>
              <a:spLocks/>
            </p:cNvSpPr>
            <p:nvPr/>
          </p:nvSpPr>
          <p:spPr bwMode="auto">
            <a:xfrm>
              <a:off x="6954838" y="3762375"/>
              <a:ext cx="14288" cy="295275"/>
            </a:xfrm>
            <a:custGeom>
              <a:avLst/>
              <a:gdLst>
                <a:gd name="T0" fmla="*/ 2 w 3"/>
                <a:gd name="T1" fmla="*/ 68 h 68"/>
                <a:gd name="T2" fmla="*/ 0 w 3"/>
                <a:gd name="T3" fmla="*/ 67 h 68"/>
                <a:gd name="T4" fmla="*/ 0 w 3"/>
                <a:gd name="T5" fmla="*/ 1 h 68"/>
                <a:gd name="T6" fmla="*/ 2 w 3"/>
                <a:gd name="T7" fmla="*/ 0 h 68"/>
                <a:gd name="T8" fmla="*/ 3 w 3"/>
                <a:gd name="T9" fmla="*/ 1 h 68"/>
                <a:gd name="T10" fmla="*/ 3 w 3"/>
                <a:gd name="T11" fmla="*/ 67 h 68"/>
                <a:gd name="T12" fmla="*/ 2 w 3"/>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3" h="68">
                  <a:moveTo>
                    <a:pt x="2" y="68"/>
                  </a:moveTo>
                  <a:cubicBezTo>
                    <a:pt x="1" y="68"/>
                    <a:pt x="0" y="67"/>
                    <a:pt x="0" y="67"/>
                  </a:cubicBezTo>
                  <a:cubicBezTo>
                    <a:pt x="0" y="1"/>
                    <a:pt x="0" y="1"/>
                    <a:pt x="0" y="1"/>
                  </a:cubicBezTo>
                  <a:cubicBezTo>
                    <a:pt x="0" y="0"/>
                    <a:pt x="1" y="0"/>
                    <a:pt x="2" y="0"/>
                  </a:cubicBezTo>
                  <a:cubicBezTo>
                    <a:pt x="3" y="0"/>
                    <a:pt x="3" y="0"/>
                    <a:pt x="3" y="1"/>
                  </a:cubicBezTo>
                  <a:cubicBezTo>
                    <a:pt x="3" y="67"/>
                    <a:pt x="3" y="67"/>
                    <a:pt x="3" y="67"/>
                  </a:cubicBezTo>
                  <a:cubicBezTo>
                    <a:pt x="3"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71"/>
            <p:cNvSpPr>
              <a:spLocks/>
            </p:cNvSpPr>
            <p:nvPr/>
          </p:nvSpPr>
          <p:spPr bwMode="auto">
            <a:xfrm>
              <a:off x="6708775" y="3594100"/>
              <a:ext cx="350838" cy="160338"/>
            </a:xfrm>
            <a:custGeom>
              <a:avLst/>
              <a:gdLst>
                <a:gd name="T0" fmla="*/ 2 w 81"/>
                <a:gd name="T1" fmla="*/ 37 h 37"/>
                <a:gd name="T2" fmla="*/ 0 w 81"/>
                <a:gd name="T3" fmla="*/ 35 h 37"/>
                <a:gd name="T4" fmla="*/ 1 w 81"/>
                <a:gd name="T5" fmla="*/ 33 h 37"/>
                <a:gd name="T6" fmla="*/ 78 w 81"/>
                <a:gd name="T7" fmla="*/ 1 h 37"/>
                <a:gd name="T8" fmla="*/ 80 w 81"/>
                <a:gd name="T9" fmla="*/ 1 h 37"/>
                <a:gd name="T10" fmla="*/ 80 w 81"/>
                <a:gd name="T11" fmla="*/ 4 h 37"/>
                <a:gd name="T12" fmla="*/ 2 w 81"/>
                <a:gd name="T13" fmla="*/ 36 h 37"/>
                <a:gd name="T14" fmla="*/ 2 w 81"/>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37">
                  <a:moveTo>
                    <a:pt x="2" y="37"/>
                  </a:moveTo>
                  <a:cubicBezTo>
                    <a:pt x="1" y="37"/>
                    <a:pt x="0" y="36"/>
                    <a:pt x="0" y="35"/>
                  </a:cubicBezTo>
                  <a:cubicBezTo>
                    <a:pt x="0" y="34"/>
                    <a:pt x="0" y="33"/>
                    <a:pt x="1" y="33"/>
                  </a:cubicBezTo>
                  <a:cubicBezTo>
                    <a:pt x="21" y="28"/>
                    <a:pt x="50" y="19"/>
                    <a:pt x="78" y="1"/>
                  </a:cubicBezTo>
                  <a:cubicBezTo>
                    <a:pt x="79" y="0"/>
                    <a:pt x="80" y="1"/>
                    <a:pt x="80" y="1"/>
                  </a:cubicBezTo>
                  <a:cubicBezTo>
                    <a:pt x="81" y="2"/>
                    <a:pt x="81" y="3"/>
                    <a:pt x="80" y="4"/>
                  </a:cubicBezTo>
                  <a:cubicBezTo>
                    <a:pt x="52" y="22"/>
                    <a:pt x="22" y="31"/>
                    <a:pt x="2" y="36"/>
                  </a:cubicBezTo>
                  <a:cubicBezTo>
                    <a:pt x="2" y="36"/>
                    <a:pt x="2" y="37"/>
                    <a:pt x="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72"/>
            <p:cNvSpPr>
              <a:spLocks noEditPoints="1"/>
            </p:cNvSpPr>
            <p:nvPr/>
          </p:nvSpPr>
          <p:spPr bwMode="auto">
            <a:xfrm>
              <a:off x="6751638" y="3719513"/>
              <a:ext cx="92075" cy="82550"/>
            </a:xfrm>
            <a:custGeom>
              <a:avLst/>
              <a:gdLst>
                <a:gd name="T0" fmla="*/ 10 w 21"/>
                <a:gd name="T1" fmla="*/ 19 h 19"/>
                <a:gd name="T2" fmla="*/ 1 w 21"/>
                <a:gd name="T3" fmla="*/ 13 h 19"/>
                <a:gd name="T4" fmla="*/ 1 w 21"/>
                <a:gd name="T5" fmla="*/ 6 h 19"/>
                <a:gd name="T6" fmla="*/ 6 w 21"/>
                <a:gd name="T7" fmla="*/ 1 h 19"/>
                <a:gd name="T8" fmla="*/ 10 w 21"/>
                <a:gd name="T9" fmla="*/ 0 h 19"/>
                <a:gd name="T10" fmla="*/ 19 w 21"/>
                <a:gd name="T11" fmla="*/ 6 h 19"/>
                <a:gd name="T12" fmla="*/ 14 w 21"/>
                <a:gd name="T13" fmla="*/ 19 h 19"/>
                <a:gd name="T14" fmla="*/ 10 w 21"/>
                <a:gd name="T15" fmla="*/ 19 h 19"/>
                <a:gd name="T16" fmla="*/ 10 w 21"/>
                <a:gd name="T17" fmla="*/ 3 h 19"/>
                <a:gd name="T18" fmla="*/ 7 w 21"/>
                <a:gd name="T19" fmla="*/ 4 h 19"/>
                <a:gd name="T20" fmla="*/ 4 w 21"/>
                <a:gd name="T21" fmla="*/ 7 h 19"/>
                <a:gd name="T22" fmla="*/ 4 w 21"/>
                <a:gd name="T23" fmla="*/ 12 h 19"/>
                <a:gd name="T24" fmla="*/ 10 w 21"/>
                <a:gd name="T25" fmla="*/ 16 h 19"/>
                <a:gd name="T26" fmla="*/ 13 w 21"/>
                <a:gd name="T27" fmla="*/ 16 h 19"/>
                <a:gd name="T28" fmla="*/ 16 w 21"/>
                <a:gd name="T29" fmla="*/ 7 h 19"/>
                <a:gd name="T30" fmla="*/ 10 w 21"/>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19">
                  <a:moveTo>
                    <a:pt x="10" y="19"/>
                  </a:moveTo>
                  <a:cubicBezTo>
                    <a:pt x="6" y="19"/>
                    <a:pt x="2" y="17"/>
                    <a:pt x="1" y="13"/>
                  </a:cubicBezTo>
                  <a:cubicBezTo>
                    <a:pt x="0" y="11"/>
                    <a:pt x="0" y="8"/>
                    <a:pt x="1" y="6"/>
                  </a:cubicBezTo>
                  <a:cubicBezTo>
                    <a:pt x="2" y="4"/>
                    <a:pt x="4" y="2"/>
                    <a:pt x="6" y="1"/>
                  </a:cubicBezTo>
                  <a:cubicBezTo>
                    <a:pt x="7" y="0"/>
                    <a:pt x="9" y="0"/>
                    <a:pt x="10" y="0"/>
                  </a:cubicBezTo>
                  <a:cubicBezTo>
                    <a:pt x="14" y="0"/>
                    <a:pt x="17" y="2"/>
                    <a:pt x="19" y="6"/>
                  </a:cubicBezTo>
                  <a:cubicBezTo>
                    <a:pt x="21" y="11"/>
                    <a:pt x="19" y="16"/>
                    <a:pt x="14" y="19"/>
                  </a:cubicBezTo>
                  <a:cubicBezTo>
                    <a:pt x="13" y="19"/>
                    <a:pt x="11" y="19"/>
                    <a:pt x="10" y="19"/>
                  </a:cubicBezTo>
                  <a:close/>
                  <a:moveTo>
                    <a:pt x="10" y="3"/>
                  </a:moveTo>
                  <a:cubicBezTo>
                    <a:pt x="9" y="3"/>
                    <a:pt x="8" y="3"/>
                    <a:pt x="7" y="4"/>
                  </a:cubicBezTo>
                  <a:cubicBezTo>
                    <a:pt x="6" y="4"/>
                    <a:pt x="5" y="6"/>
                    <a:pt x="4" y="7"/>
                  </a:cubicBezTo>
                  <a:cubicBezTo>
                    <a:pt x="3" y="9"/>
                    <a:pt x="3" y="11"/>
                    <a:pt x="4" y="12"/>
                  </a:cubicBezTo>
                  <a:cubicBezTo>
                    <a:pt x="5" y="15"/>
                    <a:pt x="7" y="16"/>
                    <a:pt x="10" y="16"/>
                  </a:cubicBezTo>
                  <a:cubicBezTo>
                    <a:pt x="11" y="16"/>
                    <a:pt x="12" y="16"/>
                    <a:pt x="13" y="16"/>
                  </a:cubicBezTo>
                  <a:cubicBezTo>
                    <a:pt x="16" y="14"/>
                    <a:pt x="17" y="10"/>
                    <a:pt x="16" y="7"/>
                  </a:cubicBezTo>
                  <a:cubicBezTo>
                    <a:pt x="15"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73"/>
            <p:cNvSpPr>
              <a:spLocks noEditPoints="1"/>
            </p:cNvSpPr>
            <p:nvPr/>
          </p:nvSpPr>
          <p:spPr bwMode="auto">
            <a:xfrm>
              <a:off x="6873875" y="3671888"/>
              <a:ext cx="90488" cy="87313"/>
            </a:xfrm>
            <a:custGeom>
              <a:avLst/>
              <a:gdLst>
                <a:gd name="T0" fmla="*/ 10 w 21"/>
                <a:gd name="T1" fmla="*/ 20 h 20"/>
                <a:gd name="T2" fmla="*/ 1 w 21"/>
                <a:gd name="T3" fmla="*/ 14 h 20"/>
                <a:gd name="T4" fmla="*/ 1 w 21"/>
                <a:gd name="T5" fmla="*/ 7 h 20"/>
                <a:gd name="T6" fmla="*/ 6 w 21"/>
                <a:gd name="T7" fmla="*/ 1 h 20"/>
                <a:gd name="T8" fmla="*/ 10 w 21"/>
                <a:gd name="T9" fmla="*/ 0 h 20"/>
                <a:gd name="T10" fmla="*/ 19 w 21"/>
                <a:gd name="T11" fmla="*/ 6 h 20"/>
                <a:gd name="T12" fmla="*/ 14 w 21"/>
                <a:gd name="T13" fmla="*/ 19 h 20"/>
                <a:gd name="T14" fmla="*/ 10 w 21"/>
                <a:gd name="T15" fmla="*/ 20 h 20"/>
                <a:gd name="T16" fmla="*/ 10 w 21"/>
                <a:gd name="T17" fmla="*/ 4 h 20"/>
                <a:gd name="T18" fmla="*/ 7 w 21"/>
                <a:gd name="T19" fmla="*/ 4 h 20"/>
                <a:gd name="T20" fmla="*/ 4 w 21"/>
                <a:gd name="T21" fmla="*/ 8 h 20"/>
                <a:gd name="T22" fmla="*/ 4 w 21"/>
                <a:gd name="T23" fmla="*/ 13 h 20"/>
                <a:gd name="T24" fmla="*/ 10 w 21"/>
                <a:gd name="T25" fmla="*/ 17 h 20"/>
                <a:gd name="T26" fmla="*/ 13 w 21"/>
                <a:gd name="T27" fmla="*/ 16 h 20"/>
                <a:gd name="T28" fmla="*/ 16 w 21"/>
                <a:gd name="T29" fmla="*/ 8 h 20"/>
                <a:gd name="T30" fmla="*/ 10 w 21"/>
                <a:gd name="T3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20">
                  <a:moveTo>
                    <a:pt x="10" y="20"/>
                  </a:moveTo>
                  <a:cubicBezTo>
                    <a:pt x="6" y="20"/>
                    <a:pt x="3" y="18"/>
                    <a:pt x="1" y="14"/>
                  </a:cubicBezTo>
                  <a:cubicBezTo>
                    <a:pt x="0" y="12"/>
                    <a:pt x="0" y="9"/>
                    <a:pt x="1" y="7"/>
                  </a:cubicBezTo>
                  <a:cubicBezTo>
                    <a:pt x="2" y="4"/>
                    <a:pt x="4" y="2"/>
                    <a:pt x="6" y="1"/>
                  </a:cubicBezTo>
                  <a:cubicBezTo>
                    <a:pt x="7" y="1"/>
                    <a:pt x="9" y="0"/>
                    <a:pt x="10" y="0"/>
                  </a:cubicBezTo>
                  <a:cubicBezTo>
                    <a:pt x="14" y="0"/>
                    <a:pt x="17" y="3"/>
                    <a:pt x="19" y="6"/>
                  </a:cubicBezTo>
                  <a:cubicBezTo>
                    <a:pt x="21" y="11"/>
                    <a:pt x="19" y="17"/>
                    <a:pt x="14" y="19"/>
                  </a:cubicBezTo>
                  <a:cubicBezTo>
                    <a:pt x="13" y="20"/>
                    <a:pt x="11" y="20"/>
                    <a:pt x="10" y="20"/>
                  </a:cubicBezTo>
                  <a:close/>
                  <a:moveTo>
                    <a:pt x="10" y="4"/>
                  </a:moveTo>
                  <a:cubicBezTo>
                    <a:pt x="9" y="4"/>
                    <a:pt x="8" y="4"/>
                    <a:pt x="7" y="4"/>
                  </a:cubicBezTo>
                  <a:cubicBezTo>
                    <a:pt x="6" y="5"/>
                    <a:pt x="5" y="6"/>
                    <a:pt x="4" y="8"/>
                  </a:cubicBezTo>
                  <a:cubicBezTo>
                    <a:pt x="3" y="9"/>
                    <a:pt x="3" y="11"/>
                    <a:pt x="4" y="13"/>
                  </a:cubicBezTo>
                  <a:cubicBezTo>
                    <a:pt x="5" y="15"/>
                    <a:pt x="7" y="17"/>
                    <a:pt x="10" y="17"/>
                  </a:cubicBezTo>
                  <a:cubicBezTo>
                    <a:pt x="11" y="17"/>
                    <a:pt x="12" y="17"/>
                    <a:pt x="13" y="16"/>
                  </a:cubicBezTo>
                  <a:cubicBezTo>
                    <a:pt x="16" y="15"/>
                    <a:pt x="17" y="11"/>
                    <a:pt x="16" y="8"/>
                  </a:cubicBezTo>
                  <a:cubicBezTo>
                    <a:pt x="15" y="5"/>
                    <a:pt x="13"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74"/>
            <p:cNvSpPr>
              <a:spLocks noEditPoints="1"/>
            </p:cNvSpPr>
            <p:nvPr/>
          </p:nvSpPr>
          <p:spPr bwMode="auto">
            <a:xfrm>
              <a:off x="6986588" y="3616325"/>
              <a:ext cx="95250" cy="85725"/>
            </a:xfrm>
            <a:custGeom>
              <a:avLst/>
              <a:gdLst>
                <a:gd name="T0" fmla="*/ 11 w 22"/>
                <a:gd name="T1" fmla="*/ 20 h 20"/>
                <a:gd name="T2" fmla="*/ 2 w 22"/>
                <a:gd name="T3" fmla="*/ 14 h 20"/>
                <a:gd name="T4" fmla="*/ 7 w 22"/>
                <a:gd name="T5" fmla="*/ 1 h 20"/>
                <a:gd name="T6" fmla="*/ 11 w 22"/>
                <a:gd name="T7" fmla="*/ 0 h 20"/>
                <a:gd name="T8" fmla="*/ 20 w 22"/>
                <a:gd name="T9" fmla="*/ 6 h 20"/>
                <a:gd name="T10" fmla="*/ 15 w 22"/>
                <a:gd name="T11" fmla="*/ 19 h 20"/>
                <a:gd name="T12" fmla="*/ 11 w 22"/>
                <a:gd name="T13" fmla="*/ 20 h 20"/>
                <a:gd name="T14" fmla="*/ 11 w 22"/>
                <a:gd name="T15" fmla="*/ 4 h 20"/>
                <a:gd name="T16" fmla="*/ 9 w 22"/>
                <a:gd name="T17" fmla="*/ 4 h 20"/>
                <a:gd name="T18" fmla="*/ 5 w 22"/>
                <a:gd name="T19" fmla="*/ 13 h 20"/>
                <a:gd name="T20" fmla="*/ 11 w 22"/>
                <a:gd name="T21" fmla="*/ 17 h 20"/>
                <a:gd name="T22" fmla="*/ 14 w 22"/>
                <a:gd name="T23" fmla="*/ 16 h 20"/>
                <a:gd name="T24" fmla="*/ 17 w 22"/>
                <a:gd name="T25" fmla="*/ 8 h 20"/>
                <a:gd name="T26" fmla="*/ 11 w 22"/>
                <a:gd name="T2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0">
                  <a:moveTo>
                    <a:pt x="11" y="20"/>
                  </a:moveTo>
                  <a:cubicBezTo>
                    <a:pt x="7" y="20"/>
                    <a:pt x="4" y="18"/>
                    <a:pt x="2" y="14"/>
                  </a:cubicBezTo>
                  <a:cubicBezTo>
                    <a:pt x="0" y="9"/>
                    <a:pt x="2" y="3"/>
                    <a:pt x="7" y="1"/>
                  </a:cubicBezTo>
                  <a:cubicBezTo>
                    <a:pt x="8" y="1"/>
                    <a:pt x="10" y="0"/>
                    <a:pt x="11" y="0"/>
                  </a:cubicBezTo>
                  <a:cubicBezTo>
                    <a:pt x="15" y="0"/>
                    <a:pt x="19" y="3"/>
                    <a:pt x="20" y="6"/>
                  </a:cubicBezTo>
                  <a:cubicBezTo>
                    <a:pt x="22" y="11"/>
                    <a:pt x="20" y="17"/>
                    <a:pt x="15" y="19"/>
                  </a:cubicBezTo>
                  <a:cubicBezTo>
                    <a:pt x="14" y="20"/>
                    <a:pt x="12" y="20"/>
                    <a:pt x="11" y="20"/>
                  </a:cubicBezTo>
                  <a:close/>
                  <a:moveTo>
                    <a:pt x="11" y="4"/>
                  </a:moveTo>
                  <a:cubicBezTo>
                    <a:pt x="10" y="4"/>
                    <a:pt x="9" y="4"/>
                    <a:pt x="9" y="4"/>
                  </a:cubicBezTo>
                  <a:cubicBezTo>
                    <a:pt x="5" y="6"/>
                    <a:pt x="4" y="10"/>
                    <a:pt x="5" y="13"/>
                  </a:cubicBezTo>
                  <a:cubicBezTo>
                    <a:pt x="6" y="15"/>
                    <a:pt x="9" y="17"/>
                    <a:pt x="11" y="17"/>
                  </a:cubicBezTo>
                  <a:cubicBezTo>
                    <a:pt x="12" y="17"/>
                    <a:pt x="13" y="17"/>
                    <a:pt x="14" y="16"/>
                  </a:cubicBezTo>
                  <a:cubicBezTo>
                    <a:pt x="17" y="15"/>
                    <a:pt x="18" y="11"/>
                    <a:pt x="17" y="8"/>
                  </a:cubicBezTo>
                  <a:cubicBezTo>
                    <a:pt x="16" y="5"/>
                    <a:pt x="14"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75"/>
            <p:cNvSpPr>
              <a:spLocks/>
            </p:cNvSpPr>
            <p:nvPr/>
          </p:nvSpPr>
          <p:spPr bwMode="auto">
            <a:xfrm>
              <a:off x="6726238" y="3724275"/>
              <a:ext cx="536575" cy="130175"/>
            </a:xfrm>
            <a:custGeom>
              <a:avLst/>
              <a:gdLst>
                <a:gd name="T0" fmla="*/ 21 w 124"/>
                <a:gd name="T1" fmla="*/ 28 h 30"/>
                <a:gd name="T2" fmla="*/ 2 w 124"/>
                <a:gd name="T3" fmla="*/ 26 h 30"/>
                <a:gd name="T4" fmla="*/ 2 w 124"/>
                <a:gd name="T5" fmla="*/ 26 h 30"/>
                <a:gd name="T6" fmla="*/ 0 w 124"/>
                <a:gd name="T7" fmla="*/ 25 h 30"/>
                <a:gd name="T8" fmla="*/ 1 w 124"/>
                <a:gd name="T9" fmla="*/ 23 h 30"/>
                <a:gd name="T10" fmla="*/ 3 w 124"/>
                <a:gd name="T11" fmla="*/ 22 h 30"/>
                <a:gd name="T12" fmla="*/ 100 w 124"/>
                <a:gd name="T13" fmla="*/ 1 h 30"/>
                <a:gd name="T14" fmla="*/ 102 w 124"/>
                <a:gd name="T15" fmla="*/ 1 h 30"/>
                <a:gd name="T16" fmla="*/ 102 w 124"/>
                <a:gd name="T17" fmla="*/ 1 h 30"/>
                <a:gd name="T18" fmla="*/ 123 w 124"/>
                <a:gd name="T19" fmla="*/ 11 h 30"/>
                <a:gd name="T20" fmla="*/ 124 w 124"/>
                <a:gd name="T21" fmla="*/ 13 h 30"/>
                <a:gd name="T22" fmla="*/ 123 w 124"/>
                <a:gd name="T23" fmla="*/ 15 h 30"/>
                <a:gd name="T24" fmla="*/ 100 w 124"/>
                <a:gd name="T25" fmla="*/ 4 h 30"/>
                <a:gd name="T26" fmla="*/ 21 w 124"/>
                <a:gd name="T2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30">
                  <a:moveTo>
                    <a:pt x="21" y="28"/>
                  </a:moveTo>
                  <a:cubicBezTo>
                    <a:pt x="13" y="28"/>
                    <a:pt x="6" y="27"/>
                    <a:pt x="2" y="26"/>
                  </a:cubicBezTo>
                  <a:cubicBezTo>
                    <a:pt x="2" y="26"/>
                    <a:pt x="2" y="26"/>
                    <a:pt x="2" y="26"/>
                  </a:cubicBezTo>
                  <a:cubicBezTo>
                    <a:pt x="1" y="26"/>
                    <a:pt x="1" y="25"/>
                    <a:pt x="0" y="25"/>
                  </a:cubicBezTo>
                  <a:cubicBezTo>
                    <a:pt x="0" y="24"/>
                    <a:pt x="0" y="23"/>
                    <a:pt x="1" y="23"/>
                  </a:cubicBezTo>
                  <a:cubicBezTo>
                    <a:pt x="1" y="22"/>
                    <a:pt x="2" y="22"/>
                    <a:pt x="3" y="22"/>
                  </a:cubicBezTo>
                  <a:cubicBezTo>
                    <a:pt x="15" y="26"/>
                    <a:pt x="47" y="30"/>
                    <a:pt x="100" y="1"/>
                  </a:cubicBezTo>
                  <a:cubicBezTo>
                    <a:pt x="101" y="0"/>
                    <a:pt x="101" y="0"/>
                    <a:pt x="102" y="1"/>
                  </a:cubicBezTo>
                  <a:cubicBezTo>
                    <a:pt x="102" y="1"/>
                    <a:pt x="102" y="1"/>
                    <a:pt x="102" y="1"/>
                  </a:cubicBezTo>
                  <a:cubicBezTo>
                    <a:pt x="103" y="2"/>
                    <a:pt x="108" y="11"/>
                    <a:pt x="123" y="11"/>
                  </a:cubicBezTo>
                  <a:cubicBezTo>
                    <a:pt x="124" y="11"/>
                    <a:pt x="124" y="12"/>
                    <a:pt x="124" y="13"/>
                  </a:cubicBezTo>
                  <a:cubicBezTo>
                    <a:pt x="124" y="14"/>
                    <a:pt x="124" y="15"/>
                    <a:pt x="123" y="15"/>
                  </a:cubicBezTo>
                  <a:cubicBezTo>
                    <a:pt x="109" y="15"/>
                    <a:pt x="103" y="8"/>
                    <a:pt x="100" y="4"/>
                  </a:cubicBezTo>
                  <a:cubicBezTo>
                    <a:pt x="65" y="23"/>
                    <a:pt x="39" y="28"/>
                    <a:pt x="2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76"/>
            <p:cNvSpPr>
              <a:spLocks noEditPoints="1"/>
            </p:cNvSpPr>
            <p:nvPr/>
          </p:nvSpPr>
          <p:spPr bwMode="auto">
            <a:xfrm>
              <a:off x="6731000" y="3832225"/>
              <a:ext cx="90488" cy="87313"/>
            </a:xfrm>
            <a:custGeom>
              <a:avLst/>
              <a:gdLst>
                <a:gd name="T0" fmla="*/ 10 w 21"/>
                <a:gd name="T1" fmla="*/ 20 h 20"/>
                <a:gd name="T2" fmla="*/ 1 w 21"/>
                <a:gd name="T3" fmla="*/ 12 h 20"/>
                <a:gd name="T4" fmla="*/ 8 w 21"/>
                <a:gd name="T5" fmla="*/ 0 h 20"/>
                <a:gd name="T6" fmla="*/ 10 w 21"/>
                <a:gd name="T7" fmla="*/ 0 h 20"/>
                <a:gd name="T8" fmla="*/ 20 w 21"/>
                <a:gd name="T9" fmla="*/ 8 h 20"/>
                <a:gd name="T10" fmla="*/ 12 w 21"/>
                <a:gd name="T11" fmla="*/ 19 h 20"/>
                <a:gd name="T12" fmla="*/ 10 w 21"/>
                <a:gd name="T13" fmla="*/ 20 h 20"/>
                <a:gd name="T14" fmla="*/ 10 w 21"/>
                <a:gd name="T15" fmla="*/ 3 h 20"/>
                <a:gd name="T16" fmla="*/ 9 w 21"/>
                <a:gd name="T17" fmla="*/ 3 h 20"/>
                <a:gd name="T18" fmla="*/ 4 w 21"/>
                <a:gd name="T19" fmla="*/ 11 h 20"/>
                <a:gd name="T20" fmla="*/ 12 w 21"/>
                <a:gd name="T21" fmla="*/ 16 h 20"/>
                <a:gd name="T22" fmla="*/ 17 w 21"/>
                <a:gd name="T23" fmla="*/ 8 h 20"/>
                <a:gd name="T24" fmla="*/ 10 w 21"/>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0">
                  <a:moveTo>
                    <a:pt x="10" y="20"/>
                  </a:moveTo>
                  <a:cubicBezTo>
                    <a:pt x="6" y="20"/>
                    <a:pt x="2" y="16"/>
                    <a:pt x="1" y="12"/>
                  </a:cubicBezTo>
                  <a:cubicBezTo>
                    <a:pt x="0" y="7"/>
                    <a:pt x="3" y="1"/>
                    <a:pt x="8" y="0"/>
                  </a:cubicBezTo>
                  <a:cubicBezTo>
                    <a:pt x="9" y="0"/>
                    <a:pt x="10" y="0"/>
                    <a:pt x="10" y="0"/>
                  </a:cubicBezTo>
                  <a:cubicBezTo>
                    <a:pt x="15" y="0"/>
                    <a:pt x="19" y="3"/>
                    <a:pt x="20" y="8"/>
                  </a:cubicBezTo>
                  <a:cubicBezTo>
                    <a:pt x="21" y="13"/>
                    <a:pt x="18" y="18"/>
                    <a:pt x="12" y="19"/>
                  </a:cubicBezTo>
                  <a:cubicBezTo>
                    <a:pt x="12" y="20"/>
                    <a:pt x="11" y="20"/>
                    <a:pt x="10" y="20"/>
                  </a:cubicBezTo>
                  <a:close/>
                  <a:moveTo>
                    <a:pt x="10" y="3"/>
                  </a:moveTo>
                  <a:cubicBezTo>
                    <a:pt x="10" y="3"/>
                    <a:pt x="9" y="3"/>
                    <a:pt x="9" y="3"/>
                  </a:cubicBezTo>
                  <a:cubicBezTo>
                    <a:pt x="5" y="4"/>
                    <a:pt x="3" y="8"/>
                    <a:pt x="4" y="11"/>
                  </a:cubicBezTo>
                  <a:cubicBezTo>
                    <a:pt x="5" y="15"/>
                    <a:pt x="8" y="17"/>
                    <a:pt x="12" y="16"/>
                  </a:cubicBezTo>
                  <a:cubicBezTo>
                    <a:pt x="15" y="15"/>
                    <a:pt x="17" y="12"/>
                    <a:pt x="17" y="8"/>
                  </a:cubicBezTo>
                  <a:cubicBezTo>
                    <a:pt x="16"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77"/>
            <p:cNvSpPr>
              <a:spLocks noEditPoints="1"/>
            </p:cNvSpPr>
            <p:nvPr/>
          </p:nvSpPr>
          <p:spPr bwMode="auto">
            <a:xfrm>
              <a:off x="6834188" y="3832225"/>
              <a:ext cx="95250" cy="87313"/>
            </a:xfrm>
            <a:custGeom>
              <a:avLst/>
              <a:gdLst>
                <a:gd name="T0" fmla="*/ 11 w 22"/>
                <a:gd name="T1" fmla="*/ 20 h 20"/>
                <a:gd name="T2" fmla="*/ 1 w 22"/>
                <a:gd name="T3" fmla="*/ 12 h 20"/>
                <a:gd name="T4" fmla="*/ 9 w 22"/>
                <a:gd name="T5" fmla="*/ 0 h 20"/>
                <a:gd name="T6" fmla="*/ 11 w 22"/>
                <a:gd name="T7" fmla="*/ 0 h 20"/>
                <a:gd name="T8" fmla="*/ 20 w 22"/>
                <a:gd name="T9" fmla="*/ 8 h 20"/>
                <a:gd name="T10" fmla="*/ 13 w 22"/>
                <a:gd name="T11" fmla="*/ 19 h 20"/>
                <a:gd name="T12" fmla="*/ 11 w 22"/>
                <a:gd name="T13" fmla="*/ 20 h 20"/>
                <a:gd name="T14" fmla="*/ 11 w 22"/>
                <a:gd name="T15" fmla="*/ 3 h 20"/>
                <a:gd name="T16" fmla="*/ 9 w 22"/>
                <a:gd name="T17" fmla="*/ 3 h 20"/>
                <a:gd name="T18" fmla="*/ 4 w 22"/>
                <a:gd name="T19" fmla="*/ 11 h 20"/>
                <a:gd name="T20" fmla="*/ 12 w 22"/>
                <a:gd name="T21" fmla="*/ 16 h 20"/>
                <a:gd name="T22" fmla="*/ 17 w 22"/>
                <a:gd name="T23" fmla="*/ 8 h 20"/>
                <a:gd name="T24" fmla="*/ 11 w 22"/>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0">
                  <a:moveTo>
                    <a:pt x="11" y="20"/>
                  </a:moveTo>
                  <a:cubicBezTo>
                    <a:pt x="6" y="20"/>
                    <a:pt x="2" y="16"/>
                    <a:pt x="1" y="12"/>
                  </a:cubicBezTo>
                  <a:cubicBezTo>
                    <a:pt x="0" y="7"/>
                    <a:pt x="3" y="1"/>
                    <a:pt x="9" y="0"/>
                  </a:cubicBezTo>
                  <a:cubicBezTo>
                    <a:pt x="9" y="0"/>
                    <a:pt x="10" y="0"/>
                    <a:pt x="11" y="0"/>
                  </a:cubicBezTo>
                  <a:cubicBezTo>
                    <a:pt x="15" y="0"/>
                    <a:pt x="19" y="3"/>
                    <a:pt x="20" y="8"/>
                  </a:cubicBezTo>
                  <a:cubicBezTo>
                    <a:pt x="22" y="13"/>
                    <a:pt x="18" y="18"/>
                    <a:pt x="13" y="19"/>
                  </a:cubicBezTo>
                  <a:cubicBezTo>
                    <a:pt x="12" y="20"/>
                    <a:pt x="11" y="20"/>
                    <a:pt x="11" y="20"/>
                  </a:cubicBezTo>
                  <a:close/>
                  <a:moveTo>
                    <a:pt x="11" y="3"/>
                  </a:moveTo>
                  <a:cubicBezTo>
                    <a:pt x="10" y="3"/>
                    <a:pt x="10" y="3"/>
                    <a:pt x="9" y="3"/>
                  </a:cubicBezTo>
                  <a:cubicBezTo>
                    <a:pt x="6" y="4"/>
                    <a:pt x="4" y="8"/>
                    <a:pt x="4" y="11"/>
                  </a:cubicBezTo>
                  <a:cubicBezTo>
                    <a:pt x="5" y="15"/>
                    <a:pt x="9" y="17"/>
                    <a:pt x="12" y="16"/>
                  </a:cubicBezTo>
                  <a:cubicBezTo>
                    <a:pt x="16" y="15"/>
                    <a:pt x="18" y="12"/>
                    <a:pt x="17" y="8"/>
                  </a:cubicBezTo>
                  <a:cubicBezTo>
                    <a:pt x="16" y="5"/>
                    <a:pt x="14"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稻壳儿榴莲果果"/>
            <p:cNvSpPr>
              <a:spLocks noEditPoints="1"/>
            </p:cNvSpPr>
            <p:nvPr/>
          </p:nvSpPr>
          <p:spPr bwMode="auto">
            <a:xfrm>
              <a:off x="7180263" y="3771900"/>
              <a:ext cx="74613" cy="73025"/>
            </a:xfrm>
            <a:custGeom>
              <a:avLst/>
              <a:gdLst>
                <a:gd name="T0" fmla="*/ 8 w 17"/>
                <a:gd name="T1" fmla="*/ 17 h 17"/>
                <a:gd name="T2" fmla="*/ 0 w 17"/>
                <a:gd name="T3" fmla="*/ 10 h 17"/>
                <a:gd name="T4" fmla="*/ 1 w 17"/>
                <a:gd name="T5" fmla="*/ 4 h 17"/>
                <a:gd name="T6" fmla="*/ 7 w 17"/>
                <a:gd name="T7" fmla="*/ 0 h 17"/>
                <a:gd name="T8" fmla="*/ 9 w 17"/>
                <a:gd name="T9" fmla="*/ 0 h 17"/>
                <a:gd name="T10" fmla="*/ 17 w 17"/>
                <a:gd name="T11" fmla="*/ 7 h 17"/>
                <a:gd name="T12" fmla="*/ 16 w 17"/>
                <a:gd name="T13" fmla="*/ 13 h 17"/>
                <a:gd name="T14" fmla="*/ 10 w 17"/>
                <a:gd name="T15" fmla="*/ 17 h 17"/>
                <a:gd name="T16" fmla="*/ 8 w 17"/>
                <a:gd name="T17" fmla="*/ 17 h 17"/>
                <a:gd name="T18" fmla="*/ 9 w 17"/>
                <a:gd name="T19" fmla="*/ 3 h 17"/>
                <a:gd name="T20" fmla="*/ 7 w 17"/>
                <a:gd name="T21" fmla="*/ 3 h 17"/>
                <a:gd name="T22" fmla="*/ 4 w 17"/>
                <a:gd name="T23" fmla="*/ 6 h 17"/>
                <a:gd name="T24" fmla="*/ 3 w 17"/>
                <a:gd name="T25" fmla="*/ 10 h 17"/>
                <a:gd name="T26" fmla="*/ 10 w 17"/>
                <a:gd name="T27" fmla="*/ 14 h 17"/>
                <a:gd name="T28" fmla="*/ 13 w 17"/>
                <a:gd name="T29" fmla="*/ 12 h 17"/>
                <a:gd name="T30" fmla="*/ 14 w 17"/>
                <a:gd name="T31" fmla="*/ 8 h 17"/>
                <a:gd name="T32" fmla="*/ 9 w 17"/>
                <a:gd name="T3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17">
                  <a:moveTo>
                    <a:pt x="8" y="17"/>
                  </a:moveTo>
                  <a:cubicBezTo>
                    <a:pt x="4" y="17"/>
                    <a:pt x="1" y="14"/>
                    <a:pt x="0" y="10"/>
                  </a:cubicBezTo>
                  <a:cubicBezTo>
                    <a:pt x="0" y="8"/>
                    <a:pt x="0" y="6"/>
                    <a:pt x="1" y="4"/>
                  </a:cubicBezTo>
                  <a:cubicBezTo>
                    <a:pt x="2" y="2"/>
                    <a:pt x="4" y="1"/>
                    <a:pt x="7" y="0"/>
                  </a:cubicBezTo>
                  <a:cubicBezTo>
                    <a:pt x="7" y="0"/>
                    <a:pt x="8" y="0"/>
                    <a:pt x="9" y="0"/>
                  </a:cubicBezTo>
                  <a:cubicBezTo>
                    <a:pt x="13" y="0"/>
                    <a:pt x="16" y="3"/>
                    <a:pt x="17" y="7"/>
                  </a:cubicBezTo>
                  <a:cubicBezTo>
                    <a:pt x="17" y="9"/>
                    <a:pt x="17" y="11"/>
                    <a:pt x="16" y="13"/>
                  </a:cubicBezTo>
                  <a:cubicBezTo>
                    <a:pt x="15" y="15"/>
                    <a:pt x="13" y="17"/>
                    <a:pt x="10" y="17"/>
                  </a:cubicBezTo>
                  <a:cubicBezTo>
                    <a:pt x="10" y="17"/>
                    <a:pt x="9" y="17"/>
                    <a:pt x="8" y="17"/>
                  </a:cubicBezTo>
                  <a:close/>
                  <a:moveTo>
                    <a:pt x="9" y="3"/>
                  </a:moveTo>
                  <a:cubicBezTo>
                    <a:pt x="8" y="3"/>
                    <a:pt x="8" y="3"/>
                    <a:pt x="7" y="3"/>
                  </a:cubicBezTo>
                  <a:cubicBezTo>
                    <a:pt x="6" y="4"/>
                    <a:pt x="5" y="5"/>
                    <a:pt x="4" y="6"/>
                  </a:cubicBezTo>
                  <a:cubicBezTo>
                    <a:pt x="3" y="7"/>
                    <a:pt x="3" y="8"/>
                    <a:pt x="3" y="10"/>
                  </a:cubicBezTo>
                  <a:cubicBezTo>
                    <a:pt x="4" y="13"/>
                    <a:pt x="7" y="15"/>
                    <a:pt x="10" y="14"/>
                  </a:cubicBezTo>
                  <a:cubicBezTo>
                    <a:pt x="11" y="14"/>
                    <a:pt x="12" y="13"/>
                    <a:pt x="13" y="12"/>
                  </a:cubicBezTo>
                  <a:cubicBezTo>
                    <a:pt x="14" y="10"/>
                    <a:pt x="14" y="9"/>
                    <a:pt x="14" y="8"/>
                  </a:cubicBezTo>
                  <a:cubicBezTo>
                    <a:pt x="13" y="5"/>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79"/>
            <p:cNvSpPr>
              <a:spLocks noEditPoints="1"/>
            </p:cNvSpPr>
            <p:nvPr/>
          </p:nvSpPr>
          <p:spPr bwMode="auto">
            <a:xfrm>
              <a:off x="7064375" y="384492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80"/>
            <p:cNvSpPr>
              <a:spLocks/>
            </p:cNvSpPr>
            <p:nvPr/>
          </p:nvSpPr>
          <p:spPr bwMode="auto">
            <a:xfrm>
              <a:off x="7119938" y="3681413"/>
              <a:ext cx="17463" cy="293688"/>
            </a:xfrm>
            <a:custGeom>
              <a:avLst/>
              <a:gdLst>
                <a:gd name="T0" fmla="*/ 2 w 4"/>
                <a:gd name="T1" fmla="*/ 68 h 68"/>
                <a:gd name="T2" fmla="*/ 0 w 4"/>
                <a:gd name="T3" fmla="*/ 67 h 68"/>
                <a:gd name="T4" fmla="*/ 0 w 4"/>
                <a:gd name="T5" fmla="*/ 1 h 68"/>
                <a:gd name="T6" fmla="*/ 2 w 4"/>
                <a:gd name="T7" fmla="*/ 0 h 68"/>
                <a:gd name="T8" fmla="*/ 4 w 4"/>
                <a:gd name="T9" fmla="*/ 1 h 68"/>
                <a:gd name="T10" fmla="*/ 4 w 4"/>
                <a:gd name="T11" fmla="*/ 67 h 68"/>
                <a:gd name="T12" fmla="*/ 2 w 4"/>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4" h="68">
                  <a:moveTo>
                    <a:pt x="2" y="68"/>
                  </a:moveTo>
                  <a:cubicBezTo>
                    <a:pt x="1" y="68"/>
                    <a:pt x="0" y="67"/>
                    <a:pt x="0" y="67"/>
                  </a:cubicBezTo>
                  <a:cubicBezTo>
                    <a:pt x="0" y="1"/>
                    <a:pt x="0" y="1"/>
                    <a:pt x="0" y="1"/>
                  </a:cubicBezTo>
                  <a:cubicBezTo>
                    <a:pt x="0" y="0"/>
                    <a:pt x="1" y="0"/>
                    <a:pt x="2" y="0"/>
                  </a:cubicBezTo>
                  <a:cubicBezTo>
                    <a:pt x="3" y="0"/>
                    <a:pt x="4" y="0"/>
                    <a:pt x="4" y="1"/>
                  </a:cubicBezTo>
                  <a:cubicBezTo>
                    <a:pt x="4" y="67"/>
                    <a:pt x="4" y="67"/>
                    <a:pt x="4" y="67"/>
                  </a:cubicBezTo>
                  <a:cubicBezTo>
                    <a:pt x="4"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81"/>
            <p:cNvSpPr>
              <a:spLocks noEditPoints="1"/>
            </p:cNvSpPr>
            <p:nvPr/>
          </p:nvSpPr>
          <p:spPr bwMode="auto">
            <a:xfrm>
              <a:off x="7002463" y="3844925"/>
              <a:ext cx="252413" cy="212725"/>
            </a:xfrm>
            <a:custGeom>
              <a:avLst/>
              <a:gdLst>
                <a:gd name="T0" fmla="*/ 29 w 58"/>
                <a:gd name="T1" fmla="*/ 49 h 49"/>
                <a:gd name="T2" fmla="*/ 17 w 58"/>
                <a:gd name="T3" fmla="*/ 47 h 49"/>
                <a:gd name="T4" fmla="*/ 16 w 58"/>
                <a:gd name="T5" fmla="*/ 45 h 49"/>
                <a:gd name="T6" fmla="*/ 16 w 58"/>
                <a:gd name="T7" fmla="*/ 43 h 49"/>
                <a:gd name="T8" fmla="*/ 1 w 58"/>
                <a:gd name="T9" fmla="*/ 24 h 49"/>
                <a:gd name="T10" fmla="*/ 0 w 58"/>
                <a:gd name="T11" fmla="*/ 22 h 49"/>
                <a:gd name="T12" fmla="*/ 29 w 58"/>
                <a:gd name="T13" fmla="*/ 0 h 49"/>
                <a:gd name="T14" fmla="*/ 58 w 58"/>
                <a:gd name="T15" fmla="*/ 24 h 49"/>
                <a:gd name="T16" fmla="*/ 29 w 58"/>
                <a:gd name="T17" fmla="*/ 49 h 49"/>
                <a:gd name="T18" fmla="*/ 20 w 58"/>
                <a:gd name="T19" fmla="*/ 44 h 49"/>
                <a:gd name="T20" fmla="*/ 29 w 58"/>
                <a:gd name="T21" fmla="*/ 46 h 49"/>
                <a:gd name="T22" fmla="*/ 54 w 58"/>
                <a:gd name="T23" fmla="*/ 24 h 49"/>
                <a:gd name="T24" fmla="*/ 29 w 58"/>
                <a:gd name="T25" fmla="*/ 3 h 49"/>
                <a:gd name="T26" fmla="*/ 4 w 58"/>
                <a:gd name="T27" fmla="*/ 21 h 49"/>
                <a:gd name="T28" fmla="*/ 20 w 58"/>
                <a:gd name="T29" fmla="*/ 43 h 49"/>
                <a:gd name="T30" fmla="*/ 20 w 58"/>
                <a:gd name="T3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49">
                  <a:moveTo>
                    <a:pt x="29" y="49"/>
                  </a:moveTo>
                  <a:cubicBezTo>
                    <a:pt x="25" y="49"/>
                    <a:pt x="21" y="48"/>
                    <a:pt x="17" y="47"/>
                  </a:cubicBezTo>
                  <a:cubicBezTo>
                    <a:pt x="17" y="47"/>
                    <a:pt x="16" y="46"/>
                    <a:pt x="16" y="45"/>
                  </a:cubicBezTo>
                  <a:cubicBezTo>
                    <a:pt x="16" y="45"/>
                    <a:pt x="16" y="44"/>
                    <a:pt x="16" y="43"/>
                  </a:cubicBezTo>
                  <a:cubicBezTo>
                    <a:pt x="16" y="35"/>
                    <a:pt x="10" y="27"/>
                    <a:pt x="1" y="24"/>
                  </a:cubicBezTo>
                  <a:cubicBezTo>
                    <a:pt x="0" y="24"/>
                    <a:pt x="0" y="23"/>
                    <a:pt x="0" y="22"/>
                  </a:cubicBezTo>
                  <a:cubicBezTo>
                    <a:pt x="1" y="9"/>
                    <a:pt x="14" y="0"/>
                    <a:pt x="29" y="0"/>
                  </a:cubicBezTo>
                  <a:cubicBezTo>
                    <a:pt x="45" y="0"/>
                    <a:pt x="58" y="11"/>
                    <a:pt x="58" y="24"/>
                  </a:cubicBezTo>
                  <a:cubicBezTo>
                    <a:pt x="58" y="38"/>
                    <a:pt x="45" y="49"/>
                    <a:pt x="29" y="49"/>
                  </a:cubicBezTo>
                  <a:close/>
                  <a:moveTo>
                    <a:pt x="20" y="44"/>
                  </a:moveTo>
                  <a:cubicBezTo>
                    <a:pt x="23" y="45"/>
                    <a:pt x="26" y="46"/>
                    <a:pt x="29" y="46"/>
                  </a:cubicBezTo>
                  <a:cubicBezTo>
                    <a:pt x="43" y="46"/>
                    <a:pt x="54" y="36"/>
                    <a:pt x="54" y="24"/>
                  </a:cubicBezTo>
                  <a:cubicBezTo>
                    <a:pt x="54" y="13"/>
                    <a:pt x="43" y="3"/>
                    <a:pt x="29" y="3"/>
                  </a:cubicBezTo>
                  <a:cubicBezTo>
                    <a:pt x="16" y="3"/>
                    <a:pt x="5" y="11"/>
                    <a:pt x="4" y="21"/>
                  </a:cubicBezTo>
                  <a:cubicBezTo>
                    <a:pt x="13" y="25"/>
                    <a:pt x="20" y="34"/>
                    <a:pt x="20" y="43"/>
                  </a:cubicBezTo>
                  <a:cubicBezTo>
                    <a:pt x="20" y="44"/>
                    <a:pt x="20" y="44"/>
                    <a:pt x="2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82"/>
            <p:cNvSpPr>
              <a:spLocks noEditPoints="1"/>
            </p:cNvSpPr>
            <p:nvPr/>
          </p:nvSpPr>
          <p:spPr bwMode="auto">
            <a:xfrm>
              <a:off x="6838950" y="3927475"/>
              <a:ext cx="250825" cy="212725"/>
            </a:xfrm>
            <a:custGeom>
              <a:avLst/>
              <a:gdLst>
                <a:gd name="T0" fmla="*/ 29 w 58"/>
                <a:gd name="T1" fmla="*/ 49 h 49"/>
                <a:gd name="T2" fmla="*/ 0 w 58"/>
                <a:gd name="T3" fmla="*/ 24 h 49"/>
                <a:gd name="T4" fmla="*/ 29 w 58"/>
                <a:gd name="T5" fmla="*/ 0 h 49"/>
                <a:gd name="T6" fmla="*/ 40 w 58"/>
                <a:gd name="T7" fmla="*/ 2 h 49"/>
                <a:gd name="T8" fmla="*/ 58 w 58"/>
                <a:gd name="T9" fmla="*/ 24 h 49"/>
                <a:gd name="T10" fmla="*/ 58 w 58"/>
                <a:gd name="T11" fmla="*/ 27 h 49"/>
                <a:gd name="T12" fmla="*/ 29 w 58"/>
                <a:gd name="T13" fmla="*/ 49 h 49"/>
                <a:gd name="T14" fmla="*/ 29 w 58"/>
                <a:gd name="T15" fmla="*/ 3 h 49"/>
                <a:gd name="T16" fmla="*/ 3 w 58"/>
                <a:gd name="T17" fmla="*/ 24 h 49"/>
                <a:gd name="T18" fmla="*/ 29 w 58"/>
                <a:gd name="T19" fmla="*/ 46 h 49"/>
                <a:gd name="T20" fmla="*/ 54 w 58"/>
                <a:gd name="T21" fmla="*/ 26 h 49"/>
                <a:gd name="T22" fmla="*/ 54 w 58"/>
                <a:gd name="T23" fmla="*/ 24 h 49"/>
                <a:gd name="T24" fmla="*/ 39 w 58"/>
                <a:gd name="T25" fmla="*/ 5 h 49"/>
                <a:gd name="T26" fmla="*/ 29 w 58"/>
                <a:gd name="T27"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49">
                  <a:moveTo>
                    <a:pt x="29" y="49"/>
                  </a:moveTo>
                  <a:cubicBezTo>
                    <a:pt x="13" y="49"/>
                    <a:pt x="0" y="38"/>
                    <a:pt x="0" y="24"/>
                  </a:cubicBezTo>
                  <a:cubicBezTo>
                    <a:pt x="0" y="11"/>
                    <a:pt x="13" y="0"/>
                    <a:pt x="29" y="0"/>
                  </a:cubicBezTo>
                  <a:cubicBezTo>
                    <a:pt x="33" y="0"/>
                    <a:pt x="37" y="0"/>
                    <a:pt x="40" y="2"/>
                  </a:cubicBezTo>
                  <a:cubicBezTo>
                    <a:pt x="51" y="6"/>
                    <a:pt x="58" y="15"/>
                    <a:pt x="58" y="24"/>
                  </a:cubicBezTo>
                  <a:cubicBezTo>
                    <a:pt x="58" y="25"/>
                    <a:pt x="58" y="26"/>
                    <a:pt x="58" y="27"/>
                  </a:cubicBezTo>
                  <a:cubicBezTo>
                    <a:pt x="56" y="39"/>
                    <a:pt x="44" y="49"/>
                    <a:pt x="29" y="49"/>
                  </a:cubicBezTo>
                  <a:close/>
                  <a:moveTo>
                    <a:pt x="29" y="3"/>
                  </a:moveTo>
                  <a:cubicBezTo>
                    <a:pt x="15" y="3"/>
                    <a:pt x="3" y="13"/>
                    <a:pt x="3" y="24"/>
                  </a:cubicBezTo>
                  <a:cubicBezTo>
                    <a:pt x="3" y="36"/>
                    <a:pt x="15" y="46"/>
                    <a:pt x="29" y="46"/>
                  </a:cubicBezTo>
                  <a:cubicBezTo>
                    <a:pt x="42" y="46"/>
                    <a:pt x="53" y="37"/>
                    <a:pt x="54" y="26"/>
                  </a:cubicBezTo>
                  <a:cubicBezTo>
                    <a:pt x="54" y="26"/>
                    <a:pt x="54" y="25"/>
                    <a:pt x="54" y="24"/>
                  </a:cubicBezTo>
                  <a:cubicBezTo>
                    <a:pt x="54" y="16"/>
                    <a:pt x="48" y="8"/>
                    <a:pt x="39" y="5"/>
                  </a:cubicBezTo>
                  <a:cubicBezTo>
                    <a:pt x="36" y="4"/>
                    <a:pt x="32" y="3"/>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83"/>
            <p:cNvSpPr>
              <a:spLocks noEditPoints="1"/>
            </p:cNvSpPr>
            <p:nvPr/>
          </p:nvSpPr>
          <p:spPr bwMode="auto">
            <a:xfrm>
              <a:off x="6899275" y="392747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84"/>
            <p:cNvSpPr>
              <a:spLocks/>
            </p:cNvSpPr>
            <p:nvPr/>
          </p:nvSpPr>
          <p:spPr bwMode="auto">
            <a:xfrm>
              <a:off x="6954838" y="3762375"/>
              <a:ext cx="14288" cy="295275"/>
            </a:xfrm>
            <a:custGeom>
              <a:avLst/>
              <a:gdLst>
                <a:gd name="T0" fmla="*/ 2 w 3"/>
                <a:gd name="T1" fmla="*/ 68 h 68"/>
                <a:gd name="T2" fmla="*/ 0 w 3"/>
                <a:gd name="T3" fmla="*/ 67 h 68"/>
                <a:gd name="T4" fmla="*/ 0 w 3"/>
                <a:gd name="T5" fmla="*/ 1 h 68"/>
                <a:gd name="T6" fmla="*/ 2 w 3"/>
                <a:gd name="T7" fmla="*/ 0 h 68"/>
                <a:gd name="T8" fmla="*/ 3 w 3"/>
                <a:gd name="T9" fmla="*/ 1 h 68"/>
                <a:gd name="T10" fmla="*/ 3 w 3"/>
                <a:gd name="T11" fmla="*/ 67 h 68"/>
                <a:gd name="T12" fmla="*/ 2 w 3"/>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3" h="68">
                  <a:moveTo>
                    <a:pt x="2" y="68"/>
                  </a:moveTo>
                  <a:cubicBezTo>
                    <a:pt x="1" y="68"/>
                    <a:pt x="0" y="67"/>
                    <a:pt x="0" y="67"/>
                  </a:cubicBezTo>
                  <a:cubicBezTo>
                    <a:pt x="0" y="1"/>
                    <a:pt x="0" y="1"/>
                    <a:pt x="0" y="1"/>
                  </a:cubicBezTo>
                  <a:cubicBezTo>
                    <a:pt x="0" y="0"/>
                    <a:pt x="1" y="0"/>
                    <a:pt x="2" y="0"/>
                  </a:cubicBezTo>
                  <a:cubicBezTo>
                    <a:pt x="3" y="0"/>
                    <a:pt x="3" y="0"/>
                    <a:pt x="3" y="1"/>
                  </a:cubicBezTo>
                  <a:cubicBezTo>
                    <a:pt x="3" y="67"/>
                    <a:pt x="3" y="67"/>
                    <a:pt x="3" y="67"/>
                  </a:cubicBezTo>
                  <a:cubicBezTo>
                    <a:pt x="3"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85"/>
            <p:cNvSpPr>
              <a:spLocks/>
            </p:cNvSpPr>
            <p:nvPr/>
          </p:nvSpPr>
          <p:spPr bwMode="auto">
            <a:xfrm>
              <a:off x="6708775" y="3594100"/>
              <a:ext cx="350838" cy="160338"/>
            </a:xfrm>
            <a:custGeom>
              <a:avLst/>
              <a:gdLst>
                <a:gd name="T0" fmla="*/ 2 w 81"/>
                <a:gd name="T1" fmla="*/ 37 h 37"/>
                <a:gd name="T2" fmla="*/ 0 w 81"/>
                <a:gd name="T3" fmla="*/ 35 h 37"/>
                <a:gd name="T4" fmla="*/ 1 w 81"/>
                <a:gd name="T5" fmla="*/ 33 h 37"/>
                <a:gd name="T6" fmla="*/ 78 w 81"/>
                <a:gd name="T7" fmla="*/ 1 h 37"/>
                <a:gd name="T8" fmla="*/ 80 w 81"/>
                <a:gd name="T9" fmla="*/ 1 h 37"/>
                <a:gd name="T10" fmla="*/ 80 w 81"/>
                <a:gd name="T11" fmla="*/ 4 h 37"/>
                <a:gd name="T12" fmla="*/ 2 w 81"/>
                <a:gd name="T13" fmla="*/ 36 h 37"/>
                <a:gd name="T14" fmla="*/ 2 w 81"/>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37">
                  <a:moveTo>
                    <a:pt x="2" y="37"/>
                  </a:moveTo>
                  <a:cubicBezTo>
                    <a:pt x="1" y="37"/>
                    <a:pt x="0" y="36"/>
                    <a:pt x="0" y="35"/>
                  </a:cubicBezTo>
                  <a:cubicBezTo>
                    <a:pt x="0" y="34"/>
                    <a:pt x="0" y="33"/>
                    <a:pt x="1" y="33"/>
                  </a:cubicBezTo>
                  <a:cubicBezTo>
                    <a:pt x="21" y="28"/>
                    <a:pt x="50" y="19"/>
                    <a:pt x="78" y="1"/>
                  </a:cubicBezTo>
                  <a:cubicBezTo>
                    <a:pt x="79" y="0"/>
                    <a:pt x="80" y="1"/>
                    <a:pt x="80" y="1"/>
                  </a:cubicBezTo>
                  <a:cubicBezTo>
                    <a:pt x="81" y="2"/>
                    <a:pt x="81" y="3"/>
                    <a:pt x="80" y="4"/>
                  </a:cubicBezTo>
                  <a:cubicBezTo>
                    <a:pt x="52" y="22"/>
                    <a:pt x="22" y="31"/>
                    <a:pt x="2" y="36"/>
                  </a:cubicBezTo>
                  <a:cubicBezTo>
                    <a:pt x="2" y="36"/>
                    <a:pt x="2" y="37"/>
                    <a:pt x="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86"/>
            <p:cNvSpPr>
              <a:spLocks noEditPoints="1"/>
            </p:cNvSpPr>
            <p:nvPr/>
          </p:nvSpPr>
          <p:spPr bwMode="auto">
            <a:xfrm>
              <a:off x="6751638" y="3719513"/>
              <a:ext cx="92075" cy="82550"/>
            </a:xfrm>
            <a:custGeom>
              <a:avLst/>
              <a:gdLst>
                <a:gd name="T0" fmla="*/ 10 w 21"/>
                <a:gd name="T1" fmla="*/ 19 h 19"/>
                <a:gd name="T2" fmla="*/ 1 w 21"/>
                <a:gd name="T3" fmla="*/ 13 h 19"/>
                <a:gd name="T4" fmla="*/ 1 w 21"/>
                <a:gd name="T5" fmla="*/ 6 h 19"/>
                <a:gd name="T6" fmla="*/ 6 w 21"/>
                <a:gd name="T7" fmla="*/ 1 h 19"/>
                <a:gd name="T8" fmla="*/ 10 w 21"/>
                <a:gd name="T9" fmla="*/ 0 h 19"/>
                <a:gd name="T10" fmla="*/ 19 w 21"/>
                <a:gd name="T11" fmla="*/ 6 h 19"/>
                <a:gd name="T12" fmla="*/ 14 w 21"/>
                <a:gd name="T13" fmla="*/ 19 h 19"/>
                <a:gd name="T14" fmla="*/ 10 w 21"/>
                <a:gd name="T15" fmla="*/ 19 h 19"/>
                <a:gd name="T16" fmla="*/ 10 w 21"/>
                <a:gd name="T17" fmla="*/ 3 h 19"/>
                <a:gd name="T18" fmla="*/ 7 w 21"/>
                <a:gd name="T19" fmla="*/ 4 h 19"/>
                <a:gd name="T20" fmla="*/ 4 w 21"/>
                <a:gd name="T21" fmla="*/ 7 h 19"/>
                <a:gd name="T22" fmla="*/ 4 w 21"/>
                <a:gd name="T23" fmla="*/ 12 h 19"/>
                <a:gd name="T24" fmla="*/ 10 w 21"/>
                <a:gd name="T25" fmla="*/ 16 h 19"/>
                <a:gd name="T26" fmla="*/ 13 w 21"/>
                <a:gd name="T27" fmla="*/ 16 h 19"/>
                <a:gd name="T28" fmla="*/ 16 w 21"/>
                <a:gd name="T29" fmla="*/ 7 h 19"/>
                <a:gd name="T30" fmla="*/ 10 w 21"/>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19">
                  <a:moveTo>
                    <a:pt x="10" y="19"/>
                  </a:moveTo>
                  <a:cubicBezTo>
                    <a:pt x="6" y="19"/>
                    <a:pt x="2" y="17"/>
                    <a:pt x="1" y="13"/>
                  </a:cubicBezTo>
                  <a:cubicBezTo>
                    <a:pt x="0" y="11"/>
                    <a:pt x="0" y="8"/>
                    <a:pt x="1" y="6"/>
                  </a:cubicBezTo>
                  <a:cubicBezTo>
                    <a:pt x="2" y="4"/>
                    <a:pt x="4" y="2"/>
                    <a:pt x="6" y="1"/>
                  </a:cubicBezTo>
                  <a:cubicBezTo>
                    <a:pt x="7" y="0"/>
                    <a:pt x="9" y="0"/>
                    <a:pt x="10" y="0"/>
                  </a:cubicBezTo>
                  <a:cubicBezTo>
                    <a:pt x="14" y="0"/>
                    <a:pt x="17" y="2"/>
                    <a:pt x="19" y="6"/>
                  </a:cubicBezTo>
                  <a:cubicBezTo>
                    <a:pt x="21" y="11"/>
                    <a:pt x="19" y="16"/>
                    <a:pt x="14" y="19"/>
                  </a:cubicBezTo>
                  <a:cubicBezTo>
                    <a:pt x="13" y="19"/>
                    <a:pt x="11" y="19"/>
                    <a:pt x="10" y="19"/>
                  </a:cubicBezTo>
                  <a:close/>
                  <a:moveTo>
                    <a:pt x="10" y="3"/>
                  </a:moveTo>
                  <a:cubicBezTo>
                    <a:pt x="9" y="3"/>
                    <a:pt x="8" y="3"/>
                    <a:pt x="7" y="4"/>
                  </a:cubicBezTo>
                  <a:cubicBezTo>
                    <a:pt x="6" y="4"/>
                    <a:pt x="5" y="6"/>
                    <a:pt x="4" y="7"/>
                  </a:cubicBezTo>
                  <a:cubicBezTo>
                    <a:pt x="3" y="9"/>
                    <a:pt x="3" y="11"/>
                    <a:pt x="4" y="12"/>
                  </a:cubicBezTo>
                  <a:cubicBezTo>
                    <a:pt x="5" y="15"/>
                    <a:pt x="7" y="16"/>
                    <a:pt x="10" y="16"/>
                  </a:cubicBezTo>
                  <a:cubicBezTo>
                    <a:pt x="11" y="16"/>
                    <a:pt x="12" y="16"/>
                    <a:pt x="13" y="16"/>
                  </a:cubicBezTo>
                  <a:cubicBezTo>
                    <a:pt x="16" y="14"/>
                    <a:pt x="17" y="10"/>
                    <a:pt x="16" y="7"/>
                  </a:cubicBezTo>
                  <a:cubicBezTo>
                    <a:pt x="15"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87"/>
            <p:cNvSpPr>
              <a:spLocks noEditPoints="1"/>
            </p:cNvSpPr>
            <p:nvPr/>
          </p:nvSpPr>
          <p:spPr bwMode="auto">
            <a:xfrm>
              <a:off x="6873875" y="3671888"/>
              <a:ext cx="90488" cy="87313"/>
            </a:xfrm>
            <a:custGeom>
              <a:avLst/>
              <a:gdLst>
                <a:gd name="T0" fmla="*/ 10 w 21"/>
                <a:gd name="T1" fmla="*/ 20 h 20"/>
                <a:gd name="T2" fmla="*/ 1 w 21"/>
                <a:gd name="T3" fmla="*/ 14 h 20"/>
                <a:gd name="T4" fmla="*/ 1 w 21"/>
                <a:gd name="T5" fmla="*/ 7 h 20"/>
                <a:gd name="T6" fmla="*/ 6 w 21"/>
                <a:gd name="T7" fmla="*/ 1 h 20"/>
                <a:gd name="T8" fmla="*/ 10 w 21"/>
                <a:gd name="T9" fmla="*/ 0 h 20"/>
                <a:gd name="T10" fmla="*/ 19 w 21"/>
                <a:gd name="T11" fmla="*/ 6 h 20"/>
                <a:gd name="T12" fmla="*/ 14 w 21"/>
                <a:gd name="T13" fmla="*/ 19 h 20"/>
                <a:gd name="T14" fmla="*/ 10 w 21"/>
                <a:gd name="T15" fmla="*/ 20 h 20"/>
                <a:gd name="T16" fmla="*/ 10 w 21"/>
                <a:gd name="T17" fmla="*/ 4 h 20"/>
                <a:gd name="T18" fmla="*/ 7 w 21"/>
                <a:gd name="T19" fmla="*/ 4 h 20"/>
                <a:gd name="T20" fmla="*/ 4 w 21"/>
                <a:gd name="T21" fmla="*/ 8 h 20"/>
                <a:gd name="T22" fmla="*/ 4 w 21"/>
                <a:gd name="T23" fmla="*/ 13 h 20"/>
                <a:gd name="T24" fmla="*/ 10 w 21"/>
                <a:gd name="T25" fmla="*/ 17 h 20"/>
                <a:gd name="T26" fmla="*/ 13 w 21"/>
                <a:gd name="T27" fmla="*/ 16 h 20"/>
                <a:gd name="T28" fmla="*/ 16 w 21"/>
                <a:gd name="T29" fmla="*/ 8 h 20"/>
                <a:gd name="T30" fmla="*/ 10 w 21"/>
                <a:gd name="T3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20">
                  <a:moveTo>
                    <a:pt x="10" y="20"/>
                  </a:moveTo>
                  <a:cubicBezTo>
                    <a:pt x="6" y="20"/>
                    <a:pt x="3" y="18"/>
                    <a:pt x="1" y="14"/>
                  </a:cubicBezTo>
                  <a:cubicBezTo>
                    <a:pt x="0" y="12"/>
                    <a:pt x="0" y="9"/>
                    <a:pt x="1" y="7"/>
                  </a:cubicBezTo>
                  <a:cubicBezTo>
                    <a:pt x="2" y="4"/>
                    <a:pt x="4" y="2"/>
                    <a:pt x="6" y="1"/>
                  </a:cubicBezTo>
                  <a:cubicBezTo>
                    <a:pt x="7" y="1"/>
                    <a:pt x="9" y="0"/>
                    <a:pt x="10" y="0"/>
                  </a:cubicBezTo>
                  <a:cubicBezTo>
                    <a:pt x="14" y="0"/>
                    <a:pt x="17" y="3"/>
                    <a:pt x="19" y="6"/>
                  </a:cubicBezTo>
                  <a:cubicBezTo>
                    <a:pt x="21" y="11"/>
                    <a:pt x="19" y="17"/>
                    <a:pt x="14" y="19"/>
                  </a:cubicBezTo>
                  <a:cubicBezTo>
                    <a:pt x="13" y="20"/>
                    <a:pt x="11" y="20"/>
                    <a:pt x="10" y="20"/>
                  </a:cubicBezTo>
                  <a:close/>
                  <a:moveTo>
                    <a:pt x="10" y="4"/>
                  </a:moveTo>
                  <a:cubicBezTo>
                    <a:pt x="9" y="4"/>
                    <a:pt x="8" y="4"/>
                    <a:pt x="7" y="4"/>
                  </a:cubicBezTo>
                  <a:cubicBezTo>
                    <a:pt x="6" y="5"/>
                    <a:pt x="5" y="6"/>
                    <a:pt x="4" y="8"/>
                  </a:cubicBezTo>
                  <a:cubicBezTo>
                    <a:pt x="3" y="9"/>
                    <a:pt x="3" y="11"/>
                    <a:pt x="4" y="13"/>
                  </a:cubicBezTo>
                  <a:cubicBezTo>
                    <a:pt x="5" y="15"/>
                    <a:pt x="7" y="17"/>
                    <a:pt x="10" y="17"/>
                  </a:cubicBezTo>
                  <a:cubicBezTo>
                    <a:pt x="11" y="17"/>
                    <a:pt x="12" y="17"/>
                    <a:pt x="13" y="16"/>
                  </a:cubicBezTo>
                  <a:cubicBezTo>
                    <a:pt x="16" y="15"/>
                    <a:pt x="17" y="11"/>
                    <a:pt x="16" y="8"/>
                  </a:cubicBezTo>
                  <a:cubicBezTo>
                    <a:pt x="15" y="5"/>
                    <a:pt x="13"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8"/>
            <p:cNvSpPr>
              <a:spLocks noEditPoints="1"/>
            </p:cNvSpPr>
            <p:nvPr/>
          </p:nvSpPr>
          <p:spPr bwMode="auto">
            <a:xfrm>
              <a:off x="6986588" y="3616325"/>
              <a:ext cx="95250" cy="85725"/>
            </a:xfrm>
            <a:custGeom>
              <a:avLst/>
              <a:gdLst>
                <a:gd name="T0" fmla="*/ 11 w 22"/>
                <a:gd name="T1" fmla="*/ 20 h 20"/>
                <a:gd name="T2" fmla="*/ 2 w 22"/>
                <a:gd name="T3" fmla="*/ 14 h 20"/>
                <a:gd name="T4" fmla="*/ 7 w 22"/>
                <a:gd name="T5" fmla="*/ 1 h 20"/>
                <a:gd name="T6" fmla="*/ 11 w 22"/>
                <a:gd name="T7" fmla="*/ 0 h 20"/>
                <a:gd name="T8" fmla="*/ 20 w 22"/>
                <a:gd name="T9" fmla="*/ 6 h 20"/>
                <a:gd name="T10" fmla="*/ 15 w 22"/>
                <a:gd name="T11" fmla="*/ 19 h 20"/>
                <a:gd name="T12" fmla="*/ 11 w 22"/>
                <a:gd name="T13" fmla="*/ 20 h 20"/>
                <a:gd name="T14" fmla="*/ 11 w 22"/>
                <a:gd name="T15" fmla="*/ 4 h 20"/>
                <a:gd name="T16" fmla="*/ 9 w 22"/>
                <a:gd name="T17" fmla="*/ 4 h 20"/>
                <a:gd name="T18" fmla="*/ 5 w 22"/>
                <a:gd name="T19" fmla="*/ 13 h 20"/>
                <a:gd name="T20" fmla="*/ 11 w 22"/>
                <a:gd name="T21" fmla="*/ 17 h 20"/>
                <a:gd name="T22" fmla="*/ 14 w 22"/>
                <a:gd name="T23" fmla="*/ 16 h 20"/>
                <a:gd name="T24" fmla="*/ 17 w 22"/>
                <a:gd name="T25" fmla="*/ 8 h 20"/>
                <a:gd name="T26" fmla="*/ 11 w 22"/>
                <a:gd name="T2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0">
                  <a:moveTo>
                    <a:pt x="11" y="20"/>
                  </a:moveTo>
                  <a:cubicBezTo>
                    <a:pt x="7" y="20"/>
                    <a:pt x="4" y="18"/>
                    <a:pt x="2" y="14"/>
                  </a:cubicBezTo>
                  <a:cubicBezTo>
                    <a:pt x="0" y="9"/>
                    <a:pt x="2" y="3"/>
                    <a:pt x="7" y="1"/>
                  </a:cubicBezTo>
                  <a:cubicBezTo>
                    <a:pt x="8" y="1"/>
                    <a:pt x="10" y="0"/>
                    <a:pt x="11" y="0"/>
                  </a:cubicBezTo>
                  <a:cubicBezTo>
                    <a:pt x="15" y="0"/>
                    <a:pt x="19" y="3"/>
                    <a:pt x="20" y="6"/>
                  </a:cubicBezTo>
                  <a:cubicBezTo>
                    <a:pt x="22" y="11"/>
                    <a:pt x="20" y="17"/>
                    <a:pt x="15" y="19"/>
                  </a:cubicBezTo>
                  <a:cubicBezTo>
                    <a:pt x="14" y="20"/>
                    <a:pt x="12" y="20"/>
                    <a:pt x="11" y="20"/>
                  </a:cubicBezTo>
                  <a:close/>
                  <a:moveTo>
                    <a:pt x="11" y="4"/>
                  </a:moveTo>
                  <a:cubicBezTo>
                    <a:pt x="10" y="4"/>
                    <a:pt x="9" y="4"/>
                    <a:pt x="9" y="4"/>
                  </a:cubicBezTo>
                  <a:cubicBezTo>
                    <a:pt x="5" y="6"/>
                    <a:pt x="4" y="10"/>
                    <a:pt x="5" y="13"/>
                  </a:cubicBezTo>
                  <a:cubicBezTo>
                    <a:pt x="6" y="15"/>
                    <a:pt x="9" y="17"/>
                    <a:pt x="11" y="17"/>
                  </a:cubicBezTo>
                  <a:cubicBezTo>
                    <a:pt x="12" y="17"/>
                    <a:pt x="13" y="17"/>
                    <a:pt x="14" y="16"/>
                  </a:cubicBezTo>
                  <a:cubicBezTo>
                    <a:pt x="17" y="15"/>
                    <a:pt x="18" y="11"/>
                    <a:pt x="17" y="8"/>
                  </a:cubicBezTo>
                  <a:cubicBezTo>
                    <a:pt x="16" y="5"/>
                    <a:pt x="14"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89"/>
            <p:cNvSpPr>
              <a:spLocks/>
            </p:cNvSpPr>
            <p:nvPr/>
          </p:nvSpPr>
          <p:spPr bwMode="auto">
            <a:xfrm>
              <a:off x="6726238" y="3724275"/>
              <a:ext cx="536575" cy="130175"/>
            </a:xfrm>
            <a:custGeom>
              <a:avLst/>
              <a:gdLst>
                <a:gd name="T0" fmla="*/ 21 w 124"/>
                <a:gd name="T1" fmla="*/ 28 h 30"/>
                <a:gd name="T2" fmla="*/ 2 w 124"/>
                <a:gd name="T3" fmla="*/ 26 h 30"/>
                <a:gd name="T4" fmla="*/ 2 w 124"/>
                <a:gd name="T5" fmla="*/ 26 h 30"/>
                <a:gd name="T6" fmla="*/ 0 w 124"/>
                <a:gd name="T7" fmla="*/ 25 h 30"/>
                <a:gd name="T8" fmla="*/ 1 w 124"/>
                <a:gd name="T9" fmla="*/ 23 h 30"/>
                <a:gd name="T10" fmla="*/ 3 w 124"/>
                <a:gd name="T11" fmla="*/ 22 h 30"/>
                <a:gd name="T12" fmla="*/ 100 w 124"/>
                <a:gd name="T13" fmla="*/ 1 h 30"/>
                <a:gd name="T14" fmla="*/ 102 w 124"/>
                <a:gd name="T15" fmla="*/ 1 h 30"/>
                <a:gd name="T16" fmla="*/ 102 w 124"/>
                <a:gd name="T17" fmla="*/ 1 h 30"/>
                <a:gd name="T18" fmla="*/ 123 w 124"/>
                <a:gd name="T19" fmla="*/ 11 h 30"/>
                <a:gd name="T20" fmla="*/ 124 w 124"/>
                <a:gd name="T21" fmla="*/ 13 h 30"/>
                <a:gd name="T22" fmla="*/ 123 w 124"/>
                <a:gd name="T23" fmla="*/ 15 h 30"/>
                <a:gd name="T24" fmla="*/ 100 w 124"/>
                <a:gd name="T25" fmla="*/ 4 h 30"/>
                <a:gd name="T26" fmla="*/ 21 w 124"/>
                <a:gd name="T2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30">
                  <a:moveTo>
                    <a:pt x="21" y="28"/>
                  </a:moveTo>
                  <a:cubicBezTo>
                    <a:pt x="13" y="28"/>
                    <a:pt x="6" y="27"/>
                    <a:pt x="2" y="26"/>
                  </a:cubicBezTo>
                  <a:cubicBezTo>
                    <a:pt x="2" y="26"/>
                    <a:pt x="2" y="26"/>
                    <a:pt x="2" y="26"/>
                  </a:cubicBezTo>
                  <a:cubicBezTo>
                    <a:pt x="1" y="26"/>
                    <a:pt x="1" y="25"/>
                    <a:pt x="0" y="25"/>
                  </a:cubicBezTo>
                  <a:cubicBezTo>
                    <a:pt x="0" y="24"/>
                    <a:pt x="0" y="23"/>
                    <a:pt x="1" y="23"/>
                  </a:cubicBezTo>
                  <a:cubicBezTo>
                    <a:pt x="1" y="22"/>
                    <a:pt x="2" y="22"/>
                    <a:pt x="3" y="22"/>
                  </a:cubicBezTo>
                  <a:cubicBezTo>
                    <a:pt x="15" y="26"/>
                    <a:pt x="47" y="30"/>
                    <a:pt x="100" y="1"/>
                  </a:cubicBezTo>
                  <a:cubicBezTo>
                    <a:pt x="101" y="0"/>
                    <a:pt x="101" y="0"/>
                    <a:pt x="102" y="1"/>
                  </a:cubicBezTo>
                  <a:cubicBezTo>
                    <a:pt x="102" y="1"/>
                    <a:pt x="102" y="1"/>
                    <a:pt x="102" y="1"/>
                  </a:cubicBezTo>
                  <a:cubicBezTo>
                    <a:pt x="103" y="2"/>
                    <a:pt x="108" y="11"/>
                    <a:pt x="123" y="11"/>
                  </a:cubicBezTo>
                  <a:cubicBezTo>
                    <a:pt x="124" y="11"/>
                    <a:pt x="124" y="12"/>
                    <a:pt x="124" y="13"/>
                  </a:cubicBezTo>
                  <a:cubicBezTo>
                    <a:pt x="124" y="14"/>
                    <a:pt x="124" y="15"/>
                    <a:pt x="123" y="15"/>
                  </a:cubicBezTo>
                  <a:cubicBezTo>
                    <a:pt x="109" y="15"/>
                    <a:pt x="103" y="8"/>
                    <a:pt x="100" y="4"/>
                  </a:cubicBezTo>
                  <a:cubicBezTo>
                    <a:pt x="65" y="23"/>
                    <a:pt x="39" y="28"/>
                    <a:pt x="2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90"/>
            <p:cNvSpPr>
              <a:spLocks noEditPoints="1"/>
            </p:cNvSpPr>
            <p:nvPr/>
          </p:nvSpPr>
          <p:spPr bwMode="auto">
            <a:xfrm>
              <a:off x="6731000" y="3832225"/>
              <a:ext cx="90488" cy="87313"/>
            </a:xfrm>
            <a:custGeom>
              <a:avLst/>
              <a:gdLst>
                <a:gd name="T0" fmla="*/ 10 w 21"/>
                <a:gd name="T1" fmla="*/ 20 h 20"/>
                <a:gd name="T2" fmla="*/ 1 w 21"/>
                <a:gd name="T3" fmla="*/ 12 h 20"/>
                <a:gd name="T4" fmla="*/ 8 w 21"/>
                <a:gd name="T5" fmla="*/ 0 h 20"/>
                <a:gd name="T6" fmla="*/ 10 w 21"/>
                <a:gd name="T7" fmla="*/ 0 h 20"/>
                <a:gd name="T8" fmla="*/ 20 w 21"/>
                <a:gd name="T9" fmla="*/ 8 h 20"/>
                <a:gd name="T10" fmla="*/ 12 w 21"/>
                <a:gd name="T11" fmla="*/ 19 h 20"/>
                <a:gd name="T12" fmla="*/ 10 w 21"/>
                <a:gd name="T13" fmla="*/ 20 h 20"/>
                <a:gd name="T14" fmla="*/ 10 w 21"/>
                <a:gd name="T15" fmla="*/ 3 h 20"/>
                <a:gd name="T16" fmla="*/ 9 w 21"/>
                <a:gd name="T17" fmla="*/ 3 h 20"/>
                <a:gd name="T18" fmla="*/ 4 w 21"/>
                <a:gd name="T19" fmla="*/ 11 h 20"/>
                <a:gd name="T20" fmla="*/ 12 w 21"/>
                <a:gd name="T21" fmla="*/ 16 h 20"/>
                <a:gd name="T22" fmla="*/ 17 w 21"/>
                <a:gd name="T23" fmla="*/ 8 h 20"/>
                <a:gd name="T24" fmla="*/ 10 w 21"/>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0">
                  <a:moveTo>
                    <a:pt x="10" y="20"/>
                  </a:moveTo>
                  <a:cubicBezTo>
                    <a:pt x="6" y="20"/>
                    <a:pt x="2" y="16"/>
                    <a:pt x="1" y="12"/>
                  </a:cubicBezTo>
                  <a:cubicBezTo>
                    <a:pt x="0" y="7"/>
                    <a:pt x="3" y="1"/>
                    <a:pt x="8" y="0"/>
                  </a:cubicBezTo>
                  <a:cubicBezTo>
                    <a:pt x="9" y="0"/>
                    <a:pt x="10" y="0"/>
                    <a:pt x="10" y="0"/>
                  </a:cubicBezTo>
                  <a:cubicBezTo>
                    <a:pt x="15" y="0"/>
                    <a:pt x="19" y="3"/>
                    <a:pt x="20" y="8"/>
                  </a:cubicBezTo>
                  <a:cubicBezTo>
                    <a:pt x="21" y="13"/>
                    <a:pt x="18" y="18"/>
                    <a:pt x="12" y="19"/>
                  </a:cubicBezTo>
                  <a:cubicBezTo>
                    <a:pt x="12" y="20"/>
                    <a:pt x="11" y="20"/>
                    <a:pt x="10" y="20"/>
                  </a:cubicBezTo>
                  <a:close/>
                  <a:moveTo>
                    <a:pt x="10" y="3"/>
                  </a:moveTo>
                  <a:cubicBezTo>
                    <a:pt x="10" y="3"/>
                    <a:pt x="9" y="3"/>
                    <a:pt x="9" y="3"/>
                  </a:cubicBezTo>
                  <a:cubicBezTo>
                    <a:pt x="5" y="4"/>
                    <a:pt x="3" y="8"/>
                    <a:pt x="4" y="11"/>
                  </a:cubicBezTo>
                  <a:cubicBezTo>
                    <a:pt x="5" y="15"/>
                    <a:pt x="8" y="17"/>
                    <a:pt x="12" y="16"/>
                  </a:cubicBezTo>
                  <a:cubicBezTo>
                    <a:pt x="15" y="15"/>
                    <a:pt x="17" y="12"/>
                    <a:pt x="17" y="8"/>
                  </a:cubicBezTo>
                  <a:cubicBezTo>
                    <a:pt x="16"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91"/>
            <p:cNvSpPr>
              <a:spLocks noEditPoints="1"/>
            </p:cNvSpPr>
            <p:nvPr/>
          </p:nvSpPr>
          <p:spPr bwMode="auto">
            <a:xfrm>
              <a:off x="6834188" y="3832225"/>
              <a:ext cx="95250" cy="87313"/>
            </a:xfrm>
            <a:custGeom>
              <a:avLst/>
              <a:gdLst>
                <a:gd name="T0" fmla="*/ 11 w 22"/>
                <a:gd name="T1" fmla="*/ 20 h 20"/>
                <a:gd name="T2" fmla="*/ 1 w 22"/>
                <a:gd name="T3" fmla="*/ 12 h 20"/>
                <a:gd name="T4" fmla="*/ 9 w 22"/>
                <a:gd name="T5" fmla="*/ 0 h 20"/>
                <a:gd name="T6" fmla="*/ 11 w 22"/>
                <a:gd name="T7" fmla="*/ 0 h 20"/>
                <a:gd name="T8" fmla="*/ 20 w 22"/>
                <a:gd name="T9" fmla="*/ 8 h 20"/>
                <a:gd name="T10" fmla="*/ 13 w 22"/>
                <a:gd name="T11" fmla="*/ 19 h 20"/>
                <a:gd name="T12" fmla="*/ 11 w 22"/>
                <a:gd name="T13" fmla="*/ 20 h 20"/>
                <a:gd name="T14" fmla="*/ 11 w 22"/>
                <a:gd name="T15" fmla="*/ 3 h 20"/>
                <a:gd name="T16" fmla="*/ 9 w 22"/>
                <a:gd name="T17" fmla="*/ 3 h 20"/>
                <a:gd name="T18" fmla="*/ 4 w 22"/>
                <a:gd name="T19" fmla="*/ 11 h 20"/>
                <a:gd name="T20" fmla="*/ 12 w 22"/>
                <a:gd name="T21" fmla="*/ 16 h 20"/>
                <a:gd name="T22" fmla="*/ 17 w 22"/>
                <a:gd name="T23" fmla="*/ 8 h 20"/>
                <a:gd name="T24" fmla="*/ 11 w 22"/>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0">
                  <a:moveTo>
                    <a:pt x="11" y="20"/>
                  </a:moveTo>
                  <a:cubicBezTo>
                    <a:pt x="6" y="20"/>
                    <a:pt x="2" y="16"/>
                    <a:pt x="1" y="12"/>
                  </a:cubicBezTo>
                  <a:cubicBezTo>
                    <a:pt x="0" y="7"/>
                    <a:pt x="3" y="1"/>
                    <a:pt x="9" y="0"/>
                  </a:cubicBezTo>
                  <a:cubicBezTo>
                    <a:pt x="9" y="0"/>
                    <a:pt x="10" y="0"/>
                    <a:pt x="11" y="0"/>
                  </a:cubicBezTo>
                  <a:cubicBezTo>
                    <a:pt x="15" y="0"/>
                    <a:pt x="19" y="3"/>
                    <a:pt x="20" y="8"/>
                  </a:cubicBezTo>
                  <a:cubicBezTo>
                    <a:pt x="22" y="13"/>
                    <a:pt x="18" y="18"/>
                    <a:pt x="13" y="19"/>
                  </a:cubicBezTo>
                  <a:cubicBezTo>
                    <a:pt x="12" y="20"/>
                    <a:pt x="11" y="20"/>
                    <a:pt x="11" y="20"/>
                  </a:cubicBezTo>
                  <a:close/>
                  <a:moveTo>
                    <a:pt x="11" y="3"/>
                  </a:moveTo>
                  <a:cubicBezTo>
                    <a:pt x="10" y="3"/>
                    <a:pt x="10" y="3"/>
                    <a:pt x="9" y="3"/>
                  </a:cubicBezTo>
                  <a:cubicBezTo>
                    <a:pt x="6" y="4"/>
                    <a:pt x="4" y="8"/>
                    <a:pt x="4" y="11"/>
                  </a:cubicBezTo>
                  <a:cubicBezTo>
                    <a:pt x="5" y="15"/>
                    <a:pt x="9" y="17"/>
                    <a:pt x="12" y="16"/>
                  </a:cubicBezTo>
                  <a:cubicBezTo>
                    <a:pt x="16" y="15"/>
                    <a:pt x="18" y="12"/>
                    <a:pt x="17" y="8"/>
                  </a:cubicBezTo>
                  <a:cubicBezTo>
                    <a:pt x="16" y="5"/>
                    <a:pt x="14"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92"/>
            <p:cNvSpPr>
              <a:spLocks noEditPoints="1"/>
            </p:cNvSpPr>
            <p:nvPr/>
          </p:nvSpPr>
          <p:spPr bwMode="auto">
            <a:xfrm>
              <a:off x="7180263" y="3771900"/>
              <a:ext cx="74613" cy="73025"/>
            </a:xfrm>
            <a:custGeom>
              <a:avLst/>
              <a:gdLst>
                <a:gd name="T0" fmla="*/ 8 w 17"/>
                <a:gd name="T1" fmla="*/ 17 h 17"/>
                <a:gd name="T2" fmla="*/ 0 w 17"/>
                <a:gd name="T3" fmla="*/ 10 h 17"/>
                <a:gd name="T4" fmla="*/ 1 w 17"/>
                <a:gd name="T5" fmla="*/ 4 h 17"/>
                <a:gd name="T6" fmla="*/ 7 w 17"/>
                <a:gd name="T7" fmla="*/ 0 h 17"/>
                <a:gd name="T8" fmla="*/ 9 w 17"/>
                <a:gd name="T9" fmla="*/ 0 h 17"/>
                <a:gd name="T10" fmla="*/ 17 w 17"/>
                <a:gd name="T11" fmla="*/ 7 h 17"/>
                <a:gd name="T12" fmla="*/ 16 w 17"/>
                <a:gd name="T13" fmla="*/ 13 h 17"/>
                <a:gd name="T14" fmla="*/ 10 w 17"/>
                <a:gd name="T15" fmla="*/ 17 h 17"/>
                <a:gd name="T16" fmla="*/ 8 w 17"/>
                <a:gd name="T17" fmla="*/ 17 h 17"/>
                <a:gd name="T18" fmla="*/ 9 w 17"/>
                <a:gd name="T19" fmla="*/ 3 h 17"/>
                <a:gd name="T20" fmla="*/ 7 w 17"/>
                <a:gd name="T21" fmla="*/ 3 h 17"/>
                <a:gd name="T22" fmla="*/ 4 w 17"/>
                <a:gd name="T23" fmla="*/ 6 h 17"/>
                <a:gd name="T24" fmla="*/ 3 w 17"/>
                <a:gd name="T25" fmla="*/ 10 h 17"/>
                <a:gd name="T26" fmla="*/ 10 w 17"/>
                <a:gd name="T27" fmla="*/ 14 h 17"/>
                <a:gd name="T28" fmla="*/ 13 w 17"/>
                <a:gd name="T29" fmla="*/ 12 h 17"/>
                <a:gd name="T30" fmla="*/ 14 w 17"/>
                <a:gd name="T31" fmla="*/ 8 h 17"/>
                <a:gd name="T32" fmla="*/ 9 w 17"/>
                <a:gd name="T3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17">
                  <a:moveTo>
                    <a:pt x="8" y="17"/>
                  </a:moveTo>
                  <a:cubicBezTo>
                    <a:pt x="4" y="17"/>
                    <a:pt x="1" y="14"/>
                    <a:pt x="0" y="10"/>
                  </a:cubicBezTo>
                  <a:cubicBezTo>
                    <a:pt x="0" y="8"/>
                    <a:pt x="0" y="6"/>
                    <a:pt x="1" y="4"/>
                  </a:cubicBezTo>
                  <a:cubicBezTo>
                    <a:pt x="2" y="2"/>
                    <a:pt x="4" y="1"/>
                    <a:pt x="7" y="0"/>
                  </a:cubicBezTo>
                  <a:cubicBezTo>
                    <a:pt x="7" y="0"/>
                    <a:pt x="8" y="0"/>
                    <a:pt x="9" y="0"/>
                  </a:cubicBezTo>
                  <a:cubicBezTo>
                    <a:pt x="13" y="0"/>
                    <a:pt x="16" y="3"/>
                    <a:pt x="17" y="7"/>
                  </a:cubicBezTo>
                  <a:cubicBezTo>
                    <a:pt x="17" y="9"/>
                    <a:pt x="17" y="11"/>
                    <a:pt x="16" y="13"/>
                  </a:cubicBezTo>
                  <a:cubicBezTo>
                    <a:pt x="15" y="15"/>
                    <a:pt x="13" y="17"/>
                    <a:pt x="10" y="17"/>
                  </a:cubicBezTo>
                  <a:cubicBezTo>
                    <a:pt x="10" y="17"/>
                    <a:pt x="9" y="17"/>
                    <a:pt x="8" y="17"/>
                  </a:cubicBezTo>
                  <a:close/>
                  <a:moveTo>
                    <a:pt x="9" y="3"/>
                  </a:moveTo>
                  <a:cubicBezTo>
                    <a:pt x="8" y="3"/>
                    <a:pt x="8" y="3"/>
                    <a:pt x="7" y="3"/>
                  </a:cubicBezTo>
                  <a:cubicBezTo>
                    <a:pt x="6" y="4"/>
                    <a:pt x="5" y="5"/>
                    <a:pt x="4" y="6"/>
                  </a:cubicBezTo>
                  <a:cubicBezTo>
                    <a:pt x="3" y="7"/>
                    <a:pt x="3" y="8"/>
                    <a:pt x="3" y="10"/>
                  </a:cubicBezTo>
                  <a:cubicBezTo>
                    <a:pt x="4" y="13"/>
                    <a:pt x="7" y="15"/>
                    <a:pt x="10" y="14"/>
                  </a:cubicBezTo>
                  <a:cubicBezTo>
                    <a:pt x="11" y="14"/>
                    <a:pt x="12" y="13"/>
                    <a:pt x="13" y="12"/>
                  </a:cubicBezTo>
                  <a:cubicBezTo>
                    <a:pt x="14" y="10"/>
                    <a:pt x="14" y="9"/>
                    <a:pt x="14" y="8"/>
                  </a:cubicBezTo>
                  <a:cubicBezTo>
                    <a:pt x="13" y="5"/>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3" name="组合 172"/>
          <p:cNvGrpSpPr/>
          <p:nvPr/>
        </p:nvGrpSpPr>
        <p:grpSpPr>
          <a:xfrm>
            <a:off x="1334640" y="5299616"/>
            <a:ext cx="400798" cy="373915"/>
            <a:chOff x="6775451" y="4970463"/>
            <a:chExt cx="520700" cy="485775"/>
          </a:xfrm>
          <a:solidFill>
            <a:schemeClr val="bg1"/>
          </a:solidFill>
        </p:grpSpPr>
        <p:sp>
          <p:nvSpPr>
            <p:cNvPr id="174" name="Freeform 96"/>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97"/>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98"/>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99"/>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00"/>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01"/>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02"/>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03"/>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104"/>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稻壳儿榴莲果果"/>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06"/>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107"/>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08"/>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09"/>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稻壳儿榴莲果果"/>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稻壳儿榴莲果果"/>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0" name="稻壳儿榴莲果果">
            <a:extLst>
              <a:ext uri="{FF2B5EF4-FFF2-40B4-BE49-F238E27FC236}">
                <a16:creationId xmlns:a16="http://schemas.microsoft.com/office/drawing/2014/main" id="{E4F1BF7F-C3A3-4BD3-97A3-1D2A1DAE20D5}"/>
              </a:ext>
            </a:extLst>
          </p:cNvPr>
          <p:cNvSpPr/>
          <p:nvPr/>
        </p:nvSpPr>
        <p:spPr>
          <a:xfrm>
            <a:off x="1931379" y="3231035"/>
            <a:ext cx="4055501" cy="577081"/>
          </a:xfrm>
          <a:prstGeom prst="rect">
            <a:avLst/>
          </a:prstGeom>
        </p:spPr>
        <p:txBody>
          <a:bodyPr wrap="square">
            <a:spAutoFit/>
          </a:bodyPr>
          <a:lstStyle/>
          <a:p>
            <a:pPr>
              <a:lnSpc>
                <a:spcPct val="150000"/>
              </a:lnSpc>
            </a:pPr>
            <a:r>
              <a:rPr lang="tr-TR" sz="105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Integer elementum. Lorem ipsum dolor sit amet, consectetur adipiscing.</a:t>
            </a:r>
          </a:p>
        </p:txBody>
      </p:sp>
      <p:sp>
        <p:nvSpPr>
          <p:cNvPr id="191" name="稻壳儿榴莲果果"/>
          <p:cNvSpPr txBox="1"/>
          <p:nvPr/>
        </p:nvSpPr>
        <p:spPr>
          <a:xfrm>
            <a:off x="1926452" y="2931151"/>
            <a:ext cx="1120820"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smtClean="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92" name="稻壳儿榴莲果果">
            <a:extLst>
              <a:ext uri="{FF2B5EF4-FFF2-40B4-BE49-F238E27FC236}">
                <a16:creationId xmlns:a16="http://schemas.microsoft.com/office/drawing/2014/main" id="{E4F1BF7F-C3A3-4BD3-97A3-1D2A1DAE20D5}"/>
              </a:ext>
            </a:extLst>
          </p:cNvPr>
          <p:cNvSpPr/>
          <p:nvPr/>
        </p:nvSpPr>
        <p:spPr>
          <a:xfrm>
            <a:off x="1931379" y="4343726"/>
            <a:ext cx="4055501" cy="577081"/>
          </a:xfrm>
          <a:prstGeom prst="rect">
            <a:avLst/>
          </a:prstGeom>
        </p:spPr>
        <p:txBody>
          <a:bodyPr wrap="square">
            <a:spAutoFit/>
          </a:bodyPr>
          <a:lstStyle/>
          <a:p>
            <a:pPr>
              <a:lnSpc>
                <a:spcPct val="150000"/>
              </a:lnSpc>
            </a:pPr>
            <a:r>
              <a:rPr lang="tr-TR" sz="105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Integer elementum. Lorem ipsum dolor sit amet, consectetur adipiscing.</a:t>
            </a:r>
          </a:p>
        </p:txBody>
      </p:sp>
      <p:sp>
        <p:nvSpPr>
          <p:cNvPr id="193" name="稻壳儿榴莲果果"/>
          <p:cNvSpPr txBox="1"/>
          <p:nvPr/>
        </p:nvSpPr>
        <p:spPr>
          <a:xfrm>
            <a:off x="1926452" y="4043842"/>
            <a:ext cx="1120820"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94" name="稻壳儿榴莲果果">
            <a:extLst>
              <a:ext uri="{FF2B5EF4-FFF2-40B4-BE49-F238E27FC236}">
                <a16:creationId xmlns:a16="http://schemas.microsoft.com/office/drawing/2014/main" id="{E4F1BF7F-C3A3-4BD3-97A3-1D2A1DAE20D5}"/>
              </a:ext>
            </a:extLst>
          </p:cNvPr>
          <p:cNvSpPr/>
          <p:nvPr/>
        </p:nvSpPr>
        <p:spPr>
          <a:xfrm>
            <a:off x="1931379" y="5386969"/>
            <a:ext cx="4055501" cy="577081"/>
          </a:xfrm>
          <a:prstGeom prst="rect">
            <a:avLst/>
          </a:prstGeom>
        </p:spPr>
        <p:txBody>
          <a:bodyPr wrap="square">
            <a:spAutoFit/>
          </a:bodyPr>
          <a:lstStyle/>
          <a:p>
            <a:pPr>
              <a:lnSpc>
                <a:spcPct val="150000"/>
              </a:lnSpc>
            </a:pPr>
            <a:r>
              <a:rPr lang="tr-TR" sz="105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Integer elementum. Lorem ipsum dolor sit amet, consectetur adipiscing.</a:t>
            </a:r>
          </a:p>
        </p:txBody>
      </p:sp>
      <p:sp>
        <p:nvSpPr>
          <p:cNvPr id="195" name="稻壳儿榴莲果果"/>
          <p:cNvSpPr txBox="1"/>
          <p:nvPr/>
        </p:nvSpPr>
        <p:spPr>
          <a:xfrm>
            <a:off x="1926452" y="5087085"/>
            <a:ext cx="1120820"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smtClean="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96" name="稻壳儿榴莲果果"/>
          <p:cNvSpPr txBox="1"/>
          <p:nvPr/>
        </p:nvSpPr>
        <p:spPr>
          <a:xfrm>
            <a:off x="1101463" y="1213386"/>
            <a:ext cx="3359832" cy="1569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请在此处</a:t>
            </a:r>
            <a:endParaRPr lang="en-US" altLang="zh-CN"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a:p>
            <a:r>
              <a:rPr lang="zh-CN" altLang="en-US"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输入关键句</a:t>
            </a:r>
          </a:p>
        </p:txBody>
      </p:sp>
      <p:pic>
        <p:nvPicPr>
          <p:cNvPr id="197" name="图片 196"/>
          <p:cNvPicPr>
            <a:picLocks noChangeAspect="1"/>
          </p:cNvPicPr>
          <p:nvPr/>
        </p:nvPicPr>
        <p:blipFill>
          <a:blip r:embed="rId2"/>
          <a:stretch>
            <a:fillRect/>
          </a:stretch>
        </p:blipFill>
        <p:spPr>
          <a:xfrm>
            <a:off x="6664414" y="1420170"/>
            <a:ext cx="5076244" cy="4407966"/>
          </a:xfrm>
          <a:prstGeom prst="rect">
            <a:avLst/>
          </a:prstGeom>
        </p:spPr>
      </p:pic>
    </p:spTree>
    <p:extLst>
      <p:ext uri="{BB962C8B-B14F-4D97-AF65-F5344CB8AC3E}">
        <p14:creationId xmlns:p14="http://schemas.microsoft.com/office/powerpoint/2010/main" val="212619580"/>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稻壳儿榴莲果果"/>
          <p:cNvSpPr/>
          <p:nvPr/>
        </p:nvSpPr>
        <p:spPr>
          <a:xfrm rot="10800000">
            <a:off x="1001856" y="2223461"/>
            <a:ext cx="2147156" cy="2959536"/>
          </a:xfrm>
          <a:custGeom>
            <a:avLst/>
            <a:gdLst/>
            <a:ahLst/>
            <a:cxnLst>
              <a:cxn ang="0">
                <a:pos x="wd2" y="hd2"/>
              </a:cxn>
              <a:cxn ang="5400000">
                <a:pos x="wd2" y="hd2"/>
              </a:cxn>
              <a:cxn ang="10800000">
                <a:pos x="wd2" y="hd2"/>
              </a:cxn>
              <a:cxn ang="16200000">
                <a:pos x="wd2" y="hd2"/>
              </a:cxn>
            </a:cxnLst>
            <a:rect l="0" t="0" r="r" b="b"/>
            <a:pathLst>
              <a:path w="21599" h="21600" extrusionOk="0">
                <a:moveTo>
                  <a:pt x="3029" y="0"/>
                </a:moveTo>
                <a:lnTo>
                  <a:pt x="21599" y="0"/>
                </a:lnTo>
                <a:lnTo>
                  <a:pt x="21599" y="21600"/>
                </a:lnTo>
                <a:lnTo>
                  <a:pt x="4925" y="21600"/>
                </a:lnTo>
                <a:cubicBezTo>
                  <a:pt x="3506" y="21593"/>
                  <a:pt x="2155" y="21148"/>
                  <a:pt x="1223" y="20371"/>
                </a:cubicBezTo>
                <a:cubicBezTo>
                  <a:pt x="431" y="19711"/>
                  <a:pt x="-1" y="18853"/>
                  <a:pt x="0" y="17971"/>
                </a:cubicBezTo>
                <a:lnTo>
                  <a:pt x="0" y="17"/>
                </a:lnTo>
                <a:lnTo>
                  <a:pt x="3029" y="0"/>
                </a:lnTo>
                <a:close/>
              </a:path>
            </a:pathLst>
          </a:custGeom>
          <a:solidFill>
            <a:srgbClr val="BEBEEA"/>
          </a:solidFill>
          <a:ln w="25400" cap="flat">
            <a:noFill/>
            <a:prstDash val="solid"/>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7200"/>
          </a:p>
        </p:txBody>
      </p:sp>
      <p:sp>
        <p:nvSpPr>
          <p:cNvPr id="4" name="稻壳儿榴莲果果"/>
          <p:cNvSpPr/>
          <p:nvPr/>
        </p:nvSpPr>
        <p:spPr>
          <a:xfrm>
            <a:off x="1611035" y="2530784"/>
            <a:ext cx="466437" cy="5441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lgn="ctr">
              <a:defRPr sz="6000">
                <a:latin typeface="FontAwesome"/>
                <a:ea typeface="FontAwesome"/>
                <a:cs typeface="FontAwesome"/>
                <a:sym typeface="FontAwesome"/>
              </a:defRPr>
            </a:lvl1pPr>
          </a:lstStyle>
          <a:p>
            <a:pPr lvl="0">
              <a:defRPr sz="1800">
                <a:solidFill>
                  <a:srgbClr val="000000"/>
                </a:solidFill>
              </a:defRPr>
            </a:pPr>
            <a:r>
              <a:rPr sz="4000">
                <a:solidFill>
                  <a:srgbClr val="FAF9FC"/>
                </a:solidFill>
              </a:rPr>
              <a:t></a:t>
            </a:r>
          </a:p>
        </p:txBody>
      </p:sp>
      <p:sp>
        <p:nvSpPr>
          <p:cNvPr id="8" name="稻壳儿榴莲果果"/>
          <p:cNvSpPr/>
          <p:nvPr/>
        </p:nvSpPr>
        <p:spPr>
          <a:xfrm rot="10800000">
            <a:off x="3681554" y="2223461"/>
            <a:ext cx="2147156" cy="2959536"/>
          </a:xfrm>
          <a:custGeom>
            <a:avLst/>
            <a:gdLst/>
            <a:ahLst/>
            <a:cxnLst>
              <a:cxn ang="0">
                <a:pos x="wd2" y="hd2"/>
              </a:cxn>
              <a:cxn ang="5400000">
                <a:pos x="wd2" y="hd2"/>
              </a:cxn>
              <a:cxn ang="10800000">
                <a:pos x="wd2" y="hd2"/>
              </a:cxn>
              <a:cxn ang="16200000">
                <a:pos x="wd2" y="hd2"/>
              </a:cxn>
            </a:cxnLst>
            <a:rect l="0" t="0" r="r" b="b"/>
            <a:pathLst>
              <a:path w="21599" h="21600" extrusionOk="0">
                <a:moveTo>
                  <a:pt x="3029" y="0"/>
                </a:moveTo>
                <a:lnTo>
                  <a:pt x="21599" y="0"/>
                </a:lnTo>
                <a:lnTo>
                  <a:pt x="21599" y="21600"/>
                </a:lnTo>
                <a:lnTo>
                  <a:pt x="4925" y="21600"/>
                </a:lnTo>
                <a:cubicBezTo>
                  <a:pt x="3506" y="21593"/>
                  <a:pt x="2155" y="21148"/>
                  <a:pt x="1223" y="20371"/>
                </a:cubicBezTo>
                <a:cubicBezTo>
                  <a:pt x="431" y="19711"/>
                  <a:pt x="-1" y="18853"/>
                  <a:pt x="0" y="17971"/>
                </a:cubicBezTo>
                <a:lnTo>
                  <a:pt x="0" y="17"/>
                </a:lnTo>
                <a:lnTo>
                  <a:pt x="3029" y="0"/>
                </a:lnTo>
                <a:close/>
              </a:path>
            </a:pathLst>
          </a:custGeom>
          <a:solidFill>
            <a:srgbClr val="ED898E"/>
          </a:solidFill>
          <a:ln w="25400" cap="flat">
            <a:noFill/>
            <a:prstDash val="solid"/>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7200"/>
          </a:p>
        </p:txBody>
      </p:sp>
      <p:sp>
        <p:nvSpPr>
          <p:cNvPr id="9" name="稻壳儿榴莲果果"/>
          <p:cNvSpPr/>
          <p:nvPr/>
        </p:nvSpPr>
        <p:spPr>
          <a:xfrm>
            <a:off x="4445532" y="2530784"/>
            <a:ext cx="466437" cy="5441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lgn="ctr">
              <a:defRPr sz="6000">
                <a:latin typeface="FontAwesome"/>
                <a:ea typeface="FontAwesome"/>
                <a:cs typeface="FontAwesome"/>
                <a:sym typeface="FontAwesome"/>
              </a:defRPr>
            </a:lvl1pPr>
          </a:lstStyle>
          <a:p>
            <a:pPr lvl="0">
              <a:defRPr sz="1800">
                <a:solidFill>
                  <a:srgbClr val="000000"/>
                </a:solidFill>
              </a:defRPr>
            </a:pPr>
            <a:r>
              <a:rPr sz="4000">
                <a:solidFill>
                  <a:srgbClr val="FAF9FC"/>
                </a:solidFill>
              </a:rPr>
              <a:t></a:t>
            </a:r>
          </a:p>
        </p:txBody>
      </p:sp>
      <p:sp>
        <p:nvSpPr>
          <p:cNvPr id="13" name="稻壳儿榴莲果果"/>
          <p:cNvSpPr/>
          <p:nvPr/>
        </p:nvSpPr>
        <p:spPr>
          <a:xfrm rot="10800000">
            <a:off x="6361252" y="2223461"/>
            <a:ext cx="2147156" cy="2959536"/>
          </a:xfrm>
          <a:custGeom>
            <a:avLst/>
            <a:gdLst/>
            <a:ahLst/>
            <a:cxnLst>
              <a:cxn ang="0">
                <a:pos x="wd2" y="hd2"/>
              </a:cxn>
              <a:cxn ang="5400000">
                <a:pos x="wd2" y="hd2"/>
              </a:cxn>
              <a:cxn ang="10800000">
                <a:pos x="wd2" y="hd2"/>
              </a:cxn>
              <a:cxn ang="16200000">
                <a:pos x="wd2" y="hd2"/>
              </a:cxn>
            </a:cxnLst>
            <a:rect l="0" t="0" r="r" b="b"/>
            <a:pathLst>
              <a:path w="21599" h="21600" extrusionOk="0">
                <a:moveTo>
                  <a:pt x="3029" y="0"/>
                </a:moveTo>
                <a:lnTo>
                  <a:pt x="21599" y="0"/>
                </a:lnTo>
                <a:lnTo>
                  <a:pt x="21599" y="21600"/>
                </a:lnTo>
                <a:lnTo>
                  <a:pt x="4925" y="21600"/>
                </a:lnTo>
                <a:cubicBezTo>
                  <a:pt x="3506" y="21593"/>
                  <a:pt x="2155" y="21148"/>
                  <a:pt x="1223" y="20371"/>
                </a:cubicBezTo>
                <a:cubicBezTo>
                  <a:pt x="431" y="19711"/>
                  <a:pt x="-1" y="18853"/>
                  <a:pt x="0" y="17971"/>
                </a:cubicBezTo>
                <a:lnTo>
                  <a:pt x="0" y="17"/>
                </a:lnTo>
                <a:lnTo>
                  <a:pt x="3029" y="0"/>
                </a:lnTo>
                <a:close/>
              </a:path>
            </a:pathLst>
          </a:custGeom>
          <a:solidFill>
            <a:srgbClr val="BEBEEA"/>
          </a:solidFill>
          <a:ln w="25400" cap="flat">
            <a:noFill/>
            <a:prstDash val="solid"/>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7200"/>
          </a:p>
        </p:txBody>
      </p:sp>
      <p:sp>
        <p:nvSpPr>
          <p:cNvPr id="14" name="稻壳儿榴莲果果"/>
          <p:cNvSpPr/>
          <p:nvPr/>
        </p:nvSpPr>
        <p:spPr>
          <a:xfrm>
            <a:off x="7280030" y="2530784"/>
            <a:ext cx="466437" cy="5441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lgn="ctr">
              <a:defRPr sz="6000">
                <a:latin typeface="FontAwesome"/>
                <a:ea typeface="FontAwesome"/>
                <a:cs typeface="FontAwesome"/>
                <a:sym typeface="FontAwesome"/>
              </a:defRPr>
            </a:lvl1pPr>
          </a:lstStyle>
          <a:p>
            <a:pPr lvl="0">
              <a:defRPr sz="1800">
                <a:solidFill>
                  <a:srgbClr val="000000"/>
                </a:solidFill>
              </a:defRPr>
            </a:pPr>
            <a:r>
              <a:rPr sz="4000">
                <a:solidFill>
                  <a:srgbClr val="FAF9FC"/>
                </a:solidFill>
              </a:rPr>
              <a:t></a:t>
            </a:r>
          </a:p>
        </p:txBody>
      </p:sp>
      <p:sp>
        <p:nvSpPr>
          <p:cNvPr id="18" name="稻壳儿榴莲果果"/>
          <p:cNvSpPr/>
          <p:nvPr/>
        </p:nvSpPr>
        <p:spPr>
          <a:xfrm rot="10800000">
            <a:off x="9040950" y="2223462"/>
            <a:ext cx="2147156" cy="2959536"/>
          </a:xfrm>
          <a:custGeom>
            <a:avLst/>
            <a:gdLst/>
            <a:ahLst/>
            <a:cxnLst>
              <a:cxn ang="0">
                <a:pos x="wd2" y="hd2"/>
              </a:cxn>
              <a:cxn ang="5400000">
                <a:pos x="wd2" y="hd2"/>
              </a:cxn>
              <a:cxn ang="10800000">
                <a:pos x="wd2" y="hd2"/>
              </a:cxn>
              <a:cxn ang="16200000">
                <a:pos x="wd2" y="hd2"/>
              </a:cxn>
            </a:cxnLst>
            <a:rect l="0" t="0" r="r" b="b"/>
            <a:pathLst>
              <a:path w="21599" h="21600" extrusionOk="0">
                <a:moveTo>
                  <a:pt x="3029" y="0"/>
                </a:moveTo>
                <a:lnTo>
                  <a:pt x="21599" y="0"/>
                </a:lnTo>
                <a:lnTo>
                  <a:pt x="21599" y="21600"/>
                </a:lnTo>
                <a:lnTo>
                  <a:pt x="4925" y="21600"/>
                </a:lnTo>
                <a:cubicBezTo>
                  <a:pt x="3506" y="21593"/>
                  <a:pt x="2155" y="21148"/>
                  <a:pt x="1223" y="20371"/>
                </a:cubicBezTo>
                <a:cubicBezTo>
                  <a:pt x="431" y="19711"/>
                  <a:pt x="-1" y="18853"/>
                  <a:pt x="0" y="17971"/>
                </a:cubicBezTo>
                <a:lnTo>
                  <a:pt x="0" y="17"/>
                </a:lnTo>
                <a:lnTo>
                  <a:pt x="3029" y="0"/>
                </a:lnTo>
                <a:close/>
              </a:path>
            </a:pathLst>
          </a:custGeom>
          <a:solidFill>
            <a:srgbClr val="ED898E"/>
          </a:solidFill>
          <a:ln w="25400" cap="flat">
            <a:noFill/>
            <a:prstDash val="solid"/>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7200"/>
          </a:p>
        </p:txBody>
      </p:sp>
      <p:sp>
        <p:nvSpPr>
          <p:cNvPr id="19" name="稻壳儿榴莲果果"/>
          <p:cNvSpPr/>
          <p:nvPr/>
        </p:nvSpPr>
        <p:spPr>
          <a:xfrm>
            <a:off x="10114528" y="2530784"/>
            <a:ext cx="466437" cy="5441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lgn="ctr">
              <a:defRPr sz="6000">
                <a:latin typeface="FontAwesome"/>
                <a:ea typeface="FontAwesome"/>
                <a:cs typeface="FontAwesome"/>
                <a:sym typeface="FontAwesome"/>
              </a:defRPr>
            </a:lvl1pPr>
          </a:lstStyle>
          <a:p>
            <a:pPr lvl="0">
              <a:defRPr sz="1800">
                <a:solidFill>
                  <a:srgbClr val="000000"/>
                </a:solidFill>
              </a:defRPr>
            </a:pPr>
            <a:r>
              <a:rPr sz="4000">
                <a:solidFill>
                  <a:srgbClr val="FAF9FC"/>
                </a:solidFill>
              </a:rPr>
              <a:t></a:t>
            </a:r>
          </a:p>
        </p:txBody>
      </p:sp>
      <p:sp>
        <p:nvSpPr>
          <p:cNvPr id="23" name="稻壳儿榴莲果果"/>
          <p:cNvSpPr>
            <a:spLocks noChangeArrowheads="1"/>
          </p:cNvSpPr>
          <p:nvPr/>
        </p:nvSpPr>
        <p:spPr bwMode="auto">
          <a:xfrm>
            <a:off x="3838877" y="3535430"/>
            <a:ext cx="1862741"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Nunc bibendum eleifend tortor, non porta justo gravida posuere. </a:t>
            </a:r>
          </a:p>
        </p:txBody>
      </p:sp>
      <p:sp>
        <p:nvSpPr>
          <p:cNvPr id="24" name="稻壳儿榴莲果果"/>
          <p:cNvSpPr txBox="1"/>
          <p:nvPr/>
        </p:nvSpPr>
        <p:spPr>
          <a:xfrm>
            <a:off x="4189422" y="3144652"/>
            <a:ext cx="1249034" cy="338554"/>
          </a:xfrm>
          <a:prstGeom prst="rect">
            <a:avLst/>
          </a:prstGeom>
          <a:noFill/>
        </p:spPr>
        <p:txBody>
          <a:bodyPr wrap="square" rtlCol="0">
            <a:spAutoFit/>
          </a:bodyPr>
          <a:lstStyle/>
          <a:p>
            <a:pPr algn="ctr"/>
            <a:r>
              <a:rPr lang="zh-CN" altLang="en-US" sz="1600" b="1" dirty="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25" name="稻壳儿榴莲果果"/>
          <p:cNvSpPr>
            <a:spLocks noChangeArrowheads="1"/>
          </p:cNvSpPr>
          <p:nvPr/>
        </p:nvSpPr>
        <p:spPr bwMode="auto">
          <a:xfrm>
            <a:off x="9229024" y="3535430"/>
            <a:ext cx="1862741"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Nunc bibendum eleifend tortor, non porta justo gravida posuere. </a:t>
            </a:r>
          </a:p>
        </p:txBody>
      </p:sp>
      <p:sp>
        <p:nvSpPr>
          <p:cNvPr id="26" name="稻壳儿榴莲果果"/>
          <p:cNvSpPr txBox="1"/>
          <p:nvPr/>
        </p:nvSpPr>
        <p:spPr>
          <a:xfrm>
            <a:off x="9579569" y="3144652"/>
            <a:ext cx="1249034" cy="338554"/>
          </a:xfrm>
          <a:prstGeom prst="rect">
            <a:avLst/>
          </a:prstGeom>
          <a:noFill/>
        </p:spPr>
        <p:txBody>
          <a:bodyPr wrap="square" rtlCol="0">
            <a:spAutoFit/>
          </a:bodyPr>
          <a:lstStyle/>
          <a:p>
            <a:pPr algn="ctr"/>
            <a:r>
              <a:rPr lang="zh-CN" altLang="en-US" sz="1600" b="1" dirty="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27" name="稻壳儿榴莲果果"/>
          <p:cNvSpPr>
            <a:spLocks noChangeArrowheads="1"/>
          </p:cNvSpPr>
          <p:nvPr/>
        </p:nvSpPr>
        <p:spPr bwMode="auto">
          <a:xfrm>
            <a:off x="6464356" y="3535430"/>
            <a:ext cx="1862741"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Nunc bibendum eleifend tortor, non porta justo gravida posuere. </a:t>
            </a:r>
          </a:p>
        </p:txBody>
      </p:sp>
      <p:sp>
        <p:nvSpPr>
          <p:cNvPr id="28" name="稻壳儿榴莲果果"/>
          <p:cNvSpPr txBox="1"/>
          <p:nvPr/>
        </p:nvSpPr>
        <p:spPr>
          <a:xfrm>
            <a:off x="6814901" y="3144652"/>
            <a:ext cx="1249034" cy="338554"/>
          </a:xfrm>
          <a:prstGeom prst="rect">
            <a:avLst/>
          </a:prstGeom>
          <a:noFill/>
        </p:spPr>
        <p:txBody>
          <a:bodyPr wrap="square" rtlCol="0">
            <a:spAutoFit/>
          </a:bodyPr>
          <a:lstStyle/>
          <a:p>
            <a:pPr algn="ctr"/>
            <a:r>
              <a:rPr lang="zh-CN" altLang="en-US" sz="1600" b="1" dirty="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29" name="稻壳儿榴莲果果"/>
          <p:cNvSpPr>
            <a:spLocks noChangeArrowheads="1"/>
          </p:cNvSpPr>
          <p:nvPr/>
        </p:nvSpPr>
        <p:spPr bwMode="auto">
          <a:xfrm>
            <a:off x="1099052" y="3535430"/>
            <a:ext cx="1862741"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Nunc bibendum eleifend tortor, non porta justo gravida posuere. </a:t>
            </a:r>
          </a:p>
        </p:txBody>
      </p:sp>
      <p:sp>
        <p:nvSpPr>
          <p:cNvPr id="30" name="稻壳儿榴莲果果"/>
          <p:cNvSpPr txBox="1"/>
          <p:nvPr/>
        </p:nvSpPr>
        <p:spPr>
          <a:xfrm>
            <a:off x="1449597" y="3144652"/>
            <a:ext cx="1249034" cy="338554"/>
          </a:xfrm>
          <a:prstGeom prst="rect">
            <a:avLst/>
          </a:prstGeom>
          <a:noFill/>
        </p:spPr>
        <p:txBody>
          <a:bodyPr wrap="square" rtlCol="0">
            <a:spAutoFit/>
          </a:bodyPr>
          <a:lstStyle/>
          <a:p>
            <a:pPr algn="ctr"/>
            <a:r>
              <a:rPr lang="zh-CN" altLang="en-US" sz="1600" b="1" dirty="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31"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32"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grpSp>
        <p:nvGrpSpPr>
          <p:cNvPr id="33" name="稻壳儿榴莲果果"/>
          <p:cNvGrpSpPr/>
          <p:nvPr/>
        </p:nvGrpSpPr>
        <p:grpSpPr>
          <a:xfrm>
            <a:off x="1849151" y="2512360"/>
            <a:ext cx="473407" cy="466981"/>
            <a:chOff x="6665913" y="790576"/>
            <a:chExt cx="701675" cy="692150"/>
          </a:xfrm>
          <a:solidFill>
            <a:schemeClr val="bg1"/>
          </a:solidFill>
        </p:grpSpPr>
        <p:sp>
          <p:nvSpPr>
            <p:cNvPr id="34" name="Freeform 5"/>
            <p:cNvSpPr>
              <a:spLocks noEditPoints="1"/>
            </p:cNvSpPr>
            <p:nvPr/>
          </p:nvSpPr>
          <p:spPr bwMode="auto">
            <a:xfrm>
              <a:off x="6708775" y="993776"/>
              <a:ext cx="615950" cy="488950"/>
            </a:xfrm>
            <a:custGeom>
              <a:avLst/>
              <a:gdLst>
                <a:gd name="T0" fmla="*/ 113 w 115"/>
                <a:gd name="T1" fmla="*/ 91 h 91"/>
                <a:gd name="T2" fmla="*/ 2 w 115"/>
                <a:gd name="T3" fmla="*/ 91 h 91"/>
                <a:gd name="T4" fmla="*/ 0 w 115"/>
                <a:gd name="T5" fmla="*/ 89 h 91"/>
                <a:gd name="T6" fmla="*/ 0 w 115"/>
                <a:gd name="T7" fmla="*/ 2 h 91"/>
                <a:gd name="T8" fmla="*/ 2 w 115"/>
                <a:gd name="T9" fmla="*/ 0 h 91"/>
                <a:gd name="T10" fmla="*/ 113 w 115"/>
                <a:gd name="T11" fmla="*/ 0 h 91"/>
                <a:gd name="T12" fmla="*/ 115 w 115"/>
                <a:gd name="T13" fmla="*/ 2 h 91"/>
                <a:gd name="T14" fmla="*/ 115 w 115"/>
                <a:gd name="T15" fmla="*/ 89 h 91"/>
                <a:gd name="T16" fmla="*/ 113 w 115"/>
                <a:gd name="T17" fmla="*/ 91 h 91"/>
                <a:gd name="T18" fmla="*/ 3 w 115"/>
                <a:gd name="T19" fmla="*/ 87 h 91"/>
                <a:gd name="T20" fmla="*/ 111 w 115"/>
                <a:gd name="T21" fmla="*/ 87 h 91"/>
                <a:gd name="T22" fmla="*/ 111 w 115"/>
                <a:gd name="T23" fmla="*/ 4 h 91"/>
                <a:gd name="T24" fmla="*/ 3 w 115"/>
                <a:gd name="T25" fmla="*/ 4 h 91"/>
                <a:gd name="T26" fmla="*/ 3 w 115"/>
                <a:gd name="T27" fmla="*/ 87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91">
                  <a:moveTo>
                    <a:pt x="113" y="91"/>
                  </a:moveTo>
                  <a:cubicBezTo>
                    <a:pt x="2" y="91"/>
                    <a:pt x="2" y="91"/>
                    <a:pt x="2" y="91"/>
                  </a:cubicBezTo>
                  <a:cubicBezTo>
                    <a:pt x="1" y="91"/>
                    <a:pt x="0" y="90"/>
                    <a:pt x="0" y="89"/>
                  </a:cubicBezTo>
                  <a:cubicBezTo>
                    <a:pt x="0" y="2"/>
                    <a:pt x="0" y="2"/>
                    <a:pt x="0" y="2"/>
                  </a:cubicBezTo>
                  <a:cubicBezTo>
                    <a:pt x="0" y="1"/>
                    <a:pt x="1" y="0"/>
                    <a:pt x="2" y="0"/>
                  </a:cubicBezTo>
                  <a:cubicBezTo>
                    <a:pt x="113" y="0"/>
                    <a:pt x="113" y="0"/>
                    <a:pt x="113" y="0"/>
                  </a:cubicBezTo>
                  <a:cubicBezTo>
                    <a:pt x="114" y="0"/>
                    <a:pt x="115" y="1"/>
                    <a:pt x="115" y="2"/>
                  </a:cubicBezTo>
                  <a:cubicBezTo>
                    <a:pt x="115" y="89"/>
                    <a:pt x="115" y="89"/>
                    <a:pt x="115" y="89"/>
                  </a:cubicBezTo>
                  <a:cubicBezTo>
                    <a:pt x="115" y="90"/>
                    <a:pt x="114" y="91"/>
                    <a:pt x="113" y="91"/>
                  </a:cubicBezTo>
                  <a:close/>
                  <a:moveTo>
                    <a:pt x="3" y="87"/>
                  </a:moveTo>
                  <a:cubicBezTo>
                    <a:pt x="111" y="87"/>
                    <a:pt x="111" y="87"/>
                    <a:pt x="111" y="87"/>
                  </a:cubicBezTo>
                  <a:cubicBezTo>
                    <a:pt x="111" y="4"/>
                    <a:pt x="111" y="4"/>
                    <a:pt x="111" y="4"/>
                  </a:cubicBezTo>
                  <a:cubicBezTo>
                    <a:pt x="3" y="4"/>
                    <a:pt x="3" y="4"/>
                    <a:pt x="3" y="4"/>
                  </a:cubicBezTo>
                  <a:lnTo>
                    <a:pt x="3"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6"/>
            <p:cNvSpPr>
              <a:spLocks noEditPoints="1"/>
            </p:cNvSpPr>
            <p:nvPr/>
          </p:nvSpPr>
          <p:spPr bwMode="auto">
            <a:xfrm>
              <a:off x="6665913" y="881063"/>
              <a:ext cx="701675" cy="134938"/>
            </a:xfrm>
            <a:custGeom>
              <a:avLst/>
              <a:gdLst>
                <a:gd name="T0" fmla="*/ 129 w 131"/>
                <a:gd name="T1" fmla="*/ 25 h 25"/>
                <a:gd name="T2" fmla="*/ 1 w 131"/>
                <a:gd name="T3" fmla="*/ 25 h 25"/>
                <a:gd name="T4" fmla="*/ 0 w 131"/>
                <a:gd name="T5" fmla="*/ 23 h 25"/>
                <a:gd name="T6" fmla="*/ 0 w 131"/>
                <a:gd name="T7" fmla="*/ 1 h 25"/>
                <a:gd name="T8" fmla="*/ 1 w 131"/>
                <a:gd name="T9" fmla="*/ 0 h 25"/>
                <a:gd name="T10" fmla="*/ 129 w 131"/>
                <a:gd name="T11" fmla="*/ 0 h 25"/>
                <a:gd name="T12" fmla="*/ 131 w 131"/>
                <a:gd name="T13" fmla="*/ 1 h 25"/>
                <a:gd name="T14" fmla="*/ 131 w 131"/>
                <a:gd name="T15" fmla="*/ 23 h 25"/>
                <a:gd name="T16" fmla="*/ 129 w 131"/>
                <a:gd name="T17" fmla="*/ 25 h 25"/>
                <a:gd name="T18" fmla="*/ 3 w 131"/>
                <a:gd name="T19" fmla="*/ 21 h 25"/>
                <a:gd name="T20" fmla="*/ 127 w 131"/>
                <a:gd name="T21" fmla="*/ 21 h 25"/>
                <a:gd name="T22" fmla="*/ 127 w 131"/>
                <a:gd name="T23" fmla="*/ 3 h 25"/>
                <a:gd name="T24" fmla="*/ 3 w 131"/>
                <a:gd name="T25" fmla="*/ 3 h 25"/>
                <a:gd name="T26" fmla="*/ 3 w 131"/>
                <a:gd name="T27"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25">
                  <a:moveTo>
                    <a:pt x="129" y="25"/>
                  </a:moveTo>
                  <a:cubicBezTo>
                    <a:pt x="1" y="25"/>
                    <a:pt x="1" y="25"/>
                    <a:pt x="1" y="25"/>
                  </a:cubicBezTo>
                  <a:cubicBezTo>
                    <a:pt x="0" y="25"/>
                    <a:pt x="0" y="24"/>
                    <a:pt x="0" y="23"/>
                  </a:cubicBezTo>
                  <a:cubicBezTo>
                    <a:pt x="0" y="1"/>
                    <a:pt x="0" y="1"/>
                    <a:pt x="0" y="1"/>
                  </a:cubicBezTo>
                  <a:cubicBezTo>
                    <a:pt x="0" y="0"/>
                    <a:pt x="0" y="0"/>
                    <a:pt x="1" y="0"/>
                  </a:cubicBezTo>
                  <a:cubicBezTo>
                    <a:pt x="129" y="0"/>
                    <a:pt x="129" y="0"/>
                    <a:pt x="129" y="0"/>
                  </a:cubicBezTo>
                  <a:cubicBezTo>
                    <a:pt x="130" y="0"/>
                    <a:pt x="131" y="0"/>
                    <a:pt x="131" y="1"/>
                  </a:cubicBezTo>
                  <a:cubicBezTo>
                    <a:pt x="131" y="23"/>
                    <a:pt x="131" y="23"/>
                    <a:pt x="131" y="23"/>
                  </a:cubicBezTo>
                  <a:cubicBezTo>
                    <a:pt x="131" y="24"/>
                    <a:pt x="130" y="25"/>
                    <a:pt x="129" y="25"/>
                  </a:cubicBezTo>
                  <a:close/>
                  <a:moveTo>
                    <a:pt x="3" y="21"/>
                  </a:moveTo>
                  <a:cubicBezTo>
                    <a:pt x="127" y="21"/>
                    <a:pt x="127" y="21"/>
                    <a:pt x="127" y="21"/>
                  </a:cubicBezTo>
                  <a:cubicBezTo>
                    <a:pt x="127" y="3"/>
                    <a:pt x="127" y="3"/>
                    <a:pt x="127" y="3"/>
                  </a:cubicBezTo>
                  <a:cubicBezTo>
                    <a:pt x="3" y="3"/>
                    <a:pt x="3" y="3"/>
                    <a:pt x="3" y="3"/>
                  </a:cubicBezTo>
                  <a:lnTo>
                    <a:pt x="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7"/>
            <p:cNvSpPr>
              <a:spLocks noEditPoints="1"/>
            </p:cNvSpPr>
            <p:nvPr/>
          </p:nvSpPr>
          <p:spPr bwMode="auto">
            <a:xfrm>
              <a:off x="7013575" y="1068388"/>
              <a:ext cx="220663" cy="355600"/>
            </a:xfrm>
            <a:custGeom>
              <a:avLst/>
              <a:gdLst>
                <a:gd name="T0" fmla="*/ 40 w 41"/>
                <a:gd name="T1" fmla="*/ 66 h 66"/>
                <a:gd name="T2" fmla="*/ 2 w 41"/>
                <a:gd name="T3" fmla="*/ 66 h 66"/>
                <a:gd name="T4" fmla="*/ 0 w 41"/>
                <a:gd name="T5" fmla="*/ 64 h 66"/>
                <a:gd name="T6" fmla="*/ 0 w 41"/>
                <a:gd name="T7" fmla="*/ 16 h 66"/>
                <a:gd name="T8" fmla="*/ 1 w 41"/>
                <a:gd name="T9" fmla="*/ 14 h 66"/>
                <a:gd name="T10" fmla="*/ 20 w 41"/>
                <a:gd name="T11" fmla="*/ 0 h 66"/>
                <a:gd name="T12" fmla="*/ 22 w 41"/>
                <a:gd name="T13" fmla="*/ 0 h 66"/>
                <a:gd name="T14" fmla="*/ 41 w 41"/>
                <a:gd name="T15" fmla="*/ 14 h 66"/>
                <a:gd name="T16" fmla="*/ 41 w 41"/>
                <a:gd name="T17" fmla="*/ 16 h 66"/>
                <a:gd name="T18" fmla="*/ 41 w 41"/>
                <a:gd name="T19" fmla="*/ 64 h 66"/>
                <a:gd name="T20" fmla="*/ 40 w 41"/>
                <a:gd name="T21" fmla="*/ 66 h 66"/>
                <a:gd name="T22" fmla="*/ 4 w 41"/>
                <a:gd name="T23" fmla="*/ 62 h 66"/>
                <a:gd name="T24" fmla="*/ 38 w 41"/>
                <a:gd name="T25" fmla="*/ 62 h 66"/>
                <a:gd name="T26" fmla="*/ 38 w 41"/>
                <a:gd name="T27" fmla="*/ 17 h 66"/>
                <a:gd name="T28" fmla="*/ 21 w 41"/>
                <a:gd name="T29" fmla="*/ 4 h 66"/>
                <a:gd name="T30" fmla="*/ 4 w 41"/>
                <a:gd name="T31" fmla="*/ 17 h 66"/>
                <a:gd name="T32" fmla="*/ 4 w 41"/>
                <a:gd name="T33"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66">
                  <a:moveTo>
                    <a:pt x="40" y="66"/>
                  </a:moveTo>
                  <a:cubicBezTo>
                    <a:pt x="2" y="66"/>
                    <a:pt x="2" y="66"/>
                    <a:pt x="2" y="66"/>
                  </a:cubicBezTo>
                  <a:cubicBezTo>
                    <a:pt x="1" y="66"/>
                    <a:pt x="0" y="65"/>
                    <a:pt x="0" y="64"/>
                  </a:cubicBezTo>
                  <a:cubicBezTo>
                    <a:pt x="0" y="16"/>
                    <a:pt x="0" y="16"/>
                    <a:pt x="0" y="16"/>
                  </a:cubicBezTo>
                  <a:cubicBezTo>
                    <a:pt x="0" y="15"/>
                    <a:pt x="0" y="15"/>
                    <a:pt x="1" y="14"/>
                  </a:cubicBezTo>
                  <a:cubicBezTo>
                    <a:pt x="20" y="0"/>
                    <a:pt x="20" y="0"/>
                    <a:pt x="20" y="0"/>
                  </a:cubicBezTo>
                  <a:cubicBezTo>
                    <a:pt x="20" y="0"/>
                    <a:pt x="21" y="0"/>
                    <a:pt x="22" y="0"/>
                  </a:cubicBezTo>
                  <a:cubicBezTo>
                    <a:pt x="41" y="14"/>
                    <a:pt x="41" y="14"/>
                    <a:pt x="41" y="14"/>
                  </a:cubicBezTo>
                  <a:cubicBezTo>
                    <a:pt x="41" y="15"/>
                    <a:pt x="41" y="15"/>
                    <a:pt x="41" y="16"/>
                  </a:cubicBezTo>
                  <a:cubicBezTo>
                    <a:pt x="41" y="64"/>
                    <a:pt x="41" y="64"/>
                    <a:pt x="41" y="64"/>
                  </a:cubicBezTo>
                  <a:cubicBezTo>
                    <a:pt x="41" y="65"/>
                    <a:pt x="41" y="66"/>
                    <a:pt x="40" y="66"/>
                  </a:cubicBezTo>
                  <a:close/>
                  <a:moveTo>
                    <a:pt x="4" y="62"/>
                  </a:moveTo>
                  <a:cubicBezTo>
                    <a:pt x="38" y="62"/>
                    <a:pt x="38" y="62"/>
                    <a:pt x="38" y="62"/>
                  </a:cubicBezTo>
                  <a:cubicBezTo>
                    <a:pt x="38" y="17"/>
                    <a:pt x="38" y="17"/>
                    <a:pt x="38" y="17"/>
                  </a:cubicBezTo>
                  <a:cubicBezTo>
                    <a:pt x="21" y="4"/>
                    <a:pt x="21" y="4"/>
                    <a:pt x="21" y="4"/>
                  </a:cubicBezTo>
                  <a:cubicBezTo>
                    <a:pt x="4" y="17"/>
                    <a:pt x="4" y="17"/>
                    <a:pt x="4" y="17"/>
                  </a:cubicBezTo>
                  <a:lnTo>
                    <a:pt x="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8"/>
            <p:cNvSpPr>
              <a:spLocks noChangeArrowheads="1"/>
            </p:cNvSpPr>
            <p:nvPr/>
          </p:nvSpPr>
          <p:spPr bwMode="auto">
            <a:xfrm>
              <a:off x="7051675"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Rectangle 9"/>
            <p:cNvSpPr>
              <a:spLocks noChangeArrowheads="1"/>
            </p:cNvSpPr>
            <p:nvPr/>
          </p:nvSpPr>
          <p:spPr bwMode="auto">
            <a:xfrm>
              <a:off x="7051675"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Rectangle 10"/>
            <p:cNvSpPr>
              <a:spLocks noChangeArrowheads="1"/>
            </p:cNvSpPr>
            <p:nvPr/>
          </p:nvSpPr>
          <p:spPr bwMode="auto">
            <a:xfrm>
              <a:off x="7169150"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11"/>
            <p:cNvSpPr>
              <a:spLocks noChangeArrowheads="1"/>
            </p:cNvSpPr>
            <p:nvPr/>
          </p:nvSpPr>
          <p:spPr bwMode="auto">
            <a:xfrm>
              <a:off x="7169150"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2"/>
            <p:cNvSpPr>
              <a:spLocks noEditPoints="1"/>
            </p:cNvSpPr>
            <p:nvPr/>
          </p:nvSpPr>
          <p:spPr bwMode="auto">
            <a:xfrm>
              <a:off x="7072313" y="1223963"/>
              <a:ext cx="107950" cy="103188"/>
            </a:xfrm>
            <a:custGeom>
              <a:avLst/>
              <a:gdLst>
                <a:gd name="T0" fmla="*/ 10 w 20"/>
                <a:gd name="T1" fmla="*/ 19 h 19"/>
                <a:gd name="T2" fmla="*/ 10 w 20"/>
                <a:gd name="T3" fmla="*/ 19 h 19"/>
                <a:gd name="T4" fmla="*/ 9 w 20"/>
                <a:gd name="T5" fmla="*/ 19 h 19"/>
                <a:gd name="T6" fmla="*/ 6 w 20"/>
                <a:gd name="T7" fmla="*/ 16 h 19"/>
                <a:gd name="T8" fmla="*/ 0 w 20"/>
                <a:gd name="T9" fmla="*/ 6 h 19"/>
                <a:gd name="T10" fmla="*/ 6 w 20"/>
                <a:gd name="T11" fmla="*/ 0 h 19"/>
                <a:gd name="T12" fmla="*/ 10 w 20"/>
                <a:gd name="T13" fmla="*/ 2 h 19"/>
                <a:gd name="T14" fmla="*/ 14 w 20"/>
                <a:gd name="T15" fmla="*/ 0 h 19"/>
                <a:gd name="T16" fmla="*/ 20 w 20"/>
                <a:gd name="T17" fmla="*/ 6 h 19"/>
                <a:gd name="T18" fmla="*/ 14 w 20"/>
                <a:gd name="T19" fmla="*/ 16 h 19"/>
                <a:gd name="T20" fmla="*/ 11 w 20"/>
                <a:gd name="T21" fmla="*/ 19 h 19"/>
                <a:gd name="T22" fmla="*/ 10 w 20"/>
                <a:gd name="T23" fmla="*/ 19 h 19"/>
                <a:gd name="T24" fmla="*/ 6 w 20"/>
                <a:gd name="T25" fmla="*/ 4 h 19"/>
                <a:gd name="T26" fmla="*/ 3 w 20"/>
                <a:gd name="T27" fmla="*/ 6 h 19"/>
                <a:gd name="T28" fmla="*/ 8 w 20"/>
                <a:gd name="T29" fmla="*/ 13 h 19"/>
                <a:gd name="T30" fmla="*/ 10 w 20"/>
                <a:gd name="T31" fmla="*/ 15 h 19"/>
                <a:gd name="T32" fmla="*/ 12 w 20"/>
                <a:gd name="T33" fmla="*/ 13 h 19"/>
                <a:gd name="T34" fmla="*/ 17 w 20"/>
                <a:gd name="T35" fmla="*/ 6 h 19"/>
                <a:gd name="T36" fmla="*/ 14 w 20"/>
                <a:gd name="T37" fmla="*/ 4 h 19"/>
                <a:gd name="T38" fmla="*/ 12 w 20"/>
                <a:gd name="T39" fmla="*/ 6 h 19"/>
                <a:gd name="T40" fmla="*/ 9 w 20"/>
                <a:gd name="T41" fmla="*/ 6 h 19"/>
                <a:gd name="T42" fmla="*/ 6 w 20"/>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9">
                  <a:moveTo>
                    <a:pt x="10" y="19"/>
                  </a:moveTo>
                  <a:cubicBezTo>
                    <a:pt x="10" y="19"/>
                    <a:pt x="10" y="19"/>
                    <a:pt x="10" y="19"/>
                  </a:cubicBezTo>
                  <a:cubicBezTo>
                    <a:pt x="10" y="19"/>
                    <a:pt x="9" y="19"/>
                    <a:pt x="9" y="19"/>
                  </a:cubicBezTo>
                  <a:cubicBezTo>
                    <a:pt x="8" y="18"/>
                    <a:pt x="7" y="17"/>
                    <a:pt x="6" y="16"/>
                  </a:cubicBezTo>
                  <a:cubicBezTo>
                    <a:pt x="3" y="13"/>
                    <a:pt x="0" y="10"/>
                    <a:pt x="0" y="6"/>
                  </a:cubicBezTo>
                  <a:cubicBezTo>
                    <a:pt x="0" y="3"/>
                    <a:pt x="3" y="0"/>
                    <a:pt x="6" y="0"/>
                  </a:cubicBezTo>
                  <a:cubicBezTo>
                    <a:pt x="8" y="0"/>
                    <a:pt x="9" y="1"/>
                    <a:pt x="10" y="2"/>
                  </a:cubicBezTo>
                  <a:cubicBezTo>
                    <a:pt x="11" y="1"/>
                    <a:pt x="12" y="0"/>
                    <a:pt x="14" y="0"/>
                  </a:cubicBezTo>
                  <a:cubicBezTo>
                    <a:pt x="18" y="0"/>
                    <a:pt x="20" y="3"/>
                    <a:pt x="20" y="6"/>
                  </a:cubicBezTo>
                  <a:cubicBezTo>
                    <a:pt x="20" y="10"/>
                    <a:pt x="18" y="13"/>
                    <a:pt x="14" y="16"/>
                  </a:cubicBezTo>
                  <a:cubicBezTo>
                    <a:pt x="13" y="17"/>
                    <a:pt x="12" y="18"/>
                    <a:pt x="11" y="19"/>
                  </a:cubicBezTo>
                  <a:cubicBezTo>
                    <a:pt x="11" y="19"/>
                    <a:pt x="11" y="19"/>
                    <a:pt x="10" y="19"/>
                  </a:cubicBezTo>
                  <a:close/>
                  <a:moveTo>
                    <a:pt x="6" y="4"/>
                  </a:moveTo>
                  <a:cubicBezTo>
                    <a:pt x="4" y="4"/>
                    <a:pt x="3" y="5"/>
                    <a:pt x="3" y="6"/>
                  </a:cubicBezTo>
                  <a:cubicBezTo>
                    <a:pt x="3" y="9"/>
                    <a:pt x="5" y="10"/>
                    <a:pt x="8" y="13"/>
                  </a:cubicBezTo>
                  <a:cubicBezTo>
                    <a:pt x="9" y="14"/>
                    <a:pt x="9" y="14"/>
                    <a:pt x="10" y="15"/>
                  </a:cubicBezTo>
                  <a:cubicBezTo>
                    <a:pt x="11" y="14"/>
                    <a:pt x="11" y="14"/>
                    <a:pt x="12" y="13"/>
                  </a:cubicBezTo>
                  <a:cubicBezTo>
                    <a:pt x="15" y="10"/>
                    <a:pt x="17" y="9"/>
                    <a:pt x="17" y="6"/>
                  </a:cubicBezTo>
                  <a:cubicBezTo>
                    <a:pt x="17" y="5"/>
                    <a:pt x="16" y="4"/>
                    <a:pt x="14" y="4"/>
                  </a:cubicBezTo>
                  <a:cubicBezTo>
                    <a:pt x="13" y="4"/>
                    <a:pt x="13" y="4"/>
                    <a:pt x="12" y="6"/>
                  </a:cubicBezTo>
                  <a:cubicBezTo>
                    <a:pt x="11" y="7"/>
                    <a:pt x="9" y="7"/>
                    <a:pt x="9" y="6"/>
                  </a:cubicBezTo>
                  <a:cubicBezTo>
                    <a:pt x="8" y="4"/>
                    <a:pt x="7"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13"/>
            <p:cNvSpPr>
              <a:spLocks noChangeArrowheads="1"/>
            </p:cNvSpPr>
            <p:nvPr/>
          </p:nvSpPr>
          <p:spPr bwMode="auto">
            <a:xfrm>
              <a:off x="7115175" y="1004888"/>
              <a:ext cx="17463"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4"/>
            <p:cNvSpPr>
              <a:spLocks/>
            </p:cNvSpPr>
            <p:nvPr/>
          </p:nvSpPr>
          <p:spPr bwMode="auto">
            <a:xfrm>
              <a:off x="6778625" y="1128713"/>
              <a:ext cx="20638" cy="354013"/>
            </a:xfrm>
            <a:custGeom>
              <a:avLst/>
              <a:gdLst>
                <a:gd name="T0" fmla="*/ 2 w 4"/>
                <a:gd name="T1" fmla="*/ 66 h 66"/>
                <a:gd name="T2" fmla="*/ 0 w 4"/>
                <a:gd name="T3" fmla="*/ 64 h 66"/>
                <a:gd name="T4" fmla="*/ 0 w 4"/>
                <a:gd name="T5" fmla="*/ 1 h 66"/>
                <a:gd name="T6" fmla="*/ 2 w 4"/>
                <a:gd name="T7" fmla="*/ 0 h 66"/>
                <a:gd name="T8" fmla="*/ 4 w 4"/>
                <a:gd name="T9" fmla="*/ 1 h 66"/>
                <a:gd name="T10" fmla="*/ 4 w 4"/>
                <a:gd name="T11" fmla="*/ 64 h 66"/>
                <a:gd name="T12" fmla="*/ 2 w 4"/>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 h="66">
                  <a:moveTo>
                    <a:pt x="2" y="66"/>
                  </a:moveTo>
                  <a:cubicBezTo>
                    <a:pt x="1" y="66"/>
                    <a:pt x="0" y="65"/>
                    <a:pt x="0" y="64"/>
                  </a:cubicBezTo>
                  <a:cubicBezTo>
                    <a:pt x="0" y="1"/>
                    <a:pt x="0" y="1"/>
                    <a:pt x="0" y="1"/>
                  </a:cubicBezTo>
                  <a:cubicBezTo>
                    <a:pt x="0" y="0"/>
                    <a:pt x="1" y="0"/>
                    <a:pt x="2" y="0"/>
                  </a:cubicBezTo>
                  <a:cubicBezTo>
                    <a:pt x="3" y="0"/>
                    <a:pt x="4" y="0"/>
                    <a:pt x="4" y="1"/>
                  </a:cubicBezTo>
                  <a:cubicBezTo>
                    <a:pt x="4" y="64"/>
                    <a:pt x="4" y="64"/>
                    <a:pt x="4" y="64"/>
                  </a:cubicBezTo>
                  <a:cubicBezTo>
                    <a:pt x="4" y="65"/>
                    <a:pt x="3"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5"/>
            <p:cNvSpPr>
              <a:spLocks/>
            </p:cNvSpPr>
            <p:nvPr/>
          </p:nvSpPr>
          <p:spPr bwMode="auto">
            <a:xfrm>
              <a:off x="6778625" y="1068388"/>
              <a:ext cx="20638" cy="33338"/>
            </a:xfrm>
            <a:custGeom>
              <a:avLst/>
              <a:gdLst>
                <a:gd name="T0" fmla="*/ 2 w 4"/>
                <a:gd name="T1" fmla="*/ 6 h 6"/>
                <a:gd name="T2" fmla="*/ 0 w 4"/>
                <a:gd name="T3" fmla="*/ 4 h 6"/>
                <a:gd name="T4" fmla="*/ 0 w 4"/>
                <a:gd name="T5" fmla="*/ 1 h 6"/>
                <a:gd name="T6" fmla="*/ 2 w 4"/>
                <a:gd name="T7" fmla="*/ 0 h 6"/>
                <a:gd name="T8" fmla="*/ 4 w 4"/>
                <a:gd name="T9" fmla="*/ 1 h 6"/>
                <a:gd name="T10" fmla="*/ 4 w 4"/>
                <a:gd name="T11" fmla="*/ 4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1" y="6"/>
                    <a:pt x="0" y="5"/>
                    <a:pt x="0" y="4"/>
                  </a:cubicBezTo>
                  <a:cubicBezTo>
                    <a:pt x="0" y="1"/>
                    <a:pt x="0" y="1"/>
                    <a:pt x="0" y="1"/>
                  </a:cubicBezTo>
                  <a:cubicBezTo>
                    <a:pt x="0" y="1"/>
                    <a:pt x="1" y="0"/>
                    <a:pt x="2" y="0"/>
                  </a:cubicBezTo>
                  <a:cubicBezTo>
                    <a:pt x="3" y="0"/>
                    <a:pt x="4" y="1"/>
                    <a:pt x="4" y="1"/>
                  </a:cubicBezTo>
                  <a:cubicBezTo>
                    <a:pt x="4" y="4"/>
                    <a:pt x="4" y="4"/>
                    <a:pt x="4" y="4"/>
                  </a:cubicBezTo>
                  <a:cubicBezTo>
                    <a:pt x="4" y="5"/>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6"/>
            <p:cNvSpPr>
              <a:spLocks noEditPoints="1"/>
            </p:cNvSpPr>
            <p:nvPr/>
          </p:nvSpPr>
          <p:spPr bwMode="auto">
            <a:xfrm>
              <a:off x="7019925" y="790576"/>
              <a:ext cx="160338" cy="106363"/>
            </a:xfrm>
            <a:custGeom>
              <a:avLst/>
              <a:gdLst>
                <a:gd name="T0" fmla="*/ 10 w 30"/>
                <a:gd name="T1" fmla="*/ 20 h 20"/>
                <a:gd name="T2" fmla="*/ 2 w 30"/>
                <a:gd name="T3" fmla="*/ 20 h 20"/>
                <a:gd name="T4" fmla="*/ 0 w 30"/>
                <a:gd name="T5" fmla="*/ 18 h 20"/>
                <a:gd name="T6" fmla="*/ 0 w 30"/>
                <a:gd name="T7" fmla="*/ 13 h 20"/>
                <a:gd name="T8" fmla="*/ 13 w 30"/>
                <a:gd name="T9" fmla="*/ 2 h 20"/>
                <a:gd name="T10" fmla="*/ 20 w 30"/>
                <a:gd name="T11" fmla="*/ 0 h 20"/>
                <a:gd name="T12" fmla="*/ 26 w 30"/>
                <a:gd name="T13" fmla="*/ 2 h 20"/>
                <a:gd name="T14" fmla="*/ 30 w 30"/>
                <a:gd name="T15" fmla="*/ 7 h 20"/>
                <a:gd name="T16" fmla="*/ 26 w 30"/>
                <a:gd name="T17" fmla="*/ 12 h 20"/>
                <a:gd name="T18" fmla="*/ 10 w 30"/>
                <a:gd name="T19" fmla="*/ 20 h 20"/>
                <a:gd name="T20" fmla="*/ 4 w 30"/>
                <a:gd name="T21" fmla="*/ 17 h 20"/>
                <a:gd name="T22" fmla="*/ 10 w 30"/>
                <a:gd name="T23" fmla="*/ 17 h 20"/>
                <a:gd name="T24" fmla="*/ 25 w 30"/>
                <a:gd name="T25" fmla="*/ 9 h 20"/>
                <a:gd name="T26" fmla="*/ 26 w 30"/>
                <a:gd name="T27" fmla="*/ 7 h 20"/>
                <a:gd name="T28" fmla="*/ 25 w 30"/>
                <a:gd name="T29" fmla="*/ 5 h 20"/>
                <a:gd name="T30" fmla="*/ 15 w 30"/>
                <a:gd name="T31" fmla="*/ 5 h 20"/>
                <a:gd name="T32" fmla="*/ 4 w 30"/>
                <a:gd name="T33" fmla="*/ 13 h 20"/>
                <a:gd name="T34" fmla="*/ 4 w 30"/>
                <a:gd name="T35"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0">
                  <a:moveTo>
                    <a:pt x="10" y="20"/>
                  </a:moveTo>
                  <a:cubicBezTo>
                    <a:pt x="2" y="20"/>
                    <a:pt x="2" y="20"/>
                    <a:pt x="2" y="20"/>
                  </a:cubicBezTo>
                  <a:cubicBezTo>
                    <a:pt x="1" y="20"/>
                    <a:pt x="0" y="19"/>
                    <a:pt x="0" y="18"/>
                  </a:cubicBezTo>
                  <a:cubicBezTo>
                    <a:pt x="0" y="13"/>
                    <a:pt x="0" y="13"/>
                    <a:pt x="0" y="13"/>
                  </a:cubicBezTo>
                  <a:cubicBezTo>
                    <a:pt x="0" y="12"/>
                    <a:pt x="0" y="11"/>
                    <a:pt x="13" y="2"/>
                  </a:cubicBezTo>
                  <a:cubicBezTo>
                    <a:pt x="15" y="1"/>
                    <a:pt x="17" y="0"/>
                    <a:pt x="20" y="0"/>
                  </a:cubicBezTo>
                  <a:cubicBezTo>
                    <a:pt x="22" y="0"/>
                    <a:pt x="25" y="1"/>
                    <a:pt x="26" y="2"/>
                  </a:cubicBezTo>
                  <a:cubicBezTo>
                    <a:pt x="28" y="3"/>
                    <a:pt x="30" y="5"/>
                    <a:pt x="30" y="7"/>
                  </a:cubicBezTo>
                  <a:cubicBezTo>
                    <a:pt x="30" y="9"/>
                    <a:pt x="28" y="11"/>
                    <a:pt x="26" y="12"/>
                  </a:cubicBezTo>
                  <a:cubicBezTo>
                    <a:pt x="22" y="14"/>
                    <a:pt x="13" y="20"/>
                    <a:pt x="10" y="20"/>
                  </a:cubicBezTo>
                  <a:close/>
                  <a:moveTo>
                    <a:pt x="4" y="17"/>
                  </a:moveTo>
                  <a:cubicBezTo>
                    <a:pt x="10" y="17"/>
                    <a:pt x="10" y="17"/>
                    <a:pt x="10" y="17"/>
                  </a:cubicBezTo>
                  <a:cubicBezTo>
                    <a:pt x="12" y="16"/>
                    <a:pt x="19" y="13"/>
                    <a:pt x="25" y="9"/>
                  </a:cubicBezTo>
                  <a:cubicBezTo>
                    <a:pt x="26" y="9"/>
                    <a:pt x="26" y="8"/>
                    <a:pt x="26" y="7"/>
                  </a:cubicBezTo>
                  <a:cubicBezTo>
                    <a:pt x="26" y="6"/>
                    <a:pt x="26" y="5"/>
                    <a:pt x="25" y="5"/>
                  </a:cubicBezTo>
                  <a:cubicBezTo>
                    <a:pt x="22" y="3"/>
                    <a:pt x="17" y="3"/>
                    <a:pt x="15" y="5"/>
                  </a:cubicBezTo>
                  <a:cubicBezTo>
                    <a:pt x="10" y="8"/>
                    <a:pt x="5" y="12"/>
                    <a:pt x="4" y="13"/>
                  </a:cubicBezTo>
                  <a:lnTo>
                    <a:pt x="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7"/>
            <p:cNvSpPr>
              <a:spLocks noEditPoints="1"/>
            </p:cNvSpPr>
            <p:nvPr/>
          </p:nvSpPr>
          <p:spPr bwMode="auto">
            <a:xfrm>
              <a:off x="6880225" y="790576"/>
              <a:ext cx="160338" cy="106363"/>
            </a:xfrm>
            <a:custGeom>
              <a:avLst/>
              <a:gdLst>
                <a:gd name="T0" fmla="*/ 28 w 30"/>
                <a:gd name="T1" fmla="*/ 20 h 20"/>
                <a:gd name="T2" fmla="*/ 20 w 30"/>
                <a:gd name="T3" fmla="*/ 20 h 20"/>
                <a:gd name="T4" fmla="*/ 4 w 30"/>
                <a:gd name="T5" fmla="*/ 12 h 20"/>
                <a:gd name="T6" fmla="*/ 0 w 30"/>
                <a:gd name="T7" fmla="*/ 7 h 20"/>
                <a:gd name="T8" fmla="*/ 4 w 30"/>
                <a:gd name="T9" fmla="*/ 2 h 20"/>
                <a:gd name="T10" fmla="*/ 10 w 30"/>
                <a:gd name="T11" fmla="*/ 0 h 20"/>
                <a:gd name="T12" fmla="*/ 17 w 30"/>
                <a:gd name="T13" fmla="*/ 2 h 20"/>
                <a:gd name="T14" fmla="*/ 30 w 30"/>
                <a:gd name="T15" fmla="*/ 13 h 20"/>
                <a:gd name="T16" fmla="*/ 30 w 30"/>
                <a:gd name="T17" fmla="*/ 18 h 20"/>
                <a:gd name="T18" fmla="*/ 28 w 30"/>
                <a:gd name="T19" fmla="*/ 20 h 20"/>
                <a:gd name="T20" fmla="*/ 10 w 30"/>
                <a:gd name="T21" fmla="*/ 4 h 20"/>
                <a:gd name="T22" fmla="*/ 5 w 30"/>
                <a:gd name="T23" fmla="*/ 5 h 20"/>
                <a:gd name="T24" fmla="*/ 4 w 30"/>
                <a:gd name="T25" fmla="*/ 7 h 20"/>
                <a:gd name="T26" fmla="*/ 5 w 30"/>
                <a:gd name="T27" fmla="*/ 9 h 20"/>
                <a:gd name="T28" fmla="*/ 20 w 30"/>
                <a:gd name="T29" fmla="*/ 17 h 20"/>
                <a:gd name="T30" fmla="*/ 26 w 30"/>
                <a:gd name="T31" fmla="*/ 17 h 20"/>
                <a:gd name="T32" fmla="*/ 26 w 30"/>
                <a:gd name="T33" fmla="*/ 13 h 20"/>
                <a:gd name="T34" fmla="*/ 15 w 30"/>
                <a:gd name="T35" fmla="*/ 5 h 20"/>
                <a:gd name="T36" fmla="*/ 10 w 30"/>
                <a:gd name="T3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0">
                  <a:moveTo>
                    <a:pt x="28" y="20"/>
                  </a:moveTo>
                  <a:cubicBezTo>
                    <a:pt x="20" y="20"/>
                    <a:pt x="20" y="20"/>
                    <a:pt x="20" y="20"/>
                  </a:cubicBezTo>
                  <a:cubicBezTo>
                    <a:pt x="17" y="20"/>
                    <a:pt x="8" y="14"/>
                    <a:pt x="4" y="12"/>
                  </a:cubicBezTo>
                  <a:cubicBezTo>
                    <a:pt x="2" y="11"/>
                    <a:pt x="0" y="9"/>
                    <a:pt x="0" y="7"/>
                  </a:cubicBezTo>
                  <a:cubicBezTo>
                    <a:pt x="0" y="5"/>
                    <a:pt x="2" y="3"/>
                    <a:pt x="4" y="2"/>
                  </a:cubicBezTo>
                  <a:cubicBezTo>
                    <a:pt x="5" y="1"/>
                    <a:pt x="8" y="0"/>
                    <a:pt x="10" y="0"/>
                  </a:cubicBezTo>
                  <a:cubicBezTo>
                    <a:pt x="13" y="0"/>
                    <a:pt x="15" y="1"/>
                    <a:pt x="17" y="2"/>
                  </a:cubicBezTo>
                  <a:cubicBezTo>
                    <a:pt x="30" y="11"/>
                    <a:pt x="30" y="12"/>
                    <a:pt x="30" y="13"/>
                  </a:cubicBezTo>
                  <a:cubicBezTo>
                    <a:pt x="30" y="18"/>
                    <a:pt x="30" y="18"/>
                    <a:pt x="30" y="18"/>
                  </a:cubicBezTo>
                  <a:cubicBezTo>
                    <a:pt x="30" y="19"/>
                    <a:pt x="29" y="20"/>
                    <a:pt x="28" y="20"/>
                  </a:cubicBezTo>
                  <a:close/>
                  <a:moveTo>
                    <a:pt x="10" y="4"/>
                  </a:moveTo>
                  <a:cubicBezTo>
                    <a:pt x="8" y="4"/>
                    <a:pt x="7" y="4"/>
                    <a:pt x="5" y="5"/>
                  </a:cubicBezTo>
                  <a:cubicBezTo>
                    <a:pt x="4" y="5"/>
                    <a:pt x="4" y="6"/>
                    <a:pt x="4" y="7"/>
                  </a:cubicBezTo>
                  <a:cubicBezTo>
                    <a:pt x="4" y="8"/>
                    <a:pt x="4" y="9"/>
                    <a:pt x="5" y="9"/>
                  </a:cubicBezTo>
                  <a:cubicBezTo>
                    <a:pt x="11" y="13"/>
                    <a:pt x="19" y="16"/>
                    <a:pt x="20" y="17"/>
                  </a:cubicBezTo>
                  <a:cubicBezTo>
                    <a:pt x="26" y="17"/>
                    <a:pt x="26" y="17"/>
                    <a:pt x="26" y="17"/>
                  </a:cubicBezTo>
                  <a:cubicBezTo>
                    <a:pt x="26" y="13"/>
                    <a:pt x="26" y="13"/>
                    <a:pt x="26" y="13"/>
                  </a:cubicBezTo>
                  <a:cubicBezTo>
                    <a:pt x="25" y="12"/>
                    <a:pt x="20" y="8"/>
                    <a:pt x="15" y="5"/>
                  </a:cubicBezTo>
                  <a:cubicBezTo>
                    <a:pt x="14" y="4"/>
                    <a:pt x="12"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8"/>
            <p:cNvSpPr>
              <a:spLocks noEditPoints="1"/>
            </p:cNvSpPr>
            <p:nvPr/>
          </p:nvSpPr>
          <p:spPr bwMode="auto">
            <a:xfrm>
              <a:off x="6708775" y="993776"/>
              <a:ext cx="615950" cy="488950"/>
            </a:xfrm>
            <a:custGeom>
              <a:avLst/>
              <a:gdLst>
                <a:gd name="T0" fmla="*/ 113 w 115"/>
                <a:gd name="T1" fmla="*/ 91 h 91"/>
                <a:gd name="T2" fmla="*/ 2 w 115"/>
                <a:gd name="T3" fmla="*/ 91 h 91"/>
                <a:gd name="T4" fmla="*/ 0 w 115"/>
                <a:gd name="T5" fmla="*/ 89 h 91"/>
                <a:gd name="T6" fmla="*/ 0 w 115"/>
                <a:gd name="T7" fmla="*/ 2 h 91"/>
                <a:gd name="T8" fmla="*/ 2 w 115"/>
                <a:gd name="T9" fmla="*/ 0 h 91"/>
                <a:gd name="T10" fmla="*/ 113 w 115"/>
                <a:gd name="T11" fmla="*/ 0 h 91"/>
                <a:gd name="T12" fmla="*/ 115 w 115"/>
                <a:gd name="T13" fmla="*/ 2 h 91"/>
                <a:gd name="T14" fmla="*/ 115 w 115"/>
                <a:gd name="T15" fmla="*/ 89 h 91"/>
                <a:gd name="T16" fmla="*/ 113 w 115"/>
                <a:gd name="T17" fmla="*/ 91 h 91"/>
                <a:gd name="T18" fmla="*/ 3 w 115"/>
                <a:gd name="T19" fmla="*/ 87 h 91"/>
                <a:gd name="T20" fmla="*/ 111 w 115"/>
                <a:gd name="T21" fmla="*/ 87 h 91"/>
                <a:gd name="T22" fmla="*/ 111 w 115"/>
                <a:gd name="T23" fmla="*/ 4 h 91"/>
                <a:gd name="T24" fmla="*/ 3 w 115"/>
                <a:gd name="T25" fmla="*/ 4 h 91"/>
                <a:gd name="T26" fmla="*/ 3 w 115"/>
                <a:gd name="T27" fmla="*/ 87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91">
                  <a:moveTo>
                    <a:pt x="113" y="91"/>
                  </a:moveTo>
                  <a:cubicBezTo>
                    <a:pt x="2" y="91"/>
                    <a:pt x="2" y="91"/>
                    <a:pt x="2" y="91"/>
                  </a:cubicBezTo>
                  <a:cubicBezTo>
                    <a:pt x="1" y="91"/>
                    <a:pt x="0" y="90"/>
                    <a:pt x="0" y="89"/>
                  </a:cubicBezTo>
                  <a:cubicBezTo>
                    <a:pt x="0" y="2"/>
                    <a:pt x="0" y="2"/>
                    <a:pt x="0" y="2"/>
                  </a:cubicBezTo>
                  <a:cubicBezTo>
                    <a:pt x="0" y="1"/>
                    <a:pt x="1" y="0"/>
                    <a:pt x="2" y="0"/>
                  </a:cubicBezTo>
                  <a:cubicBezTo>
                    <a:pt x="113" y="0"/>
                    <a:pt x="113" y="0"/>
                    <a:pt x="113" y="0"/>
                  </a:cubicBezTo>
                  <a:cubicBezTo>
                    <a:pt x="114" y="0"/>
                    <a:pt x="115" y="1"/>
                    <a:pt x="115" y="2"/>
                  </a:cubicBezTo>
                  <a:cubicBezTo>
                    <a:pt x="115" y="89"/>
                    <a:pt x="115" y="89"/>
                    <a:pt x="115" y="89"/>
                  </a:cubicBezTo>
                  <a:cubicBezTo>
                    <a:pt x="115" y="90"/>
                    <a:pt x="114" y="91"/>
                    <a:pt x="113" y="91"/>
                  </a:cubicBezTo>
                  <a:close/>
                  <a:moveTo>
                    <a:pt x="3" y="87"/>
                  </a:moveTo>
                  <a:cubicBezTo>
                    <a:pt x="111" y="87"/>
                    <a:pt x="111" y="87"/>
                    <a:pt x="111" y="87"/>
                  </a:cubicBezTo>
                  <a:cubicBezTo>
                    <a:pt x="111" y="4"/>
                    <a:pt x="111" y="4"/>
                    <a:pt x="111" y="4"/>
                  </a:cubicBezTo>
                  <a:cubicBezTo>
                    <a:pt x="3" y="4"/>
                    <a:pt x="3" y="4"/>
                    <a:pt x="3" y="4"/>
                  </a:cubicBezTo>
                  <a:lnTo>
                    <a:pt x="3"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9"/>
            <p:cNvSpPr>
              <a:spLocks noEditPoints="1"/>
            </p:cNvSpPr>
            <p:nvPr/>
          </p:nvSpPr>
          <p:spPr bwMode="auto">
            <a:xfrm>
              <a:off x="6665913" y="881063"/>
              <a:ext cx="701675" cy="134938"/>
            </a:xfrm>
            <a:custGeom>
              <a:avLst/>
              <a:gdLst>
                <a:gd name="T0" fmla="*/ 129 w 131"/>
                <a:gd name="T1" fmla="*/ 25 h 25"/>
                <a:gd name="T2" fmla="*/ 1 w 131"/>
                <a:gd name="T3" fmla="*/ 25 h 25"/>
                <a:gd name="T4" fmla="*/ 0 w 131"/>
                <a:gd name="T5" fmla="*/ 23 h 25"/>
                <a:gd name="T6" fmla="*/ 0 w 131"/>
                <a:gd name="T7" fmla="*/ 1 h 25"/>
                <a:gd name="T8" fmla="*/ 1 w 131"/>
                <a:gd name="T9" fmla="*/ 0 h 25"/>
                <a:gd name="T10" fmla="*/ 129 w 131"/>
                <a:gd name="T11" fmla="*/ 0 h 25"/>
                <a:gd name="T12" fmla="*/ 131 w 131"/>
                <a:gd name="T13" fmla="*/ 1 h 25"/>
                <a:gd name="T14" fmla="*/ 131 w 131"/>
                <a:gd name="T15" fmla="*/ 23 h 25"/>
                <a:gd name="T16" fmla="*/ 129 w 131"/>
                <a:gd name="T17" fmla="*/ 25 h 25"/>
                <a:gd name="T18" fmla="*/ 3 w 131"/>
                <a:gd name="T19" fmla="*/ 21 h 25"/>
                <a:gd name="T20" fmla="*/ 127 w 131"/>
                <a:gd name="T21" fmla="*/ 21 h 25"/>
                <a:gd name="T22" fmla="*/ 127 w 131"/>
                <a:gd name="T23" fmla="*/ 3 h 25"/>
                <a:gd name="T24" fmla="*/ 3 w 131"/>
                <a:gd name="T25" fmla="*/ 3 h 25"/>
                <a:gd name="T26" fmla="*/ 3 w 131"/>
                <a:gd name="T27"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25">
                  <a:moveTo>
                    <a:pt x="129" y="25"/>
                  </a:moveTo>
                  <a:cubicBezTo>
                    <a:pt x="1" y="25"/>
                    <a:pt x="1" y="25"/>
                    <a:pt x="1" y="25"/>
                  </a:cubicBezTo>
                  <a:cubicBezTo>
                    <a:pt x="0" y="25"/>
                    <a:pt x="0" y="24"/>
                    <a:pt x="0" y="23"/>
                  </a:cubicBezTo>
                  <a:cubicBezTo>
                    <a:pt x="0" y="1"/>
                    <a:pt x="0" y="1"/>
                    <a:pt x="0" y="1"/>
                  </a:cubicBezTo>
                  <a:cubicBezTo>
                    <a:pt x="0" y="0"/>
                    <a:pt x="0" y="0"/>
                    <a:pt x="1" y="0"/>
                  </a:cubicBezTo>
                  <a:cubicBezTo>
                    <a:pt x="129" y="0"/>
                    <a:pt x="129" y="0"/>
                    <a:pt x="129" y="0"/>
                  </a:cubicBezTo>
                  <a:cubicBezTo>
                    <a:pt x="130" y="0"/>
                    <a:pt x="131" y="0"/>
                    <a:pt x="131" y="1"/>
                  </a:cubicBezTo>
                  <a:cubicBezTo>
                    <a:pt x="131" y="23"/>
                    <a:pt x="131" y="23"/>
                    <a:pt x="131" y="23"/>
                  </a:cubicBezTo>
                  <a:cubicBezTo>
                    <a:pt x="131" y="24"/>
                    <a:pt x="130" y="25"/>
                    <a:pt x="129" y="25"/>
                  </a:cubicBezTo>
                  <a:close/>
                  <a:moveTo>
                    <a:pt x="3" y="21"/>
                  </a:moveTo>
                  <a:cubicBezTo>
                    <a:pt x="127" y="21"/>
                    <a:pt x="127" y="21"/>
                    <a:pt x="127" y="21"/>
                  </a:cubicBezTo>
                  <a:cubicBezTo>
                    <a:pt x="127" y="3"/>
                    <a:pt x="127" y="3"/>
                    <a:pt x="127" y="3"/>
                  </a:cubicBezTo>
                  <a:cubicBezTo>
                    <a:pt x="3" y="3"/>
                    <a:pt x="3" y="3"/>
                    <a:pt x="3" y="3"/>
                  </a:cubicBezTo>
                  <a:lnTo>
                    <a:pt x="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0"/>
            <p:cNvSpPr>
              <a:spLocks noEditPoints="1"/>
            </p:cNvSpPr>
            <p:nvPr/>
          </p:nvSpPr>
          <p:spPr bwMode="auto">
            <a:xfrm>
              <a:off x="7013575" y="1068388"/>
              <a:ext cx="220663" cy="355600"/>
            </a:xfrm>
            <a:custGeom>
              <a:avLst/>
              <a:gdLst>
                <a:gd name="T0" fmla="*/ 40 w 41"/>
                <a:gd name="T1" fmla="*/ 66 h 66"/>
                <a:gd name="T2" fmla="*/ 2 w 41"/>
                <a:gd name="T3" fmla="*/ 66 h 66"/>
                <a:gd name="T4" fmla="*/ 0 w 41"/>
                <a:gd name="T5" fmla="*/ 64 h 66"/>
                <a:gd name="T6" fmla="*/ 0 w 41"/>
                <a:gd name="T7" fmla="*/ 16 h 66"/>
                <a:gd name="T8" fmla="*/ 1 w 41"/>
                <a:gd name="T9" fmla="*/ 14 h 66"/>
                <a:gd name="T10" fmla="*/ 20 w 41"/>
                <a:gd name="T11" fmla="*/ 0 h 66"/>
                <a:gd name="T12" fmla="*/ 22 w 41"/>
                <a:gd name="T13" fmla="*/ 0 h 66"/>
                <a:gd name="T14" fmla="*/ 41 w 41"/>
                <a:gd name="T15" fmla="*/ 14 h 66"/>
                <a:gd name="T16" fmla="*/ 41 w 41"/>
                <a:gd name="T17" fmla="*/ 16 h 66"/>
                <a:gd name="T18" fmla="*/ 41 w 41"/>
                <a:gd name="T19" fmla="*/ 64 h 66"/>
                <a:gd name="T20" fmla="*/ 40 w 41"/>
                <a:gd name="T21" fmla="*/ 66 h 66"/>
                <a:gd name="T22" fmla="*/ 4 w 41"/>
                <a:gd name="T23" fmla="*/ 62 h 66"/>
                <a:gd name="T24" fmla="*/ 38 w 41"/>
                <a:gd name="T25" fmla="*/ 62 h 66"/>
                <a:gd name="T26" fmla="*/ 38 w 41"/>
                <a:gd name="T27" fmla="*/ 17 h 66"/>
                <a:gd name="T28" fmla="*/ 21 w 41"/>
                <a:gd name="T29" fmla="*/ 4 h 66"/>
                <a:gd name="T30" fmla="*/ 4 w 41"/>
                <a:gd name="T31" fmla="*/ 17 h 66"/>
                <a:gd name="T32" fmla="*/ 4 w 41"/>
                <a:gd name="T33"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66">
                  <a:moveTo>
                    <a:pt x="40" y="66"/>
                  </a:moveTo>
                  <a:cubicBezTo>
                    <a:pt x="2" y="66"/>
                    <a:pt x="2" y="66"/>
                    <a:pt x="2" y="66"/>
                  </a:cubicBezTo>
                  <a:cubicBezTo>
                    <a:pt x="1" y="66"/>
                    <a:pt x="0" y="65"/>
                    <a:pt x="0" y="64"/>
                  </a:cubicBezTo>
                  <a:cubicBezTo>
                    <a:pt x="0" y="16"/>
                    <a:pt x="0" y="16"/>
                    <a:pt x="0" y="16"/>
                  </a:cubicBezTo>
                  <a:cubicBezTo>
                    <a:pt x="0" y="15"/>
                    <a:pt x="0" y="15"/>
                    <a:pt x="1" y="14"/>
                  </a:cubicBezTo>
                  <a:cubicBezTo>
                    <a:pt x="20" y="0"/>
                    <a:pt x="20" y="0"/>
                    <a:pt x="20" y="0"/>
                  </a:cubicBezTo>
                  <a:cubicBezTo>
                    <a:pt x="20" y="0"/>
                    <a:pt x="21" y="0"/>
                    <a:pt x="22" y="0"/>
                  </a:cubicBezTo>
                  <a:cubicBezTo>
                    <a:pt x="41" y="14"/>
                    <a:pt x="41" y="14"/>
                    <a:pt x="41" y="14"/>
                  </a:cubicBezTo>
                  <a:cubicBezTo>
                    <a:pt x="41" y="15"/>
                    <a:pt x="41" y="15"/>
                    <a:pt x="41" y="16"/>
                  </a:cubicBezTo>
                  <a:cubicBezTo>
                    <a:pt x="41" y="64"/>
                    <a:pt x="41" y="64"/>
                    <a:pt x="41" y="64"/>
                  </a:cubicBezTo>
                  <a:cubicBezTo>
                    <a:pt x="41" y="65"/>
                    <a:pt x="41" y="66"/>
                    <a:pt x="40" y="66"/>
                  </a:cubicBezTo>
                  <a:close/>
                  <a:moveTo>
                    <a:pt x="4" y="62"/>
                  </a:moveTo>
                  <a:cubicBezTo>
                    <a:pt x="38" y="62"/>
                    <a:pt x="38" y="62"/>
                    <a:pt x="38" y="62"/>
                  </a:cubicBezTo>
                  <a:cubicBezTo>
                    <a:pt x="38" y="17"/>
                    <a:pt x="38" y="17"/>
                    <a:pt x="38" y="17"/>
                  </a:cubicBezTo>
                  <a:cubicBezTo>
                    <a:pt x="21" y="4"/>
                    <a:pt x="21" y="4"/>
                    <a:pt x="21" y="4"/>
                  </a:cubicBezTo>
                  <a:cubicBezTo>
                    <a:pt x="4" y="17"/>
                    <a:pt x="4" y="17"/>
                    <a:pt x="4" y="17"/>
                  </a:cubicBezTo>
                  <a:lnTo>
                    <a:pt x="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Rectangle 21"/>
            <p:cNvSpPr>
              <a:spLocks noChangeArrowheads="1"/>
            </p:cNvSpPr>
            <p:nvPr/>
          </p:nvSpPr>
          <p:spPr bwMode="auto">
            <a:xfrm>
              <a:off x="7051675"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Rectangle 22"/>
            <p:cNvSpPr>
              <a:spLocks noChangeArrowheads="1"/>
            </p:cNvSpPr>
            <p:nvPr/>
          </p:nvSpPr>
          <p:spPr bwMode="auto">
            <a:xfrm>
              <a:off x="7051675"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Rectangle 23"/>
            <p:cNvSpPr>
              <a:spLocks noChangeArrowheads="1"/>
            </p:cNvSpPr>
            <p:nvPr/>
          </p:nvSpPr>
          <p:spPr bwMode="auto">
            <a:xfrm>
              <a:off x="7169150"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Rectangle 24"/>
            <p:cNvSpPr>
              <a:spLocks noChangeArrowheads="1"/>
            </p:cNvSpPr>
            <p:nvPr/>
          </p:nvSpPr>
          <p:spPr bwMode="auto">
            <a:xfrm>
              <a:off x="7169150"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5"/>
            <p:cNvSpPr>
              <a:spLocks noEditPoints="1"/>
            </p:cNvSpPr>
            <p:nvPr/>
          </p:nvSpPr>
          <p:spPr bwMode="auto">
            <a:xfrm>
              <a:off x="7072313" y="1223963"/>
              <a:ext cx="107950" cy="103188"/>
            </a:xfrm>
            <a:custGeom>
              <a:avLst/>
              <a:gdLst>
                <a:gd name="T0" fmla="*/ 10 w 20"/>
                <a:gd name="T1" fmla="*/ 19 h 19"/>
                <a:gd name="T2" fmla="*/ 10 w 20"/>
                <a:gd name="T3" fmla="*/ 19 h 19"/>
                <a:gd name="T4" fmla="*/ 9 w 20"/>
                <a:gd name="T5" fmla="*/ 19 h 19"/>
                <a:gd name="T6" fmla="*/ 6 w 20"/>
                <a:gd name="T7" fmla="*/ 16 h 19"/>
                <a:gd name="T8" fmla="*/ 0 w 20"/>
                <a:gd name="T9" fmla="*/ 6 h 19"/>
                <a:gd name="T10" fmla="*/ 6 w 20"/>
                <a:gd name="T11" fmla="*/ 0 h 19"/>
                <a:gd name="T12" fmla="*/ 10 w 20"/>
                <a:gd name="T13" fmla="*/ 2 h 19"/>
                <a:gd name="T14" fmla="*/ 14 w 20"/>
                <a:gd name="T15" fmla="*/ 0 h 19"/>
                <a:gd name="T16" fmla="*/ 20 w 20"/>
                <a:gd name="T17" fmla="*/ 6 h 19"/>
                <a:gd name="T18" fmla="*/ 14 w 20"/>
                <a:gd name="T19" fmla="*/ 16 h 19"/>
                <a:gd name="T20" fmla="*/ 11 w 20"/>
                <a:gd name="T21" fmla="*/ 19 h 19"/>
                <a:gd name="T22" fmla="*/ 10 w 20"/>
                <a:gd name="T23" fmla="*/ 19 h 19"/>
                <a:gd name="T24" fmla="*/ 6 w 20"/>
                <a:gd name="T25" fmla="*/ 4 h 19"/>
                <a:gd name="T26" fmla="*/ 3 w 20"/>
                <a:gd name="T27" fmla="*/ 6 h 19"/>
                <a:gd name="T28" fmla="*/ 8 w 20"/>
                <a:gd name="T29" fmla="*/ 13 h 19"/>
                <a:gd name="T30" fmla="*/ 10 w 20"/>
                <a:gd name="T31" fmla="*/ 15 h 19"/>
                <a:gd name="T32" fmla="*/ 12 w 20"/>
                <a:gd name="T33" fmla="*/ 13 h 19"/>
                <a:gd name="T34" fmla="*/ 17 w 20"/>
                <a:gd name="T35" fmla="*/ 6 h 19"/>
                <a:gd name="T36" fmla="*/ 14 w 20"/>
                <a:gd name="T37" fmla="*/ 4 h 19"/>
                <a:gd name="T38" fmla="*/ 12 w 20"/>
                <a:gd name="T39" fmla="*/ 6 h 19"/>
                <a:gd name="T40" fmla="*/ 9 w 20"/>
                <a:gd name="T41" fmla="*/ 6 h 19"/>
                <a:gd name="T42" fmla="*/ 6 w 20"/>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9">
                  <a:moveTo>
                    <a:pt x="10" y="19"/>
                  </a:moveTo>
                  <a:cubicBezTo>
                    <a:pt x="10" y="19"/>
                    <a:pt x="10" y="19"/>
                    <a:pt x="10" y="19"/>
                  </a:cubicBezTo>
                  <a:cubicBezTo>
                    <a:pt x="10" y="19"/>
                    <a:pt x="9" y="19"/>
                    <a:pt x="9" y="19"/>
                  </a:cubicBezTo>
                  <a:cubicBezTo>
                    <a:pt x="8" y="18"/>
                    <a:pt x="7" y="17"/>
                    <a:pt x="6" y="16"/>
                  </a:cubicBezTo>
                  <a:cubicBezTo>
                    <a:pt x="3" y="13"/>
                    <a:pt x="0" y="10"/>
                    <a:pt x="0" y="6"/>
                  </a:cubicBezTo>
                  <a:cubicBezTo>
                    <a:pt x="0" y="3"/>
                    <a:pt x="3" y="0"/>
                    <a:pt x="6" y="0"/>
                  </a:cubicBezTo>
                  <a:cubicBezTo>
                    <a:pt x="8" y="0"/>
                    <a:pt x="9" y="1"/>
                    <a:pt x="10" y="2"/>
                  </a:cubicBezTo>
                  <a:cubicBezTo>
                    <a:pt x="11" y="1"/>
                    <a:pt x="12" y="0"/>
                    <a:pt x="14" y="0"/>
                  </a:cubicBezTo>
                  <a:cubicBezTo>
                    <a:pt x="18" y="0"/>
                    <a:pt x="20" y="3"/>
                    <a:pt x="20" y="6"/>
                  </a:cubicBezTo>
                  <a:cubicBezTo>
                    <a:pt x="20" y="10"/>
                    <a:pt x="18" y="13"/>
                    <a:pt x="14" y="16"/>
                  </a:cubicBezTo>
                  <a:cubicBezTo>
                    <a:pt x="13" y="17"/>
                    <a:pt x="12" y="18"/>
                    <a:pt x="11" y="19"/>
                  </a:cubicBezTo>
                  <a:cubicBezTo>
                    <a:pt x="11" y="19"/>
                    <a:pt x="11" y="19"/>
                    <a:pt x="10" y="19"/>
                  </a:cubicBezTo>
                  <a:close/>
                  <a:moveTo>
                    <a:pt x="6" y="4"/>
                  </a:moveTo>
                  <a:cubicBezTo>
                    <a:pt x="4" y="4"/>
                    <a:pt x="3" y="5"/>
                    <a:pt x="3" y="6"/>
                  </a:cubicBezTo>
                  <a:cubicBezTo>
                    <a:pt x="3" y="9"/>
                    <a:pt x="5" y="10"/>
                    <a:pt x="8" y="13"/>
                  </a:cubicBezTo>
                  <a:cubicBezTo>
                    <a:pt x="9" y="14"/>
                    <a:pt x="9" y="14"/>
                    <a:pt x="10" y="15"/>
                  </a:cubicBezTo>
                  <a:cubicBezTo>
                    <a:pt x="11" y="14"/>
                    <a:pt x="11" y="14"/>
                    <a:pt x="12" y="13"/>
                  </a:cubicBezTo>
                  <a:cubicBezTo>
                    <a:pt x="15" y="10"/>
                    <a:pt x="17" y="9"/>
                    <a:pt x="17" y="6"/>
                  </a:cubicBezTo>
                  <a:cubicBezTo>
                    <a:pt x="17" y="5"/>
                    <a:pt x="16" y="4"/>
                    <a:pt x="14" y="4"/>
                  </a:cubicBezTo>
                  <a:cubicBezTo>
                    <a:pt x="13" y="4"/>
                    <a:pt x="13" y="4"/>
                    <a:pt x="12" y="6"/>
                  </a:cubicBezTo>
                  <a:cubicBezTo>
                    <a:pt x="11" y="7"/>
                    <a:pt x="9" y="7"/>
                    <a:pt x="9" y="6"/>
                  </a:cubicBezTo>
                  <a:cubicBezTo>
                    <a:pt x="8" y="4"/>
                    <a:pt x="7"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稻壳儿榴莲果果"/>
            <p:cNvSpPr>
              <a:spLocks noChangeArrowheads="1"/>
            </p:cNvSpPr>
            <p:nvPr/>
          </p:nvSpPr>
          <p:spPr bwMode="auto">
            <a:xfrm>
              <a:off x="7115175" y="1004888"/>
              <a:ext cx="17463"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7"/>
            <p:cNvSpPr>
              <a:spLocks/>
            </p:cNvSpPr>
            <p:nvPr/>
          </p:nvSpPr>
          <p:spPr bwMode="auto">
            <a:xfrm>
              <a:off x="6778625" y="1128713"/>
              <a:ext cx="20638" cy="354013"/>
            </a:xfrm>
            <a:custGeom>
              <a:avLst/>
              <a:gdLst>
                <a:gd name="T0" fmla="*/ 2 w 4"/>
                <a:gd name="T1" fmla="*/ 66 h 66"/>
                <a:gd name="T2" fmla="*/ 0 w 4"/>
                <a:gd name="T3" fmla="*/ 64 h 66"/>
                <a:gd name="T4" fmla="*/ 0 w 4"/>
                <a:gd name="T5" fmla="*/ 1 h 66"/>
                <a:gd name="T6" fmla="*/ 2 w 4"/>
                <a:gd name="T7" fmla="*/ 0 h 66"/>
                <a:gd name="T8" fmla="*/ 4 w 4"/>
                <a:gd name="T9" fmla="*/ 1 h 66"/>
                <a:gd name="T10" fmla="*/ 4 w 4"/>
                <a:gd name="T11" fmla="*/ 64 h 66"/>
                <a:gd name="T12" fmla="*/ 2 w 4"/>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 h="66">
                  <a:moveTo>
                    <a:pt x="2" y="66"/>
                  </a:moveTo>
                  <a:cubicBezTo>
                    <a:pt x="1" y="66"/>
                    <a:pt x="0" y="65"/>
                    <a:pt x="0" y="64"/>
                  </a:cubicBezTo>
                  <a:cubicBezTo>
                    <a:pt x="0" y="1"/>
                    <a:pt x="0" y="1"/>
                    <a:pt x="0" y="1"/>
                  </a:cubicBezTo>
                  <a:cubicBezTo>
                    <a:pt x="0" y="0"/>
                    <a:pt x="1" y="0"/>
                    <a:pt x="2" y="0"/>
                  </a:cubicBezTo>
                  <a:cubicBezTo>
                    <a:pt x="3" y="0"/>
                    <a:pt x="4" y="0"/>
                    <a:pt x="4" y="1"/>
                  </a:cubicBezTo>
                  <a:cubicBezTo>
                    <a:pt x="4" y="64"/>
                    <a:pt x="4" y="64"/>
                    <a:pt x="4" y="64"/>
                  </a:cubicBezTo>
                  <a:cubicBezTo>
                    <a:pt x="4" y="65"/>
                    <a:pt x="3"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8"/>
            <p:cNvSpPr>
              <a:spLocks/>
            </p:cNvSpPr>
            <p:nvPr/>
          </p:nvSpPr>
          <p:spPr bwMode="auto">
            <a:xfrm>
              <a:off x="6778625" y="1068388"/>
              <a:ext cx="20638" cy="33338"/>
            </a:xfrm>
            <a:custGeom>
              <a:avLst/>
              <a:gdLst>
                <a:gd name="T0" fmla="*/ 2 w 4"/>
                <a:gd name="T1" fmla="*/ 6 h 6"/>
                <a:gd name="T2" fmla="*/ 0 w 4"/>
                <a:gd name="T3" fmla="*/ 4 h 6"/>
                <a:gd name="T4" fmla="*/ 0 w 4"/>
                <a:gd name="T5" fmla="*/ 1 h 6"/>
                <a:gd name="T6" fmla="*/ 2 w 4"/>
                <a:gd name="T7" fmla="*/ 0 h 6"/>
                <a:gd name="T8" fmla="*/ 4 w 4"/>
                <a:gd name="T9" fmla="*/ 1 h 6"/>
                <a:gd name="T10" fmla="*/ 4 w 4"/>
                <a:gd name="T11" fmla="*/ 4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1" y="6"/>
                    <a:pt x="0" y="5"/>
                    <a:pt x="0" y="4"/>
                  </a:cubicBezTo>
                  <a:cubicBezTo>
                    <a:pt x="0" y="1"/>
                    <a:pt x="0" y="1"/>
                    <a:pt x="0" y="1"/>
                  </a:cubicBezTo>
                  <a:cubicBezTo>
                    <a:pt x="0" y="1"/>
                    <a:pt x="1" y="0"/>
                    <a:pt x="2" y="0"/>
                  </a:cubicBezTo>
                  <a:cubicBezTo>
                    <a:pt x="3" y="0"/>
                    <a:pt x="4" y="1"/>
                    <a:pt x="4" y="1"/>
                  </a:cubicBezTo>
                  <a:cubicBezTo>
                    <a:pt x="4" y="4"/>
                    <a:pt x="4" y="4"/>
                    <a:pt x="4" y="4"/>
                  </a:cubicBezTo>
                  <a:cubicBezTo>
                    <a:pt x="4" y="5"/>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9"/>
            <p:cNvSpPr>
              <a:spLocks noEditPoints="1"/>
            </p:cNvSpPr>
            <p:nvPr/>
          </p:nvSpPr>
          <p:spPr bwMode="auto">
            <a:xfrm>
              <a:off x="7019925" y="790576"/>
              <a:ext cx="160338" cy="106363"/>
            </a:xfrm>
            <a:custGeom>
              <a:avLst/>
              <a:gdLst>
                <a:gd name="T0" fmla="*/ 10 w 30"/>
                <a:gd name="T1" fmla="*/ 20 h 20"/>
                <a:gd name="T2" fmla="*/ 2 w 30"/>
                <a:gd name="T3" fmla="*/ 20 h 20"/>
                <a:gd name="T4" fmla="*/ 0 w 30"/>
                <a:gd name="T5" fmla="*/ 18 h 20"/>
                <a:gd name="T6" fmla="*/ 0 w 30"/>
                <a:gd name="T7" fmla="*/ 13 h 20"/>
                <a:gd name="T8" fmla="*/ 13 w 30"/>
                <a:gd name="T9" fmla="*/ 2 h 20"/>
                <a:gd name="T10" fmla="*/ 20 w 30"/>
                <a:gd name="T11" fmla="*/ 0 h 20"/>
                <a:gd name="T12" fmla="*/ 26 w 30"/>
                <a:gd name="T13" fmla="*/ 2 h 20"/>
                <a:gd name="T14" fmla="*/ 30 w 30"/>
                <a:gd name="T15" fmla="*/ 7 h 20"/>
                <a:gd name="T16" fmla="*/ 26 w 30"/>
                <a:gd name="T17" fmla="*/ 12 h 20"/>
                <a:gd name="T18" fmla="*/ 10 w 30"/>
                <a:gd name="T19" fmla="*/ 20 h 20"/>
                <a:gd name="T20" fmla="*/ 4 w 30"/>
                <a:gd name="T21" fmla="*/ 17 h 20"/>
                <a:gd name="T22" fmla="*/ 10 w 30"/>
                <a:gd name="T23" fmla="*/ 17 h 20"/>
                <a:gd name="T24" fmla="*/ 25 w 30"/>
                <a:gd name="T25" fmla="*/ 9 h 20"/>
                <a:gd name="T26" fmla="*/ 26 w 30"/>
                <a:gd name="T27" fmla="*/ 7 h 20"/>
                <a:gd name="T28" fmla="*/ 25 w 30"/>
                <a:gd name="T29" fmla="*/ 5 h 20"/>
                <a:gd name="T30" fmla="*/ 15 w 30"/>
                <a:gd name="T31" fmla="*/ 5 h 20"/>
                <a:gd name="T32" fmla="*/ 4 w 30"/>
                <a:gd name="T33" fmla="*/ 13 h 20"/>
                <a:gd name="T34" fmla="*/ 4 w 30"/>
                <a:gd name="T35"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0">
                  <a:moveTo>
                    <a:pt x="10" y="20"/>
                  </a:moveTo>
                  <a:cubicBezTo>
                    <a:pt x="2" y="20"/>
                    <a:pt x="2" y="20"/>
                    <a:pt x="2" y="20"/>
                  </a:cubicBezTo>
                  <a:cubicBezTo>
                    <a:pt x="1" y="20"/>
                    <a:pt x="0" y="19"/>
                    <a:pt x="0" y="18"/>
                  </a:cubicBezTo>
                  <a:cubicBezTo>
                    <a:pt x="0" y="13"/>
                    <a:pt x="0" y="13"/>
                    <a:pt x="0" y="13"/>
                  </a:cubicBezTo>
                  <a:cubicBezTo>
                    <a:pt x="0" y="12"/>
                    <a:pt x="0" y="11"/>
                    <a:pt x="13" y="2"/>
                  </a:cubicBezTo>
                  <a:cubicBezTo>
                    <a:pt x="15" y="1"/>
                    <a:pt x="17" y="0"/>
                    <a:pt x="20" y="0"/>
                  </a:cubicBezTo>
                  <a:cubicBezTo>
                    <a:pt x="22" y="0"/>
                    <a:pt x="25" y="1"/>
                    <a:pt x="26" y="2"/>
                  </a:cubicBezTo>
                  <a:cubicBezTo>
                    <a:pt x="28" y="3"/>
                    <a:pt x="30" y="5"/>
                    <a:pt x="30" y="7"/>
                  </a:cubicBezTo>
                  <a:cubicBezTo>
                    <a:pt x="30" y="9"/>
                    <a:pt x="28" y="11"/>
                    <a:pt x="26" y="12"/>
                  </a:cubicBezTo>
                  <a:cubicBezTo>
                    <a:pt x="22" y="14"/>
                    <a:pt x="13" y="20"/>
                    <a:pt x="10" y="20"/>
                  </a:cubicBezTo>
                  <a:close/>
                  <a:moveTo>
                    <a:pt x="4" y="17"/>
                  </a:moveTo>
                  <a:cubicBezTo>
                    <a:pt x="10" y="17"/>
                    <a:pt x="10" y="17"/>
                    <a:pt x="10" y="17"/>
                  </a:cubicBezTo>
                  <a:cubicBezTo>
                    <a:pt x="12" y="16"/>
                    <a:pt x="19" y="13"/>
                    <a:pt x="25" y="9"/>
                  </a:cubicBezTo>
                  <a:cubicBezTo>
                    <a:pt x="26" y="9"/>
                    <a:pt x="26" y="8"/>
                    <a:pt x="26" y="7"/>
                  </a:cubicBezTo>
                  <a:cubicBezTo>
                    <a:pt x="26" y="6"/>
                    <a:pt x="26" y="5"/>
                    <a:pt x="25" y="5"/>
                  </a:cubicBezTo>
                  <a:cubicBezTo>
                    <a:pt x="22" y="3"/>
                    <a:pt x="17" y="3"/>
                    <a:pt x="15" y="5"/>
                  </a:cubicBezTo>
                  <a:cubicBezTo>
                    <a:pt x="10" y="8"/>
                    <a:pt x="5" y="12"/>
                    <a:pt x="4" y="13"/>
                  </a:cubicBezTo>
                  <a:lnTo>
                    <a:pt x="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0"/>
            <p:cNvSpPr>
              <a:spLocks noEditPoints="1"/>
            </p:cNvSpPr>
            <p:nvPr/>
          </p:nvSpPr>
          <p:spPr bwMode="auto">
            <a:xfrm>
              <a:off x="6880225" y="790576"/>
              <a:ext cx="160338" cy="106363"/>
            </a:xfrm>
            <a:custGeom>
              <a:avLst/>
              <a:gdLst>
                <a:gd name="T0" fmla="*/ 28 w 30"/>
                <a:gd name="T1" fmla="*/ 20 h 20"/>
                <a:gd name="T2" fmla="*/ 20 w 30"/>
                <a:gd name="T3" fmla="*/ 20 h 20"/>
                <a:gd name="T4" fmla="*/ 4 w 30"/>
                <a:gd name="T5" fmla="*/ 12 h 20"/>
                <a:gd name="T6" fmla="*/ 0 w 30"/>
                <a:gd name="T7" fmla="*/ 7 h 20"/>
                <a:gd name="T8" fmla="*/ 4 w 30"/>
                <a:gd name="T9" fmla="*/ 2 h 20"/>
                <a:gd name="T10" fmla="*/ 10 w 30"/>
                <a:gd name="T11" fmla="*/ 0 h 20"/>
                <a:gd name="T12" fmla="*/ 17 w 30"/>
                <a:gd name="T13" fmla="*/ 2 h 20"/>
                <a:gd name="T14" fmla="*/ 30 w 30"/>
                <a:gd name="T15" fmla="*/ 13 h 20"/>
                <a:gd name="T16" fmla="*/ 30 w 30"/>
                <a:gd name="T17" fmla="*/ 18 h 20"/>
                <a:gd name="T18" fmla="*/ 28 w 30"/>
                <a:gd name="T19" fmla="*/ 20 h 20"/>
                <a:gd name="T20" fmla="*/ 10 w 30"/>
                <a:gd name="T21" fmla="*/ 4 h 20"/>
                <a:gd name="T22" fmla="*/ 5 w 30"/>
                <a:gd name="T23" fmla="*/ 5 h 20"/>
                <a:gd name="T24" fmla="*/ 4 w 30"/>
                <a:gd name="T25" fmla="*/ 7 h 20"/>
                <a:gd name="T26" fmla="*/ 5 w 30"/>
                <a:gd name="T27" fmla="*/ 9 h 20"/>
                <a:gd name="T28" fmla="*/ 20 w 30"/>
                <a:gd name="T29" fmla="*/ 17 h 20"/>
                <a:gd name="T30" fmla="*/ 26 w 30"/>
                <a:gd name="T31" fmla="*/ 17 h 20"/>
                <a:gd name="T32" fmla="*/ 26 w 30"/>
                <a:gd name="T33" fmla="*/ 13 h 20"/>
                <a:gd name="T34" fmla="*/ 15 w 30"/>
                <a:gd name="T35" fmla="*/ 5 h 20"/>
                <a:gd name="T36" fmla="*/ 10 w 30"/>
                <a:gd name="T3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0">
                  <a:moveTo>
                    <a:pt x="28" y="20"/>
                  </a:moveTo>
                  <a:cubicBezTo>
                    <a:pt x="20" y="20"/>
                    <a:pt x="20" y="20"/>
                    <a:pt x="20" y="20"/>
                  </a:cubicBezTo>
                  <a:cubicBezTo>
                    <a:pt x="17" y="20"/>
                    <a:pt x="8" y="14"/>
                    <a:pt x="4" y="12"/>
                  </a:cubicBezTo>
                  <a:cubicBezTo>
                    <a:pt x="2" y="11"/>
                    <a:pt x="0" y="9"/>
                    <a:pt x="0" y="7"/>
                  </a:cubicBezTo>
                  <a:cubicBezTo>
                    <a:pt x="0" y="5"/>
                    <a:pt x="2" y="3"/>
                    <a:pt x="4" y="2"/>
                  </a:cubicBezTo>
                  <a:cubicBezTo>
                    <a:pt x="5" y="1"/>
                    <a:pt x="8" y="0"/>
                    <a:pt x="10" y="0"/>
                  </a:cubicBezTo>
                  <a:cubicBezTo>
                    <a:pt x="13" y="0"/>
                    <a:pt x="15" y="1"/>
                    <a:pt x="17" y="2"/>
                  </a:cubicBezTo>
                  <a:cubicBezTo>
                    <a:pt x="30" y="11"/>
                    <a:pt x="30" y="12"/>
                    <a:pt x="30" y="13"/>
                  </a:cubicBezTo>
                  <a:cubicBezTo>
                    <a:pt x="30" y="18"/>
                    <a:pt x="30" y="18"/>
                    <a:pt x="30" y="18"/>
                  </a:cubicBezTo>
                  <a:cubicBezTo>
                    <a:pt x="30" y="19"/>
                    <a:pt x="29" y="20"/>
                    <a:pt x="28" y="20"/>
                  </a:cubicBezTo>
                  <a:close/>
                  <a:moveTo>
                    <a:pt x="10" y="4"/>
                  </a:moveTo>
                  <a:cubicBezTo>
                    <a:pt x="8" y="4"/>
                    <a:pt x="7" y="4"/>
                    <a:pt x="5" y="5"/>
                  </a:cubicBezTo>
                  <a:cubicBezTo>
                    <a:pt x="4" y="5"/>
                    <a:pt x="4" y="6"/>
                    <a:pt x="4" y="7"/>
                  </a:cubicBezTo>
                  <a:cubicBezTo>
                    <a:pt x="4" y="8"/>
                    <a:pt x="4" y="9"/>
                    <a:pt x="5" y="9"/>
                  </a:cubicBezTo>
                  <a:cubicBezTo>
                    <a:pt x="11" y="13"/>
                    <a:pt x="19" y="16"/>
                    <a:pt x="20" y="17"/>
                  </a:cubicBezTo>
                  <a:cubicBezTo>
                    <a:pt x="26" y="17"/>
                    <a:pt x="26" y="17"/>
                    <a:pt x="26" y="17"/>
                  </a:cubicBezTo>
                  <a:cubicBezTo>
                    <a:pt x="26" y="13"/>
                    <a:pt x="26" y="13"/>
                    <a:pt x="26" y="13"/>
                  </a:cubicBezTo>
                  <a:cubicBezTo>
                    <a:pt x="25" y="12"/>
                    <a:pt x="20" y="8"/>
                    <a:pt x="15" y="5"/>
                  </a:cubicBezTo>
                  <a:cubicBezTo>
                    <a:pt x="14" y="4"/>
                    <a:pt x="12"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0" name="稻壳儿榴莲果果"/>
          <p:cNvGrpSpPr/>
          <p:nvPr/>
        </p:nvGrpSpPr>
        <p:grpSpPr>
          <a:xfrm>
            <a:off x="4512859" y="2434034"/>
            <a:ext cx="520700" cy="500063"/>
            <a:chOff x="2239963" y="3627438"/>
            <a:chExt cx="520700" cy="500063"/>
          </a:xfrm>
        </p:grpSpPr>
        <p:sp>
          <p:nvSpPr>
            <p:cNvPr id="61" name="Freeform 115"/>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16"/>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17"/>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118"/>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119"/>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120"/>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稻壳儿榴莲果果"/>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122"/>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123"/>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稻壳儿榴莲果果"/>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125"/>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26"/>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27"/>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28"/>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129"/>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130"/>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稻壳儿榴莲果果"/>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132"/>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79" name="稻壳儿榴莲果果"/>
          <p:cNvGrpSpPr/>
          <p:nvPr/>
        </p:nvGrpSpPr>
        <p:grpSpPr>
          <a:xfrm>
            <a:off x="7162631" y="2423405"/>
            <a:ext cx="566738" cy="541337"/>
            <a:chOff x="2182813" y="4945063"/>
            <a:chExt cx="566738" cy="541337"/>
          </a:xfrm>
          <a:solidFill>
            <a:schemeClr val="bg1"/>
          </a:solidFill>
        </p:grpSpPr>
        <p:sp>
          <p:nvSpPr>
            <p:cNvPr id="80" name="Freeform 136"/>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37"/>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Rectangle 138"/>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Rectangle 139"/>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Rectangle 140"/>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41"/>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42"/>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43"/>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44"/>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45"/>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46"/>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47"/>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48"/>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49"/>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50"/>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51"/>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Rectangle 152"/>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Rectangle 153"/>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Rectangle 154"/>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55"/>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稻壳儿榴莲果果"/>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57"/>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58"/>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59"/>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60"/>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稻壳儿榴莲果果"/>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62"/>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63"/>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8" name="稻壳儿榴莲果果"/>
          <p:cNvGrpSpPr/>
          <p:nvPr/>
        </p:nvGrpSpPr>
        <p:grpSpPr>
          <a:xfrm>
            <a:off x="9984217" y="2468959"/>
            <a:ext cx="439738" cy="533400"/>
            <a:chOff x="6778625" y="2222501"/>
            <a:chExt cx="439738" cy="533400"/>
          </a:xfrm>
          <a:solidFill>
            <a:schemeClr val="bg1"/>
          </a:solidFill>
        </p:grpSpPr>
        <p:sp>
          <p:nvSpPr>
            <p:cNvPr id="109" name="Freeform 34"/>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35"/>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36"/>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37"/>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38"/>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39"/>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40"/>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41"/>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42"/>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43"/>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44"/>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45"/>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46"/>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47"/>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48"/>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49"/>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50"/>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51"/>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52"/>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53"/>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54"/>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55"/>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56"/>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57"/>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58"/>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59"/>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稻壳儿榴莲果果"/>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61"/>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588502203"/>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稻壳儿榴莲果果"/>
          <p:cNvSpPr txBox="1"/>
          <p:nvPr/>
        </p:nvSpPr>
        <p:spPr>
          <a:xfrm>
            <a:off x="7741920" y="2330718"/>
            <a:ext cx="3113866" cy="338554"/>
          </a:xfrm>
          <a:prstGeom prst="rect">
            <a:avLst/>
          </a:prstGeom>
          <a:noFill/>
        </p:spPr>
        <p:txBody>
          <a:bodyPr wrap="square" rtlCol="0">
            <a:spAutoFit/>
          </a:bodyPr>
          <a:lstStyle/>
          <a:p>
            <a:r>
              <a:rPr lang="zh-CN" altLang="en-US"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6" name="稻壳儿榴莲果果"/>
          <p:cNvSpPr/>
          <p:nvPr/>
        </p:nvSpPr>
        <p:spPr bwMode="auto">
          <a:xfrm>
            <a:off x="7834071" y="2669272"/>
            <a:ext cx="2641018" cy="722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17" name="稻壳儿榴莲果果"/>
          <p:cNvSpPr txBox="1"/>
          <p:nvPr/>
        </p:nvSpPr>
        <p:spPr>
          <a:xfrm>
            <a:off x="7741920" y="3638657"/>
            <a:ext cx="3113866" cy="338554"/>
          </a:xfrm>
          <a:prstGeom prst="rect">
            <a:avLst/>
          </a:prstGeom>
          <a:noFill/>
        </p:spPr>
        <p:txBody>
          <a:bodyPr wrap="square" rtlCol="0">
            <a:spAutoFit/>
          </a:bodyPr>
          <a:lstStyle/>
          <a:p>
            <a:r>
              <a:rPr lang="zh-CN" altLang="en-US"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8" name="稻壳儿榴莲果果"/>
          <p:cNvSpPr/>
          <p:nvPr/>
        </p:nvSpPr>
        <p:spPr bwMode="auto">
          <a:xfrm>
            <a:off x="7834071" y="3977211"/>
            <a:ext cx="2641018" cy="722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19" name="稻壳儿榴莲果果"/>
          <p:cNvSpPr txBox="1"/>
          <p:nvPr/>
        </p:nvSpPr>
        <p:spPr>
          <a:xfrm>
            <a:off x="7741920" y="4946596"/>
            <a:ext cx="3113866" cy="338554"/>
          </a:xfrm>
          <a:prstGeom prst="rect">
            <a:avLst/>
          </a:prstGeom>
          <a:noFill/>
        </p:spPr>
        <p:txBody>
          <a:bodyPr wrap="square" rtlCol="0">
            <a:spAutoFit/>
          </a:bodyPr>
          <a:lstStyle/>
          <a:p>
            <a:r>
              <a:rPr lang="zh-CN" altLang="en-US"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20" name="稻壳儿榴莲果果"/>
          <p:cNvSpPr/>
          <p:nvPr/>
        </p:nvSpPr>
        <p:spPr bwMode="auto">
          <a:xfrm>
            <a:off x="7834071" y="5285150"/>
            <a:ext cx="2641018" cy="722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21" name="稻壳儿榴莲果果"/>
          <p:cNvSpPr txBox="1"/>
          <p:nvPr/>
        </p:nvSpPr>
        <p:spPr>
          <a:xfrm>
            <a:off x="2106592" y="4946596"/>
            <a:ext cx="2163427" cy="338554"/>
          </a:xfrm>
          <a:prstGeom prst="rect">
            <a:avLst/>
          </a:prstGeom>
          <a:noFill/>
        </p:spPr>
        <p:txBody>
          <a:bodyPr wrap="square" rtlCol="0">
            <a:spAutoFit/>
          </a:bodyPr>
          <a:lstStyle/>
          <a:p>
            <a:pPr algn="r"/>
            <a:r>
              <a:rPr lang="zh-CN" altLang="en-US"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22" name="稻壳儿榴莲果果"/>
          <p:cNvSpPr/>
          <p:nvPr/>
        </p:nvSpPr>
        <p:spPr bwMode="auto">
          <a:xfrm>
            <a:off x="1544611" y="5285150"/>
            <a:ext cx="2641018" cy="722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25" name="稻壳儿榴莲果果"/>
          <p:cNvSpPr txBox="1"/>
          <p:nvPr/>
        </p:nvSpPr>
        <p:spPr>
          <a:xfrm>
            <a:off x="2106592" y="3645751"/>
            <a:ext cx="2163427" cy="338554"/>
          </a:xfrm>
          <a:prstGeom prst="rect">
            <a:avLst/>
          </a:prstGeom>
          <a:noFill/>
        </p:spPr>
        <p:txBody>
          <a:bodyPr wrap="square" rtlCol="0">
            <a:spAutoFit/>
          </a:bodyPr>
          <a:lstStyle/>
          <a:p>
            <a:pPr algn="r"/>
            <a:r>
              <a:rPr lang="zh-CN" altLang="en-US"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26" name="稻壳儿榴莲果果"/>
          <p:cNvSpPr/>
          <p:nvPr/>
        </p:nvSpPr>
        <p:spPr bwMode="auto">
          <a:xfrm>
            <a:off x="1544611" y="3984305"/>
            <a:ext cx="2641018" cy="722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27" name="稻壳儿榴莲果果"/>
          <p:cNvSpPr txBox="1"/>
          <p:nvPr/>
        </p:nvSpPr>
        <p:spPr>
          <a:xfrm>
            <a:off x="2106592" y="2347520"/>
            <a:ext cx="2163427" cy="338554"/>
          </a:xfrm>
          <a:prstGeom prst="rect">
            <a:avLst/>
          </a:prstGeom>
          <a:noFill/>
        </p:spPr>
        <p:txBody>
          <a:bodyPr wrap="square" rtlCol="0">
            <a:spAutoFit/>
          </a:bodyPr>
          <a:lstStyle/>
          <a:p>
            <a:pPr algn="r"/>
            <a:r>
              <a:rPr lang="zh-CN" altLang="en-US"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chemeClr val="tx1">
                  <a:lumMod val="95000"/>
                  <a:lumOff val="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28" name="稻壳儿榴莲果果"/>
          <p:cNvSpPr/>
          <p:nvPr/>
        </p:nvSpPr>
        <p:spPr bwMode="auto">
          <a:xfrm>
            <a:off x="1544611" y="2686074"/>
            <a:ext cx="2641018" cy="722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29"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30"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pic>
        <p:nvPicPr>
          <p:cNvPr id="31" name="稻壳儿榴莲果果"/>
          <p:cNvPicPr>
            <a:picLocks noChangeAspect="1"/>
          </p:cNvPicPr>
          <p:nvPr/>
        </p:nvPicPr>
        <p:blipFill>
          <a:blip r:embed="rId2"/>
          <a:stretch>
            <a:fillRect/>
          </a:stretch>
        </p:blipFill>
        <p:spPr>
          <a:xfrm>
            <a:off x="4782196" y="2347520"/>
            <a:ext cx="2627607" cy="3429000"/>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418633920"/>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稻壳儿榴莲果果"/>
          <p:cNvCxnSpPr>
            <a:endCxn id="5" idx="2"/>
          </p:cNvCxnSpPr>
          <p:nvPr/>
        </p:nvCxnSpPr>
        <p:spPr>
          <a:xfrm>
            <a:off x="1599751" y="2388153"/>
            <a:ext cx="8214360" cy="0"/>
          </a:xfrm>
          <a:prstGeom prst="line">
            <a:avLst/>
          </a:prstGeom>
          <a:ln>
            <a:solidFill>
              <a:srgbClr val="BEBEEA"/>
            </a:solidFill>
          </a:ln>
        </p:spPr>
        <p:style>
          <a:lnRef idx="1">
            <a:schemeClr val="accent1"/>
          </a:lnRef>
          <a:fillRef idx="0">
            <a:schemeClr val="accent1"/>
          </a:fillRef>
          <a:effectRef idx="0">
            <a:schemeClr val="accent1"/>
          </a:effectRef>
          <a:fontRef idx="minor">
            <a:schemeClr val="tx1"/>
          </a:fontRef>
        </p:style>
      </p:cxnSp>
      <p:cxnSp>
        <p:nvCxnSpPr>
          <p:cNvPr id="3" name="稻壳儿榴莲果果"/>
          <p:cNvCxnSpPr/>
          <p:nvPr/>
        </p:nvCxnSpPr>
        <p:spPr>
          <a:xfrm>
            <a:off x="1604196" y="3839763"/>
            <a:ext cx="81286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稻壳儿榴莲果果"/>
          <p:cNvCxnSpPr/>
          <p:nvPr/>
        </p:nvCxnSpPr>
        <p:spPr>
          <a:xfrm>
            <a:off x="1604196" y="5319313"/>
            <a:ext cx="81286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稻壳儿榴莲果果"/>
          <p:cNvSpPr/>
          <p:nvPr/>
        </p:nvSpPr>
        <p:spPr>
          <a:xfrm>
            <a:off x="9814111" y="1936668"/>
            <a:ext cx="902970" cy="902970"/>
          </a:xfrm>
          <a:prstGeom prst="ellipse">
            <a:avLst/>
          </a:prstGeom>
          <a:solidFill>
            <a:srgbClr val="BEB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800" b="1" dirty="0">
                <a:latin typeface="阿里巴巴普惠体 M" panose="00020600040101010101" pitchFamily="18" charset="-122"/>
                <a:ea typeface="阿里巴巴普惠体 M" panose="00020600040101010101" pitchFamily="18" charset="-122"/>
                <a:cs typeface="阿里巴巴普惠体 M" panose="00020600040101010101" pitchFamily="18" charset="-122"/>
              </a:rPr>
              <a:t>01</a:t>
            </a:r>
          </a:p>
        </p:txBody>
      </p:sp>
      <p:sp>
        <p:nvSpPr>
          <p:cNvPr id="6" name="稻壳儿榴莲果果"/>
          <p:cNvSpPr/>
          <p:nvPr/>
        </p:nvSpPr>
        <p:spPr>
          <a:xfrm>
            <a:off x="9814111" y="3388278"/>
            <a:ext cx="902970" cy="902970"/>
          </a:xfrm>
          <a:prstGeom prst="ellipse">
            <a:avLst/>
          </a:prstGeom>
          <a:solidFill>
            <a:srgbClr val="ED89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800" b="1">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02</a:t>
            </a:r>
            <a:endParaRPr lang="zh-CN" altLang="en-US" sz="1400">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
        <p:nvSpPr>
          <p:cNvPr id="7" name="稻壳儿榴莲果果"/>
          <p:cNvSpPr/>
          <p:nvPr/>
        </p:nvSpPr>
        <p:spPr>
          <a:xfrm>
            <a:off x="9814111" y="4867828"/>
            <a:ext cx="902970" cy="902970"/>
          </a:xfrm>
          <a:prstGeom prst="ellipse">
            <a:avLst/>
          </a:prstGeom>
          <a:solidFill>
            <a:srgbClr val="BEB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800" b="1">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03</a:t>
            </a:r>
            <a:endParaRPr lang="zh-CN" altLang="en-US" sz="1400">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cxnSp>
        <p:nvCxnSpPr>
          <p:cNvPr id="14" name="稻壳儿榴莲果果"/>
          <p:cNvCxnSpPr/>
          <p:nvPr/>
        </p:nvCxnSpPr>
        <p:spPr>
          <a:xfrm>
            <a:off x="1599751" y="3839763"/>
            <a:ext cx="8214360" cy="0"/>
          </a:xfrm>
          <a:prstGeom prst="line">
            <a:avLst/>
          </a:prstGeom>
          <a:ln>
            <a:solidFill>
              <a:srgbClr val="ED898E"/>
            </a:solidFill>
          </a:ln>
        </p:spPr>
        <p:style>
          <a:lnRef idx="1">
            <a:schemeClr val="accent1"/>
          </a:lnRef>
          <a:fillRef idx="0">
            <a:schemeClr val="accent1"/>
          </a:fillRef>
          <a:effectRef idx="0">
            <a:schemeClr val="accent1"/>
          </a:effectRef>
          <a:fontRef idx="minor">
            <a:schemeClr val="tx1"/>
          </a:fontRef>
        </p:style>
      </p:cxnSp>
      <p:cxnSp>
        <p:nvCxnSpPr>
          <p:cNvPr id="15" name="稻壳儿榴莲果果"/>
          <p:cNvCxnSpPr/>
          <p:nvPr/>
        </p:nvCxnSpPr>
        <p:spPr>
          <a:xfrm>
            <a:off x="1599751" y="5335556"/>
            <a:ext cx="8214360" cy="0"/>
          </a:xfrm>
          <a:prstGeom prst="line">
            <a:avLst/>
          </a:prstGeom>
          <a:ln>
            <a:solidFill>
              <a:srgbClr val="BEBEEA"/>
            </a:solidFill>
          </a:ln>
        </p:spPr>
        <p:style>
          <a:lnRef idx="1">
            <a:schemeClr val="accent1"/>
          </a:lnRef>
          <a:fillRef idx="0">
            <a:schemeClr val="accent1"/>
          </a:fillRef>
          <a:effectRef idx="0">
            <a:schemeClr val="accent1"/>
          </a:effectRef>
          <a:fontRef idx="minor">
            <a:schemeClr val="tx1"/>
          </a:fontRef>
        </p:style>
      </p:cxnSp>
      <p:sp>
        <p:nvSpPr>
          <p:cNvPr id="16" name="稻壳儿榴莲果果"/>
          <p:cNvSpPr/>
          <p:nvPr/>
        </p:nvSpPr>
        <p:spPr bwMode="auto">
          <a:xfrm>
            <a:off x="1599751" y="2490066"/>
            <a:ext cx="7857070" cy="52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Donec finibus nisi quis libero dapibus, quis porttitor lorem </a:t>
            </a:r>
            <a:r>
              <a:rPr lang="en-US" altLang="zh-CN" sz="1000" dirty="0" smtClean="0">
                <a:latin typeface="阿里巴巴普惠体 L" panose="00020600040101010101" pitchFamily="18" charset="-122"/>
                <a:ea typeface="阿里巴巴普惠体 L" panose="00020600040101010101" pitchFamily="18" charset="-122"/>
                <a:cs typeface="阿里巴巴普惠体 L" panose="00020600040101010101" pitchFamily="18" charset="-122"/>
              </a:rPr>
              <a:t>lacinia . </a:t>
            </a: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Donec justo elit, finibus sit amet dolor eu, rhoncus eleifend </a:t>
            </a:r>
            <a:r>
              <a:rPr lang="en-US" altLang="zh-CN" sz="1000" dirty="0" smtClean="0">
                <a:latin typeface="阿里巴巴普惠体 L" panose="00020600040101010101" pitchFamily="18" charset="-122"/>
                <a:ea typeface="阿里巴巴普惠体 L" panose="00020600040101010101" pitchFamily="18" charset="-122"/>
                <a:cs typeface="阿里巴巴普惠体 L" panose="00020600040101010101" pitchFamily="18" charset="-122"/>
              </a:rPr>
              <a:t>purus.</a:t>
            </a:r>
            <a:endPar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7" name="稻壳儿榴莲果果"/>
          <p:cNvSpPr/>
          <p:nvPr/>
        </p:nvSpPr>
        <p:spPr bwMode="auto">
          <a:xfrm>
            <a:off x="1599751" y="3985858"/>
            <a:ext cx="7857070" cy="52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Donec finibus nisi quis libero dapibus, quis porttitor lorem </a:t>
            </a:r>
            <a:r>
              <a:rPr lang="en-US" altLang="zh-CN" sz="1000" dirty="0" smtClean="0">
                <a:latin typeface="阿里巴巴普惠体 L" panose="00020600040101010101" pitchFamily="18" charset="-122"/>
                <a:ea typeface="阿里巴巴普惠体 L" panose="00020600040101010101" pitchFamily="18" charset="-122"/>
                <a:cs typeface="阿里巴巴普惠体 L" panose="00020600040101010101" pitchFamily="18" charset="-122"/>
              </a:rPr>
              <a:t>lacinia . </a:t>
            </a: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Donec justo elit, finibus sit amet dolor eu, rhoncus eleifend </a:t>
            </a:r>
            <a:r>
              <a:rPr lang="en-US" altLang="zh-CN" sz="1000" dirty="0" smtClean="0">
                <a:latin typeface="阿里巴巴普惠体 L" panose="00020600040101010101" pitchFamily="18" charset="-122"/>
                <a:ea typeface="阿里巴巴普惠体 L" panose="00020600040101010101" pitchFamily="18" charset="-122"/>
                <a:cs typeface="阿里巴巴普惠体 L" panose="00020600040101010101" pitchFamily="18" charset="-122"/>
              </a:rPr>
              <a:t>purus.</a:t>
            </a:r>
            <a:endPar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8" name="稻壳儿榴莲果果"/>
          <p:cNvSpPr/>
          <p:nvPr/>
        </p:nvSpPr>
        <p:spPr bwMode="auto">
          <a:xfrm>
            <a:off x="1599751" y="5481650"/>
            <a:ext cx="7857070" cy="52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Donec finibus nisi quis libero dapibus, quis porttitor lorem </a:t>
            </a:r>
            <a:r>
              <a:rPr lang="en-US" altLang="zh-CN" sz="1000" dirty="0" smtClean="0">
                <a:latin typeface="阿里巴巴普惠体 L" panose="00020600040101010101" pitchFamily="18" charset="-122"/>
                <a:ea typeface="阿里巴巴普惠体 L" panose="00020600040101010101" pitchFamily="18" charset="-122"/>
                <a:cs typeface="阿里巴巴普惠体 L" panose="00020600040101010101" pitchFamily="18" charset="-122"/>
              </a:rPr>
              <a:t>lacinia . </a:t>
            </a: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Donec justo elit, finibus sit amet dolor eu, rhoncus eleifend </a:t>
            </a:r>
            <a:r>
              <a:rPr lang="en-US" altLang="zh-CN" sz="1000" dirty="0" smtClean="0">
                <a:latin typeface="阿里巴巴普惠体 L" panose="00020600040101010101" pitchFamily="18" charset="-122"/>
                <a:ea typeface="阿里巴巴普惠体 L" panose="00020600040101010101" pitchFamily="18" charset="-122"/>
                <a:cs typeface="阿里巴巴普惠体 L" panose="00020600040101010101" pitchFamily="18" charset="-122"/>
              </a:rPr>
              <a:t>purus.</a:t>
            </a:r>
            <a:endPar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9" name="稻壳儿榴莲果果"/>
          <p:cNvSpPr txBox="1"/>
          <p:nvPr/>
        </p:nvSpPr>
        <p:spPr>
          <a:xfrm>
            <a:off x="1599751" y="2038582"/>
            <a:ext cx="820738" cy="246221"/>
          </a:xfrm>
          <a:prstGeom prst="rect">
            <a:avLst/>
          </a:prstGeom>
          <a:noFill/>
        </p:spPr>
        <p:txBody>
          <a:bodyPr wrap="none" lIns="0" tIns="0" rIns="0" bIns="0" rtlCol="0">
            <a:spAutoFit/>
          </a:bodyPr>
          <a:lstStyle/>
          <a:p>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0" name="稻壳儿榴莲果果"/>
          <p:cNvSpPr txBox="1"/>
          <p:nvPr/>
        </p:nvSpPr>
        <p:spPr>
          <a:xfrm>
            <a:off x="1599751" y="3505773"/>
            <a:ext cx="820738" cy="246221"/>
          </a:xfrm>
          <a:prstGeom prst="rect">
            <a:avLst/>
          </a:prstGeom>
          <a:noFill/>
        </p:spPr>
        <p:txBody>
          <a:bodyPr wrap="none" lIns="0" tIns="0" rIns="0" bIns="0" rtlCol="0">
            <a:spAutoFit/>
          </a:bodyPr>
          <a:lstStyle/>
          <a:p>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1" name="稻壳儿榴莲果果"/>
          <p:cNvSpPr txBox="1"/>
          <p:nvPr/>
        </p:nvSpPr>
        <p:spPr>
          <a:xfrm>
            <a:off x="1599751" y="4996156"/>
            <a:ext cx="820738" cy="246221"/>
          </a:xfrm>
          <a:prstGeom prst="rect">
            <a:avLst/>
          </a:prstGeom>
          <a:noFill/>
        </p:spPr>
        <p:txBody>
          <a:bodyPr wrap="none" lIns="0" tIns="0" rIns="0" bIns="0" rtlCol="0">
            <a:spAutoFit/>
          </a:bodyPr>
          <a:lstStyle/>
          <a:p>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36"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37"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spTree>
    <p:extLst>
      <p:ext uri="{BB962C8B-B14F-4D97-AF65-F5344CB8AC3E}">
        <p14:creationId xmlns:p14="http://schemas.microsoft.com/office/powerpoint/2010/main" val="1432194913"/>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稻壳儿榴莲果果"/>
          <p:cNvSpPr/>
          <p:nvPr/>
        </p:nvSpPr>
        <p:spPr>
          <a:xfrm rot="16200000">
            <a:off x="4449658" y="2439649"/>
            <a:ext cx="1511607" cy="1509109"/>
          </a:xfrm>
          <a:custGeom>
            <a:avLst/>
            <a:gdLst/>
            <a:ahLst/>
            <a:cxnLst>
              <a:cxn ang="0">
                <a:pos x="wd2" y="hd2"/>
              </a:cxn>
              <a:cxn ang="5400000">
                <a:pos x="wd2" y="hd2"/>
              </a:cxn>
              <a:cxn ang="10800000">
                <a:pos x="wd2" y="hd2"/>
              </a:cxn>
              <a:cxn ang="16200000">
                <a:pos x="wd2" y="hd2"/>
              </a:cxn>
            </a:cxnLst>
            <a:rect l="0" t="0" r="r" b="b"/>
            <a:pathLst>
              <a:path w="21599" h="21600" extrusionOk="0">
                <a:moveTo>
                  <a:pt x="3086" y="0"/>
                </a:moveTo>
                <a:lnTo>
                  <a:pt x="21599" y="0"/>
                </a:lnTo>
                <a:lnTo>
                  <a:pt x="21534" y="21600"/>
                </a:lnTo>
                <a:lnTo>
                  <a:pt x="4911" y="21600"/>
                </a:lnTo>
                <a:cubicBezTo>
                  <a:pt x="3496" y="21589"/>
                  <a:pt x="2149" y="20922"/>
                  <a:pt x="1220" y="19759"/>
                </a:cubicBezTo>
                <a:cubicBezTo>
                  <a:pt x="430" y="18770"/>
                  <a:pt x="-1" y="17485"/>
                  <a:pt x="0" y="16163"/>
                </a:cubicBezTo>
                <a:lnTo>
                  <a:pt x="65" y="26"/>
                </a:lnTo>
                <a:lnTo>
                  <a:pt x="3086" y="0"/>
                </a:lnTo>
                <a:close/>
              </a:path>
            </a:pathLst>
          </a:custGeom>
          <a:solidFill>
            <a:srgbClr val="A4A4D2"/>
          </a:solidFill>
          <a:ln w="25400" cap="flat">
            <a:noFill/>
            <a:prstDash val="solid"/>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6600"/>
          </a:p>
        </p:txBody>
      </p:sp>
      <p:sp>
        <p:nvSpPr>
          <p:cNvPr id="8" name="稻壳儿榴莲果果"/>
          <p:cNvSpPr/>
          <p:nvPr/>
        </p:nvSpPr>
        <p:spPr>
          <a:xfrm rot="10800000">
            <a:off x="4449657" y="4210503"/>
            <a:ext cx="1511606" cy="1509110"/>
          </a:xfrm>
          <a:custGeom>
            <a:avLst/>
            <a:gdLst/>
            <a:ahLst/>
            <a:cxnLst>
              <a:cxn ang="0">
                <a:pos x="wd2" y="hd2"/>
              </a:cxn>
              <a:cxn ang="5400000">
                <a:pos x="wd2" y="hd2"/>
              </a:cxn>
              <a:cxn ang="10800000">
                <a:pos x="wd2" y="hd2"/>
              </a:cxn>
              <a:cxn ang="16200000">
                <a:pos x="wd2" y="hd2"/>
              </a:cxn>
            </a:cxnLst>
            <a:rect l="0" t="0" r="r" b="b"/>
            <a:pathLst>
              <a:path w="21599" h="21600" extrusionOk="0">
                <a:moveTo>
                  <a:pt x="3086" y="0"/>
                </a:moveTo>
                <a:lnTo>
                  <a:pt x="21599" y="0"/>
                </a:lnTo>
                <a:lnTo>
                  <a:pt x="21534" y="21600"/>
                </a:lnTo>
                <a:lnTo>
                  <a:pt x="4911" y="21600"/>
                </a:lnTo>
                <a:cubicBezTo>
                  <a:pt x="3496" y="21589"/>
                  <a:pt x="2149" y="20922"/>
                  <a:pt x="1220" y="19759"/>
                </a:cubicBezTo>
                <a:cubicBezTo>
                  <a:pt x="430" y="18770"/>
                  <a:pt x="-1" y="17485"/>
                  <a:pt x="0" y="16163"/>
                </a:cubicBezTo>
                <a:lnTo>
                  <a:pt x="65" y="26"/>
                </a:lnTo>
                <a:lnTo>
                  <a:pt x="3086" y="0"/>
                </a:lnTo>
                <a:close/>
              </a:path>
            </a:pathLst>
          </a:custGeom>
          <a:solidFill>
            <a:srgbClr val="ED898E"/>
          </a:solidFill>
          <a:ln w="25400" cap="flat">
            <a:noFill/>
            <a:prstDash val="solid"/>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6600"/>
          </a:p>
        </p:txBody>
      </p:sp>
      <p:sp>
        <p:nvSpPr>
          <p:cNvPr id="13" name="稻壳儿榴莲果果"/>
          <p:cNvSpPr/>
          <p:nvPr/>
        </p:nvSpPr>
        <p:spPr>
          <a:xfrm rot="5400000">
            <a:off x="6221213" y="4210504"/>
            <a:ext cx="1511607" cy="1509109"/>
          </a:xfrm>
          <a:custGeom>
            <a:avLst/>
            <a:gdLst/>
            <a:ahLst/>
            <a:cxnLst>
              <a:cxn ang="0">
                <a:pos x="wd2" y="hd2"/>
              </a:cxn>
              <a:cxn ang="5400000">
                <a:pos x="wd2" y="hd2"/>
              </a:cxn>
              <a:cxn ang="10800000">
                <a:pos x="wd2" y="hd2"/>
              </a:cxn>
              <a:cxn ang="16200000">
                <a:pos x="wd2" y="hd2"/>
              </a:cxn>
            </a:cxnLst>
            <a:rect l="0" t="0" r="r" b="b"/>
            <a:pathLst>
              <a:path w="21599" h="21600" extrusionOk="0">
                <a:moveTo>
                  <a:pt x="3086" y="0"/>
                </a:moveTo>
                <a:lnTo>
                  <a:pt x="21599" y="0"/>
                </a:lnTo>
                <a:lnTo>
                  <a:pt x="21534" y="21600"/>
                </a:lnTo>
                <a:lnTo>
                  <a:pt x="4911" y="21600"/>
                </a:lnTo>
                <a:cubicBezTo>
                  <a:pt x="3496" y="21589"/>
                  <a:pt x="2149" y="20922"/>
                  <a:pt x="1220" y="19759"/>
                </a:cubicBezTo>
                <a:cubicBezTo>
                  <a:pt x="430" y="18770"/>
                  <a:pt x="-1" y="17485"/>
                  <a:pt x="0" y="16163"/>
                </a:cubicBezTo>
                <a:lnTo>
                  <a:pt x="65" y="26"/>
                </a:lnTo>
                <a:lnTo>
                  <a:pt x="3086" y="0"/>
                </a:lnTo>
                <a:close/>
              </a:path>
            </a:pathLst>
          </a:custGeom>
          <a:solidFill>
            <a:srgbClr val="A4A4D2"/>
          </a:solidFill>
          <a:ln w="25400" cap="flat">
            <a:noFill/>
            <a:prstDash val="solid"/>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6600"/>
          </a:p>
        </p:txBody>
      </p:sp>
      <p:sp>
        <p:nvSpPr>
          <p:cNvPr id="18" name="稻壳儿榴莲果果"/>
          <p:cNvSpPr/>
          <p:nvPr/>
        </p:nvSpPr>
        <p:spPr>
          <a:xfrm>
            <a:off x="6221213" y="2439649"/>
            <a:ext cx="1511606" cy="1509109"/>
          </a:xfrm>
          <a:custGeom>
            <a:avLst/>
            <a:gdLst/>
            <a:ahLst/>
            <a:cxnLst>
              <a:cxn ang="0">
                <a:pos x="wd2" y="hd2"/>
              </a:cxn>
              <a:cxn ang="5400000">
                <a:pos x="wd2" y="hd2"/>
              </a:cxn>
              <a:cxn ang="10800000">
                <a:pos x="wd2" y="hd2"/>
              </a:cxn>
              <a:cxn ang="16200000">
                <a:pos x="wd2" y="hd2"/>
              </a:cxn>
            </a:cxnLst>
            <a:rect l="0" t="0" r="r" b="b"/>
            <a:pathLst>
              <a:path w="21599" h="21600" extrusionOk="0">
                <a:moveTo>
                  <a:pt x="3086" y="0"/>
                </a:moveTo>
                <a:lnTo>
                  <a:pt x="21599" y="0"/>
                </a:lnTo>
                <a:lnTo>
                  <a:pt x="21534" y="21600"/>
                </a:lnTo>
                <a:lnTo>
                  <a:pt x="4911" y="21600"/>
                </a:lnTo>
                <a:cubicBezTo>
                  <a:pt x="3496" y="21589"/>
                  <a:pt x="2149" y="20922"/>
                  <a:pt x="1220" y="19759"/>
                </a:cubicBezTo>
                <a:cubicBezTo>
                  <a:pt x="430" y="18770"/>
                  <a:pt x="-1" y="17485"/>
                  <a:pt x="0" y="16163"/>
                </a:cubicBezTo>
                <a:lnTo>
                  <a:pt x="65" y="26"/>
                </a:lnTo>
                <a:lnTo>
                  <a:pt x="3086" y="0"/>
                </a:lnTo>
                <a:close/>
              </a:path>
            </a:pathLst>
          </a:custGeom>
          <a:solidFill>
            <a:srgbClr val="ED898E"/>
          </a:solidFill>
          <a:ln w="25400" cap="flat">
            <a:noFill/>
            <a:prstDash val="solid"/>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6600"/>
          </a:p>
        </p:txBody>
      </p:sp>
      <p:sp>
        <p:nvSpPr>
          <p:cNvPr id="23" name="稻壳儿榴莲果果"/>
          <p:cNvSpPr>
            <a:spLocks noChangeArrowheads="1"/>
          </p:cNvSpPr>
          <p:nvPr/>
        </p:nvSpPr>
        <p:spPr bwMode="auto">
          <a:xfrm>
            <a:off x="7843059" y="2888630"/>
            <a:ext cx="3113866"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eaLnBrk="1" hangingPunct="1">
              <a:lnSpc>
                <a:spcPct val="150000"/>
              </a:lnSpc>
            </a:pPr>
            <a:r>
              <a:rPr lang="en-US"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Nunc bibendum eleifend tortor, non porta justo gravida posuere. </a:t>
            </a:r>
          </a:p>
        </p:txBody>
      </p:sp>
      <p:sp>
        <p:nvSpPr>
          <p:cNvPr id="24" name="稻壳儿榴莲果果"/>
          <p:cNvSpPr txBox="1"/>
          <p:nvPr/>
        </p:nvSpPr>
        <p:spPr>
          <a:xfrm>
            <a:off x="7843059" y="2653048"/>
            <a:ext cx="3113866" cy="338554"/>
          </a:xfrm>
          <a:prstGeom prst="rect">
            <a:avLst/>
          </a:prstGeom>
          <a:noFill/>
        </p:spPr>
        <p:txBody>
          <a:bodyPr wrap="square" rtlCol="0">
            <a:spAutoFit/>
          </a:bodyPr>
          <a:lstStyle/>
          <a:p>
            <a:r>
              <a:rPr lang="zh-CN" altLang="en-US"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25" name="稻壳儿榴莲果果"/>
          <p:cNvSpPr>
            <a:spLocks noChangeArrowheads="1"/>
          </p:cNvSpPr>
          <p:nvPr/>
        </p:nvSpPr>
        <p:spPr bwMode="auto">
          <a:xfrm>
            <a:off x="7843059" y="4717430"/>
            <a:ext cx="3113866"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eaLnBrk="1" hangingPunct="1">
              <a:lnSpc>
                <a:spcPct val="150000"/>
              </a:lnSpc>
            </a:pPr>
            <a:r>
              <a:rPr lang="en-US"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Nunc bibendum eleifend tortor, non porta justo gravida posuere. </a:t>
            </a:r>
          </a:p>
        </p:txBody>
      </p:sp>
      <p:sp>
        <p:nvSpPr>
          <p:cNvPr id="26" name="稻壳儿榴莲果果"/>
          <p:cNvSpPr txBox="1"/>
          <p:nvPr/>
        </p:nvSpPr>
        <p:spPr>
          <a:xfrm>
            <a:off x="7843059" y="4481848"/>
            <a:ext cx="3113866" cy="338554"/>
          </a:xfrm>
          <a:prstGeom prst="rect">
            <a:avLst/>
          </a:prstGeom>
          <a:noFill/>
        </p:spPr>
        <p:txBody>
          <a:bodyPr wrap="square" rtlCol="0">
            <a:spAutoFit/>
          </a:bodyPr>
          <a:lstStyle/>
          <a:p>
            <a:r>
              <a:rPr lang="zh-CN" altLang="en-US"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27" name="稻壳儿榴莲果果"/>
          <p:cNvSpPr>
            <a:spLocks noChangeArrowheads="1"/>
          </p:cNvSpPr>
          <p:nvPr/>
        </p:nvSpPr>
        <p:spPr bwMode="auto">
          <a:xfrm>
            <a:off x="1205191" y="4717430"/>
            <a:ext cx="3113866"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r" eaLnBrk="1" hangingPunct="1">
              <a:lnSpc>
                <a:spcPct val="150000"/>
              </a:lnSpc>
            </a:pPr>
            <a:r>
              <a:rPr lang="en-US"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Nunc bibendum eleifend tortor, non porta justo gravida posuere. </a:t>
            </a:r>
          </a:p>
        </p:txBody>
      </p:sp>
      <p:sp>
        <p:nvSpPr>
          <p:cNvPr id="28" name="稻壳儿榴莲果果"/>
          <p:cNvSpPr txBox="1"/>
          <p:nvPr/>
        </p:nvSpPr>
        <p:spPr>
          <a:xfrm>
            <a:off x="1205191" y="4481848"/>
            <a:ext cx="3113866" cy="338554"/>
          </a:xfrm>
          <a:prstGeom prst="rect">
            <a:avLst/>
          </a:prstGeom>
          <a:noFill/>
        </p:spPr>
        <p:txBody>
          <a:bodyPr wrap="square" rtlCol="0">
            <a:spAutoFit/>
          </a:bodyPr>
          <a:lstStyle/>
          <a:p>
            <a:pPr algn="r"/>
            <a:r>
              <a:rPr lang="zh-CN" altLang="en-US"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29" name="稻壳儿榴莲果果"/>
          <p:cNvSpPr>
            <a:spLocks noChangeArrowheads="1"/>
          </p:cNvSpPr>
          <p:nvPr/>
        </p:nvSpPr>
        <p:spPr bwMode="auto">
          <a:xfrm>
            <a:off x="1205191" y="2888630"/>
            <a:ext cx="3113866"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r" eaLnBrk="1" hangingPunct="1">
              <a:lnSpc>
                <a:spcPct val="150000"/>
              </a:lnSpc>
            </a:pPr>
            <a:r>
              <a:rPr lang="en-US" sz="105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Nunc bibendum eleifend tortor, non porta justo gravida posuere. </a:t>
            </a:r>
          </a:p>
        </p:txBody>
      </p:sp>
      <p:sp>
        <p:nvSpPr>
          <p:cNvPr id="30" name="稻壳儿榴莲果果"/>
          <p:cNvSpPr txBox="1"/>
          <p:nvPr/>
        </p:nvSpPr>
        <p:spPr>
          <a:xfrm>
            <a:off x="1205191" y="2653048"/>
            <a:ext cx="3113866" cy="338554"/>
          </a:xfrm>
          <a:prstGeom prst="rect">
            <a:avLst/>
          </a:prstGeom>
          <a:noFill/>
        </p:spPr>
        <p:txBody>
          <a:bodyPr wrap="square" rtlCol="0">
            <a:spAutoFit/>
          </a:bodyPr>
          <a:lstStyle/>
          <a:p>
            <a:pPr algn="r"/>
            <a:r>
              <a:rPr lang="zh-CN" altLang="en-US"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31"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32"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grpSp>
        <p:nvGrpSpPr>
          <p:cNvPr id="33" name="稻壳儿榴莲果果"/>
          <p:cNvGrpSpPr/>
          <p:nvPr/>
        </p:nvGrpSpPr>
        <p:grpSpPr>
          <a:xfrm>
            <a:off x="4968755" y="2885150"/>
            <a:ext cx="473407" cy="466981"/>
            <a:chOff x="6665913" y="790576"/>
            <a:chExt cx="701675" cy="692150"/>
          </a:xfrm>
          <a:solidFill>
            <a:schemeClr val="bg1"/>
          </a:solidFill>
        </p:grpSpPr>
        <p:sp>
          <p:nvSpPr>
            <p:cNvPr id="34" name="Freeform 5"/>
            <p:cNvSpPr>
              <a:spLocks noEditPoints="1"/>
            </p:cNvSpPr>
            <p:nvPr/>
          </p:nvSpPr>
          <p:spPr bwMode="auto">
            <a:xfrm>
              <a:off x="6708775" y="993776"/>
              <a:ext cx="615950" cy="488950"/>
            </a:xfrm>
            <a:custGeom>
              <a:avLst/>
              <a:gdLst>
                <a:gd name="T0" fmla="*/ 113 w 115"/>
                <a:gd name="T1" fmla="*/ 91 h 91"/>
                <a:gd name="T2" fmla="*/ 2 w 115"/>
                <a:gd name="T3" fmla="*/ 91 h 91"/>
                <a:gd name="T4" fmla="*/ 0 w 115"/>
                <a:gd name="T5" fmla="*/ 89 h 91"/>
                <a:gd name="T6" fmla="*/ 0 w 115"/>
                <a:gd name="T7" fmla="*/ 2 h 91"/>
                <a:gd name="T8" fmla="*/ 2 w 115"/>
                <a:gd name="T9" fmla="*/ 0 h 91"/>
                <a:gd name="T10" fmla="*/ 113 w 115"/>
                <a:gd name="T11" fmla="*/ 0 h 91"/>
                <a:gd name="T12" fmla="*/ 115 w 115"/>
                <a:gd name="T13" fmla="*/ 2 h 91"/>
                <a:gd name="T14" fmla="*/ 115 w 115"/>
                <a:gd name="T15" fmla="*/ 89 h 91"/>
                <a:gd name="T16" fmla="*/ 113 w 115"/>
                <a:gd name="T17" fmla="*/ 91 h 91"/>
                <a:gd name="T18" fmla="*/ 3 w 115"/>
                <a:gd name="T19" fmla="*/ 87 h 91"/>
                <a:gd name="T20" fmla="*/ 111 w 115"/>
                <a:gd name="T21" fmla="*/ 87 h 91"/>
                <a:gd name="T22" fmla="*/ 111 w 115"/>
                <a:gd name="T23" fmla="*/ 4 h 91"/>
                <a:gd name="T24" fmla="*/ 3 w 115"/>
                <a:gd name="T25" fmla="*/ 4 h 91"/>
                <a:gd name="T26" fmla="*/ 3 w 115"/>
                <a:gd name="T27" fmla="*/ 87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91">
                  <a:moveTo>
                    <a:pt x="113" y="91"/>
                  </a:moveTo>
                  <a:cubicBezTo>
                    <a:pt x="2" y="91"/>
                    <a:pt x="2" y="91"/>
                    <a:pt x="2" y="91"/>
                  </a:cubicBezTo>
                  <a:cubicBezTo>
                    <a:pt x="1" y="91"/>
                    <a:pt x="0" y="90"/>
                    <a:pt x="0" y="89"/>
                  </a:cubicBezTo>
                  <a:cubicBezTo>
                    <a:pt x="0" y="2"/>
                    <a:pt x="0" y="2"/>
                    <a:pt x="0" y="2"/>
                  </a:cubicBezTo>
                  <a:cubicBezTo>
                    <a:pt x="0" y="1"/>
                    <a:pt x="1" y="0"/>
                    <a:pt x="2" y="0"/>
                  </a:cubicBezTo>
                  <a:cubicBezTo>
                    <a:pt x="113" y="0"/>
                    <a:pt x="113" y="0"/>
                    <a:pt x="113" y="0"/>
                  </a:cubicBezTo>
                  <a:cubicBezTo>
                    <a:pt x="114" y="0"/>
                    <a:pt x="115" y="1"/>
                    <a:pt x="115" y="2"/>
                  </a:cubicBezTo>
                  <a:cubicBezTo>
                    <a:pt x="115" y="89"/>
                    <a:pt x="115" y="89"/>
                    <a:pt x="115" y="89"/>
                  </a:cubicBezTo>
                  <a:cubicBezTo>
                    <a:pt x="115" y="90"/>
                    <a:pt x="114" y="91"/>
                    <a:pt x="113" y="91"/>
                  </a:cubicBezTo>
                  <a:close/>
                  <a:moveTo>
                    <a:pt x="3" y="87"/>
                  </a:moveTo>
                  <a:cubicBezTo>
                    <a:pt x="111" y="87"/>
                    <a:pt x="111" y="87"/>
                    <a:pt x="111" y="87"/>
                  </a:cubicBezTo>
                  <a:cubicBezTo>
                    <a:pt x="111" y="4"/>
                    <a:pt x="111" y="4"/>
                    <a:pt x="111" y="4"/>
                  </a:cubicBezTo>
                  <a:cubicBezTo>
                    <a:pt x="3" y="4"/>
                    <a:pt x="3" y="4"/>
                    <a:pt x="3" y="4"/>
                  </a:cubicBezTo>
                  <a:lnTo>
                    <a:pt x="3"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6"/>
            <p:cNvSpPr>
              <a:spLocks noEditPoints="1"/>
            </p:cNvSpPr>
            <p:nvPr/>
          </p:nvSpPr>
          <p:spPr bwMode="auto">
            <a:xfrm>
              <a:off x="6665913" y="881063"/>
              <a:ext cx="701675" cy="134938"/>
            </a:xfrm>
            <a:custGeom>
              <a:avLst/>
              <a:gdLst>
                <a:gd name="T0" fmla="*/ 129 w 131"/>
                <a:gd name="T1" fmla="*/ 25 h 25"/>
                <a:gd name="T2" fmla="*/ 1 w 131"/>
                <a:gd name="T3" fmla="*/ 25 h 25"/>
                <a:gd name="T4" fmla="*/ 0 w 131"/>
                <a:gd name="T5" fmla="*/ 23 h 25"/>
                <a:gd name="T6" fmla="*/ 0 w 131"/>
                <a:gd name="T7" fmla="*/ 1 h 25"/>
                <a:gd name="T8" fmla="*/ 1 w 131"/>
                <a:gd name="T9" fmla="*/ 0 h 25"/>
                <a:gd name="T10" fmla="*/ 129 w 131"/>
                <a:gd name="T11" fmla="*/ 0 h 25"/>
                <a:gd name="T12" fmla="*/ 131 w 131"/>
                <a:gd name="T13" fmla="*/ 1 h 25"/>
                <a:gd name="T14" fmla="*/ 131 w 131"/>
                <a:gd name="T15" fmla="*/ 23 h 25"/>
                <a:gd name="T16" fmla="*/ 129 w 131"/>
                <a:gd name="T17" fmla="*/ 25 h 25"/>
                <a:gd name="T18" fmla="*/ 3 w 131"/>
                <a:gd name="T19" fmla="*/ 21 h 25"/>
                <a:gd name="T20" fmla="*/ 127 w 131"/>
                <a:gd name="T21" fmla="*/ 21 h 25"/>
                <a:gd name="T22" fmla="*/ 127 w 131"/>
                <a:gd name="T23" fmla="*/ 3 h 25"/>
                <a:gd name="T24" fmla="*/ 3 w 131"/>
                <a:gd name="T25" fmla="*/ 3 h 25"/>
                <a:gd name="T26" fmla="*/ 3 w 131"/>
                <a:gd name="T27"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25">
                  <a:moveTo>
                    <a:pt x="129" y="25"/>
                  </a:moveTo>
                  <a:cubicBezTo>
                    <a:pt x="1" y="25"/>
                    <a:pt x="1" y="25"/>
                    <a:pt x="1" y="25"/>
                  </a:cubicBezTo>
                  <a:cubicBezTo>
                    <a:pt x="0" y="25"/>
                    <a:pt x="0" y="24"/>
                    <a:pt x="0" y="23"/>
                  </a:cubicBezTo>
                  <a:cubicBezTo>
                    <a:pt x="0" y="1"/>
                    <a:pt x="0" y="1"/>
                    <a:pt x="0" y="1"/>
                  </a:cubicBezTo>
                  <a:cubicBezTo>
                    <a:pt x="0" y="0"/>
                    <a:pt x="0" y="0"/>
                    <a:pt x="1" y="0"/>
                  </a:cubicBezTo>
                  <a:cubicBezTo>
                    <a:pt x="129" y="0"/>
                    <a:pt x="129" y="0"/>
                    <a:pt x="129" y="0"/>
                  </a:cubicBezTo>
                  <a:cubicBezTo>
                    <a:pt x="130" y="0"/>
                    <a:pt x="131" y="0"/>
                    <a:pt x="131" y="1"/>
                  </a:cubicBezTo>
                  <a:cubicBezTo>
                    <a:pt x="131" y="23"/>
                    <a:pt x="131" y="23"/>
                    <a:pt x="131" y="23"/>
                  </a:cubicBezTo>
                  <a:cubicBezTo>
                    <a:pt x="131" y="24"/>
                    <a:pt x="130" y="25"/>
                    <a:pt x="129" y="25"/>
                  </a:cubicBezTo>
                  <a:close/>
                  <a:moveTo>
                    <a:pt x="3" y="21"/>
                  </a:moveTo>
                  <a:cubicBezTo>
                    <a:pt x="127" y="21"/>
                    <a:pt x="127" y="21"/>
                    <a:pt x="127" y="21"/>
                  </a:cubicBezTo>
                  <a:cubicBezTo>
                    <a:pt x="127" y="3"/>
                    <a:pt x="127" y="3"/>
                    <a:pt x="127" y="3"/>
                  </a:cubicBezTo>
                  <a:cubicBezTo>
                    <a:pt x="3" y="3"/>
                    <a:pt x="3" y="3"/>
                    <a:pt x="3" y="3"/>
                  </a:cubicBezTo>
                  <a:lnTo>
                    <a:pt x="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7"/>
            <p:cNvSpPr>
              <a:spLocks noEditPoints="1"/>
            </p:cNvSpPr>
            <p:nvPr/>
          </p:nvSpPr>
          <p:spPr bwMode="auto">
            <a:xfrm>
              <a:off x="7013575" y="1068388"/>
              <a:ext cx="220663" cy="355600"/>
            </a:xfrm>
            <a:custGeom>
              <a:avLst/>
              <a:gdLst>
                <a:gd name="T0" fmla="*/ 40 w 41"/>
                <a:gd name="T1" fmla="*/ 66 h 66"/>
                <a:gd name="T2" fmla="*/ 2 w 41"/>
                <a:gd name="T3" fmla="*/ 66 h 66"/>
                <a:gd name="T4" fmla="*/ 0 w 41"/>
                <a:gd name="T5" fmla="*/ 64 h 66"/>
                <a:gd name="T6" fmla="*/ 0 w 41"/>
                <a:gd name="T7" fmla="*/ 16 h 66"/>
                <a:gd name="T8" fmla="*/ 1 w 41"/>
                <a:gd name="T9" fmla="*/ 14 h 66"/>
                <a:gd name="T10" fmla="*/ 20 w 41"/>
                <a:gd name="T11" fmla="*/ 0 h 66"/>
                <a:gd name="T12" fmla="*/ 22 w 41"/>
                <a:gd name="T13" fmla="*/ 0 h 66"/>
                <a:gd name="T14" fmla="*/ 41 w 41"/>
                <a:gd name="T15" fmla="*/ 14 h 66"/>
                <a:gd name="T16" fmla="*/ 41 w 41"/>
                <a:gd name="T17" fmla="*/ 16 h 66"/>
                <a:gd name="T18" fmla="*/ 41 w 41"/>
                <a:gd name="T19" fmla="*/ 64 h 66"/>
                <a:gd name="T20" fmla="*/ 40 w 41"/>
                <a:gd name="T21" fmla="*/ 66 h 66"/>
                <a:gd name="T22" fmla="*/ 4 w 41"/>
                <a:gd name="T23" fmla="*/ 62 h 66"/>
                <a:gd name="T24" fmla="*/ 38 w 41"/>
                <a:gd name="T25" fmla="*/ 62 h 66"/>
                <a:gd name="T26" fmla="*/ 38 w 41"/>
                <a:gd name="T27" fmla="*/ 17 h 66"/>
                <a:gd name="T28" fmla="*/ 21 w 41"/>
                <a:gd name="T29" fmla="*/ 4 h 66"/>
                <a:gd name="T30" fmla="*/ 4 w 41"/>
                <a:gd name="T31" fmla="*/ 17 h 66"/>
                <a:gd name="T32" fmla="*/ 4 w 41"/>
                <a:gd name="T33"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66">
                  <a:moveTo>
                    <a:pt x="40" y="66"/>
                  </a:moveTo>
                  <a:cubicBezTo>
                    <a:pt x="2" y="66"/>
                    <a:pt x="2" y="66"/>
                    <a:pt x="2" y="66"/>
                  </a:cubicBezTo>
                  <a:cubicBezTo>
                    <a:pt x="1" y="66"/>
                    <a:pt x="0" y="65"/>
                    <a:pt x="0" y="64"/>
                  </a:cubicBezTo>
                  <a:cubicBezTo>
                    <a:pt x="0" y="16"/>
                    <a:pt x="0" y="16"/>
                    <a:pt x="0" y="16"/>
                  </a:cubicBezTo>
                  <a:cubicBezTo>
                    <a:pt x="0" y="15"/>
                    <a:pt x="0" y="15"/>
                    <a:pt x="1" y="14"/>
                  </a:cubicBezTo>
                  <a:cubicBezTo>
                    <a:pt x="20" y="0"/>
                    <a:pt x="20" y="0"/>
                    <a:pt x="20" y="0"/>
                  </a:cubicBezTo>
                  <a:cubicBezTo>
                    <a:pt x="20" y="0"/>
                    <a:pt x="21" y="0"/>
                    <a:pt x="22" y="0"/>
                  </a:cubicBezTo>
                  <a:cubicBezTo>
                    <a:pt x="41" y="14"/>
                    <a:pt x="41" y="14"/>
                    <a:pt x="41" y="14"/>
                  </a:cubicBezTo>
                  <a:cubicBezTo>
                    <a:pt x="41" y="15"/>
                    <a:pt x="41" y="15"/>
                    <a:pt x="41" y="16"/>
                  </a:cubicBezTo>
                  <a:cubicBezTo>
                    <a:pt x="41" y="64"/>
                    <a:pt x="41" y="64"/>
                    <a:pt x="41" y="64"/>
                  </a:cubicBezTo>
                  <a:cubicBezTo>
                    <a:pt x="41" y="65"/>
                    <a:pt x="41" y="66"/>
                    <a:pt x="40" y="66"/>
                  </a:cubicBezTo>
                  <a:close/>
                  <a:moveTo>
                    <a:pt x="4" y="62"/>
                  </a:moveTo>
                  <a:cubicBezTo>
                    <a:pt x="38" y="62"/>
                    <a:pt x="38" y="62"/>
                    <a:pt x="38" y="62"/>
                  </a:cubicBezTo>
                  <a:cubicBezTo>
                    <a:pt x="38" y="17"/>
                    <a:pt x="38" y="17"/>
                    <a:pt x="38" y="17"/>
                  </a:cubicBezTo>
                  <a:cubicBezTo>
                    <a:pt x="21" y="4"/>
                    <a:pt x="21" y="4"/>
                    <a:pt x="21" y="4"/>
                  </a:cubicBezTo>
                  <a:cubicBezTo>
                    <a:pt x="4" y="17"/>
                    <a:pt x="4" y="17"/>
                    <a:pt x="4" y="17"/>
                  </a:cubicBezTo>
                  <a:lnTo>
                    <a:pt x="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稻壳儿榴莲果果"/>
            <p:cNvSpPr>
              <a:spLocks noChangeArrowheads="1"/>
            </p:cNvSpPr>
            <p:nvPr/>
          </p:nvSpPr>
          <p:spPr bwMode="auto">
            <a:xfrm>
              <a:off x="7051675"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稻壳儿榴莲果果"/>
            <p:cNvSpPr>
              <a:spLocks noChangeArrowheads="1"/>
            </p:cNvSpPr>
            <p:nvPr/>
          </p:nvSpPr>
          <p:spPr bwMode="auto">
            <a:xfrm>
              <a:off x="7051675"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Rectangle 10"/>
            <p:cNvSpPr>
              <a:spLocks noChangeArrowheads="1"/>
            </p:cNvSpPr>
            <p:nvPr/>
          </p:nvSpPr>
          <p:spPr bwMode="auto">
            <a:xfrm>
              <a:off x="7169150"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11"/>
            <p:cNvSpPr>
              <a:spLocks noChangeArrowheads="1"/>
            </p:cNvSpPr>
            <p:nvPr/>
          </p:nvSpPr>
          <p:spPr bwMode="auto">
            <a:xfrm>
              <a:off x="7169150"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稻壳儿榴莲果果"/>
            <p:cNvSpPr>
              <a:spLocks noEditPoints="1"/>
            </p:cNvSpPr>
            <p:nvPr/>
          </p:nvSpPr>
          <p:spPr bwMode="auto">
            <a:xfrm>
              <a:off x="7072313" y="1223963"/>
              <a:ext cx="107950" cy="103188"/>
            </a:xfrm>
            <a:custGeom>
              <a:avLst/>
              <a:gdLst>
                <a:gd name="T0" fmla="*/ 10 w 20"/>
                <a:gd name="T1" fmla="*/ 19 h 19"/>
                <a:gd name="T2" fmla="*/ 10 w 20"/>
                <a:gd name="T3" fmla="*/ 19 h 19"/>
                <a:gd name="T4" fmla="*/ 9 w 20"/>
                <a:gd name="T5" fmla="*/ 19 h 19"/>
                <a:gd name="T6" fmla="*/ 6 w 20"/>
                <a:gd name="T7" fmla="*/ 16 h 19"/>
                <a:gd name="T8" fmla="*/ 0 w 20"/>
                <a:gd name="T9" fmla="*/ 6 h 19"/>
                <a:gd name="T10" fmla="*/ 6 w 20"/>
                <a:gd name="T11" fmla="*/ 0 h 19"/>
                <a:gd name="T12" fmla="*/ 10 w 20"/>
                <a:gd name="T13" fmla="*/ 2 h 19"/>
                <a:gd name="T14" fmla="*/ 14 w 20"/>
                <a:gd name="T15" fmla="*/ 0 h 19"/>
                <a:gd name="T16" fmla="*/ 20 w 20"/>
                <a:gd name="T17" fmla="*/ 6 h 19"/>
                <a:gd name="T18" fmla="*/ 14 w 20"/>
                <a:gd name="T19" fmla="*/ 16 h 19"/>
                <a:gd name="T20" fmla="*/ 11 w 20"/>
                <a:gd name="T21" fmla="*/ 19 h 19"/>
                <a:gd name="T22" fmla="*/ 10 w 20"/>
                <a:gd name="T23" fmla="*/ 19 h 19"/>
                <a:gd name="T24" fmla="*/ 6 w 20"/>
                <a:gd name="T25" fmla="*/ 4 h 19"/>
                <a:gd name="T26" fmla="*/ 3 w 20"/>
                <a:gd name="T27" fmla="*/ 6 h 19"/>
                <a:gd name="T28" fmla="*/ 8 w 20"/>
                <a:gd name="T29" fmla="*/ 13 h 19"/>
                <a:gd name="T30" fmla="*/ 10 w 20"/>
                <a:gd name="T31" fmla="*/ 15 h 19"/>
                <a:gd name="T32" fmla="*/ 12 w 20"/>
                <a:gd name="T33" fmla="*/ 13 h 19"/>
                <a:gd name="T34" fmla="*/ 17 w 20"/>
                <a:gd name="T35" fmla="*/ 6 h 19"/>
                <a:gd name="T36" fmla="*/ 14 w 20"/>
                <a:gd name="T37" fmla="*/ 4 h 19"/>
                <a:gd name="T38" fmla="*/ 12 w 20"/>
                <a:gd name="T39" fmla="*/ 6 h 19"/>
                <a:gd name="T40" fmla="*/ 9 w 20"/>
                <a:gd name="T41" fmla="*/ 6 h 19"/>
                <a:gd name="T42" fmla="*/ 6 w 20"/>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9">
                  <a:moveTo>
                    <a:pt x="10" y="19"/>
                  </a:moveTo>
                  <a:cubicBezTo>
                    <a:pt x="10" y="19"/>
                    <a:pt x="10" y="19"/>
                    <a:pt x="10" y="19"/>
                  </a:cubicBezTo>
                  <a:cubicBezTo>
                    <a:pt x="10" y="19"/>
                    <a:pt x="9" y="19"/>
                    <a:pt x="9" y="19"/>
                  </a:cubicBezTo>
                  <a:cubicBezTo>
                    <a:pt x="8" y="18"/>
                    <a:pt x="7" y="17"/>
                    <a:pt x="6" y="16"/>
                  </a:cubicBezTo>
                  <a:cubicBezTo>
                    <a:pt x="3" y="13"/>
                    <a:pt x="0" y="10"/>
                    <a:pt x="0" y="6"/>
                  </a:cubicBezTo>
                  <a:cubicBezTo>
                    <a:pt x="0" y="3"/>
                    <a:pt x="3" y="0"/>
                    <a:pt x="6" y="0"/>
                  </a:cubicBezTo>
                  <a:cubicBezTo>
                    <a:pt x="8" y="0"/>
                    <a:pt x="9" y="1"/>
                    <a:pt x="10" y="2"/>
                  </a:cubicBezTo>
                  <a:cubicBezTo>
                    <a:pt x="11" y="1"/>
                    <a:pt x="12" y="0"/>
                    <a:pt x="14" y="0"/>
                  </a:cubicBezTo>
                  <a:cubicBezTo>
                    <a:pt x="18" y="0"/>
                    <a:pt x="20" y="3"/>
                    <a:pt x="20" y="6"/>
                  </a:cubicBezTo>
                  <a:cubicBezTo>
                    <a:pt x="20" y="10"/>
                    <a:pt x="18" y="13"/>
                    <a:pt x="14" y="16"/>
                  </a:cubicBezTo>
                  <a:cubicBezTo>
                    <a:pt x="13" y="17"/>
                    <a:pt x="12" y="18"/>
                    <a:pt x="11" y="19"/>
                  </a:cubicBezTo>
                  <a:cubicBezTo>
                    <a:pt x="11" y="19"/>
                    <a:pt x="11" y="19"/>
                    <a:pt x="10" y="19"/>
                  </a:cubicBezTo>
                  <a:close/>
                  <a:moveTo>
                    <a:pt x="6" y="4"/>
                  </a:moveTo>
                  <a:cubicBezTo>
                    <a:pt x="4" y="4"/>
                    <a:pt x="3" y="5"/>
                    <a:pt x="3" y="6"/>
                  </a:cubicBezTo>
                  <a:cubicBezTo>
                    <a:pt x="3" y="9"/>
                    <a:pt x="5" y="10"/>
                    <a:pt x="8" y="13"/>
                  </a:cubicBezTo>
                  <a:cubicBezTo>
                    <a:pt x="9" y="14"/>
                    <a:pt x="9" y="14"/>
                    <a:pt x="10" y="15"/>
                  </a:cubicBezTo>
                  <a:cubicBezTo>
                    <a:pt x="11" y="14"/>
                    <a:pt x="11" y="14"/>
                    <a:pt x="12" y="13"/>
                  </a:cubicBezTo>
                  <a:cubicBezTo>
                    <a:pt x="15" y="10"/>
                    <a:pt x="17" y="9"/>
                    <a:pt x="17" y="6"/>
                  </a:cubicBezTo>
                  <a:cubicBezTo>
                    <a:pt x="17" y="5"/>
                    <a:pt x="16" y="4"/>
                    <a:pt x="14" y="4"/>
                  </a:cubicBezTo>
                  <a:cubicBezTo>
                    <a:pt x="13" y="4"/>
                    <a:pt x="13" y="4"/>
                    <a:pt x="12" y="6"/>
                  </a:cubicBezTo>
                  <a:cubicBezTo>
                    <a:pt x="11" y="7"/>
                    <a:pt x="9" y="7"/>
                    <a:pt x="9" y="6"/>
                  </a:cubicBezTo>
                  <a:cubicBezTo>
                    <a:pt x="8" y="4"/>
                    <a:pt x="7"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13"/>
            <p:cNvSpPr>
              <a:spLocks noChangeArrowheads="1"/>
            </p:cNvSpPr>
            <p:nvPr/>
          </p:nvSpPr>
          <p:spPr bwMode="auto">
            <a:xfrm>
              <a:off x="7115175" y="1004888"/>
              <a:ext cx="17463"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4"/>
            <p:cNvSpPr>
              <a:spLocks/>
            </p:cNvSpPr>
            <p:nvPr/>
          </p:nvSpPr>
          <p:spPr bwMode="auto">
            <a:xfrm>
              <a:off x="6778625" y="1128713"/>
              <a:ext cx="20638" cy="354013"/>
            </a:xfrm>
            <a:custGeom>
              <a:avLst/>
              <a:gdLst>
                <a:gd name="T0" fmla="*/ 2 w 4"/>
                <a:gd name="T1" fmla="*/ 66 h 66"/>
                <a:gd name="T2" fmla="*/ 0 w 4"/>
                <a:gd name="T3" fmla="*/ 64 h 66"/>
                <a:gd name="T4" fmla="*/ 0 w 4"/>
                <a:gd name="T5" fmla="*/ 1 h 66"/>
                <a:gd name="T6" fmla="*/ 2 w 4"/>
                <a:gd name="T7" fmla="*/ 0 h 66"/>
                <a:gd name="T8" fmla="*/ 4 w 4"/>
                <a:gd name="T9" fmla="*/ 1 h 66"/>
                <a:gd name="T10" fmla="*/ 4 w 4"/>
                <a:gd name="T11" fmla="*/ 64 h 66"/>
                <a:gd name="T12" fmla="*/ 2 w 4"/>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 h="66">
                  <a:moveTo>
                    <a:pt x="2" y="66"/>
                  </a:moveTo>
                  <a:cubicBezTo>
                    <a:pt x="1" y="66"/>
                    <a:pt x="0" y="65"/>
                    <a:pt x="0" y="64"/>
                  </a:cubicBezTo>
                  <a:cubicBezTo>
                    <a:pt x="0" y="1"/>
                    <a:pt x="0" y="1"/>
                    <a:pt x="0" y="1"/>
                  </a:cubicBezTo>
                  <a:cubicBezTo>
                    <a:pt x="0" y="0"/>
                    <a:pt x="1" y="0"/>
                    <a:pt x="2" y="0"/>
                  </a:cubicBezTo>
                  <a:cubicBezTo>
                    <a:pt x="3" y="0"/>
                    <a:pt x="4" y="0"/>
                    <a:pt x="4" y="1"/>
                  </a:cubicBezTo>
                  <a:cubicBezTo>
                    <a:pt x="4" y="64"/>
                    <a:pt x="4" y="64"/>
                    <a:pt x="4" y="64"/>
                  </a:cubicBezTo>
                  <a:cubicBezTo>
                    <a:pt x="4" y="65"/>
                    <a:pt x="3"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5"/>
            <p:cNvSpPr>
              <a:spLocks/>
            </p:cNvSpPr>
            <p:nvPr/>
          </p:nvSpPr>
          <p:spPr bwMode="auto">
            <a:xfrm>
              <a:off x="6778625" y="1068388"/>
              <a:ext cx="20638" cy="33338"/>
            </a:xfrm>
            <a:custGeom>
              <a:avLst/>
              <a:gdLst>
                <a:gd name="T0" fmla="*/ 2 w 4"/>
                <a:gd name="T1" fmla="*/ 6 h 6"/>
                <a:gd name="T2" fmla="*/ 0 w 4"/>
                <a:gd name="T3" fmla="*/ 4 h 6"/>
                <a:gd name="T4" fmla="*/ 0 w 4"/>
                <a:gd name="T5" fmla="*/ 1 h 6"/>
                <a:gd name="T6" fmla="*/ 2 w 4"/>
                <a:gd name="T7" fmla="*/ 0 h 6"/>
                <a:gd name="T8" fmla="*/ 4 w 4"/>
                <a:gd name="T9" fmla="*/ 1 h 6"/>
                <a:gd name="T10" fmla="*/ 4 w 4"/>
                <a:gd name="T11" fmla="*/ 4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1" y="6"/>
                    <a:pt x="0" y="5"/>
                    <a:pt x="0" y="4"/>
                  </a:cubicBezTo>
                  <a:cubicBezTo>
                    <a:pt x="0" y="1"/>
                    <a:pt x="0" y="1"/>
                    <a:pt x="0" y="1"/>
                  </a:cubicBezTo>
                  <a:cubicBezTo>
                    <a:pt x="0" y="1"/>
                    <a:pt x="1" y="0"/>
                    <a:pt x="2" y="0"/>
                  </a:cubicBezTo>
                  <a:cubicBezTo>
                    <a:pt x="3" y="0"/>
                    <a:pt x="4" y="1"/>
                    <a:pt x="4" y="1"/>
                  </a:cubicBezTo>
                  <a:cubicBezTo>
                    <a:pt x="4" y="4"/>
                    <a:pt x="4" y="4"/>
                    <a:pt x="4" y="4"/>
                  </a:cubicBezTo>
                  <a:cubicBezTo>
                    <a:pt x="4" y="5"/>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6"/>
            <p:cNvSpPr>
              <a:spLocks noEditPoints="1"/>
            </p:cNvSpPr>
            <p:nvPr/>
          </p:nvSpPr>
          <p:spPr bwMode="auto">
            <a:xfrm>
              <a:off x="7019925" y="790576"/>
              <a:ext cx="160338" cy="106363"/>
            </a:xfrm>
            <a:custGeom>
              <a:avLst/>
              <a:gdLst>
                <a:gd name="T0" fmla="*/ 10 w 30"/>
                <a:gd name="T1" fmla="*/ 20 h 20"/>
                <a:gd name="T2" fmla="*/ 2 w 30"/>
                <a:gd name="T3" fmla="*/ 20 h 20"/>
                <a:gd name="T4" fmla="*/ 0 w 30"/>
                <a:gd name="T5" fmla="*/ 18 h 20"/>
                <a:gd name="T6" fmla="*/ 0 w 30"/>
                <a:gd name="T7" fmla="*/ 13 h 20"/>
                <a:gd name="T8" fmla="*/ 13 w 30"/>
                <a:gd name="T9" fmla="*/ 2 h 20"/>
                <a:gd name="T10" fmla="*/ 20 w 30"/>
                <a:gd name="T11" fmla="*/ 0 h 20"/>
                <a:gd name="T12" fmla="*/ 26 w 30"/>
                <a:gd name="T13" fmla="*/ 2 h 20"/>
                <a:gd name="T14" fmla="*/ 30 w 30"/>
                <a:gd name="T15" fmla="*/ 7 h 20"/>
                <a:gd name="T16" fmla="*/ 26 w 30"/>
                <a:gd name="T17" fmla="*/ 12 h 20"/>
                <a:gd name="T18" fmla="*/ 10 w 30"/>
                <a:gd name="T19" fmla="*/ 20 h 20"/>
                <a:gd name="T20" fmla="*/ 4 w 30"/>
                <a:gd name="T21" fmla="*/ 17 h 20"/>
                <a:gd name="T22" fmla="*/ 10 w 30"/>
                <a:gd name="T23" fmla="*/ 17 h 20"/>
                <a:gd name="T24" fmla="*/ 25 w 30"/>
                <a:gd name="T25" fmla="*/ 9 h 20"/>
                <a:gd name="T26" fmla="*/ 26 w 30"/>
                <a:gd name="T27" fmla="*/ 7 h 20"/>
                <a:gd name="T28" fmla="*/ 25 w 30"/>
                <a:gd name="T29" fmla="*/ 5 h 20"/>
                <a:gd name="T30" fmla="*/ 15 w 30"/>
                <a:gd name="T31" fmla="*/ 5 h 20"/>
                <a:gd name="T32" fmla="*/ 4 w 30"/>
                <a:gd name="T33" fmla="*/ 13 h 20"/>
                <a:gd name="T34" fmla="*/ 4 w 30"/>
                <a:gd name="T35"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0">
                  <a:moveTo>
                    <a:pt x="10" y="20"/>
                  </a:moveTo>
                  <a:cubicBezTo>
                    <a:pt x="2" y="20"/>
                    <a:pt x="2" y="20"/>
                    <a:pt x="2" y="20"/>
                  </a:cubicBezTo>
                  <a:cubicBezTo>
                    <a:pt x="1" y="20"/>
                    <a:pt x="0" y="19"/>
                    <a:pt x="0" y="18"/>
                  </a:cubicBezTo>
                  <a:cubicBezTo>
                    <a:pt x="0" y="13"/>
                    <a:pt x="0" y="13"/>
                    <a:pt x="0" y="13"/>
                  </a:cubicBezTo>
                  <a:cubicBezTo>
                    <a:pt x="0" y="12"/>
                    <a:pt x="0" y="11"/>
                    <a:pt x="13" y="2"/>
                  </a:cubicBezTo>
                  <a:cubicBezTo>
                    <a:pt x="15" y="1"/>
                    <a:pt x="17" y="0"/>
                    <a:pt x="20" y="0"/>
                  </a:cubicBezTo>
                  <a:cubicBezTo>
                    <a:pt x="22" y="0"/>
                    <a:pt x="25" y="1"/>
                    <a:pt x="26" y="2"/>
                  </a:cubicBezTo>
                  <a:cubicBezTo>
                    <a:pt x="28" y="3"/>
                    <a:pt x="30" y="5"/>
                    <a:pt x="30" y="7"/>
                  </a:cubicBezTo>
                  <a:cubicBezTo>
                    <a:pt x="30" y="9"/>
                    <a:pt x="28" y="11"/>
                    <a:pt x="26" y="12"/>
                  </a:cubicBezTo>
                  <a:cubicBezTo>
                    <a:pt x="22" y="14"/>
                    <a:pt x="13" y="20"/>
                    <a:pt x="10" y="20"/>
                  </a:cubicBezTo>
                  <a:close/>
                  <a:moveTo>
                    <a:pt x="4" y="17"/>
                  </a:moveTo>
                  <a:cubicBezTo>
                    <a:pt x="10" y="17"/>
                    <a:pt x="10" y="17"/>
                    <a:pt x="10" y="17"/>
                  </a:cubicBezTo>
                  <a:cubicBezTo>
                    <a:pt x="12" y="16"/>
                    <a:pt x="19" y="13"/>
                    <a:pt x="25" y="9"/>
                  </a:cubicBezTo>
                  <a:cubicBezTo>
                    <a:pt x="26" y="9"/>
                    <a:pt x="26" y="8"/>
                    <a:pt x="26" y="7"/>
                  </a:cubicBezTo>
                  <a:cubicBezTo>
                    <a:pt x="26" y="6"/>
                    <a:pt x="26" y="5"/>
                    <a:pt x="25" y="5"/>
                  </a:cubicBezTo>
                  <a:cubicBezTo>
                    <a:pt x="22" y="3"/>
                    <a:pt x="17" y="3"/>
                    <a:pt x="15" y="5"/>
                  </a:cubicBezTo>
                  <a:cubicBezTo>
                    <a:pt x="10" y="8"/>
                    <a:pt x="5" y="12"/>
                    <a:pt x="4" y="13"/>
                  </a:cubicBezTo>
                  <a:lnTo>
                    <a:pt x="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稻壳儿榴莲果果"/>
            <p:cNvSpPr>
              <a:spLocks noEditPoints="1"/>
            </p:cNvSpPr>
            <p:nvPr/>
          </p:nvSpPr>
          <p:spPr bwMode="auto">
            <a:xfrm>
              <a:off x="6880225" y="790576"/>
              <a:ext cx="160338" cy="106363"/>
            </a:xfrm>
            <a:custGeom>
              <a:avLst/>
              <a:gdLst>
                <a:gd name="T0" fmla="*/ 28 w 30"/>
                <a:gd name="T1" fmla="*/ 20 h 20"/>
                <a:gd name="T2" fmla="*/ 20 w 30"/>
                <a:gd name="T3" fmla="*/ 20 h 20"/>
                <a:gd name="T4" fmla="*/ 4 w 30"/>
                <a:gd name="T5" fmla="*/ 12 h 20"/>
                <a:gd name="T6" fmla="*/ 0 w 30"/>
                <a:gd name="T7" fmla="*/ 7 h 20"/>
                <a:gd name="T8" fmla="*/ 4 w 30"/>
                <a:gd name="T9" fmla="*/ 2 h 20"/>
                <a:gd name="T10" fmla="*/ 10 w 30"/>
                <a:gd name="T11" fmla="*/ 0 h 20"/>
                <a:gd name="T12" fmla="*/ 17 w 30"/>
                <a:gd name="T13" fmla="*/ 2 h 20"/>
                <a:gd name="T14" fmla="*/ 30 w 30"/>
                <a:gd name="T15" fmla="*/ 13 h 20"/>
                <a:gd name="T16" fmla="*/ 30 w 30"/>
                <a:gd name="T17" fmla="*/ 18 h 20"/>
                <a:gd name="T18" fmla="*/ 28 w 30"/>
                <a:gd name="T19" fmla="*/ 20 h 20"/>
                <a:gd name="T20" fmla="*/ 10 w 30"/>
                <a:gd name="T21" fmla="*/ 4 h 20"/>
                <a:gd name="T22" fmla="*/ 5 w 30"/>
                <a:gd name="T23" fmla="*/ 5 h 20"/>
                <a:gd name="T24" fmla="*/ 4 w 30"/>
                <a:gd name="T25" fmla="*/ 7 h 20"/>
                <a:gd name="T26" fmla="*/ 5 w 30"/>
                <a:gd name="T27" fmla="*/ 9 h 20"/>
                <a:gd name="T28" fmla="*/ 20 w 30"/>
                <a:gd name="T29" fmla="*/ 17 h 20"/>
                <a:gd name="T30" fmla="*/ 26 w 30"/>
                <a:gd name="T31" fmla="*/ 17 h 20"/>
                <a:gd name="T32" fmla="*/ 26 w 30"/>
                <a:gd name="T33" fmla="*/ 13 h 20"/>
                <a:gd name="T34" fmla="*/ 15 w 30"/>
                <a:gd name="T35" fmla="*/ 5 h 20"/>
                <a:gd name="T36" fmla="*/ 10 w 30"/>
                <a:gd name="T3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0">
                  <a:moveTo>
                    <a:pt x="28" y="20"/>
                  </a:moveTo>
                  <a:cubicBezTo>
                    <a:pt x="20" y="20"/>
                    <a:pt x="20" y="20"/>
                    <a:pt x="20" y="20"/>
                  </a:cubicBezTo>
                  <a:cubicBezTo>
                    <a:pt x="17" y="20"/>
                    <a:pt x="8" y="14"/>
                    <a:pt x="4" y="12"/>
                  </a:cubicBezTo>
                  <a:cubicBezTo>
                    <a:pt x="2" y="11"/>
                    <a:pt x="0" y="9"/>
                    <a:pt x="0" y="7"/>
                  </a:cubicBezTo>
                  <a:cubicBezTo>
                    <a:pt x="0" y="5"/>
                    <a:pt x="2" y="3"/>
                    <a:pt x="4" y="2"/>
                  </a:cubicBezTo>
                  <a:cubicBezTo>
                    <a:pt x="5" y="1"/>
                    <a:pt x="8" y="0"/>
                    <a:pt x="10" y="0"/>
                  </a:cubicBezTo>
                  <a:cubicBezTo>
                    <a:pt x="13" y="0"/>
                    <a:pt x="15" y="1"/>
                    <a:pt x="17" y="2"/>
                  </a:cubicBezTo>
                  <a:cubicBezTo>
                    <a:pt x="30" y="11"/>
                    <a:pt x="30" y="12"/>
                    <a:pt x="30" y="13"/>
                  </a:cubicBezTo>
                  <a:cubicBezTo>
                    <a:pt x="30" y="18"/>
                    <a:pt x="30" y="18"/>
                    <a:pt x="30" y="18"/>
                  </a:cubicBezTo>
                  <a:cubicBezTo>
                    <a:pt x="30" y="19"/>
                    <a:pt x="29" y="20"/>
                    <a:pt x="28" y="20"/>
                  </a:cubicBezTo>
                  <a:close/>
                  <a:moveTo>
                    <a:pt x="10" y="4"/>
                  </a:moveTo>
                  <a:cubicBezTo>
                    <a:pt x="8" y="4"/>
                    <a:pt x="7" y="4"/>
                    <a:pt x="5" y="5"/>
                  </a:cubicBezTo>
                  <a:cubicBezTo>
                    <a:pt x="4" y="5"/>
                    <a:pt x="4" y="6"/>
                    <a:pt x="4" y="7"/>
                  </a:cubicBezTo>
                  <a:cubicBezTo>
                    <a:pt x="4" y="8"/>
                    <a:pt x="4" y="9"/>
                    <a:pt x="5" y="9"/>
                  </a:cubicBezTo>
                  <a:cubicBezTo>
                    <a:pt x="11" y="13"/>
                    <a:pt x="19" y="16"/>
                    <a:pt x="20" y="17"/>
                  </a:cubicBezTo>
                  <a:cubicBezTo>
                    <a:pt x="26" y="17"/>
                    <a:pt x="26" y="17"/>
                    <a:pt x="26" y="17"/>
                  </a:cubicBezTo>
                  <a:cubicBezTo>
                    <a:pt x="26" y="13"/>
                    <a:pt x="26" y="13"/>
                    <a:pt x="26" y="13"/>
                  </a:cubicBezTo>
                  <a:cubicBezTo>
                    <a:pt x="25" y="12"/>
                    <a:pt x="20" y="8"/>
                    <a:pt x="15" y="5"/>
                  </a:cubicBezTo>
                  <a:cubicBezTo>
                    <a:pt x="14" y="4"/>
                    <a:pt x="12"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8"/>
            <p:cNvSpPr>
              <a:spLocks noEditPoints="1"/>
            </p:cNvSpPr>
            <p:nvPr/>
          </p:nvSpPr>
          <p:spPr bwMode="auto">
            <a:xfrm>
              <a:off x="6708775" y="993776"/>
              <a:ext cx="615950" cy="488950"/>
            </a:xfrm>
            <a:custGeom>
              <a:avLst/>
              <a:gdLst>
                <a:gd name="T0" fmla="*/ 113 w 115"/>
                <a:gd name="T1" fmla="*/ 91 h 91"/>
                <a:gd name="T2" fmla="*/ 2 w 115"/>
                <a:gd name="T3" fmla="*/ 91 h 91"/>
                <a:gd name="T4" fmla="*/ 0 w 115"/>
                <a:gd name="T5" fmla="*/ 89 h 91"/>
                <a:gd name="T6" fmla="*/ 0 w 115"/>
                <a:gd name="T7" fmla="*/ 2 h 91"/>
                <a:gd name="T8" fmla="*/ 2 w 115"/>
                <a:gd name="T9" fmla="*/ 0 h 91"/>
                <a:gd name="T10" fmla="*/ 113 w 115"/>
                <a:gd name="T11" fmla="*/ 0 h 91"/>
                <a:gd name="T12" fmla="*/ 115 w 115"/>
                <a:gd name="T13" fmla="*/ 2 h 91"/>
                <a:gd name="T14" fmla="*/ 115 w 115"/>
                <a:gd name="T15" fmla="*/ 89 h 91"/>
                <a:gd name="T16" fmla="*/ 113 w 115"/>
                <a:gd name="T17" fmla="*/ 91 h 91"/>
                <a:gd name="T18" fmla="*/ 3 w 115"/>
                <a:gd name="T19" fmla="*/ 87 h 91"/>
                <a:gd name="T20" fmla="*/ 111 w 115"/>
                <a:gd name="T21" fmla="*/ 87 h 91"/>
                <a:gd name="T22" fmla="*/ 111 w 115"/>
                <a:gd name="T23" fmla="*/ 4 h 91"/>
                <a:gd name="T24" fmla="*/ 3 w 115"/>
                <a:gd name="T25" fmla="*/ 4 h 91"/>
                <a:gd name="T26" fmla="*/ 3 w 115"/>
                <a:gd name="T27" fmla="*/ 87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91">
                  <a:moveTo>
                    <a:pt x="113" y="91"/>
                  </a:moveTo>
                  <a:cubicBezTo>
                    <a:pt x="2" y="91"/>
                    <a:pt x="2" y="91"/>
                    <a:pt x="2" y="91"/>
                  </a:cubicBezTo>
                  <a:cubicBezTo>
                    <a:pt x="1" y="91"/>
                    <a:pt x="0" y="90"/>
                    <a:pt x="0" y="89"/>
                  </a:cubicBezTo>
                  <a:cubicBezTo>
                    <a:pt x="0" y="2"/>
                    <a:pt x="0" y="2"/>
                    <a:pt x="0" y="2"/>
                  </a:cubicBezTo>
                  <a:cubicBezTo>
                    <a:pt x="0" y="1"/>
                    <a:pt x="1" y="0"/>
                    <a:pt x="2" y="0"/>
                  </a:cubicBezTo>
                  <a:cubicBezTo>
                    <a:pt x="113" y="0"/>
                    <a:pt x="113" y="0"/>
                    <a:pt x="113" y="0"/>
                  </a:cubicBezTo>
                  <a:cubicBezTo>
                    <a:pt x="114" y="0"/>
                    <a:pt x="115" y="1"/>
                    <a:pt x="115" y="2"/>
                  </a:cubicBezTo>
                  <a:cubicBezTo>
                    <a:pt x="115" y="89"/>
                    <a:pt x="115" y="89"/>
                    <a:pt x="115" y="89"/>
                  </a:cubicBezTo>
                  <a:cubicBezTo>
                    <a:pt x="115" y="90"/>
                    <a:pt x="114" y="91"/>
                    <a:pt x="113" y="91"/>
                  </a:cubicBezTo>
                  <a:close/>
                  <a:moveTo>
                    <a:pt x="3" y="87"/>
                  </a:moveTo>
                  <a:cubicBezTo>
                    <a:pt x="111" y="87"/>
                    <a:pt x="111" y="87"/>
                    <a:pt x="111" y="87"/>
                  </a:cubicBezTo>
                  <a:cubicBezTo>
                    <a:pt x="111" y="4"/>
                    <a:pt x="111" y="4"/>
                    <a:pt x="111" y="4"/>
                  </a:cubicBezTo>
                  <a:cubicBezTo>
                    <a:pt x="3" y="4"/>
                    <a:pt x="3" y="4"/>
                    <a:pt x="3" y="4"/>
                  </a:cubicBezTo>
                  <a:lnTo>
                    <a:pt x="3"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9"/>
            <p:cNvSpPr>
              <a:spLocks noEditPoints="1"/>
            </p:cNvSpPr>
            <p:nvPr/>
          </p:nvSpPr>
          <p:spPr bwMode="auto">
            <a:xfrm>
              <a:off x="6665913" y="881063"/>
              <a:ext cx="701675" cy="134938"/>
            </a:xfrm>
            <a:custGeom>
              <a:avLst/>
              <a:gdLst>
                <a:gd name="T0" fmla="*/ 129 w 131"/>
                <a:gd name="T1" fmla="*/ 25 h 25"/>
                <a:gd name="T2" fmla="*/ 1 w 131"/>
                <a:gd name="T3" fmla="*/ 25 h 25"/>
                <a:gd name="T4" fmla="*/ 0 w 131"/>
                <a:gd name="T5" fmla="*/ 23 h 25"/>
                <a:gd name="T6" fmla="*/ 0 w 131"/>
                <a:gd name="T7" fmla="*/ 1 h 25"/>
                <a:gd name="T8" fmla="*/ 1 w 131"/>
                <a:gd name="T9" fmla="*/ 0 h 25"/>
                <a:gd name="T10" fmla="*/ 129 w 131"/>
                <a:gd name="T11" fmla="*/ 0 h 25"/>
                <a:gd name="T12" fmla="*/ 131 w 131"/>
                <a:gd name="T13" fmla="*/ 1 h 25"/>
                <a:gd name="T14" fmla="*/ 131 w 131"/>
                <a:gd name="T15" fmla="*/ 23 h 25"/>
                <a:gd name="T16" fmla="*/ 129 w 131"/>
                <a:gd name="T17" fmla="*/ 25 h 25"/>
                <a:gd name="T18" fmla="*/ 3 w 131"/>
                <a:gd name="T19" fmla="*/ 21 h 25"/>
                <a:gd name="T20" fmla="*/ 127 w 131"/>
                <a:gd name="T21" fmla="*/ 21 h 25"/>
                <a:gd name="T22" fmla="*/ 127 w 131"/>
                <a:gd name="T23" fmla="*/ 3 h 25"/>
                <a:gd name="T24" fmla="*/ 3 w 131"/>
                <a:gd name="T25" fmla="*/ 3 h 25"/>
                <a:gd name="T26" fmla="*/ 3 w 131"/>
                <a:gd name="T27"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25">
                  <a:moveTo>
                    <a:pt x="129" y="25"/>
                  </a:moveTo>
                  <a:cubicBezTo>
                    <a:pt x="1" y="25"/>
                    <a:pt x="1" y="25"/>
                    <a:pt x="1" y="25"/>
                  </a:cubicBezTo>
                  <a:cubicBezTo>
                    <a:pt x="0" y="25"/>
                    <a:pt x="0" y="24"/>
                    <a:pt x="0" y="23"/>
                  </a:cubicBezTo>
                  <a:cubicBezTo>
                    <a:pt x="0" y="1"/>
                    <a:pt x="0" y="1"/>
                    <a:pt x="0" y="1"/>
                  </a:cubicBezTo>
                  <a:cubicBezTo>
                    <a:pt x="0" y="0"/>
                    <a:pt x="0" y="0"/>
                    <a:pt x="1" y="0"/>
                  </a:cubicBezTo>
                  <a:cubicBezTo>
                    <a:pt x="129" y="0"/>
                    <a:pt x="129" y="0"/>
                    <a:pt x="129" y="0"/>
                  </a:cubicBezTo>
                  <a:cubicBezTo>
                    <a:pt x="130" y="0"/>
                    <a:pt x="131" y="0"/>
                    <a:pt x="131" y="1"/>
                  </a:cubicBezTo>
                  <a:cubicBezTo>
                    <a:pt x="131" y="23"/>
                    <a:pt x="131" y="23"/>
                    <a:pt x="131" y="23"/>
                  </a:cubicBezTo>
                  <a:cubicBezTo>
                    <a:pt x="131" y="24"/>
                    <a:pt x="130" y="25"/>
                    <a:pt x="129" y="25"/>
                  </a:cubicBezTo>
                  <a:close/>
                  <a:moveTo>
                    <a:pt x="3" y="21"/>
                  </a:moveTo>
                  <a:cubicBezTo>
                    <a:pt x="127" y="21"/>
                    <a:pt x="127" y="21"/>
                    <a:pt x="127" y="21"/>
                  </a:cubicBezTo>
                  <a:cubicBezTo>
                    <a:pt x="127" y="3"/>
                    <a:pt x="127" y="3"/>
                    <a:pt x="127" y="3"/>
                  </a:cubicBezTo>
                  <a:cubicBezTo>
                    <a:pt x="3" y="3"/>
                    <a:pt x="3" y="3"/>
                    <a:pt x="3" y="3"/>
                  </a:cubicBezTo>
                  <a:lnTo>
                    <a:pt x="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0"/>
            <p:cNvSpPr>
              <a:spLocks noEditPoints="1"/>
            </p:cNvSpPr>
            <p:nvPr/>
          </p:nvSpPr>
          <p:spPr bwMode="auto">
            <a:xfrm>
              <a:off x="7013575" y="1068388"/>
              <a:ext cx="220663" cy="355600"/>
            </a:xfrm>
            <a:custGeom>
              <a:avLst/>
              <a:gdLst>
                <a:gd name="T0" fmla="*/ 40 w 41"/>
                <a:gd name="T1" fmla="*/ 66 h 66"/>
                <a:gd name="T2" fmla="*/ 2 w 41"/>
                <a:gd name="T3" fmla="*/ 66 h 66"/>
                <a:gd name="T4" fmla="*/ 0 w 41"/>
                <a:gd name="T5" fmla="*/ 64 h 66"/>
                <a:gd name="T6" fmla="*/ 0 w 41"/>
                <a:gd name="T7" fmla="*/ 16 h 66"/>
                <a:gd name="T8" fmla="*/ 1 w 41"/>
                <a:gd name="T9" fmla="*/ 14 h 66"/>
                <a:gd name="T10" fmla="*/ 20 w 41"/>
                <a:gd name="T11" fmla="*/ 0 h 66"/>
                <a:gd name="T12" fmla="*/ 22 w 41"/>
                <a:gd name="T13" fmla="*/ 0 h 66"/>
                <a:gd name="T14" fmla="*/ 41 w 41"/>
                <a:gd name="T15" fmla="*/ 14 h 66"/>
                <a:gd name="T16" fmla="*/ 41 w 41"/>
                <a:gd name="T17" fmla="*/ 16 h 66"/>
                <a:gd name="T18" fmla="*/ 41 w 41"/>
                <a:gd name="T19" fmla="*/ 64 h 66"/>
                <a:gd name="T20" fmla="*/ 40 w 41"/>
                <a:gd name="T21" fmla="*/ 66 h 66"/>
                <a:gd name="T22" fmla="*/ 4 w 41"/>
                <a:gd name="T23" fmla="*/ 62 h 66"/>
                <a:gd name="T24" fmla="*/ 38 w 41"/>
                <a:gd name="T25" fmla="*/ 62 h 66"/>
                <a:gd name="T26" fmla="*/ 38 w 41"/>
                <a:gd name="T27" fmla="*/ 17 h 66"/>
                <a:gd name="T28" fmla="*/ 21 w 41"/>
                <a:gd name="T29" fmla="*/ 4 h 66"/>
                <a:gd name="T30" fmla="*/ 4 w 41"/>
                <a:gd name="T31" fmla="*/ 17 h 66"/>
                <a:gd name="T32" fmla="*/ 4 w 41"/>
                <a:gd name="T33"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66">
                  <a:moveTo>
                    <a:pt x="40" y="66"/>
                  </a:moveTo>
                  <a:cubicBezTo>
                    <a:pt x="2" y="66"/>
                    <a:pt x="2" y="66"/>
                    <a:pt x="2" y="66"/>
                  </a:cubicBezTo>
                  <a:cubicBezTo>
                    <a:pt x="1" y="66"/>
                    <a:pt x="0" y="65"/>
                    <a:pt x="0" y="64"/>
                  </a:cubicBezTo>
                  <a:cubicBezTo>
                    <a:pt x="0" y="16"/>
                    <a:pt x="0" y="16"/>
                    <a:pt x="0" y="16"/>
                  </a:cubicBezTo>
                  <a:cubicBezTo>
                    <a:pt x="0" y="15"/>
                    <a:pt x="0" y="15"/>
                    <a:pt x="1" y="14"/>
                  </a:cubicBezTo>
                  <a:cubicBezTo>
                    <a:pt x="20" y="0"/>
                    <a:pt x="20" y="0"/>
                    <a:pt x="20" y="0"/>
                  </a:cubicBezTo>
                  <a:cubicBezTo>
                    <a:pt x="20" y="0"/>
                    <a:pt x="21" y="0"/>
                    <a:pt x="22" y="0"/>
                  </a:cubicBezTo>
                  <a:cubicBezTo>
                    <a:pt x="41" y="14"/>
                    <a:pt x="41" y="14"/>
                    <a:pt x="41" y="14"/>
                  </a:cubicBezTo>
                  <a:cubicBezTo>
                    <a:pt x="41" y="15"/>
                    <a:pt x="41" y="15"/>
                    <a:pt x="41" y="16"/>
                  </a:cubicBezTo>
                  <a:cubicBezTo>
                    <a:pt x="41" y="64"/>
                    <a:pt x="41" y="64"/>
                    <a:pt x="41" y="64"/>
                  </a:cubicBezTo>
                  <a:cubicBezTo>
                    <a:pt x="41" y="65"/>
                    <a:pt x="41" y="66"/>
                    <a:pt x="40" y="66"/>
                  </a:cubicBezTo>
                  <a:close/>
                  <a:moveTo>
                    <a:pt x="4" y="62"/>
                  </a:moveTo>
                  <a:cubicBezTo>
                    <a:pt x="38" y="62"/>
                    <a:pt x="38" y="62"/>
                    <a:pt x="38" y="62"/>
                  </a:cubicBezTo>
                  <a:cubicBezTo>
                    <a:pt x="38" y="17"/>
                    <a:pt x="38" y="17"/>
                    <a:pt x="38" y="17"/>
                  </a:cubicBezTo>
                  <a:cubicBezTo>
                    <a:pt x="21" y="4"/>
                    <a:pt x="21" y="4"/>
                    <a:pt x="21" y="4"/>
                  </a:cubicBezTo>
                  <a:cubicBezTo>
                    <a:pt x="4" y="17"/>
                    <a:pt x="4" y="17"/>
                    <a:pt x="4" y="17"/>
                  </a:cubicBezTo>
                  <a:lnTo>
                    <a:pt x="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稻壳儿榴莲果果"/>
            <p:cNvSpPr>
              <a:spLocks noChangeArrowheads="1"/>
            </p:cNvSpPr>
            <p:nvPr/>
          </p:nvSpPr>
          <p:spPr bwMode="auto">
            <a:xfrm>
              <a:off x="7051675"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Rectangle 22"/>
            <p:cNvSpPr>
              <a:spLocks noChangeArrowheads="1"/>
            </p:cNvSpPr>
            <p:nvPr/>
          </p:nvSpPr>
          <p:spPr bwMode="auto">
            <a:xfrm>
              <a:off x="7051675"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Rectangle 23"/>
            <p:cNvSpPr>
              <a:spLocks noChangeArrowheads="1"/>
            </p:cNvSpPr>
            <p:nvPr/>
          </p:nvSpPr>
          <p:spPr bwMode="auto">
            <a:xfrm>
              <a:off x="7169150"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Rectangle 24"/>
            <p:cNvSpPr>
              <a:spLocks noChangeArrowheads="1"/>
            </p:cNvSpPr>
            <p:nvPr/>
          </p:nvSpPr>
          <p:spPr bwMode="auto">
            <a:xfrm>
              <a:off x="7169150"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5"/>
            <p:cNvSpPr>
              <a:spLocks noEditPoints="1"/>
            </p:cNvSpPr>
            <p:nvPr/>
          </p:nvSpPr>
          <p:spPr bwMode="auto">
            <a:xfrm>
              <a:off x="7072313" y="1223963"/>
              <a:ext cx="107950" cy="103188"/>
            </a:xfrm>
            <a:custGeom>
              <a:avLst/>
              <a:gdLst>
                <a:gd name="T0" fmla="*/ 10 w 20"/>
                <a:gd name="T1" fmla="*/ 19 h 19"/>
                <a:gd name="T2" fmla="*/ 10 w 20"/>
                <a:gd name="T3" fmla="*/ 19 h 19"/>
                <a:gd name="T4" fmla="*/ 9 w 20"/>
                <a:gd name="T5" fmla="*/ 19 h 19"/>
                <a:gd name="T6" fmla="*/ 6 w 20"/>
                <a:gd name="T7" fmla="*/ 16 h 19"/>
                <a:gd name="T8" fmla="*/ 0 w 20"/>
                <a:gd name="T9" fmla="*/ 6 h 19"/>
                <a:gd name="T10" fmla="*/ 6 w 20"/>
                <a:gd name="T11" fmla="*/ 0 h 19"/>
                <a:gd name="T12" fmla="*/ 10 w 20"/>
                <a:gd name="T13" fmla="*/ 2 h 19"/>
                <a:gd name="T14" fmla="*/ 14 w 20"/>
                <a:gd name="T15" fmla="*/ 0 h 19"/>
                <a:gd name="T16" fmla="*/ 20 w 20"/>
                <a:gd name="T17" fmla="*/ 6 h 19"/>
                <a:gd name="T18" fmla="*/ 14 w 20"/>
                <a:gd name="T19" fmla="*/ 16 h 19"/>
                <a:gd name="T20" fmla="*/ 11 w 20"/>
                <a:gd name="T21" fmla="*/ 19 h 19"/>
                <a:gd name="T22" fmla="*/ 10 w 20"/>
                <a:gd name="T23" fmla="*/ 19 h 19"/>
                <a:gd name="T24" fmla="*/ 6 w 20"/>
                <a:gd name="T25" fmla="*/ 4 h 19"/>
                <a:gd name="T26" fmla="*/ 3 w 20"/>
                <a:gd name="T27" fmla="*/ 6 h 19"/>
                <a:gd name="T28" fmla="*/ 8 w 20"/>
                <a:gd name="T29" fmla="*/ 13 h 19"/>
                <a:gd name="T30" fmla="*/ 10 w 20"/>
                <a:gd name="T31" fmla="*/ 15 h 19"/>
                <a:gd name="T32" fmla="*/ 12 w 20"/>
                <a:gd name="T33" fmla="*/ 13 h 19"/>
                <a:gd name="T34" fmla="*/ 17 w 20"/>
                <a:gd name="T35" fmla="*/ 6 h 19"/>
                <a:gd name="T36" fmla="*/ 14 w 20"/>
                <a:gd name="T37" fmla="*/ 4 h 19"/>
                <a:gd name="T38" fmla="*/ 12 w 20"/>
                <a:gd name="T39" fmla="*/ 6 h 19"/>
                <a:gd name="T40" fmla="*/ 9 w 20"/>
                <a:gd name="T41" fmla="*/ 6 h 19"/>
                <a:gd name="T42" fmla="*/ 6 w 20"/>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9">
                  <a:moveTo>
                    <a:pt x="10" y="19"/>
                  </a:moveTo>
                  <a:cubicBezTo>
                    <a:pt x="10" y="19"/>
                    <a:pt x="10" y="19"/>
                    <a:pt x="10" y="19"/>
                  </a:cubicBezTo>
                  <a:cubicBezTo>
                    <a:pt x="10" y="19"/>
                    <a:pt x="9" y="19"/>
                    <a:pt x="9" y="19"/>
                  </a:cubicBezTo>
                  <a:cubicBezTo>
                    <a:pt x="8" y="18"/>
                    <a:pt x="7" y="17"/>
                    <a:pt x="6" y="16"/>
                  </a:cubicBezTo>
                  <a:cubicBezTo>
                    <a:pt x="3" y="13"/>
                    <a:pt x="0" y="10"/>
                    <a:pt x="0" y="6"/>
                  </a:cubicBezTo>
                  <a:cubicBezTo>
                    <a:pt x="0" y="3"/>
                    <a:pt x="3" y="0"/>
                    <a:pt x="6" y="0"/>
                  </a:cubicBezTo>
                  <a:cubicBezTo>
                    <a:pt x="8" y="0"/>
                    <a:pt x="9" y="1"/>
                    <a:pt x="10" y="2"/>
                  </a:cubicBezTo>
                  <a:cubicBezTo>
                    <a:pt x="11" y="1"/>
                    <a:pt x="12" y="0"/>
                    <a:pt x="14" y="0"/>
                  </a:cubicBezTo>
                  <a:cubicBezTo>
                    <a:pt x="18" y="0"/>
                    <a:pt x="20" y="3"/>
                    <a:pt x="20" y="6"/>
                  </a:cubicBezTo>
                  <a:cubicBezTo>
                    <a:pt x="20" y="10"/>
                    <a:pt x="18" y="13"/>
                    <a:pt x="14" y="16"/>
                  </a:cubicBezTo>
                  <a:cubicBezTo>
                    <a:pt x="13" y="17"/>
                    <a:pt x="12" y="18"/>
                    <a:pt x="11" y="19"/>
                  </a:cubicBezTo>
                  <a:cubicBezTo>
                    <a:pt x="11" y="19"/>
                    <a:pt x="11" y="19"/>
                    <a:pt x="10" y="19"/>
                  </a:cubicBezTo>
                  <a:close/>
                  <a:moveTo>
                    <a:pt x="6" y="4"/>
                  </a:moveTo>
                  <a:cubicBezTo>
                    <a:pt x="4" y="4"/>
                    <a:pt x="3" y="5"/>
                    <a:pt x="3" y="6"/>
                  </a:cubicBezTo>
                  <a:cubicBezTo>
                    <a:pt x="3" y="9"/>
                    <a:pt x="5" y="10"/>
                    <a:pt x="8" y="13"/>
                  </a:cubicBezTo>
                  <a:cubicBezTo>
                    <a:pt x="9" y="14"/>
                    <a:pt x="9" y="14"/>
                    <a:pt x="10" y="15"/>
                  </a:cubicBezTo>
                  <a:cubicBezTo>
                    <a:pt x="11" y="14"/>
                    <a:pt x="11" y="14"/>
                    <a:pt x="12" y="13"/>
                  </a:cubicBezTo>
                  <a:cubicBezTo>
                    <a:pt x="15" y="10"/>
                    <a:pt x="17" y="9"/>
                    <a:pt x="17" y="6"/>
                  </a:cubicBezTo>
                  <a:cubicBezTo>
                    <a:pt x="17" y="5"/>
                    <a:pt x="16" y="4"/>
                    <a:pt x="14" y="4"/>
                  </a:cubicBezTo>
                  <a:cubicBezTo>
                    <a:pt x="13" y="4"/>
                    <a:pt x="13" y="4"/>
                    <a:pt x="12" y="6"/>
                  </a:cubicBezTo>
                  <a:cubicBezTo>
                    <a:pt x="11" y="7"/>
                    <a:pt x="9" y="7"/>
                    <a:pt x="9" y="6"/>
                  </a:cubicBezTo>
                  <a:cubicBezTo>
                    <a:pt x="8" y="4"/>
                    <a:pt x="7"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Rectangle 26"/>
            <p:cNvSpPr>
              <a:spLocks noChangeArrowheads="1"/>
            </p:cNvSpPr>
            <p:nvPr/>
          </p:nvSpPr>
          <p:spPr bwMode="auto">
            <a:xfrm>
              <a:off x="7115175" y="1004888"/>
              <a:ext cx="17463"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7"/>
            <p:cNvSpPr>
              <a:spLocks/>
            </p:cNvSpPr>
            <p:nvPr/>
          </p:nvSpPr>
          <p:spPr bwMode="auto">
            <a:xfrm>
              <a:off x="6778625" y="1128713"/>
              <a:ext cx="20638" cy="354013"/>
            </a:xfrm>
            <a:custGeom>
              <a:avLst/>
              <a:gdLst>
                <a:gd name="T0" fmla="*/ 2 w 4"/>
                <a:gd name="T1" fmla="*/ 66 h 66"/>
                <a:gd name="T2" fmla="*/ 0 w 4"/>
                <a:gd name="T3" fmla="*/ 64 h 66"/>
                <a:gd name="T4" fmla="*/ 0 w 4"/>
                <a:gd name="T5" fmla="*/ 1 h 66"/>
                <a:gd name="T6" fmla="*/ 2 w 4"/>
                <a:gd name="T7" fmla="*/ 0 h 66"/>
                <a:gd name="T8" fmla="*/ 4 w 4"/>
                <a:gd name="T9" fmla="*/ 1 h 66"/>
                <a:gd name="T10" fmla="*/ 4 w 4"/>
                <a:gd name="T11" fmla="*/ 64 h 66"/>
                <a:gd name="T12" fmla="*/ 2 w 4"/>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 h="66">
                  <a:moveTo>
                    <a:pt x="2" y="66"/>
                  </a:moveTo>
                  <a:cubicBezTo>
                    <a:pt x="1" y="66"/>
                    <a:pt x="0" y="65"/>
                    <a:pt x="0" y="64"/>
                  </a:cubicBezTo>
                  <a:cubicBezTo>
                    <a:pt x="0" y="1"/>
                    <a:pt x="0" y="1"/>
                    <a:pt x="0" y="1"/>
                  </a:cubicBezTo>
                  <a:cubicBezTo>
                    <a:pt x="0" y="0"/>
                    <a:pt x="1" y="0"/>
                    <a:pt x="2" y="0"/>
                  </a:cubicBezTo>
                  <a:cubicBezTo>
                    <a:pt x="3" y="0"/>
                    <a:pt x="4" y="0"/>
                    <a:pt x="4" y="1"/>
                  </a:cubicBezTo>
                  <a:cubicBezTo>
                    <a:pt x="4" y="64"/>
                    <a:pt x="4" y="64"/>
                    <a:pt x="4" y="64"/>
                  </a:cubicBezTo>
                  <a:cubicBezTo>
                    <a:pt x="4" y="65"/>
                    <a:pt x="3"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稻壳儿榴莲果果"/>
            <p:cNvSpPr>
              <a:spLocks/>
            </p:cNvSpPr>
            <p:nvPr/>
          </p:nvSpPr>
          <p:spPr bwMode="auto">
            <a:xfrm>
              <a:off x="6778625" y="1068388"/>
              <a:ext cx="20638" cy="33338"/>
            </a:xfrm>
            <a:custGeom>
              <a:avLst/>
              <a:gdLst>
                <a:gd name="T0" fmla="*/ 2 w 4"/>
                <a:gd name="T1" fmla="*/ 6 h 6"/>
                <a:gd name="T2" fmla="*/ 0 w 4"/>
                <a:gd name="T3" fmla="*/ 4 h 6"/>
                <a:gd name="T4" fmla="*/ 0 w 4"/>
                <a:gd name="T5" fmla="*/ 1 h 6"/>
                <a:gd name="T6" fmla="*/ 2 w 4"/>
                <a:gd name="T7" fmla="*/ 0 h 6"/>
                <a:gd name="T8" fmla="*/ 4 w 4"/>
                <a:gd name="T9" fmla="*/ 1 h 6"/>
                <a:gd name="T10" fmla="*/ 4 w 4"/>
                <a:gd name="T11" fmla="*/ 4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1" y="6"/>
                    <a:pt x="0" y="5"/>
                    <a:pt x="0" y="4"/>
                  </a:cubicBezTo>
                  <a:cubicBezTo>
                    <a:pt x="0" y="1"/>
                    <a:pt x="0" y="1"/>
                    <a:pt x="0" y="1"/>
                  </a:cubicBezTo>
                  <a:cubicBezTo>
                    <a:pt x="0" y="1"/>
                    <a:pt x="1" y="0"/>
                    <a:pt x="2" y="0"/>
                  </a:cubicBezTo>
                  <a:cubicBezTo>
                    <a:pt x="3" y="0"/>
                    <a:pt x="4" y="1"/>
                    <a:pt x="4" y="1"/>
                  </a:cubicBezTo>
                  <a:cubicBezTo>
                    <a:pt x="4" y="4"/>
                    <a:pt x="4" y="4"/>
                    <a:pt x="4" y="4"/>
                  </a:cubicBezTo>
                  <a:cubicBezTo>
                    <a:pt x="4" y="5"/>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9"/>
            <p:cNvSpPr>
              <a:spLocks noEditPoints="1"/>
            </p:cNvSpPr>
            <p:nvPr/>
          </p:nvSpPr>
          <p:spPr bwMode="auto">
            <a:xfrm>
              <a:off x="7019925" y="790576"/>
              <a:ext cx="160338" cy="106363"/>
            </a:xfrm>
            <a:custGeom>
              <a:avLst/>
              <a:gdLst>
                <a:gd name="T0" fmla="*/ 10 w 30"/>
                <a:gd name="T1" fmla="*/ 20 h 20"/>
                <a:gd name="T2" fmla="*/ 2 w 30"/>
                <a:gd name="T3" fmla="*/ 20 h 20"/>
                <a:gd name="T4" fmla="*/ 0 w 30"/>
                <a:gd name="T5" fmla="*/ 18 h 20"/>
                <a:gd name="T6" fmla="*/ 0 w 30"/>
                <a:gd name="T7" fmla="*/ 13 h 20"/>
                <a:gd name="T8" fmla="*/ 13 w 30"/>
                <a:gd name="T9" fmla="*/ 2 h 20"/>
                <a:gd name="T10" fmla="*/ 20 w 30"/>
                <a:gd name="T11" fmla="*/ 0 h 20"/>
                <a:gd name="T12" fmla="*/ 26 w 30"/>
                <a:gd name="T13" fmla="*/ 2 h 20"/>
                <a:gd name="T14" fmla="*/ 30 w 30"/>
                <a:gd name="T15" fmla="*/ 7 h 20"/>
                <a:gd name="T16" fmla="*/ 26 w 30"/>
                <a:gd name="T17" fmla="*/ 12 h 20"/>
                <a:gd name="T18" fmla="*/ 10 w 30"/>
                <a:gd name="T19" fmla="*/ 20 h 20"/>
                <a:gd name="T20" fmla="*/ 4 w 30"/>
                <a:gd name="T21" fmla="*/ 17 h 20"/>
                <a:gd name="T22" fmla="*/ 10 w 30"/>
                <a:gd name="T23" fmla="*/ 17 h 20"/>
                <a:gd name="T24" fmla="*/ 25 w 30"/>
                <a:gd name="T25" fmla="*/ 9 h 20"/>
                <a:gd name="T26" fmla="*/ 26 w 30"/>
                <a:gd name="T27" fmla="*/ 7 h 20"/>
                <a:gd name="T28" fmla="*/ 25 w 30"/>
                <a:gd name="T29" fmla="*/ 5 h 20"/>
                <a:gd name="T30" fmla="*/ 15 w 30"/>
                <a:gd name="T31" fmla="*/ 5 h 20"/>
                <a:gd name="T32" fmla="*/ 4 w 30"/>
                <a:gd name="T33" fmla="*/ 13 h 20"/>
                <a:gd name="T34" fmla="*/ 4 w 30"/>
                <a:gd name="T35"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0">
                  <a:moveTo>
                    <a:pt x="10" y="20"/>
                  </a:moveTo>
                  <a:cubicBezTo>
                    <a:pt x="2" y="20"/>
                    <a:pt x="2" y="20"/>
                    <a:pt x="2" y="20"/>
                  </a:cubicBezTo>
                  <a:cubicBezTo>
                    <a:pt x="1" y="20"/>
                    <a:pt x="0" y="19"/>
                    <a:pt x="0" y="18"/>
                  </a:cubicBezTo>
                  <a:cubicBezTo>
                    <a:pt x="0" y="13"/>
                    <a:pt x="0" y="13"/>
                    <a:pt x="0" y="13"/>
                  </a:cubicBezTo>
                  <a:cubicBezTo>
                    <a:pt x="0" y="12"/>
                    <a:pt x="0" y="11"/>
                    <a:pt x="13" y="2"/>
                  </a:cubicBezTo>
                  <a:cubicBezTo>
                    <a:pt x="15" y="1"/>
                    <a:pt x="17" y="0"/>
                    <a:pt x="20" y="0"/>
                  </a:cubicBezTo>
                  <a:cubicBezTo>
                    <a:pt x="22" y="0"/>
                    <a:pt x="25" y="1"/>
                    <a:pt x="26" y="2"/>
                  </a:cubicBezTo>
                  <a:cubicBezTo>
                    <a:pt x="28" y="3"/>
                    <a:pt x="30" y="5"/>
                    <a:pt x="30" y="7"/>
                  </a:cubicBezTo>
                  <a:cubicBezTo>
                    <a:pt x="30" y="9"/>
                    <a:pt x="28" y="11"/>
                    <a:pt x="26" y="12"/>
                  </a:cubicBezTo>
                  <a:cubicBezTo>
                    <a:pt x="22" y="14"/>
                    <a:pt x="13" y="20"/>
                    <a:pt x="10" y="20"/>
                  </a:cubicBezTo>
                  <a:close/>
                  <a:moveTo>
                    <a:pt x="4" y="17"/>
                  </a:moveTo>
                  <a:cubicBezTo>
                    <a:pt x="10" y="17"/>
                    <a:pt x="10" y="17"/>
                    <a:pt x="10" y="17"/>
                  </a:cubicBezTo>
                  <a:cubicBezTo>
                    <a:pt x="12" y="16"/>
                    <a:pt x="19" y="13"/>
                    <a:pt x="25" y="9"/>
                  </a:cubicBezTo>
                  <a:cubicBezTo>
                    <a:pt x="26" y="9"/>
                    <a:pt x="26" y="8"/>
                    <a:pt x="26" y="7"/>
                  </a:cubicBezTo>
                  <a:cubicBezTo>
                    <a:pt x="26" y="6"/>
                    <a:pt x="26" y="5"/>
                    <a:pt x="25" y="5"/>
                  </a:cubicBezTo>
                  <a:cubicBezTo>
                    <a:pt x="22" y="3"/>
                    <a:pt x="17" y="3"/>
                    <a:pt x="15" y="5"/>
                  </a:cubicBezTo>
                  <a:cubicBezTo>
                    <a:pt x="10" y="8"/>
                    <a:pt x="5" y="12"/>
                    <a:pt x="4" y="13"/>
                  </a:cubicBezTo>
                  <a:lnTo>
                    <a:pt x="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0"/>
            <p:cNvSpPr>
              <a:spLocks noEditPoints="1"/>
            </p:cNvSpPr>
            <p:nvPr/>
          </p:nvSpPr>
          <p:spPr bwMode="auto">
            <a:xfrm>
              <a:off x="6880225" y="790576"/>
              <a:ext cx="160338" cy="106363"/>
            </a:xfrm>
            <a:custGeom>
              <a:avLst/>
              <a:gdLst>
                <a:gd name="T0" fmla="*/ 28 w 30"/>
                <a:gd name="T1" fmla="*/ 20 h 20"/>
                <a:gd name="T2" fmla="*/ 20 w 30"/>
                <a:gd name="T3" fmla="*/ 20 h 20"/>
                <a:gd name="T4" fmla="*/ 4 w 30"/>
                <a:gd name="T5" fmla="*/ 12 h 20"/>
                <a:gd name="T6" fmla="*/ 0 w 30"/>
                <a:gd name="T7" fmla="*/ 7 h 20"/>
                <a:gd name="T8" fmla="*/ 4 w 30"/>
                <a:gd name="T9" fmla="*/ 2 h 20"/>
                <a:gd name="T10" fmla="*/ 10 w 30"/>
                <a:gd name="T11" fmla="*/ 0 h 20"/>
                <a:gd name="T12" fmla="*/ 17 w 30"/>
                <a:gd name="T13" fmla="*/ 2 h 20"/>
                <a:gd name="T14" fmla="*/ 30 w 30"/>
                <a:gd name="T15" fmla="*/ 13 h 20"/>
                <a:gd name="T16" fmla="*/ 30 w 30"/>
                <a:gd name="T17" fmla="*/ 18 h 20"/>
                <a:gd name="T18" fmla="*/ 28 w 30"/>
                <a:gd name="T19" fmla="*/ 20 h 20"/>
                <a:gd name="T20" fmla="*/ 10 w 30"/>
                <a:gd name="T21" fmla="*/ 4 h 20"/>
                <a:gd name="T22" fmla="*/ 5 w 30"/>
                <a:gd name="T23" fmla="*/ 5 h 20"/>
                <a:gd name="T24" fmla="*/ 4 w 30"/>
                <a:gd name="T25" fmla="*/ 7 h 20"/>
                <a:gd name="T26" fmla="*/ 5 w 30"/>
                <a:gd name="T27" fmla="*/ 9 h 20"/>
                <a:gd name="T28" fmla="*/ 20 w 30"/>
                <a:gd name="T29" fmla="*/ 17 h 20"/>
                <a:gd name="T30" fmla="*/ 26 w 30"/>
                <a:gd name="T31" fmla="*/ 17 h 20"/>
                <a:gd name="T32" fmla="*/ 26 w 30"/>
                <a:gd name="T33" fmla="*/ 13 h 20"/>
                <a:gd name="T34" fmla="*/ 15 w 30"/>
                <a:gd name="T35" fmla="*/ 5 h 20"/>
                <a:gd name="T36" fmla="*/ 10 w 30"/>
                <a:gd name="T3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0">
                  <a:moveTo>
                    <a:pt x="28" y="20"/>
                  </a:moveTo>
                  <a:cubicBezTo>
                    <a:pt x="20" y="20"/>
                    <a:pt x="20" y="20"/>
                    <a:pt x="20" y="20"/>
                  </a:cubicBezTo>
                  <a:cubicBezTo>
                    <a:pt x="17" y="20"/>
                    <a:pt x="8" y="14"/>
                    <a:pt x="4" y="12"/>
                  </a:cubicBezTo>
                  <a:cubicBezTo>
                    <a:pt x="2" y="11"/>
                    <a:pt x="0" y="9"/>
                    <a:pt x="0" y="7"/>
                  </a:cubicBezTo>
                  <a:cubicBezTo>
                    <a:pt x="0" y="5"/>
                    <a:pt x="2" y="3"/>
                    <a:pt x="4" y="2"/>
                  </a:cubicBezTo>
                  <a:cubicBezTo>
                    <a:pt x="5" y="1"/>
                    <a:pt x="8" y="0"/>
                    <a:pt x="10" y="0"/>
                  </a:cubicBezTo>
                  <a:cubicBezTo>
                    <a:pt x="13" y="0"/>
                    <a:pt x="15" y="1"/>
                    <a:pt x="17" y="2"/>
                  </a:cubicBezTo>
                  <a:cubicBezTo>
                    <a:pt x="30" y="11"/>
                    <a:pt x="30" y="12"/>
                    <a:pt x="30" y="13"/>
                  </a:cubicBezTo>
                  <a:cubicBezTo>
                    <a:pt x="30" y="18"/>
                    <a:pt x="30" y="18"/>
                    <a:pt x="30" y="18"/>
                  </a:cubicBezTo>
                  <a:cubicBezTo>
                    <a:pt x="30" y="19"/>
                    <a:pt x="29" y="20"/>
                    <a:pt x="28" y="20"/>
                  </a:cubicBezTo>
                  <a:close/>
                  <a:moveTo>
                    <a:pt x="10" y="4"/>
                  </a:moveTo>
                  <a:cubicBezTo>
                    <a:pt x="8" y="4"/>
                    <a:pt x="7" y="4"/>
                    <a:pt x="5" y="5"/>
                  </a:cubicBezTo>
                  <a:cubicBezTo>
                    <a:pt x="4" y="5"/>
                    <a:pt x="4" y="6"/>
                    <a:pt x="4" y="7"/>
                  </a:cubicBezTo>
                  <a:cubicBezTo>
                    <a:pt x="4" y="8"/>
                    <a:pt x="4" y="9"/>
                    <a:pt x="5" y="9"/>
                  </a:cubicBezTo>
                  <a:cubicBezTo>
                    <a:pt x="11" y="13"/>
                    <a:pt x="19" y="16"/>
                    <a:pt x="20" y="17"/>
                  </a:cubicBezTo>
                  <a:cubicBezTo>
                    <a:pt x="26" y="17"/>
                    <a:pt x="26" y="17"/>
                    <a:pt x="26" y="17"/>
                  </a:cubicBezTo>
                  <a:cubicBezTo>
                    <a:pt x="26" y="13"/>
                    <a:pt x="26" y="13"/>
                    <a:pt x="26" y="13"/>
                  </a:cubicBezTo>
                  <a:cubicBezTo>
                    <a:pt x="25" y="12"/>
                    <a:pt x="20" y="8"/>
                    <a:pt x="15" y="5"/>
                  </a:cubicBezTo>
                  <a:cubicBezTo>
                    <a:pt x="14" y="4"/>
                    <a:pt x="12"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0" name="稻壳儿榴莲果果"/>
          <p:cNvGrpSpPr/>
          <p:nvPr/>
        </p:nvGrpSpPr>
        <p:grpSpPr>
          <a:xfrm>
            <a:off x="3631895" y="3393405"/>
            <a:ext cx="520700" cy="500063"/>
            <a:chOff x="2239963" y="3627438"/>
            <a:chExt cx="520700" cy="500063"/>
          </a:xfrm>
        </p:grpSpPr>
        <p:sp>
          <p:nvSpPr>
            <p:cNvPr id="61" name="Freeform 115"/>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16"/>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17"/>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118"/>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稻壳儿榴莲果果"/>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120"/>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121"/>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122"/>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123"/>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124"/>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稻壳儿榴莲果果"/>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26"/>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27"/>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稻壳儿榴莲果果"/>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129"/>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130"/>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131"/>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132"/>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79" name="稻壳儿榴莲果果"/>
          <p:cNvGrpSpPr/>
          <p:nvPr/>
        </p:nvGrpSpPr>
        <p:grpSpPr>
          <a:xfrm>
            <a:off x="6677586" y="2836676"/>
            <a:ext cx="566738" cy="541337"/>
            <a:chOff x="2182813" y="4945063"/>
            <a:chExt cx="566738" cy="541337"/>
          </a:xfrm>
          <a:solidFill>
            <a:schemeClr val="bg1"/>
          </a:solidFill>
        </p:grpSpPr>
        <p:sp>
          <p:nvSpPr>
            <p:cNvPr id="80" name="Freeform 136"/>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37"/>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Rectangle 138"/>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Rectangle 139"/>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Rectangle 140"/>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41"/>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42"/>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43"/>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44"/>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45"/>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46"/>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47"/>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稻壳儿榴莲果果"/>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49"/>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50"/>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51"/>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稻壳儿榴莲果果"/>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Rectangle 153"/>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Rectangle 154"/>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稻壳儿榴莲果果"/>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56"/>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57"/>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58"/>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稻壳儿榴莲果果"/>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60"/>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61"/>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62"/>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63"/>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8" name="稻壳儿榴莲果果"/>
          <p:cNvGrpSpPr/>
          <p:nvPr/>
        </p:nvGrpSpPr>
        <p:grpSpPr>
          <a:xfrm>
            <a:off x="6760136" y="4698358"/>
            <a:ext cx="439738" cy="533400"/>
            <a:chOff x="6778625" y="2222501"/>
            <a:chExt cx="439738" cy="533400"/>
          </a:xfrm>
          <a:solidFill>
            <a:schemeClr val="bg1"/>
          </a:solidFill>
        </p:grpSpPr>
        <p:sp>
          <p:nvSpPr>
            <p:cNvPr id="109" name="Freeform 34"/>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35"/>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36"/>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37"/>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38"/>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39"/>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40"/>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41"/>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42"/>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稻壳儿榴莲果果"/>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44"/>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45"/>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稻壳儿榴莲果果"/>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47"/>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48"/>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49"/>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稻壳儿榴莲果果"/>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51"/>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52"/>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53"/>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54"/>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55"/>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56"/>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稻壳儿榴莲果果"/>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58"/>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59"/>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60"/>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61"/>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7" name="稻壳儿榴莲果果"/>
          <p:cNvGrpSpPr/>
          <p:nvPr/>
        </p:nvGrpSpPr>
        <p:grpSpPr>
          <a:xfrm>
            <a:off x="4931344" y="4733283"/>
            <a:ext cx="520700" cy="485775"/>
            <a:chOff x="6775451" y="4970463"/>
            <a:chExt cx="520700" cy="485775"/>
          </a:xfrm>
          <a:solidFill>
            <a:schemeClr val="bg1"/>
          </a:solidFill>
        </p:grpSpPr>
        <p:sp>
          <p:nvSpPr>
            <p:cNvPr id="138" name="Freeform 96"/>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97"/>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98"/>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99"/>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00"/>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01"/>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02"/>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03"/>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04"/>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05"/>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06"/>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07"/>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08"/>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09"/>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10"/>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11"/>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169265137"/>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稻壳儿榴莲果果"/>
          <p:cNvSpPr txBox="1"/>
          <p:nvPr/>
        </p:nvSpPr>
        <p:spPr>
          <a:xfrm>
            <a:off x="6416040" y="1553650"/>
            <a:ext cx="4687740" cy="1862048"/>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1500" dirty="0" smtClean="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rPr>
              <a:t>Part.3</a:t>
            </a:r>
            <a:endParaRPr lang="zh-CN" altLang="en-US" sz="11500" dirty="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endParaRPr>
          </a:p>
        </p:txBody>
      </p:sp>
      <p:sp>
        <p:nvSpPr>
          <p:cNvPr id="16" name="稻壳儿榴莲果果"/>
          <p:cNvSpPr txBox="1"/>
          <p:nvPr/>
        </p:nvSpPr>
        <p:spPr>
          <a:xfrm>
            <a:off x="5660020" y="3081509"/>
            <a:ext cx="6317326" cy="1862048"/>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500" dirty="0" smtClean="0">
                <a:solidFill>
                  <a:srgbClr val="ED898E"/>
                </a:solidFill>
                <a:latin typeface="字魂55号-龙吟手书" panose="00000500000000000000" pitchFamily="2" charset="-122"/>
                <a:ea typeface="字魂55号-龙吟手书" panose="00000500000000000000" pitchFamily="2" charset="-122"/>
                <a:cs typeface="阿里巴巴普惠体 M" panose="00020600040101010101" pitchFamily="18" charset="-122"/>
              </a:rPr>
              <a:t>活动流程</a:t>
            </a:r>
            <a:endParaRPr lang="zh-CN" altLang="en-US" sz="11500" dirty="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endParaRPr>
          </a:p>
        </p:txBody>
      </p:sp>
    </p:spTree>
    <p:extLst>
      <p:ext uri="{BB962C8B-B14F-4D97-AF65-F5344CB8AC3E}">
        <p14:creationId xmlns:p14="http://schemas.microsoft.com/office/powerpoint/2010/main" val="568867777"/>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稻壳儿榴莲果果" descr="3234158"/>
          <p:cNvPicPr>
            <a:picLocks/>
          </p:cNvPicPr>
          <p:nvPr/>
        </p:nvPicPr>
        <p:blipFill rotWithShape="1">
          <a:blip r:embed="rId2"/>
          <a:srcRect l="16667" r="16667"/>
          <a:stretch/>
        </p:blipFill>
        <p:spPr>
          <a:xfrm>
            <a:off x="1124690" y="1601057"/>
            <a:ext cx="4358640" cy="3852848"/>
          </a:xfrm>
          <a:prstGeom prst="rect">
            <a:avLst/>
          </a:prstGeom>
        </p:spPr>
      </p:pic>
      <p:sp>
        <p:nvSpPr>
          <p:cNvPr id="3" name="稻壳儿榴莲果果"/>
          <p:cNvSpPr>
            <a:spLocks/>
          </p:cNvSpPr>
          <p:nvPr/>
        </p:nvSpPr>
        <p:spPr>
          <a:xfrm>
            <a:off x="1124690" y="1601057"/>
            <a:ext cx="4358640" cy="3852848"/>
          </a:xfrm>
          <a:prstGeom prst="rect">
            <a:avLst/>
          </a:prstGeom>
          <a:solidFill>
            <a:srgbClr val="ED898E">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稻壳儿榴莲果果"/>
          <p:cNvSpPr txBox="1"/>
          <p:nvPr/>
        </p:nvSpPr>
        <p:spPr>
          <a:xfrm>
            <a:off x="1871502" y="2103546"/>
            <a:ext cx="2790928"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b="1" dirty="0" smtClean="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请在此处</a:t>
            </a:r>
            <a:endParaRPr lang="en-US" altLang="zh-CN" sz="4000" b="1" dirty="0" smtClean="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a:p>
            <a:r>
              <a:rPr lang="zh-CN" altLang="en-US" sz="4000" b="1" dirty="0" smtClean="0">
                <a:solidFill>
                  <a:schemeClr val="bg1"/>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输入关键句</a:t>
            </a:r>
          </a:p>
        </p:txBody>
      </p:sp>
      <p:sp>
        <p:nvSpPr>
          <p:cNvPr id="5" name="稻壳儿榴莲果果"/>
          <p:cNvSpPr/>
          <p:nvPr/>
        </p:nvSpPr>
        <p:spPr bwMode="auto">
          <a:xfrm>
            <a:off x="2019825" y="3566117"/>
            <a:ext cx="264260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100" dirty="0">
                <a:solidFill>
                  <a:schemeClr val="bg1"/>
                </a:solidFill>
                <a:latin typeface="Roboto" panose="02000000000000000000" pitchFamily="2" charset="0"/>
                <a:ea typeface="Roboto" panose="02000000000000000000" pitchFamily="2" charset="0"/>
                <a:cs typeface="阿里巴巴普惠体 R" panose="00020600040101010101" pitchFamily="18" charset="-122"/>
              </a:rPr>
              <a:t>Lorem ipsum dolor sit amet, consectetur adipiscing elit. Curabitur consequat risus sit amet tempor varius. Donec finibus nisi quis libero dapibus, quis porttitor lorem </a:t>
            </a:r>
            <a:r>
              <a:rPr lang="en-US" altLang="zh-CN" sz="1100" dirty="0" smtClean="0">
                <a:solidFill>
                  <a:schemeClr val="bg1"/>
                </a:solidFill>
                <a:latin typeface="Roboto" panose="02000000000000000000" pitchFamily="2" charset="0"/>
                <a:ea typeface="Roboto" panose="02000000000000000000" pitchFamily="2" charset="0"/>
                <a:cs typeface="阿里巴巴普惠体 R" panose="00020600040101010101" pitchFamily="18" charset="-122"/>
              </a:rPr>
              <a:t>lacinia.</a:t>
            </a:r>
            <a:endParaRPr lang="en-US" altLang="zh-CN" sz="1100" dirty="0">
              <a:solidFill>
                <a:schemeClr val="bg1"/>
              </a:solidFill>
              <a:latin typeface="Roboto" panose="02000000000000000000" pitchFamily="2" charset="0"/>
              <a:ea typeface="Roboto" panose="02000000000000000000" pitchFamily="2" charset="0"/>
              <a:cs typeface="阿里巴巴普惠体 R" panose="00020600040101010101" pitchFamily="18" charset="-122"/>
            </a:endParaRPr>
          </a:p>
        </p:txBody>
      </p:sp>
      <p:sp>
        <p:nvSpPr>
          <p:cNvPr id="6" name="稻壳儿榴莲果果"/>
          <p:cNvSpPr/>
          <p:nvPr/>
        </p:nvSpPr>
        <p:spPr bwMode="auto">
          <a:xfrm>
            <a:off x="6240412" y="2070885"/>
            <a:ext cx="4756935" cy="1456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Donec finibus nisi quis libero dapibus, quis porttitor lorem </a:t>
            </a:r>
            <a:r>
              <a:rPr lang="en-US" altLang="zh-CN" sz="1100" dirty="0" smtClean="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lacinia . </a:t>
            </a:r>
            <a:r>
              <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Donec justo elit, finibus sit amet dolor eu, rhoncus eleifend purus. Aenean lobortis, nunc non suscipit malesuada, risus felis lobortis urna, nec mollis eros enim id lorem. In non justo felis</a:t>
            </a:r>
            <a:r>
              <a:rPr lang="en-US" altLang="zh-CN" sz="1100" dirty="0" smtClean="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a:t>
            </a:r>
            <a:endPar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7" name="稻壳儿榴莲果果"/>
          <p:cNvSpPr txBox="1"/>
          <p:nvPr/>
        </p:nvSpPr>
        <p:spPr>
          <a:xfrm>
            <a:off x="6096000" y="1701553"/>
            <a:ext cx="181171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smtClean="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请添加文本标题</a:t>
            </a:r>
            <a:endParaRPr lang="id-ID" altLang="zh-CN"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8" name="稻壳儿榴莲果果"/>
          <p:cNvSpPr/>
          <p:nvPr/>
        </p:nvSpPr>
        <p:spPr bwMode="auto">
          <a:xfrm>
            <a:off x="6240412" y="4150669"/>
            <a:ext cx="4756935" cy="1456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Donec finibus nisi quis libero dapibus, quis porttitor lorem </a:t>
            </a:r>
            <a:r>
              <a:rPr lang="en-US" altLang="zh-CN" sz="1100" dirty="0" smtClean="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lacinia . </a:t>
            </a:r>
            <a:r>
              <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Donec justo elit, finibus sit amet dolor eu, rhoncus eleifend purus. Aenean lobortis, nunc non suscipit malesuada, risus felis lobortis urna, nec mollis eros enim id lorem. In non justo felis</a:t>
            </a:r>
            <a:r>
              <a:rPr lang="en-US" altLang="zh-CN" sz="1100" dirty="0" smtClean="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a:t>
            </a:r>
            <a:endPar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9" name="稻壳儿榴莲果果"/>
          <p:cNvSpPr txBox="1"/>
          <p:nvPr/>
        </p:nvSpPr>
        <p:spPr>
          <a:xfrm>
            <a:off x="6096000" y="3781337"/>
            <a:ext cx="181171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请添加文本标题</a:t>
            </a:r>
            <a:endParaRPr lang="id-ID" altLang="zh-CN"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Tree>
    <p:extLst>
      <p:ext uri="{BB962C8B-B14F-4D97-AF65-F5344CB8AC3E}">
        <p14:creationId xmlns:p14="http://schemas.microsoft.com/office/powerpoint/2010/main" val="949627361"/>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稻壳儿榴莲果果"/>
          <p:cNvSpPr>
            <a:spLocks noEditPoints="1"/>
          </p:cNvSpPr>
          <p:nvPr/>
        </p:nvSpPr>
        <p:spPr bwMode="auto">
          <a:xfrm>
            <a:off x="3573463" y="2297016"/>
            <a:ext cx="2011363" cy="2127250"/>
          </a:xfrm>
          <a:custGeom>
            <a:avLst/>
            <a:gdLst>
              <a:gd name="T0" fmla="*/ 712 w 712"/>
              <a:gd name="T1" fmla="*/ 257 h 752"/>
              <a:gd name="T2" fmla="*/ 707 w 712"/>
              <a:gd name="T3" fmla="*/ 265 h 752"/>
              <a:gd name="T4" fmla="*/ 639 w 712"/>
              <a:gd name="T5" fmla="*/ 304 h 752"/>
              <a:gd name="T6" fmla="*/ 637 w 712"/>
              <a:gd name="T7" fmla="*/ 304 h 752"/>
              <a:gd name="T8" fmla="*/ 637 w 712"/>
              <a:gd name="T9" fmla="*/ 304 h 752"/>
              <a:gd name="T10" fmla="*/ 640 w 712"/>
              <a:gd name="T11" fmla="*/ 304 h 752"/>
              <a:gd name="T12" fmla="*/ 712 w 712"/>
              <a:gd name="T13" fmla="*/ 257 h 752"/>
              <a:gd name="T14" fmla="*/ 384 w 712"/>
              <a:gd name="T15" fmla="*/ 0 h 752"/>
              <a:gd name="T16" fmla="*/ 373 w 712"/>
              <a:gd name="T17" fmla="*/ 1 h 752"/>
              <a:gd name="T18" fmla="*/ 8 w 712"/>
              <a:gd name="T19" fmla="*/ 361 h 752"/>
              <a:gd name="T20" fmla="*/ 384 w 712"/>
              <a:gd name="T21" fmla="*/ 752 h 752"/>
              <a:gd name="T22" fmla="*/ 638 w 712"/>
              <a:gd name="T23" fmla="*/ 653 h 752"/>
              <a:gd name="T24" fmla="*/ 596 w 712"/>
              <a:gd name="T25" fmla="*/ 608 h 752"/>
              <a:gd name="T26" fmla="*/ 570 w 712"/>
              <a:gd name="T27" fmla="*/ 571 h 752"/>
              <a:gd name="T28" fmla="*/ 638 w 712"/>
              <a:gd name="T29" fmla="*/ 449 h 752"/>
              <a:gd name="T30" fmla="*/ 638 w 712"/>
              <a:gd name="T31" fmla="*/ 449 h 752"/>
              <a:gd name="T32" fmla="*/ 569 w 712"/>
              <a:gd name="T33" fmla="*/ 488 h 752"/>
              <a:gd name="T34" fmla="*/ 384 w 712"/>
              <a:gd name="T35" fmla="*/ 592 h 752"/>
              <a:gd name="T36" fmla="*/ 168 w 712"/>
              <a:gd name="T37" fmla="*/ 368 h 752"/>
              <a:gd name="T38" fmla="*/ 371 w 712"/>
              <a:gd name="T39" fmla="*/ 161 h 752"/>
              <a:gd name="T40" fmla="*/ 384 w 712"/>
              <a:gd name="T41" fmla="*/ 160 h 752"/>
              <a:gd name="T42" fmla="*/ 564 w 712"/>
              <a:gd name="T43" fmla="*/ 257 h 752"/>
              <a:gd name="T44" fmla="*/ 568 w 712"/>
              <a:gd name="T45" fmla="*/ 186 h 752"/>
              <a:gd name="T46" fmla="*/ 596 w 712"/>
              <a:gd name="T47" fmla="*/ 145 h 752"/>
              <a:gd name="T48" fmla="*/ 638 w 712"/>
              <a:gd name="T49" fmla="*/ 99 h 752"/>
              <a:gd name="T50" fmla="*/ 384 w 712"/>
              <a:gd name="T5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2" h="752">
                <a:moveTo>
                  <a:pt x="712" y="257"/>
                </a:moveTo>
                <a:cubicBezTo>
                  <a:pt x="711" y="260"/>
                  <a:pt x="709" y="262"/>
                  <a:pt x="707" y="265"/>
                </a:cubicBezTo>
                <a:cubicBezTo>
                  <a:pt x="693" y="289"/>
                  <a:pt x="667" y="304"/>
                  <a:pt x="639" y="304"/>
                </a:cubicBezTo>
                <a:cubicBezTo>
                  <a:pt x="637" y="304"/>
                  <a:pt x="637" y="304"/>
                  <a:pt x="637" y="304"/>
                </a:cubicBezTo>
                <a:cubicBezTo>
                  <a:pt x="637" y="304"/>
                  <a:pt x="637" y="304"/>
                  <a:pt x="637" y="304"/>
                </a:cubicBezTo>
                <a:cubicBezTo>
                  <a:pt x="640" y="304"/>
                  <a:pt x="640" y="304"/>
                  <a:pt x="640" y="304"/>
                </a:cubicBezTo>
                <a:cubicBezTo>
                  <a:pt x="674" y="304"/>
                  <a:pt x="700" y="284"/>
                  <a:pt x="712" y="257"/>
                </a:cubicBezTo>
                <a:moveTo>
                  <a:pt x="384" y="0"/>
                </a:moveTo>
                <a:cubicBezTo>
                  <a:pt x="381" y="0"/>
                  <a:pt x="377" y="1"/>
                  <a:pt x="373" y="1"/>
                </a:cubicBezTo>
                <a:cubicBezTo>
                  <a:pt x="177" y="6"/>
                  <a:pt x="16" y="165"/>
                  <a:pt x="8" y="361"/>
                </a:cubicBezTo>
                <a:cubicBezTo>
                  <a:pt x="0" y="576"/>
                  <a:pt x="172" y="752"/>
                  <a:pt x="384" y="752"/>
                </a:cubicBezTo>
                <a:cubicBezTo>
                  <a:pt x="482" y="752"/>
                  <a:pt x="571" y="715"/>
                  <a:pt x="638" y="653"/>
                </a:cubicBezTo>
                <a:cubicBezTo>
                  <a:pt x="623" y="640"/>
                  <a:pt x="609" y="624"/>
                  <a:pt x="596" y="608"/>
                </a:cubicBezTo>
                <a:cubicBezTo>
                  <a:pt x="587" y="596"/>
                  <a:pt x="578" y="584"/>
                  <a:pt x="570" y="571"/>
                </a:cubicBezTo>
                <a:cubicBezTo>
                  <a:pt x="538" y="517"/>
                  <a:pt x="576" y="449"/>
                  <a:pt x="638" y="449"/>
                </a:cubicBezTo>
                <a:cubicBezTo>
                  <a:pt x="638" y="449"/>
                  <a:pt x="638" y="449"/>
                  <a:pt x="638" y="449"/>
                </a:cubicBezTo>
                <a:cubicBezTo>
                  <a:pt x="609" y="449"/>
                  <a:pt x="584" y="464"/>
                  <a:pt x="569" y="488"/>
                </a:cubicBezTo>
                <a:cubicBezTo>
                  <a:pt x="531" y="551"/>
                  <a:pt x="462" y="592"/>
                  <a:pt x="384" y="592"/>
                </a:cubicBezTo>
                <a:cubicBezTo>
                  <a:pt x="262" y="592"/>
                  <a:pt x="163" y="491"/>
                  <a:pt x="168" y="368"/>
                </a:cubicBezTo>
                <a:cubicBezTo>
                  <a:pt x="173" y="257"/>
                  <a:pt x="261" y="167"/>
                  <a:pt x="371" y="161"/>
                </a:cubicBezTo>
                <a:cubicBezTo>
                  <a:pt x="376" y="161"/>
                  <a:pt x="380" y="160"/>
                  <a:pt x="384" y="160"/>
                </a:cubicBezTo>
                <a:cubicBezTo>
                  <a:pt x="459" y="160"/>
                  <a:pt x="525" y="199"/>
                  <a:pt x="564" y="257"/>
                </a:cubicBezTo>
                <a:cubicBezTo>
                  <a:pt x="554" y="235"/>
                  <a:pt x="554" y="209"/>
                  <a:pt x="568" y="186"/>
                </a:cubicBezTo>
                <a:cubicBezTo>
                  <a:pt x="576" y="172"/>
                  <a:pt x="586" y="158"/>
                  <a:pt x="596" y="145"/>
                </a:cubicBezTo>
                <a:cubicBezTo>
                  <a:pt x="609" y="129"/>
                  <a:pt x="623" y="113"/>
                  <a:pt x="638" y="99"/>
                </a:cubicBezTo>
                <a:cubicBezTo>
                  <a:pt x="571" y="38"/>
                  <a:pt x="482" y="0"/>
                  <a:pt x="384" y="0"/>
                </a:cubicBezTo>
              </a:path>
            </a:pathLst>
          </a:custGeom>
          <a:solidFill>
            <a:srgbClr val="A4A4D2"/>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稻壳儿榴莲果果"/>
          <p:cNvSpPr>
            <a:spLocks noEditPoints="1"/>
          </p:cNvSpPr>
          <p:nvPr/>
        </p:nvSpPr>
        <p:spPr bwMode="auto">
          <a:xfrm>
            <a:off x="5165726" y="2297016"/>
            <a:ext cx="1822450" cy="2127250"/>
          </a:xfrm>
          <a:custGeom>
            <a:avLst/>
            <a:gdLst>
              <a:gd name="T0" fmla="*/ 74 w 645"/>
              <a:gd name="T1" fmla="*/ 449 h 752"/>
              <a:gd name="T2" fmla="*/ 74 w 645"/>
              <a:gd name="T3" fmla="*/ 449 h 752"/>
              <a:gd name="T4" fmla="*/ 142 w 645"/>
              <a:gd name="T5" fmla="*/ 571 h 752"/>
              <a:gd name="T6" fmla="*/ 116 w 645"/>
              <a:gd name="T7" fmla="*/ 608 h 752"/>
              <a:gd name="T8" fmla="*/ 74 w 645"/>
              <a:gd name="T9" fmla="*/ 653 h 752"/>
              <a:gd name="T10" fmla="*/ 328 w 645"/>
              <a:gd name="T11" fmla="*/ 752 h 752"/>
              <a:gd name="T12" fmla="*/ 583 w 645"/>
              <a:gd name="T13" fmla="*/ 653 h 752"/>
              <a:gd name="T14" fmla="*/ 541 w 645"/>
              <a:gd name="T15" fmla="*/ 608 h 752"/>
              <a:gd name="T16" fmla="*/ 515 w 645"/>
              <a:gd name="T17" fmla="*/ 571 h 752"/>
              <a:gd name="T18" fmla="*/ 577 w 645"/>
              <a:gd name="T19" fmla="*/ 449 h 752"/>
              <a:gd name="T20" fmla="*/ 513 w 645"/>
              <a:gd name="T21" fmla="*/ 488 h 752"/>
              <a:gd name="T22" fmla="*/ 328 w 645"/>
              <a:gd name="T23" fmla="*/ 592 h 752"/>
              <a:gd name="T24" fmla="*/ 143 w 645"/>
              <a:gd name="T25" fmla="*/ 488 h 752"/>
              <a:gd name="T26" fmla="*/ 74 w 645"/>
              <a:gd name="T27" fmla="*/ 449 h 752"/>
              <a:gd name="T28" fmla="*/ 0 w 645"/>
              <a:gd name="T29" fmla="*/ 257 h 752"/>
              <a:gd name="T30" fmla="*/ 72 w 645"/>
              <a:gd name="T31" fmla="*/ 304 h 752"/>
              <a:gd name="T32" fmla="*/ 73 w 645"/>
              <a:gd name="T33" fmla="*/ 304 h 752"/>
              <a:gd name="T34" fmla="*/ 5 w 645"/>
              <a:gd name="T35" fmla="*/ 265 h 752"/>
              <a:gd name="T36" fmla="*/ 0 w 645"/>
              <a:gd name="T37" fmla="*/ 257 h 752"/>
              <a:gd name="T38" fmla="*/ 328 w 645"/>
              <a:gd name="T39" fmla="*/ 0 h 752"/>
              <a:gd name="T40" fmla="*/ 74 w 645"/>
              <a:gd name="T41" fmla="*/ 99 h 752"/>
              <a:gd name="T42" fmla="*/ 116 w 645"/>
              <a:gd name="T43" fmla="*/ 145 h 752"/>
              <a:gd name="T44" fmla="*/ 144 w 645"/>
              <a:gd name="T45" fmla="*/ 186 h 752"/>
              <a:gd name="T46" fmla="*/ 148 w 645"/>
              <a:gd name="T47" fmla="*/ 257 h 752"/>
              <a:gd name="T48" fmla="*/ 328 w 645"/>
              <a:gd name="T49" fmla="*/ 160 h 752"/>
              <a:gd name="T50" fmla="*/ 513 w 645"/>
              <a:gd name="T51" fmla="*/ 265 h 752"/>
              <a:gd name="T52" fmla="*/ 581 w 645"/>
              <a:gd name="T53" fmla="*/ 304 h 752"/>
              <a:gd name="T54" fmla="*/ 584 w 645"/>
              <a:gd name="T55" fmla="*/ 304 h 752"/>
              <a:gd name="T56" fmla="*/ 645 w 645"/>
              <a:gd name="T57" fmla="*/ 275 h 752"/>
              <a:gd name="T58" fmla="*/ 584 w 645"/>
              <a:gd name="T59" fmla="*/ 304 h 752"/>
              <a:gd name="T60" fmla="*/ 581 w 645"/>
              <a:gd name="T61" fmla="*/ 304 h 752"/>
              <a:gd name="T62" fmla="*/ 513 w 645"/>
              <a:gd name="T63" fmla="*/ 186 h 752"/>
              <a:gd name="T64" fmla="*/ 541 w 645"/>
              <a:gd name="T65" fmla="*/ 145 h 752"/>
              <a:gd name="T66" fmla="*/ 583 w 645"/>
              <a:gd name="T67" fmla="*/ 100 h 752"/>
              <a:gd name="T68" fmla="*/ 328 w 645"/>
              <a:gd name="T6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5" h="752">
                <a:moveTo>
                  <a:pt x="74" y="449"/>
                </a:moveTo>
                <a:cubicBezTo>
                  <a:pt x="74" y="449"/>
                  <a:pt x="74" y="449"/>
                  <a:pt x="74" y="449"/>
                </a:cubicBezTo>
                <a:cubicBezTo>
                  <a:pt x="136" y="449"/>
                  <a:pt x="174" y="517"/>
                  <a:pt x="142" y="571"/>
                </a:cubicBezTo>
                <a:cubicBezTo>
                  <a:pt x="134" y="584"/>
                  <a:pt x="125" y="596"/>
                  <a:pt x="116" y="608"/>
                </a:cubicBezTo>
                <a:cubicBezTo>
                  <a:pt x="103" y="624"/>
                  <a:pt x="89" y="640"/>
                  <a:pt x="74" y="653"/>
                </a:cubicBezTo>
                <a:cubicBezTo>
                  <a:pt x="141" y="715"/>
                  <a:pt x="230" y="752"/>
                  <a:pt x="328" y="752"/>
                </a:cubicBezTo>
                <a:cubicBezTo>
                  <a:pt x="426" y="752"/>
                  <a:pt x="516" y="715"/>
                  <a:pt x="583" y="653"/>
                </a:cubicBezTo>
                <a:cubicBezTo>
                  <a:pt x="568" y="639"/>
                  <a:pt x="554" y="624"/>
                  <a:pt x="541" y="608"/>
                </a:cubicBezTo>
                <a:cubicBezTo>
                  <a:pt x="532" y="596"/>
                  <a:pt x="523" y="584"/>
                  <a:pt x="515" y="571"/>
                </a:cubicBezTo>
                <a:cubicBezTo>
                  <a:pt x="484" y="519"/>
                  <a:pt x="519" y="454"/>
                  <a:pt x="577" y="449"/>
                </a:cubicBezTo>
                <a:cubicBezTo>
                  <a:pt x="550" y="451"/>
                  <a:pt x="527" y="466"/>
                  <a:pt x="513" y="488"/>
                </a:cubicBezTo>
                <a:cubicBezTo>
                  <a:pt x="475" y="551"/>
                  <a:pt x="406" y="592"/>
                  <a:pt x="328" y="592"/>
                </a:cubicBezTo>
                <a:cubicBezTo>
                  <a:pt x="250" y="592"/>
                  <a:pt x="181" y="551"/>
                  <a:pt x="143" y="488"/>
                </a:cubicBezTo>
                <a:cubicBezTo>
                  <a:pt x="129" y="464"/>
                  <a:pt x="103" y="449"/>
                  <a:pt x="74" y="449"/>
                </a:cubicBezTo>
                <a:moveTo>
                  <a:pt x="0" y="257"/>
                </a:moveTo>
                <a:cubicBezTo>
                  <a:pt x="12" y="284"/>
                  <a:pt x="38" y="304"/>
                  <a:pt x="72" y="304"/>
                </a:cubicBezTo>
                <a:cubicBezTo>
                  <a:pt x="73" y="304"/>
                  <a:pt x="73" y="304"/>
                  <a:pt x="73" y="304"/>
                </a:cubicBezTo>
                <a:cubicBezTo>
                  <a:pt x="45" y="304"/>
                  <a:pt x="20" y="289"/>
                  <a:pt x="5" y="265"/>
                </a:cubicBezTo>
                <a:cubicBezTo>
                  <a:pt x="3" y="262"/>
                  <a:pt x="2" y="259"/>
                  <a:pt x="0" y="257"/>
                </a:cubicBezTo>
                <a:moveTo>
                  <a:pt x="328" y="0"/>
                </a:moveTo>
                <a:cubicBezTo>
                  <a:pt x="230" y="0"/>
                  <a:pt x="141" y="38"/>
                  <a:pt x="74" y="99"/>
                </a:cubicBezTo>
                <a:cubicBezTo>
                  <a:pt x="89" y="113"/>
                  <a:pt x="103" y="129"/>
                  <a:pt x="116" y="145"/>
                </a:cubicBezTo>
                <a:cubicBezTo>
                  <a:pt x="126" y="158"/>
                  <a:pt x="136" y="172"/>
                  <a:pt x="144" y="186"/>
                </a:cubicBezTo>
                <a:cubicBezTo>
                  <a:pt x="158" y="209"/>
                  <a:pt x="158" y="235"/>
                  <a:pt x="148" y="257"/>
                </a:cubicBezTo>
                <a:cubicBezTo>
                  <a:pt x="187" y="199"/>
                  <a:pt x="253" y="160"/>
                  <a:pt x="328" y="160"/>
                </a:cubicBezTo>
                <a:cubicBezTo>
                  <a:pt x="407" y="160"/>
                  <a:pt x="475" y="202"/>
                  <a:pt x="513" y="265"/>
                </a:cubicBezTo>
                <a:cubicBezTo>
                  <a:pt x="528" y="289"/>
                  <a:pt x="553" y="304"/>
                  <a:pt x="581" y="304"/>
                </a:cubicBezTo>
                <a:cubicBezTo>
                  <a:pt x="584" y="304"/>
                  <a:pt x="584" y="304"/>
                  <a:pt x="584" y="304"/>
                </a:cubicBezTo>
                <a:cubicBezTo>
                  <a:pt x="610" y="304"/>
                  <a:pt x="631" y="292"/>
                  <a:pt x="645" y="275"/>
                </a:cubicBezTo>
                <a:cubicBezTo>
                  <a:pt x="630" y="293"/>
                  <a:pt x="608" y="304"/>
                  <a:pt x="584" y="304"/>
                </a:cubicBezTo>
                <a:cubicBezTo>
                  <a:pt x="581" y="304"/>
                  <a:pt x="581" y="304"/>
                  <a:pt x="581" y="304"/>
                </a:cubicBezTo>
                <a:cubicBezTo>
                  <a:pt x="521" y="304"/>
                  <a:pt x="483" y="238"/>
                  <a:pt x="513" y="186"/>
                </a:cubicBezTo>
                <a:cubicBezTo>
                  <a:pt x="522" y="172"/>
                  <a:pt x="531" y="158"/>
                  <a:pt x="541" y="145"/>
                </a:cubicBezTo>
                <a:cubicBezTo>
                  <a:pt x="554" y="129"/>
                  <a:pt x="568" y="114"/>
                  <a:pt x="583" y="100"/>
                </a:cubicBezTo>
                <a:cubicBezTo>
                  <a:pt x="516" y="38"/>
                  <a:pt x="426" y="0"/>
                  <a:pt x="328" y="0"/>
                </a:cubicBezTo>
              </a:path>
            </a:pathLst>
          </a:custGeom>
          <a:solidFill>
            <a:srgbClr val="ED898E"/>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稻壳儿榴莲果果"/>
          <p:cNvSpPr>
            <a:spLocks noEditPoints="1"/>
          </p:cNvSpPr>
          <p:nvPr/>
        </p:nvSpPr>
        <p:spPr bwMode="auto">
          <a:xfrm>
            <a:off x="5092701" y="2578004"/>
            <a:ext cx="565150" cy="1566863"/>
          </a:xfrm>
          <a:custGeom>
            <a:avLst/>
            <a:gdLst>
              <a:gd name="T0" fmla="*/ 100 w 200"/>
              <a:gd name="T1" fmla="*/ 350 h 554"/>
              <a:gd name="T2" fmla="*/ 32 w 200"/>
              <a:gd name="T3" fmla="*/ 472 h 554"/>
              <a:gd name="T4" fmla="*/ 58 w 200"/>
              <a:gd name="T5" fmla="*/ 509 h 554"/>
              <a:gd name="T6" fmla="*/ 100 w 200"/>
              <a:gd name="T7" fmla="*/ 554 h 554"/>
              <a:gd name="T8" fmla="*/ 142 w 200"/>
              <a:gd name="T9" fmla="*/ 509 h 554"/>
              <a:gd name="T10" fmla="*/ 168 w 200"/>
              <a:gd name="T11" fmla="*/ 472 h 554"/>
              <a:gd name="T12" fmla="*/ 100 w 200"/>
              <a:gd name="T13" fmla="*/ 350 h 554"/>
              <a:gd name="T14" fmla="*/ 100 w 200"/>
              <a:gd name="T15" fmla="*/ 0 h 554"/>
              <a:gd name="T16" fmla="*/ 58 w 200"/>
              <a:gd name="T17" fmla="*/ 46 h 554"/>
              <a:gd name="T18" fmla="*/ 30 w 200"/>
              <a:gd name="T19" fmla="*/ 87 h 554"/>
              <a:gd name="T20" fmla="*/ 26 w 200"/>
              <a:gd name="T21" fmla="*/ 158 h 554"/>
              <a:gd name="T22" fmla="*/ 31 w 200"/>
              <a:gd name="T23" fmla="*/ 166 h 554"/>
              <a:gd name="T24" fmla="*/ 99 w 200"/>
              <a:gd name="T25" fmla="*/ 205 h 554"/>
              <a:gd name="T26" fmla="*/ 101 w 200"/>
              <a:gd name="T27" fmla="*/ 205 h 554"/>
              <a:gd name="T28" fmla="*/ 169 w 200"/>
              <a:gd name="T29" fmla="*/ 166 h 554"/>
              <a:gd name="T30" fmla="*/ 174 w 200"/>
              <a:gd name="T31" fmla="*/ 158 h 554"/>
              <a:gd name="T32" fmla="*/ 170 w 200"/>
              <a:gd name="T33" fmla="*/ 87 h 554"/>
              <a:gd name="T34" fmla="*/ 142 w 200"/>
              <a:gd name="T35" fmla="*/ 46 h 554"/>
              <a:gd name="T36" fmla="*/ 100 w 200"/>
              <a:gd name="T3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0" h="554">
                <a:moveTo>
                  <a:pt x="100" y="350"/>
                </a:moveTo>
                <a:cubicBezTo>
                  <a:pt x="38" y="350"/>
                  <a:pt x="0" y="418"/>
                  <a:pt x="32" y="472"/>
                </a:cubicBezTo>
                <a:cubicBezTo>
                  <a:pt x="40" y="485"/>
                  <a:pt x="49" y="497"/>
                  <a:pt x="58" y="509"/>
                </a:cubicBezTo>
                <a:cubicBezTo>
                  <a:pt x="71" y="525"/>
                  <a:pt x="85" y="541"/>
                  <a:pt x="100" y="554"/>
                </a:cubicBezTo>
                <a:cubicBezTo>
                  <a:pt x="115" y="541"/>
                  <a:pt x="129" y="525"/>
                  <a:pt x="142" y="509"/>
                </a:cubicBezTo>
                <a:cubicBezTo>
                  <a:pt x="151" y="497"/>
                  <a:pt x="160" y="485"/>
                  <a:pt x="168" y="472"/>
                </a:cubicBezTo>
                <a:cubicBezTo>
                  <a:pt x="200" y="418"/>
                  <a:pt x="162" y="350"/>
                  <a:pt x="100" y="350"/>
                </a:cubicBezTo>
                <a:moveTo>
                  <a:pt x="100" y="0"/>
                </a:moveTo>
                <a:cubicBezTo>
                  <a:pt x="85" y="14"/>
                  <a:pt x="71" y="30"/>
                  <a:pt x="58" y="46"/>
                </a:cubicBezTo>
                <a:cubicBezTo>
                  <a:pt x="48" y="59"/>
                  <a:pt x="38" y="73"/>
                  <a:pt x="30" y="87"/>
                </a:cubicBezTo>
                <a:cubicBezTo>
                  <a:pt x="16" y="110"/>
                  <a:pt x="16" y="136"/>
                  <a:pt x="26" y="158"/>
                </a:cubicBezTo>
                <a:cubicBezTo>
                  <a:pt x="28" y="160"/>
                  <a:pt x="29" y="163"/>
                  <a:pt x="31" y="166"/>
                </a:cubicBezTo>
                <a:cubicBezTo>
                  <a:pt x="46" y="190"/>
                  <a:pt x="71" y="205"/>
                  <a:pt x="99" y="205"/>
                </a:cubicBezTo>
                <a:cubicBezTo>
                  <a:pt x="101" y="205"/>
                  <a:pt x="101" y="205"/>
                  <a:pt x="101" y="205"/>
                </a:cubicBezTo>
                <a:cubicBezTo>
                  <a:pt x="129" y="205"/>
                  <a:pt x="155" y="190"/>
                  <a:pt x="169" y="166"/>
                </a:cubicBezTo>
                <a:cubicBezTo>
                  <a:pt x="171" y="163"/>
                  <a:pt x="173" y="161"/>
                  <a:pt x="174" y="158"/>
                </a:cubicBezTo>
                <a:cubicBezTo>
                  <a:pt x="184" y="136"/>
                  <a:pt x="184" y="110"/>
                  <a:pt x="170" y="87"/>
                </a:cubicBezTo>
                <a:cubicBezTo>
                  <a:pt x="162" y="73"/>
                  <a:pt x="152" y="59"/>
                  <a:pt x="142" y="46"/>
                </a:cubicBezTo>
                <a:cubicBezTo>
                  <a:pt x="129" y="30"/>
                  <a:pt x="115" y="14"/>
                  <a:pt x="100" y="0"/>
                </a:cubicBezTo>
              </a:path>
            </a:pathLst>
          </a:custGeom>
          <a:solidFill>
            <a:srgbClr val="D3677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稻壳儿榴莲果果"/>
          <p:cNvSpPr>
            <a:spLocks/>
          </p:cNvSpPr>
          <p:nvPr/>
        </p:nvSpPr>
        <p:spPr bwMode="auto">
          <a:xfrm>
            <a:off x="6796088" y="2297016"/>
            <a:ext cx="1819275" cy="2127250"/>
          </a:xfrm>
          <a:custGeom>
            <a:avLst/>
            <a:gdLst>
              <a:gd name="T0" fmla="*/ 260 w 644"/>
              <a:gd name="T1" fmla="*/ 0 h 752"/>
              <a:gd name="T2" fmla="*/ 6 w 644"/>
              <a:gd name="T3" fmla="*/ 100 h 752"/>
              <a:gd name="T4" fmla="*/ 47 w 644"/>
              <a:gd name="T5" fmla="*/ 145 h 752"/>
              <a:gd name="T6" fmla="*/ 75 w 644"/>
              <a:gd name="T7" fmla="*/ 186 h 752"/>
              <a:gd name="T8" fmla="*/ 68 w 644"/>
              <a:gd name="T9" fmla="*/ 275 h 752"/>
              <a:gd name="T10" fmla="*/ 75 w 644"/>
              <a:gd name="T11" fmla="*/ 265 h 752"/>
              <a:gd name="T12" fmla="*/ 260 w 644"/>
              <a:gd name="T13" fmla="*/ 160 h 752"/>
              <a:gd name="T14" fmla="*/ 273 w 644"/>
              <a:gd name="T15" fmla="*/ 161 h 752"/>
              <a:gd name="T16" fmla="*/ 476 w 644"/>
              <a:gd name="T17" fmla="*/ 368 h 752"/>
              <a:gd name="T18" fmla="*/ 260 w 644"/>
              <a:gd name="T19" fmla="*/ 592 h 752"/>
              <a:gd name="T20" fmla="*/ 76 w 644"/>
              <a:gd name="T21" fmla="*/ 488 h 752"/>
              <a:gd name="T22" fmla="*/ 7 w 644"/>
              <a:gd name="T23" fmla="*/ 449 h 752"/>
              <a:gd name="T24" fmla="*/ 0 w 644"/>
              <a:gd name="T25" fmla="*/ 449 h 752"/>
              <a:gd name="T26" fmla="*/ 5 w 644"/>
              <a:gd name="T27" fmla="*/ 449 h 752"/>
              <a:gd name="T28" fmla="*/ 73 w 644"/>
              <a:gd name="T29" fmla="*/ 571 h 752"/>
              <a:gd name="T30" fmla="*/ 47 w 644"/>
              <a:gd name="T31" fmla="*/ 608 h 752"/>
              <a:gd name="T32" fmla="*/ 6 w 644"/>
              <a:gd name="T33" fmla="*/ 653 h 752"/>
              <a:gd name="T34" fmla="*/ 260 w 644"/>
              <a:gd name="T35" fmla="*/ 752 h 752"/>
              <a:gd name="T36" fmla="*/ 271 w 644"/>
              <a:gd name="T37" fmla="*/ 752 h 752"/>
              <a:gd name="T38" fmla="*/ 636 w 644"/>
              <a:gd name="T39" fmla="*/ 391 h 752"/>
              <a:gd name="T40" fmla="*/ 260 w 644"/>
              <a:gd name="T4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4" h="752">
                <a:moveTo>
                  <a:pt x="260" y="0"/>
                </a:moveTo>
                <a:cubicBezTo>
                  <a:pt x="162" y="0"/>
                  <a:pt x="73" y="38"/>
                  <a:pt x="6" y="100"/>
                </a:cubicBezTo>
                <a:cubicBezTo>
                  <a:pt x="21" y="114"/>
                  <a:pt x="35" y="129"/>
                  <a:pt x="47" y="145"/>
                </a:cubicBezTo>
                <a:cubicBezTo>
                  <a:pt x="57" y="158"/>
                  <a:pt x="67" y="172"/>
                  <a:pt x="75" y="186"/>
                </a:cubicBezTo>
                <a:cubicBezTo>
                  <a:pt x="93" y="216"/>
                  <a:pt x="88" y="251"/>
                  <a:pt x="68" y="275"/>
                </a:cubicBezTo>
                <a:cubicBezTo>
                  <a:pt x="71" y="272"/>
                  <a:pt x="73" y="268"/>
                  <a:pt x="75" y="265"/>
                </a:cubicBezTo>
                <a:cubicBezTo>
                  <a:pt x="113" y="202"/>
                  <a:pt x="182" y="160"/>
                  <a:pt x="260" y="160"/>
                </a:cubicBezTo>
                <a:cubicBezTo>
                  <a:pt x="265" y="160"/>
                  <a:pt x="269" y="160"/>
                  <a:pt x="273" y="161"/>
                </a:cubicBezTo>
                <a:cubicBezTo>
                  <a:pt x="383" y="167"/>
                  <a:pt x="472" y="257"/>
                  <a:pt x="476" y="368"/>
                </a:cubicBezTo>
                <a:cubicBezTo>
                  <a:pt x="481" y="491"/>
                  <a:pt x="382" y="592"/>
                  <a:pt x="260" y="592"/>
                </a:cubicBezTo>
                <a:cubicBezTo>
                  <a:pt x="182" y="592"/>
                  <a:pt x="114" y="551"/>
                  <a:pt x="76" y="488"/>
                </a:cubicBezTo>
                <a:cubicBezTo>
                  <a:pt x="61" y="464"/>
                  <a:pt x="35" y="449"/>
                  <a:pt x="7" y="449"/>
                </a:cubicBezTo>
                <a:cubicBezTo>
                  <a:pt x="4" y="449"/>
                  <a:pt x="2" y="449"/>
                  <a:pt x="0" y="449"/>
                </a:cubicBezTo>
                <a:cubicBezTo>
                  <a:pt x="2" y="449"/>
                  <a:pt x="3" y="449"/>
                  <a:pt x="5" y="449"/>
                </a:cubicBezTo>
                <a:cubicBezTo>
                  <a:pt x="67" y="449"/>
                  <a:pt x="105" y="517"/>
                  <a:pt x="73" y="571"/>
                </a:cubicBezTo>
                <a:cubicBezTo>
                  <a:pt x="65" y="584"/>
                  <a:pt x="56" y="596"/>
                  <a:pt x="47" y="608"/>
                </a:cubicBezTo>
                <a:cubicBezTo>
                  <a:pt x="35" y="624"/>
                  <a:pt x="21" y="639"/>
                  <a:pt x="6" y="653"/>
                </a:cubicBezTo>
                <a:cubicBezTo>
                  <a:pt x="73" y="715"/>
                  <a:pt x="162" y="752"/>
                  <a:pt x="260" y="752"/>
                </a:cubicBezTo>
                <a:cubicBezTo>
                  <a:pt x="264" y="752"/>
                  <a:pt x="268" y="752"/>
                  <a:pt x="271" y="752"/>
                </a:cubicBezTo>
                <a:cubicBezTo>
                  <a:pt x="468" y="747"/>
                  <a:pt x="629" y="588"/>
                  <a:pt x="636" y="391"/>
                </a:cubicBezTo>
                <a:cubicBezTo>
                  <a:pt x="644" y="177"/>
                  <a:pt x="473" y="0"/>
                  <a:pt x="260" y="0"/>
                </a:cubicBezTo>
              </a:path>
            </a:pathLst>
          </a:custGeom>
          <a:solidFill>
            <a:srgbClr val="A4A4D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稻壳儿榴莲果果"/>
          <p:cNvSpPr>
            <a:spLocks noEditPoints="1"/>
          </p:cNvSpPr>
          <p:nvPr/>
        </p:nvSpPr>
        <p:spPr bwMode="auto">
          <a:xfrm>
            <a:off x="6530976" y="2579591"/>
            <a:ext cx="561975" cy="1565275"/>
          </a:xfrm>
          <a:custGeom>
            <a:avLst/>
            <a:gdLst>
              <a:gd name="T0" fmla="*/ 99 w 199"/>
              <a:gd name="T1" fmla="*/ 349 h 553"/>
              <a:gd name="T2" fmla="*/ 94 w 199"/>
              <a:gd name="T3" fmla="*/ 349 h 553"/>
              <a:gd name="T4" fmla="*/ 32 w 199"/>
              <a:gd name="T5" fmla="*/ 471 h 553"/>
              <a:gd name="T6" fmla="*/ 58 w 199"/>
              <a:gd name="T7" fmla="*/ 508 h 553"/>
              <a:gd name="T8" fmla="*/ 100 w 199"/>
              <a:gd name="T9" fmla="*/ 553 h 553"/>
              <a:gd name="T10" fmla="*/ 141 w 199"/>
              <a:gd name="T11" fmla="*/ 508 h 553"/>
              <a:gd name="T12" fmla="*/ 167 w 199"/>
              <a:gd name="T13" fmla="*/ 471 h 553"/>
              <a:gd name="T14" fmla="*/ 99 w 199"/>
              <a:gd name="T15" fmla="*/ 349 h 553"/>
              <a:gd name="T16" fmla="*/ 100 w 199"/>
              <a:gd name="T17" fmla="*/ 0 h 553"/>
              <a:gd name="T18" fmla="*/ 58 w 199"/>
              <a:gd name="T19" fmla="*/ 45 h 553"/>
              <a:gd name="T20" fmla="*/ 30 w 199"/>
              <a:gd name="T21" fmla="*/ 86 h 553"/>
              <a:gd name="T22" fmla="*/ 98 w 199"/>
              <a:gd name="T23" fmla="*/ 204 h 553"/>
              <a:gd name="T24" fmla="*/ 101 w 199"/>
              <a:gd name="T25" fmla="*/ 204 h 553"/>
              <a:gd name="T26" fmla="*/ 162 w 199"/>
              <a:gd name="T27" fmla="*/ 175 h 553"/>
              <a:gd name="T28" fmla="*/ 169 w 199"/>
              <a:gd name="T29" fmla="*/ 86 h 553"/>
              <a:gd name="T30" fmla="*/ 141 w 199"/>
              <a:gd name="T31" fmla="*/ 45 h 553"/>
              <a:gd name="T32" fmla="*/ 100 w 199"/>
              <a:gd name="T3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553">
                <a:moveTo>
                  <a:pt x="99" y="349"/>
                </a:moveTo>
                <a:cubicBezTo>
                  <a:pt x="97" y="349"/>
                  <a:pt x="96" y="349"/>
                  <a:pt x="94" y="349"/>
                </a:cubicBezTo>
                <a:cubicBezTo>
                  <a:pt x="36" y="354"/>
                  <a:pt x="1" y="419"/>
                  <a:pt x="32" y="471"/>
                </a:cubicBezTo>
                <a:cubicBezTo>
                  <a:pt x="40" y="484"/>
                  <a:pt x="49" y="496"/>
                  <a:pt x="58" y="508"/>
                </a:cubicBezTo>
                <a:cubicBezTo>
                  <a:pt x="71" y="524"/>
                  <a:pt x="85" y="539"/>
                  <a:pt x="100" y="553"/>
                </a:cubicBezTo>
                <a:cubicBezTo>
                  <a:pt x="115" y="539"/>
                  <a:pt x="129" y="524"/>
                  <a:pt x="141" y="508"/>
                </a:cubicBezTo>
                <a:cubicBezTo>
                  <a:pt x="150" y="496"/>
                  <a:pt x="159" y="484"/>
                  <a:pt x="167" y="471"/>
                </a:cubicBezTo>
                <a:cubicBezTo>
                  <a:pt x="199" y="417"/>
                  <a:pt x="161" y="349"/>
                  <a:pt x="99" y="349"/>
                </a:cubicBezTo>
                <a:moveTo>
                  <a:pt x="100" y="0"/>
                </a:moveTo>
                <a:cubicBezTo>
                  <a:pt x="85" y="14"/>
                  <a:pt x="71" y="29"/>
                  <a:pt x="58" y="45"/>
                </a:cubicBezTo>
                <a:cubicBezTo>
                  <a:pt x="48" y="58"/>
                  <a:pt x="39" y="72"/>
                  <a:pt x="30" y="86"/>
                </a:cubicBezTo>
                <a:cubicBezTo>
                  <a:pt x="0" y="138"/>
                  <a:pt x="38" y="204"/>
                  <a:pt x="98" y="204"/>
                </a:cubicBezTo>
                <a:cubicBezTo>
                  <a:pt x="101" y="204"/>
                  <a:pt x="101" y="204"/>
                  <a:pt x="101" y="204"/>
                </a:cubicBezTo>
                <a:cubicBezTo>
                  <a:pt x="125" y="204"/>
                  <a:pt x="147" y="193"/>
                  <a:pt x="162" y="175"/>
                </a:cubicBezTo>
                <a:cubicBezTo>
                  <a:pt x="182" y="151"/>
                  <a:pt x="187" y="116"/>
                  <a:pt x="169" y="86"/>
                </a:cubicBezTo>
                <a:cubicBezTo>
                  <a:pt x="161" y="72"/>
                  <a:pt x="151" y="58"/>
                  <a:pt x="141" y="45"/>
                </a:cubicBezTo>
                <a:cubicBezTo>
                  <a:pt x="129" y="29"/>
                  <a:pt x="115" y="14"/>
                  <a:pt x="100" y="0"/>
                </a:cubicBezTo>
              </a:path>
            </a:pathLst>
          </a:custGeom>
          <a:solidFill>
            <a:srgbClr val="D3677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稻壳儿榴莲果果"/>
          <p:cNvSpPr>
            <a:spLocks/>
          </p:cNvSpPr>
          <p:nvPr/>
        </p:nvSpPr>
        <p:spPr bwMode="auto">
          <a:xfrm>
            <a:off x="3917951" y="4330604"/>
            <a:ext cx="1428750"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3 w 506"/>
              <a:gd name="T11" fmla="*/ 3 h 116"/>
              <a:gd name="T12" fmla="*/ 3 w 506"/>
              <a:gd name="T13" fmla="*/ 11 h 116"/>
              <a:gd name="T14" fmla="*/ 220 w 506"/>
              <a:gd name="T15" fmla="*/ 114 h 116"/>
              <a:gd name="T16" fmla="*/ 256 w 506"/>
              <a:gd name="T17" fmla="*/ 116 h 116"/>
              <a:gd name="T18" fmla="*/ 436 w 506"/>
              <a:gd name="T19" fmla="*/ 68 h 116"/>
              <a:gd name="T20" fmla="*/ 449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7" y="94"/>
                  <a:pt x="293" y="110"/>
                  <a:pt x="221" y="103"/>
                </a:cubicBezTo>
                <a:cubicBezTo>
                  <a:pt x="142" y="95"/>
                  <a:pt x="68" y="59"/>
                  <a:pt x="11" y="3"/>
                </a:cubicBezTo>
                <a:cubicBezTo>
                  <a:pt x="9" y="0"/>
                  <a:pt x="5" y="0"/>
                  <a:pt x="3" y="3"/>
                </a:cubicBezTo>
                <a:cubicBezTo>
                  <a:pt x="0" y="5"/>
                  <a:pt x="0" y="9"/>
                  <a:pt x="3" y="11"/>
                </a:cubicBezTo>
                <a:cubicBezTo>
                  <a:pt x="61" y="69"/>
                  <a:pt x="138" y="106"/>
                  <a:pt x="220" y="114"/>
                </a:cubicBezTo>
                <a:cubicBezTo>
                  <a:pt x="232" y="116"/>
                  <a:pt x="244" y="116"/>
                  <a:pt x="256" y="116"/>
                </a:cubicBezTo>
                <a:cubicBezTo>
                  <a:pt x="319" y="116"/>
                  <a:pt x="382" y="100"/>
                  <a:pt x="436" y="68"/>
                </a:cubicBezTo>
                <a:cubicBezTo>
                  <a:pt x="449" y="84"/>
                  <a:pt x="449" y="84"/>
                  <a:pt x="449" y="84"/>
                </a:cubicBezTo>
                <a:lnTo>
                  <a:pt x="506" y="7"/>
                </a:lnTo>
                <a:close/>
              </a:path>
            </a:pathLst>
          </a:custGeom>
          <a:solidFill>
            <a:srgbClr val="A4A4D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稻壳儿榴莲果果"/>
          <p:cNvSpPr>
            <a:spLocks/>
          </p:cNvSpPr>
          <p:nvPr/>
        </p:nvSpPr>
        <p:spPr bwMode="auto">
          <a:xfrm>
            <a:off x="6799263" y="4330604"/>
            <a:ext cx="1430338"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2 w 506"/>
              <a:gd name="T11" fmla="*/ 3 h 116"/>
              <a:gd name="T12" fmla="*/ 2 w 506"/>
              <a:gd name="T13" fmla="*/ 11 h 116"/>
              <a:gd name="T14" fmla="*/ 220 w 506"/>
              <a:gd name="T15" fmla="*/ 114 h 116"/>
              <a:gd name="T16" fmla="*/ 256 w 506"/>
              <a:gd name="T17" fmla="*/ 116 h 116"/>
              <a:gd name="T18" fmla="*/ 436 w 506"/>
              <a:gd name="T19" fmla="*/ 68 h 116"/>
              <a:gd name="T20" fmla="*/ 448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6" y="94"/>
                  <a:pt x="293" y="110"/>
                  <a:pt x="221" y="103"/>
                </a:cubicBezTo>
                <a:cubicBezTo>
                  <a:pt x="142" y="95"/>
                  <a:pt x="67" y="59"/>
                  <a:pt x="11" y="3"/>
                </a:cubicBezTo>
                <a:cubicBezTo>
                  <a:pt x="9" y="0"/>
                  <a:pt x="5" y="0"/>
                  <a:pt x="2" y="3"/>
                </a:cubicBezTo>
                <a:cubicBezTo>
                  <a:pt x="0" y="5"/>
                  <a:pt x="0" y="9"/>
                  <a:pt x="2" y="11"/>
                </a:cubicBezTo>
                <a:cubicBezTo>
                  <a:pt x="61" y="69"/>
                  <a:pt x="138" y="106"/>
                  <a:pt x="220" y="114"/>
                </a:cubicBezTo>
                <a:cubicBezTo>
                  <a:pt x="232" y="116"/>
                  <a:pt x="244" y="116"/>
                  <a:pt x="256" y="116"/>
                </a:cubicBezTo>
                <a:cubicBezTo>
                  <a:pt x="319" y="116"/>
                  <a:pt x="382" y="100"/>
                  <a:pt x="436" y="68"/>
                </a:cubicBezTo>
                <a:cubicBezTo>
                  <a:pt x="448" y="84"/>
                  <a:pt x="448" y="84"/>
                  <a:pt x="448" y="84"/>
                </a:cubicBezTo>
                <a:lnTo>
                  <a:pt x="506" y="7"/>
                </a:lnTo>
                <a:close/>
              </a:path>
            </a:pathLst>
          </a:custGeom>
          <a:solidFill>
            <a:srgbClr val="A4A4D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稻壳儿榴莲果果"/>
          <p:cNvSpPr>
            <a:spLocks/>
          </p:cNvSpPr>
          <p:nvPr/>
        </p:nvSpPr>
        <p:spPr bwMode="auto">
          <a:xfrm>
            <a:off x="5370513" y="2025554"/>
            <a:ext cx="1428750" cy="342900"/>
          </a:xfrm>
          <a:custGeom>
            <a:avLst/>
            <a:gdLst>
              <a:gd name="T0" fmla="*/ 506 w 506"/>
              <a:gd name="T1" fmla="*/ 115 h 121"/>
              <a:gd name="T2" fmla="*/ 448 w 506"/>
              <a:gd name="T3" fmla="*/ 39 h 121"/>
              <a:gd name="T4" fmla="*/ 436 w 506"/>
              <a:gd name="T5" fmla="*/ 54 h 121"/>
              <a:gd name="T6" fmla="*/ 220 w 506"/>
              <a:gd name="T7" fmla="*/ 8 h 121"/>
              <a:gd name="T8" fmla="*/ 2 w 506"/>
              <a:gd name="T9" fmla="*/ 111 h 121"/>
              <a:gd name="T10" fmla="*/ 2 w 506"/>
              <a:gd name="T11" fmla="*/ 119 h 121"/>
              <a:gd name="T12" fmla="*/ 7 w 506"/>
              <a:gd name="T13" fmla="*/ 121 h 121"/>
              <a:gd name="T14" fmla="*/ 11 w 506"/>
              <a:gd name="T15" fmla="*/ 119 h 121"/>
              <a:gd name="T16" fmla="*/ 221 w 506"/>
              <a:gd name="T17" fmla="*/ 19 h 121"/>
              <a:gd name="T18" fmla="*/ 429 w 506"/>
              <a:gd name="T19" fmla="*/ 64 h 121"/>
              <a:gd name="T20" fmla="*/ 418 w 506"/>
              <a:gd name="T21" fmla="*/ 77 h 121"/>
              <a:gd name="T22" fmla="*/ 506 w 506"/>
              <a:gd name="T23" fmla="*/ 11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21">
                <a:moveTo>
                  <a:pt x="506" y="115"/>
                </a:moveTo>
                <a:cubicBezTo>
                  <a:pt x="448" y="39"/>
                  <a:pt x="448" y="39"/>
                  <a:pt x="448" y="39"/>
                </a:cubicBezTo>
                <a:cubicBezTo>
                  <a:pt x="436" y="54"/>
                  <a:pt x="436" y="54"/>
                  <a:pt x="436" y="54"/>
                </a:cubicBezTo>
                <a:cubicBezTo>
                  <a:pt x="371" y="16"/>
                  <a:pt x="295" y="0"/>
                  <a:pt x="220" y="8"/>
                </a:cubicBezTo>
                <a:cubicBezTo>
                  <a:pt x="138" y="16"/>
                  <a:pt x="61" y="53"/>
                  <a:pt x="2" y="111"/>
                </a:cubicBezTo>
                <a:cubicBezTo>
                  <a:pt x="0" y="113"/>
                  <a:pt x="0" y="117"/>
                  <a:pt x="2" y="119"/>
                </a:cubicBezTo>
                <a:cubicBezTo>
                  <a:pt x="4" y="121"/>
                  <a:pt x="5" y="121"/>
                  <a:pt x="7" y="121"/>
                </a:cubicBezTo>
                <a:cubicBezTo>
                  <a:pt x="8" y="121"/>
                  <a:pt x="10" y="121"/>
                  <a:pt x="11" y="119"/>
                </a:cubicBezTo>
                <a:cubicBezTo>
                  <a:pt x="67" y="63"/>
                  <a:pt x="142" y="27"/>
                  <a:pt x="221" y="19"/>
                </a:cubicBezTo>
                <a:cubicBezTo>
                  <a:pt x="293" y="12"/>
                  <a:pt x="366" y="28"/>
                  <a:pt x="429" y="64"/>
                </a:cubicBezTo>
                <a:cubicBezTo>
                  <a:pt x="418" y="77"/>
                  <a:pt x="418" y="77"/>
                  <a:pt x="418" y="77"/>
                </a:cubicBezTo>
                <a:lnTo>
                  <a:pt x="506" y="115"/>
                </a:lnTo>
                <a:close/>
              </a:path>
            </a:pathLst>
          </a:custGeom>
          <a:solidFill>
            <a:srgbClr val="ED898E"/>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0" name="稻壳儿榴莲果果"/>
          <p:cNvGrpSpPr/>
          <p:nvPr/>
        </p:nvGrpSpPr>
        <p:grpSpPr>
          <a:xfrm>
            <a:off x="4438274" y="3064163"/>
            <a:ext cx="428990" cy="626986"/>
            <a:chOff x="6258454" y="3849160"/>
            <a:chExt cx="330200" cy="482600"/>
          </a:xfrm>
          <a:solidFill>
            <a:srgbClr val="A4A4D2"/>
          </a:solidFill>
        </p:grpSpPr>
        <p:sp>
          <p:nvSpPr>
            <p:cNvPr id="21" name="稻壳儿榴莲果果"/>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稻壳儿榴莲果果"/>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3" name="稻壳儿榴莲果果"/>
          <p:cNvGrpSpPr/>
          <p:nvPr/>
        </p:nvGrpSpPr>
        <p:grpSpPr>
          <a:xfrm>
            <a:off x="5783538" y="3043640"/>
            <a:ext cx="624922" cy="527988"/>
            <a:chOff x="8106304" y="2931585"/>
            <a:chExt cx="481012" cy="406400"/>
          </a:xfrm>
          <a:solidFill>
            <a:srgbClr val="ED898E"/>
          </a:solidFill>
        </p:grpSpPr>
        <p:sp>
          <p:nvSpPr>
            <p:cNvPr id="24" name="稻壳儿榴莲果果"/>
            <p:cNvSpPr>
              <a:spLocks noEditPoints="1"/>
            </p:cNvSpPr>
            <p:nvPr/>
          </p:nvSpPr>
          <p:spPr bwMode="auto">
            <a:xfrm>
              <a:off x="8226954" y="3037947"/>
              <a:ext cx="241300"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25" name="稻壳儿榴莲果果"/>
            <p:cNvSpPr>
              <a:spLocks/>
            </p:cNvSpPr>
            <p:nvPr/>
          </p:nvSpPr>
          <p:spPr bwMode="auto">
            <a:xfrm>
              <a:off x="8287279" y="3096685"/>
              <a:ext cx="68262"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26" name="稻壳儿榴莲果果"/>
            <p:cNvSpPr>
              <a:spLocks noEditPoints="1"/>
            </p:cNvSpPr>
            <p:nvPr/>
          </p:nvSpPr>
          <p:spPr bwMode="auto">
            <a:xfrm>
              <a:off x="8106304" y="2931585"/>
              <a:ext cx="481012" cy="406400"/>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27" name="稻壳儿榴莲果果"/>
          <p:cNvSpPr>
            <a:spLocks noEditPoints="1"/>
          </p:cNvSpPr>
          <p:nvPr/>
        </p:nvSpPr>
        <p:spPr bwMode="auto">
          <a:xfrm>
            <a:off x="7253288" y="3064163"/>
            <a:ext cx="645548" cy="62698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A4A4D2"/>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4" name="稻壳儿榴莲果果"/>
          <p:cNvSpPr>
            <a:spLocks noChangeArrowheads="1"/>
          </p:cNvSpPr>
          <p:nvPr/>
        </p:nvSpPr>
        <p:spPr bwMode="auto">
          <a:xfrm>
            <a:off x="1240860" y="2961191"/>
            <a:ext cx="225822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r" eaLnBrk="1" hangingPunct="1">
              <a:lnSpc>
                <a:spcPct val="150000"/>
              </a:lnSpc>
            </a:pPr>
            <a:r>
              <a:rPr lang="en-US" sz="1050" dirty="0">
                <a:solidFill>
                  <a:schemeClr val="tx1">
                    <a:lumMod val="95000"/>
                    <a:lumOff val="5000"/>
                  </a:schemeClr>
                </a:solidFill>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a:t>
            </a:r>
          </a:p>
        </p:txBody>
      </p:sp>
      <p:sp>
        <p:nvSpPr>
          <p:cNvPr id="35" name="稻壳儿榴莲果果"/>
          <p:cNvSpPr txBox="1"/>
          <p:nvPr/>
        </p:nvSpPr>
        <p:spPr>
          <a:xfrm>
            <a:off x="385214" y="2725609"/>
            <a:ext cx="3113866" cy="338554"/>
          </a:xfrm>
          <a:prstGeom prst="rect">
            <a:avLst/>
          </a:prstGeom>
          <a:noFill/>
        </p:spPr>
        <p:txBody>
          <a:bodyPr wrap="square" rtlCol="0">
            <a:spAutoFit/>
          </a:bodyPr>
          <a:lstStyle/>
          <a:p>
            <a:pPr algn="r"/>
            <a:r>
              <a:rPr lang="zh-CN" altLang="en-US"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36" name="稻壳儿榴莲果果"/>
          <p:cNvSpPr>
            <a:spLocks noChangeArrowheads="1"/>
          </p:cNvSpPr>
          <p:nvPr/>
        </p:nvSpPr>
        <p:spPr bwMode="auto">
          <a:xfrm>
            <a:off x="8754482" y="2961191"/>
            <a:ext cx="225822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eaLnBrk="1" hangingPunct="1">
              <a:lnSpc>
                <a:spcPct val="150000"/>
              </a:lnSpc>
            </a:pPr>
            <a:r>
              <a:rPr lang="en-US" sz="1050" dirty="0">
                <a:solidFill>
                  <a:schemeClr val="tx1">
                    <a:lumMod val="95000"/>
                    <a:lumOff val="5000"/>
                  </a:schemeClr>
                </a:solidFill>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a:t>
            </a:r>
          </a:p>
        </p:txBody>
      </p:sp>
      <p:sp>
        <p:nvSpPr>
          <p:cNvPr id="37" name="稻壳儿榴莲果果"/>
          <p:cNvSpPr txBox="1"/>
          <p:nvPr/>
        </p:nvSpPr>
        <p:spPr>
          <a:xfrm>
            <a:off x="8754482" y="2725609"/>
            <a:ext cx="2007598" cy="338554"/>
          </a:xfrm>
          <a:prstGeom prst="rect">
            <a:avLst/>
          </a:prstGeom>
          <a:noFill/>
        </p:spPr>
        <p:txBody>
          <a:bodyPr wrap="square" rtlCol="0">
            <a:spAutoFit/>
          </a:bodyPr>
          <a:lstStyle/>
          <a:p>
            <a:r>
              <a:rPr lang="zh-CN" altLang="en-US"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38" name="稻壳儿榴莲果果"/>
          <p:cNvSpPr>
            <a:spLocks noChangeArrowheads="1"/>
          </p:cNvSpPr>
          <p:nvPr/>
        </p:nvSpPr>
        <p:spPr bwMode="auto">
          <a:xfrm>
            <a:off x="4700600" y="5019903"/>
            <a:ext cx="2813483"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050" dirty="0">
                <a:solidFill>
                  <a:schemeClr val="tx1">
                    <a:lumMod val="95000"/>
                    <a:lumOff val="5000"/>
                  </a:schemeClr>
                </a:solidFill>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a:t>
            </a:r>
          </a:p>
        </p:txBody>
      </p:sp>
      <p:sp>
        <p:nvSpPr>
          <p:cNvPr id="39" name="稻壳儿榴莲果果"/>
          <p:cNvSpPr txBox="1"/>
          <p:nvPr/>
        </p:nvSpPr>
        <p:spPr>
          <a:xfrm>
            <a:off x="5103542" y="4784321"/>
            <a:ext cx="2007598" cy="338554"/>
          </a:xfrm>
          <a:prstGeom prst="rect">
            <a:avLst/>
          </a:prstGeom>
          <a:noFill/>
        </p:spPr>
        <p:txBody>
          <a:bodyPr wrap="square" rtlCol="0">
            <a:spAutoFit/>
          </a:bodyPr>
          <a:lstStyle/>
          <a:p>
            <a:pPr algn="ctr"/>
            <a:r>
              <a:rPr lang="zh-CN" altLang="en-US"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40"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41"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spTree>
    <p:extLst>
      <p:ext uri="{BB962C8B-B14F-4D97-AF65-F5344CB8AC3E}">
        <p14:creationId xmlns:p14="http://schemas.microsoft.com/office/powerpoint/2010/main" val="1236950737"/>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稻壳儿榴莲果果"/>
          <p:cNvSpPr/>
          <p:nvPr/>
        </p:nvSpPr>
        <p:spPr>
          <a:xfrm>
            <a:off x="1571761" y="2482500"/>
            <a:ext cx="1929701" cy="1929701"/>
          </a:xfrm>
          <a:prstGeom prst="ellipse">
            <a:avLst/>
          </a:prstGeom>
          <a:solidFill>
            <a:srgbClr val="F7B7BD">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稻壳儿榴莲果果"/>
          <p:cNvSpPr/>
          <p:nvPr/>
        </p:nvSpPr>
        <p:spPr>
          <a:xfrm>
            <a:off x="8666233" y="2482500"/>
            <a:ext cx="1929701" cy="1929701"/>
          </a:xfrm>
          <a:prstGeom prst="ellipse">
            <a:avLst/>
          </a:prstGeom>
          <a:solidFill>
            <a:srgbClr val="F7B7BD">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稻壳儿榴莲果果"/>
          <p:cNvSpPr/>
          <p:nvPr/>
        </p:nvSpPr>
        <p:spPr>
          <a:xfrm>
            <a:off x="5128768" y="2482500"/>
            <a:ext cx="1929701" cy="1929701"/>
          </a:xfrm>
          <a:prstGeom prst="ellipse">
            <a:avLst/>
          </a:prstGeom>
          <a:solidFill>
            <a:srgbClr val="A4A4D2">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稻壳儿榴莲果果"/>
          <p:cNvSpPr/>
          <p:nvPr/>
        </p:nvSpPr>
        <p:spPr>
          <a:xfrm>
            <a:off x="1226560" y="2097088"/>
            <a:ext cx="2663955" cy="2663955"/>
          </a:xfrm>
          <a:prstGeom prst="ellipse">
            <a:avLst/>
          </a:prstGeom>
          <a:noFill/>
          <a:ln w="12700">
            <a:solidFill>
              <a:srgbClr val="ED89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稻壳儿榴莲果果"/>
          <p:cNvSpPr/>
          <p:nvPr/>
        </p:nvSpPr>
        <p:spPr>
          <a:xfrm>
            <a:off x="4764024" y="2097088"/>
            <a:ext cx="2663955" cy="2663955"/>
          </a:xfrm>
          <a:prstGeom prst="ellipse">
            <a:avLst/>
          </a:prstGeom>
          <a:noFill/>
          <a:ln w="12700">
            <a:solidFill>
              <a:srgbClr val="A4A4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稻壳儿榴莲果果"/>
          <p:cNvSpPr/>
          <p:nvPr/>
        </p:nvSpPr>
        <p:spPr>
          <a:xfrm>
            <a:off x="8301488" y="2097088"/>
            <a:ext cx="2663955" cy="2663955"/>
          </a:xfrm>
          <a:prstGeom prst="ellipse">
            <a:avLst/>
          </a:prstGeom>
          <a:noFill/>
          <a:ln w="12700">
            <a:solidFill>
              <a:srgbClr val="ED89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稻壳儿榴莲果果"/>
          <p:cNvSpPr/>
          <p:nvPr/>
        </p:nvSpPr>
        <p:spPr>
          <a:xfrm>
            <a:off x="3332576" y="2200182"/>
            <a:ext cx="593768" cy="593768"/>
          </a:xfrm>
          <a:prstGeom prst="ellipse">
            <a:avLst/>
          </a:prstGeom>
          <a:solidFill>
            <a:srgbClr val="ED898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稻壳儿榴莲果果"/>
          <p:cNvSpPr txBox="1"/>
          <p:nvPr/>
        </p:nvSpPr>
        <p:spPr>
          <a:xfrm>
            <a:off x="3419929" y="2330068"/>
            <a:ext cx="415498" cy="338554"/>
          </a:xfrm>
          <a:prstGeom prst="rect">
            <a:avLst/>
          </a:prstGeom>
          <a:noFill/>
        </p:spPr>
        <p:txBody>
          <a:bodyPr wrap="none" rtlCol="0">
            <a:spAutoFit/>
          </a:bodyPr>
          <a:lstStyle/>
          <a:p>
            <a:pPr algn="ctr"/>
            <a:r>
              <a:rPr lang="en-US" sz="1600" dirty="0" smtClean="0">
                <a:solidFill>
                  <a:schemeClr val="bg1"/>
                </a:solidFill>
                <a:latin typeface="Roboto" panose="02000000000000000000" pitchFamily="2" charset="0"/>
                <a:ea typeface="Roboto" panose="02000000000000000000" pitchFamily="2" charset="0"/>
              </a:rPr>
              <a:t>01</a:t>
            </a:r>
            <a:endParaRPr lang="en-US" sz="1600" dirty="0">
              <a:solidFill>
                <a:schemeClr val="bg1"/>
              </a:solidFill>
              <a:latin typeface="Roboto" panose="02000000000000000000" pitchFamily="2" charset="0"/>
              <a:ea typeface="Roboto" panose="02000000000000000000" pitchFamily="2" charset="0"/>
            </a:endParaRPr>
          </a:p>
        </p:txBody>
      </p:sp>
      <p:sp>
        <p:nvSpPr>
          <p:cNvPr id="24" name="稻壳儿榴莲果果"/>
          <p:cNvSpPr/>
          <p:nvPr/>
        </p:nvSpPr>
        <p:spPr>
          <a:xfrm>
            <a:off x="6830936" y="2200182"/>
            <a:ext cx="593768" cy="593768"/>
          </a:xfrm>
          <a:prstGeom prst="ellipse">
            <a:avLst/>
          </a:prstGeom>
          <a:solidFill>
            <a:srgbClr val="A4A4D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稻壳儿榴莲果果"/>
          <p:cNvSpPr txBox="1"/>
          <p:nvPr/>
        </p:nvSpPr>
        <p:spPr>
          <a:xfrm>
            <a:off x="6918288" y="2330068"/>
            <a:ext cx="415498" cy="338554"/>
          </a:xfrm>
          <a:prstGeom prst="rect">
            <a:avLst/>
          </a:prstGeom>
          <a:noFill/>
        </p:spPr>
        <p:txBody>
          <a:bodyPr wrap="none" rtlCol="0">
            <a:spAutoFit/>
          </a:bodyPr>
          <a:lstStyle/>
          <a:p>
            <a:pPr algn="ctr"/>
            <a:r>
              <a:rPr lang="en-US" sz="1600" dirty="0" smtClean="0">
                <a:solidFill>
                  <a:schemeClr val="bg1"/>
                </a:solidFill>
                <a:latin typeface="Roboto" panose="02000000000000000000" pitchFamily="2" charset="0"/>
                <a:ea typeface="Roboto" panose="02000000000000000000" pitchFamily="2" charset="0"/>
              </a:rPr>
              <a:t>02</a:t>
            </a:r>
            <a:endParaRPr lang="en-US" sz="1600" dirty="0">
              <a:solidFill>
                <a:schemeClr val="bg1"/>
              </a:solidFill>
              <a:latin typeface="Roboto" panose="02000000000000000000" pitchFamily="2" charset="0"/>
              <a:ea typeface="Roboto" panose="02000000000000000000" pitchFamily="2" charset="0"/>
            </a:endParaRPr>
          </a:p>
        </p:txBody>
      </p:sp>
      <p:sp>
        <p:nvSpPr>
          <p:cNvPr id="26" name="稻壳儿榴莲果果"/>
          <p:cNvSpPr/>
          <p:nvPr/>
        </p:nvSpPr>
        <p:spPr>
          <a:xfrm>
            <a:off x="10384535" y="2200182"/>
            <a:ext cx="593768" cy="593768"/>
          </a:xfrm>
          <a:prstGeom prst="ellipse">
            <a:avLst/>
          </a:prstGeom>
          <a:solidFill>
            <a:srgbClr val="ED898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稻壳儿榴莲果果"/>
          <p:cNvSpPr txBox="1"/>
          <p:nvPr/>
        </p:nvSpPr>
        <p:spPr>
          <a:xfrm>
            <a:off x="10471888" y="2330068"/>
            <a:ext cx="415498" cy="338554"/>
          </a:xfrm>
          <a:prstGeom prst="rect">
            <a:avLst/>
          </a:prstGeom>
          <a:noFill/>
        </p:spPr>
        <p:txBody>
          <a:bodyPr wrap="none" rtlCol="0">
            <a:spAutoFit/>
          </a:bodyPr>
          <a:lstStyle/>
          <a:p>
            <a:pPr algn="ctr"/>
            <a:r>
              <a:rPr lang="en-US" sz="1600" dirty="0" smtClean="0">
                <a:solidFill>
                  <a:schemeClr val="bg1"/>
                </a:solidFill>
                <a:latin typeface="Roboto" panose="02000000000000000000" pitchFamily="2" charset="0"/>
                <a:ea typeface="Roboto" panose="02000000000000000000" pitchFamily="2" charset="0"/>
              </a:rPr>
              <a:t>03</a:t>
            </a:r>
            <a:endParaRPr lang="en-US" sz="1600" dirty="0">
              <a:solidFill>
                <a:schemeClr val="bg1"/>
              </a:solidFill>
              <a:latin typeface="Roboto" panose="02000000000000000000" pitchFamily="2" charset="0"/>
              <a:ea typeface="Roboto" panose="02000000000000000000" pitchFamily="2" charset="0"/>
            </a:endParaRPr>
          </a:p>
        </p:txBody>
      </p:sp>
      <p:sp>
        <p:nvSpPr>
          <p:cNvPr id="37" name="稻壳儿榴莲果果"/>
          <p:cNvSpPr>
            <a:spLocks noChangeArrowheads="1"/>
          </p:cNvSpPr>
          <p:nvPr/>
        </p:nvSpPr>
        <p:spPr bwMode="auto">
          <a:xfrm>
            <a:off x="1257355" y="5122080"/>
            <a:ext cx="2602364"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050" dirty="0">
                <a:solidFill>
                  <a:schemeClr val="tx1">
                    <a:lumMod val="95000"/>
                    <a:lumOff val="5000"/>
                  </a:schemeClr>
                </a:solidFill>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a:t>
            </a:r>
          </a:p>
        </p:txBody>
      </p:sp>
      <p:sp>
        <p:nvSpPr>
          <p:cNvPr id="38" name="稻壳儿榴莲果果"/>
          <p:cNvSpPr txBox="1"/>
          <p:nvPr/>
        </p:nvSpPr>
        <p:spPr>
          <a:xfrm>
            <a:off x="1692365" y="4886498"/>
            <a:ext cx="1732344" cy="338554"/>
          </a:xfrm>
          <a:prstGeom prst="rect">
            <a:avLst/>
          </a:prstGeom>
          <a:noFill/>
        </p:spPr>
        <p:txBody>
          <a:bodyPr wrap="square" rtlCol="0">
            <a:spAutoFit/>
          </a:bodyPr>
          <a:lstStyle/>
          <a:p>
            <a:pPr algn="ctr"/>
            <a:r>
              <a:rPr lang="zh-CN" altLang="en-US"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39" name="稻壳儿榴莲果果"/>
          <p:cNvSpPr>
            <a:spLocks noChangeArrowheads="1"/>
          </p:cNvSpPr>
          <p:nvPr/>
        </p:nvSpPr>
        <p:spPr bwMode="auto">
          <a:xfrm>
            <a:off x="4794818" y="5122080"/>
            <a:ext cx="2602364"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050" dirty="0">
                <a:solidFill>
                  <a:schemeClr val="tx1">
                    <a:lumMod val="95000"/>
                    <a:lumOff val="5000"/>
                  </a:schemeClr>
                </a:solidFill>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a:t>
            </a:r>
          </a:p>
        </p:txBody>
      </p:sp>
      <p:sp>
        <p:nvSpPr>
          <p:cNvPr id="40" name="稻壳儿榴莲果果"/>
          <p:cNvSpPr txBox="1"/>
          <p:nvPr/>
        </p:nvSpPr>
        <p:spPr>
          <a:xfrm>
            <a:off x="5229828" y="4886498"/>
            <a:ext cx="1732344" cy="338554"/>
          </a:xfrm>
          <a:prstGeom prst="rect">
            <a:avLst/>
          </a:prstGeom>
          <a:noFill/>
        </p:spPr>
        <p:txBody>
          <a:bodyPr wrap="square" rtlCol="0">
            <a:spAutoFit/>
          </a:bodyPr>
          <a:lstStyle/>
          <a:p>
            <a:pPr algn="ctr"/>
            <a:r>
              <a:rPr lang="zh-CN" altLang="en-US"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41" name="稻壳儿榴莲果果"/>
          <p:cNvSpPr>
            <a:spLocks noChangeArrowheads="1"/>
          </p:cNvSpPr>
          <p:nvPr/>
        </p:nvSpPr>
        <p:spPr bwMode="auto">
          <a:xfrm>
            <a:off x="8332281" y="5122080"/>
            <a:ext cx="2602364"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050" dirty="0">
                <a:solidFill>
                  <a:schemeClr val="tx1">
                    <a:lumMod val="95000"/>
                    <a:lumOff val="5000"/>
                  </a:schemeClr>
                </a:solidFill>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a:t>
            </a:r>
          </a:p>
        </p:txBody>
      </p:sp>
      <p:sp>
        <p:nvSpPr>
          <p:cNvPr id="42" name="稻壳儿榴莲果果"/>
          <p:cNvSpPr txBox="1"/>
          <p:nvPr/>
        </p:nvSpPr>
        <p:spPr>
          <a:xfrm>
            <a:off x="8767291" y="4886498"/>
            <a:ext cx="1732344" cy="338554"/>
          </a:xfrm>
          <a:prstGeom prst="rect">
            <a:avLst/>
          </a:prstGeom>
          <a:noFill/>
        </p:spPr>
        <p:txBody>
          <a:bodyPr wrap="square" rtlCol="0">
            <a:spAutoFit/>
          </a:bodyPr>
          <a:lstStyle/>
          <a:p>
            <a:pPr algn="ctr"/>
            <a:r>
              <a:rPr lang="zh-CN" altLang="en-US"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43"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44"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pic>
        <p:nvPicPr>
          <p:cNvPr id="48" name="稻壳儿榴莲果果"/>
          <p:cNvPicPr>
            <a:picLocks noChangeAspect="1"/>
          </p:cNvPicPr>
          <p:nvPr/>
        </p:nvPicPr>
        <p:blipFill>
          <a:blip r:embed="rId2"/>
          <a:stretch>
            <a:fillRect/>
          </a:stretch>
        </p:blipFill>
        <p:spPr>
          <a:xfrm>
            <a:off x="2336568" y="2804750"/>
            <a:ext cx="729972" cy="1248630"/>
          </a:xfrm>
          <a:prstGeom prst="rect">
            <a:avLst/>
          </a:prstGeom>
        </p:spPr>
      </p:pic>
      <p:pic>
        <p:nvPicPr>
          <p:cNvPr id="49" name="稻壳儿榴莲果果"/>
          <p:cNvPicPr>
            <a:picLocks noChangeAspect="1"/>
          </p:cNvPicPr>
          <p:nvPr/>
        </p:nvPicPr>
        <p:blipFill>
          <a:blip r:embed="rId3"/>
          <a:stretch>
            <a:fillRect/>
          </a:stretch>
        </p:blipFill>
        <p:spPr>
          <a:xfrm flipH="1">
            <a:off x="5629102" y="2873541"/>
            <a:ext cx="939407" cy="1037894"/>
          </a:xfrm>
          <a:prstGeom prst="rect">
            <a:avLst/>
          </a:prstGeom>
        </p:spPr>
      </p:pic>
      <p:pic>
        <p:nvPicPr>
          <p:cNvPr id="50" name="稻壳儿榴莲果果"/>
          <p:cNvPicPr>
            <a:picLocks noChangeAspect="1"/>
          </p:cNvPicPr>
          <p:nvPr/>
        </p:nvPicPr>
        <p:blipFill>
          <a:blip r:embed="rId4"/>
          <a:stretch>
            <a:fillRect/>
          </a:stretch>
        </p:blipFill>
        <p:spPr>
          <a:xfrm>
            <a:off x="9213468" y="2764683"/>
            <a:ext cx="835230" cy="1187766"/>
          </a:xfrm>
          <a:prstGeom prst="rect">
            <a:avLst/>
          </a:prstGeom>
        </p:spPr>
      </p:pic>
    </p:spTree>
    <p:extLst>
      <p:ext uri="{BB962C8B-B14F-4D97-AF65-F5344CB8AC3E}">
        <p14:creationId xmlns:p14="http://schemas.microsoft.com/office/powerpoint/2010/main" val="1736075087"/>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稻壳儿榴莲果果"/>
          <p:cNvSpPr txBox="1"/>
          <p:nvPr/>
        </p:nvSpPr>
        <p:spPr>
          <a:xfrm>
            <a:off x="8190083" y="2440139"/>
            <a:ext cx="820738" cy="246221"/>
          </a:xfrm>
          <a:prstGeom prst="rect">
            <a:avLst/>
          </a:prstGeom>
          <a:noFill/>
        </p:spPr>
        <p:txBody>
          <a:bodyPr wrap="none" lIns="0" tIns="0" rIns="0" bIns="0" rtlCol="0">
            <a:spAutoFit/>
          </a:bodyPr>
          <a:lstStyle/>
          <a:p>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62" name="稻壳儿榴莲果果"/>
          <p:cNvSpPr txBox="1"/>
          <p:nvPr/>
        </p:nvSpPr>
        <p:spPr>
          <a:xfrm>
            <a:off x="8190084" y="2748204"/>
            <a:ext cx="3109084"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63" name="稻壳儿榴莲果果"/>
          <p:cNvSpPr txBox="1"/>
          <p:nvPr/>
        </p:nvSpPr>
        <p:spPr>
          <a:xfrm>
            <a:off x="8190083" y="3577472"/>
            <a:ext cx="820738" cy="246221"/>
          </a:xfrm>
          <a:prstGeom prst="rect">
            <a:avLst/>
          </a:prstGeom>
          <a:noFill/>
        </p:spPr>
        <p:txBody>
          <a:bodyPr wrap="none" lIns="0" tIns="0" rIns="0" bIns="0" rtlCol="0">
            <a:spAutoFit/>
          </a:bodyPr>
          <a:lstStyle/>
          <a:p>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64" name="稻壳儿榴莲果果"/>
          <p:cNvSpPr txBox="1"/>
          <p:nvPr/>
        </p:nvSpPr>
        <p:spPr>
          <a:xfrm>
            <a:off x="8190084" y="3885537"/>
            <a:ext cx="3109084"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65" name="稻壳儿榴莲果果"/>
          <p:cNvSpPr txBox="1"/>
          <p:nvPr/>
        </p:nvSpPr>
        <p:spPr>
          <a:xfrm>
            <a:off x="8190083" y="4791354"/>
            <a:ext cx="820738" cy="246221"/>
          </a:xfrm>
          <a:prstGeom prst="rect">
            <a:avLst/>
          </a:prstGeom>
          <a:noFill/>
        </p:spPr>
        <p:txBody>
          <a:bodyPr wrap="none" lIns="0" tIns="0" rIns="0" bIns="0" rtlCol="0">
            <a:spAutoFit/>
          </a:bodyPr>
          <a:lstStyle/>
          <a:p>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66" name="稻壳儿榴莲果果"/>
          <p:cNvSpPr txBox="1"/>
          <p:nvPr/>
        </p:nvSpPr>
        <p:spPr>
          <a:xfrm>
            <a:off x="8190084" y="5099419"/>
            <a:ext cx="3109084"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55" name="稻壳儿榴莲果果"/>
          <p:cNvSpPr txBox="1"/>
          <p:nvPr/>
        </p:nvSpPr>
        <p:spPr>
          <a:xfrm>
            <a:off x="2274572" y="2440139"/>
            <a:ext cx="820738" cy="246221"/>
          </a:xfrm>
          <a:prstGeom prst="rect">
            <a:avLst/>
          </a:prstGeom>
          <a:noFill/>
        </p:spPr>
        <p:txBody>
          <a:bodyPr wrap="none" lIns="0" tIns="0" rIns="0" bIns="0" rtlCol="0">
            <a:spAutoFit/>
          </a:bodyPr>
          <a:lstStyle/>
          <a:p>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56" name="稻壳儿榴莲果果"/>
          <p:cNvSpPr txBox="1"/>
          <p:nvPr/>
        </p:nvSpPr>
        <p:spPr>
          <a:xfrm>
            <a:off x="2274573" y="2748204"/>
            <a:ext cx="3109084"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6" name="稻壳儿榴莲果果"/>
          <p:cNvSpPr/>
          <p:nvPr/>
        </p:nvSpPr>
        <p:spPr>
          <a:xfrm>
            <a:off x="815260" y="2401878"/>
            <a:ext cx="736158" cy="736158"/>
          </a:xfrm>
          <a:prstGeom prst="ellipse">
            <a:avLst/>
          </a:prstGeom>
          <a:noFill/>
          <a:ln w="28575">
            <a:solidFill>
              <a:srgbClr val="A4A4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7" name="稻壳儿榴莲果果"/>
          <p:cNvCxnSpPr/>
          <p:nvPr/>
        </p:nvCxnSpPr>
        <p:spPr>
          <a:xfrm>
            <a:off x="1183339" y="3138036"/>
            <a:ext cx="0" cy="488780"/>
          </a:xfrm>
          <a:prstGeom prst="straightConnector1">
            <a:avLst/>
          </a:prstGeom>
          <a:ln w="28575">
            <a:solidFill>
              <a:srgbClr val="A4A4D2"/>
            </a:solidFill>
            <a:tailEnd type="triangle"/>
          </a:ln>
        </p:spPr>
        <p:style>
          <a:lnRef idx="1">
            <a:schemeClr val="accent1"/>
          </a:lnRef>
          <a:fillRef idx="0">
            <a:schemeClr val="accent1"/>
          </a:fillRef>
          <a:effectRef idx="0">
            <a:schemeClr val="accent1"/>
          </a:effectRef>
          <a:fontRef idx="minor">
            <a:schemeClr val="tx1"/>
          </a:fontRef>
        </p:style>
      </p:cxnSp>
      <p:grpSp>
        <p:nvGrpSpPr>
          <p:cNvPr id="8" name="稻壳儿榴莲果果"/>
          <p:cNvGrpSpPr/>
          <p:nvPr/>
        </p:nvGrpSpPr>
        <p:grpSpPr>
          <a:xfrm>
            <a:off x="961266" y="2586344"/>
            <a:ext cx="444146" cy="367225"/>
            <a:chOff x="2951163" y="3971925"/>
            <a:chExt cx="284163" cy="234950"/>
          </a:xfrm>
          <a:solidFill>
            <a:srgbClr val="A4A4D2"/>
          </a:solidFill>
        </p:grpSpPr>
        <p:sp>
          <p:nvSpPr>
            <p:cNvPr id="9" name="稻壳儿榴莲果果"/>
            <p:cNvSpPr>
              <a:spLocks noEditPoints="1"/>
            </p:cNvSpPr>
            <p:nvPr/>
          </p:nvSpPr>
          <p:spPr bwMode="auto">
            <a:xfrm>
              <a:off x="2951163" y="3971925"/>
              <a:ext cx="284163" cy="234950"/>
            </a:xfrm>
            <a:custGeom>
              <a:avLst/>
              <a:gdLst>
                <a:gd name="T0" fmla="*/ 45 w 128"/>
                <a:gd name="T1" fmla="*/ 85 h 106"/>
                <a:gd name="T2" fmla="*/ 45 w 128"/>
                <a:gd name="T3" fmla="*/ 80 h 106"/>
                <a:gd name="T4" fmla="*/ 128 w 128"/>
                <a:gd name="T5" fmla="*/ 21 h 106"/>
                <a:gd name="T6" fmla="*/ 28 w 128"/>
                <a:gd name="T7" fmla="*/ 4 h 106"/>
                <a:gd name="T8" fmla="*/ 25 w 128"/>
                <a:gd name="T9" fmla="*/ 2 h 106"/>
                <a:gd name="T10" fmla="*/ 3 w 128"/>
                <a:gd name="T11" fmla="*/ 0 h 106"/>
                <a:gd name="T12" fmla="*/ 3 w 128"/>
                <a:gd name="T13" fmla="*/ 0 h 106"/>
                <a:gd name="T14" fmla="*/ 2 w 128"/>
                <a:gd name="T15" fmla="*/ 5 h 106"/>
                <a:gd name="T16" fmla="*/ 23 w 128"/>
                <a:gd name="T17" fmla="*/ 7 h 106"/>
                <a:gd name="T18" fmla="*/ 37 w 128"/>
                <a:gd name="T19" fmla="*/ 82 h 106"/>
                <a:gd name="T20" fmla="*/ 43 w 128"/>
                <a:gd name="T21" fmla="*/ 96 h 106"/>
                <a:gd name="T22" fmla="*/ 64 w 128"/>
                <a:gd name="T23" fmla="*/ 96 h 106"/>
                <a:gd name="T24" fmla="*/ 87 w 128"/>
                <a:gd name="T25" fmla="*/ 90 h 106"/>
                <a:gd name="T26" fmla="*/ 96 w 128"/>
                <a:gd name="T27" fmla="*/ 106 h 106"/>
                <a:gd name="T28" fmla="*/ 105 w 128"/>
                <a:gd name="T29" fmla="*/ 90 h 106"/>
                <a:gd name="T30" fmla="*/ 115 w 128"/>
                <a:gd name="T31" fmla="*/ 88 h 106"/>
                <a:gd name="T32" fmla="*/ 96 w 128"/>
                <a:gd name="T33" fmla="*/ 56 h 106"/>
                <a:gd name="T34" fmla="*/ 80 w 128"/>
                <a:gd name="T35" fmla="*/ 42 h 106"/>
                <a:gd name="T36" fmla="*/ 96 w 128"/>
                <a:gd name="T37" fmla="*/ 56 h 106"/>
                <a:gd name="T38" fmla="*/ 117 w 128"/>
                <a:gd name="T39" fmla="*/ 42 h 106"/>
                <a:gd name="T40" fmla="*/ 101 w 128"/>
                <a:gd name="T41" fmla="*/ 56 h 106"/>
                <a:gd name="T42" fmla="*/ 80 w 128"/>
                <a:gd name="T43" fmla="*/ 61 h 106"/>
                <a:gd name="T44" fmla="*/ 93 w 128"/>
                <a:gd name="T45" fmla="*/ 74 h 106"/>
                <a:gd name="T46" fmla="*/ 80 w 128"/>
                <a:gd name="T47" fmla="*/ 61 h 106"/>
                <a:gd name="T48" fmla="*/ 62 w 128"/>
                <a:gd name="T49" fmla="*/ 74 h 106"/>
                <a:gd name="T50" fmla="*/ 75 w 128"/>
                <a:gd name="T51" fmla="*/ 61 h 106"/>
                <a:gd name="T52" fmla="*/ 80 w 128"/>
                <a:gd name="T53" fmla="*/ 37 h 106"/>
                <a:gd name="T54" fmla="*/ 100 w 128"/>
                <a:gd name="T55" fmla="*/ 26 h 106"/>
                <a:gd name="T56" fmla="*/ 80 w 128"/>
                <a:gd name="T57" fmla="*/ 37 h 106"/>
                <a:gd name="T58" fmla="*/ 57 w 128"/>
                <a:gd name="T59" fmla="*/ 37 h 106"/>
                <a:gd name="T60" fmla="*/ 75 w 128"/>
                <a:gd name="T61" fmla="*/ 26 h 106"/>
                <a:gd name="T62" fmla="*/ 75 w 128"/>
                <a:gd name="T63" fmla="*/ 42 h 106"/>
                <a:gd name="T64" fmla="*/ 59 w 128"/>
                <a:gd name="T65" fmla="*/ 56 h 106"/>
                <a:gd name="T66" fmla="*/ 75 w 128"/>
                <a:gd name="T67" fmla="*/ 42 h 106"/>
                <a:gd name="T68" fmla="*/ 42 w 128"/>
                <a:gd name="T69" fmla="*/ 56 h 106"/>
                <a:gd name="T70" fmla="*/ 52 w 128"/>
                <a:gd name="T71" fmla="*/ 42 h 106"/>
                <a:gd name="T72" fmla="*/ 55 w 128"/>
                <a:gd name="T73" fmla="*/ 61 h 106"/>
                <a:gd name="T74" fmla="*/ 47 w 128"/>
                <a:gd name="T75" fmla="*/ 74 h 106"/>
                <a:gd name="T76" fmla="*/ 55 w 128"/>
                <a:gd name="T77" fmla="*/ 61 h 106"/>
                <a:gd name="T78" fmla="*/ 100 w 128"/>
                <a:gd name="T79" fmla="*/ 61 h 106"/>
                <a:gd name="T80" fmla="*/ 108 w 128"/>
                <a:gd name="T81" fmla="*/ 74 h 106"/>
                <a:gd name="T82" fmla="*/ 118 w 128"/>
                <a:gd name="T83" fmla="*/ 37 h 106"/>
                <a:gd name="T84" fmla="*/ 106 w 128"/>
                <a:gd name="T85" fmla="*/ 26 h 106"/>
                <a:gd name="T86" fmla="*/ 118 w 128"/>
                <a:gd name="T87" fmla="*/ 37 h 106"/>
                <a:gd name="T88" fmla="*/ 51 w 128"/>
                <a:gd name="T89" fmla="*/ 37 h 106"/>
                <a:gd name="T90" fmla="*/ 37 w 128"/>
                <a:gd name="T91" fmla="*/ 38 h 106"/>
                <a:gd name="T92" fmla="*/ 50 w 128"/>
                <a:gd name="T93" fmla="*/ 26 h 106"/>
                <a:gd name="T94" fmla="*/ 53 w 128"/>
                <a:gd name="T95" fmla="*/ 101 h 106"/>
                <a:gd name="T96" fmla="*/ 53 w 128"/>
                <a:gd name="T97" fmla="*/ 90 h 106"/>
                <a:gd name="T98" fmla="*/ 101 w 128"/>
                <a:gd name="T99" fmla="*/ 96 h 106"/>
                <a:gd name="T100" fmla="*/ 91 w 128"/>
                <a:gd name="T101" fmla="*/ 96 h 106"/>
                <a:gd name="T102" fmla="*/ 101 w 128"/>
                <a:gd name="T103" fmla="*/ 9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8" h="106">
                  <a:moveTo>
                    <a:pt x="112" y="85"/>
                  </a:moveTo>
                  <a:cubicBezTo>
                    <a:pt x="45" y="85"/>
                    <a:pt x="45" y="85"/>
                    <a:pt x="45" y="85"/>
                  </a:cubicBezTo>
                  <a:cubicBezTo>
                    <a:pt x="44" y="85"/>
                    <a:pt x="43" y="84"/>
                    <a:pt x="43" y="82"/>
                  </a:cubicBezTo>
                  <a:cubicBezTo>
                    <a:pt x="43" y="81"/>
                    <a:pt x="44" y="80"/>
                    <a:pt x="45" y="80"/>
                  </a:cubicBezTo>
                  <a:cubicBezTo>
                    <a:pt x="112" y="80"/>
                    <a:pt x="112" y="80"/>
                    <a:pt x="112" y="80"/>
                  </a:cubicBezTo>
                  <a:cubicBezTo>
                    <a:pt x="128" y="21"/>
                    <a:pt x="128" y="21"/>
                    <a:pt x="128" y="21"/>
                  </a:cubicBezTo>
                  <a:cubicBezTo>
                    <a:pt x="32" y="21"/>
                    <a:pt x="32" y="21"/>
                    <a:pt x="32" y="21"/>
                  </a:cubicBezTo>
                  <a:cubicBezTo>
                    <a:pt x="28" y="4"/>
                    <a:pt x="28" y="4"/>
                    <a:pt x="28" y="4"/>
                  </a:cubicBezTo>
                  <a:cubicBezTo>
                    <a:pt x="28" y="4"/>
                    <a:pt x="28" y="4"/>
                    <a:pt x="28" y="4"/>
                  </a:cubicBezTo>
                  <a:cubicBezTo>
                    <a:pt x="27" y="3"/>
                    <a:pt x="26" y="2"/>
                    <a:pt x="25" y="2"/>
                  </a:cubicBezTo>
                  <a:cubicBezTo>
                    <a:pt x="25" y="2"/>
                    <a:pt x="25" y="2"/>
                    <a:pt x="25" y="2"/>
                  </a:cubicBezTo>
                  <a:cubicBezTo>
                    <a:pt x="3" y="0"/>
                    <a:pt x="3" y="0"/>
                    <a:pt x="3" y="0"/>
                  </a:cubicBezTo>
                  <a:cubicBezTo>
                    <a:pt x="3" y="0"/>
                    <a:pt x="3" y="0"/>
                    <a:pt x="3" y="0"/>
                  </a:cubicBezTo>
                  <a:cubicBezTo>
                    <a:pt x="3" y="0"/>
                    <a:pt x="3" y="0"/>
                    <a:pt x="3" y="0"/>
                  </a:cubicBezTo>
                  <a:cubicBezTo>
                    <a:pt x="1" y="0"/>
                    <a:pt x="0" y="1"/>
                    <a:pt x="0" y="2"/>
                  </a:cubicBezTo>
                  <a:cubicBezTo>
                    <a:pt x="0" y="4"/>
                    <a:pt x="1" y="5"/>
                    <a:pt x="2" y="5"/>
                  </a:cubicBezTo>
                  <a:cubicBezTo>
                    <a:pt x="2" y="5"/>
                    <a:pt x="2" y="5"/>
                    <a:pt x="2" y="5"/>
                  </a:cubicBezTo>
                  <a:cubicBezTo>
                    <a:pt x="23" y="7"/>
                    <a:pt x="23" y="7"/>
                    <a:pt x="23" y="7"/>
                  </a:cubicBezTo>
                  <a:cubicBezTo>
                    <a:pt x="41" y="75"/>
                    <a:pt x="41" y="75"/>
                    <a:pt x="41" y="75"/>
                  </a:cubicBezTo>
                  <a:cubicBezTo>
                    <a:pt x="39" y="77"/>
                    <a:pt x="37" y="79"/>
                    <a:pt x="37" y="82"/>
                  </a:cubicBezTo>
                  <a:cubicBezTo>
                    <a:pt x="37" y="86"/>
                    <a:pt x="40" y="90"/>
                    <a:pt x="44" y="90"/>
                  </a:cubicBezTo>
                  <a:cubicBezTo>
                    <a:pt x="43" y="92"/>
                    <a:pt x="43" y="94"/>
                    <a:pt x="43" y="96"/>
                  </a:cubicBezTo>
                  <a:cubicBezTo>
                    <a:pt x="43" y="102"/>
                    <a:pt x="47" y="106"/>
                    <a:pt x="53" y="106"/>
                  </a:cubicBezTo>
                  <a:cubicBezTo>
                    <a:pt x="59" y="106"/>
                    <a:pt x="64" y="102"/>
                    <a:pt x="64" y="96"/>
                  </a:cubicBezTo>
                  <a:cubicBezTo>
                    <a:pt x="64" y="94"/>
                    <a:pt x="63" y="92"/>
                    <a:pt x="63" y="90"/>
                  </a:cubicBezTo>
                  <a:cubicBezTo>
                    <a:pt x="87" y="90"/>
                    <a:pt x="87" y="90"/>
                    <a:pt x="87" y="90"/>
                  </a:cubicBezTo>
                  <a:cubicBezTo>
                    <a:pt x="86" y="92"/>
                    <a:pt x="85" y="94"/>
                    <a:pt x="85" y="96"/>
                  </a:cubicBezTo>
                  <a:cubicBezTo>
                    <a:pt x="85" y="102"/>
                    <a:pt x="90" y="106"/>
                    <a:pt x="96" y="106"/>
                  </a:cubicBezTo>
                  <a:cubicBezTo>
                    <a:pt x="102" y="106"/>
                    <a:pt x="107" y="102"/>
                    <a:pt x="107" y="96"/>
                  </a:cubicBezTo>
                  <a:cubicBezTo>
                    <a:pt x="107" y="94"/>
                    <a:pt x="106" y="92"/>
                    <a:pt x="105" y="90"/>
                  </a:cubicBezTo>
                  <a:cubicBezTo>
                    <a:pt x="112" y="90"/>
                    <a:pt x="112" y="90"/>
                    <a:pt x="112" y="90"/>
                  </a:cubicBezTo>
                  <a:cubicBezTo>
                    <a:pt x="113" y="90"/>
                    <a:pt x="115" y="89"/>
                    <a:pt x="115" y="88"/>
                  </a:cubicBezTo>
                  <a:cubicBezTo>
                    <a:pt x="115" y="86"/>
                    <a:pt x="113" y="85"/>
                    <a:pt x="112" y="85"/>
                  </a:cubicBezTo>
                  <a:close/>
                  <a:moveTo>
                    <a:pt x="96" y="56"/>
                  </a:moveTo>
                  <a:cubicBezTo>
                    <a:pt x="80" y="56"/>
                    <a:pt x="80" y="56"/>
                    <a:pt x="80" y="56"/>
                  </a:cubicBezTo>
                  <a:cubicBezTo>
                    <a:pt x="80" y="42"/>
                    <a:pt x="80" y="42"/>
                    <a:pt x="80" y="42"/>
                  </a:cubicBezTo>
                  <a:cubicBezTo>
                    <a:pt x="98" y="42"/>
                    <a:pt x="98" y="42"/>
                    <a:pt x="98" y="42"/>
                  </a:cubicBezTo>
                  <a:lnTo>
                    <a:pt x="96" y="56"/>
                  </a:lnTo>
                  <a:close/>
                  <a:moveTo>
                    <a:pt x="103" y="42"/>
                  </a:moveTo>
                  <a:cubicBezTo>
                    <a:pt x="117" y="42"/>
                    <a:pt x="117" y="42"/>
                    <a:pt x="117" y="42"/>
                  </a:cubicBezTo>
                  <a:cubicBezTo>
                    <a:pt x="113" y="56"/>
                    <a:pt x="113" y="56"/>
                    <a:pt x="113" y="56"/>
                  </a:cubicBezTo>
                  <a:cubicBezTo>
                    <a:pt x="101" y="56"/>
                    <a:pt x="101" y="56"/>
                    <a:pt x="101" y="56"/>
                  </a:cubicBezTo>
                  <a:lnTo>
                    <a:pt x="103" y="42"/>
                  </a:lnTo>
                  <a:close/>
                  <a:moveTo>
                    <a:pt x="80" y="61"/>
                  </a:moveTo>
                  <a:cubicBezTo>
                    <a:pt x="95" y="61"/>
                    <a:pt x="95" y="61"/>
                    <a:pt x="95" y="61"/>
                  </a:cubicBezTo>
                  <a:cubicBezTo>
                    <a:pt x="93" y="74"/>
                    <a:pt x="93" y="74"/>
                    <a:pt x="93" y="74"/>
                  </a:cubicBezTo>
                  <a:cubicBezTo>
                    <a:pt x="80" y="74"/>
                    <a:pt x="80" y="74"/>
                    <a:pt x="80" y="74"/>
                  </a:cubicBezTo>
                  <a:lnTo>
                    <a:pt x="80" y="61"/>
                  </a:lnTo>
                  <a:close/>
                  <a:moveTo>
                    <a:pt x="75" y="74"/>
                  </a:moveTo>
                  <a:cubicBezTo>
                    <a:pt x="62" y="74"/>
                    <a:pt x="62" y="74"/>
                    <a:pt x="62" y="74"/>
                  </a:cubicBezTo>
                  <a:cubicBezTo>
                    <a:pt x="60" y="61"/>
                    <a:pt x="60" y="61"/>
                    <a:pt x="60" y="61"/>
                  </a:cubicBezTo>
                  <a:cubicBezTo>
                    <a:pt x="75" y="61"/>
                    <a:pt x="75" y="61"/>
                    <a:pt x="75" y="61"/>
                  </a:cubicBezTo>
                  <a:lnTo>
                    <a:pt x="75" y="74"/>
                  </a:lnTo>
                  <a:close/>
                  <a:moveTo>
                    <a:pt x="80" y="37"/>
                  </a:moveTo>
                  <a:cubicBezTo>
                    <a:pt x="80" y="26"/>
                    <a:pt x="80" y="26"/>
                    <a:pt x="80" y="26"/>
                  </a:cubicBezTo>
                  <a:cubicBezTo>
                    <a:pt x="100" y="26"/>
                    <a:pt x="100" y="26"/>
                    <a:pt x="100" y="26"/>
                  </a:cubicBezTo>
                  <a:cubicBezTo>
                    <a:pt x="99" y="37"/>
                    <a:pt x="99" y="37"/>
                    <a:pt x="99" y="37"/>
                  </a:cubicBezTo>
                  <a:lnTo>
                    <a:pt x="80" y="37"/>
                  </a:lnTo>
                  <a:close/>
                  <a:moveTo>
                    <a:pt x="75" y="37"/>
                  </a:moveTo>
                  <a:cubicBezTo>
                    <a:pt x="57" y="37"/>
                    <a:pt x="57" y="37"/>
                    <a:pt x="57" y="37"/>
                  </a:cubicBezTo>
                  <a:cubicBezTo>
                    <a:pt x="55" y="26"/>
                    <a:pt x="55" y="26"/>
                    <a:pt x="55" y="26"/>
                  </a:cubicBezTo>
                  <a:cubicBezTo>
                    <a:pt x="75" y="26"/>
                    <a:pt x="75" y="26"/>
                    <a:pt x="75" y="26"/>
                  </a:cubicBezTo>
                  <a:lnTo>
                    <a:pt x="75" y="37"/>
                  </a:lnTo>
                  <a:close/>
                  <a:moveTo>
                    <a:pt x="75" y="42"/>
                  </a:moveTo>
                  <a:cubicBezTo>
                    <a:pt x="75" y="56"/>
                    <a:pt x="75" y="56"/>
                    <a:pt x="75" y="56"/>
                  </a:cubicBezTo>
                  <a:cubicBezTo>
                    <a:pt x="59" y="56"/>
                    <a:pt x="59" y="56"/>
                    <a:pt x="59" y="56"/>
                  </a:cubicBezTo>
                  <a:cubicBezTo>
                    <a:pt x="57" y="42"/>
                    <a:pt x="57" y="42"/>
                    <a:pt x="57" y="42"/>
                  </a:cubicBezTo>
                  <a:lnTo>
                    <a:pt x="75" y="42"/>
                  </a:lnTo>
                  <a:close/>
                  <a:moveTo>
                    <a:pt x="54" y="56"/>
                  </a:moveTo>
                  <a:cubicBezTo>
                    <a:pt x="42" y="56"/>
                    <a:pt x="42" y="56"/>
                    <a:pt x="42" y="56"/>
                  </a:cubicBezTo>
                  <a:cubicBezTo>
                    <a:pt x="38" y="42"/>
                    <a:pt x="38" y="42"/>
                    <a:pt x="38" y="42"/>
                  </a:cubicBezTo>
                  <a:cubicBezTo>
                    <a:pt x="52" y="42"/>
                    <a:pt x="52" y="42"/>
                    <a:pt x="52" y="42"/>
                  </a:cubicBezTo>
                  <a:lnTo>
                    <a:pt x="54" y="56"/>
                  </a:lnTo>
                  <a:close/>
                  <a:moveTo>
                    <a:pt x="55" y="61"/>
                  </a:moveTo>
                  <a:cubicBezTo>
                    <a:pt x="57" y="74"/>
                    <a:pt x="57" y="74"/>
                    <a:pt x="57" y="74"/>
                  </a:cubicBezTo>
                  <a:cubicBezTo>
                    <a:pt x="47" y="74"/>
                    <a:pt x="47" y="74"/>
                    <a:pt x="47" y="74"/>
                  </a:cubicBezTo>
                  <a:cubicBezTo>
                    <a:pt x="43" y="61"/>
                    <a:pt x="43" y="61"/>
                    <a:pt x="43" y="61"/>
                  </a:cubicBezTo>
                  <a:lnTo>
                    <a:pt x="55" y="61"/>
                  </a:lnTo>
                  <a:close/>
                  <a:moveTo>
                    <a:pt x="98" y="74"/>
                  </a:moveTo>
                  <a:cubicBezTo>
                    <a:pt x="100" y="61"/>
                    <a:pt x="100" y="61"/>
                    <a:pt x="100" y="61"/>
                  </a:cubicBezTo>
                  <a:cubicBezTo>
                    <a:pt x="112" y="61"/>
                    <a:pt x="112" y="61"/>
                    <a:pt x="112" y="61"/>
                  </a:cubicBezTo>
                  <a:cubicBezTo>
                    <a:pt x="108" y="74"/>
                    <a:pt x="108" y="74"/>
                    <a:pt x="108" y="74"/>
                  </a:cubicBezTo>
                  <a:lnTo>
                    <a:pt x="98" y="74"/>
                  </a:lnTo>
                  <a:close/>
                  <a:moveTo>
                    <a:pt x="118" y="37"/>
                  </a:moveTo>
                  <a:cubicBezTo>
                    <a:pt x="104" y="37"/>
                    <a:pt x="104" y="37"/>
                    <a:pt x="104" y="37"/>
                  </a:cubicBezTo>
                  <a:cubicBezTo>
                    <a:pt x="106" y="26"/>
                    <a:pt x="106" y="26"/>
                    <a:pt x="106" y="26"/>
                  </a:cubicBezTo>
                  <a:cubicBezTo>
                    <a:pt x="121" y="26"/>
                    <a:pt x="121" y="26"/>
                    <a:pt x="121" y="26"/>
                  </a:cubicBezTo>
                  <a:lnTo>
                    <a:pt x="118" y="37"/>
                  </a:lnTo>
                  <a:close/>
                  <a:moveTo>
                    <a:pt x="50" y="26"/>
                  </a:moveTo>
                  <a:cubicBezTo>
                    <a:pt x="51" y="37"/>
                    <a:pt x="51" y="37"/>
                    <a:pt x="51" y="37"/>
                  </a:cubicBezTo>
                  <a:cubicBezTo>
                    <a:pt x="37" y="37"/>
                    <a:pt x="37" y="37"/>
                    <a:pt x="37" y="37"/>
                  </a:cubicBezTo>
                  <a:cubicBezTo>
                    <a:pt x="37" y="38"/>
                    <a:pt x="37" y="38"/>
                    <a:pt x="37" y="38"/>
                  </a:cubicBezTo>
                  <a:cubicBezTo>
                    <a:pt x="34" y="26"/>
                    <a:pt x="34" y="26"/>
                    <a:pt x="34" y="26"/>
                  </a:cubicBezTo>
                  <a:lnTo>
                    <a:pt x="50" y="26"/>
                  </a:lnTo>
                  <a:close/>
                  <a:moveTo>
                    <a:pt x="59" y="96"/>
                  </a:moveTo>
                  <a:cubicBezTo>
                    <a:pt x="59" y="99"/>
                    <a:pt x="56" y="101"/>
                    <a:pt x="53" y="101"/>
                  </a:cubicBezTo>
                  <a:cubicBezTo>
                    <a:pt x="50" y="101"/>
                    <a:pt x="48" y="99"/>
                    <a:pt x="48" y="96"/>
                  </a:cubicBezTo>
                  <a:cubicBezTo>
                    <a:pt x="48" y="93"/>
                    <a:pt x="50" y="90"/>
                    <a:pt x="53" y="90"/>
                  </a:cubicBezTo>
                  <a:cubicBezTo>
                    <a:pt x="56" y="90"/>
                    <a:pt x="59" y="93"/>
                    <a:pt x="59" y="96"/>
                  </a:cubicBezTo>
                  <a:close/>
                  <a:moveTo>
                    <a:pt x="101" y="96"/>
                  </a:moveTo>
                  <a:cubicBezTo>
                    <a:pt x="101" y="99"/>
                    <a:pt x="99" y="101"/>
                    <a:pt x="96" y="101"/>
                  </a:cubicBezTo>
                  <a:cubicBezTo>
                    <a:pt x="93" y="101"/>
                    <a:pt x="91" y="99"/>
                    <a:pt x="91" y="96"/>
                  </a:cubicBezTo>
                  <a:cubicBezTo>
                    <a:pt x="91" y="93"/>
                    <a:pt x="93" y="90"/>
                    <a:pt x="96" y="90"/>
                  </a:cubicBezTo>
                  <a:cubicBezTo>
                    <a:pt x="99" y="90"/>
                    <a:pt x="101" y="93"/>
                    <a:pt x="101"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50000"/>
                  </a:schemeClr>
                </a:solidFill>
              </a:endParaRPr>
            </a:p>
          </p:txBody>
        </p:sp>
        <p:sp>
          <p:nvSpPr>
            <p:cNvPr id="10" name="稻壳儿榴莲果果"/>
            <p:cNvSpPr>
              <a:spLocks noChangeArrowheads="1"/>
            </p:cNvSpPr>
            <p:nvPr/>
          </p:nvSpPr>
          <p:spPr bwMode="auto">
            <a:xfrm>
              <a:off x="3157538" y="4178300"/>
              <a:ext cx="12700" cy="11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50000"/>
                  </a:schemeClr>
                </a:solidFill>
              </a:endParaRPr>
            </a:p>
          </p:txBody>
        </p:sp>
        <p:sp>
          <p:nvSpPr>
            <p:cNvPr id="11" name="稻壳儿榴莲果果"/>
            <p:cNvSpPr>
              <a:spLocks noChangeArrowheads="1"/>
            </p:cNvSpPr>
            <p:nvPr/>
          </p:nvSpPr>
          <p:spPr bwMode="auto">
            <a:xfrm>
              <a:off x="3063875" y="4178300"/>
              <a:ext cx="11113" cy="11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50000"/>
                  </a:schemeClr>
                </a:solidFill>
              </a:endParaRPr>
            </a:p>
          </p:txBody>
        </p:sp>
      </p:grpSp>
      <p:sp>
        <p:nvSpPr>
          <p:cNvPr id="12" name="稻壳儿榴莲果果"/>
          <p:cNvSpPr/>
          <p:nvPr/>
        </p:nvSpPr>
        <p:spPr>
          <a:xfrm>
            <a:off x="815260" y="3626816"/>
            <a:ext cx="736158" cy="736158"/>
          </a:xfrm>
          <a:prstGeom prst="ellipse">
            <a:avLst/>
          </a:prstGeom>
          <a:noFill/>
          <a:ln w="28575">
            <a:solidFill>
              <a:srgbClr val="A4A4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54" name="稻壳儿榴莲果果"/>
          <p:cNvGrpSpPr/>
          <p:nvPr/>
        </p:nvGrpSpPr>
        <p:grpSpPr>
          <a:xfrm>
            <a:off x="939376" y="3750932"/>
            <a:ext cx="487927" cy="487927"/>
            <a:chOff x="939376" y="3986996"/>
            <a:chExt cx="487927" cy="487927"/>
          </a:xfrm>
          <a:solidFill>
            <a:srgbClr val="A4A4D2"/>
          </a:solidFill>
        </p:grpSpPr>
        <p:sp>
          <p:nvSpPr>
            <p:cNvPr id="14" name="稻壳儿榴莲果果"/>
            <p:cNvSpPr>
              <a:spLocks/>
            </p:cNvSpPr>
            <p:nvPr/>
          </p:nvSpPr>
          <p:spPr bwMode="auto">
            <a:xfrm>
              <a:off x="1042958" y="4049690"/>
              <a:ext cx="128116" cy="280763"/>
            </a:xfrm>
            <a:custGeom>
              <a:avLst/>
              <a:gdLst>
                <a:gd name="T0" fmla="*/ 34 w 34"/>
                <a:gd name="T1" fmla="*/ 3 h 74"/>
                <a:gd name="T2" fmla="*/ 32 w 34"/>
                <a:gd name="T3" fmla="*/ 0 h 74"/>
                <a:gd name="T4" fmla="*/ 29 w 34"/>
                <a:gd name="T5" fmla="*/ 3 h 74"/>
                <a:gd name="T6" fmla="*/ 29 w 34"/>
                <a:gd name="T7" fmla="*/ 3 h 74"/>
                <a:gd name="T8" fmla="*/ 29 w 34"/>
                <a:gd name="T9" fmla="*/ 42 h 74"/>
                <a:gd name="T10" fmla="*/ 1 w 34"/>
                <a:gd name="T11" fmla="*/ 69 h 74"/>
                <a:gd name="T12" fmla="*/ 1 w 34"/>
                <a:gd name="T13" fmla="*/ 69 h 74"/>
                <a:gd name="T14" fmla="*/ 1 w 34"/>
                <a:gd name="T15" fmla="*/ 73 h 74"/>
                <a:gd name="T16" fmla="*/ 5 w 34"/>
                <a:gd name="T17" fmla="*/ 73 h 74"/>
                <a:gd name="T18" fmla="*/ 5 w 34"/>
                <a:gd name="T19" fmla="*/ 73 h 74"/>
                <a:gd name="T20" fmla="*/ 34 w 34"/>
                <a:gd name="T21" fmla="*/ 45 h 74"/>
                <a:gd name="T22" fmla="*/ 34 w 34"/>
                <a:gd name="T23" fmla="*/ 45 h 74"/>
                <a:gd name="T24" fmla="*/ 34 w 34"/>
                <a:gd name="T25" fmla="*/ 43 h 74"/>
                <a:gd name="T26" fmla="*/ 34 w 34"/>
                <a:gd name="T27" fmla="*/ 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74">
                  <a:moveTo>
                    <a:pt x="34" y="3"/>
                  </a:moveTo>
                  <a:cubicBezTo>
                    <a:pt x="34" y="1"/>
                    <a:pt x="33" y="0"/>
                    <a:pt x="32" y="0"/>
                  </a:cubicBezTo>
                  <a:cubicBezTo>
                    <a:pt x="30" y="0"/>
                    <a:pt x="29" y="1"/>
                    <a:pt x="29" y="3"/>
                  </a:cubicBezTo>
                  <a:cubicBezTo>
                    <a:pt x="29" y="3"/>
                    <a:pt x="29" y="3"/>
                    <a:pt x="29" y="3"/>
                  </a:cubicBezTo>
                  <a:cubicBezTo>
                    <a:pt x="29" y="42"/>
                    <a:pt x="29" y="42"/>
                    <a:pt x="29" y="42"/>
                  </a:cubicBezTo>
                  <a:cubicBezTo>
                    <a:pt x="1" y="69"/>
                    <a:pt x="1" y="69"/>
                    <a:pt x="1" y="69"/>
                  </a:cubicBezTo>
                  <a:cubicBezTo>
                    <a:pt x="1" y="69"/>
                    <a:pt x="1" y="69"/>
                    <a:pt x="1" y="69"/>
                  </a:cubicBezTo>
                  <a:cubicBezTo>
                    <a:pt x="0" y="70"/>
                    <a:pt x="0" y="72"/>
                    <a:pt x="1" y="73"/>
                  </a:cubicBezTo>
                  <a:cubicBezTo>
                    <a:pt x="3" y="74"/>
                    <a:pt x="4" y="74"/>
                    <a:pt x="5" y="73"/>
                  </a:cubicBezTo>
                  <a:cubicBezTo>
                    <a:pt x="5" y="73"/>
                    <a:pt x="5" y="73"/>
                    <a:pt x="5" y="73"/>
                  </a:cubicBezTo>
                  <a:cubicBezTo>
                    <a:pt x="34" y="45"/>
                    <a:pt x="34" y="45"/>
                    <a:pt x="34" y="45"/>
                  </a:cubicBezTo>
                  <a:cubicBezTo>
                    <a:pt x="34" y="45"/>
                    <a:pt x="34" y="45"/>
                    <a:pt x="34" y="45"/>
                  </a:cubicBezTo>
                  <a:cubicBezTo>
                    <a:pt x="34" y="44"/>
                    <a:pt x="34" y="43"/>
                    <a:pt x="34" y="43"/>
                  </a:cubicBezTo>
                  <a:cubicBezTo>
                    <a:pt x="34" y="3"/>
                    <a:pt x="34" y="3"/>
                    <a:pt x="3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50000"/>
                  </a:schemeClr>
                </a:solidFill>
              </a:endParaRPr>
            </a:p>
          </p:txBody>
        </p:sp>
        <p:sp>
          <p:nvSpPr>
            <p:cNvPr id="15" name="稻壳儿榴莲果果"/>
            <p:cNvSpPr>
              <a:spLocks noEditPoints="1"/>
            </p:cNvSpPr>
            <p:nvPr/>
          </p:nvSpPr>
          <p:spPr bwMode="auto">
            <a:xfrm>
              <a:off x="939376" y="3986996"/>
              <a:ext cx="487927" cy="487927"/>
            </a:xfrm>
            <a:custGeom>
              <a:avLst/>
              <a:gdLst>
                <a:gd name="T0" fmla="*/ 116 w 128"/>
                <a:gd name="T1" fmla="*/ 71 h 128"/>
                <a:gd name="T2" fmla="*/ 117 w 128"/>
                <a:gd name="T3" fmla="*/ 59 h 128"/>
                <a:gd name="T4" fmla="*/ 59 w 128"/>
                <a:gd name="T5" fmla="*/ 0 h 128"/>
                <a:gd name="T6" fmla="*/ 0 w 128"/>
                <a:gd name="T7" fmla="*/ 59 h 128"/>
                <a:gd name="T8" fmla="*/ 59 w 128"/>
                <a:gd name="T9" fmla="*/ 117 h 128"/>
                <a:gd name="T10" fmla="*/ 71 w 128"/>
                <a:gd name="T11" fmla="*/ 116 h 128"/>
                <a:gd name="T12" fmla="*/ 96 w 128"/>
                <a:gd name="T13" fmla="*/ 128 h 128"/>
                <a:gd name="T14" fmla="*/ 128 w 128"/>
                <a:gd name="T15" fmla="*/ 96 h 128"/>
                <a:gd name="T16" fmla="*/ 116 w 128"/>
                <a:gd name="T17" fmla="*/ 71 h 128"/>
                <a:gd name="T18" fmla="*/ 61 w 128"/>
                <a:gd name="T19" fmla="*/ 112 h 128"/>
                <a:gd name="T20" fmla="*/ 59 w 128"/>
                <a:gd name="T21" fmla="*/ 109 h 128"/>
                <a:gd name="T22" fmla="*/ 56 w 128"/>
                <a:gd name="T23" fmla="*/ 112 h 128"/>
                <a:gd name="T24" fmla="*/ 38 w 128"/>
                <a:gd name="T25" fmla="*/ 108 h 128"/>
                <a:gd name="T26" fmla="*/ 34 w 128"/>
                <a:gd name="T27" fmla="*/ 106 h 128"/>
                <a:gd name="T28" fmla="*/ 33 w 128"/>
                <a:gd name="T29" fmla="*/ 103 h 128"/>
                <a:gd name="T30" fmla="*/ 30 w 128"/>
                <a:gd name="T31" fmla="*/ 103 h 128"/>
                <a:gd name="T32" fmla="*/ 21 w 128"/>
                <a:gd name="T33" fmla="*/ 96 h 128"/>
                <a:gd name="T34" fmla="*/ 14 w 128"/>
                <a:gd name="T35" fmla="*/ 88 h 128"/>
                <a:gd name="T36" fmla="*/ 15 w 128"/>
                <a:gd name="T37" fmla="*/ 84 h 128"/>
                <a:gd name="T38" fmla="*/ 11 w 128"/>
                <a:gd name="T39" fmla="*/ 83 h 128"/>
                <a:gd name="T40" fmla="*/ 10 w 128"/>
                <a:gd name="T41" fmla="*/ 79 h 128"/>
                <a:gd name="T42" fmla="*/ 5 w 128"/>
                <a:gd name="T43" fmla="*/ 61 h 128"/>
                <a:gd name="T44" fmla="*/ 8 w 128"/>
                <a:gd name="T45" fmla="*/ 59 h 128"/>
                <a:gd name="T46" fmla="*/ 5 w 128"/>
                <a:gd name="T47" fmla="*/ 56 h 128"/>
                <a:gd name="T48" fmla="*/ 10 w 128"/>
                <a:gd name="T49" fmla="*/ 38 h 128"/>
                <a:gd name="T50" fmla="*/ 11 w 128"/>
                <a:gd name="T51" fmla="*/ 34 h 128"/>
                <a:gd name="T52" fmla="*/ 15 w 128"/>
                <a:gd name="T53" fmla="*/ 33 h 128"/>
                <a:gd name="T54" fmla="*/ 14 w 128"/>
                <a:gd name="T55" fmla="*/ 30 h 128"/>
                <a:gd name="T56" fmla="*/ 21 w 128"/>
                <a:gd name="T57" fmla="*/ 21 h 128"/>
                <a:gd name="T58" fmla="*/ 30 w 128"/>
                <a:gd name="T59" fmla="*/ 14 h 128"/>
                <a:gd name="T60" fmla="*/ 33 w 128"/>
                <a:gd name="T61" fmla="*/ 15 h 128"/>
                <a:gd name="T62" fmla="*/ 34 w 128"/>
                <a:gd name="T63" fmla="*/ 11 h 128"/>
                <a:gd name="T64" fmla="*/ 38 w 128"/>
                <a:gd name="T65" fmla="*/ 10 h 128"/>
                <a:gd name="T66" fmla="*/ 56 w 128"/>
                <a:gd name="T67" fmla="*/ 5 h 128"/>
                <a:gd name="T68" fmla="*/ 59 w 128"/>
                <a:gd name="T69" fmla="*/ 8 h 128"/>
                <a:gd name="T70" fmla="*/ 61 w 128"/>
                <a:gd name="T71" fmla="*/ 5 h 128"/>
                <a:gd name="T72" fmla="*/ 79 w 128"/>
                <a:gd name="T73" fmla="*/ 10 h 128"/>
                <a:gd name="T74" fmla="*/ 83 w 128"/>
                <a:gd name="T75" fmla="*/ 11 h 128"/>
                <a:gd name="T76" fmla="*/ 84 w 128"/>
                <a:gd name="T77" fmla="*/ 15 h 128"/>
                <a:gd name="T78" fmla="*/ 88 w 128"/>
                <a:gd name="T79" fmla="*/ 14 h 128"/>
                <a:gd name="T80" fmla="*/ 96 w 128"/>
                <a:gd name="T81" fmla="*/ 21 h 128"/>
                <a:gd name="T82" fmla="*/ 103 w 128"/>
                <a:gd name="T83" fmla="*/ 30 h 128"/>
                <a:gd name="T84" fmla="*/ 103 w 128"/>
                <a:gd name="T85" fmla="*/ 33 h 128"/>
                <a:gd name="T86" fmla="*/ 106 w 128"/>
                <a:gd name="T87" fmla="*/ 34 h 128"/>
                <a:gd name="T88" fmla="*/ 108 w 128"/>
                <a:gd name="T89" fmla="*/ 38 h 128"/>
                <a:gd name="T90" fmla="*/ 112 w 128"/>
                <a:gd name="T91" fmla="*/ 56 h 128"/>
                <a:gd name="T92" fmla="*/ 109 w 128"/>
                <a:gd name="T93" fmla="*/ 59 h 128"/>
                <a:gd name="T94" fmla="*/ 112 w 128"/>
                <a:gd name="T95" fmla="*/ 61 h 128"/>
                <a:gd name="T96" fmla="*/ 111 w 128"/>
                <a:gd name="T97" fmla="*/ 68 h 128"/>
                <a:gd name="T98" fmla="*/ 96 w 128"/>
                <a:gd name="T99" fmla="*/ 64 h 128"/>
                <a:gd name="T100" fmla="*/ 64 w 128"/>
                <a:gd name="T101" fmla="*/ 96 h 128"/>
                <a:gd name="T102" fmla="*/ 68 w 128"/>
                <a:gd name="T103" fmla="*/ 111 h 128"/>
                <a:gd name="T104" fmla="*/ 61 w 128"/>
                <a:gd name="T105" fmla="*/ 112 h 128"/>
                <a:gd name="T106" fmla="*/ 115 w 128"/>
                <a:gd name="T107" fmla="*/ 115 h 128"/>
                <a:gd name="T108" fmla="*/ 96 w 128"/>
                <a:gd name="T109" fmla="*/ 123 h 128"/>
                <a:gd name="T110" fmla="*/ 77 w 128"/>
                <a:gd name="T111" fmla="*/ 115 h 128"/>
                <a:gd name="T112" fmla="*/ 69 w 128"/>
                <a:gd name="T113" fmla="*/ 96 h 128"/>
                <a:gd name="T114" fmla="*/ 77 w 128"/>
                <a:gd name="T115" fmla="*/ 77 h 128"/>
                <a:gd name="T116" fmla="*/ 96 w 128"/>
                <a:gd name="T117" fmla="*/ 69 h 128"/>
                <a:gd name="T118" fmla="*/ 115 w 128"/>
                <a:gd name="T119" fmla="*/ 77 h 128"/>
                <a:gd name="T120" fmla="*/ 123 w 128"/>
                <a:gd name="T121" fmla="*/ 96 h 128"/>
                <a:gd name="T122" fmla="*/ 115 w 128"/>
                <a:gd name="T123" fmla="*/ 11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8" h="128">
                  <a:moveTo>
                    <a:pt x="116" y="71"/>
                  </a:moveTo>
                  <a:cubicBezTo>
                    <a:pt x="117" y="67"/>
                    <a:pt x="117" y="63"/>
                    <a:pt x="117" y="59"/>
                  </a:cubicBezTo>
                  <a:cubicBezTo>
                    <a:pt x="117" y="26"/>
                    <a:pt x="91" y="0"/>
                    <a:pt x="59" y="0"/>
                  </a:cubicBezTo>
                  <a:cubicBezTo>
                    <a:pt x="26" y="0"/>
                    <a:pt x="0" y="26"/>
                    <a:pt x="0" y="59"/>
                  </a:cubicBezTo>
                  <a:cubicBezTo>
                    <a:pt x="0" y="91"/>
                    <a:pt x="26" y="117"/>
                    <a:pt x="59" y="117"/>
                  </a:cubicBezTo>
                  <a:cubicBezTo>
                    <a:pt x="63" y="117"/>
                    <a:pt x="67" y="117"/>
                    <a:pt x="71" y="116"/>
                  </a:cubicBezTo>
                  <a:cubicBezTo>
                    <a:pt x="77" y="123"/>
                    <a:pt x="86" y="128"/>
                    <a:pt x="96" y="128"/>
                  </a:cubicBezTo>
                  <a:cubicBezTo>
                    <a:pt x="114" y="128"/>
                    <a:pt x="128" y="114"/>
                    <a:pt x="128" y="96"/>
                  </a:cubicBezTo>
                  <a:cubicBezTo>
                    <a:pt x="128" y="86"/>
                    <a:pt x="123" y="77"/>
                    <a:pt x="116" y="71"/>
                  </a:cubicBezTo>
                  <a:close/>
                  <a:moveTo>
                    <a:pt x="61" y="112"/>
                  </a:moveTo>
                  <a:cubicBezTo>
                    <a:pt x="61" y="110"/>
                    <a:pt x="60" y="109"/>
                    <a:pt x="59" y="109"/>
                  </a:cubicBezTo>
                  <a:cubicBezTo>
                    <a:pt x="57" y="109"/>
                    <a:pt x="56" y="110"/>
                    <a:pt x="56" y="112"/>
                  </a:cubicBezTo>
                  <a:cubicBezTo>
                    <a:pt x="50" y="112"/>
                    <a:pt x="44" y="110"/>
                    <a:pt x="38" y="108"/>
                  </a:cubicBezTo>
                  <a:cubicBezTo>
                    <a:pt x="37" y="107"/>
                    <a:pt x="36" y="107"/>
                    <a:pt x="34" y="106"/>
                  </a:cubicBezTo>
                  <a:cubicBezTo>
                    <a:pt x="35" y="105"/>
                    <a:pt x="35" y="103"/>
                    <a:pt x="33" y="103"/>
                  </a:cubicBezTo>
                  <a:cubicBezTo>
                    <a:pt x="32" y="102"/>
                    <a:pt x="30" y="102"/>
                    <a:pt x="30" y="103"/>
                  </a:cubicBezTo>
                  <a:cubicBezTo>
                    <a:pt x="27" y="101"/>
                    <a:pt x="24" y="99"/>
                    <a:pt x="21" y="96"/>
                  </a:cubicBezTo>
                  <a:cubicBezTo>
                    <a:pt x="18" y="94"/>
                    <a:pt x="16" y="91"/>
                    <a:pt x="14" y="88"/>
                  </a:cubicBezTo>
                  <a:cubicBezTo>
                    <a:pt x="15" y="87"/>
                    <a:pt x="16" y="85"/>
                    <a:pt x="15" y="84"/>
                  </a:cubicBezTo>
                  <a:cubicBezTo>
                    <a:pt x="14" y="83"/>
                    <a:pt x="12" y="82"/>
                    <a:pt x="11" y="83"/>
                  </a:cubicBezTo>
                  <a:cubicBezTo>
                    <a:pt x="11" y="82"/>
                    <a:pt x="10" y="81"/>
                    <a:pt x="10" y="79"/>
                  </a:cubicBezTo>
                  <a:cubicBezTo>
                    <a:pt x="7" y="74"/>
                    <a:pt x="6" y="68"/>
                    <a:pt x="5" y="61"/>
                  </a:cubicBezTo>
                  <a:cubicBezTo>
                    <a:pt x="7" y="61"/>
                    <a:pt x="8" y="60"/>
                    <a:pt x="8" y="59"/>
                  </a:cubicBezTo>
                  <a:cubicBezTo>
                    <a:pt x="8" y="57"/>
                    <a:pt x="7" y="56"/>
                    <a:pt x="5" y="56"/>
                  </a:cubicBezTo>
                  <a:cubicBezTo>
                    <a:pt x="6" y="50"/>
                    <a:pt x="7" y="44"/>
                    <a:pt x="10" y="38"/>
                  </a:cubicBezTo>
                  <a:cubicBezTo>
                    <a:pt x="10" y="37"/>
                    <a:pt x="11" y="36"/>
                    <a:pt x="11" y="34"/>
                  </a:cubicBezTo>
                  <a:cubicBezTo>
                    <a:pt x="12" y="35"/>
                    <a:pt x="14" y="35"/>
                    <a:pt x="15" y="33"/>
                  </a:cubicBezTo>
                  <a:cubicBezTo>
                    <a:pt x="16" y="32"/>
                    <a:pt x="15" y="30"/>
                    <a:pt x="14" y="30"/>
                  </a:cubicBezTo>
                  <a:cubicBezTo>
                    <a:pt x="16" y="27"/>
                    <a:pt x="18" y="24"/>
                    <a:pt x="21" y="21"/>
                  </a:cubicBezTo>
                  <a:cubicBezTo>
                    <a:pt x="24" y="18"/>
                    <a:pt x="27" y="16"/>
                    <a:pt x="30" y="14"/>
                  </a:cubicBezTo>
                  <a:cubicBezTo>
                    <a:pt x="30" y="15"/>
                    <a:pt x="32" y="16"/>
                    <a:pt x="33" y="15"/>
                  </a:cubicBezTo>
                  <a:cubicBezTo>
                    <a:pt x="35" y="14"/>
                    <a:pt x="35" y="12"/>
                    <a:pt x="34" y="11"/>
                  </a:cubicBezTo>
                  <a:cubicBezTo>
                    <a:pt x="36" y="11"/>
                    <a:pt x="37" y="10"/>
                    <a:pt x="38" y="10"/>
                  </a:cubicBezTo>
                  <a:cubicBezTo>
                    <a:pt x="44" y="7"/>
                    <a:pt x="50" y="6"/>
                    <a:pt x="56" y="5"/>
                  </a:cubicBezTo>
                  <a:cubicBezTo>
                    <a:pt x="56" y="7"/>
                    <a:pt x="57" y="8"/>
                    <a:pt x="59" y="8"/>
                  </a:cubicBezTo>
                  <a:cubicBezTo>
                    <a:pt x="60" y="8"/>
                    <a:pt x="61" y="7"/>
                    <a:pt x="61" y="5"/>
                  </a:cubicBezTo>
                  <a:cubicBezTo>
                    <a:pt x="68" y="6"/>
                    <a:pt x="74" y="7"/>
                    <a:pt x="79" y="10"/>
                  </a:cubicBezTo>
                  <a:cubicBezTo>
                    <a:pt x="81" y="10"/>
                    <a:pt x="82" y="11"/>
                    <a:pt x="83" y="11"/>
                  </a:cubicBezTo>
                  <a:cubicBezTo>
                    <a:pt x="82" y="12"/>
                    <a:pt x="83" y="14"/>
                    <a:pt x="84" y="15"/>
                  </a:cubicBezTo>
                  <a:cubicBezTo>
                    <a:pt x="85" y="16"/>
                    <a:pt x="87" y="15"/>
                    <a:pt x="88" y="14"/>
                  </a:cubicBezTo>
                  <a:cubicBezTo>
                    <a:pt x="91" y="16"/>
                    <a:pt x="94" y="18"/>
                    <a:pt x="96" y="21"/>
                  </a:cubicBezTo>
                  <a:cubicBezTo>
                    <a:pt x="99" y="24"/>
                    <a:pt x="101" y="27"/>
                    <a:pt x="103" y="30"/>
                  </a:cubicBezTo>
                  <a:cubicBezTo>
                    <a:pt x="102" y="30"/>
                    <a:pt x="102" y="32"/>
                    <a:pt x="103" y="33"/>
                  </a:cubicBezTo>
                  <a:cubicBezTo>
                    <a:pt x="103" y="35"/>
                    <a:pt x="105" y="35"/>
                    <a:pt x="106" y="34"/>
                  </a:cubicBezTo>
                  <a:cubicBezTo>
                    <a:pt x="107" y="36"/>
                    <a:pt x="107" y="37"/>
                    <a:pt x="108" y="38"/>
                  </a:cubicBezTo>
                  <a:cubicBezTo>
                    <a:pt x="110" y="44"/>
                    <a:pt x="112" y="50"/>
                    <a:pt x="112" y="56"/>
                  </a:cubicBezTo>
                  <a:cubicBezTo>
                    <a:pt x="110" y="56"/>
                    <a:pt x="109" y="57"/>
                    <a:pt x="109" y="59"/>
                  </a:cubicBezTo>
                  <a:cubicBezTo>
                    <a:pt x="109" y="60"/>
                    <a:pt x="110" y="61"/>
                    <a:pt x="112" y="61"/>
                  </a:cubicBezTo>
                  <a:cubicBezTo>
                    <a:pt x="112" y="64"/>
                    <a:pt x="112" y="66"/>
                    <a:pt x="111" y="68"/>
                  </a:cubicBezTo>
                  <a:cubicBezTo>
                    <a:pt x="107" y="65"/>
                    <a:pt x="102" y="64"/>
                    <a:pt x="96" y="64"/>
                  </a:cubicBezTo>
                  <a:cubicBezTo>
                    <a:pt x="78" y="64"/>
                    <a:pt x="64" y="78"/>
                    <a:pt x="64" y="96"/>
                  </a:cubicBezTo>
                  <a:cubicBezTo>
                    <a:pt x="64" y="102"/>
                    <a:pt x="65" y="107"/>
                    <a:pt x="68" y="111"/>
                  </a:cubicBezTo>
                  <a:cubicBezTo>
                    <a:pt x="66" y="112"/>
                    <a:pt x="64" y="112"/>
                    <a:pt x="61" y="112"/>
                  </a:cubicBezTo>
                  <a:close/>
                  <a:moveTo>
                    <a:pt x="115" y="115"/>
                  </a:moveTo>
                  <a:cubicBezTo>
                    <a:pt x="110" y="120"/>
                    <a:pt x="103" y="123"/>
                    <a:pt x="96" y="123"/>
                  </a:cubicBezTo>
                  <a:cubicBezTo>
                    <a:pt x="89" y="123"/>
                    <a:pt x="82" y="120"/>
                    <a:pt x="77" y="115"/>
                  </a:cubicBezTo>
                  <a:cubicBezTo>
                    <a:pt x="72" y="110"/>
                    <a:pt x="69" y="103"/>
                    <a:pt x="69" y="96"/>
                  </a:cubicBezTo>
                  <a:cubicBezTo>
                    <a:pt x="69" y="89"/>
                    <a:pt x="72" y="82"/>
                    <a:pt x="77" y="77"/>
                  </a:cubicBezTo>
                  <a:cubicBezTo>
                    <a:pt x="82" y="72"/>
                    <a:pt x="89" y="69"/>
                    <a:pt x="96" y="69"/>
                  </a:cubicBezTo>
                  <a:cubicBezTo>
                    <a:pt x="103" y="69"/>
                    <a:pt x="110" y="72"/>
                    <a:pt x="115" y="77"/>
                  </a:cubicBezTo>
                  <a:cubicBezTo>
                    <a:pt x="120" y="82"/>
                    <a:pt x="123" y="89"/>
                    <a:pt x="123" y="96"/>
                  </a:cubicBezTo>
                  <a:cubicBezTo>
                    <a:pt x="123" y="103"/>
                    <a:pt x="120" y="110"/>
                    <a:pt x="115"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50000"/>
                  </a:schemeClr>
                </a:solidFill>
              </a:endParaRPr>
            </a:p>
          </p:txBody>
        </p:sp>
        <p:sp>
          <p:nvSpPr>
            <p:cNvPr id="16" name="稻壳儿榴莲果果"/>
            <p:cNvSpPr>
              <a:spLocks/>
            </p:cNvSpPr>
            <p:nvPr/>
          </p:nvSpPr>
          <p:spPr bwMode="auto">
            <a:xfrm>
              <a:off x="1241946" y="4308646"/>
              <a:ext cx="62695" cy="89954"/>
            </a:xfrm>
            <a:custGeom>
              <a:avLst/>
              <a:gdLst>
                <a:gd name="T0" fmla="*/ 12 w 17"/>
                <a:gd name="T1" fmla="*/ 15 h 24"/>
                <a:gd name="T2" fmla="*/ 17 w 17"/>
                <a:gd name="T3" fmla="*/ 7 h 24"/>
                <a:gd name="T4" fmla="*/ 9 w 17"/>
                <a:gd name="T5" fmla="*/ 0 h 24"/>
                <a:gd name="T6" fmla="*/ 0 w 17"/>
                <a:gd name="T7" fmla="*/ 9 h 24"/>
                <a:gd name="T8" fmla="*/ 0 w 17"/>
                <a:gd name="T9" fmla="*/ 9 h 24"/>
                <a:gd name="T10" fmla="*/ 5 w 17"/>
                <a:gd name="T11" fmla="*/ 9 h 24"/>
                <a:gd name="T12" fmla="*/ 9 w 17"/>
                <a:gd name="T13" fmla="*/ 4 h 24"/>
                <a:gd name="T14" fmla="*/ 12 w 17"/>
                <a:gd name="T15" fmla="*/ 8 h 24"/>
                <a:gd name="T16" fmla="*/ 7 w 17"/>
                <a:gd name="T17" fmla="*/ 13 h 24"/>
                <a:gd name="T18" fmla="*/ 0 w 17"/>
                <a:gd name="T19" fmla="*/ 24 h 24"/>
                <a:gd name="T20" fmla="*/ 17 w 17"/>
                <a:gd name="T21" fmla="*/ 24 h 24"/>
                <a:gd name="T22" fmla="*/ 17 w 17"/>
                <a:gd name="T23" fmla="*/ 20 h 24"/>
                <a:gd name="T24" fmla="*/ 6 w 17"/>
                <a:gd name="T25" fmla="*/ 20 h 24"/>
                <a:gd name="T26" fmla="*/ 12 w 17"/>
                <a:gd name="T27"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4">
                  <a:moveTo>
                    <a:pt x="12" y="15"/>
                  </a:moveTo>
                  <a:cubicBezTo>
                    <a:pt x="15" y="13"/>
                    <a:pt x="17" y="11"/>
                    <a:pt x="17" y="7"/>
                  </a:cubicBezTo>
                  <a:cubicBezTo>
                    <a:pt x="17" y="3"/>
                    <a:pt x="13" y="0"/>
                    <a:pt x="9" y="0"/>
                  </a:cubicBezTo>
                  <a:cubicBezTo>
                    <a:pt x="4" y="0"/>
                    <a:pt x="0" y="4"/>
                    <a:pt x="0" y="9"/>
                  </a:cubicBezTo>
                  <a:cubicBezTo>
                    <a:pt x="0" y="9"/>
                    <a:pt x="0" y="9"/>
                    <a:pt x="0" y="9"/>
                  </a:cubicBezTo>
                  <a:cubicBezTo>
                    <a:pt x="5" y="9"/>
                    <a:pt x="5" y="9"/>
                    <a:pt x="5" y="9"/>
                  </a:cubicBezTo>
                  <a:cubicBezTo>
                    <a:pt x="5" y="6"/>
                    <a:pt x="6" y="4"/>
                    <a:pt x="9" y="4"/>
                  </a:cubicBezTo>
                  <a:cubicBezTo>
                    <a:pt x="11" y="4"/>
                    <a:pt x="12" y="6"/>
                    <a:pt x="12" y="8"/>
                  </a:cubicBezTo>
                  <a:cubicBezTo>
                    <a:pt x="12" y="11"/>
                    <a:pt x="9" y="12"/>
                    <a:pt x="7" y="13"/>
                  </a:cubicBezTo>
                  <a:cubicBezTo>
                    <a:pt x="3" y="16"/>
                    <a:pt x="0" y="18"/>
                    <a:pt x="0" y="24"/>
                  </a:cubicBezTo>
                  <a:cubicBezTo>
                    <a:pt x="17" y="24"/>
                    <a:pt x="17" y="24"/>
                    <a:pt x="17" y="24"/>
                  </a:cubicBezTo>
                  <a:cubicBezTo>
                    <a:pt x="17" y="20"/>
                    <a:pt x="17" y="20"/>
                    <a:pt x="17" y="20"/>
                  </a:cubicBezTo>
                  <a:cubicBezTo>
                    <a:pt x="6" y="20"/>
                    <a:pt x="6" y="20"/>
                    <a:pt x="6" y="20"/>
                  </a:cubicBezTo>
                  <a:cubicBezTo>
                    <a:pt x="7" y="18"/>
                    <a:pt x="10" y="16"/>
                    <a:pt x="1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50000"/>
                  </a:schemeClr>
                </a:solidFill>
              </a:endParaRPr>
            </a:p>
          </p:txBody>
        </p:sp>
        <p:sp>
          <p:nvSpPr>
            <p:cNvPr id="17" name="稻壳儿榴莲果果"/>
            <p:cNvSpPr>
              <a:spLocks noEditPoints="1"/>
            </p:cNvSpPr>
            <p:nvPr/>
          </p:nvSpPr>
          <p:spPr bwMode="auto">
            <a:xfrm>
              <a:off x="1310091" y="4308646"/>
              <a:ext cx="68147" cy="89954"/>
            </a:xfrm>
            <a:custGeom>
              <a:avLst/>
              <a:gdLst>
                <a:gd name="T0" fmla="*/ 19 w 25"/>
                <a:gd name="T1" fmla="*/ 0 h 33"/>
                <a:gd name="T2" fmla="*/ 14 w 25"/>
                <a:gd name="T3" fmla="*/ 0 h 33"/>
                <a:gd name="T4" fmla="*/ 0 w 25"/>
                <a:gd name="T5" fmla="*/ 19 h 33"/>
                <a:gd name="T6" fmla="*/ 0 w 25"/>
                <a:gd name="T7" fmla="*/ 25 h 33"/>
                <a:gd name="T8" fmla="*/ 14 w 25"/>
                <a:gd name="T9" fmla="*/ 25 h 33"/>
                <a:gd name="T10" fmla="*/ 14 w 25"/>
                <a:gd name="T11" fmla="*/ 33 h 33"/>
                <a:gd name="T12" fmla="*/ 19 w 25"/>
                <a:gd name="T13" fmla="*/ 33 h 33"/>
                <a:gd name="T14" fmla="*/ 19 w 25"/>
                <a:gd name="T15" fmla="*/ 25 h 33"/>
                <a:gd name="T16" fmla="*/ 25 w 25"/>
                <a:gd name="T17" fmla="*/ 25 h 33"/>
                <a:gd name="T18" fmla="*/ 25 w 25"/>
                <a:gd name="T19" fmla="*/ 19 h 33"/>
                <a:gd name="T20" fmla="*/ 19 w 25"/>
                <a:gd name="T21" fmla="*/ 19 h 33"/>
                <a:gd name="T22" fmla="*/ 19 w 25"/>
                <a:gd name="T23" fmla="*/ 0 h 33"/>
                <a:gd name="T24" fmla="*/ 14 w 25"/>
                <a:gd name="T25" fmla="*/ 19 h 33"/>
                <a:gd name="T26" fmla="*/ 5 w 25"/>
                <a:gd name="T27" fmla="*/ 19 h 33"/>
                <a:gd name="T28" fmla="*/ 14 w 25"/>
                <a:gd name="T29" fmla="*/ 8 h 33"/>
                <a:gd name="T30" fmla="*/ 14 w 25"/>
                <a:gd name="T31"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33">
                  <a:moveTo>
                    <a:pt x="19" y="0"/>
                  </a:moveTo>
                  <a:lnTo>
                    <a:pt x="14" y="0"/>
                  </a:lnTo>
                  <a:lnTo>
                    <a:pt x="0" y="19"/>
                  </a:lnTo>
                  <a:lnTo>
                    <a:pt x="0" y="25"/>
                  </a:lnTo>
                  <a:lnTo>
                    <a:pt x="14" y="25"/>
                  </a:lnTo>
                  <a:lnTo>
                    <a:pt x="14" y="33"/>
                  </a:lnTo>
                  <a:lnTo>
                    <a:pt x="19" y="33"/>
                  </a:lnTo>
                  <a:lnTo>
                    <a:pt x="19" y="25"/>
                  </a:lnTo>
                  <a:lnTo>
                    <a:pt x="25" y="25"/>
                  </a:lnTo>
                  <a:lnTo>
                    <a:pt x="25" y="19"/>
                  </a:lnTo>
                  <a:lnTo>
                    <a:pt x="19" y="19"/>
                  </a:lnTo>
                  <a:lnTo>
                    <a:pt x="19" y="0"/>
                  </a:lnTo>
                  <a:close/>
                  <a:moveTo>
                    <a:pt x="14" y="19"/>
                  </a:moveTo>
                  <a:lnTo>
                    <a:pt x="5" y="19"/>
                  </a:lnTo>
                  <a:lnTo>
                    <a:pt x="14" y="8"/>
                  </a:lnTo>
                  <a:lnTo>
                    <a:pt x="14"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50000"/>
                  </a:schemeClr>
                </a:solidFill>
              </a:endParaRPr>
            </a:p>
          </p:txBody>
        </p:sp>
      </p:grpSp>
      <p:cxnSp>
        <p:nvCxnSpPr>
          <p:cNvPr id="18" name="稻壳儿榴莲果果"/>
          <p:cNvCxnSpPr/>
          <p:nvPr/>
        </p:nvCxnSpPr>
        <p:spPr>
          <a:xfrm>
            <a:off x="1183339" y="4362974"/>
            <a:ext cx="0" cy="488780"/>
          </a:xfrm>
          <a:prstGeom prst="straightConnector1">
            <a:avLst/>
          </a:prstGeom>
          <a:ln w="28575">
            <a:solidFill>
              <a:srgbClr val="A4A4D2"/>
            </a:solidFill>
            <a:tailEnd type="triangle"/>
          </a:ln>
        </p:spPr>
        <p:style>
          <a:lnRef idx="1">
            <a:schemeClr val="accent1"/>
          </a:lnRef>
          <a:fillRef idx="0">
            <a:schemeClr val="accent1"/>
          </a:fillRef>
          <a:effectRef idx="0">
            <a:schemeClr val="accent1"/>
          </a:effectRef>
          <a:fontRef idx="minor">
            <a:schemeClr val="tx1"/>
          </a:fontRef>
        </p:style>
      </p:cxnSp>
      <p:sp>
        <p:nvSpPr>
          <p:cNvPr id="19" name="稻壳儿榴莲果果"/>
          <p:cNvSpPr>
            <a:spLocks noEditPoints="1"/>
          </p:cNvSpPr>
          <p:nvPr/>
        </p:nvSpPr>
        <p:spPr bwMode="auto">
          <a:xfrm>
            <a:off x="6848733" y="2620268"/>
            <a:ext cx="506642" cy="299379"/>
          </a:xfrm>
          <a:custGeom>
            <a:avLst/>
            <a:gdLst>
              <a:gd name="T0" fmla="*/ 107 w 128"/>
              <a:gd name="T1" fmla="*/ 16 h 75"/>
              <a:gd name="T2" fmla="*/ 91 w 128"/>
              <a:gd name="T3" fmla="*/ 16 h 75"/>
              <a:gd name="T4" fmla="*/ 85 w 128"/>
              <a:gd name="T5" fmla="*/ 0 h 75"/>
              <a:gd name="T6" fmla="*/ 21 w 128"/>
              <a:gd name="T7" fmla="*/ 6 h 75"/>
              <a:gd name="T8" fmla="*/ 0 w 128"/>
              <a:gd name="T9" fmla="*/ 8 h 75"/>
              <a:gd name="T10" fmla="*/ 21 w 128"/>
              <a:gd name="T11" fmla="*/ 11 h 75"/>
              <a:gd name="T12" fmla="*/ 8 w 128"/>
              <a:gd name="T13" fmla="*/ 22 h 75"/>
              <a:gd name="T14" fmla="*/ 8 w 128"/>
              <a:gd name="T15" fmla="*/ 27 h 75"/>
              <a:gd name="T16" fmla="*/ 21 w 128"/>
              <a:gd name="T17" fmla="*/ 38 h 75"/>
              <a:gd name="T18" fmla="*/ 11 w 128"/>
              <a:gd name="T19" fmla="*/ 40 h 75"/>
              <a:gd name="T20" fmla="*/ 21 w 128"/>
              <a:gd name="T21" fmla="*/ 43 h 75"/>
              <a:gd name="T22" fmla="*/ 19 w 128"/>
              <a:gd name="T23" fmla="*/ 54 h 75"/>
              <a:gd name="T24" fmla="*/ 19 w 128"/>
              <a:gd name="T25" fmla="*/ 59 h 75"/>
              <a:gd name="T26" fmla="*/ 27 w 128"/>
              <a:gd name="T27" fmla="*/ 64 h 75"/>
              <a:gd name="T28" fmla="*/ 45 w 128"/>
              <a:gd name="T29" fmla="*/ 75 h 75"/>
              <a:gd name="T30" fmla="*/ 85 w 128"/>
              <a:gd name="T31" fmla="*/ 64 h 75"/>
              <a:gd name="T32" fmla="*/ 107 w 128"/>
              <a:gd name="T33" fmla="*/ 75 h 75"/>
              <a:gd name="T34" fmla="*/ 128 w 128"/>
              <a:gd name="T35" fmla="*/ 64 h 75"/>
              <a:gd name="T36" fmla="*/ 45 w 128"/>
              <a:gd name="T37" fmla="*/ 70 h 75"/>
              <a:gd name="T38" fmla="*/ 45 w 128"/>
              <a:gd name="T39" fmla="*/ 54 h 75"/>
              <a:gd name="T40" fmla="*/ 45 w 128"/>
              <a:gd name="T41" fmla="*/ 70 h 75"/>
              <a:gd name="T42" fmla="*/ 58 w 128"/>
              <a:gd name="T43" fmla="*/ 59 h 75"/>
              <a:gd name="T44" fmla="*/ 32 w 128"/>
              <a:gd name="T45" fmla="*/ 59 h 75"/>
              <a:gd name="T46" fmla="*/ 27 w 128"/>
              <a:gd name="T47" fmla="*/ 6 h 75"/>
              <a:gd name="T48" fmla="*/ 85 w 128"/>
              <a:gd name="T49" fmla="*/ 6 h 75"/>
              <a:gd name="T50" fmla="*/ 107 w 128"/>
              <a:gd name="T51" fmla="*/ 70 h 75"/>
              <a:gd name="T52" fmla="*/ 107 w 128"/>
              <a:gd name="T53" fmla="*/ 54 h 75"/>
              <a:gd name="T54" fmla="*/ 107 w 128"/>
              <a:gd name="T55" fmla="*/ 70 h 75"/>
              <a:gd name="T56" fmla="*/ 120 w 128"/>
              <a:gd name="T57" fmla="*/ 59 h 75"/>
              <a:gd name="T58" fmla="*/ 94 w 128"/>
              <a:gd name="T59" fmla="*/ 59 h 75"/>
              <a:gd name="T60" fmla="*/ 91 w 128"/>
              <a:gd name="T61" fmla="*/ 22 h 75"/>
              <a:gd name="T62" fmla="*/ 104 w 128"/>
              <a:gd name="T63" fmla="*/ 22 h 75"/>
              <a:gd name="T64" fmla="*/ 123 w 128"/>
              <a:gd name="T65" fmla="*/ 5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75">
                <a:moveTo>
                  <a:pt x="128" y="38"/>
                </a:moveTo>
                <a:cubicBezTo>
                  <a:pt x="107" y="16"/>
                  <a:pt x="107" y="16"/>
                  <a:pt x="107" y="16"/>
                </a:cubicBezTo>
                <a:cubicBezTo>
                  <a:pt x="91" y="16"/>
                  <a:pt x="91" y="16"/>
                  <a:pt x="91" y="16"/>
                </a:cubicBezTo>
                <a:cubicBezTo>
                  <a:pt x="91" y="16"/>
                  <a:pt x="91" y="16"/>
                  <a:pt x="91" y="16"/>
                </a:cubicBezTo>
                <a:cubicBezTo>
                  <a:pt x="91" y="6"/>
                  <a:pt x="91" y="6"/>
                  <a:pt x="91" y="6"/>
                </a:cubicBezTo>
                <a:cubicBezTo>
                  <a:pt x="91" y="3"/>
                  <a:pt x="88" y="0"/>
                  <a:pt x="85" y="0"/>
                </a:cubicBezTo>
                <a:cubicBezTo>
                  <a:pt x="27" y="0"/>
                  <a:pt x="27" y="0"/>
                  <a:pt x="27" y="0"/>
                </a:cubicBezTo>
                <a:cubicBezTo>
                  <a:pt x="24" y="0"/>
                  <a:pt x="21" y="3"/>
                  <a:pt x="21" y="6"/>
                </a:cubicBezTo>
                <a:cubicBezTo>
                  <a:pt x="3" y="6"/>
                  <a:pt x="3" y="6"/>
                  <a:pt x="3" y="6"/>
                </a:cubicBezTo>
                <a:cubicBezTo>
                  <a:pt x="1" y="6"/>
                  <a:pt x="0" y="7"/>
                  <a:pt x="0" y="8"/>
                </a:cubicBezTo>
                <a:cubicBezTo>
                  <a:pt x="0" y="10"/>
                  <a:pt x="1" y="11"/>
                  <a:pt x="3" y="11"/>
                </a:cubicBezTo>
                <a:cubicBezTo>
                  <a:pt x="21" y="11"/>
                  <a:pt x="21" y="11"/>
                  <a:pt x="21" y="11"/>
                </a:cubicBezTo>
                <a:cubicBezTo>
                  <a:pt x="21" y="22"/>
                  <a:pt x="21" y="22"/>
                  <a:pt x="21" y="22"/>
                </a:cubicBezTo>
                <a:cubicBezTo>
                  <a:pt x="8" y="22"/>
                  <a:pt x="8" y="22"/>
                  <a:pt x="8" y="22"/>
                </a:cubicBezTo>
                <a:cubicBezTo>
                  <a:pt x="7" y="22"/>
                  <a:pt x="5" y="23"/>
                  <a:pt x="5" y="24"/>
                </a:cubicBezTo>
                <a:cubicBezTo>
                  <a:pt x="5" y="26"/>
                  <a:pt x="7" y="27"/>
                  <a:pt x="8" y="27"/>
                </a:cubicBezTo>
                <a:cubicBezTo>
                  <a:pt x="21" y="27"/>
                  <a:pt x="21" y="27"/>
                  <a:pt x="21" y="27"/>
                </a:cubicBezTo>
                <a:cubicBezTo>
                  <a:pt x="21" y="38"/>
                  <a:pt x="21" y="38"/>
                  <a:pt x="21" y="38"/>
                </a:cubicBezTo>
                <a:cubicBezTo>
                  <a:pt x="13" y="38"/>
                  <a:pt x="13" y="38"/>
                  <a:pt x="13" y="38"/>
                </a:cubicBezTo>
                <a:cubicBezTo>
                  <a:pt x="12" y="38"/>
                  <a:pt x="11" y="39"/>
                  <a:pt x="11" y="40"/>
                </a:cubicBezTo>
                <a:cubicBezTo>
                  <a:pt x="11" y="42"/>
                  <a:pt x="12" y="43"/>
                  <a:pt x="13" y="43"/>
                </a:cubicBezTo>
                <a:cubicBezTo>
                  <a:pt x="21" y="43"/>
                  <a:pt x="21" y="43"/>
                  <a:pt x="21" y="43"/>
                </a:cubicBezTo>
                <a:cubicBezTo>
                  <a:pt x="21" y="54"/>
                  <a:pt x="21" y="54"/>
                  <a:pt x="21" y="54"/>
                </a:cubicBezTo>
                <a:cubicBezTo>
                  <a:pt x="19" y="54"/>
                  <a:pt x="19" y="54"/>
                  <a:pt x="19" y="54"/>
                </a:cubicBezTo>
                <a:cubicBezTo>
                  <a:pt x="17" y="54"/>
                  <a:pt x="16" y="55"/>
                  <a:pt x="16" y="56"/>
                </a:cubicBezTo>
                <a:cubicBezTo>
                  <a:pt x="16" y="58"/>
                  <a:pt x="17" y="59"/>
                  <a:pt x="19" y="59"/>
                </a:cubicBezTo>
                <a:cubicBezTo>
                  <a:pt x="21" y="59"/>
                  <a:pt x="21" y="59"/>
                  <a:pt x="21" y="59"/>
                </a:cubicBezTo>
                <a:cubicBezTo>
                  <a:pt x="21" y="62"/>
                  <a:pt x="24" y="64"/>
                  <a:pt x="27" y="64"/>
                </a:cubicBezTo>
                <a:cubicBezTo>
                  <a:pt x="32" y="64"/>
                  <a:pt x="32" y="64"/>
                  <a:pt x="32" y="64"/>
                </a:cubicBezTo>
                <a:cubicBezTo>
                  <a:pt x="34" y="70"/>
                  <a:pt x="39" y="75"/>
                  <a:pt x="45" y="75"/>
                </a:cubicBezTo>
                <a:cubicBezTo>
                  <a:pt x="52" y="75"/>
                  <a:pt x="57" y="70"/>
                  <a:pt x="58" y="64"/>
                </a:cubicBezTo>
                <a:cubicBezTo>
                  <a:pt x="85" y="64"/>
                  <a:pt x="85" y="64"/>
                  <a:pt x="85" y="64"/>
                </a:cubicBezTo>
                <a:cubicBezTo>
                  <a:pt x="94" y="64"/>
                  <a:pt x="94" y="64"/>
                  <a:pt x="94" y="64"/>
                </a:cubicBezTo>
                <a:cubicBezTo>
                  <a:pt x="95" y="70"/>
                  <a:pt x="100" y="75"/>
                  <a:pt x="107" y="75"/>
                </a:cubicBezTo>
                <a:cubicBezTo>
                  <a:pt x="113" y="75"/>
                  <a:pt x="118" y="70"/>
                  <a:pt x="120" y="64"/>
                </a:cubicBezTo>
                <a:cubicBezTo>
                  <a:pt x="128" y="64"/>
                  <a:pt x="128" y="64"/>
                  <a:pt x="128" y="64"/>
                </a:cubicBezTo>
                <a:lnTo>
                  <a:pt x="128" y="38"/>
                </a:lnTo>
                <a:close/>
                <a:moveTo>
                  <a:pt x="45" y="70"/>
                </a:moveTo>
                <a:cubicBezTo>
                  <a:pt x="41" y="70"/>
                  <a:pt x="37" y="66"/>
                  <a:pt x="37" y="62"/>
                </a:cubicBezTo>
                <a:cubicBezTo>
                  <a:pt x="37" y="57"/>
                  <a:pt x="41" y="54"/>
                  <a:pt x="45" y="54"/>
                </a:cubicBezTo>
                <a:cubicBezTo>
                  <a:pt x="50" y="54"/>
                  <a:pt x="53" y="57"/>
                  <a:pt x="53" y="62"/>
                </a:cubicBezTo>
                <a:cubicBezTo>
                  <a:pt x="53" y="66"/>
                  <a:pt x="50" y="70"/>
                  <a:pt x="45" y="70"/>
                </a:cubicBezTo>
                <a:close/>
                <a:moveTo>
                  <a:pt x="85" y="59"/>
                </a:moveTo>
                <a:cubicBezTo>
                  <a:pt x="58" y="59"/>
                  <a:pt x="58" y="59"/>
                  <a:pt x="58" y="59"/>
                </a:cubicBezTo>
                <a:cubicBezTo>
                  <a:pt x="57" y="53"/>
                  <a:pt x="52" y="48"/>
                  <a:pt x="45" y="48"/>
                </a:cubicBezTo>
                <a:cubicBezTo>
                  <a:pt x="39" y="48"/>
                  <a:pt x="34" y="53"/>
                  <a:pt x="32" y="59"/>
                </a:cubicBezTo>
                <a:cubicBezTo>
                  <a:pt x="27" y="59"/>
                  <a:pt x="27" y="59"/>
                  <a:pt x="27" y="59"/>
                </a:cubicBezTo>
                <a:cubicBezTo>
                  <a:pt x="27" y="6"/>
                  <a:pt x="27" y="6"/>
                  <a:pt x="27" y="6"/>
                </a:cubicBezTo>
                <a:cubicBezTo>
                  <a:pt x="85" y="6"/>
                  <a:pt x="85" y="6"/>
                  <a:pt x="85" y="6"/>
                </a:cubicBezTo>
                <a:cubicBezTo>
                  <a:pt x="85" y="6"/>
                  <a:pt x="85" y="6"/>
                  <a:pt x="85" y="6"/>
                </a:cubicBezTo>
                <a:lnTo>
                  <a:pt x="85" y="59"/>
                </a:lnTo>
                <a:close/>
                <a:moveTo>
                  <a:pt x="107" y="70"/>
                </a:moveTo>
                <a:cubicBezTo>
                  <a:pt x="102" y="70"/>
                  <a:pt x="99" y="66"/>
                  <a:pt x="99" y="62"/>
                </a:cubicBezTo>
                <a:cubicBezTo>
                  <a:pt x="99" y="57"/>
                  <a:pt x="102" y="54"/>
                  <a:pt x="107" y="54"/>
                </a:cubicBezTo>
                <a:cubicBezTo>
                  <a:pt x="111" y="54"/>
                  <a:pt x="115" y="57"/>
                  <a:pt x="115" y="62"/>
                </a:cubicBezTo>
                <a:cubicBezTo>
                  <a:pt x="115" y="66"/>
                  <a:pt x="111" y="70"/>
                  <a:pt x="107" y="70"/>
                </a:cubicBezTo>
                <a:close/>
                <a:moveTo>
                  <a:pt x="123" y="59"/>
                </a:moveTo>
                <a:cubicBezTo>
                  <a:pt x="120" y="59"/>
                  <a:pt x="120" y="59"/>
                  <a:pt x="120" y="59"/>
                </a:cubicBezTo>
                <a:cubicBezTo>
                  <a:pt x="118" y="53"/>
                  <a:pt x="113" y="48"/>
                  <a:pt x="107" y="48"/>
                </a:cubicBezTo>
                <a:cubicBezTo>
                  <a:pt x="100" y="48"/>
                  <a:pt x="95" y="53"/>
                  <a:pt x="94" y="59"/>
                </a:cubicBezTo>
                <a:cubicBezTo>
                  <a:pt x="91" y="59"/>
                  <a:pt x="91" y="59"/>
                  <a:pt x="91" y="59"/>
                </a:cubicBezTo>
                <a:cubicBezTo>
                  <a:pt x="91" y="22"/>
                  <a:pt x="91" y="22"/>
                  <a:pt x="91" y="22"/>
                </a:cubicBezTo>
                <a:cubicBezTo>
                  <a:pt x="91" y="22"/>
                  <a:pt x="91" y="22"/>
                  <a:pt x="91" y="22"/>
                </a:cubicBezTo>
                <a:cubicBezTo>
                  <a:pt x="104" y="22"/>
                  <a:pt x="104" y="22"/>
                  <a:pt x="104" y="22"/>
                </a:cubicBezTo>
                <a:cubicBezTo>
                  <a:pt x="123" y="40"/>
                  <a:pt x="123" y="40"/>
                  <a:pt x="123" y="40"/>
                </a:cubicBezTo>
                <a:lnTo>
                  <a:pt x="123" y="59"/>
                </a:lnTo>
                <a:close/>
              </a:path>
            </a:pathLst>
          </a:custGeom>
          <a:solidFill>
            <a:srgbClr val="ED898E"/>
          </a:solidFill>
          <a:ln>
            <a:noFill/>
          </a:ln>
          <a:extLst/>
        </p:spPr>
        <p:txBody>
          <a:bodyPr vert="horz" wrap="square" lIns="91440" tIns="45720" rIns="91440" bIns="45720" numCol="1" anchor="t" anchorCtr="0" compatLnSpc="1">
            <a:prstTxWarp prst="textNoShape">
              <a:avLst/>
            </a:prstTxWarp>
          </a:bodyPr>
          <a:lstStyle/>
          <a:p>
            <a:endParaRPr lang="en-US" sz="1200"/>
          </a:p>
        </p:txBody>
      </p:sp>
      <p:sp>
        <p:nvSpPr>
          <p:cNvPr id="20" name="稻壳儿榴莲果果"/>
          <p:cNvSpPr/>
          <p:nvPr/>
        </p:nvSpPr>
        <p:spPr>
          <a:xfrm>
            <a:off x="6733975" y="2401878"/>
            <a:ext cx="736158" cy="736158"/>
          </a:xfrm>
          <a:prstGeom prst="ellipse">
            <a:avLst/>
          </a:prstGeom>
          <a:noFill/>
          <a:ln w="28575">
            <a:solidFill>
              <a:srgbClr val="ED89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21" name="稻壳儿榴莲果果"/>
          <p:cNvCxnSpPr/>
          <p:nvPr/>
        </p:nvCxnSpPr>
        <p:spPr>
          <a:xfrm>
            <a:off x="7102054" y="3138036"/>
            <a:ext cx="0" cy="488780"/>
          </a:xfrm>
          <a:prstGeom prst="straightConnector1">
            <a:avLst/>
          </a:prstGeom>
          <a:ln w="28575">
            <a:solidFill>
              <a:srgbClr val="ED898E"/>
            </a:solidFill>
            <a:tailEnd type="triangle"/>
          </a:ln>
        </p:spPr>
        <p:style>
          <a:lnRef idx="1">
            <a:schemeClr val="accent1"/>
          </a:lnRef>
          <a:fillRef idx="0">
            <a:schemeClr val="accent1"/>
          </a:fillRef>
          <a:effectRef idx="0">
            <a:schemeClr val="accent1"/>
          </a:effectRef>
          <a:fontRef idx="minor">
            <a:schemeClr val="tx1"/>
          </a:fontRef>
        </p:style>
      </p:cxnSp>
      <p:sp>
        <p:nvSpPr>
          <p:cNvPr id="22" name="稻壳儿榴莲果果"/>
          <p:cNvSpPr/>
          <p:nvPr/>
        </p:nvSpPr>
        <p:spPr>
          <a:xfrm>
            <a:off x="6733975" y="3626816"/>
            <a:ext cx="736158" cy="736158"/>
          </a:xfrm>
          <a:prstGeom prst="ellipse">
            <a:avLst/>
          </a:prstGeom>
          <a:noFill/>
          <a:ln w="28575">
            <a:solidFill>
              <a:srgbClr val="ED89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23" name="稻壳儿榴莲果果"/>
          <p:cNvCxnSpPr/>
          <p:nvPr/>
        </p:nvCxnSpPr>
        <p:spPr>
          <a:xfrm>
            <a:off x="7102054" y="4362974"/>
            <a:ext cx="0" cy="488780"/>
          </a:xfrm>
          <a:prstGeom prst="straightConnector1">
            <a:avLst/>
          </a:prstGeom>
          <a:ln w="28575">
            <a:solidFill>
              <a:srgbClr val="ED898E"/>
            </a:solidFill>
            <a:tailEnd type="triangle"/>
          </a:ln>
        </p:spPr>
        <p:style>
          <a:lnRef idx="1">
            <a:schemeClr val="accent1"/>
          </a:lnRef>
          <a:fillRef idx="0">
            <a:schemeClr val="accent1"/>
          </a:fillRef>
          <a:effectRef idx="0">
            <a:schemeClr val="accent1"/>
          </a:effectRef>
          <a:fontRef idx="minor">
            <a:schemeClr val="tx1"/>
          </a:fontRef>
        </p:style>
      </p:cxnSp>
      <p:sp>
        <p:nvSpPr>
          <p:cNvPr id="24" name="稻壳儿榴莲果果"/>
          <p:cNvSpPr/>
          <p:nvPr/>
        </p:nvSpPr>
        <p:spPr>
          <a:xfrm>
            <a:off x="6733975" y="4851755"/>
            <a:ext cx="736158" cy="736158"/>
          </a:xfrm>
          <a:prstGeom prst="ellipse">
            <a:avLst/>
          </a:prstGeom>
          <a:noFill/>
          <a:ln w="28575">
            <a:solidFill>
              <a:srgbClr val="ED89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6" name="稻壳儿榴莲果果"/>
          <p:cNvSpPr/>
          <p:nvPr/>
        </p:nvSpPr>
        <p:spPr>
          <a:xfrm>
            <a:off x="815260" y="4851755"/>
            <a:ext cx="736158" cy="736158"/>
          </a:xfrm>
          <a:prstGeom prst="ellipse">
            <a:avLst/>
          </a:prstGeom>
          <a:noFill/>
          <a:ln w="28575">
            <a:solidFill>
              <a:srgbClr val="A4A4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27" name="稻壳儿榴莲果果"/>
          <p:cNvGrpSpPr/>
          <p:nvPr/>
        </p:nvGrpSpPr>
        <p:grpSpPr>
          <a:xfrm>
            <a:off x="974341" y="5010185"/>
            <a:ext cx="393465" cy="391302"/>
            <a:chOff x="2927351" y="2676525"/>
            <a:chExt cx="288925" cy="287338"/>
          </a:xfrm>
          <a:solidFill>
            <a:srgbClr val="A4A4D2"/>
          </a:solidFill>
        </p:grpSpPr>
        <p:sp>
          <p:nvSpPr>
            <p:cNvPr id="28" name="稻壳儿榴莲果果"/>
            <p:cNvSpPr>
              <a:spLocks noEditPoints="1"/>
            </p:cNvSpPr>
            <p:nvPr/>
          </p:nvSpPr>
          <p:spPr bwMode="auto">
            <a:xfrm>
              <a:off x="2927351" y="2676525"/>
              <a:ext cx="288925" cy="287338"/>
            </a:xfrm>
            <a:custGeom>
              <a:avLst/>
              <a:gdLst>
                <a:gd name="T0" fmla="*/ 128 w 128"/>
                <a:gd name="T1" fmla="*/ 24 h 128"/>
                <a:gd name="T2" fmla="*/ 97 w 128"/>
                <a:gd name="T3" fmla="*/ 24 h 128"/>
                <a:gd name="T4" fmla="*/ 99 w 128"/>
                <a:gd name="T5" fmla="*/ 22 h 128"/>
                <a:gd name="T6" fmla="*/ 98 w 128"/>
                <a:gd name="T7" fmla="*/ 11 h 128"/>
                <a:gd name="T8" fmla="*/ 85 w 128"/>
                <a:gd name="T9" fmla="*/ 0 h 128"/>
                <a:gd name="T10" fmla="*/ 66 w 128"/>
                <a:gd name="T11" fmla="*/ 15 h 128"/>
                <a:gd name="T12" fmla="*/ 64 w 128"/>
                <a:gd name="T13" fmla="*/ 18 h 128"/>
                <a:gd name="T14" fmla="*/ 62 w 128"/>
                <a:gd name="T15" fmla="*/ 15 h 128"/>
                <a:gd name="T16" fmla="*/ 43 w 128"/>
                <a:gd name="T17" fmla="*/ 0 h 128"/>
                <a:gd name="T18" fmla="*/ 30 w 128"/>
                <a:gd name="T19" fmla="*/ 11 h 128"/>
                <a:gd name="T20" fmla="*/ 29 w 128"/>
                <a:gd name="T21" fmla="*/ 22 h 128"/>
                <a:gd name="T22" fmla="*/ 31 w 128"/>
                <a:gd name="T23" fmla="*/ 24 h 128"/>
                <a:gd name="T24" fmla="*/ 0 w 128"/>
                <a:gd name="T25" fmla="*/ 24 h 128"/>
                <a:gd name="T26" fmla="*/ 0 w 128"/>
                <a:gd name="T27" fmla="*/ 53 h 128"/>
                <a:gd name="T28" fmla="*/ 5 w 128"/>
                <a:gd name="T29" fmla="*/ 53 h 128"/>
                <a:gd name="T30" fmla="*/ 5 w 128"/>
                <a:gd name="T31" fmla="*/ 128 h 128"/>
                <a:gd name="T32" fmla="*/ 123 w 128"/>
                <a:gd name="T33" fmla="*/ 128 h 128"/>
                <a:gd name="T34" fmla="*/ 123 w 128"/>
                <a:gd name="T35" fmla="*/ 53 h 128"/>
                <a:gd name="T36" fmla="*/ 128 w 128"/>
                <a:gd name="T37" fmla="*/ 53 h 128"/>
                <a:gd name="T38" fmla="*/ 128 w 128"/>
                <a:gd name="T39" fmla="*/ 24 h 128"/>
                <a:gd name="T40" fmla="*/ 85 w 128"/>
                <a:gd name="T41" fmla="*/ 5 h 128"/>
                <a:gd name="T42" fmla="*/ 94 w 128"/>
                <a:gd name="T43" fmla="*/ 13 h 128"/>
                <a:gd name="T44" fmla="*/ 94 w 128"/>
                <a:gd name="T45" fmla="*/ 19 h 128"/>
                <a:gd name="T46" fmla="*/ 87 w 128"/>
                <a:gd name="T47" fmla="*/ 24 h 128"/>
                <a:gd name="T48" fmla="*/ 67 w 128"/>
                <a:gd name="T49" fmla="*/ 24 h 128"/>
                <a:gd name="T50" fmla="*/ 67 w 128"/>
                <a:gd name="T51" fmla="*/ 24 h 128"/>
                <a:gd name="T52" fmla="*/ 85 w 128"/>
                <a:gd name="T53" fmla="*/ 5 h 128"/>
                <a:gd name="T54" fmla="*/ 34 w 128"/>
                <a:gd name="T55" fmla="*/ 19 h 128"/>
                <a:gd name="T56" fmla="*/ 34 w 128"/>
                <a:gd name="T57" fmla="*/ 13 h 128"/>
                <a:gd name="T58" fmla="*/ 43 w 128"/>
                <a:gd name="T59" fmla="*/ 5 h 128"/>
                <a:gd name="T60" fmla="*/ 57 w 128"/>
                <a:gd name="T61" fmla="*/ 17 h 128"/>
                <a:gd name="T62" fmla="*/ 61 w 128"/>
                <a:gd name="T63" fmla="*/ 24 h 128"/>
                <a:gd name="T64" fmla="*/ 41 w 128"/>
                <a:gd name="T65" fmla="*/ 24 h 128"/>
                <a:gd name="T66" fmla="*/ 34 w 128"/>
                <a:gd name="T67" fmla="*/ 19 h 128"/>
                <a:gd name="T68" fmla="*/ 117 w 128"/>
                <a:gd name="T69" fmla="*/ 123 h 128"/>
                <a:gd name="T70" fmla="*/ 11 w 128"/>
                <a:gd name="T71" fmla="*/ 123 h 128"/>
                <a:gd name="T72" fmla="*/ 11 w 128"/>
                <a:gd name="T73" fmla="*/ 53 h 128"/>
                <a:gd name="T74" fmla="*/ 117 w 128"/>
                <a:gd name="T75" fmla="*/ 53 h 128"/>
                <a:gd name="T76" fmla="*/ 117 w 128"/>
                <a:gd name="T77" fmla="*/ 123 h 128"/>
                <a:gd name="T78" fmla="*/ 123 w 128"/>
                <a:gd name="T79" fmla="*/ 48 h 128"/>
                <a:gd name="T80" fmla="*/ 5 w 128"/>
                <a:gd name="T81" fmla="*/ 48 h 128"/>
                <a:gd name="T82" fmla="*/ 5 w 128"/>
                <a:gd name="T83" fmla="*/ 29 h 128"/>
                <a:gd name="T84" fmla="*/ 123 w 128"/>
                <a:gd name="T85" fmla="*/ 29 h 128"/>
                <a:gd name="T86" fmla="*/ 123 w 128"/>
                <a:gd name="T87" fmla="*/ 4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8" h="128">
                  <a:moveTo>
                    <a:pt x="128" y="24"/>
                  </a:moveTo>
                  <a:cubicBezTo>
                    <a:pt x="97" y="24"/>
                    <a:pt x="97" y="24"/>
                    <a:pt x="97" y="24"/>
                  </a:cubicBezTo>
                  <a:cubicBezTo>
                    <a:pt x="98" y="23"/>
                    <a:pt x="98" y="23"/>
                    <a:pt x="99" y="22"/>
                  </a:cubicBezTo>
                  <a:cubicBezTo>
                    <a:pt x="100" y="20"/>
                    <a:pt x="101" y="16"/>
                    <a:pt x="98" y="11"/>
                  </a:cubicBezTo>
                  <a:cubicBezTo>
                    <a:pt x="94" y="4"/>
                    <a:pt x="90" y="0"/>
                    <a:pt x="85" y="0"/>
                  </a:cubicBezTo>
                  <a:cubicBezTo>
                    <a:pt x="79" y="0"/>
                    <a:pt x="73" y="5"/>
                    <a:pt x="66" y="15"/>
                  </a:cubicBezTo>
                  <a:cubicBezTo>
                    <a:pt x="65" y="16"/>
                    <a:pt x="65" y="17"/>
                    <a:pt x="64" y="18"/>
                  </a:cubicBezTo>
                  <a:cubicBezTo>
                    <a:pt x="63" y="17"/>
                    <a:pt x="63" y="16"/>
                    <a:pt x="62" y="15"/>
                  </a:cubicBezTo>
                  <a:cubicBezTo>
                    <a:pt x="55" y="5"/>
                    <a:pt x="49" y="0"/>
                    <a:pt x="43" y="0"/>
                  </a:cubicBezTo>
                  <a:cubicBezTo>
                    <a:pt x="38" y="0"/>
                    <a:pt x="34" y="4"/>
                    <a:pt x="30" y="11"/>
                  </a:cubicBezTo>
                  <a:cubicBezTo>
                    <a:pt x="27" y="16"/>
                    <a:pt x="28" y="20"/>
                    <a:pt x="29" y="22"/>
                  </a:cubicBezTo>
                  <a:cubicBezTo>
                    <a:pt x="30" y="23"/>
                    <a:pt x="30" y="23"/>
                    <a:pt x="31" y="24"/>
                  </a:cubicBezTo>
                  <a:cubicBezTo>
                    <a:pt x="0" y="24"/>
                    <a:pt x="0" y="24"/>
                    <a:pt x="0" y="24"/>
                  </a:cubicBezTo>
                  <a:cubicBezTo>
                    <a:pt x="0" y="53"/>
                    <a:pt x="0" y="53"/>
                    <a:pt x="0" y="53"/>
                  </a:cubicBezTo>
                  <a:cubicBezTo>
                    <a:pt x="5" y="53"/>
                    <a:pt x="5" y="53"/>
                    <a:pt x="5" y="53"/>
                  </a:cubicBezTo>
                  <a:cubicBezTo>
                    <a:pt x="5" y="128"/>
                    <a:pt x="5" y="128"/>
                    <a:pt x="5" y="128"/>
                  </a:cubicBezTo>
                  <a:cubicBezTo>
                    <a:pt x="123" y="128"/>
                    <a:pt x="123" y="128"/>
                    <a:pt x="123" y="128"/>
                  </a:cubicBezTo>
                  <a:cubicBezTo>
                    <a:pt x="123" y="53"/>
                    <a:pt x="123" y="53"/>
                    <a:pt x="123" y="53"/>
                  </a:cubicBezTo>
                  <a:cubicBezTo>
                    <a:pt x="128" y="53"/>
                    <a:pt x="128" y="53"/>
                    <a:pt x="128" y="53"/>
                  </a:cubicBezTo>
                  <a:lnTo>
                    <a:pt x="128" y="24"/>
                  </a:lnTo>
                  <a:close/>
                  <a:moveTo>
                    <a:pt x="85" y="5"/>
                  </a:moveTo>
                  <a:cubicBezTo>
                    <a:pt x="88" y="5"/>
                    <a:pt x="91" y="8"/>
                    <a:pt x="94" y="13"/>
                  </a:cubicBezTo>
                  <a:cubicBezTo>
                    <a:pt x="96" y="17"/>
                    <a:pt x="95" y="19"/>
                    <a:pt x="94" y="19"/>
                  </a:cubicBezTo>
                  <a:cubicBezTo>
                    <a:pt x="93" y="21"/>
                    <a:pt x="91" y="23"/>
                    <a:pt x="87" y="24"/>
                  </a:cubicBezTo>
                  <a:cubicBezTo>
                    <a:pt x="67" y="24"/>
                    <a:pt x="67" y="24"/>
                    <a:pt x="67" y="24"/>
                  </a:cubicBezTo>
                  <a:cubicBezTo>
                    <a:pt x="67" y="24"/>
                    <a:pt x="67" y="24"/>
                    <a:pt x="67" y="24"/>
                  </a:cubicBezTo>
                  <a:cubicBezTo>
                    <a:pt x="71" y="16"/>
                    <a:pt x="78" y="5"/>
                    <a:pt x="85" y="5"/>
                  </a:cubicBezTo>
                  <a:close/>
                  <a:moveTo>
                    <a:pt x="34" y="19"/>
                  </a:moveTo>
                  <a:cubicBezTo>
                    <a:pt x="33" y="19"/>
                    <a:pt x="32" y="17"/>
                    <a:pt x="34" y="13"/>
                  </a:cubicBezTo>
                  <a:cubicBezTo>
                    <a:pt x="37" y="8"/>
                    <a:pt x="40" y="5"/>
                    <a:pt x="43" y="5"/>
                  </a:cubicBezTo>
                  <a:cubicBezTo>
                    <a:pt x="47" y="5"/>
                    <a:pt x="52" y="10"/>
                    <a:pt x="57" y="17"/>
                  </a:cubicBezTo>
                  <a:cubicBezTo>
                    <a:pt x="59" y="20"/>
                    <a:pt x="60" y="22"/>
                    <a:pt x="61" y="24"/>
                  </a:cubicBezTo>
                  <a:cubicBezTo>
                    <a:pt x="41" y="24"/>
                    <a:pt x="41" y="24"/>
                    <a:pt x="41" y="24"/>
                  </a:cubicBezTo>
                  <a:cubicBezTo>
                    <a:pt x="37" y="23"/>
                    <a:pt x="35" y="21"/>
                    <a:pt x="34" y="19"/>
                  </a:cubicBezTo>
                  <a:close/>
                  <a:moveTo>
                    <a:pt x="117" y="123"/>
                  </a:moveTo>
                  <a:cubicBezTo>
                    <a:pt x="11" y="123"/>
                    <a:pt x="11" y="123"/>
                    <a:pt x="11" y="123"/>
                  </a:cubicBezTo>
                  <a:cubicBezTo>
                    <a:pt x="11" y="53"/>
                    <a:pt x="11" y="53"/>
                    <a:pt x="11" y="53"/>
                  </a:cubicBezTo>
                  <a:cubicBezTo>
                    <a:pt x="117" y="53"/>
                    <a:pt x="117" y="53"/>
                    <a:pt x="117" y="53"/>
                  </a:cubicBezTo>
                  <a:lnTo>
                    <a:pt x="117" y="123"/>
                  </a:lnTo>
                  <a:close/>
                  <a:moveTo>
                    <a:pt x="123" y="48"/>
                  </a:moveTo>
                  <a:cubicBezTo>
                    <a:pt x="5" y="48"/>
                    <a:pt x="5" y="48"/>
                    <a:pt x="5" y="48"/>
                  </a:cubicBezTo>
                  <a:cubicBezTo>
                    <a:pt x="5" y="29"/>
                    <a:pt x="5" y="29"/>
                    <a:pt x="5" y="29"/>
                  </a:cubicBezTo>
                  <a:cubicBezTo>
                    <a:pt x="123" y="29"/>
                    <a:pt x="123" y="29"/>
                    <a:pt x="123" y="29"/>
                  </a:cubicBezTo>
                  <a:lnTo>
                    <a:pt x="123"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p>
          </p:txBody>
        </p:sp>
        <p:sp>
          <p:nvSpPr>
            <p:cNvPr id="29" name="稻壳儿榴莲果果"/>
            <p:cNvSpPr>
              <a:spLocks noEditPoints="1"/>
            </p:cNvSpPr>
            <p:nvPr/>
          </p:nvSpPr>
          <p:spPr bwMode="auto">
            <a:xfrm>
              <a:off x="3011488" y="2817813"/>
              <a:ext cx="120650" cy="111125"/>
            </a:xfrm>
            <a:custGeom>
              <a:avLst/>
              <a:gdLst>
                <a:gd name="T0" fmla="*/ 27 w 54"/>
                <a:gd name="T1" fmla="*/ 49 h 49"/>
                <a:gd name="T2" fmla="*/ 54 w 54"/>
                <a:gd name="T3" fmla="*/ 15 h 49"/>
                <a:gd name="T4" fmla="*/ 38 w 54"/>
                <a:gd name="T5" fmla="*/ 0 h 49"/>
                <a:gd name="T6" fmla="*/ 27 w 54"/>
                <a:gd name="T7" fmla="*/ 5 h 49"/>
                <a:gd name="T8" fmla="*/ 16 w 54"/>
                <a:gd name="T9" fmla="*/ 0 h 49"/>
                <a:gd name="T10" fmla="*/ 0 w 54"/>
                <a:gd name="T11" fmla="*/ 15 h 49"/>
                <a:gd name="T12" fmla="*/ 27 w 54"/>
                <a:gd name="T13" fmla="*/ 49 h 49"/>
                <a:gd name="T14" fmla="*/ 16 w 54"/>
                <a:gd name="T15" fmla="*/ 5 h 49"/>
                <a:gd name="T16" fmla="*/ 23 w 54"/>
                <a:gd name="T17" fmla="*/ 8 h 49"/>
                <a:gd name="T18" fmla="*/ 27 w 54"/>
                <a:gd name="T19" fmla="*/ 12 h 49"/>
                <a:gd name="T20" fmla="*/ 31 w 54"/>
                <a:gd name="T21" fmla="*/ 8 h 49"/>
                <a:gd name="T22" fmla="*/ 38 w 54"/>
                <a:gd name="T23" fmla="*/ 5 h 49"/>
                <a:gd name="T24" fmla="*/ 48 w 54"/>
                <a:gd name="T25" fmla="*/ 15 h 49"/>
                <a:gd name="T26" fmla="*/ 37 w 54"/>
                <a:gd name="T27" fmla="*/ 35 h 49"/>
                <a:gd name="T28" fmla="*/ 27 w 54"/>
                <a:gd name="T29" fmla="*/ 42 h 49"/>
                <a:gd name="T30" fmla="*/ 17 w 54"/>
                <a:gd name="T31" fmla="*/ 35 h 49"/>
                <a:gd name="T32" fmla="*/ 6 w 54"/>
                <a:gd name="T33" fmla="*/ 15 h 49"/>
                <a:gd name="T34" fmla="*/ 16 w 54"/>
                <a:gd name="T35"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49">
                  <a:moveTo>
                    <a:pt x="27" y="49"/>
                  </a:moveTo>
                  <a:cubicBezTo>
                    <a:pt x="27" y="49"/>
                    <a:pt x="54" y="33"/>
                    <a:pt x="54" y="15"/>
                  </a:cubicBezTo>
                  <a:cubicBezTo>
                    <a:pt x="54" y="7"/>
                    <a:pt x="47" y="0"/>
                    <a:pt x="38" y="0"/>
                  </a:cubicBezTo>
                  <a:cubicBezTo>
                    <a:pt x="34" y="0"/>
                    <a:pt x="30" y="2"/>
                    <a:pt x="27" y="5"/>
                  </a:cubicBezTo>
                  <a:cubicBezTo>
                    <a:pt x="24" y="2"/>
                    <a:pt x="20" y="0"/>
                    <a:pt x="16" y="0"/>
                  </a:cubicBezTo>
                  <a:cubicBezTo>
                    <a:pt x="7" y="0"/>
                    <a:pt x="0" y="7"/>
                    <a:pt x="0" y="15"/>
                  </a:cubicBezTo>
                  <a:cubicBezTo>
                    <a:pt x="0" y="33"/>
                    <a:pt x="27" y="49"/>
                    <a:pt x="27" y="49"/>
                  </a:cubicBezTo>
                  <a:close/>
                  <a:moveTo>
                    <a:pt x="16" y="5"/>
                  </a:moveTo>
                  <a:cubicBezTo>
                    <a:pt x="19" y="5"/>
                    <a:pt x="21" y="6"/>
                    <a:pt x="23" y="8"/>
                  </a:cubicBezTo>
                  <a:cubicBezTo>
                    <a:pt x="27" y="12"/>
                    <a:pt x="27" y="12"/>
                    <a:pt x="27" y="12"/>
                  </a:cubicBezTo>
                  <a:cubicBezTo>
                    <a:pt x="31" y="8"/>
                    <a:pt x="31" y="8"/>
                    <a:pt x="31" y="8"/>
                  </a:cubicBezTo>
                  <a:cubicBezTo>
                    <a:pt x="33" y="6"/>
                    <a:pt x="35" y="5"/>
                    <a:pt x="38" y="5"/>
                  </a:cubicBezTo>
                  <a:cubicBezTo>
                    <a:pt x="44" y="5"/>
                    <a:pt x="48" y="10"/>
                    <a:pt x="48" y="15"/>
                  </a:cubicBezTo>
                  <a:cubicBezTo>
                    <a:pt x="48" y="23"/>
                    <a:pt x="42" y="30"/>
                    <a:pt x="37" y="35"/>
                  </a:cubicBezTo>
                  <a:cubicBezTo>
                    <a:pt x="33" y="38"/>
                    <a:pt x="29" y="41"/>
                    <a:pt x="27" y="42"/>
                  </a:cubicBezTo>
                  <a:cubicBezTo>
                    <a:pt x="25" y="41"/>
                    <a:pt x="21" y="38"/>
                    <a:pt x="17" y="35"/>
                  </a:cubicBezTo>
                  <a:cubicBezTo>
                    <a:pt x="12" y="30"/>
                    <a:pt x="6" y="23"/>
                    <a:pt x="6" y="15"/>
                  </a:cubicBezTo>
                  <a:cubicBezTo>
                    <a:pt x="6" y="10"/>
                    <a:pt x="10" y="5"/>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p>
          </p:txBody>
        </p:sp>
      </p:grpSp>
      <p:sp>
        <p:nvSpPr>
          <p:cNvPr id="39" name="稻壳儿榴莲果果"/>
          <p:cNvSpPr>
            <a:spLocks noEditPoints="1"/>
          </p:cNvSpPr>
          <p:nvPr/>
        </p:nvSpPr>
        <p:spPr bwMode="auto">
          <a:xfrm>
            <a:off x="6914792" y="3780727"/>
            <a:ext cx="374524" cy="428336"/>
          </a:xfrm>
          <a:custGeom>
            <a:avLst/>
            <a:gdLst>
              <a:gd name="T0" fmla="*/ 101 w 112"/>
              <a:gd name="T1" fmla="*/ 96 h 128"/>
              <a:gd name="T2" fmla="*/ 76 w 112"/>
              <a:gd name="T3" fmla="*/ 84 h 128"/>
              <a:gd name="T4" fmla="*/ 76 w 112"/>
              <a:gd name="T5" fmla="*/ 80 h 128"/>
              <a:gd name="T6" fmla="*/ 96 w 112"/>
              <a:gd name="T7" fmla="*/ 61 h 128"/>
              <a:gd name="T8" fmla="*/ 95 w 112"/>
              <a:gd name="T9" fmla="*/ 47 h 128"/>
              <a:gd name="T10" fmla="*/ 85 w 112"/>
              <a:gd name="T11" fmla="*/ 7 h 128"/>
              <a:gd name="T12" fmla="*/ 43 w 112"/>
              <a:gd name="T13" fmla="*/ 2 h 128"/>
              <a:gd name="T14" fmla="*/ 17 w 112"/>
              <a:gd name="T15" fmla="*/ 37 h 128"/>
              <a:gd name="T16" fmla="*/ 22 w 112"/>
              <a:gd name="T17" fmla="*/ 90 h 128"/>
              <a:gd name="T18" fmla="*/ 26 w 112"/>
              <a:gd name="T19" fmla="*/ 67 h 128"/>
              <a:gd name="T20" fmla="*/ 36 w 112"/>
              <a:gd name="T21" fmla="*/ 83 h 128"/>
              <a:gd name="T22" fmla="*/ 23 w 112"/>
              <a:gd name="T23" fmla="*/ 92 h 128"/>
              <a:gd name="T24" fmla="*/ 10 w 112"/>
              <a:gd name="T25" fmla="*/ 97 h 128"/>
              <a:gd name="T26" fmla="*/ 0 w 112"/>
              <a:gd name="T27" fmla="*/ 128 h 128"/>
              <a:gd name="T28" fmla="*/ 112 w 112"/>
              <a:gd name="T29" fmla="*/ 128 h 128"/>
              <a:gd name="T30" fmla="*/ 102 w 112"/>
              <a:gd name="T31" fmla="*/ 97 h 128"/>
              <a:gd name="T32" fmla="*/ 86 w 112"/>
              <a:gd name="T33" fmla="*/ 66 h 128"/>
              <a:gd name="T34" fmla="*/ 91 w 112"/>
              <a:gd name="T35" fmla="*/ 59 h 128"/>
              <a:gd name="T36" fmla="*/ 89 w 112"/>
              <a:gd name="T37" fmla="*/ 36 h 128"/>
              <a:gd name="T38" fmla="*/ 85 w 112"/>
              <a:gd name="T39" fmla="*/ 13 h 128"/>
              <a:gd name="T40" fmla="*/ 91 w 112"/>
              <a:gd name="T41" fmla="*/ 39 h 128"/>
              <a:gd name="T42" fmla="*/ 22 w 112"/>
              <a:gd name="T43" fmla="*/ 38 h 128"/>
              <a:gd name="T44" fmla="*/ 44 w 112"/>
              <a:gd name="T45" fmla="*/ 8 h 128"/>
              <a:gd name="T46" fmla="*/ 76 w 112"/>
              <a:gd name="T47" fmla="*/ 8 h 128"/>
              <a:gd name="T48" fmla="*/ 74 w 112"/>
              <a:gd name="T49" fmla="*/ 28 h 128"/>
              <a:gd name="T50" fmla="*/ 42 w 112"/>
              <a:gd name="T51" fmla="*/ 35 h 128"/>
              <a:gd name="T52" fmla="*/ 22 w 112"/>
              <a:gd name="T53" fmla="*/ 62 h 128"/>
              <a:gd name="T54" fmla="*/ 32 w 112"/>
              <a:gd name="T55" fmla="*/ 54 h 128"/>
              <a:gd name="T56" fmla="*/ 67 w 112"/>
              <a:gd name="T57" fmla="*/ 33 h 128"/>
              <a:gd name="T58" fmla="*/ 84 w 112"/>
              <a:gd name="T59" fmla="*/ 39 h 128"/>
              <a:gd name="T60" fmla="*/ 78 w 112"/>
              <a:gd name="T61" fmla="*/ 69 h 128"/>
              <a:gd name="T62" fmla="*/ 64 w 112"/>
              <a:gd name="T63" fmla="*/ 65 h 128"/>
              <a:gd name="T64" fmla="*/ 56 w 112"/>
              <a:gd name="T65" fmla="*/ 72 h 128"/>
              <a:gd name="T66" fmla="*/ 64 w 112"/>
              <a:gd name="T67" fmla="*/ 79 h 128"/>
              <a:gd name="T68" fmla="*/ 74 w 112"/>
              <a:gd name="T69" fmla="*/ 75 h 128"/>
              <a:gd name="T70" fmla="*/ 56 w 112"/>
              <a:gd name="T71" fmla="*/ 85 h 128"/>
              <a:gd name="T72" fmla="*/ 38 w 112"/>
              <a:gd name="T73" fmla="*/ 74 h 128"/>
              <a:gd name="T74" fmla="*/ 67 w 112"/>
              <a:gd name="T75" fmla="*/ 72 h 128"/>
              <a:gd name="T76" fmla="*/ 64 w 112"/>
              <a:gd name="T77" fmla="*/ 73 h 128"/>
              <a:gd name="T78" fmla="*/ 61 w 112"/>
              <a:gd name="T79" fmla="*/ 72 h 128"/>
              <a:gd name="T80" fmla="*/ 64 w 112"/>
              <a:gd name="T81" fmla="*/ 71 h 128"/>
              <a:gd name="T82" fmla="*/ 64 w 112"/>
              <a:gd name="T83" fmla="*/ 71 h 128"/>
              <a:gd name="T84" fmla="*/ 106 w 112"/>
              <a:gd name="T85" fmla="*/ 123 h 128"/>
              <a:gd name="T86" fmla="*/ 6 w 112"/>
              <a:gd name="T87" fmla="*/ 123 h 128"/>
              <a:gd name="T88" fmla="*/ 12 w 112"/>
              <a:gd name="T89" fmla="*/ 102 h 128"/>
              <a:gd name="T90" fmla="*/ 22 w 112"/>
              <a:gd name="T91" fmla="*/ 98 h 128"/>
              <a:gd name="T92" fmla="*/ 41 w 112"/>
              <a:gd name="T93" fmla="*/ 86 h 128"/>
              <a:gd name="T94" fmla="*/ 42 w 112"/>
              <a:gd name="T95" fmla="*/ 85 h 128"/>
              <a:gd name="T96" fmla="*/ 70 w 112"/>
              <a:gd name="T97" fmla="*/ 85 h 128"/>
              <a:gd name="T98" fmla="*/ 71 w 112"/>
              <a:gd name="T99" fmla="*/ 86 h 128"/>
              <a:gd name="T100" fmla="*/ 90 w 112"/>
              <a:gd name="T101" fmla="*/ 98 h 128"/>
              <a:gd name="T102" fmla="*/ 100 w 112"/>
              <a:gd name="T103" fmla="*/ 102 h 128"/>
              <a:gd name="T104" fmla="*/ 106 w 112"/>
              <a:gd name="T105"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2" h="128">
                <a:moveTo>
                  <a:pt x="102" y="97"/>
                </a:moveTo>
                <a:cubicBezTo>
                  <a:pt x="101" y="96"/>
                  <a:pt x="101" y="96"/>
                  <a:pt x="101" y="96"/>
                </a:cubicBezTo>
                <a:cubicBezTo>
                  <a:pt x="95" y="95"/>
                  <a:pt x="92" y="93"/>
                  <a:pt x="89" y="92"/>
                </a:cubicBezTo>
                <a:cubicBezTo>
                  <a:pt x="79" y="88"/>
                  <a:pt x="76" y="85"/>
                  <a:pt x="76" y="84"/>
                </a:cubicBezTo>
                <a:cubicBezTo>
                  <a:pt x="76" y="84"/>
                  <a:pt x="76" y="84"/>
                  <a:pt x="76" y="83"/>
                </a:cubicBezTo>
                <a:cubicBezTo>
                  <a:pt x="76" y="80"/>
                  <a:pt x="76" y="80"/>
                  <a:pt x="76" y="80"/>
                </a:cubicBezTo>
                <a:cubicBezTo>
                  <a:pt x="78" y="78"/>
                  <a:pt x="80" y="76"/>
                  <a:pt x="81" y="73"/>
                </a:cubicBezTo>
                <a:cubicBezTo>
                  <a:pt x="90" y="71"/>
                  <a:pt x="95" y="66"/>
                  <a:pt x="96" y="61"/>
                </a:cubicBezTo>
                <a:cubicBezTo>
                  <a:pt x="97" y="57"/>
                  <a:pt x="96" y="53"/>
                  <a:pt x="94" y="50"/>
                </a:cubicBezTo>
                <a:cubicBezTo>
                  <a:pt x="95" y="47"/>
                  <a:pt x="95" y="47"/>
                  <a:pt x="95" y="47"/>
                </a:cubicBezTo>
                <a:cubicBezTo>
                  <a:pt x="99" y="32"/>
                  <a:pt x="98" y="21"/>
                  <a:pt x="91" y="13"/>
                </a:cubicBezTo>
                <a:cubicBezTo>
                  <a:pt x="90" y="10"/>
                  <a:pt x="87" y="8"/>
                  <a:pt x="85" y="7"/>
                </a:cubicBezTo>
                <a:cubicBezTo>
                  <a:pt x="84" y="6"/>
                  <a:pt x="76" y="0"/>
                  <a:pt x="61" y="0"/>
                </a:cubicBezTo>
                <a:cubicBezTo>
                  <a:pt x="55" y="0"/>
                  <a:pt x="49" y="1"/>
                  <a:pt x="43" y="2"/>
                </a:cubicBezTo>
                <a:cubicBezTo>
                  <a:pt x="35" y="4"/>
                  <a:pt x="29" y="9"/>
                  <a:pt x="24" y="16"/>
                </a:cubicBezTo>
                <a:cubicBezTo>
                  <a:pt x="20" y="21"/>
                  <a:pt x="18" y="29"/>
                  <a:pt x="17" y="37"/>
                </a:cubicBezTo>
                <a:cubicBezTo>
                  <a:pt x="15" y="52"/>
                  <a:pt x="17" y="67"/>
                  <a:pt x="19" y="75"/>
                </a:cubicBezTo>
                <a:cubicBezTo>
                  <a:pt x="22" y="90"/>
                  <a:pt x="22" y="90"/>
                  <a:pt x="22" y="90"/>
                </a:cubicBezTo>
                <a:cubicBezTo>
                  <a:pt x="24" y="75"/>
                  <a:pt x="24" y="75"/>
                  <a:pt x="24" y="75"/>
                </a:cubicBezTo>
                <a:cubicBezTo>
                  <a:pt x="24" y="75"/>
                  <a:pt x="25" y="72"/>
                  <a:pt x="26" y="67"/>
                </a:cubicBezTo>
                <a:cubicBezTo>
                  <a:pt x="29" y="72"/>
                  <a:pt x="33" y="77"/>
                  <a:pt x="36" y="80"/>
                </a:cubicBezTo>
                <a:cubicBezTo>
                  <a:pt x="36" y="83"/>
                  <a:pt x="36" y="83"/>
                  <a:pt x="36" y="83"/>
                </a:cubicBezTo>
                <a:cubicBezTo>
                  <a:pt x="36" y="84"/>
                  <a:pt x="36" y="84"/>
                  <a:pt x="36" y="84"/>
                </a:cubicBezTo>
                <a:cubicBezTo>
                  <a:pt x="36" y="85"/>
                  <a:pt x="33" y="88"/>
                  <a:pt x="23" y="92"/>
                </a:cubicBezTo>
                <a:cubicBezTo>
                  <a:pt x="20" y="93"/>
                  <a:pt x="17" y="95"/>
                  <a:pt x="11" y="96"/>
                </a:cubicBezTo>
                <a:cubicBezTo>
                  <a:pt x="10" y="97"/>
                  <a:pt x="10" y="97"/>
                  <a:pt x="10" y="97"/>
                </a:cubicBezTo>
                <a:cubicBezTo>
                  <a:pt x="4" y="99"/>
                  <a:pt x="0" y="104"/>
                  <a:pt x="0" y="110"/>
                </a:cubicBezTo>
                <a:cubicBezTo>
                  <a:pt x="0" y="128"/>
                  <a:pt x="0" y="128"/>
                  <a:pt x="0" y="128"/>
                </a:cubicBezTo>
                <a:cubicBezTo>
                  <a:pt x="56" y="128"/>
                  <a:pt x="56" y="128"/>
                  <a:pt x="56" y="128"/>
                </a:cubicBezTo>
                <a:cubicBezTo>
                  <a:pt x="112" y="128"/>
                  <a:pt x="112" y="128"/>
                  <a:pt x="112" y="128"/>
                </a:cubicBezTo>
                <a:cubicBezTo>
                  <a:pt x="112" y="110"/>
                  <a:pt x="112" y="110"/>
                  <a:pt x="112" y="110"/>
                </a:cubicBezTo>
                <a:cubicBezTo>
                  <a:pt x="112" y="104"/>
                  <a:pt x="108" y="99"/>
                  <a:pt x="102" y="97"/>
                </a:cubicBezTo>
                <a:close/>
                <a:moveTo>
                  <a:pt x="91" y="59"/>
                </a:moveTo>
                <a:cubicBezTo>
                  <a:pt x="90" y="62"/>
                  <a:pt x="89" y="64"/>
                  <a:pt x="86" y="66"/>
                </a:cubicBezTo>
                <a:cubicBezTo>
                  <a:pt x="88" y="62"/>
                  <a:pt x="89" y="57"/>
                  <a:pt x="90" y="53"/>
                </a:cubicBezTo>
                <a:cubicBezTo>
                  <a:pt x="91" y="55"/>
                  <a:pt x="92" y="57"/>
                  <a:pt x="91" y="59"/>
                </a:cubicBezTo>
                <a:close/>
                <a:moveTo>
                  <a:pt x="91" y="39"/>
                </a:moveTo>
                <a:cubicBezTo>
                  <a:pt x="91" y="38"/>
                  <a:pt x="90" y="37"/>
                  <a:pt x="89" y="36"/>
                </a:cubicBezTo>
                <a:cubicBezTo>
                  <a:pt x="87" y="34"/>
                  <a:pt x="84" y="31"/>
                  <a:pt x="79" y="30"/>
                </a:cubicBezTo>
                <a:cubicBezTo>
                  <a:pt x="85" y="13"/>
                  <a:pt x="85" y="13"/>
                  <a:pt x="85" y="13"/>
                </a:cubicBezTo>
                <a:cubicBezTo>
                  <a:pt x="86" y="14"/>
                  <a:pt x="86" y="15"/>
                  <a:pt x="87" y="16"/>
                </a:cubicBezTo>
                <a:cubicBezTo>
                  <a:pt x="92" y="21"/>
                  <a:pt x="93" y="29"/>
                  <a:pt x="91" y="39"/>
                </a:cubicBezTo>
                <a:close/>
                <a:moveTo>
                  <a:pt x="22" y="62"/>
                </a:moveTo>
                <a:cubicBezTo>
                  <a:pt x="21" y="55"/>
                  <a:pt x="21" y="46"/>
                  <a:pt x="22" y="38"/>
                </a:cubicBezTo>
                <a:cubicBezTo>
                  <a:pt x="23" y="30"/>
                  <a:pt x="25" y="24"/>
                  <a:pt x="28" y="19"/>
                </a:cubicBezTo>
                <a:cubicBezTo>
                  <a:pt x="32" y="13"/>
                  <a:pt x="38" y="9"/>
                  <a:pt x="44" y="8"/>
                </a:cubicBezTo>
                <a:cubicBezTo>
                  <a:pt x="50" y="6"/>
                  <a:pt x="56" y="5"/>
                  <a:pt x="61" y="5"/>
                </a:cubicBezTo>
                <a:cubicBezTo>
                  <a:pt x="68" y="5"/>
                  <a:pt x="73" y="7"/>
                  <a:pt x="76" y="8"/>
                </a:cubicBezTo>
                <a:cubicBezTo>
                  <a:pt x="78" y="9"/>
                  <a:pt x="79" y="9"/>
                  <a:pt x="80" y="10"/>
                </a:cubicBezTo>
                <a:cubicBezTo>
                  <a:pt x="74" y="28"/>
                  <a:pt x="74" y="28"/>
                  <a:pt x="74" y="28"/>
                </a:cubicBezTo>
                <a:cubicBezTo>
                  <a:pt x="72" y="28"/>
                  <a:pt x="69" y="28"/>
                  <a:pt x="67" y="28"/>
                </a:cubicBezTo>
                <a:cubicBezTo>
                  <a:pt x="58" y="28"/>
                  <a:pt x="50" y="30"/>
                  <a:pt x="42" y="35"/>
                </a:cubicBezTo>
                <a:cubicBezTo>
                  <a:pt x="37" y="39"/>
                  <a:pt x="32" y="45"/>
                  <a:pt x="28" y="51"/>
                </a:cubicBezTo>
                <a:cubicBezTo>
                  <a:pt x="25" y="55"/>
                  <a:pt x="24" y="59"/>
                  <a:pt x="22" y="62"/>
                </a:cubicBezTo>
                <a:close/>
                <a:moveTo>
                  <a:pt x="29" y="60"/>
                </a:moveTo>
                <a:cubicBezTo>
                  <a:pt x="30" y="58"/>
                  <a:pt x="31" y="56"/>
                  <a:pt x="32" y="54"/>
                </a:cubicBezTo>
                <a:cubicBezTo>
                  <a:pt x="36" y="48"/>
                  <a:pt x="40" y="43"/>
                  <a:pt x="45" y="40"/>
                </a:cubicBezTo>
                <a:cubicBezTo>
                  <a:pt x="52" y="35"/>
                  <a:pt x="59" y="33"/>
                  <a:pt x="67" y="33"/>
                </a:cubicBezTo>
                <a:cubicBezTo>
                  <a:pt x="70" y="33"/>
                  <a:pt x="72" y="34"/>
                  <a:pt x="75" y="34"/>
                </a:cubicBezTo>
                <a:cubicBezTo>
                  <a:pt x="78" y="35"/>
                  <a:pt x="82" y="37"/>
                  <a:pt x="84" y="39"/>
                </a:cubicBezTo>
                <a:cubicBezTo>
                  <a:pt x="85" y="42"/>
                  <a:pt x="85" y="45"/>
                  <a:pt x="85" y="48"/>
                </a:cubicBezTo>
                <a:cubicBezTo>
                  <a:pt x="85" y="55"/>
                  <a:pt x="83" y="62"/>
                  <a:pt x="78" y="69"/>
                </a:cubicBezTo>
                <a:cubicBezTo>
                  <a:pt x="76" y="69"/>
                  <a:pt x="74" y="69"/>
                  <a:pt x="72" y="69"/>
                </a:cubicBezTo>
                <a:cubicBezTo>
                  <a:pt x="71" y="67"/>
                  <a:pt x="68" y="65"/>
                  <a:pt x="64" y="65"/>
                </a:cubicBezTo>
                <a:cubicBezTo>
                  <a:pt x="64" y="65"/>
                  <a:pt x="64" y="65"/>
                  <a:pt x="64" y="65"/>
                </a:cubicBezTo>
                <a:cubicBezTo>
                  <a:pt x="59" y="65"/>
                  <a:pt x="56" y="68"/>
                  <a:pt x="56" y="72"/>
                </a:cubicBezTo>
                <a:cubicBezTo>
                  <a:pt x="56" y="76"/>
                  <a:pt x="60" y="79"/>
                  <a:pt x="64" y="79"/>
                </a:cubicBezTo>
                <a:cubicBezTo>
                  <a:pt x="64" y="79"/>
                  <a:pt x="64" y="79"/>
                  <a:pt x="64" y="79"/>
                </a:cubicBezTo>
                <a:cubicBezTo>
                  <a:pt x="68" y="79"/>
                  <a:pt x="71" y="77"/>
                  <a:pt x="72" y="75"/>
                </a:cubicBezTo>
                <a:cubicBezTo>
                  <a:pt x="73" y="75"/>
                  <a:pt x="73" y="75"/>
                  <a:pt x="74" y="75"/>
                </a:cubicBezTo>
                <a:cubicBezTo>
                  <a:pt x="71" y="78"/>
                  <a:pt x="67" y="81"/>
                  <a:pt x="64" y="83"/>
                </a:cubicBezTo>
                <a:cubicBezTo>
                  <a:pt x="61" y="84"/>
                  <a:pt x="58" y="85"/>
                  <a:pt x="56" y="85"/>
                </a:cubicBezTo>
                <a:cubicBezTo>
                  <a:pt x="54" y="85"/>
                  <a:pt x="51" y="84"/>
                  <a:pt x="48" y="83"/>
                </a:cubicBezTo>
                <a:cubicBezTo>
                  <a:pt x="44" y="80"/>
                  <a:pt x="41" y="78"/>
                  <a:pt x="38" y="74"/>
                </a:cubicBezTo>
                <a:cubicBezTo>
                  <a:pt x="34" y="70"/>
                  <a:pt x="31" y="65"/>
                  <a:pt x="29" y="60"/>
                </a:cubicBezTo>
                <a:close/>
                <a:moveTo>
                  <a:pt x="67" y="72"/>
                </a:moveTo>
                <a:cubicBezTo>
                  <a:pt x="67" y="72"/>
                  <a:pt x="67" y="72"/>
                  <a:pt x="67" y="73"/>
                </a:cubicBezTo>
                <a:cubicBezTo>
                  <a:pt x="66" y="73"/>
                  <a:pt x="65" y="73"/>
                  <a:pt x="64" y="73"/>
                </a:cubicBezTo>
                <a:cubicBezTo>
                  <a:pt x="64" y="73"/>
                  <a:pt x="64" y="73"/>
                  <a:pt x="64" y="73"/>
                </a:cubicBezTo>
                <a:cubicBezTo>
                  <a:pt x="62" y="73"/>
                  <a:pt x="61" y="72"/>
                  <a:pt x="61" y="72"/>
                </a:cubicBezTo>
                <a:cubicBezTo>
                  <a:pt x="61" y="72"/>
                  <a:pt x="61" y="72"/>
                  <a:pt x="61" y="71"/>
                </a:cubicBezTo>
                <a:cubicBezTo>
                  <a:pt x="62" y="71"/>
                  <a:pt x="63" y="71"/>
                  <a:pt x="64" y="71"/>
                </a:cubicBezTo>
                <a:cubicBezTo>
                  <a:pt x="64" y="71"/>
                  <a:pt x="64" y="71"/>
                  <a:pt x="64" y="71"/>
                </a:cubicBezTo>
                <a:cubicBezTo>
                  <a:pt x="64" y="71"/>
                  <a:pt x="64" y="71"/>
                  <a:pt x="64" y="71"/>
                </a:cubicBezTo>
                <a:cubicBezTo>
                  <a:pt x="66" y="71"/>
                  <a:pt x="67" y="72"/>
                  <a:pt x="67" y="72"/>
                </a:cubicBezTo>
                <a:close/>
                <a:moveTo>
                  <a:pt x="106" y="123"/>
                </a:moveTo>
                <a:cubicBezTo>
                  <a:pt x="56" y="123"/>
                  <a:pt x="56" y="123"/>
                  <a:pt x="56" y="123"/>
                </a:cubicBezTo>
                <a:cubicBezTo>
                  <a:pt x="6" y="123"/>
                  <a:pt x="6" y="123"/>
                  <a:pt x="6" y="123"/>
                </a:cubicBezTo>
                <a:cubicBezTo>
                  <a:pt x="6" y="110"/>
                  <a:pt x="6" y="110"/>
                  <a:pt x="6" y="110"/>
                </a:cubicBezTo>
                <a:cubicBezTo>
                  <a:pt x="6" y="106"/>
                  <a:pt x="8" y="103"/>
                  <a:pt x="12" y="102"/>
                </a:cubicBezTo>
                <a:cubicBezTo>
                  <a:pt x="12" y="102"/>
                  <a:pt x="12" y="102"/>
                  <a:pt x="12" y="102"/>
                </a:cubicBezTo>
                <a:cubicBezTo>
                  <a:pt x="17" y="100"/>
                  <a:pt x="20" y="99"/>
                  <a:pt x="22" y="98"/>
                </a:cubicBezTo>
                <a:cubicBezTo>
                  <a:pt x="23" y="97"/>
                  <a:pt x="24" y="97"/>
                  <a:pt x="24" y="97"/>
                </a:cubicBezTo>
                <a:cubicBezTo>
                  <a:pt x="30" y="95"/>
                  <a:pt x="39" y="91"/>
                  <a:pt x="41" y="86"/>
                </a:cubicBezTo>
                <a:cubicBezTo>
                  <a:pt x="41" y="86"/>
                  <a:pt x="41" y="86"/>
                  <a:pt x="41" y="86"/>
                </a:cubicBezTo>
                <a:cubicBezTo>
                  <a:pt x="42" y="85"/>
                  <a:pt x="42" y="85"/>
                  <a:pt x="42" y="85"/>
                </a:cubicBezTo>
                <a:cubicBezTo>
                  <a:pt x="47" y="89"/>
                  <a:pt x="52" y="91"/>
                  <a:pt x="56" y="91"/>
                </a:cubicBezTo>
                <a:cubicBezTo>
                  <a:pt x="60" y="91"/>
                  <a:pt x="65" y="89"/>
                  <a:pt x="70" y="85"/>
                </a:cubicBezTo>
                <a:cubicBezTo>
                  <a:pt x="71" y="86"/>
                  <a:pt x="71" y="86"/>
                  <a:pt x="71" y="86"/>
                </a:cubicBezTo>
                <a:cubicBezTo>
                  <a:pt x="71" y="86"/>
                  <a:pt x="71" y="86"/>
                  <a:pt x="71" y="86"/>
                </a:cubicBezTo>
                <a:cubicBezTo>
                  <a:pt x="73" y="91"/>
                  <a:pt x="82" y="95"/>
                  <a:pt x="88" y="97"/>
                </a:cubicBezTo>
                <a:cubicBezTo>
                  <a:pt x="88" y="97"/>
                  <a:pt x="89" y="97"/>
                  <a:pt x="90" y="98"/>
                </a:cubicBezTo>
                <a:cubicBezTo>
                  <a:pt x="92" y="99"/>
                  <a:pt x="95" y="100"/>
                  <a:pt x="100" y="102"/>
                </a:cubicBezTo>
                <a:cubicBezTo>
                  <a:pt x="100" y="102"/>
                  <a:pt x="100" y="102"/>
                  <a:pt x="100" y="102"/>
                </a:cubicBezTo>
                <a:cubicBezTo>
                  <a:pt x="104" y="103"/>
                  <a:pt x="106" y="106"/>
                  <a:pt x="106" y="110"/>
                </a:cubicBezTo>
                <a:lnTo>
                  <a:pt x="106" y="123"/>
                </a:lnTo>
                <a:close/>
              </a:path>
            </a:pathLst>
          </a:custGeom>
          <a:solidFill>
            <a:srgbClr val="ED898E"/>
          </a:solidFill>
          <a:ln>
            <a:noFill/>
          </a:ln>
          <a:extLst/>
        </p:spPr>
        <p:txBody>
          <a:bodyPr vert="horz" wrap="square" lIns="91440" tIns="45720" rIns="91440" bIns="45720" numCol="1" anchor="t" anchorCtr="0" compatLnSpc="1">
            <a:prstTxWarp prst="textNoShape">
              <a:avLst/>
            </a:prstTxWarp>
          </a:bodyPr>
          <a:lstStyle/>
          <a:p>
            <a:endParaRPr lang="en-US" sz="1200"/>
          </a:p>
        </p:txBody>
      </p:sp>
      <p:grpSp>
        <p:nvGrpSpPr>
          <p:cNvPr id="40" name="稻壳儿榴莲果果"/>
          <p:cNvGrpSpPr/>
          <p:nvPr/>
        </p:nvGrpSpPr>
        <p:grpSpPr>
          <a:xfrm>
            <a:off x="6914792" y="5031631"/>
            <a:ext cx="374524" cy="376405"/>
            <a:chOff x="6310313" y="2951163"/>
            <a:chExt cx="315913" cy="317500"/>
          </a:xfrm>
          <a:solidFill>
            <a:srgbClr val="ED898E"/>
          </a:solidFill>
        </p:grpSpPr>
        <p:sp>
          <p:nvSpPr>
            <p:cNvPr id="41" name="稻壳儿榴莲果果"/>
            <p:cNvSpPr>
              <a:spLocks noEditPoints="1"/>
            </p:cNvSpPr>
            <p:nvPr/>
          </p:nvSpPr>
          <p:spPr bwMode="auto">
            <a:xfrm>
              <a:off x="6310313" y="2951163"/>
              <a:ext cx="315913" cy="317500"/>
            </a:xfrm>
            <a:custGeom>
              <a:avLst/>
              <a:gdLst>
                <a:gd name="T0" fmla="*/ 127 w 128"/>
                <a:gd name="T1" fmla="*/ 1 h 128"/>
                <a:gd name="T2" fmla="*/ 49 w 128"/>
                <a:gd name="T3" fmla="*/ 38 h 128"/>
                <a:gd name="T4" fmla="*/ 0 w 128"/>
                <a:gd name="T5" fmla="*/ 69 h 128"/>
                <a:gd name="T6" fmla="*/ 1 w 128"/>
                <a:gd name="T7" fmla="*/ 72 h 128"/>
                <a:gd name="T8" fmla="*/ 2 w 128"/>
                <a:gd name="T9" fmla="*/ 73 h 128"/>
                <a:gd name="T10" fmla="*/ 17 w 128"/>
                <a:gd name="T11" fmla="*/ 87 h 128"/>
                <a:gd name="T12" fmla="*/ 20 w 128"/>
                <a:gd name="T13" fmla="*/ 92 h 128"/>
                <a:gd name="T14" fmla="*/ 1 w 128"/>
                <a:gd name="T15" fmla="*/ 128 h 128"/>
                <a:gd name="T16" fmla="*/ 37 w 128"/>
                <a:gd name="T17" fmla="*/ 109 h 128"/>
                <a:gd name="T18" fmla="*/ 41 w 128"/>
                <a:gd name="T19" fmla="*/ 111 h 128"/>
                <a:gd name="T20" fmla="*/ 55 w 128"/>
                <a:gd name="T21" fmla="*/ 126 h 128"/>
                <a:gd name="T22" fmla="*/ 56 w 128"/>
                <a:gd name="T23" fmla="*/ 127 h 128"/>
                <a:gd name="T24" fmla="*/ 59 w 128"/>
                <a:gd name="T25" fmla="*/ 128 h 128"/>
                <a:gd name="T26" fmla="*/ 90 w 128"/>
                <a:gd name="T27" fmla="*/ 79 h 128"/>
                <a:gd name="T28" fmla="*/ 116 w 128"/>
                <a:gd name="T29" fmla="*/ 32 h 128"/>
                <a:gd name="T30" fmla="*/ 122 w 128"/>
                <a:gd name="T31" fmla="*/ 6 h 128"/>
                <a:gd name="T32" fmla="*/ 7 w 128"/>
                <a:gd name="T33" fmla="*/ 69 h 128"/>
                <a:gd name="T34" fmla="*/ 30 w 128"/>
                <a:gd name="T35" fmla="*/ 48 h 128"/>
                <a:gd name="T36" fmla="*/ 23 w 128"/>
                <a:gd name="T37" fmla="*/ 73 h 128"/>
                <a:gd name="T38" fmla="*/ 30 w 128"/>
                <a:gd name="T39" fmla="*/ 110 h 128"/>
                <a:gd name="T40" fmla="*/ 9 w 128"/>
                <a:gd name="T41" fmla="*/ 119 h 128"/>
                <a:gd name="T42" fmla="*/ 19 w 128"/>
                <a:gd name="T43" fmla="*/ 99 h 128"/>
                <a:gd name="T44" fmla="*/ 32 w 128"/>
                <a:gd name="T45" fmla="*/ 104 h 128"/>
                <a:gd name="T46" fmla="*/ 41 w 128"/>
                <a:gd name="T47" fmla="*/ 105 h 128"/>
                <a:gd name="T48" fmla="*/ 26 w 128"/>
                <a:gd name="T49" fmla="*/ 79 h 128"/>
                <a:gd name="T50" fmla="*/ 53 w 128"/>
                <a:gd name="T51" fmla="*/ 41 h 128"/>
                <a:gd name="T52" fmla="*/ 90 w 128"/>
                <a:gd name="T53" fmla="*/ 15 h 128"/>
                <a:gd name="T54" fmla="*/ 102 w 128"/>
                <a:gd name="T55" fmla="*/ 57 h 128"/>
                <a:gd name="T56" fmla="*/ 68 w 128"/>
                <a:gd name="T57" fmla="*/ 91 h 128"/>
                <a:gd name="T58" fmla="*/ 41 w 128"/>
                <a:gd name="T59" fmla="*/ 105 h 128"/>
                <a:gd name="T60" fmla="*/ 59 w 128"/>
                <a:gd name="T61" fmla="*/ 121 h 128"/>
                <a:gd name="T62" fmla="*/ 84 w 128"/>
                <a:gd name="T63" fmla="*/ 85 h 128"/>
                <a:gd name="T64" fmla="*/ 68 w 128"/>
                <a:gd name="T65" fmla="*/ 1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8" y="3"/>
                  </a:moveTo>
                  <a:cubicBezTo>
                    <a:pt x="128" y="2"/>
                    <a:pt x="128" y="1"/>
                    <a:pt x="127" y="1"/>
                  </a:cubicBezTo>
                  <a:cubicBezTo>
                    <a:pt x="127" y="0"/>
                    <a:pt x="126" y="0"/>
                    <a:pt x="125" y="0"/>
                  </a:cubicBezTo>
                  <a:cubicBezTo>
                    <a:pt x="101" y="1"/>
                    <a:pt x="73" y="14"/>
                    <a:pt x="49" y="38"/>
                  </a:cubicBezTo>
                  <a:cubicBezTo>
                    <a:pt x="36" y="38"/>
                    <a:pt x="22" y="45"/>
                    <a:pt x="11" y="56"/>
                  </a:cubicBezTo>
                  <a:cubicBezTo>
                    <a:pt x="7" y="60"/>
                    <a:pt x="3" y="64"/>
                    <a:pt x="0" y="69"/>
                  </a:cubicBezTo>
                  <a:cubicBezTo>
                    <a:pt x="0" y="69"/>
                    <a:pt x="0" y="69"/>
                    <a:pt x="0" y="69"/>
                  </a:cubicBezTo>
                  <a:cubicBezTo>
                    <a:pt x="0" y="70"/>
                    <a:pt x="0" y="72"/>
                    <a:pt x="1" y="72"/>
                  </a:cubicBezTo>
                  <a:cubicBezTo>
                    <a:pt x="1" y="73"/>
                    <a:pt x="1" y="73"/>
                    <a:pt x="2" y="73"/>
                  </a:cubicBezTo>
                  <a:cubicBezTo>
                    <a:pt x="2" y="73"/>
                    <a:pt x="2" y="73"/>
                    <a:pt x="2" y="73"/>
                  </a:cubicBezTo>
                  <a:cubicBezTo>
                    <a:pt x="21" y="78"/>
                    <a:pt x="21" y="78"/>
                    <a:pt x="21" y="78"/>
                  </a:cubicBezTo>
                  <a:cubicBezTo>
                    <a:pt x="19" y="81"/>
                    <a:pt x="18" y="84"/>
                    <a:pt x="17" y="87"/>
                  </a:cubicBezTo>
                  <a:cubicBezTo>
                    <a:pt x="17" y="88"/>
                    <a:pt x="17" y="89"/>
                    <a:pt x="18" y="90"/>
                  </a:cubicBezTo>
                  <a:cubicBezTo>
                    <a:pt x="20" y="92"/>
                    <a:pt x="20" y="92"/>
                    <a:pt x="20" y="92"/>
                  </a:cubicBezTo>
                  <a:cubicBezTo>
                    <a:pt x="18" y="93"/>
                    <a:pt x="17" y="94"/>
                    <a:pt x="15" y="95"/>
                  </a:cubicBezTo>
                  <a:cubicBezTo>
                    <a:pt x="10" y="101"/>
                    <a:pt x="1" y="128"/>
                    <a:pt x="1" y="128"/>
                  </a:cubicBezTo>
                  <a:cubicBezTo>
                    <a:pt x="1" y="128"/>
                    <a:pt x="28" y="119"/>
                    <a:pt x="34" y="113"/>
                  </a:cubicBezTo>
                  <a:cubicBezTo>
                    <a:pt x="35" y="112"/>
                    <a:pt x="36" y="110"/>
                    <a:pt x="37" y="109"/>
                  </a:cubicBezTo>
                  <a:cubicBezTo>
                    <a:pt x="38" y="110"/>
                    <a:pt x="38" y="110"/>
                    <a:pt x="38" y="110"/>
                  </a:cubicBezTo>
                  <a:cubicBezTo>
                    <a:pt x="39" y="111"/>
                    <a:pt x="40" y="111"/>
                    <a:pt x="41" y="111"/>
                  </a:cubicBezTo>
                  <a:cubicBezTo>
                    <a:pt x="44" y="110"/>
                    <a:pt x="47" y="109"/>
                    <a:pt x="50" y="107"/>
                  </a:cubicBezTo>
                  <a:cubicBezTo>
                    <a:pt x="55" y="126"/>
                    <a:pt x="55" y="126"/>
                    <a:pt x="55" y="126"/>
                  </a:cubicBezTo>
                  <a:cubicBezTo>
                    <a:pt x="55" y="126"/>
                    <a:pt x="55" y="126"/>
                    <a:pt x="55" y="126"/>
                  </a:cubicBezTo>
                  <a:cubicBezTo>
                    <a:pt x="55" y="127"/>
                    <a:pt x="55" y="127"/>
                    <a:pt x="56" y="127"/>
                  </a:cubicBezTo>
                  <a:cubicBezTo>
                    <a:pt x="57" y="128"/>
                    <a:pt x="58" y="128"/>
                    <a:pt x="59" y="128"/>
                  </a:cubicBezTo>
                  <a:cubicBezTo>
                    <a:pt x="59" y="128"/>
                    <a:pt x="59" y="128"/>
                    <a:pt x="59" y="128"/>
                  </a:cubicBezTo>
                  <a:cubicBezTo>
                    <a:pt x="64" y="125"/>
                    <a:pt x="68" y="121"/>
                    <a:pt x="72" y="117"/>
                  </a:cubicBezTo>
                  <a:cubicBezTo>
                    <a:pt x="83" y="106"/>
                    <a:pt x="90" y="92"/>
                    <a:pt x="90" y="79"/>
                  </a:cubicBezTo>
                  <a:cubicBezTo>
                    <a:pt x="114" y="55"/>
                    <a:pt x="127" y="27"/>
                    <a:pt x="128" y="3"/>
                  </a:cubicBezTo>
                  <a:close/>
                  <a:moveTo>
                    <a:pt x="116" y="32"/>
                  </a:moveTo>
                  <a:cubicBezTo>
                    <a:pt x="96" y="12"/>
                    <a:pt x="96" y="12"/>
                    <a:pt x="96" y="12"/>
                  </a:cubicBezTo>
                  <a:cubicBezTo>
                    <a:pt x="105" y="9"/>
                    <a:pt x="114" y="6"/>
                    <a:pt x="122" y="6"/>
                  </a:cubicBezTo>
                  <a:cubicBezTo>
                    <a:pt x="122" y="14"/>
                    <a:pt x="119" y="23"/>
                    <a:pt x="116" y="32"/>
                  </a:cubicBezTo>
                  <a:close/>
                  <a:moveTo>
                    <a:pt x="7" y="69"/>
                  </a:moveTo>
                  <a:cubicBezTo>
                    <a:pt x="9" y="66"/>
                    <a:pt x="12" y="63"/>
                    <a:pt x="14" y="60"/>
                  </a:cubicBezTo>
                  <a:cubicBezTo>
                    <a:pt x="19" y="55"/>
                    <a:pt x="24" y="51"/>
                    <a:pt x="30" y="48"/>
                  </a:cubicBezTo>
                  <a:cubicBezTo>
                    <a:pt x="35" y="46"/>
                    <a:pt x="39" y="45"/>
                    <a:pt x="43" y="44"/>
                  </a:cubicBezTo>
                  <a:cubicBezTo>
                    <a:pt x="35" y="53"/>
                    <a:pt x="28" y="63"/>
                    <a:pt x="23" y="73"/>
                  </a:cubicBezTo>
                  <a:lnTo>
                    <a:pt x="7" y="69"/>
                  </a:lnTo>
                  <a:close/>
                  <a:moveTo>
                    <a:pt x="30" y="110"/>
                  </a:moveTo>
                  <a:cubicBezTo>
                    <a:pt x="29" y="110"/>
                    <a:pt x="26" y="113"/>
                    <a:pt x="13" y="118"/>
                  </a:cubicBezTo>
                  <a:cubicBezTo>
                    <a:pt x="12" y="118"/>
                    <a:pt x="11" y="119"/>
                    <a:pt x="9" y="119"/>
                  </a:cubicBezTo>
                  <a:cubicBezTo>
                    <a:pt x="10" y="118"/>
                    <a:pt x="10" y="117"/>
                    <a:pt x="11" y="116"/>
                  </a:cubicBezTo>
                  <a:cubicBezTo>
                    <a:pt x="16" y="102"/>
                    <a:pt x="18" y="99"/>
                    <a:pt x="19" y="99"/>
                  </a:cubicBezTo>
                  <a:cubicBezTo>
                    <a:pt x="20" y="97"/>
                    <a:pt x="22" y="96"/>
                    <a:pt x="24" y="96"/>
                  </a:cubicBezTo>
                  <a:cubicBezTo>
                    <a:pt x="32" y="104"/>
                    <a:pt x="32" y="104"/>
                    <a:pt x="32" y="104"/>
                  </a:cubicBezTo>
                  <a:cubicBezTo>
                    <a:pt x="32" y="106"/>
                    <a:pt x="31" y="108"/>
                    <a:pt x="30" y="110"/>
                  </a:cubicBezTo>
                  <a:close/>
                  <a:moveTo>
                    <a:pt x="41" y="105"/>
                  </a:moveTo>
                  <a:cubicBezTo>
                    <a:pt x="23" y="87"/>
                    <a:pt x="23" y="87"/>
                    <a:pt x="23" y="87"/>
                  </a:cubicBezTo>
                  <a:cubicBezTo>
                    <a:pt x="24" y="85"/>
                    <a:pt x="25" y="82"/>
                    <a:pt x="26" y="79"/>
                  </a:cubicBezTo>
                  <a:cubicBezTo>
                    <a:pt x="29" y="73"/>
                    <a:pt x="33" y="66"/>
                    <a:pt x="37" y="60"/>
                  </a:cubicBezTo>
                  <a:cubicBezTo>
                    <a:pt x="42" y="53"/>
                    <a:pt x="47" y="47"/>
                    <a:pt x="53" y="41"/>
                  </a:cubicBezTo>
                  <a:cubicBezTo>
                    <a:pt x="59" y="36"/>
                    <a:pt x="65" y="30"/>
                    <a:pt x="71" y="26"/>
                  </a:cubicBezTo>
                  <a:cubicBezTo>
                    <a:pt x="78" y="21"/>
                    <a:pt x="84" y="18"/>
                    <a:pt x="90" y="15"/>
                  </a:cubicBezTo>
                  <a:cubicBezTo>
                    <a:pt x="113" y="38"/>
                    <a:pt x="113" y="38"/>
                    <a:pt x="113" y="38"/>
                  </a:cubicBezTo>
                  <a:cubicBezTo>
                    <a:pt x="110" y="44"/>
                    <a:pt x="107" y="50"/>
                    <a:pt x="102" y="57"/>
                  </a:cubicBezTo>
                  <a:cubicBezTo>
                    <a:pt x="98" y="63"/>
                    <a:pt x="92" y="69"/>
                    <a:pt x="87" y="75"/>
                  </a:cubicBezTo>
                  <a:cubicBezTo>
                    <a:pt x="81" y="81"/>
                    <a:pt x="75" y="86"/>
                    <a:pt x="68" y="91"/>
                  </a:cubicBezTo>
                  <a:cubicBezTo>
                    <a:pt x="62" y="95"/>
                    <a:pt x="55" y="99"/>
                    <a:pt x="49" y="102"/>
                  </a:cubicBezTo>
                  <a:cubicBezTo>
                    <a:pt x="46" y="103"/>
                    <a:pt x="44" y="104"/>
                    <a:pt x="41" y="105"/>
                  </a:cubicBezTo>
                  <a:close/>
                  <a:moveTo>
                    <a:pt x="68" y="114"/>
                  </a:moveTo>
                  <a:cubicBezTo>
                    <a:pt x="65" y="116"/>
                    <a:pt x="62" y="119"/>
                    <a:pt x="59" y="121"/>
                  </a:cubicBezTo>
                  <a:cubicBezTo>
                    <a:pt x="55" y="105"/>
                    <a:pt x="55" y="105"/>
                    <a:pt x="55" y="105"/>
                  </a:cubicBezTo>
                  <a:cubicBezTo>
                    <a:pt x="65" y="100"/>
                    <a:pt x="75" y="93"/>
                    <a:pt x="84" y="85"/>
                  </a:cubicBezTo>
                  <a:cubicBezTo>
                    <a:pt x="83" y="89"/>
                    <a:pt x="82" y="93"/>
                    <a:pt x="80" y="98"/>
                  </a:cubicBezTo>
                  <a:cubicBezTo>
                    <a:pt x="77" y="104"/>
                    <a:pt x="73" y="109"/>
                    <a:pt x="68"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p>
          </p:txBody>
        </p:sp>
        <p:sp>
          <p:nvSpPr>
            <p:cNvPr id="42" name="稻壳儿榴莲果果"/>
            <p:cNvSpPr>
              <a:spLocks noEditPoints="1"/>
            </p:cNvSpPr>
            <p:nvPr/>
          </p:nvSpPr>
          <p:spPr bwMode="auto">
            <a:xfrm>
              <a:off x="6481763" y="3044825"/>
              <a:ext cx="53975" cy="52388"/>
            </a:xfrm>
            <a:custGeom>
              <a:avLst/>
              <a:gdLst>
                <a:gd name="T0" fmla="*/ 10 w 22"/>
                <a:gd name="T1" fmla="*/ 21 h 21"/>
                <a:gd name="T2" fmla="*/ 18 w 22"/>
                <a:gd name="T3" fmla="*/ 18 h 21"/>
                <a:gd name="T4" fmla="*/ 18 w 22"/>
                <a:gd name="T5" fmla="*/ 3 h 21"/>
                <a:gd name="T6" fmla="*/ 10 w 22"/>
                <a:gd name="T7" fmla="*/ 0 h 21"/>
                <a:gd name="T8" fmla="*/ 3 w 22"/>
                <a:gd name="T9" fmla="*/ 3 h 21"/>
                <a:gd name="T10" fmla="*/ 0 w 22"/>
                <a:gd name="T11" fmla="*/ 11 h 21"/>
                <a:gd name="T12" fmla="*/ 3 w 22"/>
                <a:gd name="T13" fmla="*/ 18 h 21"/>
                <a:gd name="T14" fmla="*/ 10 w 22"/>
                <a:gd name="T15" fmla="*/ 21 h 21"/>
                <a:gd name="T16" fmla="*/ 7 w 22"/>
                <a:gd name="T17" fmla="*/ 7 h 21"/>
                <a:gd name="T18" fmla="*/ 10 w 22"/>
                <a:gd name="T19" fmla="*/ 5 h 21"/>
                <a:gd name="T20" fmla="*/ 14 w 22"/>
                <a:gd name="T21" fmla="*/ 7 h 21"/>
                <a:gd name="T22" fmla="*/ 14 w 22"/>
                <a:gd name="T23" fmla="*/ 14 h 21"/>
                <a:gd name="T24" fmla="*/ 10 w 22"/>
                <a:gd name="T25" fmla="*/ 16 h 21"/>
                <a:gd name="T26" fmla="*/ 7 w 22"/>
                <a:gd name="T27" fmla="*/ 14 h 21"/>
                <a:gd name="T28" fmla="*/ 5 w 22"/>
                <a:gd name="T29" fmla="*/ 11 h 21"/>
                <a:gd name="T30" fmla="*/ 7 w 22"/>
                <a:gd name="T31"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1">
                  <a:moveTo>
                    <a:pt x="10" y="21"/>
                  </a:moveTo>
                  <a:cubicBezTo>
                    <a:pt x="13" y="21"/>
                    <a:pt x="16" y="20"/>
                    <a:pt x="18" y="18"/>
                  </a:cubicBezTo>
                  <a:cubicBezTo>
                    <a:pt x="22" y="14"/>
                    <a:pt x="22" y="7"/>
                    <a:pt x="18" y="3"/>
                  </a:cubicBezTo>
                  <a:cubicBezTo>
                    <a:pt x="16" y="1"/>
                    <a:pt x="13" y="0"/>
                    <a:pt x="10" y="0"/>
                  </a:cubicBezTo>
                  <a:cubicBezTo>
                    <a:pt x="7" y="0"/>
                    <a:pt x="5" y="1"/>
                    <a:pt x="3" y="3"/>
                  </a:cubicBezTo>
                  <a:cubicBezTo>
                    <a:pt x="1" y="5"/>
                    <a:pt x="0" y="8"/>
                    <a:pt x="0" y="11"/>
                  </a:cubicBezTo>
                  <a:cubicBezTo>
                    <a:pt x="0" y="14"/>
                    <a:pt x="1" y="16"/>
                    <a:pt x="3" y="18"/>
                  </a:cubicBezTo>
                  <a:cubicBezTo>
                    <a:pt x="5" y="20"/>
                    <a:pt x="7" y="21"/>
                    <a:pt x="10" y="21"/>
                  </a:cubicBezTo>
                  <a:close/>
                  <a:moveTo>
                    <a:pt x="7" y="7"/>
                  </a:moveTo>
                  <a:cubicBezTo>
                    <a:pt x="8" y="6"/>
                    <a:pt x="9" y="5"/>
                    <a:pt x="10" y="5"/>
                  </a:cubicBezTo>
                  <a:cubicBezTo>
                    <a:pt x="12" y="5"/>
                    <a:pt x="13" y="6"/>
                    <a:pt x="14" y="7"/>
                  </a:cubicBezTo>
                  <a:cubicBezTo>
                    <a:pt x="16" y="9"/>
                    <a:pt x="16" y="12"/>
                    <a:pt x="14" y="14"/>
                  </a:cubicBezTo>
                  <a:cubicBezTo>
                    <a:pt x="13" y="15"/>
                    <a:pt x="12" y="16"/>
                    <a:pt x="10" y="16"/>
                  </a:cubicBezTo>
                  <a:cubicBezTo>
                    <a:pt x="9" y="16"/>
                    <a:pt x="8" y="15"/>
                    <a:pt x="7" y="14"/>
                  </a:cubicBezTo>
                  <a:cubicBezTo>
                    <a:pt x="6" y="13"/>
                    <a:pt x="5" y="12"/>
                    <a:pt x="5" y="11"/>
                  </a:cubicBezTo>
                  <a:cubicBezTo>
                    <a:pt x="5" y="9"/>
                    <a:pt x="6" y="8"/>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p>
          </p:txBody>
        </p:sp>
        <p:sp>
          <p:nvSpPr>
            <p:cNvPr id="43" name="稻壳儿榴莲果果"/>
            <p:cNvSpPr>
              <a:spLocks noEditPoints="1"/>
            </p:cNvSpPr>
            <p:nvPr/>
          </p:nvSpPr>
          <p:spPr bwMode="auto">
            <a:xfrm>
              <a:off x="6424613" y="3101975"/>
              <a:ext cx="50800" cy="52388"/>
            </a:xfrm>
            <a:custGeom>
              <a:avLst/>
              <a:gdLst>
                <a:gd name="T0" fmla="*/ 11 w 21"/>
                <a:gd name="T1" fmla="*/ 0 h 21"/>
                <a:gd name="T2" fmla="*/ 3 w 21"/>
                <a:gd name="T3" fmla="*/ 3 h 21"/>
                <a:gd name="T4" fmla="*/ 0 w 21"/>
                <a:gd name="T5" fmla="*/ 10 h 21"/>
                <a:gd name="T6" fmla="*/ 3 w 21"/>
                <a:gd name="T7" fmla="*/ 18 h 21"/>
                <a:gd name="T8" fmla="*/ 11 w 21"/>
                <a:gd name="T9" fmla="*/ 21 h 21"/>
                <a:gd name="T10" fmla="*/ 18 w 21"/>
                <a:gd name="T11" fmla="*/ 18 h 21"/>
                <a:gd name="T12" fmla="*/ 21 w 21"/>
                <a:gd name="T13" fmla="*/ 10 h 21"/>
                <a:gd name="T14" fmla="*/ 18 w 21"/>
                <a:gd name="T15" fmla="*/ 3 h 21"/>
                <a:gd name="T16" fmla="*/ 11 w 21"/>
                <a:gd name="T17" fmla="*/ 0 h 21"/>
                <a:gd name="T18" fmla="*/ 14 w 21"/>
                <a:gd name="T19" fmla="*/ 14 h 21"/>
                <a:gd name="T20" fmla="*/ 11 w 21"/>
                <a:gd name="T21" fmla="*/ 16 h 21"/>
                <a:gd name="T22" fmla="*/ 7 w 21"/>
                <a:gd name="T23" fmla="*/ 14 h 21"/>
                <a:gd name="T24" fmla="*/ 5 w 21"/>
                <a:gd name="T25" fmla="*/ 10 h 21"/>
                <a:gd name="T26" fmla="*/ 7 w 21"/>
                <a:gd name="T27" fmla="*/ 7 h 21"/>
                <a:gd name="T28" fmla="*/ 11 w 21"/>
                <a:gd name="T29" fmla="*/ 5 h 21"/>
                <a:gd name="T30" fmla="*/ 14 w 21"/>
                <a:gd name="T31" fmla="*/ 7 h 21"/>
                <a:gd name="T32" fmla="*/ 16 w 21"/>
                <a:gd name="T33" fmla="*/ 10 h 21"/>
                <a:gd name="T34" fmla="*/ 14 w 21"/>
                <a:gd name="T35"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 h="21">
                  <a:moveTo>
                    <a:pt x="11" y="0"/>
                  </a:moveTo>
                  <a:cubicBezTo>
                    <a:pt x="8" y="0"/>
                    <a:pt x="5" y="1"/>
                    <a:pt x="3" y="3"/>
                  </a:cubicBezTo>
                  <a:cubicBezTo>
                    <a:pt x="1" y="5"/>
                    <a:pt x="0" y="7"/>
                    <a:pt x="0" y="10"/>
                  </a:cubicBezTo>
                  <a:cubicBezTo>
                    <a:pt x="0" y="13"/>
                    <a:pt x="1" y="16"/>
                    <a:pt x="3" y="18"/>
                  </a:cubicBezTo>
                  <a:cubicBezTo>
                    <a:pt x="5" y="20"/>
                    <a:pt x="8" y="21"/>
                    <a:pt x="11" y="21"/>
                  </a:cubicBezTo>
                  <a:cubicBezTo>
                    <a:pt x="14" y="21"/>
                    <a:pt x="16" y="20"/>
                    <a:pt x="18" y="18"/>
                  </a:cubicBezTo>
                  <a:cubicBezTo>
                    <a:pt x="20" y="16"/>
                    <a:pt x="21" y="13"/>
                    <a:pt x="21" y="10"/>
                  </a:cubicBezTo>
                  <a:cubicBezTo>
                    <a:pt x="21" y="7"/>
                    <a:pt x="20" y="5"/>
                    <a:pt x="18" y="3"/>
                  </a:cubicBezTo>
                  <a:cubicBezTo>
                    <a:pt x="16" y="1"/>
                    <a:pt x="14" y="0"/>
                    <a:pt x="11" y="0"/>
                  </a:cubicBezTo>
                  <a:close/>
                  <a:moveTo>
                    <a:pt x="14" y="14"/>
                  </a:moveTo>
                  <a:cubicBezTo>
                    <a:pt x="13" y="15"/>
                    <a:pt x="12" y="16"/>
                    <a:pt x="11" y="16"/>
                  </a:cubicBezTo>
                  <a:cubicBezTo>
                    <a:pt x="9" y="16"/>
                    <a:pt x="8" y="15"/>
                    <a:pt x="7" y="14"/>
                  </a:cubicBezTo>
                  <a:cubicBezTo>
                    <a:pt x="6" y="13"/>
                    <a:pt x="5" y="12"/>
                    <a:pt x="5" y="10"/>
                  </a:cubicBezTo>
                  <a:cubicBezTo>
                    <a:pt x="5" y="9"/>
                    <a:pt x="6" y="8"/>
                    <a:pt x="7" y="7"/>
                  </a:cubicBezTo>
                  <a:cubicBezTo>
                    <a:pt x="8" y="6"/>
                    <a:pt x="9" y="5"/>
                    <a:pt x="11" y="5"/>
                  </a:cubicBezTo>
                  <a:cubicBezTo>
                    <a:pt x="12" y="5"/>
                    <a:pt x="13" y="6"/>
                    <a:pt x="14" y="7"/>
                  </a:cubicBezTo>
                  <a:cubicBezTo>
                    <a:pt x="15" y="8"/>
                    <a:pt x="16" y="9"/>
                    <a:pt x="16" y="10"/>
                  </a:cubicBezTo>
                  <a:cubicBezTo>
                    <a:pt x="16" y="12"/>
                    <a:pt x="15" y="13"/>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p>
          </p:txBody>
        </p:sp>
      </p:grpSp>
      <p:sp>
        <p:nvSpPr>
          <p:cNvPr id="57" name="稻壳儿榴莲果果"/>
          <p:cNvSpPr txBox="1"/>
          <p:nvPr/>
        </p:nvSpPr>
        <p:spPr>
          <a:xfrm>
            <a:off x="2274572" y="3577472"/>
            <a:ext cx="820738" cy="246221"/>
          </a:xfrm>
          <a:prstGeom prst="rect">
            <a:avLst/>
          </a:prstGeom>
          <a:noFill/>
        </p:spPr>
        <p:txBody>
          <a:bodyPr wrap="none" lIns="0" tIns="0" rIns="0" bIns="0" rtlCol="0">
            <a:spAutoFit/>
          </a:bodyPr>
          <a:lstStyle/>
          <a:p>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58" name="稻壳儿榴莲果果"/>
          <p:cNvSpPr txBox="1"/>
          <p:nvPr/>
        </p:nvSpPr>
        <p:spPr>
          <a:xfrm>
            <a:off x="2274573" y="3885537"/>
            <a:ext cx="3109084"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59" name="稻壳儿榴莲果果"/>
          <p:cNvSpPr txBox="1"/>
          <p:nvPr/>
        </p:nvSpPr>
        <p:spPr>
          <a:xfrm>
            <a:off x="2274572" y="4791354"/>
            <a:ext cx="820738" cy="246221"/>
          </a:xfrm>
          <a:prstGeom prst="rect">
            <a:avLst/>
          </a:prstGeom>
          <a:noFill/>
        </p:spPr>
        <p:txBody>
          <a:bodyPr wrap="none" lIns="0" tIns="0" rIns="0" bIns="0" rtlCol="0">
            <a:spAutoFit/>
          </a:bodyPr>
          <a:lstStyle/>
          <a:p>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60" name="稻壳儿榴莲果果"/>
          <p:cNvSpPr txBox="1"/>
          <p:nvPr/>
        </p:nvSpPr>
        <p:spPr>
          <a:xfrm>
            <a:off x="2274573" y="5099419"/>
            <a:ext cx="3109084"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67"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68"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spTree>
    <p:extLst>
      <p:ext uri="{BB962C8B-B14F-4D97-AF65-F5344CB8AC3E}">
        <p14:creationId xmlns:p14="http://schemas.microsoft.com/office/powerpoint/2010/main" val="568750108"/>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稻壳儿榴莲果果"/>
          <p:cNvSpPr/>
          <p:nvPr/>
        </p:nvSpPr>
        <p:spPr>
          <a:xfrm>
            <a:off x="7880011" y="3391032"/>
            <a:ext cx="675620" cy="675620"/>
          </a:xfrm>
          <a:prstGeom prst="ellipse">
            <a:avLst/>
          </a:prstGeom>
          <a:solidFill>
            <a:srgbClr val="BEB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稻壳儿榴莲果果"/>
          <p:cNvSpPr/>
          <p:nvPr/>
        </p:nvSpPr>
        <p:spPr>
          <a:xfrm>
            <a:off x="7880011" y="4443036"/>
            <a:ext cx="675620" cy="675620"/>
          </a:xfrm>
          <a:prstGeom prst="ellipse">
            <a:avLst/>
          </a:prstGeom>
          <a:solidFill>
            <a:srgbClr val="F7B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稻壳儿榴莲果果"/>
          <p:cNvSpPr/>
          <p:nvPr/>
        </p:nvSpPr>
        <p:spPr>
          <a:xfrm>
            <a:off x="7892214" y="5495041"/>
            <a:ext cx="675620" cy="675620"/>
          </a:xfrm>
          <a:prstGeom prst="ellipse">
            <a:avLst/>
          </a:prstGeom>
          <a:solidFill>
            <a:srgbClr val="BEB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稻壳儿榴莲果果"/>
          <p:cNvSpPr/>
          <p:nvPr/>
        </p:nvSpPr>
        <p:spPr>
          <a:xfrm>
            <a:off x="7873740" y="2339028"/>
            <a:ext cx="675620" cy="675620"/>
          </a:xfrm>
          <a:prstGeom prst="ellipse">
            <a:avLst/>
          </a:prstGeom>
          <a:solidFill>
            <a:srgbClr val="F7B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稻壳儿榴莲果果"/>
          <p:cNvSpPr txBox="1"/>
          <p:nvPr/>
        </p:nvSpPr>
        <p:spPr>
          <a:xfrm>
            <a:off x="8734520" y="2410427"/>
            <a:ext cx="1954382" cy="584775"/>
          </a:xfrm>
          <a:prstGeom prst="rect">
            <a:avLst/>
          </a:prstGeom>
          <a:noFill/>
          <a:effectLst/>
        </p:spPr>
        <p:txBody>
          <a:bodyPr vert="horz"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spc="300"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活动概况</a:t>
            </a:r>
            <a:endParaRPr lang="zh-CN" altLang="en-US" sz="3200" spc="300"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5" name="稻壳儿榴莲果果"/>
          <p:cNvSpPr txBox="1"/>
          <p:nvPr/>
        </p:nvSpPr>
        <p:spPr>
          <a:xfrm>
            <a:off x="8734520" y="3464032"/>
            <a:ext cx="1954382" cy="584775"/>
          </a:xfrm>
          <a:prstGeom prst="rect">
            <a:avLst/>
          </a:prstGeom>
          <a:noFill/>
          <a:effectLst/>
        </p:spPr>
        <p:txBody>
          <a:bodyPr vert="horz"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spc="300" dirty="0" smtClean="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活动规划</a:t>
            </a:r>
            <a:endParaRPr lang="zh-CN" altLang="en-US" sz="3200" spc="300"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6" name="稻壳儿榴莲果果"/>
          <p:cNvSpPr txBox="1"/>
          <p:nvPr/>
        </p:nvSpPr>
        <p:spPr>
          <a:xfrm>
            <a:off x="8734520" y="4517637"/>
            <a:ext cx="1954382" cy="584775"/>
          </a:xfrm>
          <a:prstGeom prst="rect">
            <a:avLst/>
          </a:prstGeom>
          <a:noFill/>
          <a:effectLst/>
        </p:spPr>
        <p:txBody>
          <a:bodyPr vert="horz"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spc="300"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活动流程</a:t>
            </a:r>
            <a:endParaRPr lang="zh-CN" altLang="en-US" sz="3200" spc="300"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7" name="稻壳儿榴莲果果"/>
          <p:cNvSpPr txBox="1"/>
          <p:nvPr/>
        </p:nvSpPr>
        <p:spPr>
          <a:xfrm>
            <a:off x="8734520" y="5571242"/>
            <a:ext cx="1954382" cy="584775"/>
          </a:xfrm>
          <a:prstGeom prst="rect">
            <a:avLst/>
          </a:prstGeom>
          <a:noFill/>
          <a:effectLst/>
        </p:spPr>
        <p:txBody>
          <a:bodyPr vert="horz"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spc="300" dirty="0" smtClean="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流程控制</a:t>
            </a:r>
            <a:endParaRPr lang="zh-CN" altLang="en-US" sz="3200" spc="300"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8" name="稻壳儿榴莲果果"/>
          <p:cNvSpPr txBox="1"/>
          <p:nvPr/>
        </p:nvSpPr>
        <p:spPr>
          <a:xfrm>
            <a:off x="8058847" y="751684"/>
            <a:ext cx="2630055" cy="923330"/>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5400" dirty="0" smtClean="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rPr>
              <a:t>目  录</a:t>
            </a:r>
            <a:endParaRPr lang="zh-CN" altLang="en-US" sz="5400" dirty="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endParaRPr>
          </a:p>
        </p:txBody>
      </p:sp>
      <p:pic>
        <p:nvPicPr>
          <p:cNvPr id="3" name="稻壳儿榴莲果果"/>
          <p:cNvPicPr>
            <a:picLocks noChangeAspect="1"/>
          </p:cNvPicPr>
          <p:nvPr/>
        </p:nvPicPr>
        <p:blipFill>
          <a:blip r:embed="rId2"/>
          <a:stretch>
            <a:fillRect/>
          </a:stretch>
        </p:blipFill>
        <p:spPr>
          <a:xfrm>
            <a:off x="8092066" y="2213399"/>
            <a:ext cx="468424" cy="801248"/>
          </a:xfrm>
          <a:prstGeom prst="rect">
            <a:avLst/>
          </a:prstGeom>
        </p:spPr>
      </p:pic>
      <p:pic>
        <p:nvPicPr>
          <p:cNvPr id="9" name="稻壳儿榴莲果果"/>
          <p:cNvPicPr>
            <a:picLocks noChangeAspect="1"/>
          </p:cNvPicPr>
          <p:nvPr/>
        </p:nvPicPr>
        <p:blipFill>
          <a:blip r:embed="rId3"/>
          <a:stretch>
            <a:fillRect/>
          </a:stretch>
        </p:blipFill>
        <p:spPr>
          <a:xfrm>
            <a:off x="7954657" y="3378050"/>
            <a:ext cx="550733" cy="669848"/>
          </a:xfrm>
          <a:prstGeom prst="rect">
            <a:avLst/>
          </a:prstGeom>
        </p:spPr>
      </p:pic>
      <p:pic>
        <p:nvPicPr>
          <p:cNvPr id="10" name="稻壳儿榴莲果果"/>
          <p:cNvPicPr>
            <a:picLocks noChangeAspect="1"/>
          </p:cNvPicPr>
          <p:nvPr/>
        </p:nvPicPr>
        <p:blipFill>
          <a:blip r:embed="rId4"/>
          <a:stretch>
            <a:fillRect/>
          </a:stretch>
        </p:blipFill>
        <p:spPr>
          <a:xfrm flipH="1">
            <a:off x="7910140" y="4443036"/>
            <a:ext cx="602819" cy="666018"/>
          </a:xfrm>
          <a:prstGeom prst="rect">
            <a:avLst/>
          </a:prstGeom>
        </p:spPr>
      </p:pic>
      <p:pic>
        <p:nvPicPr>
          <p:cNvPr id="11" name="稻壳儿榴莲果果"/>
          <p:cNvPicPr>
            <a:picLocks noChangeAspect="1"/>
          </p:cNvPicPr>
          <p:nvPr/>
        </p:nvPicPr>
        <p:blipFill>
          <a:blip r:embed="rId5"/>
          <a:stretch>
            <a:fillRect/>
          </a:stretch>
        </p:blipFill>
        <p:spPr>
          <a:xfrm>
            <a:off x="7993814" y="5408470"/>
            <a:ext cx="535968" cy="762191"/>
          </a:xfrm>
          <a:prstGeom prst="rect">
            <a:avLst/>
          </a:prstGeom>
        </p:spPr>
      </p:pic>
    </p:spTree>
    <p:extLst>
      <p:ext uri="{BB962C8B-B14F-4D97-AF65-F5344CB8AC3E}">
        <p14:creationId xmlns:p14="http://schemas.microsoft.com/office/powerpoint/2010/main" val="2081885598"/>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稻壳儿榴莲果果"/>
          <p:cNvSpPr/>
          <p:nvPr/>
        </p:nvSpPr>
        <p:spPr>
          <a:xfrm>
            <a:off x="1208385" y="3421150"/>
            <a:ext cx="3760887" cy="1708160"/>
          </a:xfrm>
          <a:prstGeom prst="rect">
            <a:avLst/>
          </a:prstGeom>
        </p:spPr>
        <p:txBody>
          <a:bodyPr wrap="square">
            <a:spAutoFit/>
          </a:bodyPr>
          <a:lstStyle/>
          <a:p>
            <a:pPr>
              <a:lnSpc>
                <a:spcPct val="150000"/>
              </a:lnSpc>
            </a:pPr>
            <a:r>
              <a:rPr lang="en-US" altLang="zh-CN" sz="1000" dirty="0">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Cum sociis natoque penatibus et magnis dis parturient montes, nascetur ridiculus mus. Nam nec lorem eu elit pulvinar rutrum. Quisque quis velit lacinia ipsum rhoncus pulvinar ac quis leo. Ut congue eget ante sed hendrerit. Maecenas ligula tellus, dignissim sit amet interdum nec, malesuada at ante. </a:t>
            </a:r>
          </a:p>
        </p:txBody>
      </p:sp>
      <p:sp>
        <p:nvSpPr>
          <p:cNvPr id="185" name="稻壳儿榴莲果果"/>
          <p:cNvSpPr/>
          <p:nvPr/>
        </p:nvSpPr>
        <p:spPr>
          <a:xfrm>
            <a:off x="5434919" y="1962052"/>
            <a:ext cx="691356" cy="691356"/>
          </a:xfrm>
          <a:prstGeom prst="ellipse">
            <a:avLst/>
          </a:prstGeom>
          <a:solidFill>
            <a:srgbClr val="BEB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稻壳儿榴莲果果"/>
          <p:cNvSpPr/>
          <p:nvPr/>
        </p:nvSpPr>
        <p:spPr>
          <a:xfrm>
            <a:off x="8312891" y="1962052"/>
            <a:ext cx="691356" cy="691356"/>
          </a:xfrm>
          <a:prstGeom prst="ellipse">
            <a:avLst/>
          </a:prstGeom>
          <a:solidFill>
            <a:srgbClr val="ED89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稻壳儿榴莲果果"/>
          <p:cNvSpPr/>
          <p:nvPr/>
        </p:nvSpPr>
        <p:spPr>
          <a:xfrm>
            <a:off x="5434919" y="3922251"/>
            <a:ext cx="691356" cy="691356"/>
          </a:xfrm>
          <a:prstGeom prst="ellipse">
            <a:avLst/>
          </a:prstGeom>
          <a:solidFill>
            <a:srgbClr val="ED89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稻壳儿榴莲果果"/>
          <p:cNvSpPr/>
          <p:nvPr/>
        </p:nvSpPr>
        <p:spPr>
          <a:xfrm>
            <a:off x="8312891" y="3922251"/>
            <a:ext cx="691356" cy="691356"/>
          </a:xfrm>
          <a:prstGeom prst="ellipse">
            <a:avLst/>
          </a:prstGeom>
          <a:solidFill>
            <a:srgbClr val="BEB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稻壳儿榴莲果果"/>
          <p:cNvSpPr>
            <a:spLocks noEditPoints="1"/>
          </p:cNvSpPr>
          <p:nvPr/>
        </p:nvSpPr>
        <p:spPr bwMode="auto">
          <a:xfrm>
            <a:off x="8488170" y="4096405"/>
            <a:ext cx="339672" cy="343048"/>
          </a:xfrm>
          <a:custGeom>
            <a:avLst/>
            <a:gdLst>
              <a:gd name="T0" fmla="*/ 120 w 128"/>
              <a:gd name="T1" fmla="*/ 48 h 128"/>
              <a:gd name="T2" fmla="*/ 120 w 128"/>
              <a:gd name="T3" fmla="*/ 112 h 128"/>
              <a:gd name="T4" fmla="*/ 111 w 128"/>
              <a:gd name="T5" fmla="*/ 120 h 128"/>
              <a:gd name="T6" fmla="*/ 16 w 128"/>
              <a:gd name="T7" fmla="*/ 120 h 128"/>
              <a:gd name="T8" fmla="*/ 8 w 128"/>
              <a:gd name="T9" fmla="*/ 112 h 128"/>
              <a:gd name="T10" fmla="*/ 8 w 128"/>
              <a:gd name="T11" fmla="*/ 17 h 128"/>
              <a:gd name="T12" fmla="*/ 16 w 128"/>
              <a:gd name="T13" fmla="*/ 8 h 128"/>
              <a:gd name="T14" fmla="*/ 80 w 128"/>
              <a:gd name="T15" fmla="*/ 8 h 128"/>
              <a:gd name="T16" fmla="*/ 80 w 128"/>
              <a:gd name="T17" fmla="*/ 0 h 128"/>
              <a:gd name="T18" fmla="*/ 16 w 128"/>
              <a:gd name="T19" fmla="*/ 0 h 128"/>
              <a:gd name="T20" fmla="*/ 0 w 128"/>
              <a:gd name="T21" fmla="*/ 17 h 128"/>
              <a:gd name="T22" fmla="*/ 0 w 128"/>
              <a:gd name="T23" fmla="*/ 112 h 128"/>
              <a:gd name="T24" fmla="*/ 16 w 128"/>
              <a:gd name="T25" fmla="*/ 128 h 128"/>
              <a:gd name="T26" fmla="*/ 111 w 128"/>
              <a:gd name="T27" fmla="*/ 128 h 128"/>
              <a:gd name="T28" fmla="*/ 128 w 128"/>
              <a:gd name="T29" fmla="*/ 112 h 128"/>
              <a:gd name="T30" fmla="*/ 128 w 128"/>
              <a:gd name="T31" fmla="*/ 48 h 128"/>
              <a:gd name="T32" fmla="*/ 120 w 128"/>
              <a:gd name="T33" fmla="*/ 48 h 128"/>
              <a:gd name="T34" fmla="*/ 32 w 128"/>
              <a:gd name="T35" fmla="*/ 72 h 128"/>
              <a:gd name="T36" fmla="*/ 15 w 128"/>
              <a:gd name="T37" fmla="*/ 107 h 128"/>
              <a:gd name="T38" fmla="*/ 21 w 128"/>
              <a:gd name="T39" fmla="*/ 113 h 128"/>
              <a:gd name="T40" fmla="*/ 56 w 128"/>
              <a:gd name="T41" fmla="*/ 95 h 128"/>
              <a:gd name="T42" fmla="*/ 60 w 128"/>
              <a:gd name="T43" fmla="*/ 93 h 128"/>
              <a:gd name="T44" fmla="*/ 122 w 128"/>
              <a:gd name="T45" fmla="*/ 32 h 128"/>
              <a:gd name="T46" fmla="*/ 122 w 128"/>
              <a:gd name="T47" fmla="*/ 20 h 128"/>
              <a:gd name="T48" fmla="*/ 108 w 128"/>
              <a:gd name="T49" fmla="*/ 6 h 128"/>
              <a:gd name="T50" fmla="*/ 96 w 128"/>
              <a:gd name="T51" fmla="*/ 6 h 128"/>
              <a:gd name="T52" fmla="*/ 34 w 128"/>
              <a:gd name="T53" fmla="*/ 68 h 128"/>
              <a:gd name="T54" fmla="*/ 32 w 128"/>
              <a:gd name="T55" fmla="*/ 72 h 128"/>
              <a:gd name="T56" fmla="*/ 99 w 128"/>
              <a:gd name="T57" fmla="*/ 15 h 128"/>
              <a:gd name="T58" fmla="*/ 105 w 128"/>
              <a:gd name="T59" fmla="*/ 15 h 128"/>
              <a:gd name="T60" fmla="*/ 113 w 128"/>
              <a:gd name="T61" fmla="*/ 23 h 128"/>
              <a:gd name="T62" fmla="*/ 113 w 128"/>
              <a:gd name="T63" fmla="*/ 29 h 128"/>
              <a:gd name="T64" fmla="*/ 105 w 128"/>
              <a:gd name="T65" fmla="*/ 37 h 128"/>
              <a:gd name="T66" fmla="*/ 91 w 128"/>
              <a:gd name="T67" fmla="*/ 23 h 128"/>
              <a:gd name="T68" fmla="*/ 99 w 128"/>
              <a:gd name="T69" fmla="*/ 15 h 128"/>
              <a:gd name="T70" fmla="*/ 85 w 128"/>
              <a:gd name="T71" fmla="*/ 29 h 128"/>
              <a:gd name="T72" fmla="*/ 99 w 128"/>
              <a:gd name="T73" fmla="*/ 43 h 128"/>
              <a:gd name="T74" fmla="*/ 54 w 128"/>
              <a:gd name="T75" fmla="*/ 88 h 128"/>
              <a:gd name="T76" fmla="*/ 40 w 128"/>
              <a:gd name="T77" fmla="*/ 74 h 128"/>
              <a:gd name="T78" fmla="*/ 85 w 128"/>
              <a:gd name="T79" fmla="*/ 29 h 128"/>
              <a:gd name="T80" fmla="*/ 47 w 128"/>
              <a:gd name="T81" fmla="*/ 92 h 128"/>
              <a:gd name="T82" fmla="*/ 26 w 128"/>
              <a:gd name="T83" fmla="*/ 105 h 128"/>
              <a:gd name="T84" fmla="*/ 23 w 128"/>
              <a:gd name="T85" fmla="*/ 102 h 128"/>
              <a:gd name="T86" fmla="*/ 36 w 128"/>
              <a:gd name="T87" fmla="*/ 81 h 128"/>
              <a:gd name="T88" fmla="*/ 47 w 128"/>
              <a:gd name="T89"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28">
                <a:moveTo>
                  <a:pt x="120" y="48"/>
                </a:moveTo>
                <a:cubicBezTo>
                  <a:pt x="120" y="112"/>
                  <a:pt x="120" y="112"/>
                  <a:pt x="120" y="112"/>
                </a:cubicBez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80" y="8"/>
                  <a:pt x="80" y="8"/>
                  <a:pt x="80" y="8"/>
                </a:cubicBezTo>
                <a:cubicBezTo>
                  <a:pt x="80" y="0"/>
                  <a:pt x="80" y="0"/>
                  <a:pt x="80" y="0"/>
                </a:cubicBez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48"/>
                  <a:pt x="128" y="48"/>
                  <a:pt x="128" y="48"/>
                </a:cubicBezTo>
                <a:lnTo>
                  <a:pt x="120" y="48"/>
                </a:lnTo>
                <a:close/>
                <a:moveTo>
                  <a:pt x="32" y="72"/>
                </a:moveTo>
                <a:cubicBezTo>
                  <a:pt x="15" y="107"/>
                  <a:pt x="15" y="107"/>
                  <a:pt x="15" y="107"/>
                </a:cubicBezTo>
                <a:cubicBezTo>
                  <a:pt x="14" y="111"/>
                  <a:pt x="17" y="115"/>
                  <a:pt x="21" y="113"/>
                </a:cubicBezTo>
                <a:cubicBezTo>
                  <a:pt x="56" y="95"/>
                  <a:pt x="56" y="95"/>
                  <a:pt x="56" y="95"/>
                </a:cubicBezTo>
                <a:cubicBezTo>
                  <a:pt x="57" y="95"/>
                  <a:pt x="59" y="95"/>
                  <a:pt x="60" y="93"/>
                </a:cubicBezTo>
                <a:cubicBezTo>
                  <a:pt x="122" y="32"/>
                  <a:pt x="122" y="32"/>
                  <a:pt x="122" y="32"/>
                </a:cubicBezTo>
                <a:cubicBezTo>
                  <a:pt x="125" y="28"/>
                  <a:pt x="125" y="23"/>
                  <a:pt x="122" y="20"/>
                </a:cubicBezTo>
                <a:cubicBezTo>
                  <a:pt x="108" y="6"/>
                  <a:pt x="108" y="6"/>
                  <a:pt x="108" y="6"/>
                </a:cubicBezTo>
                <a:cubicBezTo>
                  <a:pt x="104" y="3"/>
                  <a:pt x="99" y="3"/>
                  <a:pt x="96" y="6"/>
                </a:cubicBezTo>
                <a:cubicBezTo>
                  <a:pt x="34" y="68"/>
                  <a:pt x="34" y="68"/>
                  <a:pt x="34" y="68"/>
                </a:cubicBezTo>
                <a:cubicBezTo>
                  <a:pt x="33" y="69"/>
                  <a:pt x="33" y="71"/>
                  <a:pt x="32" y="72"/>
                </a:cubicBezTo>
                <a:close/>
                <a:moveTo>
                  <a:pt x="99" y="15"/>
                </a:moveTo>
                <a:cubicBezTo>
                  <a:pt x="101" y="13"/>
                  <a:pt x="103" y="13"/>
                  <a:pt x="105" y="15"/>
                </a:cubicBezTo>
                <a:cubicBezTo>
                  <a:pt x="113" y="23"/>
                  <a:pt x="113" y="23"/>
                  <a:pt x="113" y="23"/>
                </a:cubicBezTo>
                <a:cubicBezTo>
                  <a:pt x="115" y="25"/>
                  <a:pt x="115" y="27"/>
                  <a:pt x="113" y="29"/>
                </a:cubicBezTo>
                <a:cubicBezTo>
                  <a:pt x="105" y="37"/>
                  <a:pt x="105" y="37"/>
                  <a:pt x="105" y="37"/>
                </a:cubicBezTo>
                <a:cubicBezTo>
                  <a:pt x="91" y="23"/>
                  <a:pt x="91" y="23"/>
                  <a:pt x="91" y="23"/>
                </a:cubicBezTo>
                <a:lnTo>
                  <a:pt x="99" y="15"/>
                </a:lnTo>
                <a:close/>
                <a:moveTo>
                  <a:pt x="85" y="29"/>
                </a:moveTo>
                <a:cubicBezTo>
                  <a:pt x="99" y="43"/>
                  <a:pt x="99" y="43"/>
                  <a:pt x="99" y="43"/>
                </a:cubicBezTo>
                <a:cubicBezTo>
                  <a:pt x="54" y="88"/>
                  <a:pt x="54" y="88"/>
                  <a:pt x="54" y="88"/>
                </a:cubicBezTo>
                <a:cubicBezTo>
                  <a:pt x="49" y="83"/>
                  <a:pt x="42" y="75"/>
                  <a:pt x="40" y="74"/>
                </a:cubicBezTo>
                <a:lnTo>
                  <a:pt x="85" y="29"/>
                </a:lnTo>
                <a:close/>
                <a:moveTo>
                  <a:pt x="47" y="92"/>
                </a:moveTo>
                <a:cubicBezTo>
                  <a:pt x="26" y="105"/>
                  <a:pt x="26" y="105"/>
                  <a:pt x="26" y="105"/>
                </a:cubicBezTo>
                <a:cubicBezTo>
                  <a:pt x="24" y="106"/>
                  <a:pt x="22" y="104"/>
                  <a:pt x="23" y="102"/>
                </a:cubicBezTo>
                <a:cubicBezTo>
                  <a:pt x="36" y="81"/>
                  <a:pt x="36" y="81"/>
                  <a:pt x="36" y="81"/>
                </a:cubicBezTo>
                <a:lnTo>
                  <a:pt x="47"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8" name="稻壳儿榴莲果果"/>
          <p:cNvSpPr>
            <a:spLocks noEditPoints="1"/>
          </p:cNvSpPr>
          <p:nvPr/>
        </p:nvSpPr>
        <p:spPr bwMode="auto">
          <a:xfrm>
            <a:off x="5608322" y="4096405"/>
            <a:ext cx="340798" cy="343048"/>
          </a:xfrm>
          <a:custGeom>
            <a:avLst/>
            <a:gdLst>
              <a:gd name="T0" fmla="*/ 112 w 128"/>
              <a:gd name="T1" fmla="*/ 0 h 128"/>
              <a:gd name="T2" fmla="*/ 68 w 128"/>
              <a:gd name="T3" fmla="*/ 12 h 128"/>
              <a:gd name="T4" fmla="*/ 60 w 128"/>
              <a:gd name="T5" fmla="*/ 12 h 128"/>
              <a:gd name="T6" fmla="*/ 16 w 128"/>
              <a:gd name="T7" fmla="*/ 0 h 128"/>
              <a:gd name="T8" fmla="*/ 0 w 128"/>
              <a:gd name="T9" fmla="*/ 16 h 128"/>
              <a:gd name="T10" fmla="*/ 0 w 128"/>
              <a:gd name="T11" fmla="*/ 100 h 128"/>
              <a:gd name="T12" fmla="*/ 16 w 128"/>
              <a:gd name="T13" fmla="*/ 116 h 128"/>
              <a:gd name="T14" fmla="*/ 60 w 128"/>
              <a:gd name="T15" fmla="*/ 128 h 128"/>
              <a:gd name="T16" fmla="*/ 68 w 128"/>
              <a:gd name="T17" fmla="*/ 128 h 128"/>
              <a:gd name="T18" fmla="*/ 112 w 128"/>
              <a:gd name="T19" fmla="*/ 116 h 128"/>
              <a:gd name="T20" fmla="*/ 128 w 128"/>
              <a:gd name="T21" fmla="*/ 100 h 128"/>
              <a:gd name="T22" fmla="*/ 128 w 128"/>
              <a:gd name="T23" fmla="*/ 16 h 128"/>
              <a:gd name="T24" fmla="*/ 112 w 128"/>
              <a:gd name="T25" fmla="*/ 0 h 128"/>
              <a:gd name="T26" fmla="*/ 60 w 128"/>
              <a:gd name="T27" fmla="*/ 120 h 128"/>
              <a:gd name="T28" fmla="*/ 16 w 128"/>
              <a:gd name="T29" fmla="*/ 108 h 128"/>
              <a:gd name="T30" fmla="*/ 8 w 128"/>
              <a:gd name="T31" fmla="*/ 100 h 128"/>
              <a:gd name="T32" fmla="*/ 8 w 128"/>
              <a:gd name="T33" fmla="*/ 16 h 128"/>
              <a:gd name="T34" fmla="*/ 16 w 128"/>
              <a:gd name="T35" fmla="*/ 8 h 128"/>
              <a:gd name="T36" fmla="*/ 60 w 128"/>
              <a:gd name="T37" fmla="*/ 20 h 128"/>
              <a:gd name="T38" fmla="*/ 60 w 128"/>
              <a:gd name="T39" fmla="*/ 120 h 128"/>
              <a:gd name="T40" fmla="*/ 120 w 128"/>
              <a:gd name="T41" fmla="*/ 100 h 128"/>
              <a:gd name="T42" fmla="*/ 112 w 128"/>
              <a:gd name="T43" fmla="*/ 108 h 128"/>
              <a:gd name="T44" fmla="*/ 68 w 128"/>
              <a:gd name="T45" fmla="*/ 120 h 128"/>
              <a:gd name="T46" fmla="*/ 68 w 128"/>
              <a:gd name="T47" fmla="*/ 20 h 128"/>
              <a:gd name="T48" fmla="*/ 112 w 128"/>
              <a:gd name="T49" fmla="*/ 8 h 128"/>
              <a:gd name="T50" fmla="*/ 120 w 128"/>
              <a:gd name="T51" fmla="*/ 16 h 128"/>
              <a:gd name="T52" fmla="*/ 120 w 128"/>
              <a:gd name="T53" fmla="*/ 10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2" y="0"/>
                </a:moveTo>
                <a:cubicBezTo>
                  <a:pt x="112" y="0"/>
                  <a:pt x="89" y="6"/>
                  <a:pt x="68" y="12"/>
                </a:cubicBezTo>
                <a:cubicBezTo>
                  <a:pt x="65" y="12"/>
                  <a:pt x="63" y="12"/>
                  <a:pt x="60" y="12"/>
                </a:cubicBezTo>
                <a:cubicBezTo>
                  <a:pt x="40" y="7"/>
                  <a:pt x="16" y="0"/>
                  <a:pt x="16" y="0"/>
                </a:cubicBezTo>
                <a:cubicBezTo>
                  <a:pt x="7" y="0"/>
                  <a:pt x="0" y="7"/>
                  <a:pt x="0" y="16"/>
                </a:cubicBezTo>
                <a:cubicBezTo>
                  <a:pt x="0" y="100"/>
                  <a:pt x="0" y="100"/>
                  <a:pt x="0" y="100"/>
                </a:cubicBezTo>
                <a:cubicBezTo>
                  <a:pt x="0" y="109"/>
                  <a:pt x="8" y="113"/>
                  <a:pt x="16" y="116"/>
                </a:cubicBezTo>
                <a:cubicBezTo>
                  <a:pt x="16" y="116"/>
                  <a:pt x="38" y="122"/>
                  <a:pt x="60" y="128"/>
                </a:cubicBezTo>
                <a:cubicBezTo>
                  <a:pt x="63" y="128"/>
                  <a:pt x="65" y="128"/>
                  <a:pt x="68" y="128"/>
                </a:cubicBezTo>
                <a:cubicBezTo>
                  <a:pt x="90" y="122"/>
                  <a:pt x="112" y="116"/>
                  <a:pt x="112" y="116"/>
                </a:cubicBezTo>
                <a:cubicBezTo>
                  <a:pt x="120" y="114"/>
                  <a:pt x="128" y="109"/>
                  <a:pt x="128" y="100"/>
                </a:cubicBezTo>
                <a:cubicBezTo>
                  <a:pt x="128" y="16"/>
                  <a:pt x="128" y="16"/>
                  <a:pt x="128" y="16"/>
                </a:cubicBezTo>
                <a:cubicBezTo>
                  <a:pt x="128" y="7"/>
                  <a:pt x="121" y="0"/>
                  <a:pt x="112" y="0"/>
                </a:cubicBezTo>
                <a:close/>
                <a:moveTo>
                  <a:pt x="60" y="120"/>
                </a:moveTo>
                <a:cubicBezTo>
                  <a:pt x="38" y="114"/>
                  <a:pt x="16" y="108"/>
                  <a:pt x="16" y="108"/>
                </a:cubicBezTo>
                <a:cubicBezTo>
                  <a:pt x="11" y="107"/>
                  <a:pt x="8" y="104"/>
                  <a:pt x="8" y="100"/>
                </a:cubicBezTo>
                <a:cubicBezTo>
                  <a:pt x="8" y="16"/>
                  <a:pt x="8" y="16"/>
                  <a:pt x="8" y="16"/>
                </a:cubicBezTo>
                <a:cubicBezTo>
                  <a:pt x="8" y="12"/>
                  <a:pt x="12" y="8"/>
                  <a:pt x="16" y="8"/>
                </a:cubicBezTo>
                <a:cubicBezTo>
                  <a:pt x="60" y="20"/>
                  <a:pt x="60" y="20"/>
                  <a:pt x="60" y="20"/>
                </a:cubicBezTo>
                <a:lnTo>
                  <a:pt x="60" y="120"/>
                </a:lnTo>
                <a:close/>
                <a:moveTo>
                  <a:pt x="120" y="100"/>
                </a:moveTo>
                <a:cubicBezTo>
                  <a:pt x="120" y="104"/>
                  <a:pt x="116" y="107"/>
                  <a:pt x="112" y="108"/>
                </a:cubicBezTo>
                <a:cubicBezTo>
                  <a:pt x="112" y="108"/>
                  <a:pt x="90" y="114"/>
                  <a:pt x="68" y="120"/>
                </a:cubicBezTo>
                <a:cubicBezTo>
                  <a:pt x="68" y="20"/>
                  <a:pt x="68" y="20"/>
                  <a:pt x="68" y="20"/>
                </a:cubicBezTo>
                <a:cubicBezTo>
                  <a:pt x="112" y="8"/>
                  <a:pt x="112" y="8"/>
                  <a:pt x="112" y="8"/>
                </a:cubicBezTo>
                <a:cubicBezTo>
                  <a:pt x="116" y="8"/>
                  <a:pt x="120" y="12"/>
                  <a:pt x="120" y="16"/>
                </a:cubicBezTo>
                <a:lnTo>
                  <a:pt x="120" y="1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9" name="稻壳儿榴莲果果"/>
          <p:cNvSpPr>
            <a:spLocks noEditPoints="1"/>
          </p:cNvSpPr>
          <p:nvPr/>
        </p:nvSpPr>
        <p:spPr bwMode="auto">
          <a:xfrm>
            <a:off x="8488170" y="2135643"/>
            <a:ext cx="340798" cy="343048"/>
          </a:xfrm>
          <a:custGeom>
            <a:avLst/>
            <a:gdLst>
              <a:gd name="T0" fmla="*/ 61 w 128"/>
              <a:gd name="T1" fmla="*/ 95 h 128"/>
              <a:gd name="T2" fmla="*/ 64 w 128"/>
              <a:gd name="T3" fmla="*/ 96 h 128"/>
              <a:gd name="T4" fmla="*/ 67 w 128"/>
              <a:gd name="T5" fmla="*/ 95 h 128"/>
              <a:gd name="T6" fmla="*/ 87 w 128"/>
              <a:gd name="T7" fmla="*/ 71 h 128"/>
              <a:gd name="T8" fmla="*/ 87 w 128"/>
              <a:gd name="T9" fmla="*/ 65 h 128"/>
              <a:gd name="T10" fmla="*/ 81 w 128"/>
              <a:gd name="T11" fmla="*/ 65 h 128"/>
              <a:gd name="T12" fmla="*/ 68 w 128"/>
              <a:gd name="T13" fmla="*/ 81 h 128"/>
              <a:gd name="T14" fmla="*/ 68 w 128"/>
              <a:gd name="T15" fmla="*/ 20 h 128"/>
              <a:gd name="T16" fmla="*/ 64 w 128"/>
              <a:gd name="T17" fmla="*/ 16 h 128"/>
              <a:gd name="T18" fmla="*/ 60 w 128"/>
              <a:gd name="T19" fmla="*/ 20 h 128"/>
              <a:gd name="T20" fmla="*/ 60 w 128"/>
              <a:gd name="T21" fmla="*/ 81 h 128"/>
              <a:gd name="T22" fmla="*/ 47 w 128"/>
              <a:gd name="T23" fmla="*/ 65 h 128"/>
              <a:gd name="T24" fmla="*/ 41 w 128"/>
              <a:gd name="T25" fmla="*/ 65 h 128"/>
              <a:gd name="T26" fmla="*/ 41 w 128"/>
              <a:gd name="T27" fmla="*/ 71 h 128"/>
              <a:gd name="T28" fmla="*/ 61 w 128"/>
              <a:gd name="T29" fmla="*/ 95 h 128"/>
              <a:gd name="T30" fmla="*/ 100 w 128"/>
              <a:gd name="T31" fmla="*/ 104 h 128"/>
              <a:gd name="T32" fmla="*/ 28 w 128"/>
              <a:gd name="T33" fmla="*/ 104 h 128"/>
              <a:gd name="T34" fmla="*/ 24 w 128"/>
              <a:gd name="T35" fmla="*/ 108 h 128"/>
              <a:gd name="T36" fmla="*/ 28 w 128"/>
              <a:gd name="T37" fmla="*/ 112 h 128"/>
              <a:gd name="T38" fmla="*/ 100 w 128"/>
              <a:gd name="T39" fmla="*/ 112 h 128"/>
              <a:gd name="T40" fmla="*/ 104 w 128"/>
              <a:gd name="T41" fmla="*/ 108 h 128"/>
              <a:gd name="T42" fmla="*/ 100 w 128"/>
              <a:gd name="T43" fmla="*/ 104 h 128"/>
              <a:gd name="T44" fmla="*/ 112 w 128"/>
              <a:gd name="T45" fmla="*/ 0 h 128"/>
              <a:gd name="T46" fmla="*/ 16 w 128"/>
              <a:gd name="T47" fmla="*/ 0 h 128"/>
              <a:gd name="T48" fmla="*/ 0 w 128"/>
              <a:gd name="T49" fmla="*/ 16 h 128"/>
              <a:gd name="T50" fmla="*/ 0 w 128"/>
              <a:gd name="T51" fmla="*/ 112 h 128"/>
              <a:gd name="T52" fmla="*/ 16 w 128"/>
              <a:gd name="T53" fmla="*/ 128 h 128"/>
              <a:gd name="T54" fmla="*/ 112 w 128"/>
              <a:gd name="T55" fmla="*/ 128 h 128"/>
              <a:gd name="T56" fmla="*/ 128 w 128"/>
              <a:gd name="T57" fmla="*/ 112 h 128"/>
              <a:gd name="T58" fmla="*/ 128 w 128"/>
              <a:gd name="T59" fmla="*/ 16 h 128"/>
              <a:gd name="T60" fmla="*/ 112 w 128"/>
              <a:gd name="T61" fmla="*/ 0 h 128"/>
              <a:gd name="T62" fmla="*/ 120 w 128"/>
              <a:gd name="T63" fmla="*/ 112 h 128"/>
              <a:gd name="T64" fmla="*/ 112 w 128"/>
              <a:gd name="T65" fmla="*/ 120 h 128"/>
              <a:gd name="T66" fmla="*/ 16 w 128"/>
              <a:gd name="T67" fmla="*/ 120 h 128"/>
              <a:gd name="T68" fmla="*/ 8 w 128"/>
              <a:gd name="T69" fmla="*/ 112 h 128"/>
              <a:gd name="T70" fmla="*/ 8 w 128"/>
              <a:gd name="T71" fmla="*/ 16 h 128"/>
              <a:gd name="T72" fmla="*/ 16 w 128"/>
              <a:gd name="T73" fmla="*/ 8 h 128"/>
              <a:gd name="T74" fmla="*/ 112 w 128"/>
              <a:gd name="T75" fmla="*/ 8 h 128"/>
              <a:gd name="T76" fmla="*/ 120 w 128"/>
              <a:gd name="T77" fmla="*/ 16 h 128"/>
              <a:gd name="T78" fmla="*/ 120 w 128"/>
              <a:gd name="T79"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8">
                <a:moveTo>
                  <a:pt x="61" y="95"/>
                </a:moveTo>
                <a:cubicBezTo>
                  <a:pt x="62" y="96"/>
                  <a:pt x="63" y="96"/>
                  <a:pt x="64" y="96"/>
                </a:cubicBezTo>
                <a:cubicBezTo>
                  <a:pt x="65" y="96"/>
                  <a:pt x="66" y="96"/>
                  <a:pt x="67" y="95"/>
                </a:cubicBezTo>
                <a:cubicBezTo>
                  <a:pt x="87" y="71"/>
                  <a:pt x="87" y="71"/>
                  <a:pt x="87" y="71"/>
                </a:cubicBezTo>
                <a:cubicBezTo>
                  <a:pt x="88" y="69"/>
                  <a:pt x="88" y="67"/>
                  <a:pt x="87" y="65"/>
                </a:cubicBezTo>
                <a:cubicBezTo>
                  <a:pt x="85" y="64"/>
                  <a:pt x="83" y="64"/>
                  <a:pt x="81" y="65"/>
                </a:cubicBezTo>
                <a:cubicBezTo>
                  <a:pt x="68" y="81"/>
                  <a:pt x="68" y="81"/>
                  <a:pt x="68" y="81"/>
                </a:cubicBezTo>
                <a:cubicBezTo>
                  <a:pt x="68" y="20"/>
                  <a:pt x="68" y="20"/>
                  <a:pt x="68" y="20"/>
                </a:cubicBezTo>
                <a:cubicBezTo>
                  <a:pt x="68" y="18"/>
                  <a:pt x="66" y="16"/>
                  <a:pt x="64" y="16"/>
                </a:cubicBezTo>
                <a:cubicBezTo>
                  <a:pt x="62" y="16"/>
                  <a:pt x="60" y="18"/>
                  <a:pt x="60" y="20"/>
                </a:cubicBezTo>
                <a:cubicBezTo>
                  <a:pt x="60" y="81"/>
                  <a:pt x="60" y="81"/>
                  <a:pt x="60" y="81"/>
                </a:cubicBezTo>
                <a:cubicBezTo>
                  <a:pt x="47" y="65"/>
                  <a:pt x="47" y="65"/>
                  <a:pt x="47" y="65"/>
                </a:cubicBezTo>
                <a:cubicBezTo>
                  <a:pt x="45" y="64"/>
                  <a:pt x="43" y="64"/>
                  <a:pt x="41" y="65"/>
                </a:cubicBezTo>
                <a:cubicBezTo>
                  <a:pt x="40" y="67"/>
                  <a:pt x="40" y="69"/>
                  <a:pt x="41" y="71"/>
                </a:cubicBezTo>
                <a:lnTo>
                  <a:pt x="61" y="95"/>
                </a:lnTo>
                <a:close/>
                <a:moveTo>
                  <a:pt x="100" y="104"/>
                </a:moveTo>
                <a:cubicBezTo>
                  <a:pt x="28" y="104"/>
                  <a:pt x="28" y="104"/>
                  <a:pt x="28" y="104"/>
                </a:cubicBezTo>
                <a:cubicBezTo>
                  <a:pt x="26" y="104"/>
                  <a:pt x="24" y="106"/>
                  <a:pt x="24" y="108"/>
                </a:cubicBezTo>
                <a:cubicBezTo>
                  <a:pt x="24" y="110"/>
                  <a:pt x="26" y="112"/>
                  <a:pt x="28" y="112"/>
                </a:cubicBezTo>
                <a:cubicBezTo>
                  <a:pt x="100" y="112"/>
                  <a:pt x="100" y="112"/>
                  <a:pt x="100" y="112"/>
                </a:cubicBezTo>
                <a:cubicBezTo>
                  <a:pt x="102" y="112"/>
                  <a:pt x="104" y="110"/>
                  <a:pt x="104" y="108"/>
                </a:cubicBezTo>
                <a:cubicBezTo>
                  <a:pt x="104" y="106"/>
                  <a:pt x="102" y="104"/>
                  <a:pt x="100" y="104"/>
                </a:cubicBezTo>
                <a:close/>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120" y="112"/>
                </a:moveTo>
                <a:cubicBezTo>
                  <a:pt x="120" y="116"/>
                  <a:pt x="116" y="120"/>
                  <a:pt x="112" y="120"/>
                </a:cubicBezTo>
                <a:cubicBezTo>
                  <a:pt x="16" y="120"/>
                  <a:pt x="16" y="120"/>
                  <a:pt x="16" y="120"/>
                </a:cubicBezTo>
                <a:cubicBezTo>
                  <a:pt x="12" y="120"/>
                  <a:pt x="8" y="116"/>
                  <a:pt x="8" y="112"/>
                </a:cubicBezTo>
                <a:cubicBezTo>
                  <a:pt x="8" y="16"/>
                  <a:pt x="8" y="16"/>
                  <a:pt x="8" y="16"/>
                </a:cubicBezTo>
                <a:cubicBezTo>
                  <a:pt x="8" y="12"/>
                  <a:pt x="12" y="8"/>
                  <a:pt x="16" y="8"/>
                </a:cubicBezTo>
                <a:cubicBezTo>
                  <a:pt x="112" y="8"/>
                  <a:pt x="112" y="8"/>
                  <a:pt x="112" y="8"/>
                </a:cubicBezTo>
                <a:cubicBezTo>
                  <a:pt x="116" y="8"/>
                  <a:pt x="120" y="12"/>
                  <a:pt x="120" y="16"/>
                </a:cubicBezTo>
                <a:lnTo>
                  <a:pt x="120" y="11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0" name="稻壳儿榴莲果果"/>
          <p:cNvSpPr>
            <a:spLocks noEditPoints="1"/>
          </p:cNvSpPr>
          <p:nvPr/>
        </p:nvSpPr>
        <p:spPr bwMode="auto">
          <a:xfrm>
            <a:off x="5608323" y="2136769"/>
            <a:ext cx="340797" cy="341922"/>
          </a:xfrm>
          <a:custGeom>
            <a:avLst/>
            <a:gdLst>
              <a:gd name="T0" fmla="*/ 105 w 128"/>
              <a:gd name="T1" fmla="*/ 0 h 128"/>
              <a:gd name="T2" fmla="*/ 23 w 128"/>
              <a:gd name="T3" fmla="*/ 0 h 128"/>
              <a:gd name="T4" fmla="*/ 0 w 128"/>
              <a:gd name="T5" fmla="*/ 40 h 128"/>
              <a:gd name="T6" fmla="*/ 0 w 128"/>
              <a:gd name="T7" fmla="*/ 56 h 128"/>
              <a:gd name="T8" fmla="*/ 4 w 128"/>
              <a:gd name="T9" fmla="*/ 68 h 128"/>
              <a:gd name="T10" fmla="*/ 4 w 128"/>
              <a:gd name="T11" fmla="*/ 112 h 128"/>
              <a:gd name="T12" fmla="*/ 21 w 128"/>
              <a:gd name="T13" fmla="*/ 128 h 128"/>
              <a:gd name="T14" fmla="*/ 107 w 128"/>
              <a:gd name="T15" fmla="*/ 128 h 128"/>
              <a:gd name="T16" fmla="*/ 124 w 128"/>
              <a:gd name="T17" fmla="*/ 112 h 128"/>
              <a:gd name="T18" fmla="*/ 124 w 128"/>
              <a:gd name="T19" fmla="*/ 68 h 128"/>
              <a:gd name="T20" fmla="*/ 128 w 128"/>
              <a:gd name="T21" fmla="*/ 56 h 128"/>
              <a:gd name="T22" fmla="*/ 128 w 128"/>
              <a:gd name="T23" fmla="*/ 40 h 128"/>
              <a:gd name="T24" fmla="*/ 105 w 128"/>
              <a:gd name="T25" fmla="*/ 0 h 128"/>
              <a:gd name="T26" fmla="*/ 116 w 128"/>
              <a:gd name="T27" fmla="*/ 112 h 128"/>
              <a:gd name="T28" fmla="*/ 107 w 128"/>
              <a:gd name="T29" fmla="*/ 120 h 128"/>
              <a:gd name="T30" fmla="*/ 21 w 128"/>
              <a:gd name="T31" fmla="*/ 120 h 128"/>
              <a:gd name="T32" fmla="*/ 12 w 128"/>
              <a:gd name="T33" fmla="*/ 112 h 128"/>
              <a:gd name="T34" fmla="*/ 12 w 128"/>
              <a:gd name="T35" fmla="*/ 104 h 128"/>
              <a:gd name="T36" fmla="*/ 116 w 128"/>
              <a:gd name="T37" fmla="*/ 104 h 128"/>
              <a:gd name="T38" fmla="*/ 116 w 128"/>
              <a:gd name="T39" fmla="*/ 112 h 128"/>
              <a:gd name="T40" fmla="*/ 116 w 128"/>
              <a:gd name="T41" fmla="*/ 96 h 128"/>
              <a:gd name="T42" fmla="*/ 12 w 128"/>
              <a:gd name="T43" fmla="*/ 96 h 128"/>
              <a:gd name="T44" fmla="*/ 12 w 128"/>
              <a:gd name="T45" fmla="*/ 72 h 128"/>
              <a:gd name="T46" fmla="*/ 20 w 128"/>
              <a:gd name="T47" fmla="*/ 72 h 128"/>
              <a:gd name="T48" fmla="*/ 34 w 128"/>
              <a:gd name="T49" fmla="*/ 62 h 128"/>
              <a:gd name="T50" fmla="*/ 49 w 128"/>
              <a:gd name="T51" fmla="*/ 72 h 128"/>
              <a:gd name="T52" fmla="*/ 64 w 128"/>
              <a:gd name="T53" fmla="*/ 63 h 128"/>
              <a:gd name="T54" fmla="*/ 79 w 128"/>
              <a:gd name="T55" fmla="*/ 72 h 128"/>
              <a:gd name="T56" fmla="*/ 94 w 128"/>
              <a:gd name="T57" fmla="*/ 62 h 128"/>
              <a:gd name="T58" fmla="*/ 108 w 128"/>
              <a:gd name="T59" fmla="*/ 72 h 128"/>
              <a:gd name="T60" fmla="*/ 116 w 128"/>
              <a:gd name="T61" fmla="*/ 72 h 128"/>
              <a:gd name="T62" fmla="*/ 116 w 128"/>
              <a:gd name="T63" fmla="*/ 96 h 128"/>
              <a:gd name="T64" fmla="*/ 120 w 128"/>
              <a:gd name="T65" fmla="*/ 56 h 128"/>
              <a:gd name="T66" fmla="*/ 108 w 128"/>
              <a:gd name="T67" fmla="*/ 64 h 128"/>
              <a:gd name="T68" fmla="*/ 96 w 128"/>
              <a:gd name="T69" fmla="*/ 56 h 128"/>
              <a:gd name="T70" fmla="*/ 92 w 128"/>
              <a:gd name="T71" fmla="*/ 56 h 128"/>
              <a:gd name="T72" fmla="*/ 79 w 128"/>
              <a:gd name="T73" fmla="*/ 64 h 128"/>
              <a:gd name="T74" fmla="*/ 66 w 128"/>
              <a:gd name="T75" fmla="*/ 56 h 128"/>
              <a:gd name="T76" fmla="*/ 62 w 128"/>
              <a:gd name="T77" fmla="*/ 56 h 128"/>
              <a:gd name="T78" fmla="*/ 49 w 128"/>
              <a:gd name="T79" fmla="*/ 64 h 128"/>
              <a:gd name="T80" fmla="*/ 36 w 128"/>
              <a:gd name="T81" fmla="*/ 56 h 128"/>
              <a:gd name="T82" fmla="*/ 32 w 128"/>
              <a:gd name="T83" fmla="*/ 56 h 128"/>
              <a:gd name="T84" fmla="*/ 20 w 128"/>
              <a:gd name="T85" fmla="*/ 64 h 128"/>
              <a:gd name="T86" fmla="*/ 8 w 128"/>
              <a:gd name="T87" fmla="*/ 56 h 128"/>
              <a:gd name="T88" fmla="*/ 8 w 128"/>
              <a:gd name="T89" fmla="*/ 48 h 128"/>
              <a:gd name="T90" fmla="*/ 120 w 128"/>
              <a:gd name="T91" fmla="*/ 48 h 128"/>
              <a:gd name="T92" fmla="*/ 120 w 128"/>
              <a:gd name="T93" fmla="*/ 56 h 128"/>
              <a:gd name="T94" fmla="*/ 8 w 128"/>
              <a:gd name="T95" fmla="*/ 40 h 128"/>
              <a:gd name="T96" fmla="*/ 27 w 128"/>
              <a:gd name="T97" fmla="*/ 8 h 128"/>
              <a:gd name="T98" fmla="*/ 101 w 128"/>
              <a:gd name="T99" fmla="*/ 8 h 128"/>
              <a:gd name="T100" fmla="*/ 120 w 128"/>
              <a:gd name="T101" fmla="*/ 40 h 128"/>
              <a:gd name="T102" fmla="*/ 8 w 128"/>
              <a:gd name="T103"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8" h="128">
                <a:moveTo>
                  <a:pt x="105" y="0"/>
                </a:moveTo>
                <a:cubicBezTo>
                  <a:pt x="23" y="0"/>
                  <a:pt x="23" y="0"/>
                  <a:pt x="23" y="0"/>
                </a:cubicBezTo>
                <a:cubicBezTo>
                  <a:pt x="0" y="40"/>
                  <a:pt x="0" y="40"/>
                  <a:pt x="0" y="40"/>
                </a:cubicBezTo>
                <a:cubicBezTo>
                  <a:pt x="0" y="40"/>
                  <a:pt x="0" y="54"/>
                  <a:pt x="0" y="56"/>
                </a:cubicBezTo>
                <a:cubicBezTo>
                  <a:pt x="0" y="60"/>
                  <a:pt x="2" y="65"/>
                  <a:pt x="4" y="68"/>
                </a:cubicBezTo>
                <a:cubicBezTo>
                  <a:pt x="4" y="112"/>
                  <a:pt x="4" y="112"/>
                  <a:pt x="4" y="112"/>
                </a:cubicBezTo>
                <a:cubicBezTo>
                  <a:pt x="4" y="121"/>
                  <a:pt x="12" y="128"/>
                  <a:pt x="21" y="128"/>
                </a:cubicBezTo>
                <a:cubicBezTo>
                  <a:pt x="107" y="128"/>
                  <a:pt x="107" y="128"/>
                  <a:pt x="107" y="128"/>
                </a:cubicBezTo>
                <a:cubicBezTo>
                  <a:pt x="116" y="128"/>
                  <a:pt x="124" y="121"/>
                  <a:pt x="124" y="112"/>
                </a:cubicBezTo>
                <a:cubicBezTo>
                  <a:pt x="124" y="68"/>
                  <a:pt x="124" y="68"/>
                  <a:pt x="124" y="68"/>
                </a:cubicBezTo>
                <a:cubicBezTo>
                  <a:pt x="127" y="65"/>
                  <a:pt x="128" y="61"/>
                  <a:pt x="128" y="56"/>
                </a:cubicBezTo>
                <a:cubicBezTo>
                  <a:pt x="128" y="52"/>
                  <a:pt x="128" y="40"/>
                  <a:pt x="128" y="40"/>
                </a:cubicBezTo>
                <a:lnTo>
                  <a:pt x="105" y="0"/>
                </a:lnTo>
                <a:close/>
                <a:moveTo>
                  <a:pt x="116" y="112"/>
                </a:moveTo>
                <a:cubicBezTo>
                  <a:pt x="116" y="116"/>
                  <a:pt x="112" y="120"/>
                  <a:pt x="107" y="120"/>
                </a:cubicBezTo>
                <a:cubicBezTo>
                  <a:pt x="21" y="120"/>
                  <a:pt x="21" y="120"/>
                  <a:pt x="21" y="120"/>
                </a:cubicBezTo>
                <a:cubicBezTo>
                  <a:pt x="16" y="120"/>
                  <a:pt x="12" y="116"/>
                  <a:pt x="12" y="112"/>
                </a:cubicBezTo>
                <a:cubicBezTo>
                  <a:pt x="12" y="104"/>
                  <a:pt x="12" y="104"/>
                  <a:pt x="12" y="104"/>
                </a:cubicBezTo>
                <a:cubicBezTo>
                  <a:pt x="116" y="104"/>
                  <a:pt x="116" y="104"/>
                  <a:pt x="116" y="104"/>
                </a:cubicBezTo>
                <a:lnTo>
                  <a:pt x="116" y="112"/>
                </a:lnTo>
                <a:close/>
                <a:moveTo>
                  <a:pt x="116" y="96"/>
                </a:moveTo>
                <a:cubicBezTo>
                  <a:pt x="12" y="96"/>
                  <a:pt x="12" y="96"/>
                  <a:pt x="12" y="96"/>
                </a:cubicBezTo>
                <a:cubicBezTo>
                  <a:pt x="12" y="72"/>
                  <a:pt x="12" y="72"/>
                  <a:pt x="12" y="72"/>
                </a:cubicBezTo>
                <a:cubicBezTo>
                  <a:pt x="14" y="72"/>
                  <a:pt x="18" y="72"/>
                  <a:pt x="20" y="72"/>
                </a:cubicBezTo>
                <a:cubicBezTo>
                  <a:pt x="24" y="72"/>
                  <a:pt x="31" y="68"/>
                  <a:pt x="34" y="62"/>
                </a:cubicBezTo>
                <a:cubicBezTo>
                  <a:pt x="37" y="68"/>
                  <a:pt x="43" y="72"/>
                  <a:pt x="49" y="72"/>
                </a:cubicBezTo>
                <a:cubicBezTo>
                  <a:pt x="55" y="72"/>
                  <a:pt x="62" y="68"/>
                  <a:pt x="64" y="63"/>
                </a:cubicBezTo>
                <a:cubicBezTo>
                  <a:pt x="66" y="68"/>
                  <a:pt x="73" y="72"/>
                  <a:pt x="79" y="72"/>
                </a:cubicBezTo>
                <a:cubicBezTo>
                  <a:pt x="85" y="72"/>
                  <a:pt x="91" y="68"/>
                  <a:pt x="94" y="62"/>
                </a:cubicBezTo>
                <a:cubicBezTo>
                  <a:pt x="97" y="68"/>
                  <a:pt x="100" y="72"/>
                  <a:pt x="108" y="72"/>
                </a:cubicBezTo>
                <a:cubicBezTo>
                  <a:pt x="109" y="72"/>
                  <a:pt x="115" y="72"/>
                  <a:pt x="116" y="72"/>
                </a:cubicBezTo>
                <a:lnTo>
                  <a:pt x="116" y="96"/>
                </a:lnTo>
                <a:close/>
                <a:moveTo>
                  <a:pt x="120" y="56"/>
                </a:moveTo>
                <a:cubicBezTo>
                  <a:pt x="120" y="62"/>
                  <a:pt x="114" y="64"/>
                  <a:pt x="108" y="64"/>
                </a:cubicBezTo>
                <a:cubicBezTo>
                  <a:pt x="102" y="64"/>
                  <a:pt x="96" y="60"/>
                  <a:pt x="96" y="56"/>
                </a:cubicBezTo>
                <a:cubicBezTo>
                  <a:pt x="92" y="56"/>
                  <a:pt x="92" y="56"/>
                  <a:pt x="92" y="56"/>
                </a:cubicBezTo>
                <a:cubicBezTo>
                  <a:pt x="92" y="60"/>
                  <a:pt x="85" y="64"/>
                  <a:pt x="79" y="64"/>
                </a:cubicBezTo>
                <a:cubicBezTo>
                  <a:pt x="73" y="64"/>
                  <a:pt x="66" y="60"/>
                  <a:pt x="66" y="56"/>
                </a:cubicBezTo>
                <a:cubicBezTo>
                  <a:pt x="62" y="56"/>
                  <a:pt x="62" y="56"/>
                  <a:pt x="62" y="56"/>
                </a:cubicBezTo>
                <a:cubicBezTo>
                  <a:pt x="62" y="60"/>
                  <a:pt x="55" y="64"/>
                  <a:pt x="49" y="64"/>
                </a:cubicBezTo>
                <a:cubicBezTo>
                  <a:pt x="43" y="64"/>
                  <a:pt x="36" y="61"/>
                  <a:pt x="36" y="56"/>
                </a:cubicBezTo>
                <a:cubicBezTo>
                  <a:pt x="32" y="56"/>
                  <a:pt x="32" y="56"/>
                  <a:pt x="32" y="56"/>
                </a:cubicBezTo>
                <a:cubicBezTo>
                  <a:pt x="32" y="60"/>
                  <a:pt x="26" y="64"/>
                  <a:pt x="20" y="64"/>
                </a:cubicBezTo>
                <a:cubicBezTo>
                  <a:pt x="14" y="64"/>
                  <a:pt x="8" y="62"/>
                  <a:pt x="8" y="56"/>
                </a:cubicBezTo>
                <a:cubicBezTo>
                  <a:pt x="8" y="48"/>
                  <a:pt x="8" y="48"/>
                  <a:pt x="8" y="48"/>
                </a:cubicBezTo>
                <a:cubicBezTo>
                  <a:pt x="120" y="48"/>
                  <a:pt x="120" y="48"/>
                  <a:pt x="120" y="48"/>
                </a:cubicBezTo>
                <a:lnTo>
                  <a:pt x="120" y="56"/>
                </a:lnTo>
                <a:close/>
                <a:moveTo>
                  <a:pt x="8" y="40"/>
                </a:moveTo>
                <a:cubicBezTo>
                  <a:pt x="27" y="8"/>
                  <a:pt x="27" y="8"/>
                  <a:pt x="27" y="8"/>
                </a:cubicBezTo>
                <a:cubicBezTo>
                  <a:pt x="101" y="8"/>
                  <a:pt x="101" y="8"/>
                  <a:pt x="101" y="8"/>
                </a:cubicBezTo>
                <a:cubicBezTo>
                  <a:pt x="120" y="40"/>
                  <a:pt x="120" y="40"/>
                  <a:pt x="120" y="40"/>
                </a:cubicBezTo>
                <a:lnTo>
                  <a:pt x="8" y="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1" name="稻壳儿榴莲果果"/>
          <p:cNvSpPr txBox="1"/>
          <p:nvPr/>
        </p:nvSpPr>
        <p:spPr>
          <a:xfrm>
            <a:off x="1174167" y="1868578"/>
            <a:ext cx="3359832" cy="1569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请在此处</a:t>
            </a:r>
            <a:endParaRPr lang="en-US" altLang="zh-CN"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a:p>
            <a:r>
              <a:rPr lang="zh-CN" altLang="en-US"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输入关键句</a:t>
            </a:r>
          </a:p>
        </p:txBody>
      </p:sp>
      <p:sp>
        <p:nvSpPr>
          <p:cNvPr id="202" name="稻壳儿榴莲果果"/>
          <p:cNvSpPr txBox="1"/>
          <p:nvPr/>
        </p:nvSpPr>
        <p:spPr>
          <a:xfrm>
            <a:off x="6234066" y="1985960"/>
            <a:ext cx="820738" cy="246221"/>
          </a:xfrm>
          <a:prstGeom prst="rect">
            <a:avLst/>
          </a:prstGeom>
          <a:noFill/>
        </p:spPr>
        <p:txBody>
          <a:bodyPr wrap="none" lIns="0" tIns="0" rIns="0" bIns="0" rtlCol="0">
            <a:spAutoFit/>
          </a:bodyPr>
          <a:lstStyle/>
          <a:p>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03" name="稻壳儿榴莲果果"/>
          <p:cNvSpPr txBox="1"/>
          <p:nvPr/>
        </p:nvSpPr>
        <p:spPr>
          <a:xfrm>
            <a:off x="6234067" y="2294025"/>
            <a:ext cx="1658650" cy="800219"/>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204" name="稻壳儿榴莲果果"/>
          <p:cNvSpPr txBox="1"/>
          <p:nvPr/>
        </p:nvSpPr>
        <p:spPr>
          <a:xfrm>
            <a:off x="9179526" y="1985960"/>
            <a:ext cx="820738" cy="246221"/>
          </a:xfrm>
          <a:prstGeom prst="rect">
            <a:avLst/>
          </a:prstGeom>
          <a:noFill/>
        </p:spPr>
        <p:txBody>
          <a:bodyPr wrap="none" lIns="0" tIns="0" rIns="0" bIns="0" rtlCol="0">
            <a:spAutoFit/>
          </a:bodyPr>
          <a:lstStyle/>
          <a:p>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05" name="稻壳儿榴莲果果"/>
          <p:cNvSpPr txBox="1"/>
          <p:nvPr/>
        </p:nvSpPr>
        <p:spPr>
          <a:xfrm>
            <a:off x="9179527" y="2294025"/>
            <a:ext cx="1658650" cy="800219"/>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206" name="稻壳儿榴莲果果"/>
          <p:cNvSpPr txBox="1"/>
          <p:nvPr/>
        </p:nvSpPr>
        <p:spPr>
          <a:xfrm>
            <a:off x="6234066" y="4021026"/>
            <a:ext cx="820738" cy="246221"/>
          </a:xfrm>
          <a:prstGeom prst="rect">
            <a:avLst/>
          </a:prstGeom>
          <a:noFill/>
        </p:spPr>
        <p:txBody>
          <a:bodyPr wrap="none" lIns="0" tIns="0" rIns="0" bIns="0" rtlCol="0">
            <a:spAutoFit/>
          </a:bodyPr>
          <a:lstStyle/>
          <a:p>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07" name="稻壳儿榴莲果果"/>
          <p:cNvSpPr txBox="1"/>
          <p:nvPr/>
        </p:nvSpPr>
        <p:spPr>
          <a:xfrm>
            <a:off x="6234067" y="4329091"/>
            <a:ext cx="1658650" cy="800219"/>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208" name="稻壳儿榴莲果果"/>
          <p:cNvSpPr txBox="1"/>
          <p:nvPr/>
        </p:nvSpPr>
        <p:spPr>
          <a:xfrm>
            <a:off x="9179526" y="4021026"/>
            <a:ext cx="820738" cy="246221"/>
          </a:xfrm>
          <a:prstGeom prst="rect">
            <a:avLst/>
          </a:prstGeom>
          <a:noFill/>
        </p:spPr>
        <p:txBody>
          <a:bodyPr wrap="none" lIns="0" tIns="0" rIns="0" bIns="0" rtlCol="0">
            <a:spAutoFit/>
          </a:bodyPr>
          <a:lstStyle/>
          <a:p>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09" name="稻壳儿榴莲果果"/>
          <p:cNvSpPr txBox="1"/>
          <p:nvPr/>
        </p:nvSpPr>
        <p:spPr>
          <a:xfrm>
            <a:off x="9179527" y="4329091"/>
            <a:ext cx="1658650" cy="800219"/>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Tree>
    <p:extLst>
      <p:ext uri="{BB962C8B-B14F-4D97-AF65-F5344CB8AC3E}">
        <p14:creationId xmlns:p14="http://schemas.microsoft.com/office/powerpoint/2010/main" val="2460998658"/>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稻壳儿榴莲果果"/>
          <p:cNvSpPr txBox="1"/>
          <p:nvPr/>
        </p:nvSpPr>
        <p:spPr>
          <a:xfrm>
            <a:off x="6355080" y="1553650"/>
            <a:ext cx="4748700" cy="1862048"/>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1500" dirty="0" smtClean="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rPr>
              <a:t>Part.4</a:t>
            </a:r>
            <a:endParaRPr lang="zh-CN" altLang="en-US" sz="11500" dirty="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endParaRPr>
          </a:p>
        </p:txBody>
      </p:sp>
      <p:sp>
        <p:nvSpPr>
          <p:cNvPr id="16" name="稻壳儿榴莲果果"/>
          <p:cNvSpPr txBox="1"/>
          <p:nvPr/>
        </p:nvSpPr>
        <p:spPr>
          <a:xfrm>
            <a:off x="5660020" y="3081509"/>
            <a:ext cx="6317326" cy="1862048"/>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500" dirty="0" smtClean="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rPr>
              <a:t>流程控制</a:t>
            </a:r>
            <a:endParaRPr lang="zh-CN" altLang="en-US" sz="11500" dirty="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endParaRPr>
          </a:p>
        </p:txBody>
      </p:sp>
    </p:spTree>
    <p:extLst>
      <p:ext uri="{BB962C8B-B14F-4D97-AF65-F5344CB8AC3E}">
        <p14:creationId xmlns:p14="http://schemas.microsoft.com/office/powerpoint/2010/main" val="492783055"/>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稻壳儿榴莲果果"/>
          <p:cNvSpPr/>
          <p:nvPr/>
        </p:nvSpPr>
        <p:spPr>
          <a:xfrm>
            <a:off x="5270646" y="1690535"/>
            <a:ext cx="561181" cy="561182"/>
          </a:xfrm>
          <a:prstGeom prst="ellipse">
            <a:avLst/>
          </a:prstGeom>
          <a:solidFill>
            <a:srgbClr val="A4A4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3BAE9"/>
              </a:solidFill>
              <a:effectLst/>
              <a:uLnTx/>
              <a:uFillTx/>
              <a:latin typeface="Calibri" panose="020F0502020204030204"/>
              <a:ea typeface="宋体" panose="02010600030101010101" pitchFamily="2" charset="-122"/>
              <a:cs typeface="+mn-cs"/>
            </a:endParaRPr>
          </a:p>
        </p:txBody>
      </p:sp>
      <p:sp>
        <p:nvSpPr>
          <p:cNvPr id="3" name="稻壳儿榴莲果果"/>
          <p:cNvSpPr/>
          <p:nvPr/>
        </p:nvSpPr>
        <p:spPr>
          <a:xfrm>
            <a:off x="8330119" y="1690535"/>
            <a:ext cx="561182" cy="561182"/>
          </a:xfrm>
          <a:prstGeom prst="ellipse">
            <a:avLst/>
          </a:prstGeom>
          <a:solidFill>
            <a:srgbClr val="ED89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 name="稻壳儿榴莲果果"/>
          <p:cNvSpPr/>
          <p:nvPr/>
        </p:nvSpPr>
        <p:spPr>
          <a:xfrm>
            <a:off x="5270646" y="4065775"/>
            <a:ext cx="561182" cy="561182"/>
          </a:xfrm>
          <a:prstGeom prst="ellipse">
            <a:avLst/>
          </a:prstGeom>
          <a:solidFill>
            <a:srgbClr val="ED89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 name="稻壳儿榴莲果果"/>
          <p:cNvSpPr/>
          <p:nvPr/>
        </p:nvSpPr>
        <p:spPr>
          <a:xfrm>
            <a:off x="8330119" y="4065775"/>
            <a:ext cx="561182" cy="561182"/>
          </a:xfrm>
          <a:prstGeom prst="ellipse">
            <a:avLst/>
          </a:prstGeom>
          <a:solidFill>
            <a:srgbClr val="A4A4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 name="稻壳儿榴莲果果"/>
          <p:cNvSpPr txBox="1"/>
          <p:nvPr/>
        </p:nvSpPr>
        <p:spPr>
          <a:xfrm>
            <a:off x="5812412" y="1752504"/>
            <a:ext cx="1976995" cy="369324"/>
          </a:xfrm>
          <a:prstGeom prst="rect">
            <a:avLst/>
          </a:prstGeom>
          <a:noFill/>
        </p:spPr>
        <p:txBody>
          <a:bodyPr wrap="square" lIns="121913" tIns="60956" rIns="121913" bIns="6095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600" dirty="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单击此处添加标题</a:t>
            </a:r>
          </a:p>
        </p:txBody>
      </p:sp>
      <p:sp>
        <p:nvSpPr>
          <p:cNvPr id="9" name="稻壳儿榴莲果果"/>
          <p:cNvSpPr txBox="1"/>
          <p:nvPr/>
        </p:nvSpPr>
        <p:spPr>
          <a:xfrm>
            <a:off x="5831827" y="4158613"/>
            <a:ext cx="1976995" cy="369324"/>
          </a:xfrm>
          <a:prstGeom prst="rect">
            <a:avLst/>
          </a:prstGeom>
          <a:noFill/>
        </p:spPr>
        <p:txBody>
          <a:bodyPr wrap="square" lIns="121913" tIns="60956" rIns="121913" bIns="6095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600" dirty="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单击此处添加标题</a:t>
            </a:r>
          </a:p>
        </p:txBody>
      </p:sp>
      <p:sp>
        <p:nvSpPr>
          <p:cNvPr id="11" name="稻壳儿榴莲果果"/>
          <p:cNvSpPr txBox="1"/>
          <p:nvPr/>
        </p:nvSpPr>
        <p:spPr>
          <a:xfrm>
            <a:off x="8856576" y="1750978"/>
            <a:ext cx="1976995" cy="369324"/>
          </a:xfrm>
          <a:prstGeom prst="rect">
            <a:avLst/>
          </a:prstGeom>
          <a:noFill/>
        </p:spPr>
        <p:txBody>
          <a:bodyPr wrap="square" lIns="121913" tIns="60956" rIns="121913" bIns="6095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600" dirty="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单击此处添加标题</a:t>
            </a:r>
          </a:p>
        </p:txBody>
      </p:sp>
      <p:sp>
        <p:nvSpPr>
          <p:cNvPr id="13" name="稻壳儿榴莲果果"/>
          <p:cNvSpPr txBox="1"/>
          <p:nvPr/>
        </p:nvSpPr>
        <p:spPr>
          <a:xfrm>
            <a:off x="8856576" y="4183455"/>
            <a:ext cx="1976995" cy="369324"/>
          </a:xfrm>
          <a:prstGeom prst="rect">
            <a:avLst/>
          </a:prstGeom>
          <a:noFill/>
        </p:spPr>
        <p:txBody>
          <a:bodyPr wrap="square" lIns="121913" tIns="60956" rIns="121913" bIns="6095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600" dirty="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单击此处添加标题</a:t>
            </a:r>
          </a:p>
        </p:txBody>
      </p:sp>
      <p:grpSp>
        <p:nvGrpSpPr>
          <p:cNvPr id="14" name="稻壳儿榴莲果果"/>
          <p:cNvGrpSpPr/>
          <p:nvPr/>
        </p:nvGrpSpPr>
        <p:grpSpPr>
          <a:xfrm>
            <a:off x="8492622" y="1802912"/>
            <a:ext cx="262132" cy="317965"/>
            <a:chOff x="6778625" y="2222501"/>
            <a:chExt cx="439738" cy="533400"/>
          </a:xfrm>
          <a:solidFill>
            <a:schemeClr val="bg1"/>
          </a:solidFill>
        </p:grpSpPr>
        <p:sp>
          <p:nvSpPr>
            <p:cNvPr id="15" name="Freeform 34"/>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35"/>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36"/>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37"/>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8"/>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9"/>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0"/>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稻壳儿榴莲果果"/>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42"/>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3"/>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4"/>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45"/>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46"/>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47"/>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48"/>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49"/>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0"/>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51"/>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52"/>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稻壳儿榴莲果果"/>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54"/>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5"/>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6"/>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7"/>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稻壳儿榴莲果果"/>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59"/>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60"/>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61"/>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稻壳儿榴莲果果"/>
          <p:cNvGrpSpPr/>
          <p:nvPr/>
        </p:nvGrpSpPr>
        <p:grpSpPr>
          <a:xfrm>
            <a:off x="8449813" y="4164574"/>
            <a:ext cx="330268" cy="325536"/>
            <a:chOff x="6708775" y="3594100"/>
            <a:chExt cx="554038" cy="546100"/>
          </a:xfrm>
          <a:solidFill>
            <a:schemeClr val="bg1"/>
          </a:solidFill>
        </p:grpSpPr>
        <p:sp>
          <p:nvSpPr>
            <p:cNvPr id="44" name="Freeform 65"/>
            <p:cNvSpPr>
              <a:spLocks noEditPoints="1"/>
            </p:cNvSpPr>
            <p:nvPr/>
          </p:nvSpPr>
          <p:spPr bwMode="auto">
            <a:xfrm>
              <a:off x="7064375" y="384492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66"/>
            <p:cNvSpPr>
              <a:spLocks/>
            </p:cNvSpPr>
            <p:nvPr/>
          </p:nvSpPr>
          <p:spPr bwMode="auto">
            <a:xfrm>
              <a:off x="7119938" y="3681413"/>
              <a:ext cx="17463" cy="293688"/>
            </a:xfrm>
            <a:custGeom>
              <a:avLst/>
              <a:gdLst>
                <a:gd name="T0" fmla="*/ 2 w 4"/>
                <a:gd name="T1" fmla="*/ 68 h 68"/>
                <a:gd name="T2" fmla="*/ 0 w 4"/>
                <a:gd name="T3" fmla="*/ 67 h 68"/>
                <a:gd name="T4" fmla="*/ 0 w 4"/>
                <a:gd name="T5" fmla="*/ 1 h 68"/>
                <a:gd name="T6" fmla="*/ 2 w 4"/>
                <a:gd name="T7" fmla="*/ 0 h 68"/>
                <a:gd name="T8" fmla="*/ 4 w 4"/>
                <a:gd name="T9" fmla="*/ 1 h 68"/>
                <a:gd name="T10" fmla="*/ 4 w 4"/>
                <a:gd name="T11" fmla="*/ 67 h 68"/>
                <a:gd name="T12" fmla="*/ 2 w 4"/>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4" h="68">
                  <a:moveTo>
                    <a:pt x="2" y="68"/>
                  </a:moveTo>
                  <a:cubicBezTo>
                    <a:pt x="1" y="68"/>
                    <a:pt x="0" y="67"/>
                    <a:pt x="0" y="67"/>
                  </a:cubicBezTo>
                  <a:cubicBezTo>
                    <a:pt x="0" y="1"/>
                    <a:pt x="0" y="1"/>
                    <a:pt x="0" y="1"/>
                  </a:cubicBezTo>
                  <a:cubicBezTo>
                    <a:pt x="0" y="0"/>
                    <a:pt x="1" y="0"/>
                    <a:pt x="2" y="0"/>
                  </a:cubicBezTo>
                  <a:cubicBezTo>
                    <a:pt x="3" y="0"/>
                    <a:pt x="4" y="0"/>
                    <a:pt x="4" y="1"/>
                  </a:cubicBezTo>
                  <a:cubicBezTo>
                    <a:pt x="4" y="67"/>
                    <a:pt x="4" y="67"/>
                    <a:pt x="4" y="67"/>
                  </a:cubicBezTo>
                  <a:cubicBezTo>
                    <a:pt x="4"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7"/>
            <p:cNvSpPr>
              <a:spLocks noEditPoints="1"/>
            </p:cNvSpPr>
            <p:nvPr/>
          </p:nvSpPr>
          <p:spPr bwMode="auto">
            <a:xfrm>
              <a:off x="7002463" y="3844925"/>
              <a:ext cx="252413" cy="212725"/>
            </a:xfrm>
            <a:custGeom>
              <a:avLst/>
              <a:gdLst>
                <a:gd name="T0" fmla="*/ 29 w 58"/>
                <a:gd name="T1" fmla="*/ 49 h 49"/>
                <a:gd name="T2" fmla="*/ 17 w 58"/>
                <a:gd name="T3" fmla="*/ 47 h 49"/>
                <a:gd name="T4" fmla="*/ 16 w 58"/>
                <a:gd name="T5" fmla="*/ 45 h 49"/>
                <a:gd name="T6" fmla="*/ 16 w 58"/>
                <a:gd name="T7" fmla="*/ 43 h 49"/>
                <a:gd name="T8" fmla="*/ 1 w 58"/>
                <a:gd name="T9" fmla="*/ 24 h 49"/>
                <a:gd name="T10" fmla="*/ 0 w 58"/>
                <a:gd name="T11" fmla="*/ 22 h 49"/>
                <a:gd name="T12" fmla="*/ 29 w 58"/>
                <a:gd name="T13" fmla="*/ 0 h 49"/>
                <a:gd name="T14" fmla="*/ 58 w 58"/>
                <a:gd name="T15" fmla="*/ 24 h 49"/>
                <a:gd name="T16" fmla="*/ 29 w 58"/>
                <a:gd name="T17" fmla="*/ 49 h 49"/>
                <a:gd name="T18" fmla="*/ 20 w 58"/>
                <a:gd name="T19" fmla="*/ 44 h 49"/>
                <a:gd name="T20" fmla="*/ 29 w 58"/>
                <a:gd name="T21" fmla="*/ 46 h 49"/>
                <a:gd name="T22" fmla="*/ 54 w 58"/>
                <a:gd name="T23" fmla="*/ 24 h 49"/>
                <a:gd name="T24" fmla="*/ 29 w 58"/>
                <a:gd name="T25" fmla="*/ 3 h 49"/>
                <a:gd name="T26" fmla="*/ 4 w 58"/>
                <a:gd name="T27" fmla="*/ 21 h 49"/>
                <a:gd name="T28" fmla="*/ 20 w 58"/>
                <a:gd name="T29" fmla="*/ 43 h 49"/>
                <a:gd name="T30" fmla="*/ 20 w 58"/>
                <a:gd name="T3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49">
                  <a:moveTo>
                    <a:pt x="29" y="49"/>
                  </a:moveTo>
                  <a:cubicBezTo>
                    <a:pt x="25" y="49"/>
                    <a:pt x="21" y="48"/>
                    <a:pt x="17" y="47"/>
                  </a:cubicBezTo>
                  <a:cubicBezTo>
                    <a:pt x="17" y="47"/>
                    <a:pt x="16" y="46"/>
                    <a:pt x="16" y="45"/>
                  </a:cubicBezTo>
                  <a:cubicBezTo>
                    <a:pt x="16" y="45"/>
                    <a:pt x="16" y="44"/>
                    <a:pt x="16" y="43"/>
                  </a:cubicBezTo>
                  <a:cubicBezTo>
                    <a:pt x="16" y="35"/>
                    <a:pt x="10" y="27"/>
                    <a:pt x="1" y="24"/>
                  </a:cubicBezTo>
                  <a:cubicBezTo>
                    <a:pt x="0" y="24"/>
                    <a:pt x="0" y="23"/>
                    <a:pt x="0" y="22"/>
                  </a:cubicBezTo>
                  <a:cubicBezTo>
                    <a:pt x="1" y="9"/>
                    <a:pt x="14" y="0"/>
                    <a:pt x="29" y="0"/>
                  </a:cubicBezTo>
                  <a:cubicBezTo>
                    <a:pt x="45" y="0"/>
                    <a:pt x="58" y="11"/>
                    <a:pt x="58" y="24"/>
                  </a:cubicBezTo>
                  <a:cubicBezTo>
                    <a:pt x="58" y="38"/>
                    <a:pt x="45" y="49"/>
                    <a:pt x="29" y="49"/>
                  </a:cubicBezTo>
                  <a:close/>
                  <a:moveTo>
                    <a:pt x="20" y="44"/>
                  </a:moveTo>
                  <a:cubicBezTo>
                    <a:pt x="23" y="45"/>
                    <a:pt x="26" y="46"/>
                    <a:pt x="29" y="46"/>
                  </a:cubicBezTo>
                  <a:cubicBezTo>
                    <a:pt x="43" y="46"/>
                    <a:pt x="54" y="36"/>
                    <a:pt x="54" y="24"/>
                  </a:cubicBezTo>
                  <a:cubicBezTo>
                    <a:pt x="54" y="13"/>
                    <a:pt x="43" y="3"/>
                    <a:pt x="29" y="3"/>
                  </a:cubicBezTo>
                  <a:cubicBezTo>
                    <a:pt x="16" y="3"/>
                    <a:pt x="5" y="11"/>
                    <a:pt x="4" y="21"/>
                  </a:cubicBezTo>
                  <a:cubicBezTo>
                    <a:pt x="13" y="25"/>
                    <a:pt x="20" y="34"/>
                    <a:pt x="20" y="43"/>
                  </a:cubicBezTo>
                  <a:cubicBezTo>
                    <a:pt x="20" y="44"/>
                    <a:pt x="20" y="44"/>
                    <a:pt x="2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68"/>
            <p:cNvSpPr>
              <a:spLocks noEditPoints="1"/>
            </p:cNvSpPr>
            <p:nvPr/>
          </p:nvSpPr>
          <p:spPr bwMode="auto">
            <a:xfrm>
              <a:off x="6838950" y="3927475"/>
              <a:ext cx="250825" cy="212725"/>
            </a:xfrm>
            <a:custGeom>
              <a:avLst/>
              <a:gdLst>
                <a:gd name="T0" fmla="*/ 29 w 58"/>
                <a:gd name="T1" fmla="*/ 49 h 49"/>
                <a:gd name="T2" fmla="*/ 0 w 58"/>
                <a:gd name="T3" fmla="*/ 24 h 49"/>
                <a:gd name="T4" fmla="*/ 29 w 58"/>
                <a:gd name="T5" fmla="*/ 0 h 49"/>
                <a:gd name="T6" fmla="*/ 40 w 58"/>
                <a:gd name="T7" fmla="*/ 2 h 49"/>
                <a:gd name="T8" fmla="*/ 58 w 58"/>
                <a:gd name="T9" fmla="*/ 24 h 49"/>
                <a:gd name="T10" fmla="*/ 58 w 58"/>
                <a:gd name="T11" fmla="*/ 27 h 49"/>
                <a:gd name="T12" fmla="*/ 29 w 58"/>
                <a:gd name="T13" fmla="*/ 49 h 49"/>
                <a:gd name="T14" fmla="*/ 29 w 58"/>
                <a:gd name="T15" fmla="*/ 3 h 49"/>
                <a:gd name="T16" fmla="*/ 3 w 58"/>
                <a:gd name="T17" fmla="*/ 24 h 49"/>
                <a:gd name="T18" fmla="*/ 29 w 58"/>
                <a:gd name="T19" fmla="*/ 46 h 49"/>
                <a:gd name="T20" fmla="*/ 54 w 58"/>
                <a:gd name="T21" fmla="*/ 26 h 49"/>
                <a:gd name="T22" fmla="*/ 54 w 58"/>
                <a:gd name="T23" fmla="*/ 24 h 49"/>
                <a:gd name="T24" fmla="*/ 39 w 58"/>
                <a:gd name="T25" fmla="*/ 5 h 49"/>
                <a:gd name="T26" fmla="*/ 29 w 58"/>
                <a:gd name="T27"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49">
                  <a:moveTo>
                    <a:pt x="29" y="49"/>
                  </a:moveTo>
                  <a:cubicBezTo>
                    <a:pt x="13" y="49"/>
                    <a:pt x="0" y="38"/>
                    <a:pt x="0" y="24"/>
                  </a:cubicBezTo>
                  <a:cubicBezTo>
                    <a:pt x="0" y="11"/>
                    <a:pt x="13" y="0"/>
                    <a:pt x="29" y="0"/>
                  </a:cubicBezTo>
                  <a:cubicBezTo>
                    <a:pt x="33" y="0"/>
                    <a:pt x="37" y="0"/>
                    <a:pt x="40" y="2"/>
                  </a:cubicBezTo>
                  <a:cubicBezTo>
                    <a:pt x="51" y="6"/>
                    <a:pt x="58" y="15"/>
                    <a:pt x="58" y="24"/>
                  </a:cubicBezTo>
                  <a:cubicBezTo>
                    <a:pt x="58" y="25"/>
                    <a:pt x="58" y="26"/>
                    <a:pt x="58" y="27"/>
                  </a:cubicBezTo>
                  <a:cubicBezTo>
                    <a:pt x="56" y="39"/>
                    <a:pt x="44" y="49"/>
                    <a:pt x="29" y="49"/>
                  </a:cubicBezTo>
                  <a:close/>
                  <a:moveTo>
                    <a:pt x="29" y="3"/>
                  </a:moveTo>
                  <a:cubicBezTo>
                    <a:pt x="15" y="3"/>
                    <a:pt x="3" y="13"/>
                    <a:pt x="3" y="24"/>
                  </a:cubicBezTo>
                  <a:cubicBezTo>
                    <a:pt x="3" y="36"/>
                    <a:pt x="15" y="46"/>
                    <a:pt x="29" y="46"/>
                  </a:cubicBezTo>
                  <a:cubicBezTo>
                    <a:pt x="42" y="46"/>
                    <a:pt x="53" y="37"/>
                    <a:pt x="54" y="26"/>
                  </a:cubicBezTo>
                  <a:cubicBezTo>
                    <a:pt x="54" y="26"/>
                    <a:pt x="54" y="25"/>
                    <a:pt x="54" y="24"/>
                  </a:cubicBezTo>
                  <a:cubicBezTo>
                    <a:pt x="54" y="16"/>
                    <a:pt x="48" y="8"/>
                    <a:pt x="39" y="5"/>
                  </a:cubicBezTo>
                  <a:cubicBezTo>
                    <a:pt x="36" y="4"/>
                    <a:pt x="32" y="3"/>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69"/>
            <p:cNvSpPr>
              <a:spLocks noEditPoints="1"/>
            </p:cNvSpPr>
            <p:nvPr/>
          </p:nvSpPr>
          <p:spPr bwMode="auto">
            <a:xfrm>
              <a:off x="6899275" y="392747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70"/>
            <p:cNvSpPr>
              <a:spLocks/>
            </p:cNvSpPr>
            <p:nvPr/>
          </p:nvSpPr>
          <p:spPr bwMode="auto">
            <a:xfrm>
              <a:off x="6954838" y="3762375"/>
              <a:ext cx="14288" cy="295275"/>
            </a:xfrm>
            <a:custGeom>
              <a:avLst/>
              <a:gdLst>
                <a:gd name="T0" fmla="*/ 2 w 3"/>
                <a:gd name="T1" fmla="*/ 68 h 68"/>
                <a:gd name="T2" fmla="*/ 0 w 3"/>
                <a:gd name="T3" fmla="*/ 67 h 68"/>
                <a:gd name="T4" fmla="*/ 0 w 3"/>
                <a:gd name="T5" fmla="*/ 1 h 68"/>
                <a:gd name="T6" fmla="*/ 2 w 3"/>
                <a:gd name="T7" fmla="*/ 0 h 68"/>
                <a:gd name="T8" fmla="*/ 3 w 3"/>
                <a:gd name="T9" fmla="*/ 1 h 68"/>
                <a:gd name="T10" fmla="*/ 3 w 3"/>
                <a:gd name="T11" fmla="*/ 67 h 68"/>
                <a:gd name="T12" fmla="*/ 2 w 3"/>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3" h="68">
                  <a:moveTo>
                    <a:pt x="2" y="68"/>
                  </a:moveTo>
                  <a:cubicBezTo>
                    <a:pt x="1" y="68"/>
                    <a:pt x="0" y="67"/>
                    <a:pt x="0" y="67"/>
                  </a:cubicBezTo>
                  <a:cubicBezTo>
                    <a:pt x="0" y="1"/>
                    <a:pt x="0" y="1"/>
                    <a:pt x="0" y="1"/>
                  </a:cubicBezTo>
                  <a:cubicBezTo>
                    <a:pt x="0" y="0"/>
                    <a:pt x="1" y="0"/>
                    <a:pt x="2" y="0"/>
                  </a:cubicBezTo>
                  <a:cubicBezTo>
                    <a:pt x="3" y="0"/>
                    <a:pt x="3" y="0"/>
                    <a:pt x="3" y="1"/>
                  </a:cubicBezTo>
                  <a:cubicBezTo>
                    <a:pt x="3" y="67"/>
                    <a:pt x="3" y="67"/>
                    <a:pt x="3" y="67"/>
                  </a:cubicBezTo>
                  <a:cubicBezTo>
                    <a:pt x="3"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71"/>
            <p:cNvSpPr>
              <a:spLocks/>
            </p:cNvSpPr>
            <p:nvPr/>
          </p:nvSpPr>
          <p:spPr bwMode="auto">
            <a:xfrm>
              <a:off x="6708775" y="3594100"/>
              <a:ext cx="350838" cy="160338"/>
            </a:xfrm>
            <a:custGeom>
              <a:avLst/>
              <a:gdLst>
                <a:gd name="T0" fmla="*/ 2 w 81"/>
                <a:gd name="T1" fmla="*/ 37 h 37"/>
                <a:gd name="T2" fmla="*/ 0 w 81"/>
                <a:gd name="T3" fmla="*/ 35 h 37"/>
                <a:gd name="T4" fmla="*/ 1 w 81"/>
                <a:gd name="T5" fmla="*/ 33 h 37"/>
                <a:gd name="T6" fmla="*/ 78 w 81"/>
                <a:gd name="T7" fmla="*/ 1 h 37"/>
                <a:gd name="T8" fmla="*/ 80 w 81"/>
                <a:gd name="T9" fmla="*/ 1 h 37"/>
                <a:gd name="T10" fmla="*/ 80 w 81"/>
                <a:gd name="T11" fmla="*/ 4 h 37"/>
                <a:gd name="T12" fmla="*/ 2 w 81"/>
                <a:gd name="T13" fmla="*/ 36 h 37"/>
                <a:gd name="T14" fmla="*/ 2 w 81"/>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37">
                  <a:moveTo>
                    <a:pt x="2" y="37"/>
                  </a:moveTo>
                  <a:cubicBezTo>
                    <a:pt x="1" y="37"/>
                    <a:pt x="0" y="36"/>
                    <a:pt x="0" y="35"/>
                  </a:cubicBezTo>
                  <a:cubicBezTo>
                    <a:pt x="0" y="34"/>
                    <a:pt x="0" y="33"/>
                    <a:pt x="1" y="33"/>
                  </a:cubicBezTo>
                  <a:cubicBezTo>
                    <a:pt x="21" y="28"/>
                    <a:pt x="50" y="19"/>
                    <a:pt x="78" y="1"/>
                  </a:cubicBezTo>
                  <a:cubicBezTo>
                    <a:pt x="79" y="0"/>
                    <a:pt x="80" y="1"/>
                    <a:pt x="80" y="1"/>
                  </a:cubicBezTo>
                  <a:cubicBezTo>
                    <a:pt x="81" y="2"/>
                    <a:pt x="81" y="3"/>
                    <a:pt x="80" y="4"/>
                  </a:cubicBezTo>
                  <a:cubicBezTo>
                    <a:pt x="52" y="22"/>
                    <a:pt x="22" y="31"/>
                    <a:pt x="2" y="36"/>
                  </a:cubicBezTo>
                  <a:cubicBezTo>
                    <a:pt x="2" y="36"/>
                    <a:pt x="2" y="37"/>
                    <a:pt x="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稻壳儿榴莲果果"/>
            <p:cNvSpPr>
              <a:spLocks noEditPoints="1"/>
            </p:cNvSpPr>
            <p:nvPr/>
          </p:nvSpPr>
          <p:spPr bwMode="auto">
            <a:xfrm>
              <a:off x="6751638" y="3719513"/>
              <a:ext cx="92075" cy="82550"/>
            </a:xfrm>
            <a:custGeom>
              <a:avLst/>
              <a:gdLst>
                <a:gd name="T0" fmla="*/ 10 w 21"/>
                <a:gd name="T1" fmla="*/ 19 h 19"/>
                <a:gd name="T2" fmla="*/ 1 w 21"/>
                <a:gd name="T3" fmla="*/ 13 h 19"/>
                <a:gd name="T4" fmla="*/ 1 w 21"/>
                <a:gd name="T5" fmla="*/ 6 h 19"/>
                <a:gd name="T6" fmla="*/ 6 w 21"/>
                <a:gd name="T7" fmla="*/ 1 h 19"/>
                <a:gd name="T8" fmla="*/ 10 w 21"/>
                <a:gd name="T9" fmla="*/ 0 h 19"/>
                <a:gd name="T10" fmla="*/ 19 w 21"/>
                <a:gd name="T11" fmla="*/ 6 h 19"/>
                <a:gd name="T12" fmla="*/ 14 w 21"/>
                <a:gd name="T13" fmla="*/ 19 h 19"/>
                <a:gd name="T14" fmla="*/ 10 w 21"/>
                <a:gd name="T15" fmla="*/ 19 h 19"/>
                <a:gd name="T16" fmla="*/ 10 w 21"/>
                <a:gd name="T17" fmla="*/ 3 h 19"/>
                <a:gd name="T18" fmla="*/ 7 w 21"/>
                <a:gd name="T19" fmla="*/ 4 h 19"/>
                <a:gd name="T20" fmla="*/ 4 w 21"/>
                <a:gd name="T21" fmla="*/ 7 h 19"/>
                <a:gd name="T22" fmla="*/ 4 w 21"/>
                <a:gd name="T23" fmla="*/ 12 h 19"/>
                <a:gd name="T24" fmla="*/ 10 w 21"/>
                <a:gd name="T25" fmla="*/ 16 h 19"/>
                <a:gd name="T26" fmla="*/ 13 w 21"/>
                <a:gd name="T27" fmla="*/ 16 h 19"/>
                <a:gd name="T28" fmla="*/ 16 w 21"/>
                <a:gd name="T29" fmla="*/ 7 h 19"/>
                <a:gd name="T30" fmla="*/ 10 w 21"/>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19">
                  <a:moveTo>
                    <a:pt x="10" y="19"/>
                  </a:moveTo>
                  <a:cubicBezTo>
                    <a:pt x="6" y="19"/>
                    <a:pt x="2" y="17"/>
                    <a:pt x="1" y="13"/>
                  </a:cubicBezTo>
                  <a:cubicBezTo>
                    <a:pt x="0" y="11"/>
                    <a:pt x="0" y="8"/>
                    <a:pt x="1" y="6"/>
                  </a:cubicBezTo>
                  <a:cubicBezTo>
                    <a:pt x="2" y="4"/>
                    <a:pt x="4" y="2"/>
                    <a:pt x="6" y="1"/>
                  </a:cubicBezTo>
                  <a:cubicBezTo>
                    <a:pt x="7" y="0"/>
                    <a:pt x="9" y="0"/>
                    <a:pt x="10" y="0"/>
                  </a:cubicBezTo>
                  <a:cubicBezTo>
                    <a:pt x="14" y="0"/>
                    <a:pt x="17" y="2"/>
                    <a:pt x="19" y="6"/>
                  </a:cubicBezTo>
                  <a:cubicBezTo>
                    <a:pt x="21" y="11"/>
                    <a:pt x="19" y="16"/>
                    <a:pt x="14" y="19"/>
                  </a:cubicBezTo>
                  <a:cubicBezTo>
                    <a:pt x="13" y="19"/>
                    <a:pt x="11" y="19"/>
                    <a:pt x="10" y="19"/>
                  </a:cubicBezTo>
                  <a:close/>
                  <a:moveTo>
                    <a:pt x="10" y="3"/>
                  </a:moveTo>
                  <a:cubicBezTo>
                    <a:pt x="9" y="3"/>
                    <a:pt x="8" y="3"/>
                    <a:pt x="7" y="4"/>
                  </a:cubicBezTo>
                  <a:cubicBezTo>
                    <a:pt x="6" y="4"/>
                    <a:pt x="5" y="6"/>
                    <a:pt x="4" y="7"/>
                  </a:cubicBezTo>
                  <a:cubicBezTo>
                    <a:pt x="3" y="9"/>
                    <a:pt x="3" y="11"/>
                    <a:pt x="4" y="12"/>
                  </a:cubicBezTo>
                  <a:cubicBezTo>
                    <a:pt x="5" y="15"/>
                    <a:pt x="7" y="16"/>
                    <a:pt x="10" y="16"/>
                  </a:cubicBezTo>
                  <a:cubicBezTo>
                    <a:pt x="11" y="16"/>
                    <a:pt x="12" y="16"/>
                    <a:pt x="13" y="16"/>
                  </a:cubicBezTo>
                  <a:cubicBezTo>
                    <a:pt x="16" y="14"/>
                    <a:pt x="17" y="10"/>
                    <a:pt x="16" y="7"/>
                  </a:cubicBezTo>
                  <a:cubicBezTo>
                    <a:pt x="15"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73"/>
            <p:cNvSpPr>
              <a:spLocks noEditPoints="1"/>
            </p:cNvSpPr>
            <p:nvPr/>
          </p:nvSpPr>
          <p:spPr bwMode="auto">
            <a:xfrm>
              <a:off x="6873875" y="3671888"/>
              <a:ext cx="90488" cy="87313"/>
            </a:xfrm>
            <a:custGeom>
              <a:avLst/>
              <a:gdLst>
                <a:gd name="T0" fmla="*/ 10 w 21"/>
                <a:gd name="T1" fmla="*/ 20 h 20"/>
                <a:gd name="T2" fmla="*/ 1 w 21"/>
                <a:gd name="T3" fmla="*/ 14 h 20"/>
                <a:gd name="T4" fmla="*/ 1 w 21"/>
                <a:gd name="T5" fmla="*/ 7 h 20"/>
                <a:gd name="T6" fmla="*/ 6 w 21"/>
                <a:gd name="T7" fmla="*/ 1 h 20"/>
                <a:gd name="T8" fmla="*/ 10 w 21"/>
                <a:gd name="T9" fmla="*/ 0 h 20"/>
                <a:gd name="T10" fmla="*/ 19 w 21"/>
                <a:gd name="T11" fmla="*/ 6 h 20"/>
                <a:gd name="T12" fmla="*/ 14 w 21"/>
                <a:gd name="T13" fmla="*/ 19 h 20"/>
                <a:gd name="T14" fmla="*/ 10 w 21"/>
                <a:gd name="T15" fmla="*/ 20 h 20"/>
                <a:gd name="T16" fmla="*/ 10 w 21"/>
                <a:gd name="T17" fmla="*/ 4 h 20"/>
                <a:gd name="T18" fmla="*/ 7 w 21"/>
                <a:gd name="T19" fmla="*/ 4 h 20"/>
                <a:gd name="T20" fmla="*/ 4 w 21"/>
                <a:gd name="T21" fmla="*/ 8 h 20"/>
                <a:gd name="T22" fmla="*/ 4 w 21"/>
                <a:gd name="T23" fmla="*/ 13 h 20"/>
                <a:gd name="T24" fmla="*/ 10 w 21"/>
                <a:gd name="T25" fmla="*/ 17 h 20"/>
                <a:gd name="T26" fmla="*/ 13 w 21"/>
                <a:gd name="T27" fmla="*/ 16 h 20"/>
                <a:gd name="T28" fmla="*/ 16 w 21"/>
                <a:gd name="T29" fmla="*/ 8 h 20"/>
                <a:gd name="T30" fmla="*/ 10 w 21"/>
                <a:gd name="T3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20">
                  <a:moveTo>
                    <a:pt x="10" y="20"/>
                  </a:moveTo>
                  <a:cubicBezTo>
                    <a:pt x="6" y="20"/>
                    <a:pt x="3" y="18"/>
                    <a:pt x="1" y="14"/>
                  </a:cubicBezTo>
                  <a:cubicBezTo>
                    <a:pt x="0" y="12"/>
                    <a:pt x="0" y="9"/>
                    <a:pt x="1" y="7"/>
                  </a:cubicBezTo>
                  <a:cubicBezTo>
                    <a:pt x="2" y="4"/>
                    <a:pt x="4" y="2"/>
                    <a:pt x="6" y="1"/>
                  </a:cubicBezTo>
                  <a:cubicBezTo>
                    <a:pt x="7" y="1"/>
                    <a:pt x="9" y="0"/>
                    <a:pt x="10" y="0"/>
                  </a:cubicBezTo>
                  <a:cubicBezTo>
                    <a:pt x="14" y="0"/>
                    <a:pt x="17" y="3"/>
                    <a:pt x="19" y="6"/>
                  </a:cubicBezTo>
                  <a:cubicBezTo>
                    <a:pt x="21" y="11"/>
                    <a:pt x="19" y="17"/>
                    <a:pt x="14" y="19"/>
                  </a:cubicBezTo>
                  <a:cubicBezTo>
                    <a:pt x="13" y="20"/>
                    <a:pt x="11" y="20"/>
                    <a:pt x="10" y="20"/>
                  </a:cubicBezTo>
                  <a:close/>
                  <a:moveTo>
                    <a:pt x="10" y="4"/>
                  </a:moveTo>
                  <a:cubicBezTo>
                    <a:pt x="9" y="4"/>
                    <a:pt x="8" y="4"/>
                    <a:pt x="7" y="4"/>
                  </a:cubicBezTo>
                  <a:cubicBezTo>
                    <a:pt x="6" y="5"/>
                    <a:pt x="5" y="6"/>
                    <a:pt x="4" y="8"/>
                  </a:cubicBezTo>
                  <a:cubicBezTo>
                    <a:pt x="3" y="9"/>
                    <a:pt x="3" y="11"/>
                    <a:pt x="4" y="13"/>
                  </a:cubicBezTo>
                  <a:cubicBezTo>
                    <a:pt x="5" y="15"/>
                    <a:pt x="7" y="17"/>
                    <a:pt x="10" y="17"/>
                  </a:cubicBezTo>
                  <a:cubicBezTo>
                    <a:pt x="11" y="17"/>
                    <a:pt x="12" y="17"/>
                    <a:pt x="13" y="16"/>
                  </a:cubicBezTo>
                  <a:cubicBezTo>
                    <a:pt x="16" y="15"/>
                    <a:pt x="17" y="11"/>
                    <a:pt x="16" y="8"/>
                  </a:cubicBezTo>
                  <a:cubicBezTo>
                    <a:pt x="15" y="5"/>
                    <a:pt x="13"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74"/>
            <p:cNvSpPr>
              <a:spLocks noEditPoints="1"/>
            </p:cNvSpPr>
            <p:nvPr/>
          </p:nvSpPr>
          <p:spPr bwMode="auto">
            <a:xfrm>
              <a:off x="6986588" y="3616325"/>
              <a:ext cx="95250" cy="85725"/>
            </a:xfrm>
            <a:custGeom>
              <a:avLst/>
              <a:gdLst>
                <a:gd name="T0" fmla="*/ 11 w 22"/>
                <a:gd name="T1" fmla="*/ 20 h 20"/>
                <a:gd name="T2" fmla="*/ 2 w 22"/>
                <a:gd name="T3" fmla="*/ 14 h 20"/>
                <a:gd name="T4" fmla="*/ 7 w 22"/>
                <a:gd name="T5" fmla="*/ 1 h 20"/>
                <a:gd name="T6" fmla="*/ 11 w 22"/>
                <a:gd name="T7" fmla="*/ 0 h 20"/>
                <a:gd name="T8" fmla="*/ 20 w 22"/>
                <a:gd name="T9" fmla="*/ 6 h 20"/>
                <a:gd name="T10" fmla="*/ 15 w 22"/>
                <a:gd name="T11" fmla="*/ 19 h 20"/>
                <a:gd name="T12" fmla="*/ 11 w 22"/>
                <a:gd name="T13" fmla="*/ 20 h 20"/>
                <a:gd name="T14" fmla="*/ 11 w 22"/>
                <a:gd name="T15" fmla="*/ 4 h 20"/>
                <a:gd name="T16" fmla="*/ 9 w 22"/>
                <a:gd name="T17" fmla="*/ 4 h 20"/>
                <a:gd name="T18" fmla="*/ 5 w 22"/>
                <a:gd name="T19" fmla="*/ 13 h 20"/>
                <a:gd name="T20" fmla="*/ 11 w 22"/>
                <a:gd name="T21" fmla="*/ 17 h 20"/>
                <a:gd name="T22" fmla="*/ 14 w 22"/>
                <a:gd name="T23" fmla="*/ 16 h 20"/>
                <a:gd name="T24" fmla="*/ 17 w 22"/>
                <a:gd name="T25" fmla="*/ 8 h 20"/>
                <a:gd name="T26" fmla="*/ 11 w 22"/>
                <a:gd name="T2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0">
                  <a:moveTo>
                    <a:pt x="11" y="20"/>
                  </a:moveTo>
                  <a:cubicBezTo>
                    <a:pt x="7" y="20"/>
                    <a:pt x="4" y="18"/>
                    <a:pt x="2" y="14"/>
                  </a:cubicBezTo>
                  <a:cubicBezTo>
                    <a:pt x="0" y="9"/>
                    <a:pt x="2" y="3"/>
                    <a:pt x="7" y="1"/>
                  </a:cubicBezTo>
                  <a:cubicBezTo>
                    <a:pt x="8" y="1"/>
                    <a:pt x="10" y="0"/>
                    <a:pt x="11" y="0"/>
                  </a:cubicBezTo>
                  <a:cubicBezTo>
                    <a:pt x="15" y="0"/>
                    <a:pt x="19" y="3"/>
                    <a:pt x="20" y="6"/>
                  </a:cubicBezTo>
                  <a:cubicBezTo>
                    <a:pt x="22" y="11"/>
                    <a:pt x="20" y="17"/>
                    <a:pt x="15" y="19"/>
                  </a:cubicBezTo>
                  <a:cubicBezTo>
                    <a:pt x="14" y="20"/>
                    <a:pt x="12" y="20"/>
                    <a:pt x="11" y="20"/>
                  </a:cubicBezTo>
                  <a:close/>
                  <a:moveTo>
                    <a:pt x="11" y="4"/>
                  </a:moveTo>
                  <a:cubicBezTo>
                    <a:pt x="10" y="4"/>
                    <a:pt x="9" y="4"/>
                    <a:pt x="9" y="4"/>
                  </a:cubicBezTo>
                  <a:cubicBezTo>
                    <a:pt x="5" y="6"/>
                    <a:pt x="4" y="10"/>
                    <a:pt x="5" y="13"/>
                  </a:cubicBezTo>
                  <a:cubicBezTo>
                    <a:pt x="6" y="15"/>
                    <a:pt x="9" y="17"/>
                    <a:pt x="11" y="17"/>
                  </a:cubicBezTo>
                  <a:cubicBezTo>
                    <a:pt x="12" y="17"/>
                    <a:pt x="13" y="17"/>
                    <a:pt x="14" y="16"/>
                  </a:cubicBezTo>
                  <a:cubicBezTo>
                    <a:pt x="17" y="15"/>
                    <a:pt x="18" y="11"/>
                    <a:pt x="17" y="8"/>
                  </a:cubicBezTo>
                  <a:cubicBezTo>
                    <a:pt x="16" y="5"/>
                    <a:pt x="14"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5"/>
            <p:cNvSpPr>
              <a:spLocks/>
            </p:cNvSpPr>
            <p:nvPr/>
          </p:nvSpPr>
          <p:spPr bwMode="auto">
            <a:xfrm>
              <a:off x="6726238" y="3724275"/>
              <a:ext cx="536575" cy="130175"/>
            </a:xfrm>
            <a:custGeom>
              <a:avLst/>
              <a:gdLst>
                <a:gd name="T0" fmla="*/ 21 w 124"/>
                <a:gd name="T1" fmla="*/ 28 h 30"/>
                <a:gd name="T2" fmla="*/ 2 w 124"/>
                <a:gd name="T3" fmla="*/ 26 h 30"/>
                <a:gd name="T4" fmla="*/ 2 w 124"/>
                <a:gd name="T5" fmla="*/ 26 h 30"/>
                <a:gd name="T6" fmla="*/ 0 w 124"/>
                <a:gd name="T7" fmla="*/ 25 h 30"/>
                <a:gd name="T8" fmla="*/ 1 w 124"/>
                <a:gd name="T9" fmla="*/ 23 h 30"/>
                <a:gd name="T10" fmla="*/ 3 w 124"/>
                <a:gd name="T11" fmla="*/ 22 h 30"/>
                <a:gd name="T12" fmla="*/ 100 w 124"/>
                <a:gd name="T13" fmla="*/ 1 h 30"/>
                <a:gd name="T14" fmla="*/ 102 w 124"/>
                <a:gd name="T15" fmla="*/ 1 h 30"/>
                <a:gd name="T16" fmla="*/ 102 w 124"/>
                <a:gd name="T17" fmla="*/ 1 h 30"/>
                <a:gd name="T18" fmla="*/ 123 w 124"/>
                <a:gd name="T19" fmla="*/ 11 h 30"/>
                <a:gd name="T20" fmla="*/ 124 w 124"/>
                <a:gd name="T21" fmla="*/ 13 h 30"/>
                <a:gd name="T22" fmla="*/ 123 w 124"/>
                <a:gd name="T23" fmla="*/ 15 h 30"/>
                <a:gd name="T24" fmla="*/ 100 w 124"/>
                <a:gd name="T25" fmla="*/ 4 h 30"/>
                <a:gd name="T26" fmla="*/ 21 w 124"/>
                <a:gd name="T2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30">
                  <a:moveTo>
                    <a:pt x="21" y="28"/>
                  </a:moveTo>
                  <a:cubicBezTo>
                    <a:pt x="13" y="28"/>
                    <a:pt x="6" y="27"/>
                    <a:pt x="2" y="26"/>
                  </a:cubicBezTo>
                  <a:cubicBezTo>
                    <a:pt x="2" y="26"/>
                    <a:pt x="2" y="26"/>
                    <a:pt x="2" y="26"/>
                  </a:cubicBezTo>
                  <a:cubicBezTo>
                    <a:pt x="1" y="26"/>
                    <a:pt x="1" y="25"/>
                    <a:pt x="0" y="25"/>
                  </a:cubicBezTo>
                  <a:cubicBezTo>
                    <a:pt x="0" y="24"/>
                    <a:pt x="0" y="23"/>
                    <a:pt x="1" y="23"/>
                  </a:cubicBezTo>
                  <a:cubicBezTo>
                    <a:pt x="1" y="22"/>
                    <a:pt x="2" y="22"/>
                    <a:pt x="3" y="22"/>
                  </a:cubicBezTo>
                  <a:cubicBezTo>
                    <a:pt x="15" y="26"/>
                    <a:pt x="47" y="30"/>
                    <a:pt x="100" y="1"/>
                  </a:cubicBezTo>
                  <a:cubicBezTo>
                    <a:pt x="101" y="0"/>
                    <a:pt x="101" y="0"/>
                    <a:pt x="102" y="1"/>
                  </a:cubicBezTo>
                  <a:cubicBezTo>
                    <a:pt x="102" y="1"/>
                    <a:pt x="102" y="1"/>
                    <a:pt x="102" y="1"/>
                  </a:cubicBezTo>
                  <a:cubicBezTo>
                    <a:pt x="103" y="2"/>
                    <a:pt x="108" y="11"/>
                    <a:pt x="123" y="11"/>
                  </a:cubicBezTo>
                  <a:cubicBezTo>
                    <a:pt x="124" y="11"/>
                    <a:pt x="124" y="12"/>
                    <a:pt x="124" y="13"/>
                  </a:cubicBezTo>
                  <a:cubicBezTo>
                    <a:pt x="124" y="14"/>
                    <a:pt x="124" y="15"/>
                    <a:pt x="123" y="15"/>
                  </a:cubicBezTo>
                  <a:cubicBezTo>
                    <a:pt x="109" y="15"/>
                    <a:pt x="103" y="8"/>
                    <a:pt x="100" y="4"/>
                  </a:cubicBezTo>
                  <a:cubicBezTo>
                    <a:pt x="65" y="23"/>
                    <a:pt x="39" y="28"/>
                    <a:pt x="2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noEditPoints="1"/>
            </p:cNvSpPr>
            <p:nvPr/>
          </p:nvSpPr>
          <p:spPr bwMode="auto">
            <a:xfrm>
              <a:off x="6731000" y="3832225"/>
              <a:ext cx="90488" cy="87313"/>
            </a:xfrm>
            <a:custGeom>
              <a:avLst/>
              <a:gdLst>
                <a:gd name="T0" fmla="*/ 10 w 21"/>
                <a:gd name="T1" fmla="*/ 20 h 20"/>
                <a:gd name="T2" fmla="*/ 1 w 21"/>
                <a:gd name="T3" fmla="*/ 12 h 20"/>
                <a:gd name="T4" fmla="*/ 8 w 21"/>
                <a:gd name="T5" fmla="*/ 0 h 20"/>
                <a:gd name="T6" fmla="*/ 10 w 21"/>
                <a:gd name="T7" fmla="*/ 0 h 20"/>
                <a:gd name="T8" fmla="*/ 20 w 21"/>
                <a:gd name="T9" fmla="*/ 8 h 20"/>
                <a:gd name="T10" fmla="*/ 12 w 21"/>
                <a:gd name="T11" fmla="*/ 19 h 20"/>
                <a:gd name="T12" fmla="*/ 10 w 21"/>
                <a:gd name="T13" fmla="*/ 20 h 20"/>
                <a:gd name="T14" fmla="*/ 10 w 21"/>
                <a:gd name="T15" fmla="*/ 3 h 20"/>
                <a:gd name="T16" fmla="*/ 9 w 21"/>
                <a:gd name="T17" fmla="*/ 3 h 20"/>
                <a:gd name="T18" fmla="*/ 4 w 21"/>
                <a:gd name="T19" fmla="*/ 11 h 20"/>
                <a:gd name="T20" fmla="*/ 12 w 21"/>
                <a:gd name="T21" fmla="*/ 16 h 20"/>
                <a:gd name="T22" fmla="*/ 17 w 21"/>
                <a:gd name="T23" fmla="*/ 8 h 20"/>
                <a:gd name="T24" fmla="*/ 10 w 21"/>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0">
                  <a:moveTo>
                    <a:pt x="10" y="20"/>
                  </a:moveTo>
                  <a:cubicBezTo>
                    <a:pt x="6" y="20"/>
                    <a:pt x="2" y="16"/>
                    <a:pt x="1" y="12"/>
                  </a:cubicBezTo>
                  <a:cubicBezTo>
                    <a:pt x="0" y="7"/>
                    <a:pt x="3" y="1"/>
                    <a:pt x="8" y="0"/>
                  </a:cubicBezTo>
                  <a:cubicBezTo>
                    <a:pt x="9" y="0"/>
                    <a:pt x="10" y="0"/>
                    <a:pt x="10" y="0"/>
                  </a:cubicBezTo>
                  <a:cubicBezTo>
                    <a:pt x="15" y="0"/>
                    <a:pt x="19" y="3"/>
                    <a:pt x="20" y="8"/>
                  </a:cubicBezTo>
                  <a:cubicBezTo>
                    <a:pt x="21" y="13"/>
                    <a:pt x="18" y="18"/>
                    <a:pt x="12" y="19"/>
                  </a:cubicBezTo>
                  <a:cubicBezTo>
                    <a:pt x="12" y="20"/>
                    <a:pt x="11" y="20"/>
                    <a:pt x="10" y="20"/>
                  </a:cubicBezTo>
                  <a:close/>
                  <a:moveTo>
                    <a:pt x="10" y="3"/>
                  </a:moveTo>
                  <a:cubicBezTo>
                    <a:pt x="10" y="3"/>
                    <a:pt x="9" y="3"/>
                    <a:pt x="9" y="3"/>
                  </a:cubicBezTo>
                  <a:cubicBezTo>
                    <a:pt x="5" y="4"/>
                    <a:pt x="3" y="8"/>
                    <a:pt x="4" y="11"/>
                  </a:cubicBezTo>
                  <a:cubicBezTo>
                    <a:pt x="5" y="15"/>
                    <a:pt x="8" y="17"/>
                    <a:pt x="12" y="16"/>
                  </a:cubicBezTo>
                  <a:cubicBezTo>
                    <a:pt x="15" y="15"/>
                    <a:pt x="17" y="12"/>
                    <a:pt x="17" y="8"/>
                  </a:cubicBezTo>
                  <a:cubicBezTo>
                    <a:pt x="16"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noEditPoints="1"/>
            </p:cNvSpPr>
            <p:nvPr/>
          </p:nvSpPr>
          <p:spPr bwMode="auto">
            <a:xfrm>
              <a:off x="6834188" y="3832225"/>
              <a:ext cx="95250" cy="87313"/>
            </a:xfrm>
            <a:custGeom>
              <a:avLst/>
              <a:gdLst>
                <a:gd name="T0" fmla="*/ 11 w 22"/>
                <a:gd name="T1" fmla="*/ 20 h 20"/>
                <a:gd name="T2" fmla="*/ 1 w 22"/>
                <a:gd name="T3" fmla="*/ 12 h 20"/>
                <a:gd name="T4" fmla="*/ 9 w 22"/>
                <a:gd name="T5" fmla="*/ 0 h 20"/>
                <a:gd name="T6" fmla="*/ 11 w 22"/>
                <a:gd name="T7" fmla="*/ 0 h 20"/>
                <a:gd name="T8" fmla="*/ 20 w 22"/>
                <a:gd name="T9" fmla="*/ 8 h 20"/>
                <a:gd name="T10" fmla="*/ 13 w 22"/>
                <a:gd name="T11" fmla="*/ 19 h 20"/>
                <a:gd name="T12" fmla="*/ 11 w 22"/>
                <a:gd name="T13" fmla="*/ 20 h 20"/>
                <a:gd name="T14" fmla="*/ 11 w 22"/>
                <a:gd name="T15" fmla="*/ 3 h 20"/>
                <a:gd name="T16" fmla="*/ 9 w 22"/>
                <a:gd name="T17" fmla="*/ 3 h 20"/>
                <a:gd name="T18" fmla="*/ 4 w 22"/>
                <a:gd name="T19" fmla="*/ 11 h 20"/>
                <a:gd name="T20" fmla="*/ 12 w 22"/>
                <a:gd name="T21" fmla="*/ 16 h 20"/>
                <a:gd name="T22" fmla="*/ 17 w 22"/>
                <a:gd name="T23" fmla="*/ 8 h 20"/>
                <a:gd name="T24" fmla="*/ 11 w 22"/>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0">
                  <a:moveTo>
                    <a:pt x="11" y="20"/>
                  </a:moveTo>
                  <a:cubicBezTo>
                    <a:pt x="6" y="20"/>
                    <a:pt x="2" y="16"/>
                    <a:pt x="1" y="12"/>
                  </a:cubicBezTo>
                  <a:cubicBezTo>
                    <a:pt x="0" y="7"/>
                    <a:pt x="3" y="1"/>
                    <a:pt x="9" y="0"/>
                  </a:cubicBezTo>
                  <a:cubicBezTo>
                    <a:pt x="9" y="0"/>
                    <a:pt x="10" y="0"/>
                    <a:pt x="11" y="0"/>
                  </a:cubicBezTo>
                  <a:cubicBezTo>
                    <a:pt x="15" y="0"/>
                    <a:pt x="19" y="3"/>
                    <a:pt x="20" y="8"/>
                  </a:cubicBezTo>
                  <a:cubicBezTo>
                    <a:pt x="22" y="13"/>
                    <a:pt x="18" y="18"/>
                    <a:pt x="13" y="19"/>
                  </a:cubicBezTo>
                  <a:cubicBezTo>
                    <a:pt x="12" y="20"/>
                    <a:pt x="11" y="20"/>
                    <a:pt x="11" y="20"/>
                  </a:cubicBezTo>
                  <a:close/>
                  <a:moveTo>
                    <a:pt x="11" y="3"/>
                  </a:moveTo>
                  <a:cubicBezTo>
                    <a:pt x="10" y="3"/>
                    <a:pt x="10" y="3"/>
                    <a:pt x="9" y="3"/>
                  </a:cubicBezTo>
                  <a:cubicBezTo>
                    <a:pt x="6" y="4"/>
                    <a:pt x="4" y="8"/>
                    <a:pt x="4" y="11"/>
                  </a:cubicBezTo>
                  <a:cubicBezTo>
                    <a:pt x="5" y="15"/>
                    <a:pt x="9" y="17"/>
                    <a:pt x="12" y="16"/>
                  </a:cubicBezTo>
                  <a:cubicBezTo>
                    <a:pt x="16" y="15"/>
                    <a:pt x="18" y="12"/>
                    <a:pt x="17" y="8"/>
                  </a:cubicBezTo>
                  <a:cubicBezTo>
                    <a:pt x="16" y="5"/>
                    <a:pt x="14"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noEditPoints="1"/>
            </p:cNvSpPr>
            <p:nvPr/>
          </p:nvSpPr>
          <p:spPr bwMode="auto">
            <a:xfrm>
              <a:off x="7180263" y="3771900"/>
              <a:ext cx="74613" cy="73025"/>
            </a:xfrm>
            <a:custGeom>
              <a:avLst/>
              <a:gdLst>
                <a:gd name="T0" fmla="*/ 8 w 17"/>
                <a:gd name="T1" fmla="*/ 17 h 17"/>
                <a:gd name="T2" fmla="*/ 0 w 17"/>
                <a:gd name="T3" fmla="*/ 10 h 17"/>
                <a:gd name="T4" fmla="*/ 1 w 17"/>
                <a:gd name="T5" fmla="*/ 4 h 17"/>
                <a:gd name="T6" fmla="*/ 7 w 17"/>
                <a:gd name="T7" fmla="*/ 0 h 17"/>
                <a:gd name="T8" fmla="*/ 9 w 17"/>
                <a:gd name="T9" fmla="*/ 0 h 17"/>
                <a:gd name="T10" fmla="*/ 17 w 17"/>
                <a:gd name="T11" fmla="*/ 7 h 17"/>
                <a:gd name="T12" fmla="*/ 16 w 17"/>
                <a:gd name="T13" fmla="*/ 13 h 17"/>
                <a:gd name="T14" fmla="*/ 10 w 17"/>
                <a:gd name="T15" fmla="*/ 17 h 17"/>
                <a:gd name="T16" fmla="*/ 8 w 17"/>
                <a:gd name="T17" fmla="*/ 17 h 17"/>
                <a:gd name="T18" fmla="*/ 9 w 17"/>
                <a:gd name="T19" fmla="*/ 3 h 17"/>
                <a:gd name="T20" fmla="*/ 7 w 17"/>
                <a:gd name="T21" fmla="*/ 3 h 17"/>
                <a:gd name="T22" fmla="*/ 4 w 17"/>
                <a:gd name="T23" fmla="*/ 6 h 17"/>
                <a:gd name="T24" fmla="*/ 3 w 17"/>
                <a:gd name="T25" fmla="*/ 10 h 17"/>
                <a:gd name="T26" fmla="*/ 10 w 17"/>
                <a:gd name="T27" fmla="*/ 14 h 17"/>
                <a:gd name="T28" fmla="*/ 13 w 17"/>
                <a:gd name="T29" fmla="*/ 12 h 17"/>
                <a:gd name="T30" fmla="*/ 14 w 17"/>
                <a:gd name="T31" fmla="*/ 8 h 17"/>
                <a:gd name="T32" fmla="*/ 9 w 17"/>
                <a:gd name="T3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17">
                  <a:moveTo>
                    <a:pt x="8" y="17"/>
                  </a:moveTo>
                  <a:cubicBezTo>
                    <a:pt x="4" y="17"/>
                    <a:pt x="1" y="14"/>
                    <a:pt x="0" y="10"/>
                  </a:cubicBezTo>
                  <a:cubicBezTo>
                    <a:pt x="0" y="8"/>
                    <a:pt x="0" y="6"/>
                    <a:pt x="1" y="4"/>
                  </a:cubicBezTo>
                  <a:cubicBezTo>
                    <a:pt x="2" y="2"/>
                    <a:pt x="4" y="1"/>
                    <a:pt x="7" y="0"/>
                  </a:cubicBezTo>
                  <a:cubicBezTo>
                    <a:pt x="7" y="0"/>
                    <a:pt x="8" y="0"/>
                    <a:pt x="9" y="0"/>
                  </a:cubicBezTo>
                  <a:cubicBezTo>
                    <a:pt x="13" y="0"/>
                    <a:pt x="16" y="3"/>
                    <a:pt x="17" y="7"/>
                  </a:cubicBezTo>
                  <a:cubicBezTo>
                    <a:pt x="17" y="9"/>
                    <a:pt x="17" y="11"/>
                    <a:pt x="16" y="13"/>
                  </a:cubicBezTo>
                  <a:cubicBezTo>
                    <a:pt x="15" y="15"/>
                    <a:pt x="13" y="17"/>
                    <a:pt x="10" y="17"/>
                  </a:cubicBezTo>
                  <a:cubicBezTo>
                    <a:pt x="10" y="17"/>
                    <a:pt x="9" y="17"/>
                    <a:pt x="8" y="17"/>
                  </a:cubicBezTo>
                  <a:close/>
                  <a:moveTo>
                    <a:pt x="9" y="3"/>
                  </a:moveTo>
                  <a:cubicBezTo>
                    <a:pt x="8" y="3"/>
                    <a:pt x="8" y="3"/>
                    <a:pt x="7" y="3"/>
                  </a:cubicBezTo>
                  <a:cubicBezTo>
                    <a:pt x="6" y="4"/>
                    <a:pt x="5" y="5"/>
                    <a:pt x="4" y="6"/>
                  </a:cubicBezTo>
                  <a:cubicBezTo>
                    <a:pt x="3" y="7"/>
                    <a:pt x="3" y="8"/>
                    <a:pt x="3" y="10"/>
                  </a:cubicBezTo>
                  <a:cubicBezTo>
                    <a:pt x="4" y="13"/>
                    <a:pt x="7" y="15"/>
                    <a:pt x="10" y="14"/>
                  </a:cubicBezTo>
                  <a:cubicBezTo>
                    <a:pt x="11" y="14"/>
                    <a:pt x="12" y="13"/>
                    <a:pt x="13" y="12"/>
                  </a:cubicBezTo>
                  <a:cubicBezTo>
                    <a:pt x="14" y="10"/>
                    <a:pt x="14" y="9"/>
                    <a:pt x="14" y="8"/>
                  </a:cubicBezTo>
                  <a:cubicBezTo>
                    <a:pt x="13" y="5"/>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noEditPoints="1"/>
            </p:cNvSpPr>
            <p:nvPr/>
          </p:nvSpPr>
          <p:spPr bwMode="auto">
            <a:xfrm>
              <a:off x="7064375" y="384492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7119938" y="3681413"/>
              <a:ext cx="17463" cy="293688"/>
            </a:xfrm>
            <a:custGeom>
              <a:avLst/>
              <a:gdLst>
                <a:gd name="T0" fmla="*/ 2 w 4"/>
                <a:gd name="T1" fmla="*/ 68 h 68"/>
                <a:gd name="T2" fmla="*/ 0 w 4"/>
                <a:gd name="T3" fmla="*/ 67 h 68"/>
                <a:gd name="T4" fmla="*/ 0 w 4"/>
                <a:gd name="T5" fmla="*/ 1 h 68"/>
                <a:gd name="T6" fmla="*/ 2 w 4"/>
                <a:gd name="T7" fmla="*/ 0 h 68"/>
                <a:gd name="T8" fmla="*/ 4 w 4"/>
                <a:gd name="T9" fmla="*/ 1 h 68"/>
                <a:gd name="T10" fmla="*/ 4 w 4"/>
                <a:gd name="T11" fmla="*/ 67 h 68"/>
                <a:gd name="T12" fmla="*/ 2 w 4"/>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4" h="68">
                  <a:moveTo>
                    <a:pt x="2" y="68"/>
                  </a:moveTo>
                  <a:cubicBezTo>
                    <a:pt x="1" y="68"/>
                    <a:pt x="0" y="67"/>
                    <a:pt x="0" y="67"/>
                  </a:cubicBezTo>
                  <a:cubicBezTo>
                    <a:pt x="0" y="1"/>
                    <a:pt x="0" y="1"/>
                    <a:pt x="0" y="1"/>
                  </a:cubicBezTo>
                  <a:cubicBezTo>
                    <a:pt x="0" y="0"/>
                    <a:pt x="1" y="0"/>
                    <a:pt x="2" y="0"/>
                  </a:cubicBezTo>
                  <a:cubicBezTo>
                    <a:pt x="3" y="0"/>
                    <a:pt x="4" y="0"/>
                    <a:pt x="4" y="1"/>
                  </a:cubicBezTo>
                  <a:cubicBezTo>
                    <a:pt x="4" y="67"/>
                    <a:pt x="4" y="67"/>
                    <a:pt x="4" y="67"/>
                  </a:cubicBezTo>
                  <a:cubicBezTo>
                    <a:pt x="4"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noEditPoints="1"/>
            </p:cNvSpPr>
            <p:nvPr/>
          </p:nvSpPr>
          <p:spPr bwMode="auto">
            <a:xfrm>
              <a:off x="7002463" y="3844925"/>
              <a:ext cx="252413" cy="212725"/>
            </a:xfrm>
            <a:custGeom>
              <a:avLst/>
              <a:gdLst>
                <a:gd name="T0" fmla="*/ 29 w 58"/>
                <a:gd name="T1" fmla="*/ 49 h 49"/>
                <a:gd name="T2" fmla="*/ 17 w 58"/>
                <a:gd name="T3" fmla="*/ 47 h 49"/>
                <a:gd name="T4" fmla="*/ 16 w 58"/>
                <a:gd name="T5" fmla="*/ 45 h 49"/>
                <a:gd name="T6" fmla="*/ 16 w 58"/>
                <a:gd name="T7" fmla="*/ 43 h 49"/>
                <a:gd name="T8" fmla="*/ 1 w 58"/>
                <a:gd name="T9" fmla="*/ 24 h 49"/>
                <a:gd name="T10" fmla="*/ 0 w 58"/>
                <a:gd name="T11" fmla="*/ 22 h 49"/>
                <a:gd name="T12" fmla="*/ 29 w 58"/>
                <a:gd name="T13" fmla="*/ 0 h 49"/>
                <a:gd name="T14" fmla="*/ 58 w 58"/>
                <a:gd name="T15" fmla="*/ 24 h 49"/>
                <a:gd name="T16" fmla="*/ 29 w 58"/>
                <a:gd name="T17" fmla="*/ 49 h 49"/>
                <a:gd name="T18" fmla="*/ 20 w 58"/>
                <a:gd name="T19" fmla="*/ 44 h 49"/>
                <a:gd name="T20" fmla="*/ 29 w 58"/>
                <a:gd name="T21" fmla="*/ 46 h 49"/>
                <a:gd name="T22" fmla="*/ 54 w 58"/>
                <a:gd name="T23" fmla="*/ 24 h 49"/>
                <a:gd name="T24" fmla="*/ 29 w 58"/>
                <a:gd name="T25" fmla="*/ 3 h 49"/>
                <a:gd name="T26" fmla="*/ 4 w 58"/>
                <a:gd name="T27" fmla="*/ 21 h 49"/>
                <a:gd name="T28" fmla="*/ 20 w 58"/>
                <a:gd name="T29" fmla="*/ 43 h 49"/>
                <a:gd name="T30" fmla="*/ 20 w 58"/>
                <a:gd name="T3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49">
                  <a:moveTo>
                    <a:pt x="29" y="49"/>
                  </a:moveTo>
                  <a:cubicBezTo>
                    <a:pt x="25" y="49"/>
                    <a:pt x="21" y="48"/>
                    <a:pt x="17" y="47"/>
                  </a:cubicBezTo>
                  <a:cubicBezTo>
                    <a:pt x="17" y="47"/>
                    <a:pt x="16" y="46"/>
                    <a:pt x="16" y="45"/>
                  </a:cubicBezTo>
                  <a:cubicBezTo>
                    <a:pt x="16" y="45"/>
                    <a:pt x="16" y="44"/>
                    <a:pt x="16" y="43"/>
                  </a:cubicBezTo>
                  <a:cubicBezTo>
                    <a:pt x="16" y="35"/>
                    <a:pt x="10" y="27"/>
                    <a:pt x="1" y="24"/>
                  </a:cubicBezTo>
                  <a:cubicBezTo>
                    <a:pt x="0" y="24"/>
                    <a:pt x="0" y="23"/>
                    <a:pt x="0" y="22"/>
                  </a:cubicBezTo>
                  <a:cubicBezTo>
                    <a:pt x="1" y="9"/>
                    <a:pt x="14" y="0"/>
                    <a:pt x="29" y="0"/>
                  </a:cubicBezTo>
                  <a:cubicBezTo>
                    <a:pt x="45" y="0"/>
                    <a:pt x="58" y="11"/>
                    <a:pt x="58" y="24"/>
                  </a:cubicBezTo>
                  <a:cubicBezTo>
                    <a:pt x="58" y="38"/>
                    <a:pt x="45" y="49"/>
                    <a:pt x="29" y="49"/>
                  </a:cubicBezTo>
                  <a:close/>
                  <a:moveTo>
                    <a:pt x="20" y="44"/>
                  </a:moveTo>
                  <a:cubicBezTo>
                    <a:pt x="23" y="45"/>
                    <a:pt x="26" y="46"/>
                    <a:pt x="29" y="46"/>
                  </a:cubicBezTo>
                  <a:cubicBezTo>
                    <a:pt x="43" y="46"/>
                    <a:pt x="54" y="36"/>
                    <a:pt x="54" y="24"/>
                  </a:cubicBezTo>
                  <a:cubicBezTo>
                    <a:pt x="54" y="13"/>
                    <a:pt x="43" y="3"/>
                    <a:pt x="29" y="3"/>
                  </a:cubicBezTo>
                  <a:cubicBezTo>
                    <a:pt x="16" y="3"/>
                    <a:pt x="5" y="11"/>
                    <a:pt x="4" y="21"/>
                  </a:cubicBezTo>
                  <a:cubicBezTo>
                    <a:pt x="13" y="25"/>
                    <a:pt x="20" y="34"/>
                    <a:pt x="20" y="43"/>
                  </a:cubicBezTo>
                  <a:cubicBezTo>
                    <a:pt x="20" y="44"/>
                    <a:pt x="20" y="44"/>
                    <a:pt x="2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noEditPoints="1"/>
            </p:cNvSpPr>
            <p:nvPr/>
          </p:nvSpPr>
          <p:spPr bwMode="auto">
            <a:xfrm>
              <a:off x="6838950" y="3927475"/>
              <a:ext cx="250825" cy="212725"/>
            </a:xfrm>
            <a:custGeom>
              <a:avLst/>
              <a:gdLst>
                <a:gd name="T0" fmla="*/ 29 w 58"/>
                <a:gd name="T1" fmla="*/ 49 h 49"/>
                <a:gd name="T2" fmla="*/ 0 w 58"/>
                <a:gd name="T3" fmla="*/ 24 h 49"/>
                <a:gd name="T4" fmla="*/ 29 w 58"/>
                <a:gd name="T5" fmla="*/ 0 h 49"/>
                <a:gd name="T6" fmla="*/ 40 w 58"/>
                <a:gd name="T7" fmla="*/ 2 h 49"/>
                <a:gd name="T8" fmla="*/ 58 w 58"/>
                <a:gd name="T9" fmla="*/ 24 h 49"/>
                <a:gd name="T10" fmla="*/ 58 w 58"/>
                <a:gd name="T11" fmla="*/ 27 h 49"/>
                <a:gd name="T12" fmla="*/ 29 w 58"/>
                <a:gd name="T13" fmla="*/ 49 h 49"/>
                <a:gd name="T14" fmla="*/ 29 w 58"/>
                <a:gd name="T15" fmla="*/ 3 h 49"/>
                <a:gd name="T16" fmla="*/ 3 w 58"/>
                <a:gd name="T17" fmla="*/ 24 h 49"/>
                <a:gd name="T18" fmla="*/ 29 w 58"/>
                <a:gd name="T19" fmla="*/ 46 h 49"/>
                <a:gd name="T20" fmla="*/ 54 w 58"/>
                <a:gd name="T21" fmla="*/ 26 h 49"/>
                <a:gd name="T22" fmla="*/ 54 w 58"/>
                <a:gd name="T23" fmla="*/ 24 h 49"/>
                <a:gd name="T24" fmla="*/ 39 w 58"/>
                <a:gd name="T25" fmla="*/ 5 h 49"/>
                <a:gd name="T26" fmla="*/ 29 w 58"/>
                <a:gd name="T27"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49">
                  <a:moveTo>
                    <a:pt x="29" y="49"/>
                  </a:moveTo>
                  <a:cubicBezTo>
                    <a:pt x="13" y="49"/>
                    <a:pt x="0" y="38"/>
                    <a:pt x="0" y="24"/>
                  </a:cubicBezTo>
                  <a:cubicBezTo>
                    <a:pt x="0" y="11"/>
                    <a:pt x="13" y="0"/>
                    <a:pt x="29" y="0"/>
                  </a:cubicBezTo>
                  <a:cubicBezTo>
                    <a:pt x="33" y="0"/>
                    <a:pt x="37" y="0"/>
                    <a:pt x="40" y="2"/>
                  </a:cubicBezTo>
                  <a:cubicBezTo>
                    <a:pt x="51" y="6"/>
                    <a:pt x="58" y="15"/>
                    <a:pt x="58" y="24"/>
                  </a:cubicBezTo>
                  <a:cubicBezTo>
                    <a:pt x="58" y="25"/>
                    <a:pt x="58" y="26"/>
                    <a:pt x="58" y="27"/>
                  </a:cubicBezTo>
                  <a:cubicBezTo>
                    <a:pt x="56" y="39"/>
                    <a:pt x="44" y="49"/>
                    <a:pt x="29" y="49"/>
                  </a:cubicBezTo>
                  <a:close/>
                  <a:moveTo>
                    <a:pt x="29" y="3"/>
                  </a:moveTo>
                  <a:cubicBezTo>
                    <a:pt x="15" y="3"/>
                    <a:pt x="3" y="13"/>
                    <a:pt x="3" y="24"/>
                  </a:cubicBezTo>
                  <a:cubicBezTo>
                    <a:pt x="3" y="36"/>
                    <a:pt x="15" y="46"/>
                    <a:pt x="29" y="46"/>
                  </a:cubicBezTo>
                  <a:cubicBezTo>
                    <a:pt x="42" y="46"/>
                    <a:pt x="53" y="37"/>
                    <a:pt x="54" y="26"/>
                  </a:cubicBezTo>
                  <a:cubicBezTo>
                    <a:pt x="54" y="26"/>
                    <a:pt x="54" y="25"/>
                    <a:pt x="54" y="24"/>
                  </a:cubicBezTo>
                  <a:cubicBezTo>
                    <a:pt x="54" y="16"/>
                    <a:pt x="48" y="8"/>
                    <a:pt x="39" y="5"/>
                  </a:cubicBezTo>
                  <a:cubicBezTo>
                    <a:pt x="36" y="4"/>
                    <a:pt x="32" y="3"/>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noEditPoints="1"/>
            </p:cNvSpPr>
            <p:nvPr/>
          </p:nvSpPr>
          <p:spPr bwMode="auto">
            <a:xfrm>
              <a:off x="6899275" y="392747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6954838" y="3762375"/>
              <a:ext cx="14288" cy="295275"/>
            </a:xfrm>
            <a:custGeom>
              <a:avLst/>
              <a:gdLst>
                <a:gd name="T0" fmla="*/ 2 w 3"/>
                <a:gd name="T1" fmla="*/ 68 h 68"/>
                <a:gd name="T2" fmla="*/ 0 w 3"/>
                <a:gd name="T3" fmla="*/ 67 h 68"/>
                <a:gd name="T4" fmla="*/ 0 w 3"/>
                <a:gd name="T5" fmla="*/ 1 h 68"/>
                <a:gd name="T6" fmla="*/ 2 w 3"/>
                <a:gd name="T7" fmla="*/ 0 h 68"/>
                <a:gd name="T8" fmla="*/ 3 w 3"/>
                <a:gd name="T9" fmla="*/ 1 h 68"/>
                <a:gd name="T10" fmla="*/ 3 w 3"/>
                <a:gd name="T11" fmla="*/ 67 h 68"/>
                <a:gd name="T12" fmla="*/ 2 w 3"/>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3" h="68">
                  <a:moveTo>
                    <a:pt x="2" y="68"/>
                  </a:moveTo>
                  <a:cubicBezTo>
                    <a:pt x="1" y="68"/>
                    <a:pt x="0" y="67"/>
                    <a:pt x="0" y="67"/>
                  </a:cubicBezTo>
                  <a:cubicBezTo>
                    <a:pt x="0" y="1"/>
                    <a:pt x="0" y="1"/>
                    <a:pt x="0" y="1"/>
                  </a:cubicBezTo>
                  <a:cubicBezTo>
                    <a:pt x="0" y="0"/>
                    <a:pt x="1" y="0"/>
                    <a:pt x="2" y="0"/>
                  </a:cubicBezTo>
                  <a:cubicBezTo>
                    <a:pt x="3" y="0"/>
                    <a:pt x="3" y="0"/>
                    <a:pt x="3" y="1"/>
                  </a:cubicBezTo>
                  <a:cubicBezTo>
                    <a:pt x="3" y="67"/>
                    <a:pt x="3" y="67"/>
                    <a:pt x="3" y="67"/>
                  </a:cubicBezTo>
                  <a:cubicBezTo>
                    <a:pt x="3"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稻壳儿榴莲果果"/>
            <p:cNvSpPr>
              <a:spLocks/>
            </p:cNvSpPr>
            <p:nvPr/>
          </p:nvSpPr>
          <p:spPr bwMode="auto">
            <a:xfrm>
              <a:off x="6708775" y="3594100"/>
              <a:ext cx="350838" cy="160338"/>
            </a:xfrm>
            <a:custGeom>
              <a:avLst/>
              <a:gdLst>
                <a:gd name="T0" fmla="*/ 2 w 81"/>
                <a:gd name="T1" fmla="*/ 37 h 37"/>
                <a:gd name="T2" fmla="*/ 0 w 81"/>
                <a:gd name="T3" fmla="*/ 35 h 37"/>
                <a:gd name="T4" fmla="*/ 1 w 81"/>
                <a:gd name="T5" fmla="*/ 33 h 37"/>
                <a:gd name="T6" fmla="*/ 78 w 81"/>
                <a:gd name="T7" fmla="*/ 1 h 37"/>
                <a:gd name="T8" fmla="*/ 80 w 81"/>
                <a:gd name="T9" fmla="*/ 1 h 37"/>
                <a:gd name="T10" fmla="*/ 80 w 81"/>
                <a:gd name="T11" fmla="*/ 4 h 37"/>
                <a:gd name="T12" fmla="*/ 2 w 81"/>
                <a:gd name="T13" fmla="*/ 36 h 37"/>
                <a:gd name="T14" fmla="*/ 2 w 81"/>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37">
                  <a:moveTo>
                    <a:pt x="2" y="37"/>
                  </a:moveTo>
                  <a:cubicBezTo>
                    <a:pt x="1" y="37"/>
                    <a:pt x="0" y="36"/>
                    <a:pt x="0" y="35"/>
                  </a:cubicBezTo>
                  <a:cubicBezTo>
                    <a:pt x="0" y="34"/>
                    <a:pt x="0" y="33"/>
                    <a:pt x="1" y="33"/>
                  </a:cubicBezTo>
                  <a:cubicBezTo>
                    <a:pt x="21" y="28"/>
                    <a:pt x="50" y="19"/>
                    <a:pt x="78" y="1"/>
                  </a:cubicBezTo>
                  <a:cubicBezTo>
                    <a:pt x="79" y="0"/>
                    <a:pt x="80" y="1"/>
                    <a:pt x="80" y="1"/>
                  </a:cubicBezTo>
                  <a:cubicBezTo>
                    <a:pt x="81" y="2"/>
                    <a:pt x="81" y="3"/>
                    <a:pt x="80" y="4"/>
                  </a:cubicBezTo>
                  <a:cubicBezTo>
                    <a:pt x="52" y="22"/>
                    <a:pt x="22" y="31"/>
                    <a:pt x="2" y="36"/>
                  </a:cubicBezTo>
                  <a:cubicBezTo>
                    <a:pt x="2" y="36"/>
                    <a:pt x="2" y="37"/>
                    <a:pt x="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86"/>
            <p:cNvSpPr>
              <a:spLocks noEditPoints="1"/>
            </p:cNvSpPr>
            <p:nvPr/>
          </p:nvSpPr>
          <p:spPr bwMode="auto">
            <a:xfrm>
              <a:off x="6751638" y="3719513"/>
              <a:ext cx="92075" cy="82550"/>
            </a:xfrm>
            <a:custGeom>
              <a:avLst/>
              <a:gdLst>
                <a:gd name="T0" fmla="*/ 10 w 21"/>
                <a:gd name="T1" fmla="*/ 19 h 19"/>
                <a:gd name="T2" fmla="*/ 1 w 21"/>
                <a:gd name="T3" fmla="*/ 13 h 19"/>
                <a:gd name="T4" fmla="*/ 1 w 21"/>
                <a:gd name="T5" fmla="*/ 6 h 19"/>
                <a:gd name="T6" fmla="*/ 6 w 21"/>
                <a:gd name="T7" fmla="*/ 1 h 19"/>
                <a:gd name="T8" fmla="*/ 10 w 21"/>
                <a:gd name="T9" fmla="*/ 0 h 19"/>
                <a:gd name="T10" fmla="*/ 19 w 21"/>
                <a:gd name="T11" fmla="*/ 6 h 19"/>
                <a:gd name="T12" fmla="*/ 14 w 21"/>
                <a:gd name="T13" fmla="*/ 19 h 19"/>
                <a:gd name="T14" fmla="*/ 10 w 21"/>
                <a:gd name="T15" fmla="*/ 19 h 19"/>
                <a:gd name="T16" fmla="*/ 10 w 21"/>
                <a:gd name="T17" fmla="*/ 3 h 19"/>
                <a:gd name="T18" fmla="*/ 7 w 21"/>
                <a:gd name="T19" fmla="*/ 4 h 19"/>
                <a:gd name="T20" fmla="*/ 4 w 21"/>
                <a:gd name="T21" fmla="*/ 7 h 19"/>
                <a:gd name="T22" fmla="*/ 4 w 21"/>
                <a:gd name="T23" fmla="*/ 12 h 19"/>
                <a:gd name="T24" fmla="*/ 10 w 21"/>
                <a:gd name="T25" fmla="*/ 16 h 19"/>
                <a:gd name="T26" fmla="*/ 13 w 21"/>
                <a:gd name="T27" fmla="*/ 16 h 19"/>
                <a:gd name="T28" fmla="*/ 16 w 21"/>
                <a:gd name="T29" fmla="*/ 7 h 19"/>
                <a:gd name="T30" fmla="*/ 10 w 21"/>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19">
                  <a:moveTo>
                    <a:pt x="10" y="19"/>
                  </a:moveTo>
                  <a:cubicBezTo>
                    <a:pt x="6" y="19"/>
                    <a:pt x="2" y="17"/>
                    <a:pt x="1" y="13"/>
                  </a:cubicBezTo>
                  <a:cubicBezTo>
                    <a:pt x="0" y="11"/>
                    <a:pt x="0" y="8"/>
                    <a:pt x="1" y="6"/>
                  </a:cubicBezTo>
                  <a:cubicBezTo>
                    <a:pt x="2" y="4"/>
                    <a:pt x="4" y="2"/>
                    <a:pt x="6" y="1"/>
                  </a:cubicBezTo>
                  <a:cubicBezTo>
                    <a:pt x="7" y="0"/>
                    <a:pt x="9" y="0"/>
                    <a:pt x="10" y="0"/>
                  </a:cubicBezTo>
                  <a:cubicBezTo>
                    <a:pt x="14" y="0"/>
                    <a:pt x="17" y="2"/>
                    <a:pt x="19" y="6"/>
                  </a:cubicBezTo>
                  <a:cubicBezTo>
                    <a:pt x="21" y="11"/>
                    <a:pt x="19" y="16"/>
                    <a:pt x="14" y="19"/>
                  </a:cubicBezTo>
                  <a:cubicBezTo>
                    <a:pt x="13" y="19"/>
                    <a:pt x="11" y="19"/>
                    <a:pt x="10" y="19"/>
                  </a:cubicBezTo>
                  <a:close/>
                  <a:moveTo>
                    <a:pt x="10" y="3"/>
                  </a:moveTo>
                  <a:cubicBezTo>
                    <a:pt x="9" y="3"/>
                    <a:pt x="8" y="3"/>
                    <a:pt x="7" y="4"/>
                  </a:cubicBezTo>
                  <a:cubicBezTo>
                    <a:pt x="6" y="4"/>
                    <a:pt x="5" y="6"/>
                    <a:pt x="4" y="7"/>
                  </a:cubicBezTo>
                  <a:cubicBezTo>
                    <a:pt x="3" y="9"/>
                    <a:pt x="3" y="11"/>
                    <a:pt x="4" y="12"/>
                  </a:cubicBezTo>
                  <a:cubicBezTo>
                    <a:pt x="5" y="15"/>
                    <a:pt x="7" y="16"/>
                    <a:pt x="10" y="16"/>
                  </a:cubicBezTo>
                  <a:cubicBezTo>
                    <a:pt x="11" y="16"/>
                    <a:pt x="12" y="16"/>
                    <a:pt x="13" y="16"/>
                  </a:cubicBezTo>
                  <a:cubicBezTo>
                    <a:pt x="16" y="14"/>
                    <a:pt x="17" y="10"/>
                    <a:pt x="16" y="7"/>
                  </a:cubicBezTo>
                  <a:cubicBezTo>
                    <a:pt x="15"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87"/>
            <p:cNvSpPr>
              <a:spLocks noEditPoints="1"/>
            </p:cNvSpPr>
            <p:nvPr/>
          </p:nvSpPr>
          <p:spPr bwMode="auto">
            <a:xfrm>
              <a:off x="6873875" y="3671888"/>
              <a:ext cx="90488" cy="87313"/>
            </a:xfrm>
            <a:custGeom>
              <a:avLst/>
              <a:gdLst>
                <a:gd name="T0" fmla="*/ 10 w 21"/>
                <a:gd name="T1" fmla="*/ 20 h 20"/>
                <a:gd name="T2" fmla="*/ 1 w 21"/>
                <a:gd name="T3" fmla="*/ 14 h 20"/>
                <a:gd name="T4" fmla="*/ 1 w 21"/>
                <a:gd name="T5" fmla="*/ 7 h 20"/>
                <a:gd name="T6" fmla="*/ 6 w 21"/>
                <a:gd name="T7" fmla="*/ 1 h 20"/>
                <a:gd name="T8" fmla="*/ 10 w 21"/>
                <a:gd name="T9" fmla="*/ 0 h 20"/>
                <a:gd name="T10" fmla="*/ 19 w 21"/>
                <a:gd name="T11" fmla="*/ 6 h 20"/>
                <a:gd name="T12" fmla="*/ 14 w 21"/>
                <a:gd name="T13" fmla="*/ 19 h 20"/>
                <a:gd name="T14" fmla="*/ 10 w 21"/>
                <a:gd name="T15" fmla="*/ 20 h 20"/>
                <a:gd name="T16" fmla="*/ 10 w 21"/>
                <a:gd name="T17" fmla="*/ 4 h 20"/>
                <a:gd name="T18" fmla="*/ 7 w 21"/>
                <a:gd name="T19" fmla="*/ 4 h 20"/>
                <a:gd name="T20" fmla="*/ 4 w 21"/>
                <a:gd name="T21" fmla="*/ 8 h 20"/>
                <a:gd name="T22" fmla="*/ 4 w 21"/>
                <a:gd name="T23" fmla="*/ 13 h 20"/>
                <a:gd name="T24" fmla="*/ 10 w 21"/>
                <a:gd name="T25" fmla="*/ 17 h 20"/>
                <a:gd name="T26" fmla="*/ 13 w 21"/>
                <a:gd name="T27" fmla="*/ 16 h 20"/>
                <a:gd name="T28" fmla="*/ 16 w 21"/>
                <a:gd name="T29" fmla="*/ 8 h 20"/>
                <a:gd name="T30" fmla="*/ 10 w 21"/>
                <a:gd name="T3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20">
                  <a:moveTo>
                    <a:pt x="10" y="20"/>
                  </a:moveTo>
                  <a:cubicBezTo>
                    <a:pt x="6" y="20"/>
                    <a:pt x="3" y="18"/>
                    <a:pt x="1" y="14"/>
                  </a:cubicBezTo>
                  <a:cubicBezTo>
                    <a:pt x="0" y="12"/>
                    <a:pt x="0" y="9"/>
                    <a:pt x="1" y="7"/>
                  </a:cubicBezTo>
                  <a:cubicBezTo>
                    <a:pt x="2" y="4"/>
                    <a:pt x="4" y="2"/>
                    <a:pt x="6" y="1"/>
                  </a:cubicBezTo>
                  <a:cubicBezTo>
                    <a:pt x="7" y="1"/>
                    <a:pt x="9" y="0"/>
                    <a:pt x="10" y="0"/>
                  </a:cubicBezTo>
                  <a:cubicBezTo>
                    <a:pt x="14" y="0"/>
                    <a:pt x="17" y="3"/>
                    <a:pt x="19" y="6"/>
                  </a:cubicBezTo>
                  <a:cubicBezTo>
                    <a:pt x="21" y="11"/>
                    <a:pt x="19" y="17"/>
                    <a:pt x="14" y="19"/>
                  </a:cubicBezTo>
                  <a:cubicBezTo>
                    <a:pt x="13" y="20"/>
                    <a:pt x="11" y="20"/>
                    <a:pt x="10" y="20"/>
                  </a:cubicBezTo>
                  <a:close/>
                  <a:moveTo>
                    <a:pt x="10" y="4"/>
                  </a:moveTo>
                  <a:cubicBezTo>
                    <a:pt x="9" y="4"/>
                    <a:pt x="8" y="4"/>
                    <a:pt x="7" y="4"/>
                  </a:cubicBezTo>
                  <a:cubicBezTo>
                    <a:pt x="6" y="5"/>
                    <a:pt x="5" y="6"/>
                    <a:pt x="4" y="8"/>
                  </a:cubicBezTo>
                  <a:cubicBezTo>
                    <a:pt x="3" y="9"/>
                    <a:pt x="3" y="11"/>
                    <a:pt x="4" y="13"/>
                  </a:cubicBezTo>
                  <a:cubicBezTo>
                    <a:pt x="5" y="15"/>
                    <a:pt x="7" y="17"/>
                    <a:pt x="10" y="17"/>
                  </a:cubicBezTo>
                  <a:cubicBezTo>
                    <a:pt x="11" y="17"/>
                    <a:pt x="12" y="17"/>
                    <a:pt x="13" y="16"/>
                  </a:cubicBezTo>
                  <a:cubicBezTo>
                    <a:pt x="16" y="15"/>
                    <a:pt x="17" y="11"/>
                    <a:pt x="16" y="8"/>
                  </a:cubicBezTo>
                  <a:cubicBezTo>
                    <a:pt x="15" y="5"/>
                    <a:pt x="13"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稻壳儿榴莲果果"/>
            <p:cNvSpPr>
              <a:spLocks noEditPoints="1"/>
            </p:cNvSpPr>
            <p:nvPr/>
          </p:nvSpPr>
          <p:spPr bwMode="auto">
            <a:xfrm>
              <a:off x="6986588" y="3616325"/>
              <a:ext cx="95250" cy="85725"/>
            </a:xfrm>
            <a:custGeom>
              <a:avLst/>
              <a:gdLst>
                <a:gd name="T0" fmla="*/ 11 w 22"/>
                <a:gd name="T1" fmla="*/ 20 h 20"/>
                <a:gd name="T2" fmla="*/ 2 w 22"/>
                <a:gd name="T3" fmla="*/ 14 h 20"/>
                <a:gd name="T4" fmla="*/ 7 w 22"/>
                <a:gd name="T5" fmla="*/ 1 h 20"/>
                <a:gd name="T6" fmla="*/ 11 w 22"/>
                <a:gd name="T7" fmla="*/ 0 h 20"/>
                <a:gd name="T8" fmla="*/ 20 w 22"/>
                <a:gd name="T9" fmla="*/ 6 h 20"/>
                <a:gd name="T10" fmla="*/ 15 w 22"/>
                <a:gd name="T11" fmla="*/ 19 h 20"/>
                <a:gd name="T12" fmla="*/ 11 w 22"/>
                <a:gd name="T13" fmla="*/ 20 h 20"/>
                <a:gd name="T14" fmla="*/ 11 w 22"/>
                <a:gd name="T15" fmla="*/ 4 h 20"/>
                <a:gd name="T16" fmla="*/ 9 w 22"/>
                <a:gd name="T17" fmla="*/ 4 h 20"/>
                <a:gd name="T18" fmla="*/ 5 w 22"/>
                <a:gd name="T19" fmla="*/ 13 h 20"/>
                <a:gd name="T20" fmla="*/ 11 w 22"/>
                <a:gd name="T21" fmla="*/ 17 h 20"/>
                <a:gd name="T22" fmla="*/ 14 w 22"/>
                <a:gd name="T23" fmla="*/ 16 h 20"/>
                <a:gd name="T24" fmla="*/ 17 w 22"/>
                <a:gd name="T25" fmla="*/ 8 h 20"/>
                <a:gd name="T26" fmla="*/ 11 w 22"/>
                <a:gd name="T2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0">
                  <a:moveTo>
                    <a:pt x="11" y="20"/>
                  </a:moveTo>
                  <a:cubicBezTo>
                    <a:pt x="7" y="20"/>
                    <a:pt x="4" y="18"/>
                    <a:pt x="2" y="14"/>
                  </a:cubicBezTo>
                  <a:cubicBezTo>
                    <a:pt x="0" y="9"/>
                    <a:pt x="2" y="3"/>
                    <a:pt x="7" y="1"/>
                  </a:cubicBezTo>
                  <a:cubicBezTo>
                    <a:pt x="8" y="1"/>
                    <a:pt x="10" y="0"/>
                    <a:pt x="11" y="0"/>
                  </a:cubicBezTo>
                  <a:cubicBezTo>
                    <a:pt x="15" y="0"/>
                    <a:pt x="19" y="3"/>
                    <a:pt x="20" y="6"/>
                  </a:cubicBezTo>
                  <a:cubicBezTo>
                    <a:pt x="22" y="11"/>
                    <a:pt x="20" y="17"/>
                    <a:pt x="15" y="19"/>
                  </a:cubicBezTo>
                  <a:cubicBezTo>
                    <a:pt x="14" y="20"/>
                    <a:pt x="12" y="20"/>
                    <a:pt x="11" y="20"/>
                  </a:cubicBezTo>
                  <a:close/>
                  <a:moveTo>
                    <a:pt x="11" y="4"/>
                  </a:moveTo>
                  <a:cubicBezTo>
                    <a:pt x="10" y="4"/>
                    <a:pt x="9" y="4"/>
                    <a:pt x="9" y="4"/>
                  </a:cubicBezTo>
                  <a:cubicBezTo>
                    <a:pt x="5" y="6"/>
                    <a:pt x="4" y="10"/>
                    <a:pt x="5" y="13"/>
                  </a:cubicBezTo>
                  <a:cubicBezTo>
                    <a:pt x="6" y="15"/>
                    <a:pt x="9" y="17"/>
                    <a:pt x="11" y="17"/>
                  </a:cubicBezTo>
                  <a:cubicBezTo>
                    <a:pt x="12" y="17"/>
                    <a:pt x="13" y="17"/>
                    <a:pt x="14" y="16"/>
                  </a:cubicBezTo>
                  <a:cubicBezTo>
                    <a:pt x="17" y="15"/>
                    <a:pt x="18" y="11"/>
                    <a:pt x="17" y="8"/>
                  </a:cubicBezTo>
                  <a:cubicBezTo>
                    <a:pt x="16" y="5"/>
                    <a:pt x="14"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89"/>
            <p:cNvSpPr>
              <a:spLocks/>
            </p:cNvSpPr>
            <p:nvPr/>
          </p:nvSpPr>
          <p:spPr bwMode="auto">
            <a:xfrm>
              <a:off x="6726238" y="3724275"/>
              <a:ext cx="536575" cy="130175"/>
            </a:xfrm>
            <a:custGeom>
              <a:avLst/>
              <a:gdLst>
                <a:gd name="T0" fmla="*/ 21 w 124"/>
                <a:gd name="T1" fmla="*/ 28 h 30"/>
                <a:gd name="T2" fmla="*/ 2 w 124"/>
                <a:gd name="T3" fmla="*/ 26 h 30"/>
                <a:gd name="T4" fmla="*/ 2 w 124"/>
                <a:gd name="T5" fmla="*/ 26 h 30"/>
                <a:gd name="T6" fmla="*/ 0 w 124"/>
                <a:gd name="T7" fmla="*/ 25 h 30"/>
                <a:gd name="T8" fmla="*/ 1 w 124"/>
                <a:gd name="T9" fmla="*/ 23 h 30"/>
                <a:gd name="T10" fmla="*/ 3 w 124"/>
                <a:gd name="T11" fmla="*/ 22 h 30"/>
                <a:gd name="T12" fmla="*/ 100 w 124"/>
                <a:gd name="T13" fmla="*/ 1 h 30"/>
                <a:gd name="T14" fmla="*/ 102 w 124"/>
                <a:gd name="T15" fmla="*/ 1 h 30"/>
                <a:gd name="T16" fmla="*/ 102 w 124"/>
                <a:gd name="T17" fmla="*/ 1 h 30"/>
                <a:gd name="T18" fmla="*/ 123 w 124"/>
                <a:gd name="T19" fmla="*/ 11 h 30"/>
                <a:gd name="T20" fmla="*/ 124 w 124"/>
                <a:gd name="T21" fmla="*/ 13 h 30"/>
                <a:gd name="T22" fmla="*/ 123 w 124"/>
                <a:gd name="T23" fmla="*/ 15 h 30"/>
                <a:gd name="T24" fmla="*/ 100 w 124"/>
                <a:gd name="T25" fmla="*/ 4 h 30"/>
                <a:gd name="T26" fmla="*/ 21 w 124"/>
                <a:gd name="T2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30">
                  <a:moveTo>
                    <a:pt x="21" y="28"/>
                  </a:moveTo>
                  <a:cubicBezTo>
                    <a:pt x="13" y="28"/>
                    <a:pt x="6" y="27"/>
                    <a:pt x="2" y="26"/>
                  </a:cubicBezTo>
                  <a:cubicBezTo>
                    <a:pt x="2" y="26"/>
                    <a:pt x="2" y="26"/>
                    <a:pt x="2" y="26"/>
                  </a:cubicBezTo>
                  <a:cubicBezTo>
                    <a:pt x="1" y="26"/>
                    <a:pt x="1" y="25"/>
                    <a:pt x="0" y="25"/>
                  </a:cubicBezTo>
                  <a:cubicBezTo>
                    <a:pt x="0" y="24"/>
                    <a:pt x="0" y="23"/>
                    <a:pt x="1" y="23"/>
                  </a:cubicBezTo>
                  <a:cubicBezTo>
                    <a:pt x="1" y="22"/>
                    <a:pt x="2" y="22"/>
                    <a:pt x="3" y="22"/>
                  </a:cubicBezTo>
                  <a:cubicBezTo>
                    <a:pt x="15" y="26"/>
                    <a:pt x="47" y="30"/>
                    <a:pt x="100" y="1"/>
                  </a:cubicBezTo>
                  <a:cubicBezTo>
                    <a:pt x="101" y="0"/>
                    <a:pt x="101" y="0"/>
                    <a:pt x="102" y="1"/>
                  </a:cubicBezTo>
                  <a:cubicBezTo>
                    <a:pt x="102" y="1"/>
                    <a:pt x="102" y="1"/>
                    <a:pt x="102" y="1"/>
                  </a:cubicBezTo>
                  <a:cubicBezTo>
                    <a:pt x="103" y="2"/>
                    <a:pt x="108" y="11"/>
                    <a:pt x="123" y="11"/>
                  </a:cubicBezTo>
                  <a:cubicBezTo>
                    <a:pt x="124" y="11"/>
                    <a:pt x="124" y="12"/>
                    <a:pt x="124" y="13"/>
                  </a:cubicBezTo>
                  <a:cubicBezTo>
                    <a:pt x="124" y="14"/>
                    <a:pt x="124" y="15"/>
                    <a:pt x="123" y="15"/>
                  </a:cubicBezTo>
                  <a:cubicBezTo>
                    <a:pt x="109" y="15"/>
                    <a:pt x="103" y="8"/>
                    <a:pt x="100" y="4"/>
                  </a:cubicBezTo>
                  <a:cubicBezTo>
                    <a:pt x="65" y="23"/>
                    <a:pt x="39" y="28"/>
                    <a:pt x="2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90"/>
            <p:cNvSpPr>
              <a:spLocks noEditPoints="1"/>
            </p:cNvSpPr>
            <p:nvPr/>
          </p:nvSpPr>
          <p:spPr bwMode="auto">
            <a:xfrm>
              <a:off x="6731000" y="3832225"/>
              <a:ext cx="90488" cy="87313"/>
            </a:xfrm>
            <a:custGeom>
              <a:avLst/>
              <a:gdLst>
                <a:gd name="T0" fmla="*/ 10 w 21"/>
                <a:gd name="T1" fmla="*/ 20 h 20"/>
                <a:gd name="T2" fmla="*/ 1 w 21"/>
                <a:gd name="T3" fmla="*/ 12 h 20"/>
                <a:gd name="T4" fmla="*/ 8 w 21"/>
                <a:gd name="T5" fmla="*/ 0 h 20"/>
                <a:gd name="T6" fmla="*/ 10 w 21"/>
                <a:gd name="T7" fmla="*/ 0 h 20"/>
                <a:gd name="T8" fmla="*/ 20 w 21"/>
                <a:gd name="T9" fmla="*/ 8 h 20"/>
                <a:gd name="T10" fmla="*/ 12 w 21"/>
                <a:gd name="T11" fmla="*/ 19 h 20"/>
                <a:gd name="T12" fmla="*/ 10 w 21"/>
                <a:gd name="T13" fmla="*/ 20 h 20"/>
                <a:gd name="T14" fmla="*/ 10 w 21"/>
                <a:gd name="T15" fmla="*/ 3 h 20"/>
                <a:gd name="T16" fmla="*/ 9 w 21"/>
                <a:gd name="T17" fmla="*/ 3 h 20"/>
                <a:gd name="T18" fmla="*/ 4 w 21"/>
                <a:gd name="T19" fmla="*/ 11 h 20"/>
                <a:gd name="T20" fmla="*/ 12 w 21"/>
                <a:gd name="T21" fmla="*/ 16 h 20"/>
                <a:gd name="T22" fmla="*/ 17 w 21"/>
                <a:gd name="T23" fmla="*/ 8 h 20"/>
                <a:gd name="T24" fmla="*/ 10 w 21"/>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0">
                  <a:moveTo>
                    <a:pt x="10" y="20"/>
                  </a:moveTo>
                  <a:cubicBezTo>
                    <a:pt x="6" y="20"/>
                    <a:pt x="2" y="16"/>
                    <a:pt x="1" y="12"/>
                  </a:cubicBezTo>
                  <a:cubicBezTo>
                    <a:pt x="0" y="7"/>
                    <a:pt x="3" y="1"/>
                    <a:pt x="8" y="0"/>
                  </a:cubicBezTo>
                  <a:cubicBezTo>
                    <a:pt x="9" y="0"/>
                    <a:pt x="10" y="0"/>
                    <a:pt x="10" y="0"/>
                  </a:cubicBezTo>
                  <a:cubicBezTo>
                    <a:pt x="15" y="0"/>
                    <a:pt x="19" y="3"/>
                    <a:pt x="20" y="8"/>
                  </a:cubicBezTo>
                  <a:cubicBezTo>
                    <a:pt x="21" y="13"/>
                    <a:pt x="18" y="18"/>
                    <a:pt x="12" y="19"/>
                  </a:cubicBezTo>
                  <a:cubicBezTo>
                    <a:pt x="12" y="20"/>
                    <a:pt x="11" y="20"/>
                    <a:pt x="10" y="20"/>
                  </a:cubicBezTo>
                  <a:close/>
                  <a:moveTo>
                    <a:pt x="10" y="3"/>
                  </a:moveTo>
                  <a:cubicBezTo>
                    <a:pt x="10" y="3"/>
                    <a:pt x="9" y="3"/>
                    <a:pt x="9" y="3"/>
                  </a:cubicBezTo>
                  <a:cubicBezTo>
                    <a:pt x="5" y="4"/>
                    <a:pt x="3" y="8"/>
                    <a:pt x="4" y="11"/>
                  </a:cubicBezTo>
                  <a:cubicBezTo>
                    <a:pt x="5" y="15"/>
                    <a:pt x="8" y="17"/>
                    <a:pt x="12" y="16"/>
                  </a:cubicBezTo>
                  <a:cubicBezTo>
                    <a:pt x="15" y="15"/>
                    <a:pt x="17" y="12"/>
                    <a:pt x="17" y="8"/>
                  </a:cubicBezTo>
                  <a:cubicBezTo>
                    <a:pt x="16"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91"/>
            <p:cNvSpPr>
              <a:spLocks noEditPoints="1"/>
            </p:cNvSpPr>
            <p:nvPr/>
          </p:nvSpPr>
          <p:spPr bwMode="auto">
            <a:xfrm>
              <a:off x="6834188" y="3832225"/>
              <a:ext cx="95250" cy="87313"/>
            </a:xfrm>
            <a:custGeom>
              <a:avLst/>
              <a:gdLst>
                <a:gd name="T0" fmla="*/ 11 w 22"/>
                <a:gd name="T1" fmla="*/ 20 h 20"/>
                <a:gd name="T2" fmla="*/ 1 w 22"/>
                <a:gd name="T3" fmla="*/ 12 h 20"/>
                <a:gd name="T4" fmla="*/ 9 w 22"/>
                <a:gd name="T5" fmla="*/ 0 h 20"/>
                <a:gd name="T6" fmla="*/ 11 w 22"/>
                <a:gd name="T7" fmla="*/ 0 h 20"/>
                <a:gd name="T8" fmla="*/ 20 w 22"/>
                <a:gd name="T9" fmla="*/ 8 h 20"/>
                <a:gd name="T10" fmla="*/ 13 w 22"/>
                <a:gd name="T11" fmla="*/ 19 h 20"/>
                <a:gd name="T12" fmla="*/ 11 w 22"/>
                <a:gd name="T13" fmla="*/ 20 h 20"/>
                <a:gd name="T14" fmla="*/ 11 w 22"/>
                <a:gd name="T15" fmla="*/ 3 h 20"/>
                <a:gd name="T16" fmla="*/ 9 w 22"/>
                <a:gd name="T17" fmla="*/ 3 h 20"/>
                <a:gd name="T18" fmla="*/ 4 w 22"/>
                <a:gd name="T19" fmla="*/ 11 h 20"/>
                <a:gd name="T20" fmla="*/ 12 w 22"/>
                <a:gd name="T21" fmla="*/ 16 h 20"/>
                <a:gd name="T22" fmla="*/ 17 w 22"/>
                <a:gd name="T23" fmla="*/ 8 h 20"/>
                <a:gd name="T24" fmla="*/ 11 w 22"/>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0">
                  <a:moveTo>
                    <a:pt x="11" y="20"/>
                  </a:moveTo>
                  <a:cubicBezTo>
                    <a:pt x="6" y="20"/>
                    <a:pt x="2" y="16"/>
                    <a:pt x="1" y="12"/>
                  </a:cubicBezTo>
                  <a:cubicBezTo>
                    <a:pt x="0" y="7"/>
                    <a:pt x="3" y="1"/>
                    <a:pt x="9" y="0"/>
                  </a:cubicBezTo>
                  <a:cubicBezTo>
                    <a:pt x="9" y="0"/>
                    <a:pt x="10" y="0"/>
                    <a:pt x="11" y="0"/>
                  </a:cubicBezTo>
                  <a:cubicBezTo>
                    <a:pt x="15" y="0"/>
                    <a:pt x="19" y="3"/>
                    <a:pt x="20" y="8"/>
                  </a:cubicBezTo>
                  <a:cubicBezTo>
                    <a:pt x="22" y="13"/>
                    <a:pt x="18" y="18"/>
                    <a:pt x="13" y="19"/>
                  </a:cubicBezTo>
                  <a:cubicBezTo>
                    <a:pt x="12" y="20"/>
                    <a:pt x="11" y="20"/>
                    <a:pt x="11" y="20"/>
                  </a:cubicBezTo>
                  <a:close/>
                  <a:moveTo>
                    <a:pt x="11" y="3"/>
                  </a:moveTo>
                  <a:cubicBezTo>
                    <a:pt x="10" y="3"/>
                    <a:pt x="10" y="3"/>
                    <a:pt x="9" y="3"/>
                  </a:cubicBezTo>
                  <a:cubicBezTo>
                    <a:pt x="6" y="4"/>
                    <a:pt x="4" y="8"/>
                    <a:pt x="4" y="11"/>
                  </a:cubicBezTo>
                  <a:cubicBezTo>
                    <a:pt x="5" y="15"/>
                    <a:pt x="9" y="17"/>
                    <a:pt x="12" y="16"/>
                  </a:cubicBezTo>
                  <a:cubicBezTo>
                    <a:pt x="16" y="15"/>
                    <a:pt x="18" y="12"/>
                    <a:pt x="17" y="8"/>
                  </a:cubicBezTo>
                  <a:cubicBezTo>
                    <a:pt x="16" y="5"/>
                    <a:pt x="14"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92"/>
            <p:cNvSpPr>
              <a:spLocks noEditPoints="1"/>
            </p:cNvSpPr>
            <p:nvPr/>
          </p:nvSpPr>
          <p:spPr bwMode="auto">
            <a:xfrm>
              <a:off x="7180263" y="3771900"/>
              <a:ext cx="74613" cy="73025"/>
            </a:xfrm>
            <a:custGeom>
              <a:avLst/>
              <a:gdLst>
                <a:gd name="T0" fmla="*/ 8 w 17"/>
                <a:gd name="T1" fmla="*/ 17 h 17"/>
                <a:gd name="T2" fmla="*/ 0 w 17"/>
                <a:gd name="T3" fmla="*/ 10 h 17"/>
                <a:gd name="T4" fmla="*/ 1 w 17"/>
                <a:gd name="T5" fmla="*/ 4 h 17"/>
                <a:gd name="T6" fmla="*/ 7 w 17"/>
                <a:gd name="T7" fmla="*/ 0 h 17"/>
                <a:gd name="T8" fmla="*/ 9 w 17"/>
                <a:gd name="T9" fmla="*/ 0 h 17"/>
                <a:gd name="T10" fmla="*/ 17 w 17"/>
                <a:gd name="T11" fmla="*/ 7 h 17"/>
                <a:gd name="T12" fmla="*/ 16 w 17"/>
                <a:gd name="T13" fmla="*/ 13 h 17"/>
                <a:gd name="T14" fmla="*/ 10 w 17"/>
                <a:gd name="T15" fmla="*/ 17 h 17"/>
                <a:gd name="T16" fmla="*/ 8 w 17"/>
                <a:gd name="T17" fmla="*/ 17 h 17"/>
                <a:gd name="T18" fmla="*/ 9 w 17"/>
                <a:gd name="T19" fmla="*/ 3 h 17"/>
                <a:gd name="T20" fmla="*/ 7 w 17"/>
                <a:gd name="T21" fmla="*/ 3 h 17"/>
                <a:gd name="T22" fmla="*/ 4 w 17"/>
                <a:gd name="T23" fmla="*/ 6 h 17"/>
                <a:gd name="T24" fmla="*/ 3 w 17"/>
                <a:gd name="T25" fmla="*/ 10 h 17"/>
                <a:gd name="T26" fmla="*/ 10 w 17"/>
                <a:gd name="T27" fmla="*/ 14 h 17"/>
                <a:gd name="T28" fmla="*/ 13 w 17"/>
                <a:gd name="T29" fmla="*/ 12 h 17"/>
                <a:gd name="T30" fmla="*/ 14 w 17"/>
                <a:gd name="T31" fmla="*/ 8 h 17"/>
                <a:gd name="T32" fmla="*/ 9 w 17"/>
                <a:gd name="T3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17">
                  <a:moveTo>
                    <a:pt x="8" y="17"/>
                  </a:moveTo>
                  <a:cubicBezTo>
                    <a:pt x="4" y="17"/>
                    <a:pt x="1" y="14"/>
                    <a:pt x="0" y="10"/>
                  </a:cubicBezTo>
                  <a:cubicBezTo>
                    <a:pt x="0" y="8"/>
                    <a:pt x="0" y="6"/>
                    <a:pt x="1" y="4"/>
                  </a:cubicBezTo>
                  <a:cubicBezTo>
                    <a:pt x="2" y="2"/>
                    <a:pt x="4" y="1"/>
                    <a:pt x="7" y="0"/>
                  </a:cubicBezTo>
                  <a:cubicBezTo>
                    <a:pt x="7" y="0"/>
                    <a:pt x="8" y="0"/>
                    <a:pt x="9" y="0"/>
                  </a:cubicBezTo>
                  <a:cubicBezTo>
                    <a:pt x="13" y="0"/>
                    <a:pt x="16" y="3"/>
                    <a:pt x="17" y="7"/>
                  </a:cubicBezTo>
                  <a:cubicBezTo>
                    <a:pt x="17" y="9"/>
                    <a:pt x="17" y="11"/>
                    <a:pt x="16" y="13"/>
                  </a:cubicBezTo>
                  <a:cubicBezTo>
                    <a:pt x="15" y="15"/>
                    <a:pt x="13" y="17"/>
                    <a:pt x="10" y="17"/>
                  </a:cubicBezTo>
                  <a:cubicBezTo>
                    <a:pt x="10" y="17"/>
                    <a:pt x="9" y="17"/>
                    <a:pt x="8" y="17"/>
                  </a:cubicBezTo>
                  <a:close/>
                  <a:moveTo>
                    <a:pt x="9" y="3"/>
                  </a:moveTo>
                  <a:cubicBezTo>
                    <a:pt x="8" y="3"/>
                    <a:pt x="8" y="3"/>
                    <a:pt x="7" y="3"/>
                  </a:cubicBezTo>
                  <a:cubicBezTo>
                    <a:pt x="6" y="4"/>
                    <a:pt x="5" y="5"/>
                    <a:pt x="4" y="6"/>
                  </a:cubicBezTo>
                  <a:cubicBezTo>
                    <a:pt x="3" y="7"/>
                    <a:pt x="3" y="8"/>
                    <a:pt x="3" y="10"/>
                  </a:cubicBezTo>
                  <a:cubicBezTo>
                    <a:pt x="4" y="13"/>
                    <a:pt x="7" y="15"/>
                    <a:pt x="10" y="14"/>
                  </a:cubicBezTo>
                  <a:cubicBezTo>
                    <a:pt x="11" y="14"/>
                    <a:pt x="12" y="13"/>
                    <a:pt x="13" y="12"/>
                  </a:cubicBezTo>
                  <a:cubicBezTo>
                    <a:pt x="14" y="10"/>
                    <a:pt x="14" y="9"/>
                    <a:pt x="14" y="8"/>
                  </a:cubicBezTo>
                  <a:cubicBezTo>
                    <a:pt x="13" y="5"/>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2" name="稻壳儿榴莲果果"/>
          <p:cNvGrpSpPr/>
          <p:nvPr/>
        </p:nvGrpSpPr>
        <p:grpSpPr>
          <a:xfrm>
            <a:off x="5413469" y="1814518"/>
            <a:ext cx="310395" cy="289575"/>
            <a:chOff x="6775451" y="4970463"/>
            <a:chExt cx="520700" cy="485775"/>
          </a:xfrm>
          <a:solidFill>
            <a:schemeClr val="bg1"/>
          </a:solidFill>
        </p:grpSpPr>
        <p:sp>
          <p:nvSpPr>
            <p:cNvPr id="73" name="Freeform 96"/>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97"/>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98"/>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99"/>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00"/>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01"/>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02"/>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稻壳儿榴莲果果"/>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04"/>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05"/>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06"/>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稻壳儿榴莲果果"/>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08"/>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09"/>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10"/>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11"/>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9" name="组合 88"/>
          <p:cNvGrpSpPr/>
          <p:nvPr/>
        </p:nvGrpSpPr>
        <p:grpSpPr>
          <a:xfrm>
            <a:off x="5387066" y="4158613"/>
            <a:ext cx="337838" cy="322696"/>
            <a:chOff x="2182813" y="4945063"/>
            <a:chExt cx="566738" cy="541337"/>
          </a:xfrm>
          <a:solidFill>
            <a:schemeClr val="bg1"/>
          </a:solidFill>
        </p:grpSpPr>
        <p:sp>
          <p:nvSpPr>
            <p:cNvPr id="90" name="Freeform 136"/>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37"/>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Rectangle 138"/>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Rectangle 139"/>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Rectangle 140"/>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41"/>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稻壳儿榴莲果果"/>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43"/>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44"/>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45"/>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46"/>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47"/>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48"/>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49"/>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稻壳儿榴莲果果"/>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51"/>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稻壳儿榴莲果果"/>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Rectangle 153"/>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Rectangle 154"/>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55"/>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稻壳儿榴莲果果"/>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57"/>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58"/>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59"/>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稻壳儿榴莲果果"/>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61"/>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62"/>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63"/>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8" name="稻壳儿榴莲果果"/>
          <p:cNvSpPr/>
          <p:nvPr/>
        </p:nvSpPr>
        <p:spPr bwMode="auto">
          <a:xfrm>
            <a:off x="5311070" y="2287680"/>
            <a:ext cx="2312992" cy="79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a:t>
            </a:r>
            <a:r>
              <a:rPr lang="en-US" altLang="zh-CN" sz="1100" dirty="0" smtClean="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a:t>
            </a:r>
            <a:endPar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19" name="稻壳儿榴莲果果"/>
          <p:cNvSpPr/>
          <p:nvPr/>
        </p:nvSpPr>
        <p:spPr bwMode="auto">
          <a:xfrm>
            <a:off x="8330119" y="2287680"/>
            <a:ext cx="2312992" cy="79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a:t>
            </a:r>
            <a:r>
              <a:rPr lang="en-US" altLang="zh-CN" sz="1100" dirty="0" smtClean="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a:t>
            </a:r>
            <a:endPar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20" name="稻壳儿榴莲果果"/>
          <p:cNvSpPr/>
          <p:nvPr/>
        </p:nvSpPr>
        <p:spPr bwMode="auto">
          <a:xfrm>
            <a:off x="5311070" y="4729381"/>
            <a:ext cx="2312992" cy="79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a:t>
            </a:r>
            <a:r>
              <a:rPr lang="en-US" altLang="zh-CN" sz="1100" dirty="0" smtClean="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a:t>
            </a:r>
            <a:endPar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21" name="稻壳儿榴莲果果"/>
          <p:cNvSpPr/>
          <p:nvPr/>
        </p:nvSpPr>
        <p:spPr bwMode="auto">
          <a:xfrm>
            <a:off x="8330119" y="4729381"/>
            <a:ext cx="2312992" cy="79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a:t>
            </a:r>
            <a:r>
              <a:rPr lang="en-US" altLang="zh-CN" sz="1100" dirty="0" smtClean="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a:t>
            </a:r>
            <a:endPar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pic>
        <p:nvPicPr>
          <p:cNvPr id="122" name="稻壳儿榴莲果果"/>
          <p:cNvPicPr>
            <a:picLocks noChangeAspect="1"/>
          </p:cNvPicPr>
          <p:nvPr/>
        </p:nvPicPr>
        <p:blipFill>
          <a:blip r:embed="rId2"/>
          <a:stretch>
            <a:fillRect/>
          </a:stretch>
        </p:blipFill>
        <p:spPr>
          <a:xfrm>
            <a:off x="988488" y="1136438"/>
            <a:ext cx="3464245" cy="4929149"/>
          </a:xfrm>
          <a:prstGeom prst="rect">
            <a:avLst/>
          </a:prstGeom>
        </p:spPr>
      </p:pic>
    </p:spTree>
    <p:extLst>
      <p:ext uri="{BB962C8B-B14F-4D97-AF65-F5344CB8AC3E}">
        <p14:creationId xmlns:p14="http://schemas.microsoft.com/office/powerpoint/2010/main" val="2059272505"/>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稻壳儿榴莲果果"/>
          <p:cNvSpPr/>
          <p:nvPr/>
        </p:nvSpPr>
        <p:spPr>
          <a:xfrm>
            <a:off x="1637441" y="2240688"/>
            <a:ext cx="2231146" cy="377930"/>
          </a:xfrm>
          <a:custGeom>
            <a:avLst/>
            <a:gdLst/>
            <a:ahLst/>
            <a:cxnLst>
              <a:cxn ang="0">
                <a:pos x="wd2" y="hd2"/>
              </a:cxn>
              <a:cxn ang="5400000">
                <a:pos x="wd2" y="hd2"/>
              </a:cxn>
              <a:cxn ang="10800000">
                <a:pos x="wd2" y="hd2"/>
              </a:cxn>
              <a:cxn ang="16200000">
                <a:pos x="wd2" y="hd2"/>
              </a:cxn>
            </a:cxnLst>
            <a:rect l="0" t="0" r="r" b="b"/>
            <a:pathLst>
              <a:path w="21600" h="21540" extrusionOk="0">
                <a:moveTo>
                  <a:pt x="0" y="21540"/>
                </a:moveTo>
                <a:cubicBezTo>
                  <a:pt x="3113" y="7513"/>
                  <a:pt x="6927" y="-60"/>
                  <a:pt x="10847" y="0"/>
                </a:cubicBezTo>
                <a:cubicBezTo>
                  <a:pt x="14735" y="60"/>
                  <a:pt x="18513" y="7627"/>
                  <a:pt x="21600" y="21540"/>
                </a:cubicBezTo>
              </a:path>
            </a:pathLst>
          </a:custGeom>
          <a:ln w="25400">
            <a:solidFill>
              <a:srgbClr val="ED898E"/>
            </a:solidFill>
            <a:prstDash val="sysDot"/>
            <a:miter lim="400000"/>
            <a:headEnd type="oval"/>
            <a:tailEnd type="arrow"/>
          </a:ln>
        </p:spPr>
        <p:txBody>
          <a:bodyPr lIns="0" tIns="0" rIns="0" bIns="0" anchor="ctr"/>
          <a:lstStyle/>
          <a:p>
            <a:pPr lvl="0" algn="ctr">
              <a:defRPr sz="11200">
                <a:solidFill>
                  <a:srgbClr val="000000"/>
                </a:solidFill>
                <a:latin typeface="+mn-lt"/>
                <a:ea typeface="+mn-ea"/>
                <a:cs typeface="+mn-cs"/>
                <a:sym typeface="Helvetica Light"/>
              </a:defRPr>
            </a:pPr>
            <a:endParaRPr sz="8000"/>
          </a:p>
        </p:txBody>
      </p:sp>
      <p:sp>
        <p:nvSpPr>
          <p:cNvPr id="3" name="稻壳儿榴莲果果"/>
          <p:cNvSpPr/>
          <p:nvPr/>
        </p:nvSpPr>
        <p:spPr>
          <a:xfrm>
            <a:off x="6107767" y="2240688"/>
            <a:ext cx="2231146" cy="377930"/>
          </a:xfrm>
          <a:custGeom>
            <a:avLst/>
            <a:gdLst/>
            <a:ahLst/>
            <a:cxnLst>
              <a:cxn ang="0">
                <a:pos x="wd2" y="hd2"/>
              </a:cxn>
              <a:cxn ang="5400000">
                <a:pos x="wd2" y="hd2"/>
              </a:cxn>
              <a:cxn ang="10800000">
                <a:pos x="wd2" y="hd2"/>
              </a:cxn>
              <a:cxn ang="16200000">
                <a:pos x="wd2" y="hd2"/>
              </a:cxn>
            </a:cxnLst>
            <a:rect l="0" t="0" r="r" b="b"/>
            <a:pathLst>
              <a:path w="21600" h="21540" extrusionOk="0">
                <a:moveTo>
                  <a:pt x="0" y="21540"/>
                </a:moveTo>
                <a:cubicBezTo>
                  <a:pt x="3113" y="7513"/>
                  <a:pt x="6927" y="-60"/>
                  <a:pt x="10847" y="0"/>
                </a:cubicBezTo>
                <a:cubicBezTo>
                  <a:pt x="14735" y="60"/>
                  <a:pt x="18513" y="7627"/>
                  <a:pt x="21600" y="21540"/>
                </a:cubicBezTo>
              </a:path>
            </a:pathLst>
          </a:custGeom>
          <a:ln w="25400">
            <a:solidFill>
              <a:srgbClr val="ED898E"/>
            </a:solidFill>
            <a:prstDash val="sysDot"/>
            <a:miter lim="400000"/>
            <a:headEnd type="oval"/>
            <a:tailEnd type="arrow"/>
          </a:ln>
        </p:spPr>
        <p:txBody>
          <a:bodyPr lIns="0" tIns="0" rIns="0" bIns="0" anchor="ctr"/>
          <a:lstStyle/>
          <a:p>
            <a:pPr lvl="0" algn="ctr">
              <a:defRPr sz="11200">
                <a:solidFill>
                  <a:srgbClr val="000000"/>
                </a:solidFill>
                <a:latin typeface="+mn-lt"/>
                <a:ea typeface="+mn-ea"/>
                <a:cs typeface="+mn-cs"/>
                <a:sym typeface="Helvetica Light"/>
              </a:defRPr>
            </a:pPr>
            <a:endParaRPr sz="8000"/>
          </a:p>
        </p:txBody>
      </p:sp>
      <p:sp>
        <p:nvSpPr>
          <p:cNvPr id="4" name="稻壳儿榴莲果果"/>
          <p:cNvSpPr/>
          <p:nvPr/>
        </p:nvSpPr>
        <p:spPr>
          <a:xfrm rot="10800000">
            <a:off x="3908245" y="4691698"/>
            <a:ext cx="2231146" cy="377930"/>
          </a:xfrm>
          <a:custGeom>
            <a:avLst/>
            <a:gdLst/>
            <a:ahLst/>
            <a:cxnLst>
              <a:cxn ang="0">
                <a:pos x="wd2" y="hd2"/>
              </a:cxn>
              <a:cxn ang="5400000">
                <a:pos x="wd2" y="hd2"/>
              </a:cxn>
              <a:cxn ang="10800000">
                <a:pos x="wd2" y="hd2"/>
              </a:cxn>
              <a:cxn ang="16200000">
                <a:pos x="wd2" y="hd2"/>
              </a:cxn>
            </a:cxnLst>
            <a:rect l="0" t="0" r="r" b="b"/>
            <a:pathLst>
              <a:path w="21600" h="21540" extrusionOk="0">
                <a:moveTo>
                  <a:pt x="0" y="21540"/>
                </a:moveTo>
                <a:cubicBezTo>
                  <a:pt x="3113" y="7513"/>
                  <a:pt x="6927" y="-60"/>
                  <a:pt x="10847" y="0"/>
                </a:cubicBezTo>
                <a:cubicBezTo>
                  <a:pt x="14735" y="60"/>
                  <a:pt x="18513" y="7627"/>
                  <a:pt x="21600" y="21540"/>
                </a:cubicBezTo>
              </a:path>
            </a:pathLst>
          </a:custGeom>
          <a:ln w="25400">
            <a:solidFill>
              <a:srgbClr val="A4A4D2"/>
            </a:solidFill>
            <a:prstDash val="sysDot"/>
            <a:miter lim="400000"/>
            <a:headEnd type="arrow"/>
            <a:tailEnd type="oval"/>
          </a:ln>
        </p:spPr>
        <p:txBody>
          <a:bodyPr lIns="0" tIns="0" rIns="0" bIns="0" anchor="ctr"/>
          <a:lstStyle/>
          <a:p>
            <a:pPr lvl="0" algn="ctr">
              <a:defRPr sz="11200">
                <a:solidFill>
                  <a:srgbClr val="000000"/>
                </a:solidFill>
                <a:latin typeface="+mn-lt"/>
                <a:ea typeface="+mn-ea"/>
                <a:cs typeface="+mn-cs"/>
                <a:sym typeface="Helvetica Light"/>
              </a:defRPr>
            </a:pPr>
            <a:endParaRPr sz="8000"/>
          </a:p>
        </p:txBody>
      </p:sp>
      <p:sp>
        <p:nvSpPr>
          <p:cNvPr id="5" name="稻壳儿榴莲果果"/>
          <p:cNvSpPr/>
          <p:nvPr/>
        </p:nvSpPr>
        <p:spPr>
          <a:xfrm rot="10800000">
            <a:off x="8429485" y="4691698"/>
            <a:ext cx="2231146" cy="377930"/>
          </a:xfrm>
          <a:custGeom>
            <a:avLst/>
            <a:gdLst/>
            <a:ahLst/>
            <a:cxnLst>
              <a:cxn ang="0">
                <a:pos x="wd2" y="hd2"/>
              </a:cxn>
              <a:cxn ang="5400000">
                <a:pos x="wd2" y="hd2"/>
              </a:cxn>
              <a:cxn ang="10800000">
                <a:pos x="wd2" y="hd2"/>
              </a:cxn>
              <a:cxn ang="16200000">
                <a:pos x="wd2" y="hd2"/>
              </a:cxn>
            </a:cxnLst>
            <a:rect l="0" t="0" r="r" b="b"/>
            <a:pathLst>
              <a:path w="21600" h="21540" extrusionOk="0">
                <a:moveTo>
                  <a:pt x="0" y="21540"/>
                </a:moveTo>
                <a:cubicBezTo>
                  <a:pt x="3113" y="7513"/>
                  <a:pt x="6927" y="-60"/>
                  <a:pt x="10847" y="0"/>
                </a:cubicBezTo>
                <a:cubicBezTo>
                  <a:pt x="14735" y="60"/>
                  <a:pt x="18513" y="7627"/>
                  <a:pt x="21600" y="21540"/>
                </a:cubicBezTo>
              </a:path>
            </a:pathLst>
          </a:custGeom>
          <a:ln w="25400">
            <a:solidFill>
              <a:srgbClr val="A4A4D2"/>
            </a:solidFill>
            <a:prstDash val="sysDot"/>
            <a:miter lim="400000"/>
            <a:headEnd type="arrow"/>
            <a:tailEnd type="oval"/>
          </a:ln>
        </p:spPr>
        <p:txBody>
          <a:bodyPr lIns="0" tIns="0" rIns="0" bIns="0" anchor="ctr"/>
          <a:lstStyle/>
          <a:p>
            <a:pPr lvl="0" algn="ctr">
              <a:defRPr sz="11200">
                <a:solidFill>
                  <a:srgbClr val="000000"/>
                </a:solidFill>
                <a:latin typeface="+mn-lt"/>
                <a:ea typeface="+mn-ea"/>
                <a:cs typeface="+mn-cs"/>
                <a:sym typeface="Helvetica Light"/>
              </a:defRPr>
            </a:pPr>
            <a:endParaRPr sz="8000"/>
          </a:p>
        </p:txBody>
      </p:sp>
      <p:sp>
        <p:nvSpPr>
          <p:cNvPr id="7" name="稻壳儿榴莲果果"/>
          <p:cNvSpPr/>
          <p:nvPr/>
        </p:nvSpPr>
        <p:spPr>
          <a:xfrm>
            <a:off x="872368" y="3207279"/>
            <a:ext cx="1640709" cy="895761"/>
          </a:xfrm>
          <a:prstGeom prst="rect">
            <a:avLst/>
          </a:prstGeom>
          <a:solidFill>
            <a:srgbClr val="ED898E"/>
          </a:solidFill>
          <a:ln w="12700" cap="flat">
            <a:noFill/>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8000"/>
          </a:p>
        </p:txBody>
      </p:sp>
      <p:sp>
        <p:nvSpPr>
          <p:cNvPr id="9" name="稻壳儿榴莲果果"/>
          <p:cNvSpPr/>
          <p:nvPr/>
        </p:nvSpPr>
        <p:spPr>
          <a:xfrm>
            <a:off x="1231057" y="2848146"/>
            <a:ext cx="923330" cy="3488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lgn="ctr">
              <a:defRPr sz="2400">
                <a:solidFill>
                  <a:srgbClr val="606A83"/>
                </a:solidFill>
              </a:defRPr>
            </a:lvl1pPr>
          </a:lstStyle>
          <a:p>
            <a:pPr lvl="0">
              <a:defRPr sz="1800">
                <a:solidFill>
                  <a:srgbClr val="000000"/>
                </a:solidFill>
              </a:defRPr>
            </a:pPr>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sz="1600" dirty="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1" name="稻壳儿榴莲果果"/>
          <p:cNvSpPr/>
          <p:nvPr/>
        </p:nvSpPr>
        <p:spPr>
          <a:xfrm>
            <a:off x="3071891" y="3207279"/>
            <a:ext cx="1640709" cy="895760"/>
          </a:xfrm>
          <a:prstGeom prst="rect">
            <a:avLst/>
          </a:prstGeom>
          <a:solidFill>
            <a:srgbClr val="A4A4D2"/>
          </a:solidFill>
          <a:ln w="12700" cap="flat">
            <a:noFill/>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8000"/>
          </a:p>
        </p:txBody>
      </p:sp>
      <p:sp>
        <p:nvSpPr>
          <p:cNvPr id="13" name="稻壳儿榴莲果果"/>
          <p:cNvSpPr/>
          <p:nvPr/>
        </p:nvSpPr>
        <p:spPr>
          <a:xfrm>
            <a:off x="3436992" y="4131201"/>
            <a:ext cx="910506" cy="3488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lgn="ctr">
              <a:defRPr sz="2400">
                <a:solidFill>
                  <a:srgbClr val="606A83"/>
                </a:solidFill>
              </a:defRPr>
            </a:lvl1pPr>
          </a:lstStyle>
          <a:p>
            <a:pPr lvl="0">
              <a:defRPr sz="1800">
                <a:solidFill>
                  <a:srgbClr val="000000"/>
                </a:solidFill>
              </a:defRPr>
            </a:pPr>
            <a:r>
              <a:rPr lang="zh-CN" altLang="en-US" sz="1600" dirty="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p>
        </p:txBody>
      </p:sp>
      <p:sp>
        <p:nvSpPr>
          <p:cNvPr id="15" name="稻壳儿榴莲果果"/>
          <p:cNvSpPr/>
          <p:nvPr/>
        </p:nvSpPr>
        <p:spPr>
          <a:xfrm>
            <a:off x="5271413" y="3207279"/>
            <a:ext cx="1640709" cy="895761"/>
          </a:xfrm>
          <a:prstGeom prst="rect">
            <a:avLst/>
          </a:prstGeom>
          <a:solidFill>
            <a:srgbClr val="ED898E"/>
          </a:solidFill>
          <a:ln w="12700" cap="flat">
            <a:noFill/>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8000"/>
          </a:p>
        </p:txBody>
      </p:sp>
      <p:sp>
        <p:nvSpPr>
          <p:cNvPr id="17" name="稻壳儿榴莲果果"/>
          <p:cNvSpPr/>
          <p:nvPr/>
        </p:nvSpPr>
        <p:spPr>
          <a:xfrm>
            <a:off x="5636515" y="2848146"/>
            <a:ext cx="910506" cy="3488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lgn="ctr">
              <a:defRPr sz="2400">
                <a:solidFill>
                  <a:srgbClr val="606A83"/>
                </a:solidFill>
              </a:defRPr>
            </a:lvl1pPr>
          </a:lstStyle>
          <a:p>
            <a:pPr lvl="0">
              <a:defRPr sz="1800">
                <a:solidFill>
                  <a:srgbClr val="000000"/>
                </a:solidFill>
              </a:defRPr>
            </a:pPr>
            <a:r>
              <a:rPr lang="zh-CN" altLang="en-US" sz="1600" dirty="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p>
        </p:txBody>
      </p:sp>
      <p:sp>
        <p:nvSpPr>
          <p:cNvPr id="19" name="稻壳儿榴莲果果"/>
          <p:cNvSpPr/>
          <p:nvPr/>
        </p:nvSpPr>
        <p:spPr>
          <a:xfrm>
            <a:off x="7470936" y="3207279"/>
            <a:ext cx="1640709" cy="895760"/>
          </a:xfrm>
          <a:prstGeom prst="rect">
            <a:avLst/>
          </a:prstGeom>
          <a:solidFill>
            <a:srgbClr val="A4A4D2"/>
          </a:solidFill>
          <a:ln w="12700" cap="flat">
            <a:noFill/>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8000"/>
          </a:p>
        </p:txBody>
      </p:sp>
      <p:sp>
        <p:nvSpPr>
          <p:cNvPr id="21" name="稻壳儿榴莲果果"/>
          <p:cNvSpPr/>
          <p:nvPr/>
        </p:nvSpPr>
        <p:spPr>
          <a:xfrm>
            <a:off x="7836036" y="4131201"/>
            <a:ext cx="910506" cy="3488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lgn="ctr">
              <a:defRPr sz="2400">
                <a:solidFill>
                  <a:srgbClr val="606A83"/>
                </a:solidFill>
              </a:defRPr>
            </a:lvl1pPr>
          </a:lstStyle>
          <a:p>
            <a:pPr lvl="0">
              <a:defRPr sz="1800">
                <a:solidFill>
                  <a:srgbClr val="000000"/>
                </a:solidFill>
              </a:defRPr>
            </a:pPr>
            <a:r>
              <a:rPr lang="zh-CN" altLang="en-US" sz="1600" dirty="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p>
        </p:txBody>
      </p:sp>
      <p:sp>
        <p:nvSpPr>
          <p:cNvPr id="23" name="稻壳儿榴莲果果"/>
          <p:cNvSpPr/>
          <p:nvPr/>
        </p:nvSpPr>
        <p:spPr>
          <a:xfrm>
            <a:off x="9670458" y="3207279"/>
            <a:ext cx="1640709" cy="895761"/>
          </a:xfrm>
          <a:prstGeom prst="rect">
            <a:avLst/>
          </a:prstGeom>
          <a:solidFill>
            <a:srgbClr val="ED898E"/>
          </a:solidFill>
          <a:ln w="12700" cap="flat">
            <a:noFill/>
            <a:miter lim="400000"/>
          </a:ln>
          <a:effectLst/>
        </p:spPr>
        <p:txBody>
          <a:bodyPr wrap="square" lIns="0" tIns="0" rIns="0" bIns="0" numCol="1" anchor="ctr">
            <a:noAutofit/>
          </a:bodyPr>
          <a:lstStyle/>
          <a:p>
            <a:pPr lvl="0" algn="ctr">
              <a:defRPr sz="11200">
                <a:solidFill>
                  <a:srgbClr val="000000"/>
                </a:solidFill>
                <a:latin typeface="+mn-lt"/>
                <a:ea typeface="+mn-ea"/>
                <a:cs typeface="+mn-cs"/>
                <a:sym typeface="Helvetica Light"/>
              </a:defRPr>
            </a:pPr>
            <a:endParaRPr sz="8000"/>
          </a:p>
        </p:txBody>
      </p:sp>
      <p:sp>
        <p:nvSpPr>
          <p:cNvPr id="25" name="稻壳儿榴莲果果"/>
          <p:cNvSpPr/>
          <p:nvPr/>
        </p:nvSpPr>
        <p:spPr>
          <a:xfrm>
            <a:off x="10035559" y="2848146"/>
            <a:ext cx="910506" cy="3488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lgn="ctr">
              <a:defRPr sz="2400">
                <a:solidFill>
                  <a:srgbClr val="606A83"/>
                </a:solidFill>
              </a:defRPr>
            </a:lvl1pPr>
          </a:lstStyle>
          <a:p>
            <a:pPr lvl="0">
              <a:defRPr sz="1800">
                <a:solidFill>
                  <a:srgbClr val="000000"/>
                </a:solidFill>
              </a:defRPr>
            </a:pPr>
            <a:r>
              <a:rPr lang="zh-CN" altLang="en-US" sz="1600" dirty="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p>
        </p:txBody>
      </p:sp>
      <p:sp>
        <p:nvSpPr>
          <p:cNvPr id="27"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28"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grpSp>
        <p:nvGrpSpPr>
          <p:cNvPr id="77" name="稻壳儿榴莲果果"/>
          <p:cNvGrpSpPr/>
          <p:nvPr/>
        </p:nvGrpSpPr>
        <p:grpSpPr>
          <a:xfrm>
            <a:off x="1456020" y="3426487"/>
            <a:ext cx="473407" cy="466981"/>
            <a:chOff x="6665913" y="790576"/>
            <a:chExt cx="701675" cy="692150"/>
          </a:xfrm>
          <a:solidFill>
            <a:schemeClr val="bg1"/>
          </a:solidFill>
        </p:grpSpPr>
        <p:sp>
          <p:nvSpPr>
            <p:cNvPr id="78" name="Freeform 5"/>
            <p:cNvSpPr>
              <a:spLocks noEditPoints="1"/>
            </p:cNvSpPr>
            <p:nvPr/>
          </p:nvSpPr>
          <p:spPr bwMode="auto">
            <a:xfrm>
              <a:off x="6708775" y="993776"/>
              <a:ext cx="615950" cy="488950"/>
            </a:xfrm>
            <a:custGeom>
              <a:avLst/>
              <a:gdLst>
                <a:gd name="T0" fmla="*/ 113 w 115"/>
                <a:gd name="T1" fmla="*/ 91 h 91"/>
                <a:gd name="T2" fmla="*/ 2 w 115"/>
                <a:gd name="T3" fmla="*/ 91 h 91"/>
                <a:gd name="T4" fmla="*/ 0 w 115"/>
                <a:gd name="T5" fmla="*/ 89 h 91"/>
                <a:gd name="T6" fmla="*/ 0 w 115"/>
                <a:gd name="T7" fmla="*/ 2 h 91"/>
                <a:gd name="T8" fmla="*/ 2 w 115"/>
                <a:gd name="T9" fmla="*/ 0 h 91"/>
                <a:gd name="T10" fmla="*/ 113 w 115"/>
                <a:gd name="T11" fmla="*/ 0 h 91"/>
                <a:gd name="T12" fmla="*/ 115 w 115"/>
                <a:gd name="T13" fmla="*/ 2 h 91"/>
                <a:gd name="T14" fmla="*/ 115 w 115"/>
                <a:gd name="T15" fmla="*/ 89 h 91"/>
                <a:gd name="T16" fmla="*/ 113 w 115"/>
                <a:gd name="T17" fmla="*/ 91 h 91"/>
                <a:gd name="T18" fmla="*/ 3 w 115"/>
                <a:gd name="T19" fmla="*/ 87 h 91"/>
                <a:gd name="T20" fmla="*/ 111 w 115"/>
                <a:gd name="T21" fmla="*/ 87 h 91"/>
                <a:gd name="T22" fmla="*/ 111 w 115"/>
                <a:gd name="T23" fmla="*/ 4 h 91"/>
                <a:gd name="T24" fmla="*/ 3 w 115"/>
                <a:gd name="T25" fmla="*/ 4 h 91"/>
                <a:gd name="T26" fmla="*/ 3 w 115"/>
                <a:gd name="T27" fmla="*/ 87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91">
                  <a:moveTo>
                    <a:pt x="113" y="91"/>
                  </a:moveTo>
                  <a:cubicBezTo>
                    <a:pt x="2" y="91"/>
                    <a:pt x="2" y="91"/>
                    <a:pt x="2" y="91"/>
                  </a:cubicBezTo>
                  <a:cubicBezTo>
                    <a:pt x="1" y="91"/>
                    <a:pt x="0" y="90"/>
                    <a:pt x="0" y="89"/>
                  </a:cubicBezTo>
                  <a:cubicBezTo>
                    <a:pt x="0" y="2"/>
                    <a:pt x="0" y="2"/>
                    <a:pt x="0" y="2"/>
                  </a:cubicBezTo>
                  <a:cubicBezTo>
                    <a:pt x="0" y="1"/>
                    <a:pt x="1" y="0"/>
                    <a:pt x="2" y="0"/>
                  </a:cubicBezTo>
                  <a:cubicBezTo>
                    <a:pt x="113" y="0"/>
                    <a:pt x="113" y="0"/>
                    <a:pt x="113" y="0"/>
                  </a:cubicBezTo>
                  <a:cubicBezTo>
                    <a:pt x="114" y="0"/>
                    <a:pt x="115" y="1"/>
                    <a:pt x="115" y="2"/>
                  </a:cubicBezTo>
                  <a:cubicBezTo>
                    <a:pt x="115" y="89"/>
                    <a:pt x="115" y="89"/>
                    <a:pt x="115" y="89"/>
                  </a:cubicBezTo>
                  <a:cubicBezTo>
                    <a:pt x="115" y="90"/>
                    <a:pt x="114" y="91"/>
                    <a:pt x="113" y="91"/>
                  </a:cubicBezTo>
                  <a:close/>
                  <a:moveTo>
                    <a:pt x="3" y="87"/>
                  </a:moveTo>
                  <a:cubicBezTo>
                    <a:pt x="111" y="87"/>
                    <a:pt x="111" y="87"/>
                    <a:pt x="111" y="87"/>
                  </a:cubicBezTo>
                  <a:cubicBezTo>
                    <a:pt x="111" y="4"/>
                    <a:pt x="111" y="4"/>
                    <a:pt x="111" y="4"/>
                  </a:cubicBezTo>
                  <a:cubicBezTo>
                    <a:pt x="3" y="4"/>
                    <a:pt x="3" y="4"/>
                    <a:pt x="3" y="4"/>
                  </a:cubicBezTo>
                  <a:lnTo>
                    <a:pt x="3"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6"/>
            <p:cNvSpPr>
              <a:spLocks noEditPoints="1"/>
            </p:cNvSpPr>
            <p:nvPr/>
          </p:nvSpPr>
          <p:spPr bwMode="auto">
            <a:xfrm>
              <a:off x="6665913" y="881063"/>
              <a:ext cx="701675" cy="134938"/>
            </a:xfrm>
            <a:custGeom>
              <a:avLst/>
              <a:gdLst>
                <a:gd name="T0" fmla="*/ 129 w 131"/>
                <a:gd name="T1" fmla="*/ 25 h 25"/>
                <a:gd name="T2" fmla="*/ 1 w 131"/>
                <a:gd name="T3" fmla="*/ 25 h 25"/>
                <a:gd name="T4" fmla="*/ 0 w 131"/>
                <a:gd name="T5" fmla="*/ 23 h 25"/>
                <a:gd name="T6" fmla="*/ 0 w 131"/>
                <a:gd name="T7" fmla="*/ 1 h 25"/>
                <a:gd name="T8" fmla="*/ 1 w 131"/>
                <a:gd name="T9" fmla="*/ 0 h 25"/>
                <a:gd name="T10" fmla="*/ 129 w 131"/>
                <a:gd name="T11" fmla="*/ 0 h 25"/>
                <a:gd name="T12" fmla="*/ 131 w 131"/>
                <a:gd name="T13" fmla="*/ 1 h 25"/>
                <a:gd name="T14" fmla="*/ 131 w 131"/>
                <a:gd name="T15" fmla="*/ 23 h 25"/>
                <a:gd name="T16" fmla="*/ 129 w 131"/>
                <a:gd name="T17" fmla="*/ 25 h 25"/>
                <a:gd name="T18" fmla="*/ 3 w 131"/>
                <a:gd name="T19" fmla="*/ 21 h 25"/>
                <a:gd name="T20" fmla="*/ 127 w 131"/>
                <a:gd name="T21" fmla="*/ 21 h 25"/>
                <a:gd name="T22" fmla="*/ 127 w 131"/>
                <a:gd name="T23" fmla="*/ 3 h 25"/>
                <a:gd name="T24" fmla="*/ 3 w 131"/>
                <a:gd name="T25" fmla="*/ 3 h 25"/>
                <a:gd name="T26" fmla="*/ 3 w 131"/>
                <a:gd name="T27"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25">
                  <a:moveTo>
                    <a:pt x="129" y="25"/>
                  </a:moveTo>
                  <a:cubicBezTo>
                    <a:pt x="1" y="25"/>
                    <a:pt x="1" y="25"/>
                    <a:pt x="1" y="25"/>
                  </a:cubicBezTo>
                  <a:cubicBezTo>
                    <a:pt x="0" y="25"/>
                    <a:pt x="0" y="24"/>
                    <a:pt x="0" y="23"/>
                  </a:cubicBezTo>
                  <a:cubicBezTo>
                    <a:pt x="0" y="1"/>
                    <a:pt x="0" y="1"/>
                    <a:pt x="0" y="1"/>
                  </a:cubicBezTo>
                  <a:cubicBezTo>
                    <a:pt x="0" y="0"/>
                    <a:pt x="0" y="0"/>
                    <a:pt x="1" y="0"/>
                  </a:cubicBezTo>
                  <a:cubicBezTo>
                    <a:pt x="129" y="0"/>
                    <a:pt x="129" y="0"/>
                    <a:pt x="129" y="0"/>
                  </a:cubicBezTo>
                  <a:cubicBezTo>
                    <a:pt x="130" y="0"/>
                    <a:pt x="131" y="0"/>
                    <a:pt x="131" y="1"/>
                  </a:cubicBezTo>
                  <a:cubicBezTo>
                    <a:pt x="131" y="23"/>
                    <a:pt x="131" y="23"/>
                    <a:pt x="131" y="23"/>
                  </a:cubicBezTo>
                  <a:cubicBezTo>
                    <a:pt x="131" y="24"/>
                    <a:pt x="130" y="25"/>
                    <a:pt x="129" y="25"/>
                  </a:cubicBezTo>
                  <a:close/>
                  <a:moveTo>
                    <a:pt x="3" y="21"/>
                  </a:moveTo>
                  <a:cubicBezTo>
                    <a:pt x="127" y="21"/>
                    <a:pt x="127" y="21"/>
                    <a:pt x="127" y="21"/>
                  </a:cubicBezTo>
                  <a:cubicBezTo>
                    <a:pt x="127" y="3"/>
                    <a:pt x="127" y="3"/>
                    <a:pt x="127" y="3"/>
                  </a:cubicBezTo>
                  <a:cubicBezTo>
                    <a:pt x="3" y="3"/>
                    <a:pt x="3" y="3"/>
                    <a:pt x="3" y="3"/>
                  </a:cubicBezTo>
                  <a:lnTo>
                    <a:pt x="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稻壳儿榴莲果果"/>
            <p:cNvSpPr>
              <a:spLocks noEditPoints="1"/>
            </p:cNvSpPr>
            <p:nvPr/>
          </p:nvSpPr>
          <p:spPr bwMode="auto">
            <a:xfrm>
              <a:off x="7013575" y="1068388"/>
              <a:ext cx="220663" cy="355600"/>
            </a:xfrm>
            <a:custGeom>
              <a:avLst/>
              <a:gdLst>
                <a:gd name="T0" fmla="*/ 40 w 41"/>
                <a:gd name="T1" fmla="*/ 66 h 66"/>
                <a:gd name="T2" fmla="*/ 2 w 41"/>
                <a:gd name="T3" fmla="*/ 66 h 66"/>
                <a:gd name="T4" fmla="*/ 0 w 41"/>
                <a:gd name="T5" fmla="*/ 64 h 66"/>
                <a:gd name="T6" fmla="*/ 0 w 41"/>
                <a:gd name="T7" fmla="*/ 16 h 66"/>
                <a:gd name="T8" fmla="*/ 1 w 41"/>
                <a:gd name="T9" fmla="*/ 14 h 66"/>
                <a:gd name="T10" fmla="*/ 20 w 41"/>
                <a:gd name="T11" fmla="*/ 0 h 66"/>
                <a:gd name="T12" fmla="*/ 22 w 41"/>
                <a:gd name="T13" fmla="*/ 0 h 66"/>
                <a:gd name="T14" fmla="*/ 41 w 41"/>
                <a:gd name="T15" fmla="*/ 14 h 66"/>
                <a:gd name="T16" fmla="*/ 41 w 41"/>
                <a:gd name="T17" fmla="*/ 16 h 66"/>
                <a:gd name="T18" fmla="*/ 41 w 41"/>
                <a:gd name="T19" fmla="*/ 64 h 66"/>
                <a:gd name="T20" fmla="*/ 40 w 41"/>
                <a:gd name="T21" fmla="*/ 66 h 66"/>
                <a:gd name="T22" fmla="*/ 4 w 41"/>
                <a:gd name="T23" fmla="*/ 62 h 66"/>
                <a:gd name="T24" fmla="*/ 38 w 41"/>
                <a:gd name="T25" fmla="*/ 62 h 66"/>
                <a:gd name="T26" fmla="*/ 38 w 41"/>
                <a:gd name="T27" fmla="*/ 17 h 66"/>
                <a:gd name="T28" fmla="*/ 21 w 41"/>
                <a:gd name="T29" fmla="*/ 4 h 66"/>
                <a:gd name="T30" fmla="*/ 4 w 41"/>
                <a:gd name="T31" fmla="*/ 17 h 66"/>
                <a:gd name="T32" fmla="*/ 4 w 41"/>
                <a:gd name="T33"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66">
                  <a:moveTo>
                    <a:pt x="40" y="66"/>
                  </a:moveTo>
                  <a:cubicBezTo>
                    <a:pt x="2" y="66"/>
                    <a:pt x="2" y="66"/>
                    <a:pt x="2" y="66"/>
                  </a:cubicBezTo>
                  <a:cubicBezTo>
                    <a:pt x="1" y="66"/>
                    <a:pt x="0" y="65"/>
                    <a:pt x="0" y="64"/>
                  </a:cubicBezTo>
                  <a:cubicBezTo>
                    <a:pt x="0" y="16"/>
                    <a:pt x="0" y="16"/>
                    <a:pt x="0" y="16"/>
                  </a:cubicBezTo>
                  <a:cubicBezTo>
                    <a:pt x="0" y="15"/>
                    <a:pt x="0" y="15"/>
                    <a:pt x="1" y="14"/>
                  </a:cubicBezTo>
                  <a:cubicBezTo>
                    <a:pt x="20" y="0"/>
                    <a:pt x="20" y="0"/>
                    <a:pt x="20" y="0"/>
                  </a:cubicBezTo>
                  <a:cubicBezTo>
                    <a:pt x="20" y="0"/>
                    <a:pt x="21" y="0"/>
                    <a:pt x="22" y="0"/>
                  </a:cubicBezTo>
                  <a:cubicBezTo>
                    <a:pt x="41" y="14"/>
                    <a:pt x="41" y="14"/>
                    <a:pt x="41" y="14"/>
                  </a:cubicBezTo>
                  <a:cubicBezTo>
                    <a:pt x="41" y="15"/>
                    <a:pt x="41" y="15"/>
                    <a:pt x="41" y="16"/>
                  </a:cubicBezTo>
                  <a:cubicBezTo>
                    <a:pt x="41" y="64"/>
                    <a:pt x="41" y="64"/>
                    <a:pt x="41" y="64"/>
                  </a:cubicBezTo>
                  <a:cubicBezTo>
                    <a:pt x="41" y="65"/>
                    <a:pt x="41" y="66"/>
                    <a:pt x="40" y="66"/>
                  </a:cubicBezTo>
                  <a:close/>
                  <a:moveTo>
                    <a:pt x="4" y="62"/>
                  </a:moveTo>
                  <a:cubicBezTo>
                    <a:pt x="38" y="62"/>
                    <a:pt x="38" y="62"/>
                    <a:pt x="38" y="62"/>
                  </a:cubicBezTo>
                  <a:cubicBezTo>
                    <a:pt x="38" y="17"/>
                    <a:pt x="38" y="17"/>
                    <a:pt x="38" y="17"/>
                  </a:cubicBezTo>
                  <a:cubicBezTo>
                    <a:pt x="21" y="4"/>
                    <a:pt x="21" y="4"/>
                    <a:pt x="21" y="4"/>
                  </a:cubicBezTo>
                  <a:cubicBezTo>
                    <a:pt x="4" y="17"/>
                    <a:pt x="4" y="17"/>
                    <a:pt x="4" y="17"/>
                  </a:cubicBezTo>
                  <a:lnTo>
                    <a:pt x="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Rectangle 8"/>
            <p:cNvSpPr>
              <a:spLocks noChangeArrowheads="1"/>
            </p:cNvSpPr>
            <p:nvPr/>
          </p:nvSpPr>
          <p:spPr bwMode="auto">
            <a:xfrm>
              <a:off x="7051675"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Rectangle 9"/>
            <p:cNvSpPr>
              <a:spLocks noChangeArrowheads="1"/>
            </p:cNvSpPr>
            <p:nvPr/>
          </p:nvSpPr>
          <p:spPr bwMode="auto">
            <a:xfrm>
              <a:off x="7051675"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稻壳儿榴莲果果"/>
            <p:cNvSpPr>
              <a:spLocks noChangeArrowheads="1"/>
            </p:cNvSpPr>
            <p:nvPr/>
          </p:nvSpPr>
          <p:spPr bwMode="auto">
            <a:xfrm>
              <a:off x="7169150"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Rectangle 11"/>
            <p:cNvSpPr>
              <a:spLocks noChangeArrowheads="1"/>
            </p:cNvSpPr>
            <p:nvPr/>
          </p:nvSpPr>
          <p:spPr bwMode="auto">
            <a:xfrm>
              <a:off x="7169150"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2"/>
            <p:cNvSpPr>
              <a:spLocks noEditPoints="1"/>
            </p:cNvSpPr>
            <p:nvPr/>
          </p:nvSpPr>
          <p:spPr bwMode="auto">
            <a:xfrm>
              <a:off x="7072313" y="1223963"/>
              <a:ext cx="107950" cy="103188"/>
            </a:xfrm>
            <a:custGeom>
              <a:avLst/>
              <a:gdLst>
                <a:gd name="T0" fmla="*/ 10 w 20"/>
                <a:gd name="T1" fmla="*/ 19 h 19"/>
                <a:gd name="T2" fmla="*/ 10 w 20"/>
                <a:gd name="T3" fmla="*/ 19 h 19"/>
                <a:gd name="T4" fmla="*/ 9 w 20"/>
                <a:gd name="T5" fmla="*/ 19 h 19"/>
                <a:gd name="T6" fmla="*/ 6 w 20"/>
                <a:gd name="T7" fmla="*/ 16 h 19"/>
                <a:gd name="T8" fmla="*/ 0 w 20"/>
                <a:gd name="T9" fmla="*/ 6 h 19"/>
                <a:gd name="T10" fmla="*/ 6 w 20"/>
                <a:gd name="T11" fmla="*/ 0 h 19"/>
                <a:gd name="T12" fmla="*/ 10 w 20"/>
                <a:gd name="T13" fmla="*/ 2 h 19"/>
                <a:gd name="T14" fmla="*/ 14 w 20"/>
                <a:gd name="T15" fmla="*/ 0 h 19"/>
                <a:gd name="T16" fmla="*/ 20 w 20"/>
                <a:gd name="T17" fmla="*/ 6 h 19"/>
                <a:gd name="T18" fmla="*/ 14 w 20"/>
                <a:gd name="T19" fmla="*/ 16 h 19"/>
                <a:gd name="T20" fmla="*/ 11 w 20"/>
                <a:gd name="T21" fmla="*/ 19 h 19"/>
                <a:gd name="T22" fmla="*/ 10 w 20"/>
                <a:gd name="T23" fmla="*/ 19 h 19"/>
                <a:gd name="T24" fmla="*/ 6 w 20"/>
                <a:gd name="T25" fmla="*/ 4 h 19"/>
                <a:gd name="T26" fmla="*/ 3 w 20"/>
                <a:gd name="T27" fmla="*/ 6 h 19"/>
                <a:gd name="T28" fmla="*/ 8 w 20"/>
                <a:gd name="T29" fmla="*/ 13 h 19"/>
                <a:gd name="T30" fmla="*/ 10 w 20"/>
                <a:gd name="T31" fmla="*/ 15 h 19"/>
                <a:gd name="T32" fmla="*/ 12 w 20"/>
                <a:gd name="T33" fmla="*/ 13 h 19"/>
                <a:gd name="T34" fmla="*/ 17 w 20"/>
                <a:gd name="T35" fmla="*/ 6 h 19"/>
                <a:gd name="T36" fmla="*/ 14 w 20"/>
                <a:gd name="T37" fmla="*/ 4 h 19"/>
                <a:gd name="T38" fmla="*/ 12 w 20"/>
                <a:gd name="T39" fmla="*/ 6 h 19"/>
                <a:gd name="T40" fmla="*/ 9 w 20"/>
                <a:gd name="T41" fmla="*/ 6 h 19"/>
                <a:gd name="T42" fmla="*/ 6 w 20"/>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9">
                  <a:moveTo>
                    <a:pt x="10" y="19"/>
                  </a:moveTo>
                  <a:cubicBezTo>
                    <a:pt x="10" y="19"/>
                    <a:pt x="10" y="19"/>
                    <a:pt x="10" y="19"/>
                  </a:cubicBezTo>
                  <a:cubicBezTo>
                    <a:pt x="10" y="19"/>
                    <a:pt x="9" y="19"/>
                    <a:pt x="9" y="19"/>
                  </a:cubicBezTo>
                  <a:cubicBezTo>
                    <a:pt x="8" y="18"/>
                    <a:pt x="7" y="17"/>
                    <a:pt x="6" y="16"/>
                  </a:cubicBezTo>
                  <a:cubicBezTo>
                    <a:pt x="3" y="13"/>
                    <a:pt x="0" y="10"/>
                    <a:pt x="0" y="6"/>
                  </a:cubicBezTo>
                  <a:cubicBezTo>
                    <a:pt x="0" y="3"/>
                    <a:pt x="3" y="0"/>
                    <a:pt x="6" y="0"/>
                  </a:cubicBezTo>
                  <a:cubicBezTo>
                    <a:pt x="8" y="0"/>
                    <a:pt x="9" y="1"/>
                    <a:pt x="10" y="2"/>
                  </a:cubicBezTo>
                  <a:cubicBezTo>
                    <a:pt x="11" y="1"/>
                    <a:pt x="12" y="0"/>
                    <a:pt x="14" y="0"/>
                  </a:cubicBezTo>
                  <a:cubicBezTo>
                    <a:pt x="18" y="0"/>
                    <a:pt x="20" y="3"/>
                    <a:pt x="20" y="6"/>
                  </a:cubicBezTo>
                  <a:cubicBezTo>
                    <a:pt x="20" y="10"/>
                    <a:pt x="18" y="13"/>
                    <a:pt x="14" y="16"/>
                  </a:cubicBezTo>
                  <a:cubicBezTo>
                    <a:pt x="13" y="17"/>
                    <a:pt x="12" y="18"/>
                    <a:pt x="11" y="19"/>
                  </a:cubicBezTo>
                  <a:cubicBezTo>
                    <a:pt x="11" y="19"/>
                    <a:pt x="11" y="19"/>
                    <a:pt x="10" y="19"/>
                  </a:cubicBezTo>
                  <a:close/>
                  <a:moveTo>
                    <a:pt x="6" y="4"/>
                  </a:moveTo>
                  <a:cubicBezTo>
                    <a:pt x="4" y="4"/>
                    <a:pt x="3" y="5"/>
                    <a:pt x="3" y="6"/>
                  </a:cubicBezTo>
                  <a:cubicBezTo>
                    <a:pt x="3" y="9"/>
                    <a:pt x="5" y="10"/>
                    <a:pt x="8" y="13"/>
                  </a:cubicBezTo>
                  <a:cubicBezTo>
                    <a:pt x="9" y="14"/>
                    <a:pt x="9" y="14"/>
                    <a:pt x="10" y="15"/>
                  </a:cubicBezTo>
                  <a:cubicBezTo>
                    <a:pt x="11" y="14"/>
                    <a:pt x="11" y="14"/>
                    <a:pt x="12" y="13"/>
                  </a:cubicBezTo>
                  <a:cubicBezTo>
                    <a:pt x="15" y="10"/>
                    <a:pt x="17" y="9"/>
                    <a:pt x="17" y="6"/>
                  </a:cubicBezTo>
                  <a:cubicBezTo>
                    <a:pt x="17" y="5"/>
                    <a:pt x="16" y="4"/>
                    <a:pt x="14" y="4"/>
                  </a:cubicBezTo>
                  <a:cubicBezTo>
                    <a:pt x="13" y="4"/>
                    <a:pt x="13" y="4"/>
                    <a:pt x="12" y="6"/>
                  </a:cubicBezTo>
                  <a:cubicBezTo>
                    <a:pt x="11" y="7"/>
                    <a:pt x="9" y="7"/>
                    <a:pt x="9" y="6"/>
                  </a:cubicBezTo>
                  <a:cubicBezTo>
                    <a:pt x="8" y="4"/>
                    <a:pt x="7"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稻壳儿榴莲果果"/>
            <p:cNvSpPr>
              <a:spLocks noChangeArrowheads="1"/>
            </p:cNvSpPr>
            <p:nvPr/>
          </p:nvSpPr>
          <p:spPr bwMode="auto">
            <a:xfrm>
              <a:off x="7115175" y="1004888"/>
              <a:ext cx="17463"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4"/>
            <p:cNvSpPr>
              <a:spLocks/>
            </p:cNvSpPr>
            <p:nvPr/>
          </p:nvSpPr>
          <p:spPr bwMode="auto">
            <a:xfrm>
              <a:off x="6778625" y="1128713"/>
              <a:ext cx="20638" cy="354013"/>
            </a:xfrm>
            <a:custGeom>
              <a:avLst/>
              <a:gdLst>
                <a:gd name="T0" fmla="*/ 2 w 4"/>
                <a:gd name="T1" fmla="*/ 66 h 66"/>
                <a:gd name="T2" fmla="*/ 0 w 4"/>
                <a:gd name="T3" fmla="*/ 64 h 66"/>
                <a:gd name="T4" fmla="*/ 0 w 4"/>
                <a:gd name="T5" fmla="*/ 1 h 66"/>
                <a:gd name="T6" fmla="*/ 2 w 4"/>
                <a:gd name="T7" fmla="*/ 0 h 66"/>
                <a:gd name="T8" fmla="*/ 4 w 4"/>
                <a:gd name="T9" fmla="*/ 1 h 66"/>
                <a:gd name="T10" fmla="*/ 4 w 4"/>
                <a:gd name="T11" fmla="*/ 64 h 66"/>
                <a:gd name="T12" fmla="*/ 2 w 4"/>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 h="66">
                  <a:moveTo>
                    <a:pt x="2" y="66"/>
                  </a:moveTo>
                  <a:cubicBezTo>
                    <a:pt x="1" y="66"/>
                    <a:pt x="0" y="65"/>
                    <a:pt x="0" y="64"/>
                  </a:cubicBezTo>
                  <a:cubicBezTo>
                    <a:pt x="0" y="1"/>
                    <a:pt x="0" y="1"/>
                    <a:pt x="0" y="1"/>
                  </a:cubicBezTo>
                  <a:cubicBezTo>
                    <a:pt x="0" y="0"/>
                    <a:pt x="1" y="0"/>
                    <a:pt x="2" y="0"/>
                  </a:cubicBezTo>
                  <a:cubicBezTo>
                    <a:pt x="3" y="0"/>
                    <a:pt x="4" y="0"/>
                    <a:pt x="4" y="1"/>
                  </a:cubicBezTo>
                  <a:cubicBezTo>
                    <a:pt x="4" y="64"/>
                    <a:pt x="4" y="64"/>
                    <a:pt x="4" y="64"/>
                  </a:cubicBezTo>
                  <a:cubicBezTo>
                    <a:pt x="4" y="65"/>
                    <a:pt x="3"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稻壳儿榴莲果果"/>
            <p:cNvSpPr>
              <a:spLocks/>
            </p:cNvSpPr>
            <p:nvPr/>
          </p:nvSpPr>
          <p:spPr bwMode="auto">
            <a:xfrm>
              <a:off x="6778625" y="1068388"/>
              <a:ext cx="20638" cy="33338"/>
            </a:xfrm>
            <a:custGeom>
              <a:avLst/>
              <a:gdLst>
                <a:gd name="T0" fmla="*/ 2 w 4"/>
                <a:gd name="T1" fmla="*/ 6 h 6"/>
                <a:gd name="T2" fmla="*/ 0 w 4"/>
                <a:gd name="T3" fmla="*/ 4 h 6"/>
                <a:gd name="T4" fmla="*/ 0 w 4"/>
                <a:gd name="T5" fmla="*/ 1 h 6"/>
                <a:gd name="T6" fmla="*/ 2 w 4"/>
                <a:gd name="T7" fmla="*/ 0 h 6"/>
                <a:gd name="T8" fmla="*/ 4 w 4"/>
                <a:gd name="T9" fmla="*/ 1 h 6"/>
                <a:gd name="T10" fmla="*/ 4 w 4"/>
                <a:gd name="T11" fmla="*/ 4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1" y="6"/>
                    <a:pt x="0" y="5"/>
                    <a:pt x="0" y="4"/>
                  </a:cubicBezTo>
                  <a:cubicBezTo>
                    <a:pt x="0" y="1"/>
                    <a:pt x="0" y="1"/>
                    <a:pt x="0" y="1"/>
                  </a:cubicBezTo>
                  <a:cubicBezTo>
                    <a:pt x="0" y="1"/>
                    <a:pt x="1" y="0"/>
                    <a:pt x="2" y="0"/>
                  </a:cubicBezTo>
                  <a:cubicBezTo>
                    <a:pt x="3" y="0"/>
                    <a:pt x="4" y="1"/>
                    <a:pt x="4" y="1"/>
                  </a:cubicBezTo>
                  <a:cubicBezTo>
                    <a:pt x="4" y="4"/>
                    <a:pt x="4" y="4"/>
                    <a:pt x="4" y="4"/>
                  </a:cubicBezTo>
                  <a:cubicBezTo>
                    <a:pt x="4" y="5"/>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6"/>
            <p:cNvSpPr>
              <a:spLocks noEditPoints="1"/>
            </p:cNvSpPr>
            <p:nvPr/>
          </p:nvSpPr>
          <p:spPr bwMode="auto">
            <a:xfrm>
              <a:off x="7019925" y="790576"/>
              <a:ext cx="160338" cy="106363"/>
            </a:xfrm>
            <a:custGeom>
              <a:avLst/>
              <a:gdLst>
                <a:gd name="T0" fmla="*/ 10 w 30"/>
                <a:gd name="T1" fmla="*/ 20 h 20"/>
                <a:gd name="T2" fmla="*/ 2 w 30"/>
                <a:gd name="T3" fmla="*/ 20 h 20"/>
                <a:gd name="T4" fmla="*/ 0 w 30"/>
                <a:gd name="T5" fmla="*/ 18 h 20"/>
                <a:gd name="T6" fmla="*/ 0 w 30"/>
                <a:gd name="T7" fmla="*/ 13 h 20"/>
                <a:gd name="T8" fmla="*/ 13 w 30"/>
                <a:gd name="T9" fmla="*/ 2 h 20"/>
                <a:gd name="T10" fmla="*/ 20 w 30"/>
                <a:gd name="T11" fmla="*/ 0 h 20"/>
                <a:gd name="T12" fmla="*/ 26 w 30"/>
                <a:gd name="T13" fmla="*/ 2 h 20"/>
                <a:gd name="T14" fmla="*/ 30 w 30"/>
                <a:gd name="T15" fmla="*/ 7 h 20"/>
                <a:gd name="T16" fmla="*/ 26 w 30"/>
                <a:gd name="T17" fmla="*/ 12 h 20"/>
                <a:gd name="T18" fmla="*/ 10 w 30"/>
                <a:gd name="T19" fmla="*/ 20 h 20"/>
                <a:gd name="T20" fmla="*/ 4 w 30"/>
                <a:gd name="T21" fmla="*/ 17 h 20"/>
                <a:gd name="T22" fmla="*/ 10 w 30"/>
                <a:gd name="T23" fmla="*/ 17 h 20"/>
                <a:gd name="T24" fmla="*/ 25 w 30"/>
                <a:gd name="T25" fmla="*/ 9 h 20"/>
                <a:gd name="T26" fmla="*/ 26 w 30"/>
                <a:gd name="T27" fmla="*/ 7 h 20"/>
                <a:gd name="T28" fmla="*/ 25 w 30"/>
                <a:gd name="T29" fmla="*/ 5 h 20"/>
                <a:gd name="T30" fmla="*/ 15 w 30"/>
                <a:gd name="T31" fmla="*/ 5 h 20"/>
                <a:gd name="T32" fmla="*/ 4 w 30"/>
                <a:gd name="T33" fmla="*/ 13 h 20"/>
                <a:gd name="T34" fmla="*/ 4 w 30"/>
                <a:gd name="T35"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0">
                  <a:moveTo>
                    <a:pt x="10" y="20"/>
                  </a:moveTo>
                  <a:cubicBezTo>
                    <a:pt x="2" y="20"/>
                    <a:pt x="2" y="20"/>
                    <a:pt x="2" y="20"/>
                  </a:cubicBezTo>
                  <a:cubicBezTo>
                    <a:pt x="1" y="20"/>
                    <a:pt x="0" y="19"/>
                    <a:pt x="0" y="18"/>
                  </a:cubicBezTo>
                  <a:cubicBezTo>
                    <a:pt x="0" y="13"/>
                    <a:pt x="0" y="13"/>
                    <a:pt x="0" y="13"/>
                  </a:cubicBezTo>
                  <a:cubicBezTo>
                    <a:pt x="0" y="12"/>
                    <a:pt x="0" y="11"/>
                    <a:pt x="13" y="2"/>
                  </a:cubicBezTo>
                  <a:cubicBezTo>
                    <a:pt x="15" y="1"/>
                    <a:pt x="17" y="0"/>
                    <a:pt x="20" y="0"/>
                  </a:cubicBezTo>
                  <a:cubicBezTo>
                    <a:pt x="22" y="0"/>
                    <a:pt x="25" y="1"/>
                    <a:pt x="26" y="2"/>
                  </a:cubicBezTo>
                  <a:cubicBezTo>
                    <a:pt x="28" y="3"/>
                    <a:pt x="30" y="5"/>
                    <a:pt x="30" y="7"/>
                  </a:cubicBezTo>
                  <a:cubicBezTo>
                    <a:pt x="30" y="9"/>
                    <a:pt x="28" y="11"/>
                    <a:pt x="26" y="12"/>
                  </a:cubicBezTo>
                  <a:cubicBezTo>
                    <a:pt x="22" y="14"/>
                    <a:pt x="13" y="20"/>
                    <a:pt x="10" y="20"/>
                  </a:cubicBezTo>
                  <a:close/>
                  <a:moveTo>
                    <a:pt x="4" y="17"/>
                  </a:moveTo>
                  <a:cubicBezTo>
                    <a:pt x="10" y="17"/>
                    <a:pt x="10" y="17"/>
                    <a:pt x="10" y="17"/>
                  </a:cubicBezTo>
                  <a:cubicBezTo>
                    <a:pt x="12" y="16"/>
                    <a:pt x="19" y="13"/>
                    <a:pt x="25" y="9"/>
                  </a:cubicBezTo>
                  <a:cubicBezTo>
                    <a:pt x="26" y="9"/>
                    <a:pt x="26" y="8"/>
                    <a:pt x="26" y="7"/>
                  </a:cubicBezTo>
                  <a:cubicBezTo>
                    <a:pt x="26" y="6"/>
                    <a:pt x="26" y="5"/>
                    <a:pt x="25" y="5"/>
                  </a:cubicBezTo>
                  <a:cubicBezTo>
                    <a:pt x="22" y="3"/>
                    <a:pt x="17" y="3"/>
                    <a:pt x="15" y="5"/>
                  </a:cubicBezTo>
                  <a:cubicBezTo>
                    <a:pt x="10" y="8"/>
                    <a:pt x="5" y="12"/>
                    <a:pt x="4" y="13"/>
                  </a:cubicBezTo>
                  <a:lnTo>
                    <a:pt x="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7"/>
            <p:cNvSpPr>
              <a:spLocks noEditPoints="1"/>
            </p:cNvSpPr>
            <p:nvPr/>
          </p:nvSpPr>
          <p:spPr bwMode="auto">
            <a:xfrm>
              <a:off x="6880225" y="790576"/>
              <a:ext cx="160338" cy="106363"/>
            </a:xfrm>
            <a:custGeom>
              <a:avLst/>
              <a:gdLst>
                <a:gd name="T0" fmla="*/ 28 w 30"/>
                <a:gd name="T1" fmla="*/ 20 h 20"/>
                <a:gd name="T2" fmla="*/ 20 w 30"/>
                <a:gd name="T3" fmla="*/ 20 h 20"/>
                <a:gd name="T4" fmla="*/ 4 w 30"/>
                <a:gd name="T5" fmla="*/ 12 h 20"/>
                <a:gd name="T6" fmla="*/ 0 w 30"/>
                <a:gd name="T7" fmla="*/ 7 h 20"/>
                <a:gd name="T8" fmla="*/ 4 w 30"/>
                <a:gd name="T9" fmla="*/ 2 h 20"/>
                <a:gd name="T10" fmla="*/ 10 w 30"/>
                <a:gd name="T11" fmla="*/ 0 h 20"/>
                <a:gd name="T12" fmla="*/ 17 w 30"/>
                <a:gd name="T13" fmla="*/ 2 h 20"/>
                <a:gd name="T14" fmla="*/ 30 w 30"/>
                <a:gd name="T15" fmla="*/ 13 h 20"/>
                <a:gd name="T16" fmla="*/ 30 w 30"/>
                <a:gd name="T17" fmla="*/ 18 h 20"/>
                <a:gd name="T18" fmla="*/ 28 w 30"/>
                <a:gd name="T19" fmla="*/ 20 h 20"/>
                <a:gd name="T20" fmla="*/ 10 w 30"/>
                <a:gd name="T21" fmla="*/ 4 h 20"/>
                <a:gd name="T22" fmla="*/ 5 w 30"/>
                <a:gd name="T23" fmla="*/ 5 h 20"/>
                <a:gd name="T24" fmla="*/ 4 w 30"/>
                <a:gd name="T25" fmla="*/ 7 h 20"/>
                <a:gd name="T26" fmla="*/ 5 w 30"/>
                <a:gd name="T27" fmla="*/ 9 h 20"/>
                <a:gd name="T28" fmla="*/ 20 w 30"/>
                <a:gd name="T29" fmla="*/ 17 h 20"/>
                <a:gd name="T30" fmla="*/ 26 w 30"/>
                <a:gd name="T31" fmla="*/ 17 h 20"/>
                <a:gd name="T32" fmla="*/ 26 w 30"/>
                <a:gd name="T33" fmla="*/ 13 h 20"/>
                <a:gd name="T34" fmla="*/ 15 w 30"/>
                <a:gd name="T35" fmla="*/ 5 h 20"/>
                <a:gd name="T36" fmla="*/ 10 w 30"/>
                <a:gd name="T3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0">
                  <a:moveTo>
                    <a:pt x="28" y="20"/>
                  </a:moveTo>
                  <a:cubicBezTo>
                    <a:pt x="20" y="20"/>
                    <a:pt x="20" y="20"/>
                    <a:pt x="20" y="20"/>
                  </a:cubicBezTo>
                  <a:cubicBezTo>
                    <a:pt x="17" y="20"/>
                    <a:pt x="8" y="14"/>
                    <a:pt x="4" y="12"/>
                  </a:cubicBezTo>
                  <a:cubicBezTo>
                    <a:pt x="2" y="11"/>
                    <a:pt x="0" y="9"/>
                    <a:pt x="0" y="7"/>
                  </a:cubicBezTo>
                  <a:cubicBezTo>
                    <a:pt x="0" y="5"/>
                    <a:pt x="2" y="3"/>
                    <a:pt x="4" y="2"/>
                  </a:cubicBezTo>
                  <a:cubicBezTo>
                    <a:pt x="5" y="1"/>
                    <a:pt x="8" y="0"/>
                    <a:pt x="10" y="0"/>
                  </a:cubicBezTo>
                  <a:cubicBezTo>
                    <a:pt x="13" y="0"/>
                    <a:pt x="15" y="1"/>
                    <a:pt x="17" y="2"/>
                  </a:cubicBezTo>
                  <a:cubicBezTo>
                    <a:pt x="30" y="11"/>
                    <a:pt x="30" y="12"/>
                    <a:pt x="30" y="13"/>
                  </a:cubicBezTo>
                  <a:cubicBezTo>
                    <a:pt x="30" y="18"/>
                    <a:pt x="30" y="18"/>
                    <a:pt x="30" y="18"/>
                  </a:cubicBezTo>
                  <a:cubicBezTo>
                    <a:pt x="30" y="19"/>
                    <a:pt x="29" y="20"/>
                    <a:pt x="28" y="20"/>
                  </a:cubicBezTo>
                  <a:close/>
                  <a:moveTo>
                    <a:pt x="10" y="4"/>
                  </a:moveTo>
                  <a:cubicBezTo>
                    <a:pt x="8" y="4"/>
                    <a:pt x="7" y="4"/>
                    <a:pt x="5" y="5"/>
                  </a:cubicBezTo>
                  <a:cubicBezTo>
                    <a:pt x="4" y="5"/>
                    <a:pt x="4" y="6"/>
                    <a:pt x="4" y="7"/>
                  </a:cubicBezTo>
                  <a:cubicBezTo>
                    <a:pt x="4" y="8"/>
                    <a:pt x="4" y="9"/>
                    <a:pt x="5" y="9"/>
                  </a:cubicBezTo>
                  <a:cubicBezTo>
                    <a:pt x="11" y="13"/>
                    <a:pt x="19" y="16"/>
                    <a:pt x="20" y="17"/>
                  </a:cubicBezTo>
                  <a:cubicBezTo>
                    <a:pt x="26" y="17"/>
                    <a:pt x="26" y="17"/>
                    <a:pt x="26" y="17"/>
                  </a:cubicBezTo>
                  <a:cubicBezTo>
                    <a:pt x="26" y="13"/>
                    <a:pt x="26" y="13"/>
                    <a:pt x="26" y="13"/>
                  </a:cubicBezTo>
                  <a:cubicBezTo>
                    <a:pt x="25" y="12"/>
                    <a:pt x="20" y="8"/>
                    <a:pt x="15" y="5"/>
                  </a:cubicBezTo>
                  <a:cubicBezTo>
                    <a:pt x="14" y="4"/>
                    <a:pt x="12"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稻壳儿榴莲果果"/>
            <p:cNvSpPr>
              <a:spLocks noEditPoints="1"/>
            </p:cNvSpPr>
            <p:nvPr/>
          </p:nvSpPr>
          <p:spPr bwMode="auto">
            <a:xfrm>
              <a:off x="6708775" y="993776"/>
              <a:ext cx="615950" cy="488950"/>
            </a:xfrm>
            <a:custGeom>
              <a:avLst/>
              <a:gdLst>
                <a:gd name="T0" fmla="*/ 113 w 115"/>
                <a:gd name="T1" fmla="*/ 91 h 91"/>
                <a:gd name="T2" fmla="*/ 2 w 115"/>
                <a:gd name="T3" fmla="*/ 91 h 91"/>
                <a:gd name="T4" fmla="*/ 0 w 115"/>
                <a:gd name="T5" fmla="*/ 89 h 91"/>
                <a:gd name="T6" fmla="*/ 0 w 115"/>
                <a:gd name="T7" fmla="*/ 2 h 91"/>
                <a:gd name="T8" fmla="*/ 2 w 115"/>
                <a:gd name="T9" fmla="*/ 0 h 91"/>
                <a:gd name="T10" fmla="*/ 113 w 115"/>
                <a:gd name="T11" fmla="*/ 0 h 91"/>
                <a:gd name="T12" fmla="*/ 115 w 115"/>
                <a:gd name="T13" fmla="*/ 2 h 91"/>
                <a:gd name="T14" fmla="*/ 115 w 115"/>
                <a:gd name="T15" fmla="*/ 89 h 91"/>
                <a:gd name="T16" fmla="*/ 113 w 115"/>
                <a:gd name="T17" fmla="*/ 91 h 91"/>
                <a:gd name="T18" fmla="*/ 3 w 115"/>
                <a:gd name="T19" fmla="*/ 87 h 91"/>
                <a:gd name="T20" fmla="*/ 111 w 115"/>
                <a:gd name="T21" fmla="*/ 87 h 91"/>
                <a:gd name="T22" fmla="*/ 111 w 115"/>
                <a:gd name="T23" fmla="*/ 4 h 91"/>
                <a:gd name="T24" fmla="*/ 3 w 115"/>
                <a:gd name="T25" fmla="*/ 4 h 91"/>
                <a:gd name="T26" fmla="*/ 3 w 115"/>
                <a:gd name="T27" fmla="*/ 87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91">
                  <a:moveTo>
                    <a:pt x="113" y="91"/>
                  </a:moveTo>
                  <a:cubicBezTo>
                    <a:pt x="2" y="91"/>
                    <a:pt x="2" y="91"/>
                    <a:pt x="2" y="91"/>
                  </a:cubicBezTo>
                  <a:cubicBezTo>
                    <a:pt x="1" y="91"/>
                    <a:pt x="0" y="90"/>
                    <a:pt x="0" y="89"/>
                  </a:cubicBezTo>
                  <a:cubicBezTo>
                    <a:pt x="0" y="2"/>
                    <a:pt x="0" y="2"/>
                    <a:pt x="0" y="2"/>
                  </a:cubicBezTo>
                  <a:cubicBezTo>
                    <a:pt x="0" y="1"/>
                    <a:pt x="1" y="0"/>
                    <a:pt x="2" y="0"/>
                  </a:cubicBezTo>
                  <a:cubicBezTo>
                    <a:pt x="113" y="0"/>
                    <a:pt x="113" y="0"/>
                    <a:pt x="113" y="0"/>
                  </a:cubicBezTo>
                  <a:cubicBezTo>
                    <a:pt x="114" y="0"/>
                    <a:pt x="115" y="1"/>
                    <a:pt x="115" y="2"/>
                  </a:cubicBezTo>
                  <a:cubicBezTo>
                    <a:pt x="115" y="89"/>
                    <a:pt x="115" y="89"/>
                    <a:pt x="115" y="89"/>
                  </a:cubicBezTo>
                  <a:cubicBezTo>
                    <a:pt x="115" y="90"/>
                    <a:pt x="114" y="91"/>
                    <a:pt x="113" y="91"/>
                  </a:cubicBezTo>
                  <a:close/>
                  <a:moveTo>
                    <a:pt x="3" y="87"/>
                  </a:moveTo>
                  <a:cubicBezTo>
                    <a:pt x="111" y="87"/>
                    <a:pt x="111" y="87"/>
                    <a:pt x="111" y="87"/>
                  </a:cubicBezTo>
                  <a:cubicBezTo>
                    <a:pt x="111" y="4"/>
                    <a:pt x="111" y="4"/>
                    <a:pt x="111" y="4"/>
                  </a:cubicBezTo>
                  <a:cubicBezTo>
                    <a:pt x="3" y="4"/>
                    <a:pt x="3" y="4"/>
                    <a:pt x="3" y="4"/>
                  </a:cubicBezTo>
                  <a:lnTo>
                    <a:pt x="3"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9"/>
            <p:cNvSpPr>
              <a:spLocks noEditPoints="1"/>
            </p:cNvSpPr>
            <p:nvPr/>
          </p:nvSpPr>
          <p:spPr bwMode="auto">
            <a:xfrm>
              <a:off x="6665913" y="881063"/>
              <a:ext cx="701675" cy="134938"/>
            </a:xfrm>
            <a:custGeom>
              <a:avLst/>
              <a:gdLst>
                <a:gd name="T0" fmla="*/ 129 w 131"/>
                <a:gd name="T1" fmla="*/ 25 h 25"/>
                <a:gd name="T2" fmla="*/ 1 w 131"/>
                <a:gd name="T3" fmla="*/ 25 h 25"/>
                <a:gd name="T4" fmla="*/ 0 w 131"/>
                <a:gd name="T5" fmla="*/ 23 h 25"/>
                <a:gd name="T6" fmla="*/ 0 w 131"/>
                <a:gd name="T7" fmla="*/ 1 h 25"/>
                <a:gd name="T8" fmla="*/ 1 w 131"/>
                <a:gd name="T9" fmla="*/ 0 h 25"/>
                <a:gd name="T10" fmla="*/ 129 w 131"/>
                <a:gd name="T11" fmla="*/ 0 h 25"/>
                <a:gd name="T12" fmla="*/ 131 w 131"/>
                <a:gd name="T13" fmla="*/ 1 h 25"/>
                <a:gd name="T14" fmla="*/ 131 w 131"/>
                <a:gd name="T15" fmla="*/ 23 h 25"/>
                <a:gd name="T16" fmla="*/ 129 w 131"/>
                <a:gd name="T17" fmla="*/ 25 h 25"/>
                <a:gd name="T18" fmla="*/ 3 w 131"/>
                <a:gd name="T19" fmla="*/ 21 h 25"/>
                <a:gd name="T20" fmla="*/ 127 w 131"/>
                <a:gd name="T21" fmla="*/ 21 h 25"/>
                <a:gd name="T22" fmla="*/ 127 w 131"/>
                <a:gd name="T23" fmla="*/ 3 h 25"/>
                <a:gd name="T24" fmla="*/ 3 w 131"/>
                <a:gd name="T25" fmla="*/ 3 h 25"/>
                <a:gd name="T26" fmla="*/ 3 w 131"/>
                <a:gd name="T27"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25">
                  <a:moveTo>
                    <a:pt x="129" y="25"/>
                  </a:moveTo>
                  <a:cubicBezTo>
                    <a:pt x="1" y="25"/>
                    <a:pt x="1" y="25"/>
                    <a:pt x="1" y="25"/>
                  </a:cubicBezTo>
                  <a:cubicBezTo>
                    <a:pt x="0" y="25"/>
                    <a:pt x="0" y="24"/>
                    <a:pt x="0" y="23"/>
                  </a:cubicBezTo>
                  <a:cubicBezTo>
                    <a:pt x="0" y="1"/>
                    <a:pt x="0" y="1"/>
                    <a:pt x="0" y="1"/>
                  </a:cubicBezTo>
                  <a:cubicBezTo>
                    <a:pt x="0" y="0"/>
                    <a:pt x="0" y="0"/>
                    <a:pt x="1" y="0"/>
                  </a:cubicBezTo>
                  <a:cubicBezTo>
                    <a:pt x="129" y="0"/>
                    <a:pt x="129" y="0"/>
                    <a:pt x="129" y="0"/>
                  </a:cubicBezTo>
                  <a:cubicBezTo>
                    <a:pt x="130" y="0"/>
                    <a:pt x="131" y="0"/>
                    <a:pt x="131" y="1"/>
                  </a:cubicBezTo>
                  <a:cubicBezTo>
                    <a:pt x="131" y="23"/>
                    <a:pt x="131" y="23"/>
                    <a:pt x="131" y="23"/>
                  </a:cubicBezTo>
                  <a:cubicBezTo>
                    <a:pt x="131" y="24"/>
                    <a:pt x="130" y="25"/>
                    <a:pt x="129" y="25"/>
                  </a:cubicBezTo>
                  <a:close/>
                  <a:moveTo>
                    <a:pt x="3" y="21"/>
                  </a:moveTo>
                  <a:cubicBezTo>
                    <a:pt x="127" y="21"/>
                    <a:pt x="127" y="21"/>
                    <a:pt x="127" y="21"/>
                  </a:cubicBezTo>
                  <a:cubicBezTo>
                    <a:pt x="127" y="3"/>
                    <a:pt x="127" y="3"/>
                    <a:pt x="127" y="3"/>
                  </a:cubicBezTo>
                  <a:cubicBezTo>
                    <a:pt x="3" y="3"/>
                    <a:pt x="3" y="3"/>
                    <a:pt x="3" y="3"/>
                  </a:cubicBezTo>
                  <a:lnTo>
                    <a:pt x="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20"/>
            <p:cNvSpPr>
              <a:spLocks noEditPoints="1"/>
            </p:cNvSpPr>
            <p:nvPr/>
          </p:nvSpPr>
          <p:spPr bwMode="auto">
            <a:xfrm>
              <a:off x="7013575" y="1068388"/>
              <a:ext cx="220663" cy="355600"/>
            </a:xfrm>
            <a:custGeom>
              <a:avLst/>
              <a:gdLst>
                <a:gd name="T0" fmla="*/ 40 w 41"/>
                <a:gd name="T1" fmla="*/ 66 h 66"/>
                <a:gd name="T2" fmla="*/ 2 w 41"/>
                <a:gd name="T3" fmla="*/ 66 h 66"/>
                <a:gd name="T4" fmla="*/ 0 w 41"/>
                <a:gd name="T5" fmla="*/ 64 h 66"/>
                <a:gd name="T6" fmla="*/ 0 w 41"/>
                <a:gd name="T7" fmla="*/ 16 h 66"/>
                <a:gd name="T8" fmla="*/ 1 w 41"/>
                <a:gd name="T9" fmla="*/ 14 h 66"/>
                <a:gd name="T10" fmla="*/ 20 w 41"/>
                <a:gd name="T11" fmla="*/ 0 h 66"/>
                <a:gd name="T12" fmla="*/ 22 w 41"/>
                <a:gd name="T13" fmla="*/ 0 h 66"/>
                <a:gd name="T14" fmla="*/ 41 w 41"/>
                <a:gd name="T15" fmla="*/ 14 h 66"/>
                <a:gd name="T16" fmla="*/ 41 w 41"/>
                <a:gd name="T17" fmla="*/ 16 h 66"/>
                <a:gd name="T18" fmla="*/ 41 w 41"/>
                <a:gd name="T19" fmla="*/ 64 h 66"/>
                <a:gd name="T20" fmla="*/ 40 w 41"/>
                <a:gd name="T21" fmla="*/ 66 h 66"/>
                <a:gd name="T22" fmla="*/ 4 w 41"/>
                <a:gd name="T23" fmla="*/ 62 h 66"/>
                <a:gd name="T24" fmla="*/ 38 w 41"/>
                <a:gd name="T25" fmla="*/ 62 h 66"/>
                <a:gd name="T26" fmla="*/ 38 w 41"/>
                <a:gd name="T27" fmla="*/ 17 h 66"/>
                <a:gd name="T28" fmla="*/ 21 w 41"/>
                <a:gd name="T29" fmla="*/ 4 h 66"/>
                <a:gd name="T30" fmla="*/ 4 w 41"/>
                <a:gd name="T31" fmla="*/ 17 h 66"/>
                <a:gd name="T32" fmla="*/ 4 w 41"/>
                <a:gd name="T33"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66">
                  <a:moveTo>
                    <a:pt x="40" y="66"/>
                  </a:moveTo>
                  <a:cubicBezTo>
                    <a:pt x="2" y="66"/>
                    <a:pt x="2" y="66"/>
                    <a:pt x="2" y="66"/>
                  </a:cubicBezTo>
                  <a:cubicBezTo>
                    <a:pt x="1" y="66"/>
                    <a:pt x="0" y="65"/>
                    <a:pt x="0" y="64"/>
                  </a:cubicBezTo>
                  <a:cubicBezTo>
                    <a:pt x="0" y="16"/>
                    <a:pt x="0" y="16"/>
                    <a:pt x="0" y="16"/>
                  </a:cubicBezTo>
                  <a:cubicBezTo>
                    <a:pt x="0" y="15"/>
                    <a:pt x="0" y="15"/>
                    <a:pt x="1" y="14"/>
                  </a:cubicBezTo>
                  <a:cubicBezTo>
                    <a:pt x="20" y="0"/>
                    <a:pt x="20" y="0"/>
                    <a:pt x="20" y="0"/>
                  </a:cubicBezTo>
                  <a:cubicBezTo>
                    <a:pt x="20" y="0"/>
                    <a:pt x="21" y="0"/>
                    <a:pt x="22" y="0"/>
                  </a:cubicBezTo>
                  <a:cubicBezTo>
                    <a:pt x="41" y="14"/>
                    <a:pt x="41" y="14"/>
                    <a:pt x="41" y="14"/>
                  </a:cubicBezTo>
                  <a:cubicBezTo>
                    <a:pt x="41" y="15"/>
                    <a:pt x="41" y="15"/>
                    <a:pt x="41" y="16"/>
                  </a:cubicBezTo>
                  <a:cubicBezTo>
                    <a:pt x="41" y="64"/>
                    <a:pt x="41" y="64"/>
                    <a:pt x="41" y="64"/>
                  </a:cubicBezTo>
                  <a:cubicBezTo>
                    <a:pt x="41" y="65"/>
                    <a:pt x="41" y="66"/>
                    <a:pt x="40" y="66"/>
                  </a:cubicBezTo>
                  <a:close/>
                  <a:moveTo>
                    <a:pt x="4" y="62"/>
                  </a:moveTo>
                  <a:cubicBezTo>
                    <a:pt x="38" y="62"/>
                    <a:pt x="38" y="62"/>
                    <a:pt x="38" y="62"/>
                  </a:cubicBezTo>
                  <a:cubicBezTo>
                    <a:pt x="38" y="17"/>
                    <a:pt x="38" y="17"/>
                    <a:pt x="38" y="17"/>
                  </a:cubicBezTo>
                  <a:cubicBezTo>
                    <a:pt x="21" y="4"/>
                    <a:pt x="21" y="4"/>
                    <a:pt x="21" y="4"/>
                  </a:cubicBezTo>
                  <a:cubicBezTo>
                    <a:pt x="4" y="17"/>
                    <a:pt x="4" y="17"/>
                    <a:pt x="4" y="17"/>
                  </a:cubicBezTo>
                  <a:lnTo>
                    <a:pt x="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Rectangle 21"/>
            <p:cNvSpPr>
              <a:spLocks noChangeArrowheads="1"/>
            </p:cNvSpPr>
            <p:nvPr/>
          </p:nvSpPr>
          <p:spPr bwMode="auto">
            <a:xfrm>
              <a:off x="7051675"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Rectangle 22"/>
            <p:cNvSpPr>
              <a:spLocks noChangeArrowheads="1"/>
            </p:cNvSpPr>
            <p:nvPr/>
          </p:nvSpPr>
          <p:spPr bwMode="auto">
            <a:xfrm>
              <a:off x="7051675"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Rectangle 23"/>
            <p:cNvSpPr>
              <a:spLocks noChangeArrowheads="1"/>
            </p:cNvSpPr>
            <p:nvPr/>
          </p:nvSpPr>
          <p:spPr bwMode="auto">
            <a:xfrm>
              <a:off x="7169150"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Rectangle 24"/>
            <p:cNvSpPr>
              <a:spLocks noChangeArrowheads="1"/>
            </p:cNvSpPr>
            <p:nvPr/>
          </p:nvSpPr>
          <p:spPr bwMode="auto">
            <a:xfrm>
              <a:off x="7169150"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25"/>
            <p:cNvSpPr>
              <a:spLocks noEditPoints="1"/>
            </p:cNvSpPr>
            <p:nvPr/>
          </p:nvSpPr>
          <p:spPr bwMode="auto">
            <a:xfrm>
              <a:off x="7072313" y="1223963"/>
              <a:ext cx="107950" cy="103188"/>
            </a:xfrm>
            <a:custGeom>
              <a:avLst/>
              <a:gdLst>
                <a:gd name="T0" fmla="*/ 10 w 20"/>
                <a:gd name="T1" fmla="*/ 19 h 19"/>
                <a:gd name="T2" fmla="*/ 10 w 20"/>
                <a:gd name="T3" fmla="*/ 19 h 19"/>
                <a:gd name="T4" fmla="*/ 9 w 20"/>
                <a:gd name="T5" fmla="*/ 19 h 19"/>
                <a:gd name="T6" fmla="*/ 6 w 20"/>
                <a:gd name="T7" fmla="*/ 16 h 19"/>
                <a:gd name="T8" fmla="*/ 0 w 20"/>
                <a:gd name="T9" fmla="*/ 6 h 19"/>
                <a:gd name="T10" fmla="*/ 6 w 20"/>
                <a:gd name="T11" fmla="*/ 0 h 19"/>
                <a:gd name="T12" fmla="*/ 10 w 20"/>
                <a:gd name="T13" fmla="*/ 2 h 19"/>
                <a:gd name="T14" fmla="*/ 14 w 20"/>
                <a:gd name="T15" fmla="*/ 0 h 19"/>
                <a:gd name="T16" fmla="*/ 20 w 20"/>
                <a:gd name="T17" fmla="*/ 6 h 19"/>
                <a:gd name="T18" fmla="*/ 14 w 20"/>
                <a:gd name="T19" fmla="*/ 16 h 19"/>
                <a:gd name="T20" fmla="*/ 11 w 20"/>
                <a:gd name="T21" fmla="*/ 19 h 19"/>
                <a:gd name="T22" fmla="*/ 10 w 20"/>
                <a:gd name="T23" fmla="*/ 19 h 19"/>
                <a:gd name="T24" fmla="*/ 6 w 20"/>
                <a:gd name="T25" fmla="*/ 4 h 19"/>
                <a:gd name="T26" fmla="*/ 3 w 20"/>
                <a:gd name="T27" fmla="*/ 6 h 19"/>
                <a:gd name="T28" fmla="*/ 8 w 20"/>
                <a:gd name="T29" fmla="*/ 13 h 19"/>
                <a:gd name="T30" fmla="*/ 10 w 20"/>
                <a:gd name="T31" fmla="*/ 15 h 19"/>
                <a:gd name="T32" fmla="*/ 12 w 20"/>
                <a:gd name="T33" fmla="*/ 13 h 19"/>
                <a:gd name="T34" fmla="*/ 17 w 20"/>
                <a:gd name="T35" fmla="*/ 6 h 19"/>
                <a:gd name="T36" fmla="*/ 14 w 20"/>
                <a:gd name="T37" fmla="*/ 4 h 19"/>
                <a:gd name="T38" fmla="*/ 12 w 20"/>
                <a:gd name="T39" fmla="*/ 6 h 19"/>
                <a:gd name="T40" fmla="*/ 9 w 20"/>
                <a:gd name="T41" fmla="*/ 6 h 19"/>
                <a:gd name="T42" fmla="*/ 6 w 20"/>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9">
                  <a:moveTo>
                    <a:pt x="10" y="19"/>
                  </a:moveTo>
                  <a:cubicBezTo>
                    <a:pt x="10" y="19"/>
                    <a:pt x="10" y="19"/>
                    <a:pt x="10" y="19"/>
                  </a:cubicBezTo>
                  <a:cubicBezTo>
                    <a:pt x="10" y="19"/>
                    <a:pt x="9" y="19"/>
                    <a:pt x="9" y="19"/>
                  </a:cubicBezTo>
                  <a:cubicBezTo>
                    <a:pt x="8" y="18"/>
                    <a:pt x="7" y="17"/>
                    <a:pt x="6" y="16"/>
                  </a:cubicBezTo>
                  <a:cubicBezTo>
                    <a:pt x="3" y="13"/>
                    <a:pt x="0" y="10"/>
                    <a:pt x="0" y="6"/>
                  </a:cubicBezTo>
                  <a:cubicBezTo>
                    <a:pt x="0" y="3"/>
                    <a:pt x="3" y="0"/>
                    <a:pt x="6" y="0"/>
                  </a:cubicBezTo>
                  <a:cubicBezTo>
                    <a:pt x="8" y="0"/>
                    <a:pt x="9" y="1"/>
                    <a:pt x="10" y="2"/>
                  </a:cubicBezTo>
                  <a:cubicBezTo>
                    <a:pt x="11" y="1"/>
                    <a:pt x="12" y="0"/>
                    <a:pt x="14" y="0"/>
                  </a:cubicBezTo>
                  <a:cubicBezTo>
                    <a:pt x="18" y="0"/>
                    <a:pt x="20" y="3"/>
                    <a:pt x="20" y="6"/>
                  </a:cubicBezTo>
                  <a:cubicBezTo>
                    <a:pt x="20" y="10"/>
                    <a:pt x="18" y="13"/>
                    <a:pt x="14" y="16"/>
                  </a:cubicBezTo>
                  <a:cubicBezTo>
                    <a:pt x="13" y="17"/>
                    <a:pt x="12" y="18"/>
                    <a:pt x="11" y="19"/>
                  </a:cubicBezTo>
                  <a:cubicBezTo>
                    <a:pt x="11" y="19"/>
                    <a:pt x="11" y="19"/>
                    <a:pt x="10" y="19"/>
                  </a:cubicBezTo>
                  <a:close/>
                  <a:moveTo>
                    <a:pt x="6" y="4"/>
                  </a:moveTo>
                  <a:cubicBezTo>
                    <a:pt x="4" y="4"/>
                    <a:pt x="3" y="5"/>
                    <a:pt x="3" y="6"/>
                  </a:cubicBezTo>
                  <a:cubicBezTo>
                    <a:pt x="3" y="9"/>
                    <a:pt x="5" y="10"/>
                    <a:pt x="8" y="13"/>
                  </a:cubicBezTo>
                  <a:cubicBezTo>
                    <a:pt x="9" y="14"/>
                    <a:pt x="9" y="14"/>
                    <a:pt x="10" y="15"/>
                  </a:cubicBezTo>
                  <a:cubicBezTo>
                    <a:pt x="11" y="14"/>
                    <a:pt x="11" y="14"/>
                    <a:pt x="12" y="13"/>
                  </a:cubicBezTo>
                  <a:cubicBezTo>
                    <a:pt x="15" y="10"/>
                    <a:pt x="17" y="9"/>
                    <a:pt x="17" y="6"/>
                  </a:cubicBezTo>
                  <a:cubicBezTo>
                    <a:pt x="17" y="5"/>
                    <a:pt x="16" y="4"/>
                    <a:pt x="14" y="4"/>
                  </a:cubicBezTo>
                  <a:cubicBezTo>
                    <a:pt x="13" y="4"/>
                    <a:pt x="13" y="4"/>
                    <a:pt x="12" y="6"/>
                  </a:cubicBezTo>
                  <a:cubicBezTo>
                    <a:pt x="11" y="7"/>
                    <a:pt x="9" y="7"/>
                    <a:pt x="9" y="6"/>
                  </a:cubicBezTo>
                  <a:cubicBezTo>
                    <a:pt x="8" y="4"/>
                    <a:pt x="7"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稻壳儿榴莲果果"/>
            <p:cNvSpPr>
              <a:spLocks noChangeArrowheads="1"/>
            </p:cNvSpPr>
            <p:nvPr/>
          </p:nvSpPr>
          <p:spPr bwMode="auto">
            <a:xfrm>
              <a:off x="7115175" y="1004888"/>
              <a:ext cx="17463"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27"/>
            <p:cNvSpPr>
              <a:spLocks/>
            </p:cNvSpPr>
            <p:nvPr/>
          </p:nvSpPr>
          <p:spPr bwMode="auto">
            <a:xfrm>
              <a:off x="6778625" y="1128713"/>
              <a:ext cx="20638" cy="354013"/>
            </a:xfrm>
            <a:custGeom>
              <a:avLst/>
              <a:gdLst>
                <a:gd name="T0" fmla="*/ 2 w 4"/>
                <a:gd name="T1" fmla="*/ 66 h 66"/>
                <a:gd name="T2" fmla="*/ 0 w 4"/>
                <a:gd name="T3" fmla="*/ 64 h 66"/>
                <a:gd name="T4" fmla="*/ 0 w 4"/>
                <a:gd name="T5" fmla="*/ 1 h 66"/>
                <a:gd name="T6" fmla="*/ 2 w 4"/>
                <a:gd name="T7" fmla="*/ 0 h 66"/>
                <a:gd name="T8" fmla="*/ 4 w 4"/>
                <a:gd name="T9" fmla="*/ 1 h 66"/>
                <a:gd name="T10" fmla="*/ 4 w 4"/>
                <a:gd name="T11" fmla="*/ 64 h 66"/>
                <a:gd name="T12" fmla="*/ 2 w 4"/>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 h="66">
                  <a:moveTo>
                    <a:pt x="2" y="66"/>
                  </a:moveTo>
                  <a:cubicBezTo>
                    <a:pt x="1" y="66"/>
                    <a:pt x="0" y="65"/>
                    <a:pt x="0" y="64"/>
                  </a:cubicBezTo>
                  <a:cubicBezTo>
                    <a:pt x="0" y="1"/>
                    <a:pt x="0" y="1"/>
                    <a:pt x="0" y="1"/>
                  </a:cubicBezTo>
                  <a:cubicBezTo>
                    <a:pt x="0" y="0"/>
                    <a:pt x="1" y="0"/>
                    <a:pt x="2" y="0"/>
                  </a:cubicBezTo>
                  <a:cubicBezTo>
                    <a:pt x="3" y="0"/>
                    <a:pt x="4" y="0"/>
                    <a:pt x="4" y="1"/>
                  </a:cubicBezTo>
                  <a:cubicBezTo>
                    <a:pt x="4" y="64"/>
                    <a:pt x="4" y="64"/>
                    <a:pt x="4" y="64"/>
                  </a:cubicBezTo>
                  <a:cubicBezTo>
                    <a:pt x="4" y="65"/>
                    <a:pt x="3"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稻壳儿榴莲果果"/>
            <p:cNvSpPr>
              <a:spLocks/>
            </p:cNvSpPr>
            <p:nvPr/>
          </p:nvSpPr>
          <p:spPr bwMode="auto">
            <a:xfrm>
              <a:off x="6778625" y="1068388"/>
              <a:ext cx="20638" cy="33338"/>
            </a:xfrm>
            <a:custGeom>
              <a:avLst/>
              <a:gdLst>
                <a:gd name="T0" fmla="*/ 2 w 4"/>
                <a:gd name="T1" fmla="*/ 6 h 6"/>
                <a:gd name="T2" fmla="*/ 0 w 4"/>
                <a:gd name="T3" fmla="*/ 4 h 6"/>
                <a:gd name="T4" fmla="*/ 0 w 4"/>
                <a:gd name="T5" fmla="*/ 1 h 6"/>
                <a:gd name="T6" fmla="*/ 2 w 4"/>
                <a:gd name="T7" fmla="*/ 0 h 6"/>
                <a:gd name="T8" fmla="*/ 4 w 4"/>
                <a:gd name="T9" fmla="*/ 1 h 6"/>
                <a:gd name="T10" fmla="*/ 4 w 4"/>
                <a:gd name="T11" fmla="*/ 4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1" y="6"/>
                    <a:pt x="0" y="5"/>
                    <a:pt x="0" y="4"/>
                  </a:cubicBezTo>
                  <a:cubicBezTo>
                    <a:pt x="0" y="1"/>
                    <a:pt x="0" y="1"/>
                    <a:pt x="0" y="1"/>
                  </a:cubicBezTo>
                  <a:cubicBezTo>
                    <a:pt x="0" y="1"/>
                    <a:pt x="1" y="0"/>
                    <a:pt x="2" y="0"/>
                  </a:cubicBezTo>
                  <a:cubicBezTo>
                    <a:pt x="3" y="0"/>
                    <a:pt x="4" y="1"/>
                    <a:pt x="4" y="1"/>
                  </a:cubicBezTo>
                  <a:cubicBezTo>
                    <a:pt x="4" y="4"/>
                    <a:pt x="4" y="4"/>
                    <a:pt x="4" y="4"/>
                  </a:cubicBezTo>
                  <a:cubicBezTo>
                    <a:pt x="4" y="5"/>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29"/>
            <p:cNvSpPr>
              <a:spLocks noEditPoints="1"/>
            </p:cNvSpPr>
            <p:nvPr/>
          </p:nvSpPr>
          <p:spPr bwMode="auto">
            <a:xfrm>
              <a:off x="7019925" y="790576"/>
              <a:ext cx="160338" cy="106363"/>
            </a:xfrm>
            <a:custGeom>
              <a:avLst/>
              <a:gdLst>
                <a:gd name="T0" fmla="*/ 10 w 30"/>
                <a:gd name="T1" fmla="*/ 20 h 20"/>
                <a:gd name="T2" fmla="*/ 2 w 30"/>
                <a:gd name="T3" fmla="*/ 20 h 20"/>
                <a:gd name="T4" fmla="*/ 0 w 30"/>
                <a:gd name="T5" fmla="*/ 18 h 20"/>
                <a:gd name="T6" fmla="*/ 0 w 30"/>
                <a:gd name="T7" fmla="*/ 13 h 20"/>
                <a:gd name="T8" fmla="*/ 13 w 30"/>
                <a:gd name="T9" fmla="*/ 2 h 20"/>
                <a:gd name="T10" fmla="*/ 20 w 30"/>
                <a:gd name="T11" fmla="*/ 0 h 20"/>
                <a:gd name="T12" fmla="*/ 26 w 30"/>
                <a:gd name="T13" fmla="*/ 2 h 20"/>
                <a:gd name="T14" fmla="*/ 30 w 30"/>
                <a:gd name="T15" fmla="*/ 7 h 20"/>
                <a:gd name="T16" fmla="*/ 26 w 30"/>
                <a:gd name="T17" fmla="*/ 12 h 20"/>
                <a:gd name="T18" fmla="*/ 10 w 30"/>
                <a:gd name="T19" fmla="*/ 20 h 20"/>
                <a:gd name="T20" fmla="*/ 4 w 30"/>
                <a:gd name="T21" fmla="*/ 17 h 20"/>
                <a:gd name="T22" fmla="*/ 10 w 30"/>
                <a:gd name="T23" fmla="*/ 17 h 20"/>
                <a:gd name="T24" fmla="*/ 25 w 30"/>
                <a:gd name="T25" fmla="*/ 9 h 20"/>
                <a:gd name="T26" fmla="*/ 26 w 30"/>
                <a:gd name="T27" fmla="*/ 7 h 20"/>
                <a:gd name="T28" fmla="*/ 25 w 30"/>
                <a:gd name="T29" fmla="*/ 5 h 20"/>
                <a:gd name="T30" fmla="*/ 15 w 30"/>
                <a:gd name="T31" fmla="*/ 5 h 20"/>
                <a:gd name="T32" fmla="*/ 4 w 30"/>
                <a:gd name="T33" fmla="*/ 13 h 20"/>
                <a:gd name="T34" fmla="*/ 4 w 30"/>
                <a:gd name="T35"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0">
                  <a:moveTo>
                    <a:pt x="10" y="20"/>
                  </a:moveTo>
                  <a:cubicBezTo>
                    <a:pt x="2" y="20"/>
                    <a:pt x="2" y="20"/>
                    <a:pt x="2" y="20"/>
                  </a:cubicBezTo>
                  <a:cubicBezTo>
                    <a:pt x="1" y="20"/>
                    <a:pt x="0" y="19"/>
                    <a:pt x="0" y="18"/>
                  </a:cubicBezTo>
                  <a:cubicBezTo>
                    <a:pt x="0" y="13"/>
                    <a:pt x="0" y="13"/>
                    <a:pt x="0" y="13"/>
                  </a:cubicBezTo>
                  <a:cubicBezTo>
                    <a:pt x="0" y="12"/>
                    <a:pt x="0" y="11"/>
                    <a:pt x="13" y="2"/>
                  </a:cubicBezTo>
                  <a:cubicBezTo>
                    <a:pt x="15" y="1"/>
                    <a:pt x="17" y="0"/>
                    <a:pt x="20" y="0"/>
                  </a:cubicBezTo>
                  <a:cubicBezTo>
                    <a:pt x="22" y="0"/>
                    <a:pt x="25" y="1"/>
                    <a:pt x="26" y="2"/>
                  </a:cubicBezTo>
                  <a:cubicBezTo>
                    <a:pt x="28" y="3"/>
                    <a:pt x="30" y="5"/>
                    <a:pt x="30" y="7"/>
                  </a:cubicBezTo>
                  <a:cubicBezTo>
                    <a:pt x="30" y="9"/>
                    <a:pt x="28" y="11"/>
                    <a:pt x="26" y="12"/>
                  </a:cubicBezTo>
                  <a:cubicBezTo>
                    <a:pt x="22" y="14"/>
                    <a:pt x="13" y="20"/>
                    <a:pt x="10" y="20"/>
                  </a:cubicBezTo>
                  <a:close/>
                  <a:moveTo>
                    <a:pt x="4" y="17"/>
                  </a:moveTo>
                  <a:cubicBezTo>
                    <a:pt x="10" y="17"/>
                    <a:pt x="10" y="17"/>
                    <a:pt x="10" y="17"/>
                  </a:cubicBezTo>
                  <a:cubicBezTo>
                    <a:pt x="12" y="16"/>
                    <a:pt x="19" y="13"/>
                    <a:pt x="25" y="9"/>
                  </a:cubicBezTo>
                  <a:cubicBezTo>
                    <a:pt x="26" y="9"/>
                    <a:pt x="26" y="8"/>
                    <a:pt x="26" y="7"/>
                  </a:cubicBezTo>
                  <a:cubicBezTo>
                    <a:pt x="26" y="6"/>
                    <a:pt x="26" y="5"/>
                    <a:pt x="25" y="5"/>
                  </a:cubicBezTo>
                  <a:cubicBezTo>
                    <a:pt x="22" y="3"/>
                    <a:pt x="17" y="3"/>
                    <a:pt x="15" y="5"/>
                  </a:cubicBezTo>
                  <a:cubicBezTo>
                    <a:pt x="10" y="8"/>
                    <a:pt x="5" y="12"/>
                    <a:pt x="4" y="13"/>
                  </a:cubicBezTo>
                  <a:lnTo>
                    <a:pt x="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30"/>
            <p:cNvSpPr>
              <a:spLocks noEditPoints="1"/>
            </p:cNvSpPr>
            <p:nvPr/>
          </p:nvSpPr>
          <p:spPr bwMode="auto">
            <a:xfrm>
              <a:off x="6880225" y="790576"/>
              <a:ext cx="160338" cy="106363"/>
            </a:xfrm>
            <a:custGeom>
              <a:avLst/>
              <a:gdLst>
                <a:gd name="T0" fmla="*/ 28 w 30"/>
                <a:gd name="T1" fmla="*/ 20 h 20"/>
                <a:gd name="T2" fmla="*/ 20 w 30"/>
                <a:gd name="T3" fmla="*/ 20 h 20"/>
                <a:gd name="T4" fmla="*/ 4 w 30"/>
                <a:gd name="T5" fmla="*/ 12 h 20"/>
                <a:gd name="T6" fmla="*/ 0 w 30"/>
                <a:gd name="T7" fmla="*/ 7 h 20"/>
                <a:gd name="T8" fmla="*/ 4 w 30"/>
                <a:gd name="T9" fmla="*/ 2 h 20"/>
                <a:gd name="T10" fmla="*/ 10 w 30"/>
                <a:gd name="T11" fmla="*/ 0 h 20"/>
                <a:gd name="T12" fmla="*/ 17 w 30"/>
                <a:gd name="T13" fmla="*/ 2 h 20"/>
                <a:gd name="T14" fmla="*/ 30 w 30"/>
                <a:gd name="T15" fmla="*/ 13 h 20"/>
                <a:gd name="T16" fmla="*/ 30 w 30"/>
                <a:gd name="T17" fmla="*/ 18 h 20"/>
                <a:gd name="T18" fmla="*/ 28 w 30"/>
                <a:gd name="T19" fmla="*/ 20 h 20"/>
                <a:gd name="T20" fmla="*/ 10 w 30"/>
                <a:gd name="T21" fmla="*/ 4 h 20"/>
                <a:gd name="T22" fmla="*/ 5 w 30"/>
                <a:gd name="T23" fmla="*/ 5 h 20"/>
                <a:gd name="T24" fmla="*/ 4 w 30"/>
                <a:gd name="T25" fmla="*/ 7 h 20"/>
                <a:gd name="T26" fmla="*/ 5 w 30"/>
                <a:gd name="T27" fmla="*/ 9 h 20"/>
                <a:gd name="T28" fmla="*/ 20 w 30"/>
                <a:gd name="T29" fmla="*/ 17 h 20"/>
                <a:gd name="T30" fmla="*/ 26 w 30"/>
                <a:gd name="T31" fmla="*/ 17 h 20"/>
                <a:gd name="T32" fmla="*/ 26 w 30"/>
                <a:gd name="T33" fmla="*/ 13 h 20"/>
                <a:gd name="T34" fmla="*/ 15 w 30"/>
                <a:gd name="T35" fmla="*/ 5 h 20"/>
                <a:gd name="T36" fmla="*/ 10 w 30"/>
                <a:gd name="T3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0">
                  <a:moveTo>
                    <a:pt x="28" y="20"/>
                  </a:moveTo>
                  <a:cubicBezTo>
                    <a:pt x="20" y="20"/>
                    <a:pt x="20" y="20"/>
                    <a:pt x="20" y="20"/>
                  </a:cubicBezTo>
                  <a:cubicBezTo>
                    <a:pt x="17" y="20"/>
                    <a:pt x="8" y="14"/>
                    <a:pt x="4" y="12"/>
                  </a:cubicBezTo>
                  <a:cubicBezTo>
                    <a:pt x="2" y="11"/>
                    <a:pt x="0" y="9"/>
                    <a:pt x="0" y="7"/>
                  </a:cubicBezTo>
                  <a:cubicBezTo>
                    <a:pt x="0" y="5"/>
                    <a:pt x="2" y="3"/>
                    <a:pt x="4" y="2"/>
                  </a:cubicBezTo>
                  <a:cubicBezTo>
                    <a:pt x="5" y="1"/>
                    <a:pt x="8" y="0"/>
                    <a:pt x="10" y="0"/>
                  </a:cubicBezTo>
                  <a:cubicBezTo>
                    <a:pt x="13" y="0"/>
                    <a:pt x="15" y="1"/>
                    <a:pt x="17" y="2"/>
                  </a:cubicBezTo>
                  <a:cubicBezTo>
                    <a:pt x="30" y="11"/>
                    <a:pt x="30" y="12"/>
                    <a:pt x="30" y="13"/>
                  </a:cubicBezTo>
                  <a:cubicBezTo>
                    <a:pt x="30" y="18"/>
                    <a:pt x="30" y="18"/>
                    <a:pt x="30" y="18"/>
                  </a:cubicBezTo>
                  <a:cubicBezTo>
                    <a:pt x="30" y="19"/>
                    <a:pt x="29" y="20"/>
                    <a:pt x="28" y="20"/>
                  </a:cubicBezTo>
                  <a:close/>
                  <a:moveTo>
                    <a:pt x="10" y="4"/>
                  </a:moveTo>
                  <a:cubicBezTo>
                    <a:pt x="8" y="4"/>
                    <a:pt x="7" y="4"/>
                    <a:pt x="5" y="5"/>
                  </a:cubicBezTo>
                  <a:cubicBezTo>
                    <a:pt x="4" y="5"/>
                    <a:pt x="4" y="6"/>
                    <a:pt x="4" y="7"/>
                  </a:cubicBezTo>
                  <a:cubicBezTo>
                    <a:pt x="4" y="8"/>
                    <a:pt x="4" y="9"/>
                    <a:pt x="5" y="9"/>
                  </a:cubicBezTo>
                  <a:cubicBezTo>
                    <a:pt x="11" y="13"/>
                    <a:pt x="19" y="16"/>
                    <a:pt x="20" y="17"/>
                  </a:cubicBezTo>
                  <a:cubicBezTo>
                    <a:pt x="26" y="17"/>
                    <a:pt x="26" y="17"/>
                    <a:pt x="26" y="17"/>
                  </a:cubicBezTo>
                  <a:cubicBezTo>
                    <a:pt x="26" y="13"/>
                    <a:pt x="26" y="13"/>
                    <a:pt x="26" y="13"/>
                  </a:cubicBezTo>
                  <a:cubicBezTo>
                    <a:pt x="25" y="12"/>
                    <a:pt x="20" y="8"/>
                    <a:pt x="15" y="5"/>
                  </a:cubicBezTo>
                  <a:cubicBezTo>
                    <a:pt x="14" y="4"/>
                    <a:pt x="12"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4" name="稻壳儿榴莲果果"/>
          <p:cNvGrpSpPr/>
          <p:nvPr/>
        </p:nvGrpSpPr>
        <p:grpSpPr>
          <a:xfrm>
            <a:off x="3631895" y="3393405"/>
            <a:ext cx="520700" cy="500063"/>
            <a:chOff x="2239963" y="3627438"/>
            <a:chExt cx="520700" cy="500063"/>
          </a:xfrm>
        </p:grpSpPr>
        <p:sp>
          <p:nvSpPr>
            <p:cNvPr id="105" name="Freeform 115"/>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16"/>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117"/>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稻壳儿榴莲果果"/>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119"/>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稻壳儿榴莲果果"/>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121"/>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稻壳儿榴莲果果"/>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123"/>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稻壳儿榴莲果果"/>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125"/>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126"/>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稻壳儿榴莲果果"/>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128"/>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129"/>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稻壳儿榴莲果果"/>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131"/>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32"/>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23" name="稻壳儿榴莲果果"/>
          <p:cNvGrpSpPr/>
          <p:nvPr/>
        </p:nvGrpSpPr>
        <p:grpSpPr>
          <a:xfrm>
            <a:off x="5808398" y="3352131"/>
            <a:ext cx="566738" cy="541337"/>
            <a:chOff x="2182813" y="4945063"/>
            <a:chExt cx="566738" cy="541337"/>
          </a:xfrm>
          <a:solidFill>
            <a:schemeClr val="bg1"/>
          </a:solidFill>
        </p:grpSpPr>
        <p:sp>
          <p:nvSpPr>
            <p:cNvPr id="124" name="Freeform 136"/>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37"/>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稻壳儿榴莲果果"/>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Rectangle 139"/>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Rectangle 140"/>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稻壳儿榴莲果果"/>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42"/>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稻壳儿榴莲果果"/>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44"/>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稻壳儿榴莲果果"/>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46"/>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47"/>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稻壳儿榴莲果果"/>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49"/>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50"/>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51"/>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Rectangle 152"/>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Rectangle 153"/>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Rectangle 154"/>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稻壳儿榴莲果果"/>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56"/>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57"/>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58"/>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稻壳儿榴莲果果"/>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60"/>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61"/>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62"/>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63"/>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2" name="稻壳儿榴莲果果"/>
          <p:cNvGrpSpPr/>
          <p:nvPr/>
        </p:nvGrpSpPr>
        <p:grpSpPr>
          <a:xfrm>
            <a:off x="8071420" y="3383880"/>
            <a:ext cx="439738" cy="533400"/>
            <a:chOff x="6778625" y="2222501"/>
            <a:chExt cx="439738" cy="533400"/>
          </a:xfrm>
          <a:solidFill>
            <a:schemeClr val="bg1"/>
          </a:solidFill>
        </p:grpSpPr>
        <p:sp>
          <p:nvSpPr>
            <p:cNvPr id="153" name="Freeform 34"/>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35"/>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36"/>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37"/>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稻壳儿榴莲果果"/>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39"/>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40"/>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稻壳儿榴莲果果"/>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42"/>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43"/>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稻壳儿榴莲果果"/>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45"/>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46"/>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稻壳儿榴莲果果"/>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48"/>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49"/>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50"/>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51"/>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52"/>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53"/>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54"/>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稻壳儿榴莲果果"/>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56"/>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57"/>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稻壳儿榴莲果果"/>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59"/>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60"/>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61"/>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1" name="稻壳儿榴莲果果"/>
          <p:cNvGrpSpPr/>
          <p:nvPr/>
        </p:nvGrpSpPr>
        <p:grpSpPr>
          <a:xfrm>
            <a:off x="10230462" y="3378013"/>
            <a:ext cx="520700" cy="485775"/>
            <a:chOff x="6775451" y="4970463"/>
            <a:chExt cx="520700" cy="485775"/>
          </a:xfrm>
          <a:solidFill>
            <a:schemeClr val="bg1"/>
          </a:solidFill>
        </p:grpSpPr>
        <p:sp>
          <p:nvSpPr>
            <p:cNvPr id="182" name="Freeform 96"/>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97"/>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98"/>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99"/>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00"/>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01"/>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稻壳儿榴莲果果"/>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03"/>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04"/>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稻壳儿榴莲果果"/>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06"/>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107"/>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108"/>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稻壳儿榴莲果果"/>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110"/>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111"/>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532950915"/>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稻壳儿榴莲果果"/>
          <p:cNvSpPr/>
          <p:nvPr/>
        </p:nvSpPr>
        <p:spPr bwMode="auto">
          <a:xfrm>
            <a:off x="1986392" y="2102225"/>
            <a:ext cx="784344" cy="784346"/>
          </a:xfrm>
          <a:prstGeom prst="ellipse">
            <a:avLst/>
          </a:prstGeom>
          <a:solidFill>
            <a:srgbClr val="ED898E">
              <a:alpha val="90000"/>
            </a:srgbClr>
          </a:solidFill>
          <a:ln>
            <a:noFill/>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cs typeface="+mn-ea"/>
              <a:sym typeface="+mn-lt"/>
            </a:endParaRPr>
          </a:p>
        </p:txBody>
      </p:sp>
      <p:sp>
        <p:nvSpPr>
          <p:cNvPr id="21" name="稻壳儿榴莲果果"/>
          <p:cNvSpPr/>
          <p:nvPr/>
        </p:nvSpPr>
        <p:spPr bwMode="auto">
          <a:xfrm>
            <a:off x="1986392" y="3475402"/>
            <a:ext cx="784344" cy="784346"/>
          </a:xfrm>
          <a:prstGeom prst="ellipse">
            <a:avLst/>
          </a:prstGeom>
          <a:solidFill>
            <a:srgbClr val="BEBEEA"/>
          </a:solidFill>
          <a:ln>
            <a:noFill/>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cs typeface="+mn-ea"/>
              <a:sym typeface="+mn-lt"/>
            </a:endParaRPr>
          </a:p>
        </p:txBody>
      </p:sp>
      <p:sp>
        <p:nvSpPr>
          <p:cNvPr id="22" name="稻壳儿榴莲果果"/>
          <p:cNvSpPr/>
          <p:nvPr/>
        </p:nvSpPr>
        <p:spPr bwMode="auto">
          <a:xfrm>
            <a:off x="1986392" y="4843423"/>
            <a:ext cx="784344" cy="784346"/>
          </a:xfrm>
          <a:prstGeom prst="ellipse">
            <a:avLst/>
          </a:prstGeom>
          <a:solidFill>
            <a:srgbClr val="ED898E">
              <a:alpha val="90000"/>
            </a:srgbClr>
          </a:solidFill>
          <a:ln>
            <a:noFill/>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cs typeface="+mn-ea"/>
              <a:sym typeface="+mn-lt"/>
            </a:endParaRPr>
          </a:p>
        </p:txBody>
      </p:sp>
      <p:sp>
        <p:nvSpPr>
          <p:cNvPr id="23" name="稻壳儿榴莲果果"/>
          <p:cNvSpPr/>
          <p:nvPr/>
        </p:nvSpPr>
        <p:spPr bwMode="auto">
          <a:xfrm>
            <a:off x="6518212" y="2102225"/>
            <a:ext cx="784344" cy="784346"/>
          </a:xfrm>
          <a:prstGeom prst="ellipse">
            <a:avLst/>
          </a:prstGeom>
          <a:solidFill>
            <a:srgbClr val="BEBEEA"/>
          </a:solidFill>
          <a:ln>
            <a:noFill/>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cs typeface="+mn-ea"/>
              <a:sym typeface="+mn-lt"/>
            </a:endParaRPr>
          </a:p>
        </p:txBody>
      </p:sp>
      <p:sp>
        <p:nvSpPr>
          <p:cNvPr id="24" name="稻壳儿榴莲果果"/>
          <p:cNvSpPr/>
          <p:nvPr/>
        </p:nvSpPr>
        <p:spPr bwMode="auto">
          <a:xfrm>
            <a:off x="6518212" y="3475402"/>
            <a:ext cx="784344" cy="784346"/>
          </a:xfrm>
          <a:prstGeom prst="ellipse">
            <a:avLst/>
          </a:prstGeom>
          <a:solidFill>
            <a:srgbClr val="ED898E">
              <a:alpha val="90000"/>
            </a:srgbClr>
          </a:solidFill>
          <a:ln>
            <a:noFill/>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cs typeface="+mn-ea"/>
              <a:sym typeface="+mn-lt"/>
            </a:endParaRPr>
          </a:p>
        </p:txBody>
      </p:sp>
      <p:sp>
        <p:nvSpPr>
          <p:cNvPr id="25" name="稻壳儿榴莲果果"/>
          <p:cNvSpPr/>
          <p:nvPr/>
        </p:nvSpPr>
        <p:spPr bwMode="auto">
          <a:xfrm>
            <a:off x="6518212" y="4843423"/>
            <a:ext cx="784344" cy="784346"/>
          </a:xfrm>
          <a:prstGeom prst="ellipse">
            <a:avLst/>
          </a:prstGeom>
          <a:solidFill>
            <a:srgbClr val="BEBEEA"/>
          </a:solidFill>
          <a:ln>
            <a:noFill/>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cs typeface="+mn-ea"/>
              <a:sym typeface="+mn-lt"/>
            </a:endParaRPr>
          </a:p>
        </p:txBody>
      </p:sp>
      <p:grpSp>
        <p:nvGrpSpPr>
          <p:cNvPr id="26" name="稻壳儿榴莲果果"/>
          <p:cNvGrpSpPr/>
          <p:nvPr/>
        </p:nvGrpSpPr>
        <p:grpSpPr>
          <a:xfrm>
            <a:off x="2146273" y="2256609"/>
            <a:ext cx="473407" cy="466981"/>
            <a:chOff x="6665913" y="790576"/>
            <a:chExt cx="701675" cy="692150"/>
          </a:xfrm>
          <a:solidFill>
            <a:schemeClr val="bg1"/>
          </a:solidFill>
        </p:grpSpPr>
        <p:sp>
          <p:nvSpPr>
            <p:cNvPr id="27" name="Freeform 5"/>
            <p:cNvSpPr>
              <a:spLocks noEditPoints="1"/>
            </p:cNvSpPr>
            <p:nvPr/>
          </p:nvSpPr>
          <p:spPr bwMode="auto">
            <a:xfrm>
              <a:off x="6708775" y="993776"/>
              <a:ext cx="615950" cy="488950"/>
            </a:xfrm>
            <a:custGeom>
              <a:avLst/>
              <a:gdLst>
                <a:gd name="T0" fmla="*/ 113 w 115"/>
                <a:gd name="T1" fmla="*/ 91 h 91"/>
                <a:gd name="T2" fmla="*/ 2 w 115"/>
                <a:gd name="T3" fmla="*/ 91 h 91"/>
                <a:gd name="T4" fmla="*/ 0 w 115"/>
                <a:gd name="T5" fmla="*/ 89 h 91"/>
                <a:gd name="T6" fmla="*/ 0 w 115"/>
                <a:gd name="T7" fmla="*/ 2 h 91"/>
                <a:gd name="T8" fmla="*/ 2 w 115"/>
                <a:gd name="T9" fmla="*/ 0 h 91"/>
                <a:gd name="T10" fmla="*/ 113 w 115"/>
                <a:gd name="T11" fmla="*/ 0 h 91"/>
                <a:gd name="T12" fmla="*/ 115 w 115"/>
                <a:gd name="T13" fmla="*/ 2 h 91"/>
                <a:gd name="T14" fmla="*/ 115 w 115"/>
                <a:gd name="T15" fmla="*/ 89 h 91"/>
                <a:gd name="T16" fmla="*/ 113 w 115"/>
                <a:gd name="T17" fmla="*/ 91 h 91"/>
                <a:gd name="T18" fmla="*/ 3 w 115"/>
                <a:gd name="T19" fmla="*/ 87 h 91"/>
                <a:gd name="T20" fmla="*/ 111 w 115"/>
                <a:gd name="T21" fmla="*/ 87 h 91"/>
                <a:gd name="T22" fmla="*/ 111 w 115"/>
                <a:gd name="T23" fmla="*/ 4 h 91"/>
                <a:gd name="T24" fmla="*/ 3 w 115"/>
                <a:gd name="T25" fmla="*/ 4 h 91"/>
                <a:gd name="T26" fmla="*/ 3 w 115"/>
                <a:gd name="T27" fmla="*/ 87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91">
                  <a:moveTo>
                    <a:pt x="113" y="91"/>
                  </a:moveTo>
                  <a:cubicBezTo>
                    <a:pt x="2" y="91"/>
                    <a:pt x="2" y="91"/>
                    <a:pt x="2" y="91"/>
                  </a:cubicBezTo>
                  <a:cubicBezTo>
                    <a:pt x="1" y="91"/>
                    <a:pt x="0" y="90"/>
                    <a:pt x="0" y="89"/>
                  </a:cubicBezTo>
                  <a:cubicBezTo>
                    <a:pt x="0" y="2"/>
                    <a:pt x="0" y="2"/>
                    <a:pt x="0" y="2"/>
                  </a:cubicBezTo>
                  <a:cubicBezTo>
                    <a:pt x="0" y="1"/>
                    <a:pt x="1" y="0"/>
                    <a:pt x="2" y="0"/>
                  </a:cubicBezTo>
                  <a:cubicBezTo>
                    <a:pt x="113" y="0"/>
                    <a:pt x="113" y="0"/>
                    <a:pt x="113" y="0"/>
                  </a:cubicBezTo>
                  <a:cubicBezTo>
                    <a:pt x="114" y="0"/>
                    <a:pt x="115" y="1"/>
                    <a:pt x="115" y="2"/>
                  </a:cubicBezTo>
                  <a:cubicBezTo>
                    <a:pt x="115" y="89"/>
                    <a:pt x="115" y="89"/>
                    <a:pt x="115" y="89"/>
                  </a:cubicBezTo>
                  <a:cubicBezTo>
                    <a:pt x="115" y="90"/>
                    <a:pt x="114" y="91"/>
                    <a:pt x="113" y="91"/>
                  </a:cubicBezTo>
                  <a:close/>
                  <a:moveTo>
                    <a:pt x="3" y="87"/>
                  </a:moveTo>
                  <a:cubicBezTo>
                    <a:pt x="111" y="87"/>
                    <a:pt x="111" y="87"/>
                    <a:pt x="111" y="87"/>
                  </a:cubicBezTo>
                  <a:cubicBezTo>
                    <a:pt x="111" y="4"/>
                    <a:pt x="111" y="4"/>
                    <a:pt x="111" y="4"/>
                  </a:cubicBezTo>
                  <a:cubicBezTo>
                    <a:pt x="3" y="4"/>
                    <a:pt x="3" y="4"/>
                    <a:pt x="3" y="4"/>
                  </a:cubicBezTo>
                  <a:lnTo>
                    <a:pt x="3"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
            <p:cNvSpPr>
              <a:spLocks noEditPoints="1"/>
            </p:cNvSpPr>
            <p:nvPr/>
          </p:nvSpPr>
          <p:spPr bwMode="auto">
            <a:xfrm>
              <a:off x="6665913" y="881063"/>
              <a:ext cx="701675" cy="134938"/>
            </a:xfrm>
            <a:custGeom>
              <a:avLst/>
              <a:gdLst>
                <a:gd name="T0" fmla="*/ 129 w 131"/>
                <a:gd name="T1" fmla="*/ 25 h 25"/>
                <a:gd name="T2" fmla="*/ 1 w 131"/>
                <a:gd name="T3" fmla="*/ 25 h 25"/>
                <a:gd name="T4" fmla="*/ 0 w 131"/>
                <a:gd name="T5" fmla="*/ 23 h 25"/>
                <a:gd name="T6" fmla="*/ 0 w 131"/>
                <a:gd name="T7" fmla="*/ 1 h 25"/>
                <a:gd name="T8" fmla="*/ 1 w 131"/>
                <a:gd name="T9" fmla="*/ 0 h 25"/>
                <a:gd name="T10" fmla="*/ 129 w 131"/>
                <a:gd name="T11" fmla="*/ 0 h 25"/>
                <a:gd name="T12" fmla="*/ 131 w 131"/>
                <a:gd name="T13" fmla="*/ 1 h 25"/>
                <a:gd name="T14" fmla="*/ 131 w 131"/>
                <a:gd name="T15" fmla="*/ 23 h 25"/>
                <a:gd name="T16" fmla="*/ 129 w 131"/>
                <a:gd name="T17" fmla="*/ 25 h 25"/>
                <a:gd name="T18" fmla="*/ 3 w 131"/>
                <a:gd name="T19" fmla="*/ 21 h 25"/>
                <a:gd name="T20" fmla="*/ 127 w 131"/>
                <a:gd name="T21" fmla="*/ 21 h 25"/>
                <a:gd name="T22" fmla="*/ 127 w 131"/>
                <a:gd name="T23" fmla="*/ 3 h 25"/>
                <a:gd name="T24" fmla="*/ 3 w 131"/>
                <a:gd name="T25" fmla="*/ 3 h 25"/>
                <a:gd name="T26" fmla="*/ 3 w 131"/>
                <a:gd name="T27"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25">
                  <a:moveTo>
                    <a:pt x="129" y="25"/>
                  </a:moveTo>
                  <a:cubicBezTo>
                    <a:pt x="1" y="25"/>
                    <a:pt x="1" y="25"/>
                    <a:pt x="1" y="25"/>
                  </a:cubicBezTo>
                  <a:cubicBezTo>
                    <a:pt x="0" y="25"/>
                    <a:pt x="0" y="24"/>
                    <a:pt x="0" y="23"/>
                  </a:cubicBezTo>
                  <a:cubicBezTo>
                    <a:pt x="0" y="1"/>
                    <a:pt x="0" y="1"/>
                    <a:pt x="0" y="1"/>
                  </a:cubicBezTo>
                  <a:cubicBezTo>
                    <a:pt x="0" y="0"/>
                    <a:pt x="0" y="0"/>
                    <a:pt x="1" y="0"/>
                  </a:cubicBezTo>
                  <a:cubicBezTo>
                    <a:pt x="129" y="0"/>
                    <a:pt x="129" y="0"/>
                    <a:pt x="129" y="0"/>
                  </a:cubicBezTo>
                  <a:cubicBezTo>
                    <a:pt x="130" y="0"/>
                    <a:pt x="131" y="0"/>
                    <a:pt x="131" y="1"/>
                  </a:cubicBezTo>
                  <a:cubicBezTo>
                    <a:pt x="131" y="23"/>
                    <a:pt x="131" y="23"/>
                    <a:pt x="131" y="23"/>
                  </a:cubicBezTo>
                  <a:cubicBezTo>
                    <a:pt x="131" y="24"/>
                    <a:pt x="130" y="25"/>
                    <a:pt x="129" y="25"/>
                  </a:cubicBezTo>
                  <a:close/>
                  <a:moveTo>
                    <a:pt x="3" y="21"/>
                  </a:moveTo>
                  <a:cubicBezTo>
                    <a:pt x="127" y="21"/>
                    <a:pt x="127" y="21"/>
                    <a:pt x="127" y="21"/>
                  </a:cubicBezTo>
                  <a:cubicBezTo>
                    <a:pt x="127" y="3"/>
                    <a:pt x="127" y="3"/>
                    <a:pt x="127" y="3"/>
                  </a:cubicBezTo>
                  <a:cubicBezTo>
                    <a:pt x="3" y="3"/>
                    <a:pt x="3" y="3"/>
                    <a:pt x="3" y="3"/>
                  </a:cubicBezTo>
                  <a:lnTo>
                    <a:pt x="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
            <p:cNvSpPr>
              <a:spLocks noEditPoints="1"/>
            </p:cNvSpPr>
            <p:nvPr/>
          </p:nvSpPr>
          <p:spPr bwMode="auto">
            <a:xfrm>
              <a:off x="7013575" y="1068388"/>
              <a:ext cx="220663" cy="355600"/>
            </a:xfrm>
            <a:custGeom>
              <a:avLst/>
              <a:gdLst>
                <a:gd name="T0" fmla="*/ 40 w 41"/>
                <a:gd name="T1" fmla="*/ 66 h 66"/>
                <a:gd name="T2" fmla="*/ 2 w 41"/>
                <a:gd name="T3" fmla="*/ 66 h 66"/>
                <a:gd name="T4" fmla="*/ 0 w 41"/>
                <a:gd name="T5" fmla="*/ 64 h 66"/>
                <a:gd name="T6" fmla="*/ 0 w 41"/>
                <a:gd name="T7" fmla="*/ 16 h 66"/>
                <a:gd name="T8" fmla="*/ 1 w 41"/>
                <a:gd name="T9" fmla="*/ 14 h 66"/>
                <a:gd name="T10" fmla="*/ 20 w 41"/>
                <a:gd name="T11" fmla="*/ 0 h 66"/>
                <a:gd name="T12" fmla="*/ 22 w 41"/>
                <a:gd name="T13" fmla="*/ 0 h 66"/>
                <a:gd name="T14" fmla="*/ 41 w 41"/>
                <a:gd name="T15" fmla="*/ 14 h 66"/>
                <a:gd name="T16" fmla="*/ 41 w 41"/>
                <a:gd name="T17" fmla="*/ 16 h 66"/>
                <a:gd name="T18" fmla="*/ 41 w 41"/>
                <a:gd name="T19" fmla="*/ 64 h 66"/>
                <a:gd name="T20" fmla="*/ 40 w 41"/>
                <a:gd name="T21" fmla="*/ 66 h 66"/>
                <a:gd name="T22" fmla="*/ 4 w 41"/>
                <a:gd name="T23" fmla="*/ 62 h 66"/>
                <a:gd name="T24" fmla="*/ 38 w 41"/>
                <a:gd name="T25" fmla="*/ 62 h 66"/>
                <a:gd name="T26" fmla="*/ 38 w 41"/>
                <a:gd name="T27" fmla="*/ 17 h 66"/>
                <a:gd name="T28" fmla="*/ 21 w 41"/>
                <a:gd name="T29" fmla="*/ 4 h 66"/>
                <a:gd name="T30" fmla="*/ 4 w 41"/>
                <a:gd name="T31" fmla="*/ 17 h 66"/>
                <a:gd name="T32" fmla="*/ 4 w 41"/>
                <a:gd name="T33"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66">
                  <a:moveTo>
                    <a:pt x="40" y="66"/>
                  </a:moveTo>
                  <a:cubicBezTo>
                    <a:pt x="2" y="66"/>
                    <a:pt x="2" y="66"/>
                    <a:pt x="2" y="66"/>
                  </a:cubicBezTo>
                  <a:cubicBezTo>
                    <a:pt x="1" y="66"/>
                    <a:pt x="0" y="65"/>
                    <a:pt x="0" y="64"/>
                  </a:cubicBezTo>
                  <a:cubicBezTo>
                    <a:pt x="0" y="16"/>
                    <a:pt x="0" y="16"/>
                    <a:pt x="0" y="16"/>
                  </a:cubicBezTo>
                  <a:cubicBezTo>
                    <a:pt x="0" y="15"/>
                    <a:pt x="0" y="15"/>
                    <a:pt x="1" y="14"/>
                  </a:cubicBezTo>
                  <a:cubicBezTo>
                    <a:pt x="20" y="0"/>
                    <a:pt x="20" y="0"/>
                    <a:pt x="20" y="0"/>
                  </a:cubicBezTo>
                  <a:cubicBezTo>
                    <a:pt x="20" y="0"/>
                    <a:pt x="21" y="0"/>
                    <a:pt x="22" y="0"/>
                  </a:cubicBezTo>
                  <a:cubicBezTo>
                    <a:pt x="41" y="14"/>
                    <a:pt x="41" y="14"/>
                    <a:pt x="41" y="14"/>
                  </a:cubicBezTo>
                  <a:cubicBezTo>
                    <a:pt x="41" y="15"/>
                    <a:pt x="41" y="15"/>
                    <a:pt x="41" y="16"/>
                  </a:cubicBezTo>
                  <a:cubicBezTo>
                    <a:pt x="41" y="64"/>
                    <a:pt x="41" y="64"/>
                    <a:pt x="41" y="64"/>
                  </a:cubicBezTo>
                  <a:cubicBezTo>
                    <a:pt x="41" y="65"/>
                    <a:pt x="41" y="66"/>
                    <a:pt x="40" y="66"/>
                  </a:cubicBezTo>
                  <a:close/>
                  <a:moveTo>
                    <a:pt x="4" y="62"/>
                  </a:moveTo>
                  <a:cubicBezTo>
                    <a:pt x="38" y="62"/>
                    <a:pt x="38" y="62"/>
                    <a:pt x="38" y="62"/>
                  </a:cubicBezTo>
                  <a:cubicBezTo>
                    <a:pt x="38" y="17"/>
                    <a:pt x="38" y="17"/>
                    <a:pt x="38" y="17"/>
                  </a:cubicBezTo>
                  <a:cubicBezTo>
                    <a:pt x="21" y="4"/>
                    <a:pt x="21" y="4"/>
                    <a:pt x="21" y="4"/>
                  </a:cubicBezTo>
                  <a:cubicBezTo>
                    <a:pt x="4" y="17"/>
                    <a:pt x="4" y="17"/>
                    <a:pt x="4" y="17"/>
                  </a:cubicBezTo>
                  <a:lnTo>
                    <a:pt x="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8"/>
            <p:cNvSpPr>
              <a:spLocks noChangeArrowheads="1"/>
            </p:cNvSpPr>
            <p:nvPr/>
          </p:nvSpPr>
          <p:spPr bwMode="auto">
            <a:xfrm>
              <a:off x="7051675"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Rectangle 9"/>
            <p:cNvSpPr>
              <a:spLocks noChangeArrowheads="1"/>
            </p:cNvSpPr>
            <p:nvPr/>
          </p:nvSpPr>
          <p:spPr bwMode="auto">
            <a:xfrm>
              <a:off x="7051675"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稻壳儿榴莲果果"/>
            <p:cNvSpPr>
              <a:spLocks noChangeArrowheads="1"/>
            </p:cNvSpPr>
            <p:nvPr/>
          </p:nvSpPr>
          <p:spPr bwMode="auto">
            <a:xfrm>
              <a:off x="7169150"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11"/>
            <p:cNvSpPr>
              <a:spLocks noChangeArrowheads="1"/>
            </p:cNvSpPr>
            <p:nvPr/>
          </p:nvSpPr>
          <p:spPr bwMode="auto">
            <a:xfrm>
              <a:off x="7169150"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2"/>
            <p:cNvSpPr>
              <a:spLocks noEditPoints="1"/>
            </p:cNvSpPr>
            <p:nvPr/>
          </p:nvSpPr>
          <p:spPr bwMode="auto">
            <a:xfrm>
              <a:off x="7072313" y="1223963"/>
              <a:ext cx="107950" cy="103188"/>
            </a:xfrm>
            <a:custGeom>
              <a:avLst/>
              <a:gdLst>
                <a:gd name="T0" fmla="*/ 10 w 20"/>
                <a:gd name="T1" fmla="*/ 19 h 19"/>
                <a:gd name="T2" fmla="*/ 10 w 20"/>
                <a:gd name="T3" fmla="*/ 19 h 19"/>
                <a:gd name="T4" fmla="*/ 9 w 20"/>
                <a:gd name="T5" fmla="*/ 19 h 19"/>
                <a:gd name="T6" fmla="*/ 6 w 20"/>
                <a:gd name="T7" fmla="*/ 16 h 19"/>
                <a:gd name="T8" fmla="*/ 0 w 20"/>
                <a:gd name="T9" fmla="*/ 6 h 19"/>
                <a:gd name="T10" fmla="*/ 6 w 20"/>
                <a:gd name="T11" fmla="*/ 0 h 19"/>
                <a:gd name="T12" fmla="*/ 10 w 20"/>
                <a:gd name="T13" fmla="*/ 2 h 19"/>
                <a:gd name="T14" fmla="*/ 14 w 20"/>
                <a:gd name="T15" fmla="*/ 0 h 19"/>
                <a:gd name="T16" fmla="*/ 20 w 20"/>
                <a:gd name="T17" fmla="*/ 6 h 19"/>
                <a:gd name="T18" fmla="*/ 14 w 20"/>
                <a:gd name="T19" fmla="*/ 16 h 19"/>
                <a:gd name="T20" fmla="*/ 11 w 20"/>
                <a:gd name="T21" fmla="*/ 19 h 19"/>
                <a:gd name="T22" fmla="*/ 10 w 20"/>
                <a:gd name="T23" fmla="*/ 19 h 19"/>
                <a:gd name="T24" fmla="*/ 6 w 20"/>
                <a:gd name="T25" fmla="*/ 4 h 19"/>
                <a:gd name="T26" fmla="*/ 3 w 20"/>
                <a:gd name="T27" fmla="*/ 6 h 19"/>
                <a:gd name="T28" fmla="*/ 8 w 20"/>
                <a:gd name="T29" fmla="*/ 13 h 19"/>
                <a:gd name="T30" fmla="*/ 10 w 20"/>
                <a:gd name="T31" fmla="*/ 15 h 19"/>
                <a:gd name="T32" fmla="*/ 12 w 20"/>
                <a:gd name="T33" fmla="*/ 13 h 19"/>
                <a:gd name="T34" fmla="*/ 17 w 20"/>
                <a:gd name="T35" fmla="*/ 6 h 19"/>
                <a:gd name="T36" fmla="*/ 14 w 20"/>
                <a:gd name="T37" fmla="*/ 4 h 19"/>
                <a:gd name="T38" fmla="*/ 12 w 20"/>
                <a:gd name="T39" fmla="*/ 6 h 19"/>
                <a:gd name="T40" fmla="*/ 9 w 20"/>
                <a:gd name="T41" fmla="*/ 6 h 19"/>
                <a:gd name="T42" fmla="*/ 6 w 20"/>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9">
                  <a:moveTo>
                    <a:pt x="10" y="19"/>
                  </a:moveTo>
                  <a:cubicBezTo>
                    <a:pt x="10" y="19"/>
                    <a:pt x="10" y="19"/>
                    <a:pt x="10" y="19"/>
                  </a:cubicBezTo>
                  <a:cubicBezTo>
                    <a:pt x="10" y="19"/>
                    <a:pt x="9" y="19"/>
                    <a:pt x="9" y="19"/>
                  </a:cubicBezTo>
                  <a:cubicBezTo>
                    <a:pt x="8" y="18"/>
                    <a:pt x="7" y="17"/>
                    <a:pt x="6" y="16"/>
                  </a:cubicBezTo>
                  <a:cubicBezTo>
                    <a:pt x="3" y="13"/>
                    <a:pt x="0" y="10"/>
                    <a:pt x="0" y="6"/>
                  </a:cubicBezTo>
                  <a:cubicBezTo>
                    <a:pt x="0" y="3"/>
                    <a:pt x="3" y="0"/>
                    <a:pt x="6" y="0"/>
                  </a:cubicBezTo>
                  <a:cubicBezTo>
                    <a:pt x="8" y="0"/>
                    <a:pt x="9" y="1"/>
                    <a:pt x="10" y="2"/>
                  </a:cubicBezTo>
                  <a:cubicBezTo>
                    <a:pt x="11" y="1"/>
                    <a:pt x="12" y="0"/>
                    <a:pt x="14" y="0"/>
                  </a:cubicBezTo>
                  <a:cubicBezTo>
                    <a:pt x="18" y="0"/>
                    <a:pt x="20" y="3"/>
                    <a:pt x="20" y="6"/>
                  </a:cubicBezTo>
                  <a:cubicBezTo>
                    <a:pt x="20" y="10"/>
                    <a:pt x="18" y="13"/>
                    <a:pt x="14" y="16"/>
                  </a:cubicBezTo>
                  <a:cubicBezTo>
                    <a:pt x="13" y="17"/>
                    <a:pt x="12" y="18"/>
                    <a:pt x="11" y="19"/>
                  </a:cubicBezTo>
                  <a:cubicBezTo>
                    <a:pt x="11" y="19"/>
                    <a:pt x="11" y="19"/>
                    <a:pt x="10" y="19"/>
                  </a:cubicBezTo>
                  <a:close/>
                  <a:moveTo>
                    <a:pt x="6" y="4"/>
                  </a:moveTo>
                  <a:cubicBezTo>
                    <a:pt x="4" y="4"/>
                    <a:pt x="3" y="5"/>
                    <a:pt x="3" y="6"/>
                  </a:cubicBezTo>
                  <a:cubicBezTo>
                    <a:pt x="3" y="9"/>
                    <a:pt x="5" y="10"/>
                    <a:pt x="8" y="13"/>
                  </a:cubicBezTo>
                  <a:cubicBezTo>
                    <a:pt x="9" y="14"/>
                    <a:pt x="9" y="14"/>
                    <a:pt x="10" y="15"/>
                  </a:cubicBezTo>
                  <a:cubicBezTo>
                    <a:pt x="11" y="14"/>
                    <a:pt x="11" y="14"/>
                    <a:pt x="12" y="13"/>
                  </a:cubicBezTo>
                  <a:cubicBezTo>
                    <a:pt x="15" y="10"/>
                    <a:pt x="17" y="9"/>
                    <a:pt x="17" y="6"/>
                  </a:cubicBezTo>
                  <a:cubicBezTo>
                    <a:pt x="17" y="5"/>
                    <a:pt x="16" y="4"/>
                    <a:pt x="14" y="4"/>
                  </a:cubicBezTo>
                  <a:cubicBezTo>
                    <a:pt x="13" y="4"/>
                    <a:pt x="13" y="4"/>
                    <a:pt x="12" y="6"/>
                  </a:cubicBezTo>
                  <a:cubicBezTo>
                    <a:pt x="11" y="7"/>
                    <a:pt x="9" y="7"/>
                    <a:pt x="9" y="6"/>
                  </a:cubicBezTo>
                  <a:cubicBezTo>
                    <a:pt x="8" y="4"/>
                    <a:pt x="7"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13"/>
            <p:cNvSpPr>
              <a:spLocks noChangeArrowheads="1"/>
            </p:cNvSpPr>
            <p:nvPr/>
          </p:nvSpPr>
          <p:spPr bwMode="auto">
            <a:xfrm>
              <a:off x="7115175" y="1004888"/>
              <a:ext cx="17463"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4"/>
            <p:cNvSpPr>
              <a:spLocks/>
            </p:cNvSpPr>
            <p:nvPr/>
          </p:nvSpPr>
          <p:spPr bwMode="auto">
            <a:xfrm>
              <a:off x="6778625" y="1128713"/>
              <a:ext cx="20638" cy="354013"/>
            </a:xfrm>
            <a:custGeom>
              <a:avLst/>
              <a:gdLst>
                <a:gd name="T0" fmla="*/ 2 w 4"/>
                <a:gd name="T1" fmla="*/ 66 h 66"/>
                <a:gd name="T2" fmla="*/ 0 w 4"/>
                <a:gd name="T3" fmla="*/ 64 h 66"/>
                <a:gd name="T4" fmla="*/ 0 w 4"/>
                <a:gd name="T5" fmla="*/ 1 h 66"/>
                <a:gd name="T6" fmla="*/ 2 w 4"/>
                <a:gd name="T7" fmla="*/ 0 h 66"/>
                <a:gd name="T8" fmla="*/ 4 w 4"/>
                <a:gd name="T9" fmla="*/ 1 h 66"/>
                <a:gd name="T10" fmla="*/ 4 w 4"/>
                <a:gd name="T11" fmla="*/ 64 h 66"/>
                <a:gd name="T12" fmla="*/ 2 w 4"/>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 h="66">
                  <a:moveTo>
                    <a:pt x="2" y="66"/>
                  </a:moveTo>
                  <a:cubicBezTo>
                    <a:pt x="1" y="66"/>
                    <a:pt x="0" y="65"/>
                    <a:pt x="0" y="64"/>
                  </a:cubicBezTo>
                  <a:cubicBezTo>
                    <a:pt x="0" y="1"/>
                    <a:pt x="0" y="1"/>
                    <a:pt x="0" y="1"/>
                  </a:cubicBezTo>
                  <a:cubicBezTo>
                    <a:pt x="0" y="0"/>
                    <a:pt x="1" y="0"/>
                    <a:pt x="2" y="0"/>
                  </a:cubicBezTo>
                  <a:cubicBezTo>
                    <a:pt x="3" y="0"/>
                    <a:pt x="4" y="0"/>
                    <a:pt x="4" y="1"/>
                  </a:cubicBezTo>
                  <a:cubicBezTo>
                    <a:pt x="4" y="64"/>
                    <a:pt x="4" y="64"/>
                    <a:pt x="4" y="64"/>
                  </a:cubicBezTo>
                  <a:cubicBezTo>
                    <a:pt x="4" y="65"/>
                    <a:pt x="3"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5"/>
            <p:cNvSpPr>
              <a:spLocks/>
            </p:cNvSpPr>
            <p:nvPr/>
          </p:nvSpPr>
          <p:spPr bwMode="auto">
            <a:xfrm>
              <a:off x="6778625" y="1068388"/>
              <a:ext cx="20638" cy="33338"/>
            </a:xfrm>
            <a:custGeom>
              <a:avLst/>
              <a:gdLst>
                <a:gd name="T0" fmla="*/ 2 w 4"/>
                <a:gd name="T1" fmla="*/ 6 h 6"/>
                <a:gd name="T2" fmla="*/ 0 w 4"/>
                <a:gd name="T3" fmla="*/ 4 h 6"/>
                <a:gd name="T4" fmla="*/ 0 w 4"/>
                <a:gd name="T5" fmla="*/ 1 h 6"/>
                <a:gd name="T6" fmla="*/ 2 w 4"/>
                <a:gd name="T7" fmla="*/ 0 h 6"/>
                <a:gd name="T8" fmla="*/ 4 w 4"/>
                <a:gd name="T9" fmla="*/ 1 h 6"/>
                <a:gd name="T10" fmla="*/ 4 w 4"/>
                <a:gd name="T11" fmla="*/ 4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1" y="6"/>
                    <a:pt x="0" y="5"/>
                    <a:pt x="0" y="4"/>
                  </a:cubicBezTo>
                  <a:cubicBezTo>
                    <a:pt x="0" y="1"/>
                    <a:pt x="0" y="1"/>
                    <a:pt x="0" y="1"/>
                  </a:cubicBezTo>
                  <a:cubicBezTo>
                    <a:pt x="0" y="1"/>
                    <a:pt x="1" y="0"/>
                    <a:pt x="2" y="0"/>
                  </a:cubicBezTo>
                  <a:cubicBezTo>
                    <a:pt x="3" y="0"/>
                    <a:pt x="4" y="1"/>
                    <a:pt x="4" y="1"/>
                  </a:cubicBezTo>
                  <a:cubicBezTo>
                    <a:pt x="4" y="4"/>
                    <a:pt x="4" y="4"/>
                    <a:pt x="4" y="4"/>
                  </a:cubicBezTo>
                  <a:cubicBezTo>
                    <a:pt x="4" y="5"/>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6"/>
            <p:cNvSpPr>
              <a:spLocks noEditPoints="1"/>
            </p:cNvSpPr>
            <p:nvPr/>
          </p:nvSpPr>
          <p:spPr bwMode="auto">
            <a:xfrm>
              <a:off x="7019925" y="790576"/>
              <a:ext cx="160338" cy="106363"/>
            </a:xfrm>
            <a:custGeom>
              <a:avLst/>
              <a:gdLst>
                <a:gd name="T0" fmla="*/ 10 w 30"/>
                <a:gd name="T1" fmla="*/ 20 h 20"/>
                <a:gd name="T2" fmla="*/ 2 w 30"/>
                <a:gd name="T3" fmla="*/ 20 h 20"/>
                <a:gd name="T4" fmla="*/ 0 w 30"/>
                <a:gd name="T5" fmla="*/ 18 h 20"/>
                <a:gd name="T6" fmla="*/ 0 w 30"/>
                <a:gd name="T7" fmla="*/ 13 h 20"/>
                <a:gd name="T8" fmla="*/ 13 w 30"/>
                <a:gd name="T9" fmla="*/ 2 h 20"/>
                <a:gd name="T10" fmla="*/ 20 w 30"/>
                <a:gd name="T11" fmla="*/ 0 h 20"/>
                <a:gd name="T12" fmla="*/ 26 w 30"/>
                <a:gd name="T13" fmla="*/ 2 h 20"/>
                <a:gd name="T14" fmla="*/ 30 w 30"/>
                <a:gd name="T15" fmla="*/ 7 h 20"/>
                <a:gd name="T16" fmla="*/ 26 w 30"/>
                <a:gd name="T17" fmla="*/ 12 h 20"/>
                <a:gd name="T18" fmla="*/ 10 w 30"/>
                <a:gd name="T19" fmla="*/ 20 h 20"/>
                <a:gd name="T20" fmla="*/ 4 w 30"/>
                <a:gd name="T21" fmla="*/ 17 h 20"/>
                <a:gd name="T22" fmla="*/ 10 w 30"/>
                <a:gd name="T23" fmla="*/ 17 h 20"/>
                <a:gd name="T24" fmla="*/ 25 w 30"/>
                <a:gd name="T25" fmla="*/ 9 h 20"/>
                <a:gd name="T26" fmla="*/ 26 w 30"/>
                <a:gd name="T27" fmla="*/ 7 h 20"/>
                <a:gd name="T28" fmla="*/ 25 w 30"/>
                <a:gd name="T29" fmla="*/ 5 h 20"/>
                <a:gd name="T30" fmla="*/ 15 w 30"/>
                <a:gd name="T31" fmla="*/ 5 h 20"/>
                <a:gd name="T32" fmla="*/ 4 w 30"/>
                <a:gd name="T33" fmla="*/ 13 h 20"/>
                <a:gd name="T34" fmla="*/ 4 w 30"/>
                <a:gd name="T35"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0">
                  <a:moveTo>
                    <a:pt x="10" y="20"/>
                  </a:moveTo>
                  <a:cubicBezTo>
                    <a:pt x="2" y="20"/>
                    <a:pt x="2" y="20"/>
                    <a:pt x="2" y="20"/>
                  </a:cubicBezTo>
                  <a:cubicBezTo>
                    <a:pt x="1" y="20"/>
                    <a:pt x="0" y="19"/>
                    <a:pt x="0" y="18"/>
                  </a:cubicBezTo>
                  <a:cubicBezTo>
                    <a:pt x="0" y="13"/>
                    <a:pt x="0" y="13"/>
                    <a:pt x="0" y="13"/>
                  </a:cubicBezTo>
                  <a:cubicBezTo>
                    <a:pt x="0" y="12"/>
                    <a:pt x="0" y="11"/>
                    <a:pt x="13" y="2"/>
                  </a:cubicBezTo>
                  <a:cubicBezTo>
                    <a:pt x="15" y="1"/>
                    <a:pt x="17" y="0"/>
                    <a:pt x="20" y="0"/>
                  </a:cubicBezTo>
                  <a:cubicBezTo>
                    <a:pt x="22" y="0"/>
                    <a:pt x="25" y="1"/>
                    <a:pt x="26" y="2"/>
                  </a:cubicBezTo>
                  <a:cubicBezTo>
                    <a:pt x="28" y="3"/>
                    <a:pt x="30" y="5"/>
                    <a:pt x="30" y="7"/>
                  </a:cubicBezTo>
                  <a:cubicBezTo>
                    <a:pt x="30" y="9"/>
                    <a:pt x="28" y="11"/>
                    <a:pt x="26" y="12"/>
                  </a:cubicBezTo>
                  <a:cubicBezTo>
                    <a:pt x="22" y="14"/>
                    <a:pt x="13" y="20"/>
                    <a:pt x="10" y="20"/>
                  </a:cubicBezTo>
                  <a:close/>
                  <a:moveTo>
                    <a:pt x="4" y="17"/>
                  </a:moveTo>
                  <a:cubicBezTo>
                    <a:pt x="10" y="17"/>
                    <a:pt x="10" y="17"/>
                    <a:pt x="10" y="17"/>
                  </a:cubicBezTo>
                  <a:cubicBezTo>
                    <a:pt x="12" y="16"/>
                    <a:pt x="19" y="13"/>
                    <a:pt x="25" y="9"/>
                  </a:cubicBezTo>
                  <a:cubicBezTo>
                    <a:pt x="26" y="9"/>
                    <a:pt x="26" y="8"/>
                    <a:pt x="26" y="7"/>
                  </a:cubicBezTo>
                  <a:cubicBezTo>
                    <a:pt x="26" y="6"/>
                    <a:pt x="26" y="5"/>
                    <a:pt x="25" y="5"/>
                  </a:cubicBezTo>
                  <a:cubicBezTo>
                    <a:pt x="22" y="3"/>
                    <a:pt x="17" y="3"/>
                    <a:pt x="15" y="5"/>
                  </a:cubicBezTo>
                  <a:cubicBezTo>
                    <a:pt x="10" y="8"/>
                    <a:pt x="5" y="12"/>
                    <a:pt x="4" y="13"/>
                  </a:cubicBezTo>
                  <a:lnTo>
                    <a:pt x="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7"/>
            <p:cNvSpPr>
              <a:spLocks noEditPoints="1"/>
            </p:cNvSpPr>
            <p:nvPr/>
          </p:nvSpPr>
          <p:spPr bwMode="auto">
            <a:xfrm>
              <a:off x="6880225" y="790576"/>
              <a:ext cx="160338" cy="106363"/>
            </a:xfrm>
            <a:custGeom>
              <a:avLst/>
              <a:gdLst>
                <a:gd name="T0" fmla="*/ 28 w 30"/>
                <a:gd name="T1" fmla="*/ 20 h 20"/>
                <a:gd name="T2" fmla="*/ 20 w 30"/>
                <a:gd name="T3" fmla="*/ 20 h 20"/>
                <a:gd name="T4" fmla="*/ 4 w 30"/>
                <a:gd name="T5" fmla="*/ 12 h 20"/>
                <a:gd name="T6" fmla="*/ 0 w 30"/>
                <a:gd name="T7" fmla="*/ 7 h 20"/>
                <a:gd name="T8" fmla="*/ 4 w 30"/>
                <a:gd name="T9" fmla="*/ 2 h 20"/>
                <a:gd name="T10" fmla="*/ 10 w 30"/>
                <a:gd name="T11" fmla="*/ 0 h 20"/>
                <a:gd name="T12" fmla="*/ 17 w 30"/>
                <a:gd name="T13" fmla="*/ 2 h 20"/>
                <a:gd name="T14" fmla="*/ 30 w 30"/>
                <a:gd name="T15" fmla="*/ 13 h 20"/>
                <a:gd name="T16" fmla="*/ 30 w 30"/>
                <a:gd name="T17" fmla="*/ 18 h 20"/>
                <a:gd name="T18" fmla="*/ 28 w 30"/>
                <a:gd name="T19" fmla="*/ 20 h 20"/>
                <a:gd name="T20" fmla="*/ 10 w 30"/>
                <a:gd name="T21" fmla="*/ 4 h 20"/>
                <a:gd name="T22" fmla="*/ 5 w 30"/>
                <a:gd name="T23" fmla="*/ 5 h 20"/>
                <a:gd name="T24" fmla="*/ 4 w 30"/>
                <a:gd name="T25" fmla="*/ 7 h 20"/>
                <a:gd name="T26" fmla="*/ 5 w 30"/>
                <a:gd name="T27" fmla="*/ 9 h 20"/>
                <a:gd name="T28" fmla="*/ 20 w 30"/>
                <a:gd name="T29" fmla="*/ 17 h 20"/>
                <a:gd name="T30" fmla="*/ 26 w 30"/>
                <a:gd name="T31" fmla="*/ 17 h 20"/>
                <a:gd name="T32" fmla="*/ 26 w 30"/>
                <a:gd name="T33" fmla="*/ 13 h 20"/>
                <a:gd name="T34" fmla="*/ 15 w 30"/>
                <a:gd name="T35" fmla="*/ 5 h 20"/>
                <a:gd name="T36" fmla="*/ 10 w 30"/>
                <a:gd name="T3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0">
                  <a:moveTo>
                    <a:pt x="28" y="20"/>
                  </a:moveTo>
                  <a:cubicBezTo>
                    <a:pt x="20" y="20"/>
                    <a:pt x="20" y="20"/>
                    <a:pt x="20" y="20"/>
                  </a:cubicBezTo>
                  <a:cubicBezTo>
                    <a:pt x="17" y="20"/>
                    <a:pt x="8" y="14"/>
                    <a:pt x="4" y="12"/>
                  </a:cubicBezTo>
                  <a:cubicBezTo>
                    <a:pt x="2" y="11"/>
                    <a:pt x="0" y="9"/>
                    <a:pt x="0" y="7"/>
                  </a:cubicBezTo>
                  <a:cubicBezTo>
                    <a:pt x="0" y="5"/>
                    <a:pt x="2" y="3"/>
                    <a:pt x="4" y="2"/>
                  </a:cubicBezTo>
                  <a:cubicBezTo>
                    <a:pt x="5" y="1"/>
                    <a:pt x="8" y="0"/>
                    <a:pt x="10" y="0"/>
                  </a:cubicBezTo>
                  <a:cubicBezTo>
                    <a:pt x="13" y="0"/>
                    <a:pt x="15" y="1"/>
                    <a:pt x="17" y="2"/>
                  </a:cubicBezTo>
                  <a:cubicBezTo>
                    <a:pt x="30" y="11"/>
                    <a:pt x="30" y="12"/>
                    <a:pt x="30" y="13"/>
                  </a:cubicBezTo>
                  <a:cubicBezTo>
                    <a:pt x="30" y="18"/>
                    <a:pt x="30" y="18"/>
                    <a:pt x="30" y="18"/>
                  </a:cubicBezTo>
                  <a:cubicBezTo>
                    <a:pt x="30" y="19"/>
                    <a:pt x="29" y="20"/>
                    <a:pt x="28" y="20"/>
                  </a:cubicBezTo>
                  <a:close/>
                  <a:moveTo>
                    <a:pt x="10" y="4"/>
                  </a:moveTo>
                  <a:cubicBezTo>
                    <a:pt x="8" y="4"/>
                    <a:pt x="7" y="4"/>
                    <a:pt x="5" y="5"/>
                  </a:cubicBezTo>
                  <a:cubicBezTo>
                    <a:pt x="4" y="5"/>
                    <a:pt x="4" y="6"/>
                    <a:pt x="4" y="7"/>
                  </a:cubicBezTo>
                  <a:cubicBezTo>
                    <a:pt x="4" y="8"/>
                    <a:pt x="4" y="9"/>
                    <a:pt x="5" y="9"/>
                  </a:cubicBezTo>
                  <a:cubicBezTo>
                    <a:pt x="11" y="13"/>
                    <a:pt x="19" y="16"/>
                    <a:pt x="20" y="17"/>
                  </a:cubicBezTo>
                  <a:cubicBezTo>
                    <a:pt x="26" y="17"/>
                    <a:pt x="26" y="17"/>
                    <a:pt x="26" y="17"/>
                  </a:cubicBezTo>
                  <a:cubicBezTo>
                    <a:pt x="26" y="13"/>
                    <a:pt x="26" y="13"/>
                    <a:pt x="26" y="13"/>
                  </a:cubicBezTo>
                  <a:cubicBezTo>
                    <a:pt x="25" y="12"/>
                    <a:pt x="20" y="8"/>
                    <a:pt x="15" y="5"/>
                  </a:cubicBezTo>
                  <a:cubicBezTo>
                    <a:pt x="14" y="4"/>
                    <a:pt x="12"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8"/>
            <p:cNvSpPr>
              <a:spLocks noEditPoints="1"/>
            </p:cNvSpPr>
            <p:nvPr/>
          </p:nvSpPr>
          <p:spPr bwMode="auto">
            <a:xfrm>
              <a:off x="6708775" y="993776"/>
              <a:ext cx="615950" cy="488950"/>
            </a:xfrm>
            <a:custGeom>
              <a:avLst/>
              <a:gdLst>
                <a:gd name="T0" fmla="*/ 113 w 115"/>
                <a:gd name="T1" fmla="*/ 91 h 91"/>
                <a:gd name="T2" fmla="*/ 2 w 115"/>
                <a:gd name="T3" fmla="*/ 91 h 91"/>
                <a:gd name="T4" fmla="*/ 0 w 115"/>
                <a:gd name="T5" fmla="*/ 89 h 91"/>
                <a:gd name="T6" fmla="*/ 0 w 115"/>
                <a:gd name="T7" fmla="*/ 2 h 91"/>
                <a:gd name="T8" fmla="*/ 2 w 115"/>
                <a:gd name="T9" fmla="*/ 0 h 91"/>
                <a:gd name="T10" fmla="*/ 113 w 115"/>
                <a:gd name="T11" fmla="*/ 0 h 91"/>
                <a:gd name="T12" fmla="*/ 115 w 115"/>
                <a:gd name="T13" fmla="*/ 2 h 91"/>
                <a:gd name="T14" fmla="*/ 115 w 115"/>
                <a:gd name="T15" fmla="*/ 89 h 91"/>
                <a:gd name="T16" fmla="*/ 113 w 115"/>
                <a:gd name="T17" fmla="*/ 91 h 91"/>
                <a:gd name="T18" fmla="*/ 3 w 115"/>
                <a:gd name="T19" fmla="*/ 87 h 91"/>
                <a:gd name="T20" fmla="*/ 111 w 115"/>
                <a:gd name="T21" fmla="*/ 87 h 91"/>
                <a:gd name="T22" fmla="*/ 111 w 115"/>
                <a:gd name="T23" fmla="*/ 4 h 91"/>
                <a:gd name="T24" fmla="*/ 3 w 115"/>
                <a:gd name="T25" fmla="*/ 4 h 91"/>
                <a:gd name="T26" fmla="*/ 3 w 115"/>
                <a:gd name="T27" fmla="*/ 87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91">
                  <a:moveTo>
                    <a:pt x="113" y="91"/>
                  </a:moveTo>
                  <a:cubicBezTo>
                    <a:pt x="2" y="91"/>
                    <a:pt x="2" y="91"/>
                    <a:pt x="2" y="91"/>
                  </a:cubicBezTo>
                  <a:cubicBezTo>
                    <a:pt x="1" y="91"/>
                    <a:pt x="0" y="90"/>
                    <a:pt x="0" y="89"/>
                  </a:cubicBezTo>
                  <a:cubicBezTo>
                    <a:pt x="0" y="2"/>
                    <a:pt x="0" y="2"/>
                    <a:pt x="0" y="2"/>
                  </a:cubicBezTo>
                  <a:cubicBezTo>
                    <a:pt x="0" y="1"/>
                    <a:pt x="1" y="0"/>
                    <a:pt x="2" y="0"/>
                  </a:cubicBezTo>
                  <a:cubicBezTo>
                    <a:pt x="113" y="0"/>
                    <a:pt x="113" y="0"/>
                    <a:pt x="113" y="0"/>
                  </a:cubicBezTo>
                  <a:cubicBezTo>
                    <a:pt x="114" y="0"/>
                    <a:pt x="115" y="1"/>
                    <a:pt x="115" y="2"/>
                  </a:cubicBezTo>
                  <a:cubicBezTo>
                    <a:pt x="115" y="89"/>
                    <a:pt x="115" y="89"/>
                    <a:pt x="115" y="89"/>
                  </a:cubicBezTo>
                  <a:cubicBezTo>
                    <a:pt x="115" y="90"/>
                    <a:pt x="114" y="91"/>
                    <a:pt x="113" y="91"/>
                  </a:cubicBezTo>
                  <a:close/>
                  <a:moveTo>
                    <a:pt x="3" y="87"/>
                  </a:moveTo>
                  <a:cubicBezTo>
                    <a:pt x="111" y="87"/>
                    <a:pt x="111" y="87"/>
                    <a:pt x="111" y="87"/>
                  </a:cubicBezTo>
                  <a:cubicBezTo>
                    <a:pt x="111" y="4"/>
                    <a:pt x="111" y="4"/>
                    <a:pt x="111" y="4"/>
                  </a:cubicBezTo>
                  <a:cubicBezTo>
                    <a:pt x="3" y="4"/>
                    <a:pt x="3" y="4"/>
                    <a:pt x="3" y="4"/>
                  </a:cubicBezTo>
                  <a:lnTo>
                    <a:pt x="3"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9"/>
            <p:cNvSpPr>
              <a:spLocks noEditPoints="1"/>
            </p:cNvSpPr>
            <p:nvPr/>
          </p:nvSpPr>
          <p:spPr bwMode="auto">
            <a:xfrm>
              <a:off x="6665913" y="881063"/>
              <a:ext cx="701675" cy="134938"/>
            </a:xfrm>
            <a:custGeom>
              <a:avLst/>
              <a:gdLst>
                <a:gd name="T0" fmla="*/ 129 w 131"/>
                <a:gd name="T1" fmla="*/ 25 h 25"/>
                <a:gd name="T2" fmla="*/ 1 w 131"/>
                <a:gd name="T3" fmla="*/ 25 h 25"/>
                <a:gd name="T4" fmla="*/ 0 w 131"/>
                <a:gd name="T5" fmla="*/ 23 h 25"/>
                <a:gd name="T6" fmla="*/ 0 w 131"/>
                <a:gd name="T7" fmla="*/ 1 h 25"/>
                <a:gd name="T8" fmla="*/ 1 w 131"/>
                <a:gd name="T9" fmla="*/ 0 h 25"/>
                <a:gd name="T10" fmla="*/ 129 w 131"/>
                <a:gd name="T11" fmla="*/ 0 h 25"/>
                <a:gd name="T12" fmla="*/ 131 w 131"/>
                <a:gd name="T13" fmla="*/ 1 h 25"/>
                <a:gd name="T14" fmla="*/ 131 w 131"/>
                <a:gd name="T15" fmla="*/ 23 h 25"/>
                <a:gd name="T16" fmla="*/ 129 w 131"/>
                <a:gd name="T17" fmla="*/ 25 h 25"/>
                <a:gd name="T18" fmla="*/ 3 w 131"/>
                <a:gd name="T19" fmla="*/ 21 h 25"/>
                <a:gd name="T20" fmla="*/ 127 w 131"/>
                <a:gd name="T21" fmla="*/ 21 h 25"/>
                <a:gd name="T22" fmla="*/ 127 w 131"/>
                <a:gd name="T23" fmla="*/ 3 h 25"/>
                <a:gd name="T24" fmla="*/ 3 w 131"/>
                <a:gd name="T25" fmla="*/ 3 h 25"/>
                <a:gd name="T26" fmla="*/ 3 w 131"/>
                <a:gd name="T27"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25">
                  <a:moveTo>
                    <a:pt x="129" y="25"/>
                  </a:moveTo>
                  <a:cubicBezTo>
                    <a:pt x="1" y="25"/>
                    <a:pt x="1" y="25"/>
                    <a:pt x="1" y="25"/>
                  </a:cubicBezTo>
                  <a:cubicBezTo>
                    <a:pt x="0" y="25"/>
                    <a:pt x="0" y="24"/>
                    <a:pt x="0" y="23"/>
                  </a:cubicBezTo>
                  <a:cubicBezTo>
                    <a:pt x="0" y="1"/>
                    <a:pt x="0" y="1"/>
                    <a:pt x="0" y="1"/>
                  </a:cubicBezTo>
                  <a:cubicBezTo>
                    <a:pt x="0" y="0"/>
                    <a:pt x="0" y="0"/>
                    <a:pt x="1" y="0"/>
                  </a:cubicBezTo>
                  <a:cubicBezTo>
                    <a:pt x="129" y="0"/>
                    <a:pt x="129" y="0"/>
                    <a:pt x="129" y="0"/>
                  </a:cubicBezTo>
                  <a:cubicBezTo>
                    <a:pt x="130" y="0"/>
                    <a:pt x="131" y="0"/>
                    <a:pt x="131" y="1"/>
                  </a:cubicBezTo>
                  <a:cubicBezTo>
                    <a:pt x="131" y="23"/>
                    <a:pt x="131" y="23"/>
                    <a:pt x="131" y="23"/>
                  </a:cubicBezTo>
                  <a:cubicBezTo>
                    <a:pt x="131" y="24"/>
                    <a:pt x="130" y="25"/>
                    <a:pt x="129" y="25"/>
                  </a:cubicBezTo>
                  <a:close/>
                  <a:moveTo>
                    <a:pt x="3" y="21"/>
                  </a:moveTo>
                  <a:cubicBezTo>
                    <a:pt x="127" y="21"/>
                    <a:pt x="127" y="21"/>
                    <a:pt x="127" y="21"/>
                  </a:cubicBezTo>
                  <a:cubicBezTo>
                    <a:pt x="127" y="3"/>
                    <a:pt x="127" y="3"/>
                    <a:pt x="127" y="3"/>
                  </a:cubicBezTo>
                  <a:cubicBezTo>
                    <a:pt x="3" y="3"/>
                    <a:pt x="3" y="3"/>
                    <a:pt x="3" y="3"/>
                  </a:cubicBezTo>
                  <a:lnTo>
                    <a:pt x="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0"/>
            <p:cNvSpPr>
              <a:spLocks noEditPoints="1"/>
            </p:cNvSpPr>
            <p:nvPr/>
          </p:nvSpPr>
          <p:spPr bwMode="auto">
            <a:xfrm>
              <a:off x="7013575" y="1068388"/>
              <a:ext cx="220663" cy="355600"/>
            </a:xfrm>
            <a:custGeom>
              <a:avLst/>
              <a:gdLst>
                <a:gd name="T0" fmla="*/ 40 w 41"/>
                <a:gd name="T1" fmla="*/ 66 h 66"/>
                <a:gd name="T2" fmla="*/ 2 w 41"/>
                <a:gd name="T3" fmla="*/ 66 h 66"/>
                <a:gd name="T4" fmla="*/ 0 w 41"/>
                <a:gd name="T5" fmla="*/ 64 h 66"/>
                <a:gd name="T6" fmla="*/ 0 w 41"/>
                <a:gd name="T7" fmla="*/ 16 h 66"/>
                <a:gd name="T8" fmla="*/ 1 w 41"/>
                <a:gd name="T9" fmla="*/ 14 h 66"/>
                <a:gd name="T10" fmla="*/ 20 w 41"/>
                <a:gd name="T11" fmla="*/ 0 h 66"/>
                <a:gd name="T12" fmla="*/ 22 w 41"/>
                <a:gd name="T13" fmla="*/ 0 h 66"/>
                <a:gd name="T14" fmla="*/ 41 w 41"/>
                <a:gd name="T15" fmla="*/ 14 h 66"/>
                <a:gd name="T16" fmla="*/ 41 w 41"/>
                <a:gd name="T17" fmla="*/ 16 h 66"/>
                <a:gd name="T18" fmla="*/ 41 w 41"/>
                <a:gd name="T19" fmla="*/ 64 h 66"/>
                <a:gd name="T20" fmla="*/ 40 w 41"/>
                <a:gd name="T21" fmla="*/ 66 h 66"/>
                <a:gd name="T22" fmla="*/ 4 w 41"/>
                <a:gd name="T23" fmla="*/ 62 h 66"/>
                <a:gd name="T24" fmla="*/ 38 w 41"/>
                <a:gd name="T25" fmla="*/ 62 h 66"/>
                <a:gd name="T26" fmla="*/ 38 w 41"/>
                <a:gd name="T27" fmla="*/ 17 h 66"/>
                <a:gd name="T28" fmla="*/ 21 w 41"/>
                <a:gd name="T29" fmla="*/ 4 h 66"/>
                <a:gd name="T30" fmla="*/ 4 w 41"/>
                <a:gd name="T31" fmla="*/ 17 h 66"/>
                <a:gd name="T32" fmla="*/ 4 w 41"/>
                <a:gd name="T33"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66">
                  <a:moveTo>
                    <a:pt x="40" y="66"/>
                  </a:moveTo>
                  <a:cubicBezTo>
                    <a:pt x="2" y="66"/>
                    <a:pt x="2" y="66"/>
                    <a:pt x="2" y="66"/>
                  </a:cubicBezTo>
                  <a:cubicBezTo>
                    <a:pt x="1" y="66"/>
                    <a:pt x="0" y="65"/>
                    <a:pt x="0" y="64"/>
                  </a:cubicBezTo>
                  <a:cubicBezTo>
                    <a:pt x="0" y="16"/>
                    <a:pt x="0" y="16"/>
                    <a:pt x="0" y="16"/>
                  </a:cubicBezTo>
                  <a:cubicBezTo>
                    <a:pt x="0" y="15"/>
                    <a:pt x="0" y="15"/>
                    <a:pt x="1" y="14"/>
                  </a:cubicBezTo>
                  <a:cubicBezTo>
                    <a:pt x="20" y="0"/>
                    <a:pt x="20" y="0"/>
                    <a:pt x="20" y="0"/>
                  </a:cubicBezTo>
                  <a:cubicBezTo>
                    <a:pt x="20" y="0"/>
                    <a:pt x="21" y="0"/>
                    <a:pt x="22" y="0"/>
                  </a:cubicBezTo>
                  <a:cubicBezTo>
                    <a:pt x="41" y="14"/>
                    <a:pt x="41" y="14"/>
                    <a:pt x="41" y="14"/>
                  </a:cubicBezTo>
                  <a:cubicBezTo>
                    <a:pt x="41" y="15"/>
                    <a:pt x="41" y="15"/>
                    <a:pt x="41" y="16"/>
                  </a:cubicBezTo>
                  <a:cubicBezTo>
                    <a:pt x="41" y="64"/>
                    <a:pt x="41" y="64"/>
                    <a:pt x="41" y="64"/>
                  </a:cubicBezTo>
                  <a:cubicBezTo>
                    <a:pt x="41" y="65"/>
                    <a:pt x="41" y="66"/>
                    <a:pt x="40" y="66"/>
                  </a:cubicBezTo>
                  <a:close/>
                  <a:moveTo>
                    <a:pt x="4" y="62"/>
                  </a:moveTo>
                  <a:cubicBezTo>
                    <a:pt x="38" y="62"/>
                    <a:pt x="38" y="62"/>
                    <a:pt x="38" y="62"/>
                  </a:cubicBezTo>
                  <a:cubicBezTo>
                    <a:pt x="38" y="17"/>
                    <a:pt x="38" y="17"/>
                    <a:pt x="38" y="17"/>
                  </a:cubicBezTo>
                  <a:cubicBezTo>
                    <a:pt x="21" y="4"/>
                    <a:pt x="21" y="4"/>
                    <a:pt x="21" y="4"/>
                  </a:cubicBezTo>
                  <a:cubicBezTo>
                    <a:pt x="4" y="17"/>
                    <a:pt x="4" y="17"/>
                    <a:pt x="4" y="17"/>
                  </a:cubicBezTo>
                  <a:lnTo>
                    <a:pt x="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稻壳儿榴莲果果"/>
            <p:cNvSpPr>
              <a:spLocks noChangeArrowheads="1"/>
            </p:cNvSpPr>
            <p:nvPr/>
          </p:nvSpPr>
          <p:spPr bwMode="auto">
            <a:xfrm>
              <a:off x="7051675"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22"/>
            <p:cNvSpPr>
              <a:spLocks noChangeArrowheads="1"/>
            </p:cNvSpPr>
            <p:nvPr/>
          </p:nvSpPr>
          <p:spPr bwMode="auto">
            <a:xfrm>
              <a:off x="7051675"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23"/>
            <p:cNvSpPr>
              <a:spLocks noChangeArrowheads="1"/>
            </p:cNvSpPr>
            <p:nvPr/>
          </p:nvSpPr>
          <p:spPr bwMode="auto">
            <a:xfrm>
              <a:off x="7169150"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稻壳儿榴莲果果"/>
            <p:cNvSpPr>
              <a:spLocks noChangeArrowheads="1"/>
            </p:cNvSpPr>
            <p:nvPr/>
          </p:nvSpPr>
          <p:spPr bwMode="auto">
            <a:xfrm>
              <a:off x="7169150"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5"/>
            <p:cNvSpPr>
              <a:spLocks noEditPoints="1"/>
            </p:cNvSpPr>
            <p:nvPr/>
          </p:nvSpPr>
          <p:spPr bwMode="auto">
            <a:xfrm>
              <a:off x="7072313" y="1223963"/>
              <a:ext cx="107950" cy="103188"/>
            </a:xfrm>
            <a:custGeom>
              <a:avLst/>
              <a:gdLst>
                <a:gd name="T0" fmla="*/ 10 w 20"/>
                <a:gd name="T1" fmla="*/ 19 h 19"/>
                <a:gd name="T2" fmla="*/ 10 w 20"/>
                <a:gd name="T3" fmla="*/ 19 h 19"/>
                <a:gd name="T4" fmla="*/ 9 w 20"/>
                <a:gd name="T5" fmla="*/ 19 h 19"/>
                <a:gd name="T6" fmla="*/ 6 w 20"/>
                <a:gd name="T7" fmla="*/ 16 h 19"/>
                <a:gd name="T8" fmla="*/ 0 w 20"/>
                <a:gd name="T9" fmla="*/ 6 h 19"/>
                <a:gd name="T10" fmla="*/ 6 w 20"/>
                <a:gd name="T11" fmla="*/ 0 h 19"/>
                <a:gd name="T12" fmla="*/ 10 w 20"/>
                <a:gd name="T13" fmla="*/ 2 h 19"/>
                <a:gd name="T14" fmla="*/ 14 w 20"/>
                <a:gd name="T15" fmla="*/ 0 h 19"/>
                <a:gd name="T16" fmla="*/ 20 w 20"/>
                <a:gd name="T17" fmla="*/ 6 h 19"/>
                <a:gd name="T18" fmla="*/ 14 w 20"/>
                <a:gd name="T19" fmla="*/ 16 h 19"/>
                <a:gd name="T20" fmla="*/ 11 w 20"/>
                <a:gd name="T21" fmla="*/ 19 h 19"/>
                <a:gd name="T22" fmla="*/ 10 w 20"/>
                <a:gd name="T23" fmla="*/ 19 h 19"/>
                <a:gd name="T24" fmla="*/ 6 w 20"/>
                <a:gd name="T25" fmla="*/ 4 h 19"/>
                <a:gd name="T26" fmla="*/ 3 w 20"/>
                <a:gd name="T27" fmla="*/ 6 h 19"/>
                <a:gd name="T28" fmla="*/ 8 w 20"/>
                <a:gd name="T29" fmla="*/ 13 h 19"/>
                <a:gd name="T30" fmla="*/ 10 w 20"/>
                <a:gd name="T31" fmla="*/ 15 h 19"/>
                <a:gd name="T32" fmla="*/ 12 w 20"/>
                <a:gd name="T33" fmla="*/ 13 h 19"/>
                <a:gd name="T34" fmla="*/ 17 w 20"/>
                <a:gd name="T35" fmla="*/ 6 h 19"/>
                <a:gd name="T36" fmla="*/ 14 w 20"/>
                <a:gd name="T37" fmla="*/ 4 h 19"/>
                <a:gd name="T38" fmla="*/ 12 w 20"/>
                <a:gd name="T39" fmla="*/ 6 h 19"/>
                <a:gd name="T40" fmla="*/ 9 w 20"/>
                <a:gd name="T41" fmla="*/ 6 h 19"/>
                <a:gd name="T42" fmla="*/ 6 w 20"/>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9">
                  <a:moveTo>
                    <a:pt x="10" y="19"/>
                  </a:moveTo>
                  <a:cubicBezTo>
                    <a:pt x="10" y="19"/>
                    <a:pt x="10" y="19"/>
                    <a:pt x="10" y="19"/>
                  </a:cubicBezTo>
                  <a:cubicBezTo>
                    <a:pt x="10" y="19"/>
                    <a:pt x="9" y="19"/>
                    <a:pt x="9" y="19"/>
                  </a:cubicBezTo>
                  <a:cubicBezTo>
                    <a:pt x="8" y="18"/>
                    <a:pt x="7" y="17"/>
                    <a:pt x="6" y="16"/>
                  </a:cubicBezTo>
                  <a:cubicBezTo>
                    <a:pt x="3" y="13"/>
                    <a:pt x="0" y="10"/>
                    <a:pt x="0" y="6"/>
                  </a:cubicBezTo>
                  <a:cubicBezTo>
                    <a:pt x="0" y="3"/>
                    <a:pt x="3" y="0"/>
                    <a:pt x="6" y="0"/>
                  </a:cubicBezTo>
                  <a:cubicBezTo>
                    <a:pt x="8" y="0"/>
                    <a:pt x="9" y="1"/>
                    <a:pt x="10" y="2"/>
                  </a:cubicBezTo>
                  <a:cubicBezTo>
                    <a:pt x="11" y="1"/>
                    <a:pt x="12" y="0"/>
                    <a:pt x="14" y="0"/>
                  </a:cubicBezTo>
                  <a:cubicBezTo>
                    <a:pt x="18" y="0"/>
                    <a:pt x="20" y="3"/>
                    <a:pt x="20" y="6"/>
                  </a:cubicBezTo>
                  <a:cubicBezTo>
                    <a:pt x="20" y="10"/>
                    <a:pt x="18" y="13"/>
                    <a:pt x="14" y="16"/>
                  </a:cubicBezTo>
                  <a:cubicBezTo>
                    <a:pt x="13" y="17"/>
                    <a:pt x="12" y="18"/>
                    <a:pt x="11" y="19"/>
                  </a:cubicBezTo>
                  <a:cubicBezTo>
                    <a:pt x="11" y="19"/>
                    <a:pt x="11" y="19"/>
                    <a:pt x="10" y="19"/>
                  </a:cubicBezTo>
                  <a:close/>
                  <a:moveTo>
                    <a:pt x="6" y="4"/>
                  </a:moveTo>
                  <a:cubicBezTo>
                    <a:pt x="4" y="4"/>
                    <a:pt x="3" y="5"/>
                    <a:pt x="3" y="6"/>
                  </a:cubicBezTo>
                  <a:cubicBezTo>
                    <a:pt x="3" y="9"/>
                    <a:pt x="5" y="10"/>
                    <a:pt x="8" y="13"/>
                  </a:cubicBezTo>
                  <a:cubicBezTo>
                    <a:pt x="9" y="14"/>
                    <a:pt x="9" y="14"/>
                    <a:pt x="10" y="15"/>
                  </a:cubicBezTo>
                  <a:cubicBezTo>
                    <a:pt x="11" y="14"/>
                    <a:pt x="11" y="14"/>
                    <a:pt x="12" y="13"/>
                  </a:cubicBezTo>
                  <a:cubicBezTo>
                    <a:pt x="15" y="10"/>
                    <a:pt x="17" y="9"/>
                    <a:pt x="17" y="6"/>
                  </a:cubicBezTo>
                  <a:cubicBezTo>
                    <a:pt x="17" y="5"/>
                    <a:pt x="16" y="4"/>
                    <a:pt x="14" y="4"/>
                  </a:cubicBezTo>
                  <a:cubicBezTo>
                    <a:pt x="13" y="4"/>
                    <a:pt x="13" y="4"/>
                    <a:pt x="12" y="6"/>
                  </a:cubicBezTo>
                  <a:cubicBezTo>
                    <a:pt x="11" y="7"/>
                    <a:pt x="9" y="7"/>
                    <a:pt x="9" y="6"/>
                  </a:cubicBezTo>
                  <a:cubicBezTo>
                    <a:pt x="8" y="4"/>
                    <a:pt x="7"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Rectangle 26"/>
            <p:cNvSpPr>
              <a:spLocks noChangeArrowheads="1"/>
            </p:cNvSpPr>
            <p:nvPr/>
          </p:nvSpPr>
          <p:spPr bwMode="auto">
            <a:xfrm>
              <a:off x="7115175" y="1004888"/>
              <a:ext cx="17463"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7"/>
            <p:cNvSpPr>
              <a:spLocks/>
            </p:cNvSpPr>
            <p:nvPr/>
          </p:nvSpPr>
          <p:spPr bwMode="auto">
            <a:xfrm>
              <a:off x="6778625" y="1128713"/>
              <a:ext cx="20638" cy="354013"/>
            </a:xfrm>
            <a:custGeom>
              <a:avLst/>
              <a:gdLst>
                <a:gd name="T0" fmla="*/ 2 w 4"/>
                <a:gd name="T1" fmla="*/ 66 h 66"/>
                <a:gd name="T2" fmla="*/ 0 w 4"/>
                <a:gd name="T3" fmla="*/ 64 h 66"/>
                <a:gd name="T4" fmla="*/ 0 w 4"/>
                <a:gd name="T5" fmla="*/ 1 h 66"/>
                <a:gd name="T6" fmla="*/ 2 w 4"/>
                <a:gd name="T7" fmla="*/ 0 h 66"/>
                <a:gd name="T8" fmla="*/ 4 w 4"/>
                <a:gd name="T9" fmla="*/ 1 h 66"/>
                <a:gd name="T10" fmla="*/ 4 w 4"/>
                <a:gd name="T11" fmla="*/ 64 h 66"/>
                <a:gd name="T12" fmla="*/ 2 w 4"/>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 h="66">
                  <a:moveTo>
                    <a:pt x="2" y="66"/>
                  </a:moveTo>
                  <a:cubicBezTo>
                    <a:pt x="1" y="66"/>
                    <a:pt x="0" y="65"/>
                    <a:pt x="0" y="64"/>
                  </a:cubicBezTo>
                  <a:cubicBezTo>
                    <a:pt x="0" y="1"/>
                    <a:pt x="0" y="1"/>
                    <a:pt x="0" y="1"/>
                  </a:cubicBezTo>
                  <a:cubicBezTo>
                    <a:pt x="0" y="0"/>
                    <a:pt x="1" y="0"/>
                    <a:pt x="2" y="0"/>
                  </a:cubicBezTo>
                  <a:cubicBezTo>
                    <a:pt x="3" y="0"/>
                    <a:pt x="4" y="0"/>
                    <a:pt x="4" y="1"/>
                  </a:cubicBezTo>
                  <a:cubicBezTo>
                    <a:pt x="4" y="64"/>
                    <a:pt x="4" y="64"/>
                    <a:pt x="4" y="64"/>
                  </a:cubicBezTo>
                  <a:cubicBezTo>
                    <a:pt x="4" y="65"/>
                    <a:pt x="3"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8"/>
            <p:cNvSpPr>
              <a:spLocks/>
            </p:cNvSpPr>
            <p:nvPr/>
          </p:nvSpPr>
          <p:spPr bwMode="auto">
            <a:xfrm>
              <a:off x="6778625" y="1068388"/>
              <a:ext cx="20638" cy="33338"/>
            </a:xfrm>
            <a:custGeom>
              <a:avLst/>
              <a:gdLst>
                <a:gd name="T0" fmla="*/ 2 w 4"/>
                <a:gd name="T1" fmla="*/ 6 h 6"/>
                <a:gd name="T2" fmla="*/ 0 w 4"/>
                <a:gd name="T3" fmla="*/ 4 h 6"/>
                <a:gd name="T4" fmla="*/ 0 w 4"/>
                <a:gd name="T5" fmla="*/ 1 h 6"/>
                <a:gd name="T6" fmla="*/ 2 w 4"/>
                <a:gd name="T7" fmla="*/ 0 h 6"/>
                <a:gd name="T8" fmla="*/ 4 w 4"/>
                <a:gd name="T9" fmla="*/ 1 h 6"/>
                <a:gd name="T10" fmla="*/ 4 w 4"/>
                <a:gd name="T11" fmla="*/ 4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1" y="6"/>
                    <a:pt x="0" y="5"/>
                    <a:pt x="0" y="4"/>
                  </a:cubicBezTo>
                  <a:cubicBezTo>
                    <a:pt x="0" y="1"/>
                    <a:pt x="0" y="1"/>
                    <a:pt x="0" y="1"/>
                  </a:cubicBezTo>
                  <a:cubicBezTo>
                    <a:pt x="0" y="1"/>
                    <a:pt x="1" y="0"/>
                    <a:pt x="2" y="0"/>
                  </a:cubicBezTo>
                  <a:cubicBezTo>
                    <a:pt x="3" y="0"/>
                    <a:pt x="4" y="1"/>
                    <a:pt x="4" y="1"/>
                  </a:cubicBezTo>
                  <a:cubicBezTo>
                    <a:pt x="4" y="4"/>
                    <a:pt x="4" y="4"/>
                    <a:pt x="4" y="4"/>
                  </a:cubicBezTo>
                  <a:cubicBezTo>
                    <a:pt x="4" y="5"/>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9"/>
            <p:cNvSpPr>
              <a:spLocks noEditPoints="1"/>
            </p:cNvSpPr>
            <p:nvPr/>
          </p:nvSpPr>
          <p:spPr bwMode="auto">
            <a:xfrm>
              <a:off x="7019925" y="790576"/>
              <a:ext cx="160338" cy="106363"/>
            </a:xfrm>
            <a:custGeom>
              <a:avLst/>
              <a:gdLst>
                <a:gd name="T0" fmla="*/ 10 w 30"/>
                <a:gd name="T1" fmla="*/ 20 h 20"/>
                <a:gd name="T2" fmla="*/ 2 w 30"/>
                <a:gd name="T3" fmla="*/ 20 h 20"/>
                <a:gd name="T4" fmla="*/ 0 w 30"/>
                <a:gd name="T5" fmla="*/ 18 h 20"/>
                <a:gd name="T6" fmla="*/ 0 w 30"/>
                <a:gd name="T7" fmla="*/ 13 h 20"/>
                <a:gd name="T8" fmla="*/ 13 w 30"/>
                <a:gd name="T9" fmla="*/ 2 h 20"/>
                <a:gd name="T10" fmla="*/ 20 w 30"/>
                <a:gd name="T11" fmla="*/ 0 h 20"/>
                <a:gd name="T12" fmla="*/ 26 w 30"/>
                <a:gd name="T13" fmla="*/ 2 h 20"/>
                <a:gd name="T14" fmla="*/ 30 w 30"/>
                <a:gd name="T15" fmla="*/ 7 h 20"/>
                <a:gd name="T16" fmla="*/ 26 w 30"/>
                <a:gd name="T17" fmla="*/ 12 h 20"/>
                <a:gd name="T18" fmla="*/ 10 w 30"/>
                <a:gd name="T19" fmla="*/ 20 h 20"/>
                <a:gd name="T20" fmla="*/ 4 w 30"/>
                <a:gd name="T21" fmla="*/ 17 h 20"/>
                <a:gd name="T22" fmla="*/ 10 w 30"/>
                <a:gd name="T23" fmla="*/ 17 h 20"/>
                <a:gd name="T24" fmla="*/ 25 w 30"/>
                <a:gd name="T25" fmla="*/ 9 h 20"/>
                <a:gd name="T26" fmla="*/ 26 w 30"/>
                <a:gd name="T27" fmla="*/ 7 h 20"/>
                <a:gd name="T28" fmla="*/ 25 w 30"/>
                <a:gd name="T29" fmla="*/ 5 h 20"/>
                <a:gd name="T30" fmla="*/ 15 w 30"/>
                <a:gd name="T31" fmla="*/ 5 h 20"/>
                <a:gd name="T32" fmla="*/ 4 w 30"/>
                <a:gd name="T33" fmla="*/ 13 h 20"/>
                <a:gd name="T34" fmla="*/ 4 w 30"/>
                <a:gd name="T35"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0">
                  <a:moveTo>
                    <a:pt x="10" y="20"/>
                  </a:moveTo>
                  <a:cubicBezTo>
                    <a:pt x="2" y="20"/>
                    <a:pt x="2" y="20"/>
                    <a:pt x="2" y="20"/>
                  </a:cubicBezTo>
                  <a:cubicBezTo>
                    <a:pt x="1" y="20"/>
                    <a:pt x="0" y="19"/>
                    <a:pt x="0" y="18"/>
                  </a:cubicBezTo>
                  <a:cubicBezTo>
                    <a:pt x="0" y="13"/>
                    <a:pt x="0" y="13"/>
                    <a:pt x="0" y="13"/>
                  </a:cubicBezTo>
                  <a:cubicBezTo>
                    <a:pt x="0" y="12"/>
                    <a:pt x="0" y="11"/>
                    <a:pt x="13" y="2"/>
                  </a:cubicBezTo>
                  <a:cubicBezTo>
                    <a:pt x="15" y="1"/>
                    <a:pt x="17" y="0"/>
                    <a:pt x="20" y="0"/>
                  </a:cubicBezTo>
                  <a:cubicBezTo>
                    <a:pt x="22" y="0"/>
                    <a:pt x="25" y="1"/>
                    <a:pt x="26" y="2"/>
                  </a:cubicBezTo>
                  <a:cubicBezTo>
                    <a:pt x="28" y="3"/>
                    <a:pt x="30" y="5"/>
                    <a:pt x="30" y="7"/>
                  </a:cubicBezTo>
                  <a:cubicBezTo>
                    <a:pt x="30" y="9"/>
                    <a:pt x="28" y="11"/>
                    <a:pt x="26" y="12"/>
                  </a:cubicBezTo>
                  <a:cubicBezTo>
                    <a:pt x="22" y="14"/>
                    <a:pt x="13" y="20"/>
                    <a:pt x="10" y="20"/>
                  </a:cubicBezTo>
                  <a:close/>
                  <a:moveTo>
                    <a:pt x="4" y="17"/>
                  </a:moveTo>
                  <a:cubicBezTo>
                    <a:pt x="10" y="17"/>
                    <a:pt x="10" y="17"/>
                    <a:pt x="10" y="17"/>
                  </a:cubicBezTo>
                  <a:cubicBezTo>
                    <a:pt x="12" y="16"/>
                    <a:pt x="19" y="13"/>
                    <a:pt x="25" y="9"/>
                  </a:cubicBezTo>
                  <a:cubicBezTo>
                    <a:pt x="26" y="9"/>
                    <a:pt x="26" y="8"/>
                    <a:pt x="26" y="7"/>
                  </a:cubicBezTo>
                  <a:cubicBezTo>
                    <a:pt x="26" y="6"/>
                    <a:pt x="26" y="5"/>
                    <a:pt x="25" y="5"/>
                  </a:cubicBezTo>
                  <a:cubicBezTo>
                    <a:pt x="22" y="3"/>
                    <a:pt x="17" y="3"/>
                    <a:pt x="15" y="5"/>
                  </a:cubicBezTo>
                  <a:cubicBezTo>
                    <a:pt x="10" y="8"/>
                    <a:pt x="5" y="12"/>
                    <a:pt x="4" y="13"/>
                  </a:cubicBezTo>
                  <a:lnTo>
                    <a:pt x="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0"/>
            <p:cNvSpPr>
              <a:spLocks noEditPoints="1"/>
            </p:cNvSpPr>
            <p:nvPr/>
          </p:nvSpPr>
          <p:spPr bwMode="auto">
            <a:xfrm>
              <a:off x="6880225" y="790576"/>
              <a:ext cx="160338" cy="106363"/>
            </a:xfrm>
            <a:custGeom>
              <a:avLst/>
              <a:gdLst>
                <a:gd name="T0" fmla="*/ 28 w 30"/>
                <a:gd name="T1" fmla="*/ 20 h 20"/>
                <a:gd name="T2" fmla="*/ 20 w 30"/>
                <a:gd name="T3" fmla="*/ 20 h 20"/>
                <a:gd name="T4" fmla="*/ 4 w 30"/>
                <a:gd name="T5" fmla="*/ 12 h 20"/>
                <a:gd name="T6" fmla="*/ 0 w 30"/>
                <a:gd name="T7" fmla="*/ 7 h 20"/>
                <a:gd name="T8" fmla="*/ 4 w 30"/>
                <a:gd name="T9" fmla="*/ 2 h 20"/>
                <a:gd name="T10" fmla="*/ 10 w 30"/>
                <a:gd name="T11" fmla="*/ 0 h 20"/>
                <a:gd name="T12" fmla="*/ 17 w 30"/>
                <a:gd name="T13" fmla="*/ 2 h 20"/>
                <a:gd name="T14" fmla="*/ 30 w 30"/>
                <a:gd name="T15" fmla="*/ 13 h 20"/>
                <a:gd name="T16" fmla="*/ 30 w 30"/>
                <a:gd name="T17" fmla="*/ 18 h 20"/>
                <a:gd name="T18" fmla="*/ 28 w 30"/>
                <a:gd name="T19" fmla="*/ 20 h 20"/>
                <a:gd name="T20" fmla="*/ 10 w 30"/>
                <a:gd name="T21" fmla="*/ 4 h 20"/>
                <a:gd name="T22" fmla="*/ 5 w 30"/>
                <a:gd name="T23" fmla="*/ 5 h 20"/>
                <a:gd name="T24" fmla="*/ 4 w 30"/>
                <a:gd name="T25" fmla="*/ 7 h 20"/>
                <a:gd name="T26" fmla="*/ 5 w 30"/>
                <a:gd name="T27" fmla="*/ 9 h 20"/>
                <a:gd name="T28" fmla="*/ 20 w 30"/>
                <a:gd name="T29" fmla="*/ 17 h 20"/>
                <a:gd name="T30" fmla="*/ 26 w 30"/>
                <a:gd name="T31" fmla="*/ 17 h 20"/>
                <a:gd name="T32" fmla="*/ 26 w 30"/>
                <a:gd name="T33" fmla="*/ 13 h 20"/>
                <a:gd name="T34" fmla="*/ 15 w 30"/>
                <a:gd name="T35" fmla="*/ 5 h 20"/>
                <a:gd name="T36" fmla="*/ 10 w 30"/>
                <a:gd name="T3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0">
                  <a:moveTo>
                    <a:pt x="28" y="20"/>
                  </a:moveTo>
                  <a:cubicBezTo>
                    <a:pt x="20" y="20"/>
                    <a:pt x="20" y="20"/>
                    <a:pt x="20" y="20"/>
                  </a:cubicBezTo>
                  <a:cubicBezTo>
                    <a:pt x="17" y="20"/>
                    <a:pt x="8" y="14"/>
                    <a:pt x="4" y="12"/>
                  </a:cubicBezTo>
                  <a:cubicBezTo>
                    <a:pt x="2" y="11"/>
                    <a:pt x="0" y="9"/>
                    <a:pt x="0" y="7"/>
                  </a:cubicBezTo>
                  <a:cubicBezTo>
                    <a:pt x="0" y="5"/>
                    <a:pt x="2" y="3"/>
                    <a:pt x="4" y="2"/>
                  </a:cubicBezTo>
                  <a:cubicBezTo>
                    <a:pt x="5" y="1"/>
                    <a:pt x="8" y="0"/>
                    <a:pt x="10" y="0"/>
                  </a:cubicBezTo>
                  <a:cubicBezTo>
                    <a:pt x="13" y="0"/>
                    <a:pt x="15" y="1"/>
                    <a:pt x="17" y="2"/>
                  </a:cubicBezTo>
                  <a:cubicBezTo>
                    <a:pt x="30" y="11"/>
                    <a:pt x="30" y="12"/>
                    <a:pt x="30" y="13"/>
                  </a:cubicBezTo>
                  <a:cubicBezTo>
                    <a:pt x="30" y="18"/>
                    <a:pt x="30" y="18"/>
                    <a:pt x="30" y="18"/>
                  </a:cubicBezTo>
                  <a:cubicBezTo>
                    <a:pt x="30" y="19"/>
                    <a:pt x="29" y="20"/>
                    <a:pt x="28" y="20"/>
                  </a:cubicBezTo>
                  <a:close/>
                  <a:moveTo>
                    <a:pt x="10" y="4"/>
                  </a:moveTo>
                  <a:cubicBezTo>
                    <a:pt x="8" y="4"/>
                    <a:pt x="7" y="4"/>
                    <a:pt x="5" y="5"/>
                  </a:cubicBezTo>
                  <a:cubicBezTo>
                    <a:pt x="4" y="5"/>
                    <a:pt x="4" y="6"/>
                    <a:pt x="4" y="7"/>
                  </a:cubicBezTo>
                  <a:cubicBezTo>
                    <a:pt x="4" y="8"/>
                    <a:pt x="4" y="9"/>
                    <a:pt x="5" y="9"/>
                  </a:cubicBezTo>
                  <a:cubicBezTo>
                    <a:pt x="11" y="13"/>
                    <a:pt x="19" y="16"/>
                    <a:pt x="20" y="17"/>
                  </a:cubicBezTo>
                  <a:cubicBezTo>
                    <a:pt x="26" y="17"/>
                    <a:pt x="26" y="17"/>
                    <a:pt x="26" y="17"/>
                  </a:cubicBezTo>
                  <a:cubicBezTo>
                    <a:pt x="26" y="13"/>
                    <a:pt x="26" y="13"/>
                    <a:pt x="26" y="13"/>
                  </a:cubicBezTo>
                  <a:cubicBezTo>
                    <a:pt x="25" y="12"/>
                    <a:pt x="20" y="8"/>
                    <a:pt x="15" y="5"/>
                  </a:cubicBezTo>
                  <a:cubicBezTo>
                    <a:pt x="14" y="4"/>
                    <a:pt x="12"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3" name="稻壳儿榴莲果果"/>
          <p:cNvGrpSpPr/>
          <p:nvPr/>
        </p:nvGrpSpPr>
        <p:grpSpPr>
          <a:xfrm>
            <a:off x="6694401" y="2222501"/>
            <a:ext cx="439738" cy="533400"/>
            <a:chOff x="6778625" y="2222501"/>
            <a:chExt cx="439738" cy="533400"/>
          </a:xfrm>
          <a:solidFill>
            <a:schemeClr val="bg1"/>
          </a:solidFill>
        </p:grpSpPr>
        <p:sp>
          <p:nvSpPr>
            <p:cNvPr id="54" name="Freeform 34"/>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5"/>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6"/>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7"/>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稻壳儿榴莲果果"/>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9"/>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40"/>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41"/>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42"/>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43"/>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稻壳儿榴莲果果"/>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45"/>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46"/>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47"/>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8"/>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9"/>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0"/>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1"/>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2"/>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3"/>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稻壳儿榴莲果果"/>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5"/>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56"/>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57"/>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稻壳儿榴莲果果"/>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9"/>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60"/>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61"/>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2" name="稻壳儿榴莲果果"/>
          <p:cNvGrpSpPr/>
          <p:nvPr/>
        </p:nvGrpSpPr>
        <p:grpSpPr>
          <a:xfrm>
            <a:off x="6624551" y="3594100"/>
            <a:ext cx="554038" cy="546100"/>
            <a:chOff x="6708775" y="3594100"/>
            <a:chExt cx="554038" cy="546100"/>
          </a:xfrm>
          <a:solidFill>
            <a:schemeClr val="bg1"/>
          </a:solidFill>
        </p:grpSpPr>
        <p:sp>
          <p:nvSpPr>
            <p:cNvPr id="83" name="Freeform 65"/>
            <p:cNvSpPr>
              <a:spLocks noEditPoints="1"/>
            </p:cNvSpPr>
            <p:nvPr/>
          </p:nvSpPr>
          <p:spPr bwMode="auto">
            <a:xfrm>
              <a:off x="7064375" y="384492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66"/>
            <p:cNvSpPr>
              <a:spLocks/>
            </p:cNvSpPr>
            <p:nvPr/>
          </p:nvSpPr>
          <p:spPr bwMode="auto">
            <a:xfrm>
              <a:off x="7119938" y="3681413"/>
              <a:ext cx="17463" cy="293688"/>
            </a:xfrm>
            <a:custGeom>
              <a:avLst/>
              <a:gdLst>
                <a:gd name="T0" fmla="*/ 2 w 4"/>
                <a:gd name="T1" fmla="*/ 68 h 68"/>
                <a:gd name="T2" fmla="*/ 0 w 4"/>
                <a:gd name="T3" fmla="*/ 67 h 68"/>
                <a:gd name="T4" fmla="*/ 0 w 4"/>
                <a:gd name="T5" fmla="*/ 1 h 68"/>
                <a:gd name="T6" fmla="*/ 2 w 4"/>
                <a:gd name="T7" fmla="*/ 0 h 68"/>
                <a:gd name="T8" fmla="*/ 4 w 4"/>
                <a:gd name="T9" fmla="*/ 1 h 68"/>
                <a:gd name="T10" fmla="*/ 4 w 4"/>
                <a:gd name="T11" fmla="*/ 67 h 68"/>
                <a:gd name="T12" fmla="*/ 2 w 4"/>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4" h="68">
                  <a:moveTo>
                    <a:pt x="2" y="68"/>
                  </a:moveTo>
                  <a:cubicBezTo>
                    <a:pt x="1" y="68"/>
                    <a:pt x="0" y="67"/>
                    <a:pt x="0" y="67"/>
                  </a:cubicBezTo>
                  <a:cubicBezTo>
                    <a:pt x="0" y="1"/>
                    <a:pt x="0" y="1"/>
                    <a:pt x="0" y="1"/>
                  </a:cubicBezTo>
                  <a:cubicBezTo>
                    <a:pt x="0" y="0"/>
                    <a:pt x="1" y="0"/>
                    <a:pt x="2" y="0"/>
                  </a:cubicBezTo>
                  <a:cubicBezTo>
                    <a:pt x="3" y="0"/>
                    <a:pt x="4" y="0"/>
                    <a:pt x="4" y="1"/>
                  </a:cubicBezTo>
                  <a:cubicBezTo>
                    <a:pt x="4" y="67"/>
                    <a:pt x="4" y="67"/>
                    <a:pt x="4" y="67"/>
                  </a:cubicBezTo>
                  <a:cubicBezTo>
                    <a:pt x="4"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67"/>
            <p:cNvSpPr>
              <a:spLocks noEditPoints="1"/>
            </p:cNvSpPr>
            <p:nvPr/>
          </p:nvSpPr>
          <p:spPr bwMode="auto">
            <a:xfrm>
              <a:off x="7002463" y="3844925"/>
              <a:ext cx="252413" cy="212725"/>
            </a:xfrm>
            <a:custGeom>
              <a:avLst/>
              <a:gdLst>
                <a:gd name="T0" fmla="*/ 29 w 58"/>
                <a:gd name="T1" fmla="*/ 49 h 49"/>
                <a:gd name="T2" fmla="*/ 17 w 58"/>
                <a:gd name="T3" fmla="*/ 47 h 49"/>
                <a:gd name="T4" fmla="*/ 16 w 58"/>
                <a:gd name="T5" fmla="*/ 45 h 49"/>
                <a:gd name="T6" fmla="*/ 16 w 58"/>
                <a:gd name="T7" fmla="*/ 43 h 49"/>
                <a:gd name="T8" fmla="*/ 1 w 58"/>
                <a:gd name="T9" fmla="*/ 24 h 49"/>
                <a:gd name="T10" fmla="*/ 0 w 58"/>
                <a:gd name="T11" fmla="*/ 22 h 49"/>
                <a:gd name="T12" fmla="*/ 29 w 58"/>
                <a:gd name="T13" fmla="*/ 0 h 49"/>
                <a:gd name="T14" fmla="*/ 58 w 58"/>
                <a:gd name="T15" fmla="*/ 24 h 49"/>
                <a:gd name="T16" fmla="*/ 29 w 58"/>
                <a:gd name="T17" fmla="*/ 49 h 49"/>
                <a:gd name="T18" fmla="*/ 20 w 58"/>
                <a:gd name="T19" fmla="*/ 44 h 49"/>
                <a:gd name="T20" fmla="*/ 29 w 58"/>
                <a:gd name="T21" fmla="*/ 46 h 49"/>
                <a:gd name="T22" fmla="*/ 54 w 58"/>
                <a:gd name="T23" fmla="*/ 24 h 49"/>
                <a:gd name="T24" fmla="*/ 29 w 58"/>
                <a:gd name="T25" fmla="*/ 3 h 49"/>
                <a:gd name="T26" fmla="*/ 4 w 58"/>
                <a:gd name="T27" fmla="*/ 21 h 49"/>
                <a:gd name="T28" fmla="*/ 20 w 58"/>
                <a:gd name="T29" fmla="*/ 43 h 49"/>
                <a:gd name="T30" fmla="*/ 20 w 58"/>
                <a:gd name="T3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49">
                  <a:moveTo>
                    <a:pt x="29" y="49"/>
                  </a:moveTo>
                  <a:cubicBezTo>
                    <a:pt x="25" y="49"/>
                    <a:pt x="21" y="48"/>
                    <a:pt x="17" y="47"/>
                  </a:cubicBezTo>
                  <a:cubicBezTo>
                    <a:pt x="17" y="47"/>
                    <a:pt x="16" y="46"/>
                    <a:pt x="16" y="45"/>
                  </a:cubicBezTo>
                  <a:cubicBezTo>
                    <a:pt x="16" y="45"/>
                    <a:pt x="16" y="44"/>
                    <a:pt x="16" y="43"/>
                  </a:cubicBezTo>
                  <a:cubicBezTo>
                    <a:pt x="16" y="35"/>
                    <a:pt x="10" y="27"/>
                    <a:pt x="1" y="24"/>
                  </a:cubicBezTo>
                  <a:cubicBezTo>
                    <a:pt x="0" y="24"/>
                    <a:pt x="0" y="23"/>
                    <a:pt x="0" y="22"/>
                  </a:cubicBezTo>
                  <a:cubicBezTo>
                    <a:pt x="1" y="9"/>
                    <a:pt x="14" y="0"/>
                    <a:pt x="29" y="0"/>
                  </a:cubicBezTo>
                  <a:cubicBezTo>
                    <a:pt x="45" y="0"/>
                    <a:pt x="58" y="11"/>
                    <a:pt x="58" y="24"/>
                  </a:cubicBezTo>
                  <a:cubicBezTo>
                    <a:pt x="58" y="38"/>
                    <a:pt x="45" y="49"/>
                    <a:pt x="29" y="49"/>
                  </a:cubicBezTo>
                  <a:close/>
                  <a:moveTo>
                    <a:pt x="20" y="44"/>
                  </a:moveTo>
                  <a:cubicBezTo>
                    <a:pt x="23" y="45"/>
                    <a:pt x="26" y="46"/>
                    <a:pt x="29" y="46"/>
                  </a:cubicBezTo>
                  <a:cubicBezTo>
                    <a:pt x="43" y="46"/>
                    <a:pt x="54" y="36"/>
                    <a:pt x="54" y="24"/>
                  </a:cubicBezTo>
                  <a:cubicBezTo>
                    <a:pt x="54" y="13"/>
                    <a:pt x="43" y="3"/>
                    <a:pt x="29" y="3"/>
                  </a:cubicBezTo>
                  <a:cubicBezTo>
                    <a:pt x="16" y="3"/>
                    <a:pt x="5" y="11"/>
                    <a:pt x="4" y="21"/>
                  </a:cubicBezTo>
                  <a:cubicBezTo>
                    <a:pt x="13" y="25"/>
                    <a:pt x="20" y="34"/>
                    <a:pt x="20" y="43"/>
                  </a:cubicBezTo>
                  <a:cubicBezTo>
                    <a:pt x="20" y="44"/>
                    <a:pt x="20" y="44"/>
                    <a:pt x="2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68"/>
            <p:cNvSpPr>
              <a:spLocks noEditPoints="1"/>
            </p:cNvSpPr>
            <p:nvPr/>
          </p:nvSpPr>
          <p:spPr bwMode="auto">
            <a:xfrm>
              <a:off x="6838950" y="3927475"/>
              <a:ext cx="250825" cy="212725"/>
            </a:xfrm>
            <a:custGeom>
              <a:avLst/>
              <a:gdLst>
                <a:gd name="T0" fmla="*/ 29 w 58"/>
                <a:gd name="T1" fmla="*/ 49 h 49"/>
                <a:gd name="T2" fmla="*/ 0 w 58"/>
                <a:gd name="T3" fmla="*/ 24 h 49"/>
                <a:gd name="T4" fmla="*/ 29 w 58"/>
                <a:gd name="T5" fmla="*/ 0 h 49"/>
                <a:gd name="T6" fmla="*/ 40 w 58"/>
                <a:gd name="T7" fmla="*/ 2 h 49"/>
                <a:gd name="T8" fmla="*/ 58 w 58"/>
                <a:gd name="T9" fmla="*/ 24 h 49"/>
                <a:gd name="T10" fmla="*/ 58 w 58"/>
                <a:gd name="T11" fmla="*/ 27 h 49"/>
                <a:gd name="T12" fmla="*/ 29 w 58"/>
                <a:gd name="T13" fmla="*/ 49 h 49"/>
                <a:gd name="T14" fmla="*/ 29 w 58"/>
                <a:gd name="T15" fmla="*/ 3 h 49"/>
                <a:gd name="T16" fmla="*/ 3 w 58"/>
                <a:gd name="T17" fmla="*/ 24 h 49"/>
                <a:gd name="T18" fmla="*/ 29 w 58"/>
                <a:gd name="T19" fmla="*/ 46 h 49"/>
                <a:gd name="T20" fmla="*/ 54 w 58"/>
                <a:gd name="T21" fmla="*/ 26 h 49"/>
                <a:gd name="T22" fmla="*/ 54 w 58"/>
                <a:gd name="T23" fmla="*/ 24 h 49"/>
                <a:gd name="T24" fmla="*/ 39 w 58"/>
                <a:gd name="T25" fmla="*/ 5 h 49"/>
                <a:gd name="T26" fmla="*/ 29 w 58"/>
                <a:gd name="T27"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49">
                  <a:moveTo>
                    <a:pt x="29" y="49"/>
                  </a:moveTo>
                  <a:cubicBezTo>
                    <a:pt x="13" y="49"/>
                    <a:pt x="0" y="38"/>
                    <a:pt x="0" y="24"/>
                  </a:cubicBezTo>
                  <a:cubicBezTo>
                    <a:pt x="0" y="11"/>
                    <a:pt x="13" y="0"/>
                    <a:pt x="29" y="0"/>
                  </a:cubicBezTo>
                  <a:cubicBezTo>
                    <a:pt x="33" y="0"/>
                    <a:pt x="37" y="0"/>
                    <a:pt x="40" y="2"/>
                  </a:cubicBezTo>
                  <a:cubicBezTo>
                    <a:pt x="51" y="6"/>
                    <a:pt x="58" y="15"/>
                    <a:pt x="58" y="24"/>
                  </a:cubicBezTo>
                  <a:cubicBezTo>
                    <a:pt x="58" y="25"/>
                    <a:pt x="58" y="26"/>
                    <a:pt x="58" y="27"/>
                  </a:cubicBezTo>
                  <a:cubicBezTo>
                    <a:pt x="56" y="39"/>
                    <a:pt x="44" y="49"/>
                    <a:pt x="29" y="49"/>
                  </a:cubicBezTo>
                  <a:close/>
                  <a:moveTo>
                    <a:pt x="29" y="3"/>
                  </a:moveTo>
                  <a:cubicBezTo>
                    <a:pt x="15" y="3"/>
                    <a:pt x="3" y="13"/>
                    <a:pt x="3" y="24"/>
                  </a:cubicBezTo>
                  <a:cubicBezTo>
                    <a:pt x="3" y="36"/>
                    <a:pt x="15" y="46"/>
                    <a:pt x="29" y="46"/>
                  </a:cubicBezTo>
                  <a:cubicBezTo>
                    <a:pt x="42" y="46"/>
                    <a:pt x="53" y="37"/>
                    <a:pt x="54" y="26"/>
                  </a:cubicBezTo>
                  <a:cubicBezTo>
                    <a:pt x="54" y="26"/>
                    <a:pt x="54" y="25"/>
                    <a:pt x="54" y="24"/>
                  </a:cubicBezTo>
                  <a:cubicBezTo>
                    <a:pt x="54" y="16"/>
                    <a:pt x="48" y="8"/>
                    <a:pt x="39" y="5"/>
                  </a:cubicBezTo>
                  <a:cubicBezTo>
                    <a:pt x="36" y="4"/>
                    <a:pt x="32" y="3"/>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69"/>
            <p:cNvSpPr>
              <a:spLocks noEditPoints="1"/>
            </p:cNvSpPr>
            <p:nvPr/>
          </p:nvSpPr>
          <p:spPr bwMode="auto">
            <a:xfrm>
              <a:off x="6899275" y="392747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70"/>
            <p:cNvSpPr>
              <a:spLocks/>
            </p:cNvSpPr>
            <p:nvPr/>
          </p:nvSpPr>
          <p:spPr bwMode="auto">
            <a:xfrm>
              <a:off x="6954838" y="3762375"/>
              <a:ext cx="14288" cy="295275"/>
            </a:xfrm>
            <a:custGeom>
              <a:avLst/>
              <a:gdLst>
                <a:gd name="T0" fmla="*/ 2 w 3"/>
                <a:gd name="T1" fmla="*/ 68 h 68"/>
                <a:gd name="T2" fmla="*/ 0 w 3"/>
                <a:gd name="T3" fmla="*/ 67 h 68"/>
                <a:gd name="T4" fmla="*/ 0 w 3"/>
                <a:gd name="T5" fmla="*/ 1 h 68"/>
                <a:gd name="T6" fmla="*/ 2 w 3"/>
                <a:gd name="T7" fmla="*/ 0 h 68"/>
                <a:gd name="T8" fmla="*/ 3 w 3"/>
                <a:gd name="T9" fmla="*/ 1 h 68"/>
                <a:gd name="T10" fmla="*/ 3 w 3"/>
                <a:gd name="T11" fmla="*/ 67 h 68"/>
                <a:gd name="T12" fmla="*/ 2 w 3"/>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3" h="68">
                  <a:moveTo>
                    <a:pt x="2" y="68"/>
                  </a:moveTo>
                  <a:cubicBezTo>
                    <a:pt x="1" y="68"/>
                    <a:pt x="0" y="67"/>
                    <a:pt x="0" y="67"/>
                  </a:cubicBezTo>
                  <a:cubicBezTo>
                    <a:pt x="0" y="1"/>
                    <a:pt x="0" y="1"/>
                    <a:pt x="0" y="1"/>
                  </a:cubicBezTo>
                  <a:cubicBezTo>
                    <a:pt x="0" y="0"/>
                    <a:pt x="1" y="0"/>
                    <a:pt x="2" y="0"/>
                  </a:cubicBezTo>
                  <a:cubicBezTo>
                    <a:pt x="3" y="0"/>
                    <a:pt x="3" y="0"/>
                    <a:pt x="3" y="1"/>
                  </a:cubicBezTo>
                  <a:cubicBezTo>
                    <a:pt x="3" y="67"/>
                    <a:pt x="3" y="67"/>
                    <a:pt x="3" y="67"/>
                  </a:cubicBezTo>
                  <a:cubicBezTo>
                    <a:pt x="3"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稻壳儿榴莲果果"/>
            <p:cNvSpPr>
              <a:spLocks/>
            </p:cNvSpPr>
            <p:nvPr/>
          </p:nvSpPr>
          <p:spPr bwMode="auto">
            <a:xfrm>
              <a:off x="6708775" y="3594100"/>
              <a:ext cx="350838" cy="160338"/>
            </a:xfrm>
            <a:custGeom>
              <a:avLst/>
              <a:gdLst>
                <a:gd name="T0" fmla="*/ 2 w 81"/>
                <a:gd name="T1" fmla="*/ 37 h 37"/>
                <a:gd name="T2" fmla="*/ 0 w 81"/>
                <a:gd name="T3" fmla="*/ 35 h 37"/>
                <a:gd name="T4" fmla="*/ 1 w 81"/>
                <a:gd name="T5" fmla="*/ 33 h 37"/>
                <a:gd name="T6" fmla="*/ 78 w 81"/>
                <a:gd name="T7" fmla="*/ 1 h 37"/>
                <a:gd name="T8" fmla="*/ 80 w 81"/>
                <a:gd name="T9" fmla="*/ 1 h 37"/>
                <a:gd name="T10" fmla="*/ 80 w 81"/>
                <a:gd name="T11" fmla="*/ 4 h 37"/>
                <a:gd name="T12" fmla="*/ 2 w 81"/>
                <a:gd name="T13" fmla="*/ 36 h 37"/>
                <a:gd name="T14" fmla="*/ 2 w 81"/>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37">
                  <a:moveTo>
                    <a:pt x="2" y="37"/>
                  </a:moveTo>
                  <a:cubicBezTo>
                    <a:pt x="1" y="37"/>
                    <a:pt x="0" y="36"/>
                    <a:pt x="0" y="35"/>
                  </a:cubicBezTo>
                  <a:cubicBezTo>
                    <a:pt x="0" y="34"/>
                    <a:pt x="0" y="33"/>
                    <a:pt x="1" y="33"/>
                  </a:cubicBezTo>
                  <a:cubicBezTo>
                    <a:pt x="21" y="28"/>
                    <a:pt x="50" y="19"/>
                    <a:pt x="78" y="1"/>
                  </a:cubicBezTo>
                  <a:cubicBezTo>
                    <a:pt x="79" y="0"/>
                    <a:pt x="80" y="1"/>
                    <a:pt x="80" y="1"/>
                  </a:cubicBezTo>
                  <a:cubicBezTo>
                    <a:pt x="81" y="2"/>
                    <a:pt x="81" y="3"/>
                    <a:pt x="80" y="4"/>
                  </a:cubicBezTo>
                  <a:cubicBezTo>
                    <a:pt x="52" y="22"/>
                    <a:pt x="22" y="31"/>
                    <a:pt x="2" y="36"/>
                  </a:cubicBezTo>
                  <a:cubicBezTo>
                    <a:pt x="2" y="36"/>
                    <a:pt x="2" y="37"/>
                    <a:pt x="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72"/>
            <p:cNvSpPr>
              <a:spLocks noEditPoints="1"/>
            </p:cNvSpPr>
            <p:nvPr/>
          </p:nvSpPr>
          <p:spPr bwMode="auto">
            <a:xfrm>
              <a:off x="6751638" y="3719513"/>
              <a:ext cx="92075" cy="82550"/>
            </a:xfrm>
            <a:custGeom>
              <a:avLst/>
              <a:gdLst>
                <a:gd name="T0" fmla="*/ 10 w 21"/>
                <a:gd name="T1" fmla="*/ 19 h 19"/>
                <a:gd name="T2" fmla="*/ 1 w 21"/>
                <a:gd name="T3" fmla="*/ 13 h 19"/>
                <a:gd name="T4" fmla="*/ 1 w 21"/>
                <a:gd name="T5" fmla="*/ 6 h 19"/>
                <a:gd name="T6" fmla="*/ 6 w 21"/>
                <a:gd name="T7" fmla="*/ 1 h 19"/>
                <a:gd name="T8" fmla="*/ 10 w 21"/>
                <a:gd name="T9" fmla="*/ 0 h 19"/>
                <a:gd name="T10" fmla="*/ 19 w 21"/>
                <a:gd name="T11" fmla="*/ 6 h 19"/>
                <a:gd name="T12" fmla="*/ 14 w 21"/>
                <a:gd name="T13" fmla="*/ 19 h 19"/>
                <a:gd name="T14" fmla="*/ 10 w 21"/>
                <a:gd name="T15" fmla="*/ 19 h 19"/>
                <a:gd name="T16" fmla="*/ 10 w 21"/>
                <a:gd name="T17" fmla="*/ 3 h 19"/>
                <a:gd name="T18" fmla="*/ 7 w 21"/>
                <a:gd name="T19" fmla="*/ 4 h 19"/>
                <a:gd name="T20" fmla="*/ 4 w 21"/>
                <a:gd name="T21" fmla="*/ 7 h 19"/>
                <a:gd name="T22" fmla="*/ 4 w 21"/>
                <a:gd name="T23" fmla="*/ 12 h 19"/>
                <a:gd name="T24" fmla="*/ 10 w 21"/>
                <a:gd name="T25" fmla="*/ 16 h 19"/>
                <a:gd name="T26" fmla="*/ 13 w 21"/>
                <a:gd name="T27" fmla="*/ 16 h 19"/>
                <a:gd name="T28" fmla="*/ 16 w 21"/>
                <a:gd name="T29" fmla="*/ 7 h 19"/>
                <a:gd name="T30" fmla="*/ 10 w 21"/>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19">
                  <a:moveTo>
                    <a:pt x="10" y="19"/>
                  </a:moveTo>
                  <a:cubicBezTo>
                    <a:pt x="6" y="19"/>
                    <a:pt x="2" y="17"/>
                    <a:pt x="1" y="13"/>
                  </a:cubicBezTo>
                  <a:cubicBezTo>
                    <a:pt x="0" y="11"/>
                    <a:pt x="0" y="8"/>
                    <a:pt x="1" y="6"/>
                  </a:cubicBezTo>
                  <a:cubicBezTo>
                    <a:pt x="2" y="4"/>
                    <a:pt x="4" y="2"/>
                    <a:pt x="6" y="1"/>
                  </a:cubicBezTo>
                  <a:cubicBezTo>
                    <a:pt x="7" y="0"/>
                    <a:pt x="9" y="0"/>
                    <a:pt x="10" y="0"/>
                  </a:cubicBezTo>
                  <a:cubicBezTo>
                    <a:pt x="14" y="0"/>
                    <a:pt x="17" y="2"/>
                    <a:pt x="19" y="6"/>
                  </a:cubicBezTo>
                  <a:cubicBezTo>
                    <a:pt x="21" y="11"/>
                    <a:pt x="19" y="16"/>
                    <a:pt x="14" y="19"/>
                  </a:cubicBezTo>
                  <a:cubicBezTo>
                    <a:pt x="13" y="19"/>
                    <a:pt x="11" y="19"/>
                    <a:pt x="10" y="19"/>
                  </a:cubicBezTo>
                  <a:close/>
                  <a:moveTo>
                    <a:pt x="10" y="3"/>
                  </a:moveTo>
                  <a:cubicBezTo>
                    <a:pt x="9" y="3"/>
                    <a:pt x="8" y="3"/>
                    <a:pt x="7" y="4"/>
                  </a:cubicBezTo>
                  <a:cubicBezTo>
                    <a:pt x="6" y="4"/>
                    <a:pt x="5" y="6"/>
                    <a:pt x="4" y="7"/>
                  </a:cubicBezTo>
                  <a:cubicBezTo>
                    <a:pt x="3" y="9"/>
                    <a:pt x="3" y="11"/>
                    <a:pt x="4" y="12"/>
                  </a:cubicBezTo>
                  <a:cubicBezTo>
                    <a:pt x="5" y="15"/>
                    <a:pt x="7" y="16"/>
                    <a:pt x="10" y="16"/>
                  </a:cubicBezTo>
                  <a:cubicBezTo>
                    <a:pt x="11" y="16"/>
                    <a:pt x="12" y="16"/>
                    <a:pt x="13" y="16"/>
                  </a:cubicBezTo>
                  <a:cubicBezTo>
                    <a:pt x="16" y="14"/>
                    <a:pt x="17" y="10"/>
                    <a:pt x="16" y="7"/>
                  </a:cubicBezTo>
                  <a:cubicBezTo>
                    <a:pt x="15"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73"/>
            <p:cNvSpPr>
              <a:spLocks noEditPoints="1"/>
            </p:cNvSpPr>
            <p:nvPr/>
          </p:nvSpPr>
          <p:spPr bwMode="auto">
            <a:xfrm>
              <a:off x="6873875" y="3671888"/>
              <a:ext cx="90488" cy="87313"/>
            </a:xfrm>
            <a:custGeom>
              <a:avLst/>
              <a:gdLst>
                <a:gd name="T0" fmla="*/ 10 w 21"/>
                <a:gd name="T1" fmla="*/ 20 h 20"/>
                <a:gd name="T2" fmla="*/ 1 w 21"/>
                <a:gd name="T3" fmla="*/ 14 h 20"/>
                <a:gd name="T4" fmla="*/ 1 w 21"/>
                <a:gd name="T5" fmla="*/ 7 h 20"/>
                <a:gd name="T6" fmla="*/ 6 w 21"/>
                <a:gd name="T7" fmla="*/ 1 h 20"/>
                <a:gd name="T8" fmla="*/ 10 w 21"/>
                <a:gd name="T9" fmla="*/ 0 h 20"/>
                <a:gd name="T10" fmla="*/ 19 w 21"/>
                <a:gd name="T11" fmla="*/ 6 h 20"/>
                <a:gd name="T12" fmla="*/ 14 w 21"/>
                <a:gd name="T13" fmla="*/ 19 h 20"/>
                <a:gd name="T14" fmla="*/ 10 w 21"/>
                <a:gd name="T15" fmla="*/ 20 h 20"/>
                <a:gd name="T16" fmla="*/ 10 w 21"/>
                <a:gd name="T17" fmla="*/ 4 h 20"/>
                <a:gd name="T18" fmla="*/ 7 w 21"/>
                <a:gd name="T19" fmla="*/ 4 h 20"/>
                <a:gd name="T20" fmla="*/ 4 w 21"/>
                <a:gd name="T21" fmla="*/ 8 h 20"/>
                <a:gd name="T22" fmla="*/ 4 w 21"/>
                <a:gd name="T23" fmla="*/ 13 h 20"/>
                <a:gd name="T24" fmla="*/ 10 w 21"/>
                <a:gd name="T25" fmla="*/ 17 h 20"/>
                <a:gd name="T26" fmla="*/ 13 w 21"/>
                <a:gd name="T27" fmla="*/ 16 h 20"/>
                <a:gd name="T28" fmla="*/ 16 w 21"/>
                <a:gd name="T29" fmla="*/ 8 h 20"/>
                <a:gd name="T30" fmla="*/ 10 w 21"/>
                <a:gd name="T3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20">
                  <a:moveTo>
                    <a:pt x="10" y="20"/>
                  </a:moveTo>
                  <a:cubicBezTo>
                    <a:pt x="6" y="20"/>
                    <a:pt x="3" y="18"/>
                    <a:pt x="1" y="14"/>
                  </a:cubicBezTo>
                  <a:cubicBezTo>
                    <a:pt x="0" y="12"/>
                    <a:pt x="0" y="9"/>
                    <a:pt x="1" y="7"/>
                  </a:cubicBezTo>
                  <a:cubicBezTo>
                    <a:pt x="2" y="4"/>
                    <a:pt x="4" y="2"/>
                    <a:pt x="6" y="1"/>
                  </a:cubicBezTo>
                  <a:cubicBezTo>
                    <a:pt x="7" y="1"/>
                    <a:pt x="9" y="0"/>
                    <a:pt x="10" y="0"/>
                  </a:cubicBezTo>
                  <a:cubicBezTo>
                    <a:pt x="14" y="0"/>
                    <a:pt x="17" y="3"/>
                    <a:pt x="19" y="6"/>
                  </a:cubicBezTo>
                  <a:cubicBezTo>
                    <a:pt x="21" y="11"/>
                    <a:pt x="19" y="17"/>
                    <a:pt x="14" y="19"/>
                  </a:cubicBezTo>
                  <a:cubicBezTo>
                    <a:pt x="13" y="20"/>
                    <a:pt x="11" y="20"/>
                    <a:pt x="10" y="20"/>
                  </a:cubicBezTo>
                  <a:close/>
                  <a:moveTo>
                    <a:pt x="10" y="4"/>
                  </a:moveTo>
                  <a:cubicBezTo>
                    <a:pt x="9" y="4"/>
                    <a:pt x="8" y="4"/>
                    <a:pt x="7" y="4"/>
                  </a:cubicBezTo>
                  <a:cubicBezTo>
                    <a:pt x="6" y="5"/>
                    <a:pt x="5" y="6"/>
                    <a:pt x="4" y="8"/>
                  </a:cubicBezTo>
                  <a:cubicBezTo>
                    <a:pt x="3" y="9"/>
                    <a:pt x="3" y="11"/>
                    <a:pt x="4" y="13"/>
                  </a:cubicBezTo>
                  <a:cubicBezTo>
                    <a:pt x="5" y="15"/>
                    <a:pt x="7" y="17"/>
                    <a:pt x="10" y="17"/>
                  </a:cubicBezTo>
                  <a:cubicBezTo>
                    <a:pt x="11" y="17"/>
                    <a:pt x="12" y="17"/>
                    <a:pt x="13" y="16"/>
                  </a:cubicBezTo>
                  <a:cubicBezTo>
                    <a:pt x="16" y="15"/>
                    <a:pt x="17" y="11"/>
                    <a:pt x="16" y="8"/>
                  </a:cubicBezTo>
                  <a:cubicBezTo>
                    <a:pt x="15" y="5"/>
                    <a:pt x="13"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74"/>
            <p:cNvSpPr>
              <a:spLocks noEditPoints="1"/>
            </p:cNvSpPr>
            <p:nvPr/>
          </p:nvSpPr>
          <p:spPr bwMode="auto">
            <a:xfrm>
              <a:off x="6986588" y="3616325"/>
              <a:ext cx="95250" cy="85725"/>
            </a:xfrm>
            <a:custGeom>
              <a:avLst/>
              <a:gdLst>
                <a:gd name="T0" fmla="*/ 11 w 22"/>
                <a:gd name="T1" fmla="*/ 20 h 20"/>
                <a:gd name="T2" fmla="*/ 2 w 22"/>
                <a:gd name="T3" fmla="*/ 14 h 20"/>
                <a:gd name="T4" fmla="*/ 7 w 22"/>
                <a:gd name="T5" fmla="*/ 1 h 20"/>
                <a:gd name="T6" fmla="*/ 11 w 22"/>
                <a:gd name="T7" fmla="*/ 0 h 20"/>
                <a:gd name="T8" fmla="*/ 20 w 22"/>
                <a:gd name="T9" fmla="*/ 6 h 20"/>
                <a:gd name="T10" fmla="*/ 15 w 22"/>
                <a:gd name="T11" fmla="*/ 19 h 20"/>
                <a:gd name="T12" fmla="*/ 11 w 22"/>
                <a:gd name="T13" fmla="*/ 20 h 20"/>
                <a:gd name="T14" fmla="*/ 11 w 22"/>
                <a:gd name="T15" fmla="*/ 4 h 20"/>
                <a:gd name="T16" fmla="*/ 9 w 22"/>
                <a:gd name="T17" fmla="*/ 4 h 20"/>
                <a:gd name="T18" fmla="*/ 5 w 22"/>
                <a:gd name="T19" fmla="*/ 13 h 20"/>
                <a:gd name="T20" fmla="*/ 11 w 22"/>
                <a:gd name="T21" fmla="*/ 17 h 20"/>
                <a:gd name="T22" fmla="*/ 14 w 22"/>
                <a:gd name="T23" fmla="*/ 16 h 20"/>
                <a:gd name="T24" fmla="*/ 17 w 22"/>
                <a:gd name="T25" fmla="*/ 8 h 20"/>
                <a:gd name="T26" fmla="*/ 11 w 22"/>
                <a:gd name="T2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0">
                  <a:moveTo>
                    <a:pt x="11" y="20"/>
                  </a:moveTo>
                  <a:cubicBezTo>
                    <a:pt x="7" y="20"/>
                    <a:pt x="4" y="18"/>
                    <a:pt x="2" y="14"/>
                  </a:cubicBezTo>
                  <a:cubicBezTo>
                    <a:pt x="0" y="9"/>
                    <a:pt x="2" y="3"/>
                    <a:pt x="7" y="1"/>
                  </a:cubicBezTo>
                  <a:cubicBezTo>
                    <a:pt x="8" y="1"/>
                    <a:pt x="10" y="0"/>
                    <a:pt x="11" y="0"/>
                  </a:cubicBezTo>
                  <a:cubicBezTo>
                    <a:pt x="15" y="0"/>
                    <a:pt x="19" y="3"/>
                    <a:pt x="20" y="6"/>
                  </a:cubicBezTo>
                  <a:cubicBezTo>
                    <a:pt x="22" y="11"/>
                    <a:pt x="20" y="17"/>
                    <a:pt x="15" y="19"/>
                  </a:cubicBezTo>
                  <a:cubicBezTo>
                    <a:pt x="14" y="20"/>
                    <a:pt x="12" y="20"/>
                    <a:pt x="11" y="20"/>
                  </a:cubicBezTo>
                  <a:close/>
                  <a:moveTo>
                    <a:pt x="11" y="4"/>
                  </a:moveTo>
                  <a:cubicBezTo>
                    <a:pt x="10" y="4"/>
                    <a:pt x="9" y="4"/>
                    <a:pt x="9" y="4"/>
                  </a:cubicBezTo>
                  <a:cubicBezTo>
                    <a:pt x="5" y="6"/>
                    <a:pt x="4" y="10"/>
                    <a:pt x="5" y="13"/>
                  </a:cubicBezTo>
                  <a:cubicBezTo>
                    <a:pt x="6" y="15"/>
                    <a:pt x="9" y="17"/>
                    <a:pt x="11" y="17"/>
                  </a:cubicBezTo>
                  <a:cubicBezTo>
                    <a:pt x="12" y="17"/>
                    <a:pt x="13" y="17"/>
                    <a:pt x="14" y="16"/>
                  </a:cubicBezTo>
                  <a:cubicBezTo>
                    <a:pt x="17" y="15"/>
                    <a:pt x="18" y="11"/>
                    <a:pt x="17" y="8"/>
                  </a:cubicBezTo>
                  <a:cubicBezTo>
                    <a:pt x="16" y="5"/>
                    <a:pt x="14"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75"/>
            <p:cNvSpPr>
              <a:spLocks/>
            </p:cNvSpPr>
            <p:nvPr/>
          </p:nvSpPr>
          <p:spPr bwMode="auto">
            <a:xfrm>
              <a:off x="6726238" y="3724275"/>
              <a:ext cx="536575" cy="130175"/>
            </a:xfrm>
            <a:custGeom>
              <a:avLst/>
              <a:gdLst>
                <a:gd name="T0" fmla="*/ 21 w 124"/>
                <a:gd name="T1" fmla="*/ 28 h 30"/>
                <a:gd name="T2" fmla="*/ 2 w 124"/>
                <a:gd name="T3" fmla="*/ 26 h 30"/>
                <a:gd name="T4" fmla="*/ 2 w 124"/>
                <a:gd name="T5" fmla="*/ 26 h 30"/>
                <a:gd name="T6" fmla="*/ 0 w 124"/>
                <a:gd name="T7" fmla="*/ 25 h 30"/>
                <a:gd name="T8" fmla="*/ 1 w 124"/>
                <a:gd name="T9" fmla="*/ 23 h 30"/>
                <a:gd name="T10" fmla="*/ 3 w 124"/>
                <a:gd name="T11" fmla="*/ 22 h 30"/>
                <a:gd name="T12" fmla="*/ 100 w 124"/>
                <a:gd name="T13" fmla="*/ 1 h 30"/>
                <a:gd name="T14" fmla="*/ 102 w 124"/>
                <a:gd name="T15" fmla="*/ 1 h 30"/>
                <a:gd name="T16" fmla="*/ 102 w 124"/>
                <a:gd name="T17" fmla="*/ 1 h 30"/>
                <a:gd name="T18" fmla="*/ 123 w 124"/>
                <a:gd name="T19" fmla="*/ 11 h 30"/>
                <a:gd name="T20" fmla="*/ 124 w 124"/>
                <a:gd name="T21" fmla="*/ 13 h 30"/>
                <a:gd name="T22" fmla="*/ 123 w 124"/>
                <a:gd name="T23" fmla="*/ 15 h 30"/>
                <a:gd name="T24" fmla="*/ 100 w 124"/>
                <a:gd name="T25" fmla="*/ 4 h 30"/>
                <a:gd name="T26" fmla="*/ 21 w 124"/>
                <a:gd name="T2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30">
                  <a:moveTo>
                    <a:pt x="21" y="28"/>
                  </a:moveTo>
                  <a:cubicBezTo>
                    <a:pt x="13" y="28"/>
                    <a:pt x="6" y="27"/>
                    <a:pt x="2" y="26"/>
                  </a:cubicBezTo>
                  <a:cubicBezTo>
                    <a:pt x="2" y="26"/>
                    <a:pt x="2" y="26"/>
                    <a:pt x="2" y="26"/>
                  </a:cubicBezTo>
                  <a:cubicBezTo>
                    <a:pt x="1" y="26"/>
                    <a:pt x="1" y="25"/>
                    <a:pt x="0" y="25"/>
                  </a:cubicBezTo>
                  <a:cubicBezTo>
                    <a:pt x="0" y="24"/>
                    <a:pt x="0" y="23"/>
                    <a:pt x="1" y="23"/>
                  </a:cubicBezTo>
                  <a:cubicBezTo>
                    <a:pt x="1" y="22"/>
                    <a:pt x="2" y="22"/>
                    <a:pt x="3" y="22"/>
                  </a:cubicBezTo>
                  <a:cubicBezTo>
                    <a:pt x="15" y="26"/>
                    <a:pt x="47" y="30"/>
                    <a:pt x="100" y="1"/>
                  </a:cubicBezTo>
                  <a:cubicBezTo>
                    <a:pt x="101" y="0"/>
                    <a:pt x="101" y="0"/>
                    <a:pt x="102" y="1"/>
                  </a:cubicBezTo>
                  <a:cubicBezTo>
                    <a:pt x="102" y="1"/>
                    <a:pt x="102" y="1"/>
                    <a:pt x="102" y="1"/>
                  </a:cubicBezTo>
                  <a:cubicBezTo>
                    <a:pt x="103" y="2"/>
                    <a:pt x="108" y="11"/>
                    <a:pt x="123" y="11"/>
                  </a:cubicBezTo>
                  <a:cubicBezTo>
                    <a:pt x="124" y="11"/>
                    <a:pt x="124" y="12"/>
                    <a:pt x="124" y="13"/>
                  </a:cubicBezTo>
                  <a:cubicBezTo>
                    <a:pt x="124" y="14"/>
                    <a:pt x="124" y="15"/>
                    <a:pt x="123" y="15"/>
                  </a:cubicBezTo>
                  <a:cubicBezTo>
                    <a:pt x="109" y="15"/>
                    <a:pt x="103" y="8"/>
                    <a:pt x="100" y="4"/>
                  </a:cubicBezTo>
                  <a:cubicBezTo>
                    <a:pt x="65" y="23"/>
                    <a:pt x="39" y="28"/>
                    <a:pt x="2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76"/>
            <p:cNvSpPr>
              <a:spLocks noEditPoints="1"/>
            </p:cNvSpPr>
            <p:nvPr/>
          </p:nvSpPr>
          <p:spPr bwMode="auto">
            <a:xfrm>
              <a:off x="6731000" y="3832225"/>
              <a:ext cx="90488" cy="87313"/>
            </a:xfrm>
            <a:custGeom>
              <a:avLst/>
              <a:gdLst>
                <a:gd name="T0" fmla="*/ 10 w 21"/>
                <a:gd name="T1" fmla="*/ 20 h 20"/>
                <a:gd name="T2" fmla="*/ 1 w 21"/>
                <a:gd name="T3" fmla="*/ 12 h 20"/>
                <a:gd name="T4" fmla="*/ 8 w 21"/>
                <a:gd name="T5" fmla="*/ 0 h 20"/>
                <a:gd name="T6" fmla="*/ 10 w 21"/>
                <a:gd name="T7" fmla="*/ 0 h 20"/>
                <a:gd name="T8" fmla="*/ 20 w 21"/>
                <a:gd name="T9" fmla="*/ 8 h 20"/>
                <a:gd name="T10" fmla="*/ 12 w 21"/>
                <a:gd name="T11" fmla="*/ 19 h 20"/>
                <a:gd name="T12" fmla="*/ 10 w 21"/>
                <a:gd name="T13" fmla="*/ 20 h 20"/>
                <a:gd name="T14" fmla="*/ 10 w 21"/>
                <a:gd name="T15" fmla="*/ 3 h 20"/>
                <a:gd name="T16" fmla="*/ 9 w 21"/>
                <a:gd name="T17" fmla="*/ 3 h 20"/>
                <a:gd name="T18" fmla="*/ 4 w 21"/>
                <a:gd name="T19" fmla="*/ 11 h 20"/>
                <a:gd name="T20" fmla="*/ 12 w 21"/>
                <a:gd name="T21" fmla="*/ 16 h 20"/>
                <a:gd name="T22" fmla="*/ 17 w 21"/>
                <a:gd name="T23" fmla="*/ 8 h 20"/>
                <a:gd name="T24" fmla="*/ 10 w 21"/>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0">
                  <a:moveTo>
                    <a:pt x="10" y="20"/>
                  </a:moveTo>
                  <a:cubicBezTo>
                    <a:pt x="6" y="20"/>
                    <a:pt x="2" y="16"/>
                    <a:pt x="1" y="12"/>
                  </a:cubicBezTo>
                  <a:cubicBezTo>
                    <a:pt x="0" y="7"/>
                    <a:pt x="3" y="1"/>
                    <a:pt x="8" y="0"/>
                  </a:cubicBezTo>
                  <a:cubicBezTo>
                    <a:pt x="9" y="0"/>
                    <a:pt x="10" y="0"/>
                    <a:pt x="10" y="0"/>
                  </a:cubicBezTo>
                  <a:cubicBezTo>
                    <a:pt x="15" y="0"/>
                    <a:pt x="19" y="3"/>
                    <a:pt x="20" y="8"/>
                  </a:cubicBezTo>
                  <a:cubicBezTo>
                    <a:pt x="21" y="13"/>
                    <a:pt x="18" y="18"/>
                    <a:pt x="12" y="19"/>
                  </a:cubicBezTo>
                  <a:cubicBezTo>
                    <a:pt x="12" y="20"/>
                    <a:pt x="11" y="20"/>
                    <a:pt x="10" y="20"/>
                  </a:cubicBezTo>
                  <a:close/>
                  <a:moveTo>
                    <a:pt x="10" y="3"/>
                  </a:moveTo>
                  <a:cubicBezTo>
                    <a:pt x="10" y="3"/>
                    <a:pt x="9" y="3"/>
                    <a:pt x="9" y="3"/>
                  </a:cubicBezTo>
                  <a:cubicBezTo>
                    <a:pt x="5" y="4"/>
                    <a:pt x="3" y="8"/>
                    <a:pt x="4" y="11"/>
                  </a:cubicBezTo>
                  <a:cubicBezTo>
                    <a:pt x="5" y="15"/>
                    <a:pt x="8" y="17"/>
                    <a:pt x="12" y="16"/>
                  </a:cubicBezTo>
                  <a:cubicBezTo>
                    <a:pt x="15" y="15"/>
                    <a:pt x="17" y="12"/>
                    <a:pt x="17" y="8"/>
                  </a:cubicBezTo>
                  <a:cubicBezTo>
                    <a:pt x="16"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77"/>
            <p:cNvSpPr>
              <a:spLocks noEditPoints="1"/>
            </p:cNvSpPr>
            <p:nvPr/>
          </p:nvSpPr>
          <p:spPr bwMode="auto">
            <a:xfrm>
              <a:off x="6834188" y="3832225"/>
              <a:ext cx="95250" cy="87313"/>
            </a:xfrm>
            <a:custGeom>
              <a:avLst/>
              <a:gdLst>
                <a:gd name="T0" fmla="*/ 11 w 22"/>
                <a:gd name="T1" fmla="*/ 20 h 20"/>
                <a:gd name="T2" fmla="*/ 1 w 22"/>
                <a:gd name="T3" fmla="*/ 12 h 20"/>
                <a:gd name="T4" fmla="*/ 9 w 22"/>
                <a:gd name="T5" fmla="*/ 0 h 20"/>
                <a:gd name="T6" fmla="*/ 11 w 22"/>
                <a:gd name="T7" fmla="*/ 0 h 20"/>
                <a:gd name="T8" fmla="*/ 20 w 22"/>
                <a:gd name="T9" fmla="*/ 8 h 20"/>
                <a:gd name="T10" fmla="*/ 13 w 22"/>
                <a:gd name="T11" fmla="*/ 19 h 20"/>
                <a:gd name="T12" fmla="*/ 11 w 22"/>
                <a:gd name="T13" fmla="*/ 20 h 20"/>
                <a:gd name="T14" fmla="*/ 11 w 22"/>
                <a:gd name="T15" fmla="*/ 3 h 20"/>
                <a:gd name="T16" fmla="*/ 9 w 22"/>
                <a:gd name="T17" fmla="*/ 3 h 20"/>
                <a:gd name="T18" fmla="*/ 4 w 22"/>
                <a:gd name="T19" fmla="*/ 11 h 20"/>
                <a:gd name="T20" fmla="*/ 12 w 22"/>
                <a:gd name="T21" fmla="*/ 16 h 20"/>
                <a:gd name="T22" fmla="*/ 17 w 22"/>
                <a:gd name="T23" fmla="*/ 8 h 20"/>
                <a:gd name="T24" fmla="*/ 11 w 22"/>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0">
                  <a:moveTo>
                    <a:pt x="11" y="20"/>
                  </a:moveTo>
                  <a:cubicBezTo>
                    <a:pt x="6" y="20"/>
                    <a:pt x="2" y="16"/>
                    <a:pt x="1" y="12"/>
                  </a:cubicBezTo>
                  <a:cubicBezTo>
                    <a:pt x="0" y="7"/>
                    <a:pt x="3" y="1"/>
                    <a:pt x="9" y="0"/>
                  </a:cubicBezTo>
                  <a:cubicBezTo>
                    <a:pt x="9" y="0"/>
                    <a:pt x="10" y="0"/>
                    <a:pt x="11" y="0"/>
                  </a:cubicBezTo>
                  <a:cubicBezTo>
                    <a:pt x="15" y="0"/>
                    <a:pt x="19" y="3"/>
                    <a:pt x="20" y="8"/>
                  </a:cubicBezTo>
                  <a:cubicBezTo>
                    <a:pt x="22" y="13"/>
                    <a:pt x="18" y="18"/>
                    <a:pt x="13" y="19"/>
                  </a:cubicBezTo>
                  <a:cubicBezTo>
                    <a:pt x="12" y="20"/>
                    <a:pt x="11" y="20"/>
                    <a:pt x="11" y="20"/>
                  </a:cubicBezTo>
                  <a:close/>
                  <a:moveTo>
                    <a:pt x="11" y="3"/>
                  </a:moveTo>
                  <a:cubicBezTo>
                    <a:pt x="10" y="3"/>
                    <a:pt x="10" y="3"/>
                    <a:pt x="9" y="3"/>
                  </a:cubicBezTo>
                  <a:cubicBezTo>
                    <a:pt x="6" y="4"/>
                    <a:pt x="4" y="8"/>
                    <a:pt x="4" y="11"/>
                  </a:cubicBezTo>
                  <a:cubicBezTo>
                    <a:pt x="5" y="15"/>
                    <a:pt x="9" y="17"/>
                    <a:pt x="12" y="16"/>
                  </a:cubicBezTo>
                  <a:cubicBezTo>
                    <a:pt x="16" y="15"/>
                    <a:pt x="18" y="12"/>
                    <a:pt x="17" y="8"/>
                  </a:cubicBezTo>
                  <a:cubicBezTo>
                    <a:pt x="16" y="5"/>
                    <a:pt x="14"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78"/>
            <p:cNvSpPr>
              <a:spLocks noEditPoints="1"/>
            </p:cNvSpPr>
            <p:nvPr/>
          </p:nvSpPr>
          <p:spPr bwMode="auto">
            <a:xfrm>
              <a:off x="7180263" y="3771900"/>
              <a:ext cx="74613" cy="73025"/>
            </a:xfrm>
            <a:custGeom>
              <a:avLst/>
              <a:gdLst>
                <a:gd name="T0" fmla="*/ 8 w 17"/>
                <a:gd name="T1" fmla="*/ 17 h 17"/>
                <a:gd name="T2" fmla="*/ 0 w 17"/>
                <a:gd name="T3" fmla="*/ 10 h 17"/>
                <a:gd name="T4" fmla="*/ 1 w 17"/>
                <a:gd name="T5" fmla="*/ 4 h 17"/>
                <a:gd name="T6" fmla="*/ 7 w 17"/>
                <a:gd name="T7" fmla="*/ 0 h 17"/>
                <a:gd name="T8" fmla="*/ 9 w 17"/>
                <a:gd name="T9" fmla="*/ 0 h 17"/>
                <a:gd name="T10" fmla="*/ 17 w 17"/>
                <a:gd name="T11" fmla="*/ 7 h 17"/>
                <a:gd name="T12" fmla="*/ 16 w 17"/>
                <a:gd name="T13" fmla="*/ 13 h 17"/>
                <a:gd name="T14" fmla="*/ 10 w 17"/>
                <a:gd name="T15" fmla="*/ 17 h 17"/>
                <a:gd name="T16" fmla="*/ 8 w 17"/>
                <a:gd name="T17" fmla="*/ 17 h 17"/>
                <a:gd name="T18" fmla="*/ 9 w 17"/>
                <a:gd name="T19" fmla="*/ 3 h 17"/>
                <a:gd name="T20" fmla="*/ 7 w 17"/>
                <a:gd name="T21" fmla="*/ 3 h 17"/>
                <a:gd name="T22" fmla="*/ 4 w 17"/>
                <a:gd name="T23" fmla="*/ 6 h 17"/>
                <a:gd name="T24" fmla="*/ 3 w 17"/>
                <a:gd name="T25" fmla="*/ 10 h 17"/>
                <a:gd name="T26" fmla="*/ 10 w 17"/>
                <a:gd name="T27" fmla="*/ 14 h 17"/>
                <a:gd name="T28" fmla="*/ 13 w 17"/>
                <a:gd name="T29" fmla="*/ 12 h 17"/>
                <a:gd name="T30" fmla="*/ 14 w 17"/>
                <a:gd name="T31" fmla="*/ 8 h 17"/>
                <a:gd name="T32" fmla="*/ 9 w 17"/>
                <a:gd name="T3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17">
                  <a:moveTo>
                    <a:pt x="8" y="17"/>
                  </a:moveTo>
                  <a:cubicBezTo>
                    <a:pt x="4" y="17"/>
                    <a:pt x="1" y="14"/>
                    <a:pt x="0" y="10"/>
                  </a:cubicBezTo>
                  <a:cubicBezTo>
                    <a:pt x="0" y="8"/>
                    <a:pt x="0" y="6"/>
                    <a:pt x="1" y="4"/>
                  </a:cubicBezTo>
                  <a:cubicBezTo>
                    <a:pt x="2" y="2"/>
                    <a:pt x="4" y="1"/>
                    <a:pt x="7" y="0"/>
                  </a:cubicBezTo>
                  <a:cubicBezTo>
                    <a:pt x="7" y="0"/>
                    <a:pt x="8" y="0"/>
                    <a:pt x="9" y="0"/>
                  </a:cubicBezTo>
                  <a:cubicBezTo>
                    <a:pt x="13" y="0"/>
                    <a:pt x="16" y="3"/>
                    <a:pt x="17" y="7"/>
                  </a:cubicBezTo>
                  <a:cubicBezTo>
                    <a:pt x="17" y="9"/>
                    <a:pt x="17" y="11"/>
                    <a:pt x="16" y="13"/>
                  </a:cubicBezTo>
                  <a:cubicBezTo>
                    <a:pt x="15" y="15"/>
                    <a:pt x="13" y="17"/>
                    <a:pt x="10" y="17"/>
                  </a:cubicBezTo>
                  <a:cubicBezTo>
                    <a:pt x="10" y="17"/>
                    <a:pt x="9" y="17"/>
                    <a:pt x="8" y="17"/>
                  </a:cubicBezTo>
                  <a:close/>
                  <a:moveTo>
                    <a:pt x="9" y="3"/>
                  </a:moveTo>
                  <a:cubicBezTo>
                    <a:pt x="8" y="3"/>
                    <a:pt x="8" y="3"/>
                    <a:pt x="7" y="3"/>
                  </a:cubicBezTo>
                  <a:cubicBezTo>
                    <a:pt x="6" y="4"/>
                    <a:pt x="5" y="5"/>
                    <a:pt x="4" y="6"/>
                  </a:cubicBezTo>
                  <a:cubicBezTo>
                    <a:pt x="3" y="7"/>
                    <a:pt x="3" y="8"/>
                    <a:pt x="3" y="10"/>
                  </a:cubicBezTo>
                  <a:cubicBezTo>
                    <a:pt x="4" y="13"/>
                    <a:pt x="7" y="15"/>
                    <a:pt x="10" y="14"/>
                  </a:cubicBezTo>
                  <a:cubicBezTo>
                    <a:pt x="11" y="14"/>
                    <a:pt x="12" y="13"/>
                    <a:pt x="13" y="12"/>
                  </a:cubicBezTo>
                  <a:cubicBezTo>
                    <a:pt x="14" y="10"/>
                    <a:pt x="14" y="9"/>
                    <a:pt x="14" y="8"/>
                  </a:cubicBezTo>
                  <a:cubicBezTo>
                    <a:pt x="13" y="5"/>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79"/>
            <p:cNvSpPr>
              <a:spLocks noEditPoints="1"/>
            </p:cNvSpPr>
            <p:nvPr/>
          </p:nvSpPr>
          <p:spPr bwMode="auto">
            <a:xfrm>
              <a:off x="7064375" y="384492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80"/>
            <p:cNvSpPr>
              <a:spLocks/>
            </p:cNvSpPr>
            <p:nvPr/>
          </p:nvSpPr>
          <p:spPr bwMode="auto">
            <a:xfrm>
              <a:off x="7119938" y="3681413"/>
              <a:ext cx="17463" cy="293688"/>
            </a:xfrm>
            <a:custGeom>
              <a:avLst/>
              <a:gdLst>
                <a:gd name="T0" fmla="*/ 2 w 4"/>
                <a:gd name="T1" fmla="*/ 68 h 68"/>
                <a:gd name="T2" fmla="*/ 0 w 4"/>
                <a:gd name="T3" fmla="*/ 67 h 68"/>
                <a:gd name="T4" fmla="*/ 0 w 4"/>
                <a:gd name="T5" fmla="*/ 1 h 68"/>
                <a:gd name="T6" fmla="*/ 2 w 4"/>
                <a:gd name="T7" fmla="*/ 0 h 68"/>
                <a:gd name="T8" fmla="*/ 4 w 4"/>
                <a:gd name="T9" fmla="*/ 1 h 68"/>
                <a:gd name="T10" fmla="*/ 4 w 4"/>
                <a:gd name="T11" fmla="*/ 67 h 68"/>
                <a:gd name="T12" fmla="*/ 2 w 4"/>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4" h="68">
                  <a:moveTo>
                    <a:pt x="2" y="68"/>
                  </a:moveTo>
                  <a:cubicBezTo>
                    <a:pt x="1" y="68"/>
                    <a:pt x="0" y="67"/>
                    <a:pt x="0" y="67"/>
                  </a:cubicBezTo>
                  <a:cubicBezTo>
                    <a:pt x="0" y="1"/>
                    <a:pt x="0" y="1"/>
                    <a:pt x="0" y="1"/>
                  </a:cubicBezTo>
                  <a:cubicBezTo>
                    <a:pt x="0" y="0"/>
                    <a:pt x="1" y="0"/>
                    <a:pt x="2" y="0"/>
                  </a:cubicBezTo>
                  <a:cubicBezTo>
                    <a:pt x="3" y="0"/>
                    <a:pt x="4" y="0"/>
                    <a:pt x="4" y="1"/>
                  </a:cubicBezTo>
                  <a:cubicBezTo>
                    <a:pt x="4" y="67"/>
                    <a:pt x="4" y="67"/>
                    <a:pt x="4" y="67"/>
                  </a:cubicBezTo>
                  <a:cubicBezTo>
                    <a:pt x="4"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稻壳儿榴莲果果"/>
            <p:cNvSpPr>
              <a:spLocks noEditPoints="1"/>
            </p:cNvSpPr>
            <p:nvPr/>
          </p:nvSpPr>
          <p:spPr bwMode="auto">
            <a:xfrm>
              <a:off x="7002463" y="3844925"/>
              <a:ext cx="252413" cy="212725"/>
            </a:xfrm>
            <a:custGeom>
              <a:avLst/>
              <a:gdLst>
                <a:gd name="T0" fmla="*/ 29 w 58"/>
                <a:gd name="T1" fmla="*/ 49 h 49"/>
                <a:gd name="T2" fmla="*/ 17 w 58"/>
                <a:gd name="T3" fmla="*/ 47 h 49"/>
                <a:gd name="T4" fmla="*/ 16 w 58"/>
                <a:gd name="T5" fmla="*/ 45 h 49"/>
                <a:gd name="T6" fmla="*/ 16 w 58"/>
                <a:gd name="T7" fmla="*/ 43 h 49"/>
                <a:gd name="T8" fmla="*/ 1 w 58"/>
                <a:gd name="T9" fmla="*/ 24 h 49"/>
                <a:gd name="T10" fmla="*/ 0 w 58"/>
                <a:gd name="T11" fmla="*/ 22 h 49"/>
                <a:gd name="T12" fmla="*/ 29 w 58"/>
                <a:gd name="T13" fmla="*/ 0 h 49"/>
                <a:gd name="T14" fmla="*/ 58 w 58"/>
                <a:gd name="T15" fmla="*/ 24 h 49"/>
                <a:gd name="T16" fmla="*/ 29 w 58"/>
                <a:gd name="T17" fmla="*/ 49 h 49"/>
                <a:gd name="T18" fmla="*/ 20 w 58"/>
                <a:gd name="T19" fmla="*/ 44 h 49"/>
                <a:gd name="T20" fmla="*/ 29 w 58"/>
                <a:gd name="T21" fmla="*/ 46 h 49"/>
                <a:gd name="T22" fmla="*/ 54 w 58"/>
                <a:gd name="T23" fmla="*/ 24 h 49"/>
                <a:gd name="T24" fmla="*/ 29 w 58"/>
                <a:gd name="T25" fmla="*/ 3 h 49"/>
                <a:gd name="T26" fmla="*/ 4 w 58"/>
                <a:gd name="T27" fmla="*/ 21 h 49"/>
                <a:gd name="T28" fmla="*/ 20 w 58"/>
                <a:gd name="T29" fmla="*/ 43 h 49"/>
                <a:gd name="T30" fmla="*/ 20 w 58"/>
                <a:gd name="T3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49">
                  <a:moveTo>
                    <a:pt x="29" y="49"/>
                  </a:moveTo>
                  <a:cubicBezTo>
                    <a:pt x="25" y="49"/>
                    <a:pt x="21" y="48"/>
                    <a:pt x="17" y="47"/>
                  </a:cubicBezTo>
                  <a:cubicBezTo>
                    <a:pt x="17" y="47"/>
                    <a:pt x="16" y="46"/>
                    <a:pt x="16" y="45"/>
                  </a:cubicBezTo>
                  <a:cubicBezTo>
                    <a:pt x="16" y="45"/>
                    <a:pt x="16" y="44"/>
                    <a:pt x="16" y="43"/>
                  </a:cubicBezTo>
                  <a:cubicBezTo>
                    <a:pt x="16" y="35"/>
                    <a:pt x="10" y="27"/>
                    <a:pt x="1" y="24"/>
                  </a:cubicBezTo>
                  <a:cubicBezTo>
                    <a:pt x="0" y="24"/>
                    <a:pt x="0" y="23"/>
                    <a:pt x="0" y="22"/>
                  </a:cubicBezTo>
                  <a:cubicBezTo>
                    <a:pt x="1" y="9"/>
                    <a:pt x="14" y="0"/>
                    <a:pt x="29" y="0"/>
                  </a:cubicBezTo>
                  <a:cubicBezTo>
                    <a:pt x="45" y="0"/>
                    <a:pt x="58" y="11"/>
                    <a:pt x="58" y="24"/>
                  </a:cubicBezTo>
                  <a:cubicBezTo>
                    <a:pt x="58" y="38"/>
                    <a:pt x="45" y="49"/>
                    <a:pt x="29" y="49"/>
                  </a:cubicBezTo>
                  <a:close/>
                  <a:moveTo>
                    <a:pt x="20" y="44"/>
                  </a:moveTo>
                  <a:cubicBezTo>
                    <a:pt x="23" y="45"/>
                    <a:pt x="26" y="46"/>
                    <a:pt x="29" y="46"/>
                  </a:cubicBezTo>
                  <a:cubicBezTo>
                    <a:pt x="43" y="46"/>
                    <a:pt x="54" y="36"/>
                    <a:pt x="54" y="24"/>
                  </a:cubicBezTo>
                  <a:cubicBezTo>
                    <a:pt x="54" y="13"/>
                    <a:pt x="43" y="3"/>
                    <a:pt x="29" y="3"/>
                  </a:cubicBezTo>
                  <a:cubicBezTo>
                    <a:pt x="16" y="3"/>
                    <a:pt x="5" y="11"/>
                    <a:pt x="4" y="21"/>
                  </a:cubicBezTo>
                  <a:cubicBezTo>
                    <a:pt x="13" y="25"/>
                    <a:pt x="20" y="34"/>
                    <a:pt x="20" y="43"/>
                  </a:cubicBezTo>
                  <a:cubicBezTo>
                    <a:pt x="20" y="44"/>
                    <a:pt x="20" y="44"/>
                    <a:pt x="2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82"/>
            <p:cNvSpPr>
              <a:spLocks noEditPoints="1"/>
            </p:cNvSpPr>
            <p:nvPr/>
          </p:nvSpPr>
          <p:spPr bwMode="auto">
            <a:xfrm>
              <a:off x="6838950" y="3927475"/>
              <a:ext cx="250825" cy="212725"/>
            </a:xfrm>
            <a:custGeom>
              <a:avLst/>
              <a:gdLst>
                <a:gd name="T0" fmla="*/ 29 w 58"/>
                <a:gd name="T1" fmla="*/ 49 h 49"/>
                <a:gd name="T2" fmla="*/ 0 w 58"/>
                <a:gd name="T3" fmla="*/ 24 h 49"/>
                <a:gd name="T4" fmla="*/ 29 w 58"/>
                <a:gd name="T5" fmla="*/ 0 h 49"/>
                <a:gd name="T6" fmla="*/ 40 w 58"/>
                <a:gd name="T7" fmla="*/ 2 h 49"/>
                <a:gd name="T8" fmla="*/ 58 w 58"/>
                <a:gd name="T9" fmla="*/ 24 h 49"/>
                <a:gd name="T10" fmla="*/ 58 w 58"/>
                <a:gd name="T11" fmla="*/ 27 h 49"/>
                <a:gd name="T12" fmla="*/ 29 w 58"/>
                <a:gd name="T13" fmla="*/ 49 h 49"/>
                <a:gd name="T14" fmla="*/ 29 w 58"/>
                <a:gd name="T15" fmla="*/ 3 h 49"/>
                <a:gd name="T16" fmla="*/ 3 w 58"/>
                <a:gd name="T17" fmla="*/ 24 h 49"/>
                <a:gd name="T18" fmla="*/ 29 w 58"/>
                <a:gd name="T19" fmla="*/ 46 h 49"/>
                <a:gd name="T20" fmla="*/ 54 w 58"/>
                <a:gd name="T21" fmla="*/ 26 h 49"/>
                <a:gd name="T22" fmla="*/ 54 w 58"/>
                <a:gd name="T23" fmla="*/ 24 h 49"/>
                <a:gd name="T24" fmla="*/ 39 w 58"/>
                <a:gd name="T25" fmla="*/ 5 h 49"/>
                <a:gd name="T26" fmla="*/ 29 w 58"/>
                <a:gd name="T27"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49">
                  <a:moveTo>
                    <a:pt x="29" y="49"/>
                  </a:moveTo>
                  <a:cubicBezTo>
                    <a:pt x="13" y="49"/>
                    <a:pt x="0" y="38"/>
                    <a:pt x="0" y="24"/>
                  </a:cubicBezTo>
                  <a:cubicBezTo>
                    <a:pt x="0" y="11"/>
                    <a:pt x="13" y="0"/>
                    <a:pt x="29" y="0"/>
                  </a:cubicBezTo>
                  <a:cubicBezTo>
                    <a:pt x="33" y="0"/>
                    <a:pt x="37" y="0"/>
                    <a:pt x="40" y="2"/>
                  </a:cubicBezTo>
                  <a:cubicBezTo>
                    <a:pt x="51" y="6"/>
                    <a:pt x="58" y="15"/>
                    <a:pt x="58" y="24"/>
                  </a:cubicBezTo>
                  <a:cubicBezTo>
                    <a:pt x="58" y="25"/>
                    <a:pt x="58" y="26"/>
                    <a:pt x="58" y="27"/>
                  </a:cubicBezTo>
                  <a:cubicBezTo>
                    <a:pt x="56" y="39"/>
                    <a:pt x="44" y="49"/>
                    <a:pt x="29" y="49"/>
                  </a:cubicBezTo>
                  <a:close/>
                  <a:moveTo>
                    <a:pt x="29" y="3"/>
                  </a:moveTo>
                  <a:cubicBezTo>
                    <a:pt x="15" y="3"/>
                    <a:pt x="3" y="13"/>
                    <a:pt x="3" y="24"/>
                  </a:cubicBezTo>
                  <a:cubicBezTo>
                    <a:pt x="3" y="36"/>
                    <a:pt x="15" y="46"/>
                    <a:pt x="29" y="46"/>
                  </a:cubicBezTo>
                  <a:cubicBezTo>
                    <a:pt x="42" y="46"/>
                    <a:pt x="53" y="37"/>
                    <a:pt x="54" y="26"/>
                  </a:cubicBezTo>
                  <a:cubicBezTo>
                    <a:pt x="54" y="26"/>
                    <a:pt x="54" y="25"/>
                    <a:pt x="54" y="24"/>
                  </a:cubicBezTo>
                  <a:cubicBezTo>
                    <a:pt x="54" y="16"/>
                    <a:pt x="48" y="8"/>
                    <a:pt x="39" y="5"/>
                  </a:cubicBezTo>
                  <a:cubicBezTo>
                    <a:pt x="36" y="4"/>
                    <a:pt x="32" y="3"/>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83"/>
            <p:cNvSpPr>
              <a:spLocks noEditPoints="1"/>
            </p:cNvSpPr>
            <p:nvPr/>
          </p:nvSpPr>
          <p:spPr bwMode="auto">
            <a:xfrm>
              <a:off x="6899275" y="3927475"/>
              <a:ext cx="130175" cy="212725"/>
            </a:xfrm>
            <a:custGeom>
              <a:avLst/>
              <a:gdLst>
                <a:gd name="T0" fmla="*/ 15 w 30"/>
                <a:gd name="T1" fmla="*/ 49 h 49"/>
                <a:gd name="T2" fmla="*/ 0 w 30"/>
                <a:gd name="T3" fmla="*/ 24 h 49"/>
                <a:gd name="T4" fmla="*/ 15 w 30"/>
                <a:gd name="T5" fmla="*/ 0 h 49"/>
                <a:gd name="T6" fmla="*/ 30 w 30"/>
                <a:gd name="T7" fmla="*/ 24 h 49"/>
                <a:gd name="T8" fmla="*/ 15 w 30"/>
                <a:gd name="T9" fmla="*/ 49 h 49"/>
                <a:gd name="T10" fmla="*/ 15 w 30"/>
                <a:gd name="T11" fmla="*/ 3 h 49"/>
                <a:gd name="T12" fmla="*/ 3 w 30"/>
                <a:gd name="T13" fmla="*/ 24 h 49"/>
                <a:gd name="T14" fmla="*/ 15 w 30"/>
                <a:gd name="T15" fmla="*/ 46 h 49"/>
                <a:gd name="T16" fmla="*/ 27 w 30"/>
                <a:gd name="T17" fmla="*/ 24 h 49"/>
                <a:gd name="T18" fmla="*/ 15 w 30"/>
                <a:gd name="T19"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9">
                  <a:moveTo>
                    <a:pt x="15" y="49"/>
                  </a:moveTo>
                  <a:cubicBezTo>
                    <a:pt x="6" y="49"/>
                    <a:pt x="0" y="38"/>
                    <a:pt x="0" y="24"/>
                  </a:cubicBezTo>
                  <a:cubicBezTo>
                    <a:pt x="0" y="11"/>
                    <a:pt x="6" y="0"/>
                    <a:pt x="15" y="0"/>
                  </a:cubicBezTo>
                  <a:cubicBezTo>
                    <a:pt x="23" y="0"/>
                    <a:pt x="30" y="11"/>
                    <a:pt x="30" y="24"/>
                  </a:cubicBezTo>
                  <a:cubicBezTo>
                    <a:pt x="30" y="38"/>
                    <a:pt x="23" y="49"/>
                    <a:pt x="15" y="49"/>
                  </a:cubicBezTo>
                  <a:close/>
                  <a:moveTo>
                    <a:pt x="15" y="3"/>
                  </a:moveTo>
                  <a:cubicBezTo>
                    <a:pt x="8" y="3"/>
                    <a:pt x="3" y="13"/>
                    <a:pt x="3" y="24"/>
                  </a:cubicBezTo>
                  <a:cubicBezTo>
                    <a:pt x="3" y="36"/>
                    <a:pt x="8" y="46"/>
                    <a:pt x="15" y="46"/>
                  </a:cubicBezTo>
                  <a:cubicBezTo>
                    <a:pt x="21" y="46"/>
                    <a:pt x="27" y="36"/>
                    <a:pt x="27" y="24"/>
                  </a:cubicBezTo>
                  <a:cubicBezTo>
                    <a:pt x="27" y="13"/>
                    <a:pt x="21" y="3"/>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84"/>
            <p:cNvSpPr>
              <a:spLocks/>
            </p:cNvSpPr>
            <p:nvPr/>
          </p:nvSpPr>
          <p:spPr bwMode="auto">
            <a:xfrm>
              <a:off x="6954838" y="3762375"/>
              <a:ext cx="14288" cy="295275"/>
            </a:xfrm>
            <a:custGeom>
              <a:avLst/>
              <a:gdLst>
                <a:gd name="T0" fmla="*/ 2 w 3"/>
                <a:gd name="T1" fmla="*/ 68 h 68"/>
                <a:gd name="T2" fmla="*/ 0 w 3"/>
                <a:gd name="T3" fmla="*/ 67 h 68"/>
                <a:gd name="T4" fmla="*/ 0 w 3"/>
                <a:gd name="T5" fmla="*/ 1 h 68"/>
                <a:gd name="T6" fmla="*/ 2 w 3"/>
                <a:gd name="T7" fmla="*/ 0 h 68"/>
                <a:gd name="T8" fmla="*/ 3 w 3"/>
                <a:gd name="T9" fmla="*/ 1 h 68"/>
                <a:gd name="T10" fmla="*/ 3 w 3"/>
                <a:gd name="T11" fmla="*/ 67 h 68"/>
                <a:gd name="T12" fmla="*/ 2 w 3"/>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3" h="68">
                  <a:moveTo>
                    <a:pt x="2" y="68"/>
                  </a:moveTo>
                  <a:cubicBezTo>
                    <a:pt x="1" y="68"/>
                    <a:pt x="0" y="67"/>
                    <a:pt x="0" y="67"/>
                  </a:cubicBezTo>
                  <a:cubicBezTo>
                    <a:pt x="0" y="1"/>
                    <a:pt x="0" y="1"/>
                    <a:pt x="0" y="1"/>
                  </a:cubicBezTo>
                  <a:cubicBezTo>
                    <a:pt x="0" y="0"/>
                    <a:pt x="1" y="0"/>
                    <a:pt x="2" y="0"/>
                  </a:cubicBezTo>
                  <a:cubicBezTo>
                    <a:pt x="3" y="0"/>
                    <a:pt x="3" y="0"/>
                    <a:pt x="3" y="1"/>
                  </a:cubicBezTo>
                  <a:cubicBezTo>
                    <a:pt x="3" y="67"/>
                    <a:pt x="3" y="67"/>
                    <a:pt x="3" y="67"/>
                  </a:cubicBezTo>
                  <a:cubicBezTo>
                    <a:pt x="3" y="67"/>
                    <a:pt x="3" y="68"/>
                    <a:pt x="2"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85"/>
            <p:cNvSpPr>
              <a:spLocks/>
            </p:cNvSpPr>
            <p:nvPr/>
          </p:nvSpPr>
          <p:spPr bwMode="auto">
            <a:xfrm>
              <a:off x="6708775" y="3594100"/>
              <a:ext cx="350838" cy="160338"/>
            </a:xfrm>
            <a:custGeom>
              <a:avLst/>
              <a:gdLst>
                <a:gd name="T0" fmla="*/ 2 w 81"/>
                <a:gd name="T1" fmla="*/ 37 h 37"/>
                <a:gd name="T2" fmla="*/ 0 w 81"/>
                <a:gd name="T3" fmla="*/ 35 h 37"/>
                <a:gd name="T4" fmla="*/ 1 w 81"/>
                <a:gd name="T5" fmla="*/ 33 h 37"/>
                <a:gd name="T6" fmla="*/ 78 w 81"/>
                <a:gd name="T7" fmla="*/ 1 h 37"/>
                <a:gd name="T8" fmla="*/ 80 w 81"/>
                <a:gd name="T9" fmla="*/ 1 h 37"/>
                <a:gd name="T10" fmla="*/ 80 w 81"/>
                <a:gd name="T11" fmla="*/ 4 h 37"/>
                <a:gd name="T12" fmla="*/ 2 w 81"/>
                <a:gd name="T13" fmla="*/ 36 h 37"/>
                <a:gd name="T14" fmla="*/ 2 w 81"/>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37">
                  <a:moveTo>
                    <a:pt x="2" y="37"/>
                  </a:moveTo>
                  <a:cubicBezTo>
                    <a:pt x="1" y="37"/>
                    <a:pt x="0" y="36"/>
                    <a:pt x="0" y="35"/>
                  </a:cubicBezTo>
                  <a:cubicBezTo>
                    <a:pt x="0" y="34"/>
                    <a:pt x="0" y="33"/>
                    <a:pt x="1" y="33"/>
                  </a:cubicBezTo>
                  <a:cubicBezTo>
                    <a:pt x="21" y="28"/>
                    <a:pt x="50" y="19"/>
                    <a:pt x="78" y="1"/>
                  </a:cubicBezTo>
                  <a:cubicBezTo>
                    <a:pt x="79" y="0"/>
                    <a:pt x="80" y="1"/>
                    <a:pt x="80" y="1"/>
                  </a:cubicBezTo>
                  <a:cubicBezTo>
                    <a:pt x="81" y="2"/>
                    <a:pt x="81" y="3"/>
                    <a:pt x="80" y="4"/>
                  </a:cubicBezTo>
                  <a:cubicBezTo>
                    <a:pt x="52" y="22"/>
                    <a:pt x="22" y="31"/>
                    <a:pt x="2" y="36"/>
                  </a:cubicBezTo>
                  <a:cubicBezTo>
                    <a:pt x="2" y="36"/>
                    <a:pt x="2" y="37"/>
                    <a:pt x="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86"/>
            <p:cNvSpPr>
              <a:spLocks noEditPoints="1"/>
            </p:cNvSpPr>
            <p:nvPr/>
          </p:nvSpPr>
          <p:spPr bwMode="auto">
            <a:xfrm>
              <a:off x="6751638" y="3719513"/>
              <a:ext cx="92075" cy="82550"/>
            </a:xfrm>
            <a:custGeom>
              <a:avLst/>
              <a:gdLst>
                <a:gd name="T0" fmla="*/ 10 w 21"/>
                <a:gd name="T1" fmla="*/ 19 h 19"/>
                <a:gd name="T2" fmla="*/ 1 w 21"/>
                <a:gd name="T3" fmla="*/ 13 h 19"/>
                <a:gd name="T4" fmla="*/ 1 w 21"/>
                <a:gd name="T5" fmla="*/ 6 h 19"/>
                <a:gd name="T6" fmla="*/ 6 w 21"/>
                <a:gd name="T7" fmla="*/ 1 h 19"/>
                <a:gd name="T8" fmla="*/ 10 w 21"/>
                <a:gd name="T9" fmla="*/ 0 h 19"/>
                <a:gd name="T10" fmla="*/ 19 w 21"/>
                <a:gd name="T11" fmla="*/ 6 h 19"/>
                <a:gd name="T12" fmla="*/ 14 w 21"/>
                <a:gd name="T13" fmla="*/ 19 h 19"/>
                <a:gd name="T14" fmla="*/ 10 w 21"/>
                <a:gd name="T15" fmla="*/ 19 h 19"/>
                <a:gd name="T16" fmla="*/ 10 w 21"/>
                <a:gd name="T17" fmla="*/ 3 h 19"/>
                <a:gd name="T18" fmla="*/ 7 w 21"/>
                <a:gd name="T19" fmla="*/ 4 h 19"/>
                <a:gd name="T20" fmla="*/ 4 w 21"/>
                <a:gd name="T21" fmla="*/ 7 h 19"/>
                <a:gd name="T22" fmla="*/ 4 w 21"/>
                <a:gd name="T23" fmla="*/ 12 h 19"/>
                <a:gd name="T24" fmla="*/ 10 w 21"/>
                <a:gd name="T25" fmla="*/ 16 h 19"/>
                <a:gd name="T26" fmla="*/ 13 w 21"/>
                <a:gd name="T27" fmla="*/ 16 h 19"/>
                <a:gd name="T28" fmla="*/ 16 w 21"/>
                <a:gd name="T29" fmla="*/ 7 h 19"/>
                <a:gd name="T30" fmla="*/ 10 w 21"/>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19">
                  <a:moveTo>
                    <a:pt x="10" y="19"/>
                  </a:moveTo>
                  <a:cubicBezTo>
                    <a:pt x="6" y="19"/>
                    <a:pt x="2" y="17"/>
                    <a:pt x="1" y="13"/>
                  </a:cubicBezTo>
                  <a:cubicBezTo>
                    <a:pt x="0" y="11"/>
                    <a:pt x="0" y="8"/>
                    <a:pt x="1" y="6"/>
                  </a:cubicBezTo>
                  <a:cubicBezTo>
                    <a:pt x="2" y="4"/>
                    <a:pt x="4" y="2"/>
                    <a:pt x="6" y="1"/>
                  </a:cubicBezTo>
                  <a:cubicBezTo>
                    <a:pt x="7" y="0"/>
                    <a:pt x="9" y="0"/>
                    <a:pt x="10" y="0"/>
                  </a:cubicBezTo>
                  <a:cubicBezTo>
                    <a:pt x="14" y="0"/>
                    <a:pt x="17" y="2"/>
                    <a:pt x="19" y="6"/>
                  </a:cubicBezTo>
                  <a:cubicBezTo>
                    <a:pt x="21" y="11"/>
                    <a:pt x="19" y="16"/>
                    <a:pt x="14" y="19"/>
                  </a:cubicBezTo>
                  <a:cubicBezTo>
                    <a:pt x="13" y="19"/>
                    <a:pt x="11" y="19"/>
                    <a:pt x="10" y="19"/>
                  </a:cubicBezTo>
                  <a:close/>
                  <a:moveTo>
                    <a:pt x="10" y="3"/>
                  </a:moveTo>
                  <a:cubicBezTo>
                    <a:pt x="9" y="3"/>
                    <a:pt x="8" y="3"/>
                    <a:pt x="7" y="4"/>
                  </a:cubicBezTo>
                  <a:cubicBezTo>
                    <a:pt x="6" y="4"/>
                    <a:pt x="5" y="6"/>
                    <a:pt x="4" y="7"/>
                  </a:cubicBezTo>
                  <a:cubicBezTo>
                    <a:pt x="3" y="9"/>
                    <a:pt x="3" y="11"/>
                    <a:pt x="4" y="12"/>
                  </a:cubicBezTo>
                  <a:cubicBezTo>
                    <a:pt x="5" y="15"/>
                    <a:pt x="7" y="16"/>
                    <a:pt x="10" y="16"/>
                  </a:cubicBezTo>
                  <a:cubicBezTo>
                    <a:pt x="11" y="16"/>
                    <a:pt x="12" y="16"/>
                    <a:pt x="13" y="16"/>
                  </a:cubicBezTo>
                  <a:cubicBezTo>
                    <a:pt x="16" y="14"/>
                    <a:pt x="17" y="10"/>
                    <a:pt x="16" y="7"/>
                  </a:cubicBezTo>
                  <a:cubicBezTo>
                    <a:pt x="15"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87"/>
            <p:cNvSpPr>
              <a:spLocks noEditPoints="1"/>
            </p:cNvSpPr>
            <p:nvPr/>
          </p:nvSpPr>
          <p:spPr bwMode="auto">
            <a:xfrm>
              <a:off x="6873875" y="3671888"/>
              <a:ext cx="90488" cy="87313"/>
            </a:xfrm>
            <a:custGeom>
              <a:avLst/>
              <a:gdLst>
                <a:gd name="T0" fmla="*/ 10 w 21"/>
                <a:gd name="T1" fmla="*/ 20 h 20"/>
                <a:gd name="T2" fmla="*/ 1 w 21"/>
                <a:gd name="T3" fmla="*/ 14 h 20"/>
                <a:gd name="T4" fmla="*/ 1 w 21"/>
                <a:gd name="T5" fmla="*/ 7 h 20"/>
                <a:gd name="T6" fmla="*/ 6 w 21"/>
                <a:gd name="T7" fmla="*/ 1 h 20"/>
                <a:gd name="T8" fmla="*/ 10 w 21"/>
                <a:gd name="T9" fmla="*/ 0 h 20"/>
                <a:gd name="T10" fmla="*/ 19 w 21"/>
                <a:gd name="T11" fmla="*/ 6 h 20"/>
                <a:gd name="T12" fmla="*/ 14 w 21"/>
                <a:gd name="T13" fmla="*/ 19 h 20"/>
                <a:gd name="T14" fmla="*/ 10 w 21"/>
                <a:gd name="T15" fmla="*/ 20 h 20"/>
                <a:gd name="T16" fmla="*/ 10 w 21"/>
                <a:gd name="T17" fmla="*/ 4 h 20"/>
                <a:gd name="T18" fmla="*/ 7 w 21"/>
                <a:gd name="T19" fmla="*/ 4 h 20"/>
                <a:gd name="T20" fmla="*/ 4 w 21"/>
                <a:gd name="T21" fmla="*/ 8 h 20"/>
                <a:gd name="T22" fmla="*/ 4 w 21"/>
                <a:gd name="T23" fmla="*/ 13 h 20"/>
                <a:gd name="T24" fmla="*/ 10 w 21"/>
                <a:gd name="T25" fmla="*/ 17 h 20"/>
                <a:gd name="T26" fmla="*/ 13 w 21"/>
                <a:gd name="T27" fmla="*/ 16 h 20"/>
                <a:gd name="T28" fmla="*/ 16 w 21"/>
                <a:gd name="T29" fmla="*/ 8 h 20"/>
                <a:gd name="T30" fmla="*/ 10 w 21"/>
                <a:gd name="T3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 h="20">
                  <a:moveTo>
                    <a:pt x="10" y="20"/>
                  </a:moveTo>
                  <a:cubicBezTo>
                    <a:pt x="6" y="20"/>
                    <a:pt x="3" y="18"/>
                    <a:pt x="1" y="14"/>
                  </a:cubicBezTo>
                  <a:cubicBezTo>
                    <a:pt x="0" y="12"/>
                    <a:pt x="0" y="9"/>
                    <a:pt x="1" y="7"/>
                  </a:cubicBezTo>
                  <a:cubicBezTo>
                    <a:pt x="2" y="4"/>
                    <a:pt x="4" y="2"/>
                    <a:pt x="6" y="1"/>
                  </a:cubicBezTo>
                  <a:cubicBezTo>
                    <a:pt x="7" y="1"/>
                    <a:pt x="9" y="0"/>
                    <a:pt x="10" y="0"/>
                  </a:cubicBezTo>
                  <a:cubicBezTo>
                    <a:pt x="14" y="0"/>
                    <a:pt x="17" y="3"/>
                    <a:pt x="19" y="6"/>
                  </a:cubicBezTo>
                  <a:cubicBezTo>
                    <a:pt x="21" y="11"/>
                    <a:pt x="19" y="17"/>
                    <a:pt x="14" y="19"/>
                  </a:cubicBezTo>
                  <a:cubicBezTo>
                    <a:pt x="13" y="20"/>
                    <a:pt x="11" y="20"/>
                    <a:pt x="10" y="20"/>
                  </a:cubicBezTo>
                  <a:close/>
                  <a:moveTo>
                    <a:pt x="10" y="4"/>
                  </a:moveTo>
                  <a:cubicBezTo>
                    <a:pt x="9" y="4"/>
                    <a:pt x="8" y="4"/>
                    <a:pt x="7" y="4"/>
                  </a:cubicBezTo>
                  <a:cubicBezTo>
                    <a:pt x="6" y="5"/>
                    <a:pt x="5" y="6"/>
                    <a:pt x="4" y="8"/>
                  </a:cubicBezTo>
                  <a:cubicBezTo>
                    <a:pt x="3" y="9"/>
                    <a:pt x="3" y="11"/>
                    <a:pt x="4" y="13"/>
                  </a:cubicBezTo>
                  <a:cubicBezTo>
                    <a:pt x="5" y="15"/>
                    <a:pt x="7" y="17"/>
                    <a:pt x="10" y="17"/>
                  </a:cubicBezTo>
                  <a:cubicBezTo>
                    <a:pt x="11" y="17"/>
                    <a:pt x="12" y="17"/>
                    <a:pt x="13" y="16"/>
                  </a:cubicBezTo>
                  <a:cubicBezTo>
                    <a:pt x="16" y="15"/>
                    <a:pt x="17" y="11"/>
                    <a:pt x="16" y="8"/>
                  </a:cubicBezTo>
                  <a:cubicBezTo>
                    <a:pt x="15" y="5"/>
                    <a:pt x="13"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稻壳儿榴莲果果"/>
            <p:cNvSpPr>
              <a:spLocks noEditPoints="1"/>
            </p:cNvSpPr>
            <p:nvPr/>
          </p:nvSpPr>
          <p:spPr bwMode="auto">
            <a:xfrm>
              <a:off x="6986588" y="3616325"/>
              <a:ext cx="95250" cy="85725"/>
            </a:xfrm>
            <a:custGeom>
              <a:avLst/>
              <a:gdLst>
                <a:gd name="T0" fmla="*/ 11 w 22"/>
                <a:gd name="T1" fmla="*/ 20 h 20"/>
                <a:gd name="T2" fmla="*/ 2 w 22"/>
                <a:gd name="T3" fmla="*/ 14 h 20"/>
                <a:gd name="T4" fmla="*/ 7 w 22"/>
                <a:gd name="T5" fmla="*/ 1 h 20"/>
                <a:gd name="T6" fmla="*/ 11 w 22"/>
                <a:gd name="T7" fmla="*/ 0 h 20"/>
                <a:gd name="T8" fmla="*/ 20 w 22"/>
                <a:gd name="T9" fmla="*/ 6 h 20"/>
                <a:gd name="T10" fmla="*/ 15 w 22"/>
                <a:gd name="T11" fmla="*/ 19 h 20"/>
                <a:gd name="T12" fmla="*/ 11 w 22"/>
                <a:gd name="T13" fmla="*/ 20 h 20"/>
                <a:gd name="T14" fmla="*/ 11 w 22"/>
                <a:gd name="T15" fmla="*/ 4 h 20"/>
                <a:gd name="T16" fmla="*/ 9 w 22"/>
                <a:gd name="T17" fmla="*/ 4 h 20"/>
                <a:gd name="T18" fmla="*/ 5 w 22"/>
                <a:gd name="T19" fmla="*/ 13 h 20"/>
                <a:gd name="T20" fmla="*/ 11 w 22"/>
                <a:gd name="T21" fmla="*/ 17 h 20"/>
                <a:gd name="T22" fmla="*/ 14 w 22"/>
                <a:gd name="T23" fmla="*/ 16 h 20"/>
                <a:gd name="T24" fmla="*/ 17 w 22"/>
                <a:gd name="T25" fmla="*/ 8 h 20"/>
                <a:gd name="T26" fmla="*/ 11 w 22"/>
                <a:gd name="T2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0">
                  <a:moveTo>
                    <a:pt x="11" y="20"/>
                  </a:moveTo>
                  <a:cubicBezTo>
                    <a:pt x="7" y="20"/>
                    <a:pt x="4" y="18"/>
                    <a:pt x="2" y="14"/>
                  </a:cubicBezTo>
                  <a:cubicBezTo>
                    <a:pt x="0" y="9"/>
                    <a:pt x="2" y="3"/>
                    <a:pt x="7" y="1"/>
                  </a:cubicBezTo>
                  <a:cubicBezTo>
                    <a:pt x="8" y="1"/>
                    <a:pt x="10" y="0"/>
                    <a:pt x="11" y="0"/>
                  </a:cubicBezTo>
                  <a:cubicBezTo>
                    <a:pt x="15" y="0"/>
                    <a:pt x="19" y="3"/>
                    <a:pt x="20" y="6"/>
                  </a:cubicBezTo>
                  <a:cubicBezTo>
                    <a:pt x="22" y="11"/>
                    <a:pt x="20" y="17"/>
                    <a:pt x="15" y="19"/>
                  </a:cubicBezTo>
                  <a:cubicBezTo>
                    <a:pt x="14" y="20"/>
                    <a:pt x="12" y="20"/>
                    <a:pt x="11" y="20"/>
                  </a:cubicBezTo>
                  <a:close/>
                  <a:moveTo>
                    <a:pt x="11" y="4"/>
                  </a:moveTo>
                  <a:cubicBezTo>
                    <a:pt x="10" y="4"/>
                    <a:pt x="9" y="4"/>
                    <a:pt x="9" y="4"/>
                  </a:cubicBezTo>
                  <a:cubicBezTo>
                    <a:pt x="5" y="6"/>
                    <a:pt x="4" y="10"/>
                    <a:pt x="5" y="13"/>
                  </a:cubicBezTo>
                  <a:cubicBezTo>
                    <a:pt x="6" y="15"/>
                    <a:pt x="9" y="17"/>
                    <a:pt x="11" y="17"/>
                  </a:cubicBezTo>
                  <a:cubicBezTo>
                    <a:pt x="12" y="17"/>
                    <a:pt x="13" y="17"/>
                    <a:pt x="14" y="16"/>
                  </a:cubicBezTo>
                  <a:cubicBezTo>
                    <a:pt x="17" y="15"/>
                    <a:pt x="18" y="11"/>
                    <a:pt x="17" y="8"/>
                  </a:cubicBezTo>
                  <a:cubicBezTo>
                    <a:pt x="16" y="5"/>
                    <a:pt x="14"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89"/>
            <p:cNvSpPr>
              <a:spLocks/>
            </p:cNvSpPr>
            <p:nvPr/>
          </p:nvSpPr>
          <p:spPr bwMode="auto">
            <a:xfrm>
              <a:off x="6726238" y="3724275"/>
              <a:ext cx="536575" cy="130175"/>
            </a:xfrm>
            <a:custGeom>
              <a:avLst/>
              <a:gdLst>
                <a:gd name="T0" fmla="*/ 21 w 124"/>
                <a:gd name="T1" fmla="*/ 28 h 30"/>
                <a:gd name="T2" fmla="*/ 2 w 124"/>
                <a:gd name="T3" fmla="*/ 26 h 30"/>
                <a:gd name="T4" fmla="*/ 2 w 124"/>
                <a:gd name="T5" fmla="*/ 26 h 30"/>
                <a:gd name="T6" fmla="*/ 0 w 124"/>
                <a:gd name="T7" fmla="*/ 25 h 30"/>
                <a:gd name="T8" fmla="*/ 1 w 124"/>
                <a:gd name="T9" fmla="*/ 23 h 30"/>
                <a:gd name="T10" fmla="*/ 3 w 124"/>
                <a:gd name="T11" fmla="*/ 22 h 30"/>
                <a:gd name="T12" fmla="*/ 100 w 124"/>
                <a:gd name="T13" fmla="*/ 1 h 30"/>
                <a:gd name="T14" fmla="*/ 102 w 124"/>
                <a:gd name="T15" fmla="*/ 1 h 30"/>
                <a:gd name="T16" fmla="*/ 102 w 124"/>
                <a:gd name="T17" fmla="*/ 1 h 30"/>
                <a:gd name="T18" fmla="*/ 123 w 124"/>
                <a:gd name="T19" fmla="*/ 11 h 30"/>
                <a:gd name="T20" fmla="*/ 124 w 124"/>
                <a:gd name="T21" fmla="*/ 13 h 30"/>
                <a:gd name="T22" fmla="*/ 123 w 124"/>
                <a:gd name="T23" fmla="*/ 15 h 30"/>
                <a:gd name="T24" fmla="*/ 100 w 124"/>
                <a:gd name="T25" fmla="*/ 4 h 30"/>
                <a:gd name="T26" fmla="*/ 21 w 124"/>
                <a:gd name="T2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30">
                  <a:moveTo>
                    <a:pt x="21" y="28"/>
                  </a:moveTo>
                  <a:cubicBezTo>
                    <a:pt x="13" y="28"/>
                    <a:pt x="6" y="27"/>
                    <a:pt x="2" y="26"/>
                  </a:cubicBezTo>
                  <a:cubicBezTo>
                    <a:pt x="2" y="26"/>
                    <a:pt x="2" y="26"/>
                    <a:pt x="2" y="26"/>
                  </a:cubicBezTo>
                  <a:cubicBezTo>
                    <a:pt x="1" y="26"/>
                    <a:pt x="1" y="25"/>
                    <a:pt x="0" y="25"/>
                  </a:cubicBezTo>
                  <a:cubicBezTo>
                    <a:pt x="0" y="24"/>
                    <a:pt x="0" y="23"/>
                    <a:pt x="1" y="23"/>
                  </a:cubicBezTo>
                  <a:cubicBezTo>
                    <a:pt x="1" y="22"/>
                    <a:pt x="2" y="22"/>
                    <a:pt x="3" y="22"/>
                  </a:cubicBezTo>
                  <a:cubicBezTo>
                    <a:pt x="15" y="26"/>
                    <a:pt x="47" y="30"/>
                    <a:pt x="100" y="1"/>
                  </a:cubicBezTo>
                  <a:cubicBezTo>
                    <a:pt x="101" y="0"/>
                    <a:pt x="101" y="0"/>
                    <a:pt x="102" y="1"/>
                  </a:cubicBezTo>
                  <a:cubicBezTo>
                    <a:pt x="102" y="1"/>
                    <a:pt x="102" y="1"/>
                    <a:pt x="102" y="1"/>
                  </a:cubicBezTo>
                  <a:cubicBezTo>
                    <a:pt x="103" y="2"/>
                    <a:pt x="108" y="11"/>
                    <a:pt x="123" y="11"/>
                  </a:cubicBezTo>
                  <a:cubicBezTo>
                    <a:pt x="124" y="11"/>
                    <a:pt x="124" y="12"/>
                    <a:pt x="124" y="13"/>
                  </a:cubicBezTo>
                  <a:cubicBezTo>
                    <a:pt x="124" y="14"/>
                    <a:pt x="124" y="15"/>
                    <a:pt x="123" y="15"/>
                  </a:cubicBezTo>
                  <a:cubicBezTo>
                    <a:pt x="109" y="15"/>
                    <a:pt x="103" y="8"/>
                    <a:pt x="100" y="4"/>
                  </a:cubicBezTo>
                  <a:cubicBezTo>
                    <a:pt x="65" y="23"/>
                    <a:pt x="39" y="28"/>
                    <a:pt x="2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90"/>
            <p:cNvSpPr>
              <a:spLocks noEditPoints="1"/>
            </p:cNvSpPr>
            <p:nvPr/>
          </p:nvSpPr>
          <p:spPr bwMode="auto">
            <a:xfrm>
              <a:off x="6731000" y="3832225"/>
              <a:ext cx="90488" cy="87313"/>
            </a:xfrm>
            <a:custGeom>
              <a:avLst/>
              <a:gdLst>
                <a:gd name="T0" fmla="*/ 10 w 21"/>
                <a:gd name="T1" fmla="*/ 20 h 20"/>
                <a:gd name="T2" fmla="*/ 1 w 21"/>
                <a:gd name="T3" fmla="*/ 12 h 20"/>
                <a:gd name="T4" fmla="*/ 8 w 21"/>
                <a:gd name="T5" fmla="*/ 0 h 20"/>
                <a:gd name="T6" fmla="*/ 10 w 21"/>
                <a:gd name="T7" fmla="*/ 0 h 20"/>
                <a:gd name="T8" fmla="*/ 20 w 21"/>
                <a:gd name="T9" fmla="*/ 8 h 20"/>
                <a:gd name="T10" fmla="*/ 12 w 21"/>
                <a:gd name="T11" fmla="*/ 19 h 20"/>
                <a:gd name="T12" fmla="*/ 10 w 21"/>
                <a:gd name="T13" fmla="*/ 20 h 20"/>
                <a:gd name="T14" fmla="*/ 10 w 21"/>
                <a:gd name="T15" fmla="*/ 3 h 20"/>
                <a:gd name="T16" fmla="*/ 9 w 21"/>
                <a:gd name="T17" fmla="*/ 3 h 20"/>
                <a:gd name="T18" fmla="*/ 4 w 21"/>
                <a:gd name="T19" fmla="*/ 11 h 20"/>
                <a:gd name="T20" fmla="*/ 12 w 21"/>
                <a:gd name="T21" fmla="*/ 16 h 20"/>
                <a:gd name="T22" fmla="*/ 17 w 21"/>
                <a:gd name="T23" fmla="*/ 8 h 20"/>
                <a:gd name="T24" fmla="*/ 10 w 21"/>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0">
                  <a:moveTo>
                    <a:pt x="10" y="20"/>
                  </a:moveTo>
                  <a:cubicBezTo>
                    <a:pt x="6" y="20"/>
                    <a:pt x="2" y="16"/>
                    <a:pt x="1" y="12"/>
                  </a:cubicBezTo>
                  <a:cubicBezTo>
                    <a:pt x="0" y="7"/>
                    <a:pt x="3" y="1"/>
                    <a:pt x="8" y="0"/>
                  </a:cubicBezTo>
                  <a:cubicBezTo>
                    <a:pt x="9" y="0"/>
                    <a:pt x="10" y="0"/>
                    <a:pt x="10" y="0"/>
                  </a:cubicBezTo>
                  <a:cubicBezTo>
                    <a:pt x="15" y="0"/>
                    <a:pt x="19" y="3"/>
                    <a:pt x="20" y="8"/>
                  </a:cubicBezTo>
                  <a:cubicBezTo>
                    <a:pt x="21" y="13"/>
                    <a:pt x="18" y="18"/>
                    <a:pt x="12" y="19"/>
                  </a:cubicBezTo>
                  <a:cubicBezTo>
                    <a:pt x="12" y="20"/>
                    <a:pt x="11" y="20"/>
                    <a:pt x="10" y="20"/>
                  </a:cubicBezTo>
                  <a:close/>
                  <a:moveTo>
                    <a:pt x="10" y="3"/>
                  </a:moveTo>
                  <a:cubicBezTo>
                    <a:pt x="10" y="3"/>
                    <a:pt x="9" y="3"/>
                    <a:pt x="9" y="3"/>
                  </a:cubicBezTo>
                  <a:cubicBezTo>
                    <a:pt x="5" y="4"/>
                    <a:pt x="3" y="8"/>
                    <a:pt x="4" y="11"/>
                  </a:cubicBezTo>
                  <a:cubicBezTo>
                    <a:pt x="5" y="15"/>
                    <a:pt x="8" y="17"/>
                    <a:pt x="12" y="16"/>
                  </a:cubicBezTo>
                  <a:cubicBezTo>
                    <a:pt x="15" y="15"/>
                    <a:pt x="17" y="12"/>
                    <a:pt x="17" y="8"/>
                  </a:cubicBezTo>
                  <a:cubicBezTo>
                    <a:pt x="16" y="5"/>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91"/>
            <p:cNvSpPr>
              <a:spLocks noEditPoints="1"/>
            </p:cNvSpPr>
            <p:nvPr/>
          </p:nvSpPr>
          <p:spPr bwMode="auto">
            <a:xfrm>
              <a:off x="6834188" y="3832225"/>
              <a:ext cx="95250" cy="87313"/>
            </a:xfrm>
            <a:custGeom>
              <a:avLst/>
              <a:gdLst>
                <a:gd name="T0" fmla="*/ 11 w 22"/>
                <a:gd name="T1" fmla="*/ 20 h 20"/>
                <a:gd name="T2" fmla="*/ 1 w 22"/>
                <a:gd name="T3" fmla="*/ 12 h 20"/>
                <a:gd name="T4" fmla="*/ 9 w 22"/>
                <a:gd name="T5" fmla="*/ 0 h 20"/>
                <a:gd name="T6" fmla="*/ 11 w 22"/>
                <a:gd name="T7" fmla="*/ 0 h 20"/>
                <a:gd name="T8" fmla="*/ 20 w 22"/>
                <a:gd name="T9" fmla="*/ 8 h 20"/>
                <a:gd name="T10" fmla="*/ 13 w 22"/>
                <a:gd name="T11" fmla="*/ 19 h 20"/>
                <a:gd name="T12" fmla="*/ 11 w 22"/>
                <a:gd name="T13" fmla="*/ 20 h 20"/>
                <a:gd name="T14" fmla="*/ 11 w 22"/>
                <a:gd name="T15" fmla="*/ 3 h 20"/>
                <a:gd name="T16" fmla="*/ 9 w 22"/>
                <a:gd name="T17" fmla="*/ 3 h 20"/>
                <a:gd name="T18" fmla="*/ 4 w 22"/>
                <a:gd name="T19" fmla="*/ 11 h 20"/>
                <a:gd name="T20" fmla="*/ 12 w 22"/>
                <a:gd name="T21" fmla="*/ 16 h 20"/>
                <a:gd name="T22" fmla="*/ 17 w 22"/>
                <a:gd name="T23" fmla="*/ 8 h 20"/>
                <a:gd name="T24" fmla="*/ 11 w 22"/>
                <a:gd name="T2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0">
                  <a:moveTo>
                    <a:pt x="11" y="20"/>
                  </a:moveTo>
                  <a:cubicBezTo>
                    <a:pt x="6" y="20"/>
                    <a:pt x="2" y="16"/>
                    <a:pt x="1" y="12"/>
                  </a:cubicBezTo>
                  <a:cubicBezTo>
                    <a:pt x="0" y="7"/>
                    <a:pt x="3" y="1"/>
                    <a:pt x="9" y="0"/>
                  </a:cubicBezTo>
                  <a:cubicBezTo>
                    <a:pt x="9" y="0"/>
                    <a:pt x="10" y="0"/>
                    <a:pt x="11" y="0"/>
                  </a:cubicBezTo>
                  <a:cubicBezTo>
                    <a:pt x="15" y="0"/>
                    <a:pt x="19" y="3"/>
                    <a:pt x="20" y="8"/>
                  </a:cubicBezTo>
                  <a:cubicBezTo>
                    <a:pt x="22" y="13"/>
                    <a:pt x="18" y="18"/>
                    <a:pt x="13" y="19"/>
                  </a:cubicBezTo>
                  <a:cubicBezTo>
                    <a:pt x="12" y="20"/>
                    <a:pt x="11" y="20"/>
                    <a:pt x="11" y="20"/>
                  </a:cubicBezTo>
                  <a:close/>
                  <a:moveTo>
                    <a:pt x="11" y="3"/>
                  </a:moveTo>
                  <a:cubicBezTo>
                    <a:pt x="10" y="3"/>
                    <a:pt x="10" y="3"/>
                    <a:pt x="9" y="3"/>
                  </a:cubicBezTo>
                  <a:cubicBezTo>
                    <a:pt x="6" y="4"/>
                    <a:pt x="4" y="8"/>
                    <a:pt x="4" y="11"/>
                  </a:cubicBezTo>
                  <a:cubicBezTo>
                    <a:pt x="5" y="15"/>
                    <a:pt x="9" y="17"/>
                    <a:pt x="12" y="16"/>
                  </a:cubicBezTo>
                  <a:cubicBezTo>
                    <a:pt x="16" y="15"/>
                    <a:pt x="18" y="12"/>
                    <a:pt x="17" y="8"/>
                  </a:cubicBezTo>
                  <a:cubicBezTo>
                    <a:pt x="16" y="5"/>
                    <a:pt x="14"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92"/>
            <p:cNvSpPr>
              <a:spLocks noEditPoints="1"/>
            </p:cNvSpPr>
            <p:nvPr/>
          </p:nvSpPr>
          <p:spPr bwMode="auto">
            <a:xfrm>
              <a:off x="7180263" y="3771900"/>
              <a:ext cx="74613" cy="73025"/>
            </a:xfrm>
            <a:custGeom>
              <a:avLst/>
              <a:gdLst>
                <a:gd name="T0" fmla="*/ 8 w 17"/>
                <a:gd name="T1" fmla="*/ 17 h 17"/>
                <a:gd name="T2" fmla="*/ 0 w 17"/>
                <a:gd name="T3" fmla="*/ 10 h 17"/>
                <a:gd name="T4" fmla="*/ 1 w 17"/>
                <a:gd name="T5" fmla="*/ 4 h 17"/>
                <a:gd name="T6" fmla="*/ 7 w 17"/>
                <a:gd name="T7" fmla="*/ 0 h 17"/>
                <a:gd name="T8" fmla="*/ 9 w 17"/>
                <a:gd name="T9" fmla="*/ 0 h 17"/>
                <a:gd name="T10" fmla="*/ 17 w 17"/>
                <a:gd name="T11" fmla="*/ 7 h 17"/>
                <a:gd name="T12" fmla="*/ 16 w 17"/>
                <a:gd name="T13" fmla="*/ 13 h 17"/>
                <a:gd name="T14" fmla="*/ 10 w 17"/>
                <a:gd name="T15" fmla="*/ 17 h 17"/>
                <a:gd name="T16" fmla="*/ 8 w 17"/>
                <a:gd name="T17" fmla="*/ 17 h 17"/>
                <a:gd name="T18" fmla="*/ 9 w 17"/>
                <a:gd name="T19" fmla="*/ 3 h 17"/>
                <a:gd name="T20" fmla="*/ 7 w 17"/>
                <a:gd name="T21" fmla="*/ 3 h 17"/>
                <a:gd name="T22" fmla="*/ 4 w 17"/>
                <a:gd name="T23" fmla="*/ 6 h 17"/>
                <a:gd name="T24" fmla="*/ 3 w 17"/>
                <a:gd name="T25" fmla="*/ 10 h 17"/>
                <a:gd name="T26" fmla="*/ 10 w 17"/>
                <a:gd name="T27" fmla="*/ 14 h 17"/>
                <a:gd name="T28" fmla="*/ 13 w 17"/>
                <a:gd name="T29" fmla="*/ 12 h 17"/>
                <a:gd name="T30" fmla="*/ 14 w 17"/>
                <a:gd name="T31" fmla="*/ 8 h 17"/>
                <a:gd name="T32" fmla="*/ 9 w 17"/>
                <a:gd name="T3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17">
                  <a:moveTo>
                    <a:pt x="8" y="17"/>
                  </a:moveTo>
                  <a:cubicBezTo>
                    <a:pt x="4" y="17"/>
                    <a:pt x="1" y="14"/>
                    <a:pt x="0" y="10"/>
                  </a:cubicBezTo>
                  <a:cubicBezTo>
                    <a:pt x="0" y="8"/>
                    <a:pt x="0" y="6"/>
                    <a:pt x="1" y="4"/>
                  </a:cubicBezTo>
                  <a:cubicBezTo>
                    <a:pt x="2" y="2"/>
                    <a:pt x="4" y="1"/>
                    <a:pt x="7" y="0"/>
                  </a:cubicBezTo>
                  <a:cubicBezTo>
                    <a:pt x="7" y="0"/>
                    <a:pt x="8" y="0"/>
                    <a:pt x="9" y="0"/>
                  </a:cubicBezTo>
                  <a:cubicBezTo>
                    <a:pt x="13" y="0"/>
                    <a:pt x="16" y="3"/>
                    <a:pt x="17" y="7"/>
                  </a:cubicBezTo>
                  <a:cubicBezTo>
                    <a:pt x="17" y="9"/>
                    <a:pt x="17" y="11"/>
                    <a:pt x="16" y="13"/>
                  </a:cubicBezTo>
                  <a:cubicBezTo>
                    <a:pt x="15" y="15"/>
                    <a:pt x="13" y="17"/>
                    <a:pt x="10" y="17"/>
                  </a:cubicBezTo>
                  <a:cubicBezTo>
                    <a:pt x="10" y="17"/>
                    <a:pt x="9" y="17"/>
                    <a:pt x="8" y="17"/>
                  </a:cubicBezTo>
                  <a:close/>
                  <a:moveTo>
                    <a:pt x="9" y="3"/>
                  </a:moveTo>
                  <a:cubicBezTo>
                    <a:pt x="8" y="3"/>
                    <a:pt x="8" y="3"/>
                    <a:pt x="7" y="3"/>
                  </a:cubicBezTo>
                  <a:cubicBezTo>
                    <a:pt x="6" y="4"/>
                    <a:pt x="5" y="5"/>
                    <a:pt x="4" y="6"/>
                  </a:cubicBezTo>
                  <a:cubicBezTo>
                    <a:pt x="3" y="7"/>
                    <a:pt x="3" y="8"/>
                    <a:pt x="3" y="10"/>
                  </a:cubicBezTo>
                  <a:cubicBezTo>
                    <a:pt x="4" y="13"/>
                    <a:pt x="7" y="15"/>
                    <a:pt x="10" y="14"/>
                  </a:cubicBezTo>
                  <a:cubicBezTo>
                    <a:pt x="11" y="14"/>
                    <a:pt x="12" y="13"/>
                    <a:pt x="13" y="12"/>
                  </a:cubicBezTo>
                  <a:cubicBezTo>
                    <a:pt x="14" y="10"/>
                    <a:pt x="14" y="9"/>
                    <a:pt x="14" y="8"/>
                  </a:cubicBezTo>
                  <a:cubicBezTo>
                    <a:pt x="13" y="5"/>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1" name="稻壳儿榴莲果果"/>
          <p:cNvGrpSpPr/>
          <p:nvPr/>
        </p:nvGrpSpPr>
        <p:grpSpPr>
          <a:xfrm>
            <a:off x="6691227" y="4970463"/>
            <a:ext cx="520700" cy="485775"/>
            <a:chOff x="6775451" y="4970463"/>
            <a:chExt cx="520700" cy="485775"/>
          </a:xfrm>
          <a:solidFill>
            <a:schemeClr val="bg1"/>
          </a:solidFill>
        </p:grpSpPr>
        <p:sp>
          <p:nvSpPr>
            <p:cNvPr id="112" name="Freeform 96"/>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97"/>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98"/>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99"/>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00"/>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01"/>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02"/>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稻壳儿榴莲果果"/>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04"/>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05"/>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06"/>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稻壳儿榴莲果果"/>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08"/>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09"/>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10"/>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11"/>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8" name="稻壳儿榴莲果果"/>
          <p:cNvGrpSpPr/>
          <p:nvPr/>
        </p:nvGrpSpPr>
        <p:grpSpPr>
          <a:xfrm>
            <a:off x="2135419" y="3627438"/>
            <a:ext cx="520700" cy="500063"/>
            <a:chOff x="2239963" y="3627438"/>
            <a:chExt cx="520700" cy="500063"/>
          </a:xfrm>
        </p:grpSpPr>
        <p:sp>
          <p:nvSpPr>
            <p:cNvPr id="129" name="Freeform 115"/>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116"/>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117"/>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118"/>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119"/>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120"/>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稻壳儿榴莲果果"/>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22"/>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23"/>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稻壳儿榴莲果果"/>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9" name="Freeform 125"/>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126"/>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127"/>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稻壳儿榴莲果果"/>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3" name="Freeform 129"/>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130"/>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5" name="Freeform 131"/>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6" name="Freeform 132"/>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47" name="组合 146"/>
          <p:cNvGrpSpPr/>
          <p:nvPr/>
        </p:nvGrpSpPr>
        <p:grpSpPr>
          <a:xfrm>
            <a:off x="2098589" y="4945063"/>
            <a:ext cx="566738" cy="541337"/>
            <a:chOff x="2182813" y="4945063"/>
            <a:chExt cx="566738" cy="541337"/>
          </a:xfrm>
          <a:solidFill>
            <a:schemeClr val="bg1"/>
          </a:solidFill>
        </p:grpSpPr>
        <p:sp>
          <p:nvSpPr>
            <p:cNvPr id="148" name="Freeform 136"/>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37"/>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Rectangle 138"/>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Rectangle 139"/>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稻壳儿榴莲果果"/>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41"/>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42"/>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43"/>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稻壳儿榴莲果果"/>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45"/>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46"/>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47"/>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稻壳儿榴莲果果"/>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49"/>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50"/>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51"/>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稻壳儿榴莲果果"/>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Rectangle 153"/>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Rectangle 154"/>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55"/>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稻壳儿榴莲果果"/>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57"/>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58"/>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159"/>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稻壳儿榴莲果果"/>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61"/>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62"/>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稻壳儿榴莲果果"/>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6" name="稻壳儿榴莲果果"/>
          <p:cNvSpPr txBox="1"/>
          <p:nvPr/>
        </p:nvSpPr>
        <p:spPr>
          <a:xfrm>
            <a:off x="2952674" y="2158472"/>
            <a:ext cx="820738" cy="246221"/>
          </a:xfrm>
          <a:prstGeom prst="rect">
            <a:avLst/>
          </a:prstGeom>
          <a:noFill/>
        </p:spPr>
        <p:txBody>
          <a:bodyPr wrap="none" lIns="0" tIns="0" rIns="0" bIns="0" rtlCol="0">
            <a:spAutoFit/>
          </a:bodyPr>
          <a:lstStyle/>
          <a:p>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77" name="稻壳儿榴莲果果"/>
          <p:cNvSpPr txBox="1"/>
          <p:nvPr/>
        </p:nvSpPr>
        <p:spPr>
          <a:xfrm>
            <a:off x="2952674" y="2466537"/>
            <a:ext cx="2770181"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178" name="稻壳儿榴莲果果"/>
          <p:cNvSpPr txBox="1"/>
          <p:nvPr/>
        </p:nvSpPr>
        <p:spPr>
          <a:xfrm>
            <a:off x="2952674" y="3524160"/>
            <a:ext cx="820738" cy="246221"/>
          </a:xfrm>
          <a:prstGeom prst="rect">
            <a:avLst/>
          </a:prstGeom>
          <a:noFill/>
        </p:spPr>
        <p:txBody>
          <a:bodyPr wrap="none" lIns="0" tIns="0" rIns="0" bIns="0" rtlCol="0">
            <a:spAutoFit/>
          </a:bodyPr>
          <a:lstStyle/>
          <a:p>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79" name="稻壳儿榴莲果果"/>
          <p:cNvSpPr txBox="1"/>
          <p:nvPr/>
        </p:nvSpPr>
        <p:spPr>
          <a:xfrm>
            <a:off x="2952674" y="3832225"/>
            <a:ext cx="2770181"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180" name="稻壳儿榴莲果果"/>
          <p:cNvSpPr txBox="1"/>
          <p:nvPr/>
        </p:nvSpPr>
        <p:spPr>
          <a:xfrm>
            <a:off x="2952674" y="4938107"/>
            <a:ext cx="820738" cy="246221"/>
          </a:xfrm>
          <a:prstGeom prst="rect">
            <a:avLst/>
          </a:prstGeom>
          <a:noFill/>
        </p:spPr>
        <p:txBody>
          <a:bodyPr wrap="none" lIns="0" tIns="0" rIns="0" bIns="0" rtlCol="0">
            <a:spAutoFit/>
          </a:bodyPr>
          <a:lstStyle/>
          <a:p>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81" name="稻壳儿榴莲果果"/>
          <p:cNvSpPr txBox="1"/>
          <p:nvPr/>
        </p:nvSpPr>
        <p:spPr>
          <a:xfrm>
            <a:off x="2952674" y="5246172"/>
            <a:ext cx="2770181"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186" name="稻壳儿榴莲果果"/>
          <p:cNvSpPr txBox="1"/>
          <p:nvPr/>
        </p:nvSpPr>
        <p:spPr>
          <a:xfrm>
            <a:off x="7484340" y="2158472"/>
            <a:ext cx="820738" cy="246221"/>
          </a:xfrm>
          <a:prstGeom prst="rect">
            <a:avLst/>
          </a:prstGeom>
          <a:noFill/>
        </p:spPr>
        <p:txBody>
          <a:bodyPr wrap="none" lIns="0" tIns="0" rIns="0" bIns="0" rtlCol="0">
            <a:spAutoFit/>
          </a:bodyPr>
          <a:lstStyle/>
          <a:p>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87" name="稻壳儿榴莲果果"/>
          <p:cNvSpPr txBox="1"/>
          <p:nvPr/>
        </p:nvSpPr>
        <p:spPr>
          <a:xfrm>
            <a:off x="7484340" y="2466537"/>
            <a:ext cx="2770181"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188" name="稻壳儿榴莲果果"/>
          <p:cNvSpPr txBox="1"/>
          <p:nvPr/>
        </p:nvSpPr>
        <p:spPr>
          <a:xfrm>
            <a:off x="7484340" y="3524160"/>
            <a:ext cx="820738" cy="246221"/>
          </a:xfrm>
          <a:prstGeom prst="rect">
            <a:avLst/>
          </a:prstGeom>
          <a:noFill/>
        </p:spPr>
        <p:txBody>
          <a:bodyPr wrap="none" lIns="0" tIns="0" rIns="0" bIns="0" rtlCol="0">
            <a:spAutoFit/>
          </a:bodyPr>
          <a:lstStyle/>
          <a:p>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89" name="稻壳儿榴莲果果"/>
          <p:cNvSpPr txBox="1"/>
          <p:nvPr/>
        </p:nvSpPr>
        <p:spPr>
          <a:xfrm>
            <a:off x="7484340" y="3832225"/>
            <a:ext cx="2770181"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190" name="稻壳儿榴莲果果"/>
          <p:cNvSpPr txBox="1"/>
          <p:nvPr/>
        </p:nvSpPr>
        <p:spPr>
          <a:xfrm>
            <a:off x="7484340" y="4938107"/>
            <a:ext cx="820738" cy="246221"/>
          </a:xfrm>
          <a:prstGeom prst="rect">
            <a:avLst/>
          </a:prstGeom>
          <a:noFill/>
        </p:spPr>
        <p:txBody>
          <a:bodyPr wrap="none" lIns="0" tIns="0" rIns="0" bIns="0" rtlCol="0">
            <a:spAutoFit/>
          </a:bodyPr>
          <a:lstStyle/>
          <a:p>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91" name="稻壳儿榴莲果果"/>
          <p:cNvSpPr txBox="1"/>
          <p:nvPr/>
        </p:nvSpPr>
        <p:spPr>
          <a:xfrm>
            <a:off x="7484340" y="5246172"/>
            <a:ext cx="2770181"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192"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93"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spTree>
    <p:extLst>
      <p:ext uri="{BB962C8B-B14F-4D97-AF65-F5344CB8AC3E}">
        <p14:creationId xmlns:p14="http://schemas.microsoft.com/office/powerpoint/2010/main" val="3302730823"/>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稻壳儿榴莲果果">
            <a:extLst>
              <a:ext uri="{FF2B5EF4-FFF2-40B4-BE49-F238E27FC236}">
                <a16:creationId xmlns:a16="http://schemas.microsoft.com/office/drawing/2014/main" id="{323EE553-0A25-46C3-943F-51B333CCD7A8}"/>
              </a:ext>
            </a:extLst>
          </p:cNvPr>
          <p:cNvGraphicFramePr/>
          <p:nvPr>
            <p:extLst>
              <p:ext uri="{D42A27DB-BD31-4B8C-83A1-F6EECF244321}">
                <p14:modId xmlns:p14="http://schemas.microsoft.com/office/powerpoint/2010/main" val="1085786875"/>
              </p:ext>
            </p:extLst>
          </p:nvPr>
        </p:nvGraphicFramePr>
        <p:xfrm>
          <a:off x="791670" y="1952227"/>
          <a:ext cx="2889157" cy="226639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稻壳儿榴莲果果">
            <a:extLst>
              <a:ext uri="{FF2B5EF4-FFF2-40B4-BE49-F238E27FC236}">
                <a16:creationId xmlns:a16="http://schemas.microsoft.com/office/drawing/2014/main" id="{A509F6C8-E023-478F-A39D-93571EAB3D33}"/>
              </a:ext>
            </a:extLst>
          </p:cNvPr>
          <p:cNvGraphicFramePr/>
          <p:nvPr>
            <p:extLst>
              <p:ext uri="{D42A27DB-BD31-4B8C-83A1-F6EECF244321}">
                <p14:modId xmlns:p14="http://schemas.microsoft.com/office/powerpoint/2010/main" val="4100861928"/>
              </p:ext>
            </p:extLst>
          </p:nvPr>
        </p:nvGraphicFramePr>
        <p:xfrm>
          <a:off x="3385382" y="1952227"/>
          <a:ext cx="2889157" cy="226639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稻壳儿榴莲果果">
            <a:extLst>
              <a:ext uri="{FF2B5EF4-FFF2-40B4-BE49-F238E27FC236}">
                <a16:creationId xmlns:a16="http://schemas.microsoft.com/office/drawing/2014/main" id="{A2178B46-D4D1-43D1-9D5C-FE356E5BC9F7}"/>
              </a:ext>
            </a:extLst>
          </p:cNvPr>
          <p:cNvGraphicFramePr/>
          <p:nvPr>
            <p:extLst>
              <p:ext uri="{D42A27DB-BD31-4B8C-83A1-F6EECF244321}">
                <p14:modId xmlns:p14="http://schemas.microsoft.com/office/powerpoint/2010/main" val="2414060137"/>
              </p:ext>
            </p:extLst>
          </p:nvPr>
        </p:nvGraphicFramePr>
        <p:xfrm>
          <a:off x="5979094" y="1952227"/>
          <a:ext cx="2889157" cy="226639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稻壳儿榴莲果果">
            <a:extLst>
              <a:ext uri="{FF2B5EF4-FFF2-40B4-BE49-F238E27FC236}">
                <a16:creationId xmlns:a16="http://schemas.microsoft.com/office/drawing/2014/main" id="{CEFB59F3-EE88-4A63-BCF2-4EDA062E39EE}"/>
              </a:ext>
            </a:extLst>
          </p:cNvPr>
          <p:cNvGraphicFramePr/>
          <p:nvPr>
            <p:extLst>
              <p:ext uri="{D42A27DB-BD31-4B8C-83A1-F6EECF244321}">
                <p14:modId xmlns:p14="http://schemas.microsoft.com/office/powerpoint/2010/main" val="1398812845"/>
              </p:ext>
            </p:extLst>
          </p:nvPr>
        </p:nvGraphicFramePr>
        <p:xfrm>
          <a:off x="8572805" y="1952227"/>
          <a:ext cx="2889157" cy="2266394"/>
        </p:xfrm>
        <a:graphic>
          <a:graphicData uri="http://schemas.openxmlformats.org/drawingml/2006/chart">
            <c:chart xmlns:c="http://schemas.openxmlformats.org/drawingml/2006/chart" xmlns:r="http://schemas.openxmlformats.org/officeDocument/2006/relationships" r:id="rId5"/>
          </a:graphicData>
        </a:graphic>
      </p:graphicFrame>
      <p:sp>
        <p:nvSpPr>
          <p:cNvPr id="14" name="稻壳儿榴莲果果">
            <a:extLst>
              <a:ext uri="{FF2B5EF4-FFF2-40B4-BE49-F238E27FC236}">
                <a16:creationId xmlns:a16="http://schemas.microsoft.com/office/drawing/2014/main" id="{D95F0B8B-4DFA-4D0F-AEE8-DAFFE618633D}"/>
              </a:ext>
            </a:extLst>
          </p:cNvPr>
          <p:cNvSpPr/>
          <p:nvPr/>
        </p:nvSpPr>
        <p:spPr>
          <a:xfrm>
            <a:off x="4381363" y="2762258"/>
            <a:ext cx="897194" cy="584775"/>
          </a:xfrm>
          <a:prstGeom prst="rect">
            <a:avLst/>
          </a:prstGeom>
        </p:spPr>
        <p:txBody>
          <a:bodyPr wrap="square">
            <a:spAutoFit/>
          </a:bodyPr>
          <a:lstStyle/>
          <a:p>
            <a:pPr algn="ctr">
              <a:lnSpc>
                <a:spcPct val="150000"/>
              </a:lnSpc>
            </a:pPr>
            <a:r>
              <a:rPr lang="en-US" sz="2400" dirty="0">
                <a:solidFill>
                  <a:srgbClr val="ED898E"/>
                </a:solidFill>
                <a:effectLst/>
                <a:latin typeface="Roboto" panose="02000000000000000000" pitchFamily="2" charset="0"/>
                <a:ea typeface="Roboto" panose="02000000000000000000" pitchFamily="2" charset="0"/>
              </a:rPr>
              <a:t>80%</a:t>
            </a:r>
            <a:endParaRPr lang="en-US" sz="2400" dirty="0">
              <a:solidFill>
                <a:srgbClr val="ED898E"/>
              </a:solidFill>
              <a:latin typeface="Roboto" panose="02000000000000000000" pitchFamily="2" charset="0"/>
              <a:ea typeface="Roboto" panose="02000000000000000000" pitchFamily="2" charset="0"/>
            </a:endParaRPr>
          </a:p>
        </p:txBody>
      </p:sp>
      <p:sp>
        <p:nvSpPr>
          <p:cNvPr id="15" name="稻壳儿榴莲果果">
            <a:extLst>
              <a:ext uri="{FF2B5EF4-FFF2-40B4-BE49-F238E27FC236}">
                <a16:creationId xmlns:a16="http://schemas.microsoft.com/office/drawing/2014/main" id="{74816DFF-2BD4-491C-8585-49A95EC79A55}"/>
              </a:ext>
            </a:extLst>
          </p:cNvPr>
          <p:cNvSpPr/>
          <p:nvPr/>
        </p:nvSpPr>
        <p:spPr>
          <a:xfrm>
            <a:off x="1762758" y="2762257"/>
            <a:ext cx="897194" cy="584775"/>
          </a:xfrm>
          <a:prstGeom prst="rect">
            <a:avLst/>
          </a:prstGeom>
        </p:spPr>
        <p:txBody>
          <a:bodyPr wrap="square">
            <a:spAutoFit/>
          </a:bodyPr>
          <a:lstStyle/>
          <a:p>
            <a:pPr algn="ctr">
              <a:lnSpc>
                <a:spcPct val="150000"/>
              </a:lnSpc>
            </a:pPr>
            <a:r>
              <a:rPr lang="en-US" sz="2400" dirty="0">
                <a:solidFill>
                  <a:srgbClr val="A4A4D2"/>
                </a:solidFill>
                <a:effectLst/>
                <a:latin typeface="Roboto" panose="02000000000000000000" pitchFamily="2" charset="0"/>
                <a:ea typeface="Roboto" panose="02000000000000000000" pitchFamily="2" charset="0"/>
              </a:rPr>
              <a:t>80%</a:t>
            </a:r>
            <a:endParaRPr lang="en-US" sz="2400" dirty="0">
              <a:solidFill>
                <a:srgbClr val="A4A4D2"/>
              </a:solidFill>
              <a:latin typeface="Roboto" panose="02000000000000000000" pitchFamily="2" charset="0"/>
              <a:ea typeface="Roboto" panose="02000000000000000000" pitchFamily="2" charset="0"/>
            </a:endParaRPr>
          </a:p>
        </p:txBody>
      </p:sp>
      <p:sp>
        <p:nvSpPr>
          <p:cNvPr id="16" name="稻壳儿榴莲果果">
            <a:extLst>
              <a:ext uri="{FF2B5EF4-FFF2-40B4-BE49-F238E27FC236}">
                <a16:creationId xmlns:a16="http://schemas.microsoft.com/office/drawing/2014/main" id="{7F3FBF16-81C6-4641-B335-0649FECB4EA1}"/>
              </a:ext>
            </a:extLst>
          </p:cNvPr>
          <p:cNvSpPr/>
          <p:nvPr/>
        </p:nvSpPr>
        <p:spPr>
          <a:xfrm>
            <a:off x="9568788" y="2762257"/>
            <a:ext cx="897194" cy="584775"/>
          </a:xfrm>
          <a:prstGeom prst="rect">
            <a:avLst/>
          </a:prstGeom>
        </p:spPr>
        <p:txBody>
          <a:bodyPr wrap="square">
            <a:spAutoFit/>
          </a:bodyPr>
          <a:lstStyle/>
          <a:p>
            <a:pPr algn="ctr">
              <a:lnSpc>
                <a:spcPct val="150000"/>
              </a:lnSpc>
            </a:pPr>
            <a:r>
              <a:rPr lang="en-US" sz="2400" dirty="0">
                <a:solidFill>
                  <a:srgbClr val="ED898E"/>
                </a:solidFill>
                <a:effectLst/>
                <a:latin typeface="Roboto" panose="02000000000000000000" pitchFamily="2" charset="0"/>
                <a:ea typeface="Roboto" panose="02000000000000000000" pitchFamily="2" charset="0"/>
              </a:rPr>
              <a:t>80%</a:t>
            </a:r>
            <a:endParaRPr lang="en-US" sz="2400" dirty="0">
              <a:solidFill>
                <a:srgbClr val="ED898E"/>
              </a:solidFill>
              <a:latin typeface="Roboto" panose="02000000000000000000" pitchFamily="2" charset="0"/>
              <a:ea typeface="Roboto" panose="02000000000000000000" pitchFamily="2" charset="0"/>
            </a:endParaRPr>
          </a:p>
        </p:txBody>
      </p:sp>
      <p:sp>
        <p:nvSpPr>
          <p:cNvPr id="17" name="稻壳儿榴莲果果">
            <a:extLst>
              <a:ext uri="{FF2B5EF4-FFF2-40B4-BE49-F238E27FC236}">
                <a16:creationId xmlns:a16="http://schemas.microsoft.com/office/drawing/2014/main" id="{049A55B1-27B0-4302-893F-4D2052C01D9A}"/>
              </a:ext>
            </a:extLst>
          </p:cNvPr>
          <p:cNvSpPr/>
          <p:nvPr/>
        </p:nvSpPr>
        <p:spPr>
          <a:xfrm>
            <a:off x="6950183" y="2762256"/>
            <a:ext cx="897194" cy="584775"/>
          </a:xfrm>
          <a:prstGeom prst="rect">
            <a:avLst/>
          </a:prstGeom>
        </p:spPr>
        <p:txBody>
          <a:bodyPr wrap="square">
            <a:spAutoFit/>
          </a:bodyPr>
          <a:lstStyle/>
          <a:p>
            <a:pPr algn="ctr">
              <a:lnSpc>
                <a:spcPct val="150000"/>
              </a:lnSpc>
            </a:pPr>
            <a:r>
              <a:rPr lang="en-US" sz="2400" dirty="0">
                <a:solidFill>
                  <a:srgbClr val="A4A4D2"/>
                </a:solidFill>
                <a:effectLst/>
                <a:latin typeface="Roboto" panose="02000000000000000000" pitchFamily="2" charset="0"/>
                <a:ea typeface="Roboto" panose="02000000000000000000" pitchFamily="2" charset="0"/>
              </a:rPr>
              <a:t>80%</a:t>
            </a:r>
            <a:endParaRPr lang="en-US" sz="2400" dirty="0">
              <a:solidFill>
                <a:srgbClr val="A4A4D2"/>
              </a:solidFill>
              <a:latin typeface="Roboto" panose="02000000000000000000" pitchFamily="2" charset="0"/>
              <a:ea typeface="Roboto" panose="02000000000000000000" pitchFamily="2" charset="0"/>
            </a:endParaRPr>
          </a:p>
        </p:txBody>
      </p:sp>
      <p:sp>
        <p:nvSpPr>
          <p:cNvPr id="18" name="稻壳儿榴莲果果"/>
          <p:cNvSpPr/>
          <p:nvPr/>
        </p:nvSpPr>
        <p:spPr bwMode="auto">
          <a:xfrm>
            <a:off x="1235075" y="4655908"/>
            <a:ext cx="1905167" cy="95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19" name="稻壳儿榴莲果果"/>
          <p:cNvSpPr txBox="1"/>
          <p:nvPr/>
        </p:nvSpPr>
        <p:spPr>
          <a:xfrm>
            <a:off x="1777289" y="4409687"/>
            <a:ext cx="820738" cy="246221"/>
          </a:xfrm>
          <a:prstGeom prst="rect">
            <a:avLst/>
          </a:prstGeom>
          <a:noFill/>
        </p:spPr>
        <p:txBody>
          <a:bodyPr wrap="none" lIns="0" tIns="0" rIns="0" bIns="0" rtlCol="0">
            <a:spAutoFit/>
          </a:bodyPr>
          <a:lstStyle/>
          <a:p>
            <a:pPr algn="ctr"/>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0" name="稻壳儿榴莲果果"/>
          <p:cNvSpPr/>
          <p:nvPr/>
        </p:nvSpPr>
        <p:spPr bwMode="auto">
          <a:xfrm>
            <a:off x="3857959" y="4655908"/>
            <a:ext cx="1905167" cy="95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21" name="稻壳儿榴莲果果"/>
          <p:cNvSpPr txBox="1"/>
          <p:nvPr/>
        </p:nvSpPr>
        <p:spPr>
          <a:xfrm>
            <a:off x="4400173" y="4409687"/>
            <a:ext cx="820738" cy="246221"/>
          </a:xfrm>
          <a:prstGeom prst="rect">
            <a:avLst/>
          </a:prstGeom>
          <a:noFill/>
        </p:spPr>
        <p:txBody>
          <a:bodyPr wrap="none" lIns="0" tIns="0" rIns="0" bIns="0" rtlCol="0">
            <a:spAutoFit/>
          </a:bodyPr>
          <a:lstStyle/>
          <a:p>
            <a:pPr algn="ctr"/>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2" name="稻壳儿榴莲果果"/>
          <p:cNvSpPr/>
          <p:nvPr/>
        </p:nvSpPr>
        <p:spPr bwMode="auto">
          <a:xfrm>
            <a:off x="6480842" y="4655908"/>
            <a:ext cx="1905167" cy="95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23" name="稻壳儿榴莲果果"/>
          <p:cNvSpPr txBox="1"/>
          <p:nvPr/>
        </p:nvSpPr>
        <p:spPr>
          <a:xfrm>
            <a:off x="7023056" y="4409687"/>
            <a:ext cx="820738" cy="246221"/>
          </a:xfrm>
          <a:prstGeom prst="rect">
            <a:avLst/>
          </a:prstGeom>
          <a:noFill/>
        </p:spPr>
        <p:txBody>
          <a:bodyPr wrap="none" lIns="0" tIns="0" rIns="0" bIns="0" rtlCol="0">
            <a:spAutoFit/>
          </a:bodyPr>
          <a:lstStyle/>
          <a:p>
            <a:pPr algn="ctr"/>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4" name="稻壳儿榴莲果果"/>
          <p:cNvSpPr/>
          <p:nvPr/>
        </p:nvSpPr>
        <p:spPr bwMode="auto">
          <a:xfrm>
            <a:off x="9103725" y="4655908"/>
            <a:ext cx="1905167" cy="95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25" name="稻壳儿榴莲果果"/>
          <p:cNvSpPr txBox="1"/>
          <p:nvPr/>
        </p:nvSpPr>
        <p:spPr>
          <a:xfrm>
            <a:off x="9645939" y="4409687"/>
            <a:ext cx="820738" cy="246221"/>
          </a:xfrm>
          <a:prstGeom prst="rect">
            <a:avLst/>
          </a:prstGeom>
          <a:noFill/>
        </p:spPr>
        <p:txBody>
          <a:bodyPr wrap="none" lIns="0" tIns="0" rIns="0" bIns="0" rtlCol="0">
            <a:spAutoFit/>
          </a:bodyPr>
          <a:lstStyle/>
          <a:p>
            <a:pPr algn="ctr"/>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42"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43"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spTree>
    <p:extLst>
      <p:ext uri="{BB962C8B-B14F-4D97-AF65-F5344CB8AC3E}">
        <p14:creationId xmlns:p14="http://schemas.microsoft.com/office/powerpoint/2010/main" val="3967274848"/>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稻壳儿榴莲果果"/>
          <p:cNvSpPr/>
          <p:nvPr/>
        </p:nvSpPr>
        <p:spPr>
          <a:xfrm>
            <a:off x="4715181" y="3273613"/>
            <a:ext cx="744153" cy="744153"/>
          </a:xfrm>
          <a:prstGeom prst="ellipse">
            <a:avLst/>
          </a:prstGeom>
          <a:solidFill>
            <a:srgbClr val="ED898E"/>
          </a:solidFill>
          <a:ln w="12700" cap="flat" cmpd="sng" algn="ctr">
            <a:noFill/>
            <a:prstDash val="solid"/>
            <a:miter lim="800000"/>
          </a:ln>
          <a:effectLst/>
        </p:spPr>
        <p:txBody>
          <a:bodyPr lIns="91440" tIns="45720" rIns="91440" bIns="45720"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 name="稻壳儿榴莲果果"/>
          <p:cNvSpPr/>
          <p:nvPr/>
        </p:nvSpPr>
        <p:spPr>
          <a:xfrm>
            <a:off x="7217046" y="3273613"/>
            <a:ext cx="744153" cy="744153"/>
          </a:xfrm>
          <a:prstGeom prst="ellipse">
            <a:avLst/>
          </a:prstGeom>
          <a:solidFill>
            <a:srgbClr val="A4A4D2"/>
          </a:solidFill>
          <a:ln w="12700" cap="flat" cmpd="sng" algn="ctr">
            <a:noFill/>
            <a:prstDash val="solid"/>
            <a:miter lim="800000"/>
          </a:ln>
          <a:effectLst/>
        </p:spPr>
        <p:txBody>
          <a:bodyPr lIns="91440" tIns="45720" rIns="91440" bIns="45720"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 name="稻壳儿榴莲果果"/>
          <p:cNvSpPr/>
          <p:nvPr/>
        </p:nvSpPr>
        <p:spPr>
          <a:xfrm>
            <a:off x="9596744" y="3273613"/>
            <a:ext cx="744153" cy="744153"/>
          </a:xfrm>
          <a:prstGeom prst="ellipse">
            <a:avLst/>
          </a:prstGeom>
          <a:solidFill>
            <a:srgbClr val="ED898E"/>
          </a:solidFill>
          <a:ln w="12700" cap="flat" cmpd="sng" algn="ctr">
            <a:noFill/>
            <a:prstDash val="solid"/>
            <a:miter lim="800000"/>
          </a:ln>
          <a:effectLst/>
        </p:spPr>
        <p:txBody>
          <a:bodyPr lIns="91440" tIns="45720" rIns="91440" bIns="45720"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13" name="稻壳儿榴莲果果"/>
          <p:cNvGrpSpPr/>
          <p:nvPr/>
        </p:nvGrpSpPr>
        <p:grpSpPr>
          <a:xfrm>
            <a:off x="7396206" y="3418258"/>
            <a:ext cx="363855" cy="441354"/>
            <a:chOff x="6778625" y="2222501"/>
            <a:chExt cx="439738" cy="533400"/>
          </a:xfrm>
          <a:solidFill>
            <a:schemeClr val="bg1"/>
          </a:solidFill>
        </p:grpSpPr>
        <p:sp>
          <p:nvSpPr>
            <p:cNvPr id="14" name="Freeform 34"/>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5"/>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36"/>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37"/>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稻壳儿榴莲果果"/>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9"/>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0"/>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1"/>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稻壳儿榴莲果果"/>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43"/>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4"/>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5"/>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46"/>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稻壳儿榴莲果果"/>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48"/>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49"/>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50"/>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稻壳儿榴莲果果"/>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52"/>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53"/>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54"/>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55"/>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6"/>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7"/>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8"/>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稻壳儿榴莲果果"/>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60"/>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61"/>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2" name="稻壳儿榴莲果果"/>
          <p:cNvGrpSpPr/>
          <p:nvPr/>
        </p:nvGrpSpPr>
        <p:grpSpPr>
          <a:xfrm>
            <a:off x="9794037" y="3444715"/>
            <a:ext cx="430846" cy="401948"/>
            <a:chOff x="6775451" y="4970463"/>
            <a:chExt cx="520700" cy="485775"/>
          </a:xfrm>
          <a:solidFill>
            <a:schemeClr val="bg1"/>
          </a:solidFill>
        </p:grpSpPr>
        <p:sp>
          <p:nvSpPr>
            <p:cNvPr id="43" name="Freeform 96"/>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97"/>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98"/>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稻壳儿榴莲果果"/>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0"/>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1"/>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2"/>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稻壳儿榴莲果果"/>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04"/>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05"/>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6"/>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07"/>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稻壳儿榴莲果果"/>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09"/>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0"/>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1"/>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 name="稻壳儿榴莲果果"/>
          <p:cNvGrpSpPr/>
          <p:nvPr/>
        </p:nvGrpSpPr>
        <p:grpSpPr>
          <a:xfrm>
            <a:off x="4879628" y="3426326"/>
            <a:ext cx="430846" cy="413770"/>
            <a:chOff x="2239963" y="3627438"/>
            <a:chExt cx="520700" cy="500063"/>
          </a:xfrm>
        </p:grpSpPr>
        <p:sp>
          <p:nvSpPr>
            <p:cNvPr id="60" name="Freeform 115"/>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16"/>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17"/>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18"/>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119"/>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120"/>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121"/>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稻壳儿榴莲果果"/>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123"/>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124"/>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125"/>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126"/>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稻壳儿榴莲果果"/>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28"/>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29"/>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130"/>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131"/>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132"/>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78" name="稻壳儿榴莲果果"/>
          <p:cNvSpPr txBox="1"/>
          <p:nvPr/>
        </p:nvSpPr>
        <p:spPr>
          <a:xfrm>
            <a:off x="3897636" y="1222238"/>
            <a:ext cx="3359832" cy="1569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请在此处</a:t>
            </a:r>
            <a:endParaRPr lang="en-US" altLang="zh-CN"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a:p>
            <a:r>
              <a:rPr lang="zh-CN" altLang="en-US"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输入关键句</a:t>
            </a:r>
          </a:p>
        </p:txBody>
      </p:sp>
      <p:sp>
        <p:nvSpPr>
          <p:cNvPr id="79" name="稻壳儿榴莲果果"/>
          <p:cNvSpPr>
            <a:spLocks noChangeArrowheads="1"/>
          </p:cNvSpPr>
          <p:nvPr/>
        </p:nvSpPr>
        <p:spPr bwMode="auto">
          <a:xfrm>
            <a:off x="3897636" y="4408928"/>
            <a:ext cx="225822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050" dirty="0">
                <a:solidFill>
                  <a:schemeClr val="tx1">
                    <a:lumMod val="95000"/>
                    <a:lumOff val="5000"/>
                  </a:schemeClr>
                </a:solidFill>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a:t>
            </a:r>
          </a:p>
        </p:txBody>
      </p:sp>
      <p:sp>
        <p:nvSpPr>
          <p:cNvPr id="80" name="稻壳儿榴莲果果"/>
          <p:cNvSpPr txBox="1"/>
          <p:nvPr/>
        </p:nvSpPr>
        <p:spPr>
          <a:xfrm>
            <a:off x="4160574" y="4173346"/>
            <a:ext cx="1732344" cy="338554"/>
          </a:xfrm>
          <a:prstGeom prst="rect">
            <a:avLst/>
          </a:prstGeom>
          <a:noFill/>
        </p:spPr>
        <p:txBody>
          <a:bodyPr wrap="square" rtlCol="0">
            <a:spAutoFit/>
          </a:bodyPr>
          <a:lstStyle/>
          <a:p>
            <a:pPr algn="ctr"/>
            <a:r>
              <a:rPr lang="zh-CN" altLang="en-US"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81" name="稻壳儿榴莲果果"/>
          <p:cNvSpPr>
            <a:spLocks noChangeArrowheads="1"/>
          </p:cNvSpPr>
          <p:nvPr/>
        </p:nvSpPr>
        <p:spPr bwMode="auto">
          <a:xfrm>
            <a:off x="6440485" y="4408928"/>
            <a:ext cx="225822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050" dirty="0">
                <a:solidFill>
                  <a:schemeClr val="tx1">
                    <a:lumMod val="95000"/>
                    <a:lumOff val="5000"/>
                  </a:schemeClr>
                </a:solidFill>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a:t>
            </a:r>
          </a:p>
        </p:txBody>
      </p:sp>
      <p:sp>
        <p:nvSpPr>
          <p:cNvPr id="82" name="稻壳儿榴莲果果"/>
          <p:cNvSpPr txBox="1"/>
          <p:nvPr/>
        </p:nvSpPr>
        <p:spPr>
          <a:xfrm>
            <a:off x="6703423" y="4173346"/>
            <a:ext cx="1732344" cy="338554"/>
          </a:xfrm>
          <a:prstGeom prst="rect">
            <a:avLst/>
          </a:prstGeom>
          <a:noFill/>
        </p:spPr>
        <p:txBody>
          <a:bodyPr wrap="square" rtlCol="0">
            <a:spAutoFit/>
          </a:bodyPr>
          <a:lstStyle/>
          <a:p>
            <a:pPr algn="ctr"/>
            <a:r>
              <a:rPr lang="zh-CN" altLang="en-US"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83" name="稻壳儿榴莲果果"/>
          <p:cNvSpPr>
            <a:spLocks noChangeArrowheads="1"/>
          </p:cNvSpPr>
          <p:nvPr/>
        </p:nvSpPr>
        <p:spPr bwMode="auto">
          <a:xfrm>
            <a:off x="8961643" y="4408928"/>
            <a:ext cx="225822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050" dirty="0">
                <a:solidFill>
                  <a:schemeClr val="tx1">
                    <a:lumMod val="95000"/>
                    <a:lumOff val="5000"/>
                  </a:schemeClr>
                </a:solidFill>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a:t>
            </a:r>
          </a:p>
        </p:txBody>
      </p:sp>
      <p:sp>
        <p:nvSpPr>
          <p:cNvPr id="84" name="稻壳儿榴莲果果"/>
          <p:cNvSpPr txBox="1"/>
          <p:nvPr/>
        </p:nvSpPr>
        <p:spPr>
          <a:xfrm>
            <a:off x="9224581" y="4173346"/>
            <a:ext cx="1732344" cy="338554"/>
          </a:xfrm>
          <a:prstGeom prst="rect">
            <a:avLst/>
          </a:prstGeom>
          <a:noFill/>
        </p:spPr>
        <p:txBody>
          <a:bodyPr wrap="square" rtlCol="0">
            <a:spAutoFit/>
          </a:bodyPr>
          <a:lstStyle/>
          <a:p>
            <a:pPr algn="ctr"/>
            <a:r>
              <a:rPr lang="zh-CN" altLang="en-US"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pic>
        <p:nvPicPr>
          <p:cNvPr id="85" name="稻壳儿榴莲果果"/>
          <p:cNvPicPr>
            <a:picLocks noChangeAspect="1"/>
          </p:cNvPicPr>
          <p:nvPr/>
        </p:nvPicPr>
        <p:blipFill>
          <a:blip r:embed="rId2"/>
          <a:stretch>
            <a:fillRect/>
          </a:stretch>
        </p:blipFill>
        <p:spPr>
          <a:xfrm>
            <a:off x="1497456" y="1477547"/>
            <a:ext cx="2334502" cy="3993210"/>
          </a:xfrm>
          <a:prstGeom prst="rect">
            <a:avLst/>
          </a:prstGeom>
        </p:spPr>
      </p:pic>
    </p:spTree>
    <p:extLst>
      <p:ext uri="{BB962C8B-B14F-4D97-AF65-F5344CB8AC3E}">
        <p14:creationId xmlns:p14="http://schemas.microsoft.com/office/powerpoint/2010/main" val="1391735519"/>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稻壳儿榴莲果果"/>
          <p:cNvPicPr>
            <a:picLocks noChangeAspect="1"/>
          </p:cNvPicPr>
          <p:nvPr/>
        </p:nvPicPr>
        <p:blipFill>
          <a:blip r:embed="rId2"/>
          <a:stretch>
            <a:fillRect/>
          </a:stretch>
        </p:blipFill>
        <p:spPr>
          <a:xfrm>
            <a:off x="-725637" y="-20564"/>
            <a:ext cx="11012638" cy="6878564"/>
          </a:xfrm>
          <a:prstGeom prst="rect">
            <a:avLst/>
          </a:prstGeom>
        </p:spPr>
      </p:pic>
      <p:pic>
        <p:nvPicPr>
          <p:cNvPr id="6" name="稻壳儿榴莲果果"/>
          <p:cNvPicPr>
            <a:picLocks noChangeAspect="1"/>
          </p:cNvPicPr>
          <p:nvPr/>
        </p:nvPicPr>
        <p:blipFill>
          <a:blip r:embed="rId3"/>
          <a:stretch>
            <a:fillRect/>
          </a:stretch>
        </p:blipFill>
        <p:spPr>
          <a:xfrm>
            <a:off x="6675611" y="703015"/>
            <a:ext cx="3843307" cy="3173815"/>
          </a:xfrm>
          <a:prstGeom prst="rect">
            <a:avLst/>
          </a:prstGeom>
        </p:spPr>
      </p:pic>
      <p:sp>
        <p:nvSpPr>
          <p:cNvPr id="2" name="稻壳儿榴莲果果"/>
          <p:cNvSpPr txBox="1"/>
          <p:nvPr/>
        </p:nvSpPr>
        <p:spPr>
          <a:xfrm>
            <a:off x="6133961" y="3693365"/>
            <a:ext cx="4955203" cy="1569660"/>
          </a:xfrm>
          <a:prstGeom prst="rect">
            <a:avLst/>
          </a:prstGeom>
          <a:noFill/>
        </p:spPr>
        <p:txBody>
          <a:bodyPr wrap="none" rtlCol="0">
            <a:spAutoFit/>
          </a:bodyPr>
          <a:lstStyle/>
          <a:p>
            <a:r>
              <a:rPr lang="zh-CN" altLang="en-US" sz="9600" spc="-300" dirty="0" smtClean="0">
                <a:solidFill>
                  <a:srgbClr val="ED898E"/>
                </a:solidFill>
                <a:latin typeface="字魂55号-龙吟手书" panose="00000500000000000000" pitchFamily="2" charset="-122"/>
                <a:ea typeface="字魂55号-龙吟手书" panose="00000500000000000000" pitchFamily="2" charset="-122"/>
              </a:rPr>
              <a:t>感谢观看</a:t>
            </a:r>
            <a:endParaRPr lang="zh-CN" altLang="en-US" sz="9600" spc="-300" dirty="0">
              <a:solidFill>
                <a:srgbClr val="ED898E"/>
              </a:solidFill>
              <a:latin typeface="字魂55号-龙吟手书" panose="00000500000000000000" pitchFamily="2" charset="-122"/>
              <a:ea typeface="字魂55号-龙吟手书" panose="00000500000000000000" pitchFamily="2" charset="-122"/>
            </a:endParaRPr>
          </a:p>
        </p:txBody>
      </p:sp>
      <p:sp>
        <p:nvSpPr>
          <p:cNvPr id="5" name="稻壳儿榴莲果果"/>
          <p:cNvSpPr txBox="1"/>
          <p:nvPr/>
        </p:nvSpPr>
        <p:spPr>
          <a:xfrm>
            <a:off x="5694743" y="5263025"/>
            <a:ext cx="5833641" cy="461665"/>
          </a:xfrm>
          <a:prstGeom prst="rect">
            <a:avLst/>
          </a:prstGeom>
          <a:noFill/>
        </p:spPr>
        <p:txBody>
          <a:bodyPr wrap="square" rtlCol="0">
            <a:spAutoFit/>
          </a:bodyPr>
          <a:lstStyle/>
          <a:p>
            <a:pPr algn="dist"/>
            <a:r>
              <a:rPr lang="en-US" altLang="zh-CN" sz="2400"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2.14</a:t>
            </a:r>
            <a:r>
              <a:rPr lang="zh-CN" altLang="en-US" sz="2400"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情人节活动</a:t>
            </a:r>
            <a:r>
              <a:rPr lang="en-US" altLang="zh-CN" sz="2400"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PPT</a:t>
            </a:r>
            <a:r>
              <a:rPr lang="zh-CN" altLang="en-US" sz="2400"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模板</a:t>
            </a:r>
            <a:endParaRPr lang="zh-CN" altLang="en-US" sz="2400"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8" name="稻壳儿榴莲果果"/>
          <p:cNvSpPr/>
          <p:nvPr/>
        </p:nvSpPr>
        <p:spPr>
          <a:xfrm>
            <a:off x="8554376" y="2113777"/>
            <a:ext cx="1848583" cy="338554"/>
          </a:xfrm>
          <a:prstGeom prst="rect">
            <a:avLst/>
          </a:prstGeom>
          <a:noFill/>
          <a:ln>
            <a:noFill/>
          </a:ln>
        </p:spPr>
        <p:txBody>
          <a:bodyPr wrap="none">
            <a:spAutoFit/>
          </a:bodyPr>
          <a:lstStyle/>
          <a:p>
            <a:r>
              <a:rPr lang="zh-CN" altLang="en-US" sz="1600"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汇报人：榴莲果果 </a:t>
            </a:r>
            <a:endParaRPr lang="zh-CN" altLang="en-US" sz="1600" dirty="0">
              <a:solidFill>
                <a:srgbClr val="ED898E"/>
              </a:solidFill>
            </a:endParaRPr>
          </a:p>
        </p:txBody>
      </p:sp>
    </p:spTree>
    <p:extLst>
      <p:ext uri="{BB962C8B-B14F-4D97-AF65-F5344CB8AC3E}">
        <p14:creationId xmlns:p14="http://schemas.microsoft.com/office/powerpoint/2010/main" val="42061697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稻壳儿榴莲果果"/>
          <p:cNvSpPr txBox="1"/>
          <p:nvPr/>
        </p:nvSpPr>
        <p:spPr>
          <a:xfrm>
            <a:off x="6533586" y="1553650"/>
            <a:ext cx="4570194" cy="1862048"/>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1500" dirty="0" smtClean="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rPr>
              <a:t>Part.1</a:t>
            </a:r>
            <a:endParaRPr lang="zh-CN" altLang="en-US" sz="11500" dirty="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endParaRPr>
          </a:p>
        </p:txBody>
      </p:sp>
      <p:sp>
        <p:nvSpPr>
          <p:cNvPr id="16" name="稻壳儿榴莲果果"/>
          <p:cNvSpPr txBox="1"/>
          <p:nvPr/>
        </p:nvSpPr>
        <p:spPr>
          <a:xfrm>
            <a:off x="5660020" y="3081509"/>
            <a:ext cx="6317326" cy="1862048"/>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500" dirty="0" smtClean="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rPr>
              <a:t>活动概况</a:t>
            </a:r>
            <a:endParaRPr lang="zh-CN" altLang="en-US" sz="11500" dirty="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endParaRPr>
          </a:p>
        </p:txBody>
      </p:sp>
    </p:spTree>
    <p:extLst>
      <p:ext uri="{BB962C8B-B14F-4D97-AF65-F5344CB8AC3E}">
        <p14:creationId xmlns:p14="http://schemas.microsoft.com/office/powerpoint/2010/main" val="75022740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稻壳儿榴莲果果"/>
          <p:cNvSpPr/>
          <p:nvPr/>
        </p:nvSpPr>
        <p:spPr>
          <a:xfrm>
            <a:off x="7324797" y="873369"/>
            <a:ext cx="3831771" cy="4952999"/>
          </a:xfrm>
          <a:prstGeom prst="roundRect">
            <a:avLst>
              <a:gd name="adj" fmla="val 1231"/>
            </a:avLst>
          </a:prstGeom>
          <a:solidFill>
            <a:srgbClr val="FFFFFF">
              <a:alpha val="77000"/>
            </a:srgbClr>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aleway" panose="020B0604020202020204" charset="0"/>
            </a:endParaRPr>
          </a:p>
        </p:txBody>
      </p:sp>
      <p:sp>
        <p:nvSpPr>
          <p:cNvPr id="10" name="稻壳儿榴莲果果"/>
          <p:cNvSpPr/>
          <p:nvPr/>
        </p:nvSpPr>
        <p:spPr>
          <a:xfrm>
            <a:off x="1031630" y="885910"/>
            <a:ext cx="6293167" cy="4940458"/>
          </a:xfrm>
          <a:prstGeom prst="rect">
            <a:avLst/>
          </a:prstGeom>
          <a:solidFill>
            <a:srgbClr val="F7B7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稻壳儿榴莲果果"/>
          <p:cNvSpPr>
            <a:spLocks noChangeArrowheads="1"/>
          </p:cNvSpPr>
          <p:nvPr/>
        </p:nvSpPr>
        <p:spPr bwMode="auto">
          <a:xfrm>
            <a:off x="7521809" y="3074476"/>
            <a:ext cx="3480488" cy="2004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eaLnBrk="1" hangingPunct="1">
              <a:lnSpc>
                <a:spcPct val="150000"/>
              </a:lnSpc>
            </a:pPr>
            <a:r>
              <a:rPr lang="en-US" sz="1050" dirty="0">
                <a:solidFill>
                  <a:schemeClr val="tx1">
                    <a:lumMod val="95000"/>
                    <a:lumOff val="5000"/>
                  </a:schemeClr>
                </a:solidFill>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Cum sociis natoque penatibus et magnis dis parturient montes, nascetur ridiculus mus. Nam nec lorem eu elit pulvinar rutrum. Quisque quis velit lacinia ipsum rhoncus pulvinar ac quis leo. Ut congue eget ante sed hendrerit. Maecenas ligula tellus, dignissim sit amet interdum nec, malesuada at ante. </a:t>
            </a:r>
          </a:p>
        </p:txBody>
      </p:sp>
      <p:sp>
        <p:nvSpPr>
          <p:cNvPr id="12" name="稻壳儿榴莲果果"/>
          <p:cNvSpPr txBox="1"/>
          <p:nvPr/>
        </p:nvSpPr>
        <p:spPr>
          <a:xfrm>
            <a:off x="7479067" y="1504816"/>
            <a:ext cx="3359832" cy="1569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请在此处</a:t>
            </a:r>
            <a:endParaRPr lang="en-US" altLang="zh-CN"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a:p>
            <a:r>
              <a:rPr lang="zh-CN" altLang="en-US"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输入关键句</a:t>
            </a:r>
          </a:p>
        </p:txBody>
      </p:sp>
      <p:pic>
        <p:nvPicPr>
          <p:cNvPr id="15" name="稻壳儿榴莲果果"/>
          <p:cNvPicPr>
            <a:picLocks noChangeAspect="1"/>
          </p:cNvPicPr>
          <p:nvPr/>
        </p:nvPicPr>
        <p:blipFill>
          <a:blip r:embed="rId2"/>
          <a:stretch>
            <a:fillRect/>
          </a:stretch>
        </p:blipFill>
        <p:spPr>
          <a:xfrm>
            <a:off x="1413626" y="1789066"/>
            <a:ext cx="5593502" cy="3206843"/>
          </a:xfrm>
          <a:prstGeom prst="rect">
            <a:avLst/>
          </a:prstGeom>
        </p:spPr>
      </p:pic>
    </p:spTree>
    <p:extLst>
      <p:ext uri="{BB962C8B-B14F-4D97-AF65-F5344CB8AC3E}">
        <p14:creationId xmlns:p14="http://schemas.microsoft.com/office/powerpoint/2010/main" val="2604052272"/>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稻壳儿榴莲果果"/>
          <p:cNvSpPr/>
          <p:nvPr/>
        </p:nvSpPr>
        <p:spPr>
          <a:xfrm>
            <a:off x="6866668" y="2908349"/>
            <a:ext cx="4090257" cy="1412032"/>
          </a:xfrm>
          <a:prstGeom prst="rect">
            <a:avLst/>
          </a:prstGeom>
          <a:solidFill>
            <a:srgbClr val="A4A4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稻壳儿榴莲果果"/>
          <p:cNvSpPr/>
          <p:nvPr/>
        </p:nvSpPr>
        <p:spPr>
          <a:xfrm>
            <a:off x="6983080" y="1712168"/>
            <a:ext cx="691356" cy="691356"/>
          </a:xfrm>
          <a:prstGeom prst="ellipse">
            <a:avLst/>
          </a:prstGeom>
          <a:solidFill>
            <a:srgbClr val="ED89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稻壳儿榴莲果果"/>
          <p:cNvSpPr/>
          <p:nvPr/>
        </p:nvSpPr>
        <p:spPr>
          <a:xfrm>
            <a:off x="6983080" y="3097163"/>
            <a:ext cx="691356" cy="6913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稻壳儿榴莲果果"/>
          <p:cNvSpPr>
            <a:spLocks noEditPoints="1"/>
          </p:cNvSpPr>
          <p:nvPr/>
        </p:nvSpPr>
        <p:spPr bwMode="auto">
          <a:xfrm>
            <a:off x="7156483" y="3271317"/>
            <a:ext cx="340798" cy="343048"/>
          </a:xfrm>
          <a:custGeom>
            <a:avLst/>
            <a:gdLst>
              <a:gd name="T0" fmla="*/ 112 w 128"/>
              <a:gd name="T1" fmla="*/ 0 h 128"/>
              <a:gd name="T2" fmla="*/ 68 w 128"/>
              <a:gd name="T3" fmla="*/ 12 h 128"/>
              <a:gd name="T4" fmla="*/ 60 w 128"/>
              <a:gd name="T5" fmla="*/ 12 h 128"/>
              <a:gd name="T6" fmla="*/ 16 w 128"/>
              <a:gd name="T7" fmla="*/ 0 h 128"/>
              <a:gd name="T8" fmla="*/ 0 w 128"/>
              <a:gd name="T9" fmla="*/ 16 h 128"/>
              <a:gd name="T10" fmla="*/ 0 w 128"/>
              <a:gd name="T11" fmla="*/ 100 h 128"/>
              <a:gd name="T12" fmla="*/ 16 w 128"/>
              <a:gd name="T13" fmla="*/ 116 h 128"/>
              <a:gd name="T14" fmla="*/ 60 w 128"/>
              <a:gd name="T15" fmla="*/ 128 h 128"/>
              <a:gd name="T16" fmla="*/ 68 w 128"/>
              <a:gd name="T17" fmla="*/ 128 h 128"/>
              <a:gd name="T18" fmla="*/ 112 w 128"/>
              <a:gd name="T19" fmla="*/ 116 h 128"/>
              <a:gd name="T20" fmla="*/ 128 w 128"/>
              <a:gd name="T21" fmla="*/ 100 h 128"/>
              <a:gd name="T22" fmla="*/ 128 w 128"/>
              <a:gd name="T23" fmla="*/ 16 h 128"/>
              <a:gd name="T24" fmla="*/ 112 w 128"/>
              <a:gd name="T25" fmla="*/ 0 h 128"/>
              <a:gd name="T26" fmla="*/ 60 w 128"/>
              <a:gd name="T27" fmla="*/ 120 h 128"/>
              <a:gd name="T28" fmla="*/ 16 w 128"/>
              <a:gd name="T29" fmla="*/ 108 h 128"/>
              <a:gd name="T30" fmla="*/ 8 w 128"/>
              <a:gd name="T31" fmla="*/ 100 h 128"/>
              <a:gd name="T32" fmla="*/ 8 w 128"/>
              <a:gd name="T33" fmla="*/ 16 h 128"/>
              <a:gd name="T34" fmla="*/ 16 w 128"/>
              <a:gd name="T35" fmla="*/ 8 h 128"/>
              <a:gd name="T36" fmla="*/ 60 w 128"/>
              <a:gd name="T37" fmla="*/ 20 h 128"/>
              <a:gd name="T38" fmla="*/ 60 w 128"/>
              <a:gd name="T39" fmla="*/ 120 h 128"/>
              <a:gd name="T40" fmla="*/ 120 w 128"/>
              <a:gd name="T41" fmla="*/ 100 h 128"/>
              <a:gd name="T42" fmla="*/ 112 w 128"/>
              <a:gd name="T43" fmla="*/ 108 h 128"/>
              <a:gd name="T44" fmla="*/ 68 w 128"/>
              <a:gd name="T45" fmla="*/ 120 h 128"/>
              <a:gd name="T46" fmla="*/ 68 w 128"/>
              <a:gd name="T47" fmla="*/ 20 h 128"/>
              <a:gd name="T48" fmla="*/ 112 w 128"/>
              <a:gd name="T49" fmla="*/ 8 h 128"/>
              <a:gd name="T50" fmla="*/ 120 w 128"/>
              <a:gd name="T51" fmla="*/ 16 h 128"/>
              <a:gd name="T52" fmla="*/ 120 w 128"/>
              <a:gd name="T53" fmla="*/ 10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2" y="0"/>
                </a:moveTo>
                <a:cubicBezTo>
                  <a:pt x="112" y="0"/>
                  <a:pt x="89" y="6"/>
                  <a:pt x="68" y="12"/>
                </a:cubicBezTo>
                <a:cubicBezTo>
                  <a:pt x="65" y="12"/>
                  <a:pt x="63" y="12"/>
                  <a:pt x="60" y="12"/>
                </a:cubicBezTo>
                <a:cubicBezTo>
                  <a:pt x="40" y="7"/>
                  <a:pt x="16" y="0"/>
                  <a:pt x="16" y="0"/>
                </a:cubicBezTo>
                <a:cubicBezTo>
                  <a:pt x="7" y="0"/>
                  <a:pt x="0" y="7"/>
                  <a:pt x="0" y="16"/>
                </a:cubicBezTo>
                <a:cubicBezTo>
                  <a:pt x="0" y="100"/>
                  <a:pt x="0" y="100"/>
                  <a:pt x="0" y="100"/>
                </a:cubicBezTo>
                <a:cubicBezTo>
                  <a:pt x="0" y="109"/>
                  <a:pt x="8" y="113"/>
                  <a:pt x="16" y="116"/>
                </a:cubicBezTo>
                <a:cubicBezTo>
                  <a:pt x="16" y="116"/>
                  <a:pt x="38" y="122"/>
                  <a:pt x="60" y="128"/>
                </a:cubicBezTo>
                <a:cubicBezTo>
                  <a:pt x="63" y="128"/>
                  <a:pt x="65" y="128"/>
                  <a:pt x="68" y="128"/>
                </a:cubicBezTo>
                <a:cubicBezTo>
                  <a:pt x="90" y="122"/>
                  <a:pt x="112" y="116"/>
                  <a:pt x="112" y="116"/>
                </a:cubicBezTo>
                <a:cubicBezTo>
                  <a:pt x="120" y="114"/>
                  <a:pt x="128" y="109"/>
                  <a:pt x="128" y="100"/>
                </a:cubicBezTo>
                <a:cubicBezTo>
                  <a:pt x="128" y="16"/>
                  <a:pt x="128" y="16"/>
                  <a:pt x="128" y="16"/>
                </a:cubicBezTo>
                <a:cubicBezTo>
                  <a:pt x="128" y="7"/>
                  <a:pt x="121" y="0"/>
                  <a:pt x="112" y="0"/>
                </a:cubicBezTo>
                <a:close/>
                <a:moveTo>
                  <a:pt x="60" y="120"/>
                </a:moveTo>
                <a:cubicBezTo>
                  <a:pt x="38" y="114"/>
                  <a:pt x="16" y="108"/>
                  <a:pt x="16" y="108"/>
                </a:cubicBezTo>
                <a:cubicBezTo>
                  <a:pt x="11" y="107"/>
                  <a:pt x="8" y="104"/>
                  <a:pt x="8" y="100"/>
                </a:cubicBezTo>
                <a:cubicBezTo>
                  <a:pt x="8" y="16"/>
                  <a:pt x="8" y="16"/>
                  <a:pt x="8" y="16"/>
                </a:cubicBezTo>
                <a:cubicBezTo>
                  <a:pt x="8" y="12"/>
                  <a:pt x="12" y="8"/>
                  <a:pt x="16" y="8"/>
                </a:cubicBezTo>
                <a:cubicBezTo>
                  <a:pt x="60" y="20"/>
                  <a:pt x="60" y="20"/>
                  <a:pt x="60" y="20"/>
                </a:cubicBezTo>
                <a:lnTo>
                  <a:pt x="60" y="120"/>
                </a:lnTo>
                <a:close/>
                <a:moveTo>
                  <a:pt x="120" y="100"/>
                </a:moveTo>
                <a:cubicBezTo>
                  <a:pt x="120" y="104"/>
                  <a:pt x="116" y="107"/>
                  <a:pt x="112" y="108"/>
                </a:cubicBezTo>
                <a:cubicBezTo>
                  <a:pt x="112" y="108"/>
                  <a:pt x="90" y="114"/>
                  <a:pt x="68" y="120"/>
                </a:cubicBezTo>
                <a:cubicBezTo>
                  <a:pt x="68" y="20"/>
                  <a:pt x="68" y="20"/>
                  <a:pt x="68" y="20"/>
                </a:cubicBezTo>
                <a:cubicBezTo>
                  <a:pt x="112" y="8"/>
                  <a:pt x="112" y="8"/>
                  <a:pt x="112" y="8"/>
                </a:cubicBezTo>
                <a:cubicBezTo>
                  <a:pt x="116" y="8"/>
                  <a:pt x="120" y="12"/>
                  <a:pt x="120" y="16"/>
                </a:cubicBezTo>
                <a:lnTo>
                  <a:pt x="120" y="100"/>
                </a:lnTo>
                <a:close/>
              </a:path>
            </a:pathLst>
          </a:custGeom>
          <a:solidFill>
            <a:srgbClr val="BEBEEA"/>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稻壳儿榴莲果果"/>
          <p:cNvSpPr>
            <a:spLocks noEditPoints="1"/>
          </p:cNvSpPr>
          <p:nvPr/>
        </p:nvSpPr>
        <p:spPr bwMode="auto">
          <a:xfrm>
            <a:off x="7156484" y="1886885"/>
            <a:ext cx="340797" cy="341922"/>
          </a:xfrm>
          <a:custGeom>
            <a:avLst/>
            <a:gdLst>
              <a:gd name="T0" fmla="*/ 105 w 128"/>
              <a:gd name="T1" fmla="*/ 0 h 128"/>
              <a:gd name="T2" fmla="*/ 23 w 128"/>
              <a:gd name="T3" fmla="*/ 0 h 128"/>
              <a:gd name="T4" fmla="*/ 0 w 128"/>
              <a:gd name="T5" fmla="*/ 40 h 128"/>
              <a:gd name="T6" fmla="*/ 0 w 128"/>
              <a:gd name="T7" fmla="*/ 56 h 128"/>
              <a:gd name="T8" fmla="*/ 4 w 128"/>
              <a:gd name="T9" fmla="*/ 68 h 128"/>
              <a:gd name="T10" fmla="*/ 4 w 128"/>
              <a:gd name="T11" fmla="*/ 112 h 128"/>
              <a:gd name="T12" fmla="*/ 21 w 128"/>
              <a:gd name="T13" fmla="*/ 128 h 128"/>
              <a:gd name="T14" fmla="*/ 107 w 128"/>
              <a:gd name="T15" fmla="*/ 128 h 128"/>
              <a:gd name="T16" fmla="*/ 124 w 128"/>
              <a:gd name="T17" fmla="*/ 112 h 128"/>
              <a:gd name="T18" fmla="*/ 124 w 128"/>
              <a:gd name="T19" fmla="*/ 68 h 128"/>
              <a:gd name="T20" fmla="*/ 128 w 128"/>
              <a:gd name="T21" fmla="*/ 56 h 128"/>
              <a:gd name="T22" fmla="*/ 128 w 128"/>
              <a:gd name="T23" fmla="*/ 40 h 128"/>
              <a:gd name="T24" fmla="*/ 105 w 128"/>
              <a:gd name="T25" fmla="*/ 0 h 128"/>
              <a:gd name="T26" fmla="*/ 116 w 128"/>
              <a:gd name="T27" fmla="*/ 112 h 128"/>
              <a:gd name="T28" fmla="*/ 107 w 128"/>
              <a:gd name="T29" fmla="*/ 120 h 128"/>
              <a:gd name="T30" fmla="*/ 21 w 128"/>
              <a:gd name="T31" fmla="*/ 120 h 128"/>
              <a:gd name="T32" fmla="*/ 12 w 128"/>
              <a:gd name="T33" fmla="*/ 112 h 128"/>
              <a:gd name="T34" fmla="*/ 12 w 128"/>
              <a:gd name="T35" fmla="*/ 104 h 128"/>
              <a:gd name="T36" fmla="*/ 116 w 128"/>
              <a:gd name="T37" fmla="*/ 104 h 128"/>
              <a:gd name="T38" fmla="*/ 116 w 128"/>
              <a:gd name="T39" fmla="*/ 112 h 128"/>
              <a:gd name="T40" fmla="*/ 116 w 128"/>
              <a:gd name="T41" fmla="*/ 96 h 128"/>
              <a:gd name="T42" fmla="*/ 12 w 128"/>
              <a:gd name="T43" fmla="*/ 96 h 128"/>
              <a:gd name="T44" fmla="*/ 12 w 128"/>
              <a:gd name="T45" fmla="*/ 72 h 128"/>
              <a:gd name="T46" fmla="*/ 20 w 128"/>
              <a:gd name="T47" fmla="*/ 72 h 128"/>
              <a:gd name="T48" fmla="*/ 34 w 128"/>
              <a:gd name="T49" fmla="*/ 62 h 128"/>
              <a:gd name="T50" fmla="*/ 49 w 128"/>
              <a:gd name="T51" fmla="*/ 72 h 128"/>
              <a:gd name="T52" fmla="*/ 64 w 128"/>
              <a:gd name="T53" fmla="*/ 63 h 128"/>
              <a:gd name="T54" fmla="*/ 79 w 128"/>
              <a:gd name="T55" fmla="*/ 72 h 128"/>
              <a:gd name="T56" fmla="*/ 94 w 128"/>
              <a:gd name="T57" fmla="*/ 62 h 128"/>
              <a:gd name="T58" fmla="*/ 108 w 128"/>
              <a:gd name="T59" fmla="*/ 72 h 128"/>
              <a:gd name="T60" fmla="*/ 116 w 128"/>
              <a:gd name="T61" fmla="*/ 72 h 128"/>
              <a:gd name="T62" fmla="*/ 116 w 128"/>
              <a:gd name="T63" fmla="*/ 96 h 128"/>
              <a:gd name="T64" fmla="*/ 120 w 128"/>
              <a:gd name="T65" fmla="*/ 56 h 128"/>
              <a:gd name="T66" fmla="*/ 108 w 128"/>
              <a:gd name="T67" fmla="*/ 64 h 128"/>
              <a:gd name="T68" fmla="*/ 96 w 128"/>
              <a:gd name="T69" fmla="*/ 56 h 128"/>
              <a:gd name="T70" fmla="*/ 92 w 128"/>
              <a:gd name="T71" fmla="*/ 56 h 128"/>
              <a:gd name="T72" fmla="*/ 79 w 128"/>
              <a:gd name="T73" fmla="*/ 64 h 128"/>
              <a:gd name="T74" fmla="*/ 66 w 128"/>
              <a:gd name="T75" fmla="*/ 56 h 128"/>
              <a:gd name="T76" fmla="*/ 62 w 128"/>
              <a:gd name="T77" fmla="*/ 56 h 128"/>
              <a:gd name="T78" fmla="*/ 49 w 128"/>
              <a:gd name="T79" fmla="*/ 64 h 128"/>
              <a:gd name="T80" fmla="*/ 36 w 128"/>
              <a:gd name="T81" fmla="*/ 56 h 128"/>
              <a:gd name="T82" fmla="*/ 32 w 128"/>
              <a:gd name="T83" fmla="*/ 56 h 128"/>
              <a:gd name="T84" fmla="*/ 20 w 128"/>
              <a:gd name="T85" fmla="*/ 64 h 128"/>
              <a:gd name="T86" fmla="*/ 8 w 128"/>
              <a:gd name="T87" fmla="*/ 56 h 128"/>
              <a:gd name="T88" fmla="*/ 8 w 128"/>
              <a:gd name="T89" fmla="*/ 48 h 128"/>
              <a:gd name="T90" fmla="*/ 120 w 128"/>
              <a:gd name="T91" fmla="*/ 48 h 128"/>
              <a:gd name="T92" fmla="*/ 120 w 128"/>
              <a:gd name="T93" fmla="*/ 56 h 128"/>
              <a:gd name="T94" fmla="*/ 8 w 128"/>
              <a:gd name="T95" fmla="*/ 40 h 128"/>
              <a:gd name="T96" fmla="*/ 27 w 128"/>
              <a:gd name="T97" fmla="*/ 8 h 128"/>
              <a:gd name="T98" fmla="*/ 101 w 128"/>
              <a:gd name="T99" fmla="*/ 8 h 128"/>
              <a:gd name="T100" fmla="*/ 120 w 128"/>
              <a:gd name="T101" fmla="*/ 40 h 128"/>
              <a:gd name="T102" fmla="*/ 8 w 128"/>
              <a:gd name="T103"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8" h="128">
                <a:moveTo>
                  <a:pt x="105" y="0"/>
                </a:moveTo>
                <a:cubicBezTo>
                  <a:pt x="23" y="0"/>
                  <a:pt x="23" y="0"/>
                  <a:pt x="23" y="0"/>
                </a:cubicBezTo>
                <a:cubicBezTo>
                  <a:pt x="0" y="40"/>
                  <a:pt x="0" y="40"/>
                  <a:pt x="0" y="40"/>
                </a:cubicBezTo>
                <a:cubicBezTo>
                  <a:pt x="0" y="40"/>
                  <a:pt x="0" y="54"/>
                  <a:pt x="0" y="56"/>
                </a:cubicBezTo>
                <a:cubicBezTo>
                  <a:pt x="0" y="60"/>
                  <a:pt x="2" y="65"/>
                  <a:pt x="4" y="68"/>
                </a:cubicBezTo>
                <a:cubicBezTo>
                  <a:pt x="4" y="112"/>
                  <a:pt x="4" y="112"/>
                  <a:pt x="4" y="112"/>
                </a:cubicBezTo>
                <a:cubicBezTo>
                  <a:pt x="4" y="121"/>
                  <a:pt x="12" y="128"/>
                  <a:pt x="21" y="128"/>
                </a:cubicBezTo>
                <a:cubicBezTo>
                  <a:pt x="107" y="128"/>
                  <a:pt x="107" y="128"/>
                  <a:pt x="107" y="128"/>
                </a:cubicBezTo>
                <a:cubicBezTo>
                  <a:pt x="116" y="128"/>
                  <a:pt x="124" y="121"/>
                  <a:pt x="124" y="112"/>
                </a:cubicBezTo>
                <a:cubicBezTo>
                  <a:pt x="124" y="68"/>
                  <a:pt x="124" y="68"/>
                  <a:pt x="124" y="68"/>
                </a:cubicBezTo>
                <a:cubicBezTo>
                  <a:pt x="127" y="65"/>
                  <a:pt x="128" y="61"/>
                  <a:pt x="128" y="56"/>
                </a:cubicBezTo>
                <a:cubicBezTo>
                  <a:pt x="128" y="52"/>
                  <a:pt x="128" y="40"/>
                  <a:pt x="128" y="40"/>
                </a:cubicBezTo>
                <a:lnTo>
                  <a:pt x="105" y="0"/>
                </a:lnTo>
                <a:close/>
                <a:moveTo>
                  <a:pt x="116" y="112"/>
                </a:moveTo>
                <a:cubicBezTo>
                  <a:pt x="116" y="116"/>
                  <a:pt x="112" y="120"/>
                  <a:pt x="107" y="120"/>
                </a:cubicBezTo>
                <a:cubicBezTo>
                  <a:pt x="21" y="120"/>
                  <a:pt x="21" y="120"/>
                  <a:pt x="21" y="120"/>
                </a:cubicBezTo>
                <a:cubicBezTo>
                  <a:pt x="16" y="120"/>
                  <a:pt x="12" y="116"/>
                  <a:pt x="12" y="112"/>
                </a:cubicBezTo>
                <a:cubicBezTo>
                  <a:pt x="12" y="104"/>
                  <a:pt x="12" y="104"/>
                  <a:pt x="12" y="104"/>
                </a:cubicBezTo>
                <a:cubicBezTo>
                  <a:pt x="116" y="104"/>
                  <a:pt x="116" y="104"/>
                  <a:pt x="116" y="104"/>
                </a:cubicBezTo>
                <a:lnTo>
                  <a:pt x="116" y="112"/>
                </a:lnTo>
                <a:close/>
                <a:moveTo>
                  <a:pt x="116" y="96"/>
                </a:moveTo>
                <a:cubicBezTo>
                  <a:pt x="12" y="96"/>
                  <a:pt x="12" y="96"/>
                  <a:pt x="12" y="96"/>
                </a:cubicBezTo>
                <a:cubicBezTo>
                  <a:pt x="12" y="72"/>
                  <a:pt x="12" y="72"/>
                  <a:pt x="12" y="72"/>
                </a:cubicBezTo>
                <a:cubicBezTo>
                  <a:pt x="14" y="72"/>
                  <a:pt x="18" y="72"/>
                  <a:pt x="20" y="72"/>
                </a:cubicBezTo>
                <a:cubicBezTo>
                  <a:pt x="24" y="72"/>
                  <a:pt x="31" y="68"/>
                  <a:pt x="34" y="62"/>
                </a:cubicBezTo>
                <a:cubicBezTo>
                  <a:pt x="37" y="68"/>
                  <a:pt x="43" y="72"/>
                  <a:pt x="49" y="72"/>
                </a:cubicBezTo>
                <a:cubicBezTo>
                  <a:pt x="55" y="72"/>
                  <a:pt x="62" y="68"/>
                  <a:pt x="64" y="63"/>
                </a:cubicBezTo>
                <a:cubicBezTo>
                  <a:pt x="66" y="68"/>
                  <a:pt x="73" y="72"/>
                  <a:pt x="79" y="72"/>
                </a:cubicBezTo>
                <a:cubicBezTo>
                  <a:pt x="85" y="72"/>
                  <a:pt x="91" y="68"/>
                  <a:pt x="94" y="62"/>
                </a:cubicBezTo>
                <a:cubicBezTo>
                  <a:pt x="97" y="68"/>
                  <a:pt x="100" y="72"/>
                  <a:pt x="108" y="72"/>
                </a:cubicBezTo>
                <a:cubicBezTo>
                  <a:pt x="109" y="72"/>
                  <a:pt x="115" y="72"/>
                  <a:pt x="116" y="72"/>
                </a:cubicBezTo>
                <a:lnTo>
                  <a:pt x="116" y="96"/>
                </a:lnTo>
                <a:close/>
                <a:moveTo>
                  <a:pt x="120" y="56"/>
                </a:moveTo>
                <a:cubicBezTo>
                  <a:pt x="120" y="62"/>
                  <a:pt x="114" y="64"/>
                  <a:pt x="108" y="64"/>
                </a:cubicBezTo>
                <a:cubicBezTo>
                  <a:pt x="102" y="64"/>
                  <a:pt x="96" y="60"/>
                  <a:pt x="96" y="56"/>
                </a:cubicBezTo>
                <a:cubicBezTo>
                  <a:pt x="92" y="56"/>
                  <a:pt x="92" y="56"/>
                  <a:pt x="92" y="56"/>
                </a:cubicBezTo>
                <a:cubicBezTo>
                  <a:pt x="92" y="60"/>
                  <a:pt x="85" y="64"/>
                  <a:pt x="79" y="64"/>
                </a:cubicBezTo>
                <a:cubicBezTo>
                  <a:pt x="73" y="64"/>
                  <a:pt x="66" y="60"/>
                  <a:pt x="66" y="56"/>
                </a:cubicBezTo>
                <a:cubicBezTo>
                  <a:pt x="62" y="56"/>
                  <a:pt x="62" y="56"/>
                  <a:pt x="62" y="56"/>
                </a:cubicBezTo>
                <a:cubicBezTo>
                  <a:pt x="62" y="60"/>
                  <a:pt x="55" y="64"/>
                  <a:pt x="49" y="64"/>
                </a:cubicBezTo>
                <a:cubicBezTo>
                  <a:pt x="43" y="64"/>
                  <a:pt x="36" y="61"/>
                  <a:pt x="36" y="56"/>
                </a:cubicBezTo>
                <a:cubicBezTo>
                  <a:pt x="32" y="56"/>
                  <a:pt x="32" y="56"/>
                  <a:pt x="32" y="56"/>
                </a:cubicBezTo>
                <a:cubicBezTo>
                  <a:pt x="32" y="60"/>
                  <a:pt x="26" y="64"/>
                  <a:pt x="20" y="64"/>
                </a:cubicBezTo>
                <a:cubicBezTo>
                  <a:pt x="14" y="64"/>
                  <a:pt x="8" y="62"/>
                  <a:pt x="8" y="56"/>
                </a:cubicBezTo>
                <a:cubicBezTo>
                  <a:pt x="8" y="48"/>
                  <a:pt x="8" y="48"/>
                  <a:pt x="8" y="48"/>
                </a:cubicBezTo>
                <a:cubicBezTo>
                  <a:pt x="120" y="48"/>
                  <a:pt x="120" y="48"/>
                  <a:pt x="120" y="48"/>
                </a:cubicBezTo>
                <a:lnTo>
                  <a:pt x="120" y="56"/>
                </a:lnTo>
                <a:close/>
                <a:moveTo>
                  <a:pt x="8" y="40"/>
                </a:moveTo>
                <a:cubicBezTo>
                  <a:pt x="27" y="8"/>
                  <a:pt x="27" y="8"/>
                  <a:pt x="27" y="8"/>
                </a:cubicBezTo>
                <a:cubicBezTo>
                  <a:pt x="101" y="8"/>
                  <a:pt x="101" y="8"/>
                  <a:pt x="101" y="8"/>
                </a:cubicBezTo>
                <a:cubicBezTo>
                  <a:pt x="120" y="40"/>
                  <a:pt x="120" y="40"/>
                  <a:pt x="120" y="40"/>
                </a:cubicBezTo>
                <a:lnTo>
                  <a:pt x="8" y="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稻壳儿榴莲果果"/>
          <p:cNvSpPr/>
          <p:nvPr/>
        </p:nvSpPr>
        <p:spPr>
          <a:xfrm>
            <a:off x="6983080" y="4482158"/>
            <a:ext cx="691356" cy="691356"/>
          </a:xfrm>
          <a:prstGeom prst="ellipse">
            <a:avLst/>
          </a:prstGeom>
          <a:solidFill>
            <a:srgbClr val="ED89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稻壳儿榴莲果果"/>
          <p:cNvSpPr>
            <a:spLocks noEditPoints="1"/>
          </p:cNvSpPr>
          <p:nvPr/>
        </p:nvSpPr>
        <p:spPr bwMode="auto">
          <a:xfrm>
            <a:off x="7158359" y="4655749"/>
            <a:ext cx="340798" cy="343048"/>
          </a:xfrm>
          <a:custGeom>
            <a:avLst/>
            <a:gdLst>
              <a:gd name="T0" fmla="*/ 61 w 128"/>
              <a:gd name="T1" fmla="*/ 95 h 128"/>
              <a:gd name="T2" fmla="*/ 64 w 128"/>
              <a:gd name="T3" fmla="*/ 96 h 128"/>
              <a:gd name="T4" fmla="*/ 67 w 128"/>
              <a:gd name="T5" fmla="*/ 95 h 128"/>
              <a:gd name="T6" fmla="*/ 87 w 128"/>
              <a:gd name="T7" fmla="*/ 71 h 128"/>
              <a:gd name="T8" fmla="*/ 87 w 128"/>
              <a:gd name="T9" fmla="*/ 65 h 128"/>
              <a:gd name="T10" fmla="*/ 81 w 128"/>
              <a:gd name="T11" fmla="*/ 65 h 128"/>
              <a:gd name="T12" fmla="*/ 68 w 128"/>
              <a:gd name="T13" fmla="*/ 81 h 128"/>
              <a:gd name="T14" fmla="*/ 68 w 128"/>
              <a:gd name="T15" fmla="*/ 20 h 128"/>
              <a:gd name="T16" fmla="*/ 64 w 128"/>
              <a:gd name="T17" fmla="*/ 16 h 128"/>
              <a:gd name="T18" fmla="*/ 60 w 128"/>
              <a:gd name="T19" fmla="*/ 20 h 128"/>
              <a:gd name="T20" fmla="*/ 60 w 128"/>
              <a:gd name="T21" fmla="*/ 81 h 128"/>
              <a:gd name="T22" fmla="*/ 47 w 128"/>
              <a:gd name="T23" fmla="*/ 65 h 128"/>
              <a:gd name="T24" fmla="*/ 41 w 128"/>
              <a:gd name="T25" fmla="*/ 65 h 128"/>
              <a:gd name="T26" fmla="*/ 41 w 128"/>
              <a:gd name="T27" fmla="*/ 71 h 128"/>
              <a:gd name="T28" fmla="*/ 61 w 128"/>
              <a:gd name="T29" fmla="*/ 95 h 128"/>
              <a:gd name="T30" fmla="*/ 100 w 128"/>
              <a:gd name="T31" fmla="*/ 104 h 128"/>
              <a:gd name="T32" fmla="*/ 28 w 128"/>
              <a:gd name="T33" fmla="*/ 104 h 128"/>
              <a:gd name="T34" fmla="*/ 24 w 128"/>
              <a:gd name="T35" fmla="*/ 108 h 128"/>
              <a:gd name="T36" fmla="*/ 28 w 128"/>
              <a:gd name="T37" fmla="*/ 112 h 128"/>
              <a:gd name="T38" fmla="*/ 100 w 128"/>
              <a:gd name="T39" fmla="*/ 112 h 128"/>
              <a:gd name="T40" fmla="*/ 104 w 128"/>
              <a:gd name="T41" fmla="*/ 108 h 128"/>
              <a:gd name="T42" fmla="*/ 100 w 128"/>
              <a:gd name="T43" fmla="*/ 104 h 128"/>
              <a:gd name="T44" fmla="*/ 112 w 128"/>
              <a:gd name="T45" fmla="*/ 0 h 128"/>
              <a:gd name="T46" fmla="*/ 16 w 128"/>
              <a:gd name="T47" fmla="*/ 0 h 128"/>
              <a:gd name="T48" fmla="*/ 0 w 128"/>
              <a:gd name="T49" fmla="*/ 16 h 128"/>
              <a:gd name="T50" fmla="*/ 0 w 128"/>
              <a:gd name="T51" fmla="*/ 112 h 128"/>
              <a:gd name="T52" fmla="*/ 16 w 128"/>
              <a:gd name="T53" fmla="*/ 128 h 128"/>
              <a:gd name="T54" fmla="*/ 112 w 128"/>
              <a:gd name="T55" fmla="*/ 128 h 128"/>
              <a:gd name="T56" fmla="*/ 128 w 128"/>
              <a:gd name="T57" fmla="*/ 112 h 128"/>
              <a:gd name="T58" fmla="*/ 128 w 128"/>
              <a:gd name="T59" fmla="*/ 16 h 128"/>
              <a:gd name="T60" fmla="*/ 112 w 128"/>
              <a:gd name="T61" fmla="*/ 0 h 128"/>
              <a:gd name="T62" fmla="*/ 120 w 128"/>
              <a:gd name="T63" fmla="*/ 112 h 128"/>
              <a:gd name="T64" fmla="*/ 112 w 128"/>
              <a:gd name="T65" fmla="*/ 120 h 128"/>
              <a:gd name="T66" fmla="*/ 16 w 128"/>
              <a:gd name="T67" fmla="*/ 120 h 128"/>
              <a:gd name="T68" fmla="*/ 8 w 128"/>
              <a:gd name="T69" fmla="*/ 112 h 128"/>
              <a:gd name="T70" fmla="*/ 8 w 128"/>
              <a:gd name="T71" fmla="*/ 16 h 128"/>
              <a:gd name="T72" fmla="*/ 16 w 128"/>
              <a:gd name="T73" fmla="*/ 8 h 128"/>
              <a:gd name="T74" fmla="*/ 112 w 128"/>
              <a:gd name="T75" fmla="*/ 8 h 128"/>
              <a:gd name="T76" fmla="*/ 120 w 128"/>
              <a:gd name="T77" fmla="*/ 16 h 128"/>
              <a:gd name="T78" fmla="*/ 120 w 128"/>
              <a:gd name="T79"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8">
                <a:moveTo>
                  <a:pt x="61" y="95"/>
                </a:moveTo>
                <a:cubicBezTo>
                  <a:pt x="62" y="96"/>
                  <a:pt x="63" y="96"/>
                  <a:pt x="64" y="96"/>
                </a:cubicBezTo>
                <a:cubicBezTo>
                  <a:pt x="65" y="96"/>
                  <a:pt x="66" y="96"/>
                  <a:pt x="67" y="95"/>
                </a:cubicBezTo>
                <a:cubicBezTo>
                  <a:pt x="87" y="71"/>
                  <a:pt x="87" y="71"/>
                  <a:pt x="87" y="71"/>
                </a:cubicBezTo>
                <a:cubicBezTo>
                  <a:pt x="88" y="69"/>
                  <a:pt x="88" y="67"/>
                  <a:pt x="87" y="65"/>
                </a:cubicBezTo>
                <a:cubicBezTo>
                  <a:pt x="85" y="64"/>
                  <a:pt x="83" y="64"/>
                  <a:pt x="81" y="65"/>
                </a:cubicBezTo>
                <a:cubicBezTo>
                  <a:pt x="68" y="81"/>
                  <a:pt x="68" y="81"/>
                  <a:pt x="68" y="81"/>
                </a:cubicBezTo>
                <a:cubicBezTo>
                  <a:pt x="68" y="20"/>
                  <a:pt x="68" y="20"/>
                  <a:pt x="68" y="20"/>
                </a:cubicBezTo>
                <a:cubicBezTo>
                  <a:pt x="68" y="18"/>
                  <a:pt x="66" y="16"/>
                  <a:pt x="64" y="16"/>
                </a:cubicBezTo>
                <a:cubicBezTo>
                  <a:pt x="62" y="16"/>
                  <a:pt x="60" y="18"/>
                  <a:pt x="60" y="20"/>
                </a:cubicBezTo>
                <a:cubicBezTo>
                  <a:pt x="60" y="81"/>
                  <a:pt x="60" y="81"/>
                  <a:pt x="60" y="81"/>
                </a:cubicBezTo>
                <a:cubicBezTo>
                  <a:pt x="47" y="65"/>
                  <a:pt x="47" y="65"/>
                  <a:pt x="47" y="65"/>
                </a:cubicBezTo>
                <a:cubicBezTo>
                  <a:pt x="45" y="64"/>
                  <a:pt x="43" y="64"/>
                  <a:pt x="41" y="65"/>
                </a:cubicBezTo>
                <a:cubicBezTo>
                  <a:pt x="40" y="67"/>
                  <a:pt x="40" y="69"/>
                  <a:pt x="41" y="71"/>
                </a:cubicBezTo>
                <a:lnTo>
                  <a:pt x="61" y="95"/>
                </a:lnTo>
                <a:close/>
                <a:moveTo>
                  <a:pt x="100" y="104"/>
                </a:moveTo>
                <a:cubicBezTo>
                  <a:pt x="28" y="104"/>
                  <a:pt x="28" y="104"/>
                  <a:pt x="28" y="104"/>
                </a:cubicBezTo>
                <a:cubicBezTo>
                  <a:pt x="26" y="104"/>
                  <a:pt x="24" y="106"/>
                  <a:pt x="24" y="108"/>
                </a:cubicBezTo>
                <a:cubicBezTo>
                  <a:pt x="24" y="110"/>
                  <a:pt x="26" y="112"/>
                  <a:pt x="28" y="112"/>
                </a:cubicBezTo>
                <a:cubicBezTo>
                  <a:pt x="100" y="112"/>
                  <a:pt x="100" y="112"/>
                  <a:pt x="100" y="112"/>
                </a:cubicBezTo>
                <a:cubicBezTo>
                  <a:pt x="102" y="112"/>
                  <a:pt x="104" y="110"/>
                  <a:pt x="104" y="108"/>
                </a:cubicBezTo>
                <a:cubicBezTo>
                  <a:pt x="104" y="106"/>
                  <a:pt x="102" y="104"/>
                  <a:pt x="100" y="104"/>
                </a:cubicBezTo>
                <a:close/>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120" y="112"/>
                </a:moveTo>
                <a:cubicBezTo>
                  <a:pt x="120" y="116"/>
                  <a:pt x="116" y="120"/>
                  <a:pt x="112" y="120"/>
                </a:cubicBezTo>
                <a:cubicBezTo>
                  <a:pt x="16" y="120"/>
                  <a:pt x="16" y="120"/>
                  <a:pt x="16" y="120"/>
                </a:cubicBezTo>
                <a:cubicBezTo>
                  <a:pt x="12" y="120"/>
                  <a:pt x="8" y="116"/>
                  <a:pt x="8" y="112"/>
                </a:cubicBezTo>
                <a:cubicBezTo>
                  <a:pt x="8" y="16"/>
                  <a:pt x="8" y="16"/>
                  <a:pt x="8" y="16"/>
                </a:cubicBezTo>
                <a:cubicBezTo>
                  <a:pt x="8" y="12"/>
                  <a:pt x="12" y="8"/>
                  <a:pt x="16" y="8"/>
                </a:cubicBezTo>
                <a:cubicBezTo>
                  <a:pt x="112" y="8"/>
                  <a:pt x="112" y="8"/>
                  <a:pt x="112" y="8"/>
                </a:cubicBezTo>
                <a:cubicBezTo>
                  <a:pt x="116" y="8"/>
                  <a:pt x="120" y="12"/>
                  <a:pt x="120" y="16"/>
                </a:cubicBezTo>
                <a:lnTo>
                  <a:pt x="120" y="11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稻壳儿榴莲果果"/>
          <p:cNvSpPr/>
          <p:nvPr/>
        </p:nvSpPr>
        <p:spPr>
          <a:xfrm>
            <a:off x="1208385" y="3567351"/>
            <a:ext cx="3760887" cy="1708160"/>
          </a:xfrm>
          <a:prstGeom prst="rect">
            <a:avLst/>
          </a:prstGeom>
        </p:spPr>
        <p:txBody>
          <a:bodyPr wrap="square">
            <a:spAutoFit/>
          </a:bodyPr>
          <a:lstStyle/>
          <a:p>
            <a:pPr>
              <a:lnSpc>
                <a:spcPct val="150000"/>
              </a:lnSpc>
            </a:pPr>
            <a:r>
              <a:rPr lang="en-US" altLang="zh-CN" sz="1000" dirty="0">
                <a:latin typeface="Roboto" panose="02000000000000000000" pitchFamily="2" charset="0"/>
                <a:ea typeface="Roboto" panose="02000000000000000000" pitchFamily="2" charset="0"/>
                <a:cs typeface="Open Sans" panose="020B0606030504020204" pitchFamily="34" charset="0"/>
              </a:rPr>
              <a:t>Lorem ipsum dolor sit amet, consectetur adipiscing elit. Nunc bibendum eleifend tortor, non porta justo gravida posuere. Cum sociis natoque penatibus et magnis dis parturient montes, nascetur ridiculus mus. Nam nec lorem eu elit pulvinar rutrum. Quisque quis velit lacinia ipsum rhoncus pulvinar ac quis leo. Ut congue eget ante sed hendrerit. Maecenas ligula tellus, dignissim sit amet interdum nec, malesuada at ante. </a:t>
            </a:r>
          </a:p>
        </p:txBody>
      </p:sp>
      <p:sp>
        <p:nvSpPr>
          <p:cNvPr id="19" name="稻壳儿榴莲果果"/>
          <p:cNvSpPr txBox="1"/>
          <p:nvPr/>
        </p:nvSpPr>
        <p:spPr>
          <a:xfrm>
            <a:off x="1174167" y="1712168"/>
            <a:ext cx="3359832" cy="1569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请在此处</a:t>
            </a:r>
            <a:endParaRPr lang="en-US" altLang="zh-CN"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a:p>
            <a:r>
              <a:rPr lang="zh-CN" altLang="en-US" sz="48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输入关键句</a:t>
            </a:r>
          </a:p>
        </p:txBody>
      </p:sp>
      <p:sp>
        <p:nvSpPr>
          <p:cNvPr id="20" name="稻壳儿榴莲果果"/>
          <p:cNvSpPr txBox="1"/>
          <p:nvPr/>
        </p:nvSpPr>
        <p:spPr>
          <a:xfrm>
            <a:off x="7847840" y="1712168"/>
            <a:ext cx="820738" cy="246221"/>
          </a:xfrm>
          <a:prstGeom prst="rect">
            <a:avLst/>
          </a:prstGeom>
          <a:noFill/>
        </p:spPr>
        <p:txBody>
          <a:bodyPr wrap="none" lIns="0" tIns="0" rIns="0" bIns="0" rtlCol="0">
            <a:spAutoFit/>
          </a:bodyPr>
          <a:lstStyle/>
          <a:p>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1" name="稻壳儿榴莲果果"/>
          <p:cNvSpPr txBox="1"/>
          <p:nvPr/>
        </p:nvSpPr>
        <p:spPr>
          <a:xfrm>
            <a:off x="7847841" y="2020233"/>
            <a:ext cx="3109084"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22" name="稻壳儿榴莲果果"/>
          <p:cNvSpPr txBox="1"/>
          <p:nvPr/>
        </p:nvSpPr>
        <p:spPr>
          <a:xfrm>
            <a:off x="7847840" y="4517141"/>
            <a:ext cx="820738" cy="246221"/>
          </a:xfrm>
          <a:prstGeom prst="rect">
            <a:avLst/>
          </a:prstGeom>
          <a:noFill/>
        </p:spPr>
        <p:txBody>
          <a:bodyPr wrap="none" lIns="0" tIns="0" rIns="0" bIns="0" rtlCol="0">
            <a:spAutoFit/>
          </a:bodyPr>
          <a:lstStyle/>
          <a:p>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3" name="稻壳儿榴莲果果"/>
          <p:cNvSpPr txBox="1"/>
          <p:nvPr/>
        </p:nvSpPr>
        <p:spPr>
          <a:xfrm>
            <a:off x="7847841" y="4825206"/>
            <a:ext cx="3109084" cy="553998"/>
          </a:xfrm>
          <a:prstGeom prst="rect">
            <a:avLst/>
          </a:prstGeom>
          <a:noFill/>
        </p:spPr>
        <p:txBody>
          <a:bodyPr wrap="square" lIns="0" tIns="0" rIns="0" bIns="0" rtlCol="0">
            <a:spAutoFit/>
          </a:bodyPr>
          <a:lstStyle/>
          <a:p>
            <a:pP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24" name="稻壳儿榴莲果果"/>
          <p:cNvSpPr txBox="1"/>
          <p:nvPr/>
        </p:nvSpPr>
        <p:spPr>
          <a:xfrm>
            <a:off x="7847840" y="3158142"/>
            <a:ext cx="820738" cy="246221"/>
          </a:xfrm>
          <a:prstGeom prst="rect">
            <a:avLst/>
          </a:prstGeom>
          <a:noFill/>
        </p:spPr>
        <p:txBody>
          <a:bodyPr wrap="none" lIns="0" tIns="0" rIns="0" bIns="0" rtlCol="0">
            <a:spAutoFit/>
          </a:bodyPr>
          <a:lstStyle/>
          <a:p>
            <a:r>
              <a:rPr lang="zh-CN" altLang="en-US" sz="1600" dirty="0" smtClean="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5" name="稻壳儿榴莲果果"/>
          <p:cNvSpPr txBox="1"/>
          <p:nvPr/>
        </p:nvSpPr>
        <p:spPr>
          <a:xfrm>
            <a:off x="7847841" y="3466207"/>
            <a:ext cx="3109084" cy="523220"/>
          </a:xfrm>
          <a:prstGeom prst="rect">
            <a:avLst/>
          </a:prstGeom>
          <a:noFill/>
        </p:spPr>
        <p:txBody>
          <a:bodyPr wrap="square" lIns="0" tIns="0" rIns="0" bIns="0" rtlCol="0">
            <a:spAutoFit/>
          </a:bodyPr>
          <a:lstStyle/>
          <a:p>
            <a:pPr>
              <a:lnSpc>
                <a:spcPct val="150000"/>
              </a:lnSpc>
            </a:pPr>
            <a:r>
              <a:rPr lang="en-US" sz="1200" dirty="0">
                <a:solidFill>
                  <a:schemeClr val="bg1"/>
                </a:solidFill>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solidFill>
                  <a:schemeClr val="bg1"/>
                </a:solidFill>
                <a:latin typeface="Roboto" panose="02000000000000000000" pitchFamily="2" charset="0"/>
                <a:ea typeface="Roboto" panose="02000000000000000000" pitchFamily="2" charset="0"/>
                <a:cs typeface="Lato Regular" panose="020F0502020204030203" pitchFamily="34" charset="0"/>
              </a:rPr>
              <a:t>do</a:t>
            </a:r>
            <a:endParaRPr lang="en-US" sz="1200" dirty="0" smtClean="0">
              <a:solidFill>
                <a:schemeClr val="bg1"/>
              </a:solidFill>
              <a:latin typeface="Roboto" panose="02000000000000000000" pitchFamily="2" charset="0"/>
              <a:ea typeface="Roboto" panose="02000000000000000000" pitchFamily="2" charset="0"/>
              <a:cs typeface="Lato Medium" panose="020F0502020204030203" pitchFamily="34" charset="0"/>
            </a:endParaRPr>
          </a:p>
        </p:txBody>
      </p:sp>
    </p:spTree>
    <p:extLst>
      <p:ext uri="{BB962C8B-B14F-4D97-AF65-F5344CB8AC3E}">
        <p14:creationId xmlns:p14="http://schemas.microsoft.com/office/powerpoint/2010/main" val="1398056814"/>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稻壳儿榴莲果果"/>
          <p:cNvSpPr/>
          <p:nvPr/>
        </p:nvSpPr>
        <p:spPr>
          <a:xfrm rot="5400000">
            <a:off x="1403036" y="1505687"/>
            <a:ext cx="1328841" cy="2511644"/>
          </a:xfrm>
          <a:prstGeom prst="homePlate">
            <a:avLst>
              <a:gd name="adj" fmla="val 22102"/>
            </a:avLst>
          </a:prstGeom>
          <a:solidFill>
            <a:srgbClr val="BEBEEA"/>
          </a:solidFill>
          <a:ln>
            <a:noFill/>
          </a:ln>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endParaRPr lang="en-US" sz="1200" dirty="0">
              <a:solidFill>
                <a:schemeClr val="tx1">
                  <a:lumMod val="65000"/>
                  <a:lumOff val="35000"/>
                </a:schemeClr>
              </a:solidFill>
            </a:endParaRPr>
          </a:p>
        </p:txBody>
      </p:sp>
      <p:sp>
        <p:nvSpPr>
          <p:cNvPr id="18" name="稻壳儿榴莲果果"/>
          <p:cNvSpPr/>
          <p:nvPr/>
        </p:nvSpPr>
        <p:spPr>
          <a:xfrm rot="5400000">
            <a:off x="4089226" y="1505688"/>
            <a:ext cx="1328841" cy="2511644"/>
          </a:xfrm>
          <a:prstGeom prst="homePlate">
            <a:avLst>
              <a:gd name="adj" fmla="val 22102"/>
            </a:avLst>
          </a:prstGeom>
          <a:solidFill>
            <a:srgbClr val="ED898E"/>
          </a:solidFill>
          <a:ln>
            <a:noFill/>
          </a:ln>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lvl="0" algn="ctr"/>
            <a:endParaRPr lang="en-US" sz="1200" dirty="0">
              <a:solidFill>
                <a:schemeClr val="tx1">
                  <a:lumMod val="65000"/>
                  <a:lumOff val="35000"/>
                </a:schemeClr>
              </a:solidFill>
            </a:endParaRPr>
          </a:p>
        </p:txBody>
      </p:sp>
      <p:sp>
        <p:nvSpPr>
          <p:cNvPr id="19" name="稻壳儿榴莲果果"/>
          <p:cNvSpPr/>
          <p:nvPr/>
        </p:nvSpPr>
        <p:spPr>
          <a:xfrm rot="5400000">
            <a:off x="6773933" y="1505690"/>
            <a:ext cx="1328841" cy="2511644"/>
          </a:xfrm>
          <a:prstGeom prst="homePlate">
            <a:avLst>
              <a:gd name="adj" fmla="val 22102"/>
            </a:avLst>
          </a:prstGeom>
          <a:solidFill>
            <a:srgbClr val="BEBEEA"/>
          </a:solidFill>
          <a:ln>
            <a:noFill/>
          </a:ln>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lvl="0" algn="ctr"/>
            <a:endParaRPr lang="en-US" sz="1200" dirty="0">
              <a:solidFill>
                <a:schemeClr val="tx1">
                  <a:lumMod val="65000"/>
                  <a:lumOff val="35000"/>
                </a:schemeClr>
              </a:solidFill>
            </a:endParaRPr>
          </a:p>
        </p:txBody>
      </p:sp>
      <p:sp>
        <p:nvSpPr>
          <p:cNvPr id="20" name="稻壳儿榴莲果果"/>
          <p:cNvSpPr/>
          <p:nvPr/>
        </p:nvSpPr>
        <p:spPr>
          <a:xfrm rot="5400000">
            <a:off x="9460123" y="1505691"/>
            <a:ext cx="1328841" cy="2511644"/>
          </a:xfrm>
          <a:prstGeom prst="homePlate">
            <a:avLst>
              <a:gd name="adj" fmla="val 22102"/>
            </a:avLst>
          </a:prstGeom>
          <a:solidFill>
            <a:srgbClr val="ED898E"/>
          </a:solidFill>
          <a:ln>
            <a:noFill/>
          </a:ln>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lvl="0" algn="ctr"/>
            <a:endParaRPr lang="en-US" sz="1200" dirty="0">
              <a:solidFill>
                <a:schemeClr val="tx1">
                  <a:lumMod val="65000"/>
                  <a:lumOff val="35000"/>
                </a:schemeClr>
              </a:solidFill>
            </a:endParaRPr>
          </a:p>
        </p:txBody>
      </p:sp>
      <p:sp>
        <p:nvSpPr>
          <p:cNvPr id="21" name="稻壳儿榴莲果果"/>
          <p:cNvSpPr txBox="1"/>
          <p:nvPr/>
        </p:nvSpPr>
        <p:spPr>
          <a:xfrm>
            <a:off x="3948317" y="2439890"/>
            <a:ext cx="1610658" cy="400110"/>
          </a:xfrm>
          <a:prstGeom prst="rect">
            <a:avLst/>
          </a:prstGeom>
          <a:noFill/>
        </p:spPr>
        <p:txBody>
          <a:bodyPr wrap="square" tIns="45720" rtlCol="0">
            <a:spAutoFit/>
          </a:bodyPr>
          <a:lstStyle/>
          <a:p>
            <a:pPr algn="ctr"/>
            <a:r>
              <a:rPr lang="zh-CN" altLang="en-US" sz="2000" dirty="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关键字</a:t>
            </a:r>
            <a:endParaRPr lang="en-US" altLang="zh-CN" sz="2000" dirty="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2" name="稻壳儿榴莲果果"/>
          <p:cNvSpPr txBox="1"/>
          <p:nvPr/>
        </p:nvSpPr>
        <p:spPr>
          <a:xfrm>
            <a:off x="1262127" y="2439890"/>
            <a:ext cx="1610658" cy="400110"/>
          </a:xfrm>
          <a:prstGeom prst="rect">
            <a:avLst/>
          </a:prstGeom>
          <a:noFill/>
        </p:spPr>
        <p:txBody>
          <a:bodyPr wrap="square" tIns="45720" rtlCol="0">
            <a:spAutoFit/>
          </a:bodyPr>
          <a:lstStyle/>
          <a:p>
            <a:pPr algn="ctr"/>
            <a:r>
              <a:rPr lang="zh-CN" altLang="en-US" sz="2000" dirty="0" smtClean="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关键字</a:t>
            </a:r>
            <a:endParaRPr lang="en-US" sz="2000" dirty="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3" name="稻壳儿榴莲果果"/>
          <p:cNvSpPr txBox="1"/>
          <p:nvPr/>
        </p:nvSpPr>
        <p:spPr>
          <a:xfrm>
            <a:off x="6633024" y="2439890"/>
            <a:ext cx="1610658" cy="400110"/>
          </a:xfrm>
          <a:prstGeom prst="rect">
            <a:avLst/>
          </a:prstGeom>
          <a:noFill/>
        </p:spPr>
        <p:txBody>
          <a:bodyPr wrap="square" tIns="45720" rtlCol="0">
            <a:spAutoFit/>
          </a:bodyPr>
          <a:lstStyle/>
          <a:p>
            <a:pPr algn="ctr"/>
            <a:r>
              <a:rPr lang="zh-CN" altLang="en-US" sz="2000" dirty="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关键字</a:t>
            </a:r>
            <a:endParaRPr lang="en-US" altLang="zh-CN" sz="2000" dirty="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24" name="稻壳儿榴莲果果"/>
          <p:cNvSpPr txBox="1"/>
          <p:nvPr/>
        </p:nvSpPr>
        <p:spPr>
          <a:xfrm>
            <a:off x="9319214" y="2439890"/>
            <a:ext cx="1610658" cy="400110"/>
          </a:xfrm>
          <a:prstGeom prst="rect">
            <a:avLst/>
          </a:prstGeom>
          <a:noFill/>
        </p:spPr>
        <p:txBody>
          <a:bodyPr wrap="square" tIns="45720" rtlCol="0">
            <a:spAutoFit/>
          </a:bodyPr>
          <a:lstStyle/>
          <a:p>
            <a:pPr algn="ctr"/>
            <a:r>
              <a:rPr lang="zh-CN" altLang="en-US" sz="2000" dirty="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关键字</a:t>
            </a:r>
            <a:endParaRPr lang="en-US" altLang="zh-CN" sz="2000" dirty="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33" name="稻壳儿榴莲果果">
            <a:extLst>
              <a:ext uri="{FF2B5EF4-FFF2-40B4-BE49-F238E27FC236}">
                <a16:creationId xmlns:a16="http://schemas.microsoft.com/office/drawing/2014/main" id="{B15DF03E-28A7-46B0-BBB7-6C8F258E770B}"/>
              </a:ext>
            </a:extLst>
          </p:cNvPr>
          <p:cNvSpPr>
            <a:spLocks noEditPoints="1"/>
          </p:cNvSpPr>
          <p:nvPr/>
        </p:nvSpPr>
        <p:spPr bwMode="auto">
          <a:xfrm>
            <a:off x="9972752" y="3932887"/>
            <a:ext cx="303581" cy="240314"/>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rgbClr val="ED898E"/>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34" name="Group 1271">
            <a:extLst>
              <a:ext uri="{FF2B5EF4-FFF2-40B4-BE49-F238E27FC236}">
                <a16:creationId xmlns:a16="http://schemas.microsoft.com/office/drawing/2014/main" id="{73F6D0DD-B5C1-4DA6-BBFE-7A845295F02C}"/>
              </a:ext>
            </a:extLst>
          </p:cNvPr>
          <p:cNvGrpSpPr>
            <a:grpSpLocks noChangeAspect="1"/>
          </p:cNvGrpSpPr>
          <p:nvPr/>
        </p:nvGrpSpPr>
        <p:grpSpPr bwMode="auto">
          <a:xfrm>
            <a:off x="7360748" y="3910820"/>
            <a:ext cx="239192" cy="238952"/>
            <a:chOff x="5516" y="3626"/>
            <a:chExt cx="1981" cy="1979"/>
          </a:xfrm>
          <a:solidFill>
            <a:srgbClr val="BEBEEA"/>
          </a:solidFill>
        </p:grpSpPr>
        <p:sp>
          <p:nvSpPr>
            <p:cNvPr id="35" name="稻壳儿榴莲果果">
              <a:extLst>
                <a:ext uri="{FF2B5EF4-FFF2-40B4-BE49-F238E27FC236}">
                  <a16:creationId xmlns:a16="http://schemas.microsoft.com/office/drawing/2014/main" id="{C1D45216-E912-484B-B4B9-CADABAFA4114}"/>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6" name="稻壳儿榴莲果果">
              <a:extLst>
                <a:ext uri="{FF2B5EF4-FFF2-40B4-BE49-F238E27FC236}">
                  <a16:creationId xmlns:a16="http://schemas.microsoft.com/office/drawing/2014/main" id="{D7AC0587-FC06-4F89-B2B3-5DAEF552A7E2}"/>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7" name="稻壳儿榴莲果果">
              <a:extLst>
                <a:ext uri="{FF2B5EF4-FFF2-40B4-BE49-F238E27FC236}">
                  <a16:creationId xmlns:a16="http://schemas.microsoft.com/office/drawing/2014/main" id="{38677B6D-652A-4EC5-93B0-A4F89F603E46}"/>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8" name="稻壳儿榴莲果果">
              <a:extLst>
                <a:ext uri="{FF2B5EF4-FFF2-40B4-BE49-F238E27FC236}">
                  <a16:creationId xmlns:a16="http://schemas.microsoft.com/office/drawing/2014/main" id="{02D78373-E537-42B1-8A8D-A40A550F6B65}"/>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39" name="Group 1036">
            <a:extLst>
              <a:ext uri="{FF2B5EF4-FFF2-40B4-BE49-F238E27FC236}">
                <a16:creationId xmlns:a16="http://schemas.microsoft.com/office/drawing/2014/main" id="{26E424F4-B03C-465F-97B7-C8AFD0F04087}"/>
              </a:ext>
            </a:extLst>
          </p:cNvPr>
          <p:cNvGrpSpPr>
            <a:grpSpLocks noChangeAspect="1"/>
          </p:cNvGrpSpPr>
          <p:nvPr/>
        </p:nvGrpSpPr>
        <p:grpSpPr bwMode="auto">
          <a:xfrm>
            <a:off x="1955803" y="3928180"/>
            <a:ext cx="246522" cy="245021"/>
            <a:chOff x="9876" y="-1946"/>
            <a:chExt cx="822" cy="817"/>
          </a:xfrm>
          <a:solidFill>
            <a:srgbClr val="BEBEEA"/>
          </a:solidFill>
        </p:grpSpPr>
        <p:sp>
          <p:nvSpPr>
            <p:cNvPr id="40" name="稻壳儿榴莲果果">
              <a:extLst>
                <a:ext uri="{FF2B5EF4-FFF2-40B4-BE49-F238E27FC236}">
                  <a16:creationId xmlns:a16="http://schemas.microsoft.com/office/drawing/2014/main" id="{72719A6A-A546-4D28-AD4D-D1242B615091}"/>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41" name="稻壳儿榴莲果果">
              <a:extLst>
                <a:ext uri="{FF2B5EF4-FFF2-40B4-BE49-F238E27FC236}">
                  <a16:creationId xmlns:a16="http://schemas.microsoft.com/office/drawing/2014/main" id="{C56C03B8-83D8-413E-A459-39BA6DD6E2CB}"/>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42" name="稻壳儿榴莲果果">
              <a:extLst>
                <a:ext uri="{FF2B5EF4-FFF2-40B4-BE49-F238E27FC236}">
                  <a16:creationId xmlns:a16="http://schemas.microsoft.com/office/drawing/2014/main" id="{4136907D-0894-4954-A95C-DC62CF6D33BF}"/>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43" name="稻壳儿榴莲果果">
              <a:extLst>
                <a:ext uri="{FF2B5EF4-FFF2-40B4-BE49-F238E27FC236}">
                  <a16:creationId xmlns:a16="http://schemas.microsoft.com/office/drawing/2014/main" id="{A5202941-4BCA-41B9-B317-6D07057C6D22}"/>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44" name="稻壳儿榴莲果果">
              <a:extLst>
                <a:ext uri="{FF2B5EF4-FFF2-40B4-BE49-F238E27FC236}">
                  <a16:creationId xmlns:a16="http://schemas.microsoft.com/office/drawing/2014/main" id="{1800F522-F20A-4410-85EF-40835A3E8B8C}"/>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45" name="稻壳儿榴莲果果">
              <a:extLst>
                <a:ext uri="{FF2B5EF4-FFF2-40B4-BE49-F238E27FC236}">
                  <a16:creationId xmlns:a16="http://schemas.microsoft.com/office/drawing/2014/main" id="{8A0D3CC5-8A6F-41A8-8BDE-6AEC9BF5BF5B}"/>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46" name="稻壳儿榴莲果果">
            <a:extLst>
              <a:ext uri="{FF2B5EF4-FFF2-40B4-BE49-F238E27FC236}">
                <a16:creationId xmlns:a16="http://schemas.microsoft.com/office/drawing/2014/main" id="{4C7563BA-2745-4340-9C9C-2809D193EC3C}"/>
              </a:ext>
            </a:extLst>
          </p:cNvPr>
          <p:cNvSpPr>
            <a:spLocks/>
          </p:cNvSpPr>
          <p:nvPr/>
        </p:nvSpPr>
        <p:spPr bwMode="auto">
          <a:xfrm>
            <a:off x="4598253" y="3979894"/>
            <a:ext cx="310785" cy="233064"/>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rgbClr val="ED898E"/>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47" name="稻壳儿榴莲果果"/>
          <p:cNvSpPr txBox="1"/>
          <p:nvPr/>
        </p:nvSpPr>
        <p:spPr>
          <a:xfrm>
            <a:off x="1580616" y="4510424"/>
            <a:ext cx="821752" cy="246221"/>
          </a:xfrm>
          <a:prstGeom prst="rect">
            <a:avLst/>
          </a:prstGeom>
          <a:noFill/>
        </p:spPr>
        <p:txBody>
          <a:bodyPr wrap="square" lIns="0" tIns="0" rIns="0" bIns="0" rtlCol="0">
            <a:spAutoFit/>
          </a:bodyPr>
          <a:lstStyle/>
          <a:p>
            <a:pPr algn="ctr"/>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48" name="稻壳儿榴莲果果"/>
          <p:cNvSpPr txBox="1"/>
          <p:nvPr/>
        </p:nvSpPr>
        <p:spPr>
          <a:xfrm>
            <a:off x="982465" y="4818489"/>
            <a:ext cx="2018054" cy="830997"/>
          </a:xfrm>
          <a:prstGeom prst="rect">
            <a:avLst/>
          </a:prstGeom>
          <a:noFill/>
        </p:spPr>
        <p:txBody>
          <a:bodyPr wrap="square" lIns="0" tIns="0" rIns="0" bIns="0" rtlCol="0">
            <a:spAutoFit/>
          </a:bodyPr>
          <a:lstStyle/>
          <a:p>
            <a:pPr algn="ct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49" name="稻壳儿榴莲果果"/>
          <p:cNvSpPr txBox="1"/>
          <p:nvPr/>
        </p:nvSpPr>
        <p:spPr>
          <a:xfrm>
            <a:off x="4323816" y="4510424"/>
            <a:ext cx="821752" cy="246221"/>
          </a:xfrm>
          <a:prstGeom prst="rect">
            <a:avLst/>
          </a:prstGeom>
          <a:noFill/>
        </p:spPr>
        <p:txBody>
          <a:bodyPr wrap="square" lIns="0" tIns="0" rIns="0" bIns="0" rtlCol="0">
            <a:spAutoFit/>
          </a:bodyPr>
          <a:lstStyle/>
          <a:p>
            <a:pPr algn="ctr"/>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50" name="稻壳儿榴莲果果"/>
          <p:cNvSpPr txBox="1"/>
          <p:nvPr/>
        </p:nvSpPr>
        <p:spPr>
          <a:xfrm>
            <a:off x="3725665" y="4818489"/>
            <a:ext cx="2018054" cy="830997"/>
          </a:xfrm>
          <a:prstGeom prst="rect">
            <a:avLst/>
          </a:prstGeom>
          <a:noFill/>
        </p:spPr>
        <p:txBody>
          <a:bodyPr wrap="square" lIns="0" tIns="0" rIns="0" bIns="0" rtlCol="0">
            <a:spAutoFit/>
          </a:bodyPr>
          <a:lstStyle/>
          <a:p>
            <a:pPr algn="ct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51" name="稻壳儿榴莲果果"/>
          <p:cNvSpPr txBox="1"/>
          <p:nvPr/>
        </p:nvSpPr>
        <p:spPr>
          <a:xfrm>
            <a:off x="7010123" y="4510424"/>
            <a:ext cx="821752" cy="246221"/>
          </a:xfrm>
          <a:prstGeom prst="rect">
            <a:avLst/>
          </a:prstGeom>
          <a:noFill/>
        </p:spPr>
        <p:txBody>
          <a:bodyPr wrap="square" lIns="0" tIns="0" rIns="0" bIns="0" rtlCol="0">
            <a:spAutoFit/>
          </a:bodyPr>
          <a:lstStyle/>
          <a:p>
            <a:pPr algn="ctr"/>
            <a:r>
              <a:rPr lang="zh-CN" alt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52" name="稻壳儿榴莲果果"/>
          <p:cNvSpPr txBox="1"/>
          <p:nvPr/>
        </p:nvSpPr>
        <p:spPr>
          <a:xfrm>
            <a:off x="6411972" y="4818489"/>
            <a:ext cx="2018054" cy="830997"/>
          </a:xfrm>
          <a:prstGeom prst="rect">
            <a:avLst/>
          </a:prstGeom>
          <a:noFill/>
        </p:spPr>
        <p:txBody>
          <a:bodyPr wrap="square" lIns="0" tIns="0" rIns="0" bIns="0" rtlCol="0">
            <a:spAutoFit/>
          </a:bodyPr>
          <a:lstStyle/>
          <a:p>
            <a:pPr algn="ct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53" name="稻壳儿榴莲果果"/>
          <p:cNvSpPr txBox="1"/>
          <p:nvPr/>
        </p:nvSpPr>
        <p:spPr>
          <a:xfrm>
            <a:off x="9609841" y="4510424"/>
            <a:ext cx="821752" cy="246221"/>
          </a:xfrm>
          <a:prstGeom prst="rect">
            <a:avLst/>
          </a:prstGeom>
          <a:noFill/>
        </p:spPr>
        <p:txBody>
          <a:bodyPr wrap="square" lIns="0" tIns="0" rIns="0" bIns="0" rtlCol="0">
            <a:spAutoFit/>
          </a:bodyPr>
          <a:lstStyle/>
          <a:p>
            <a:pPr algn="ctr"/>
            <a:r>
              <a:rPr lang="zh-CN" alt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添加标题</a:t>
            </a:r>
            <a:endParaRPr lang="en-US" sz="1600" dirty="0" smtClean="0">
              <a:solidFill>
                <a:srgbClr val="ED898E"/>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54" name="稻壳儿榴莲果果"/>
          <p:cNvSpPr txBox="1"/>
          <p:nvPr/>
        </p:nvSpPr>
        <p:spPr>
          <a:xfrm>
            <a:off x="9011690" y="4818489"/>
            <a:ext cx="2018054" cy="830997"/>
          </a:xfrm>
          <a:prstGeom prst="rect">
            <a:avLst/>
          </a:prstGeom>
          <a:noFill/>
        </p:spPr>
        <p:txBody>
          <a:bodyPr wrap="square" lIns="0" tIns="0" rIns="0" bIns="0" rtlCol="0">
            <a:spAutoFit/>
          </a:bodyPr>
          <a:lstStyle/>
          <a:p>
            <a:pPr algn="ctr">
              <a:lnSpc>
                <a:spcPct val="150000"/>
              </a:lnSpc>
            </a:pPr>
            <a:r>
              <a:rPr lang="en-US" sz="1200" dirty="0">
                <a:latin typeface="Roboto" panose="02000000000000000000" pitchFamily="2" charset="0"/>
                <a:ea typeface="Roboto" panose="02000000000000000000" pitchFamily="2" charset="0"/>
                <a:cs typeface="Lato Regular" panose="020F0502020204030203" pitchFamily="34" charset="0"/>
              </a:rPr>
              <a:t>Lorem ipsum dolor sit amet, consectetur adipiscing elit, sed </a:t>
            </a:r>
            <a:r>
              <a:rPr lang="en-US" sz="1200" dirty="0" smtClean="0">
                <a:latin typeface="Roboto" panose="02000000000000000000" pitchFamily="2" charset="0"/>
                <a:ea typeface="Roboto" panose="02000000000000000000" pitchFamily="2" charset="0"/>
                <a:cs typeface="Lato Regular" panose="020F0502020204030203" pitchFamily="34" charset="0"/>
              </a:rPr>
              <a:t>do</a:t>
            </a:r>
            <a:endParaRPr lang="en-US" sz="1200" dirty="0" smtClean="0">
              <a:latin typeface="Roboto" panose="02000000000000000000" pitchFamily="2" charset="0"/>
              <a:ea typeface="Roboto" panose="02000000000000000000" pitchFamily="2" charset="0"/>
              <a:cs typeface="Lato Medium" panose="020F0502020204030203" pitchFamily="34" charset="0"/>
            </a:endParaRPr>
          </a:p>
        </p:txBody>
      </p:sp>
      <p:sp>
        <p:nvSpPr>
          <p:cNvPr id="55"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56"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spTree>
    <p:extLst>
      <p:ext uri="{BB962C8B-B14F-4D97-AF65-F5344CB8AC3E}">
        <p14:creationId xmlns:p14="http://schemas.microsoft.com/office/powerpoint/2010/main" val="77536787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稻壳儿榴莲果果"/>
          <p:cNvGrpSpPr/>
          <p:nvPr/>
        </p:nvGrpSpPr>
        <p:grpSpPr>
          <a:xfrm rot="16200000" flipH="1" flipV="1">
            <a:off x="4755060" y="1726912"/>
            <a:ext cx="64549" cy="944877"/>
            <a:chOff x="2281687" y="2830580"/>
            <a:chExt cx="67582" cy="989273"/>
          </a:xfrm>
          <a:solidFill>
            <a:schemeClr val="accent3"/>
          </a:solidFill>
        </p:grpSpPr>
        <p:cxnSp>
          <p:nvCxnSpPr>
            <p:cNvPr id="65" name="稻壳儿榴莲果果"/>
            <p:cNvCxnSpPr>
              <a:endCxn id="41" idx="2"/>
            </p:cNvCxnSpPr>
            <p:nvPr/>
          </p:nvCxnSpPr>
          <p:spPr>
            <a:xfrm rot="5400000" flipH="1" flipV="1">
              <a:off x="1844881" y="3301180"/>
              <a:ext cx="952333" cy="11133"/>
            </a:xfrm>
            <a:prstGeom prst="line">
              <a:avLst/>
            </a:prstGeom>
            <a:grpFill/>
            <a:ln>
              <a:solidFill>
                <a:srgbClr val="A4A4D2"/>
              </a:solidFill>
            </a:ln>
          </p:spPr>
          <p:style>
            <a:lnRef idx="1">
              <a:schemeClr val="accent1"/>
            </a:lnRef>
            <a:fillRef idx="0">
              <a:schemeClr val="accent1"/>
            </a:fillRef>
            <a:effectRef idx="0">
              <a:schemeClr val="accent1"/>
            </a:effectRef>
            <a:fontRef idx="minor">
              <a:schemeClr val="tx1"/>
            </a:fontRef>
          </p:style>
        </p:cxnSp>
        <p:sp>
          <p:nvSpPr>
            <p:cNvPr id="66" name="稻壳儿榴莲果果"/>
            <p:cNvSpPr/>
            <p:nvPr/>
          </p:nvSpPr>
          <p:spPr>
            <a:xfrm flipV="1">
              <a:off x="2281687" y="3752271"/>
              <a:ext cx="67582" cy="67582"/>
            </a:xfrm>
            <a:prstGeom prst="ellipse">
              <a:avLst/>
            </a:prstGeom>
            <a:grpFill/>
            <a:ln>
              <a:solidFill>
                <a:srgbClr val="BEBE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aleway" panose="020B0604020202020204" charset="0"/>
              </a:endParaRPr>
            </a:p>
          </p:txBody>
        </p:sp>
      </p:grpSp>
      <p:grpSp>
        <p:nvGrpSpPr>
          <p:cNvPr id="20" name="稻壳儿榴莲果果"/>
          <p:cNvGrpSpPr/>
          <p:nvPr/>
        </p:nvGrpSpPr>
        <p:grpSpPr>
          <a:xfrm rot="5400000" flipV="1">
            <a:off x="7335384" y="2747659"/>
            <a:ext cx="64549" cy="1005593"/>
            <a:chOff x="2281687" y="2475699"/>
            <a:chExt cx="67582" cy="1052842"/>
          </a:xfrm>
          <a:solidFill>
            <a:schemeClr val="accent4"/>
          </a:solidFill>
        </p:grpSpPr>
        <p:cxnSp>
          <p:nvCxnSpPr>
            <p:cNvPr id="63" name="稻壳儿榴莲果果"/>
            <p:cNvCxnSpPr/>
            <p:nvPr/>
          </p:nvCxnSpPr>
          <p:spPr>
            <a:xfrm flipV="1">
              <a:off x="2315482" y="2475699"/>
              <a:ext cx="0" cy="1024390"/>
            </a:xfrm>
            <a:prstGeom prst="line">
              <a:avLst/>
            </a:prstGeom>
            <a:grpFill/>
            <a:ln>
              <a:solidFill>
                <a:srgbClr val="ED898E"/>
              </a:solidFill>
            </a:ln>
          </p:spPr>
          <p:style>
            <a:lnRef idx="1">
              <a:schemeClr val="accent1"/>
            </a:lnRef>
            <a:fillRef idx="0">
              <a:schemeClr val="accent1"/>
            </a:fillRef>
            <a:effectRef idx="0">
              <a:schemeClr val="accent1"/>
            </a:effectRef>
            <a:fontRef idx="minor">
              <a:schemeClr val="tx1"/>
            </a:fontRef>
          </p:style>
        </p:cxnSp>
        <p:sp>
          <p:nvSpPr>
            <p:cNvPr id="64" name="稻壳儿榴莲果果"/>
            <p:cNvSpPr/>
            <p:nvPr/>
          </p:nvSpPr>
          <p:spPr>
            <a:xfrm flipV="1">
              <a:off x="2281687" y="3460959"/>
              <a:ext cx="67582" cy="67582"/>
            </a:xfrm>
            <a:prstGeom prst="ellipse">
              <a:avLst/>
            </a:prstGeom>
            <a:grpFill/>
            <a:ln>
              <a:solidFill>
                <a:srgbClr val="ED89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aleway" panose="020B0604020202020204" charset="0"/>
              </a:endParaRPr>
            </a:p>
          </p:txBody>
        </p:sp>
      </p:grpSp>
      <p:grpSp>
        <p:nvGrpSpPr>
          <p:cNvPr id="21" name="稻壳儿榴莲果果"/>
          <p:cNvGrpSpPr/>
          <p:nvPr/>
        </p:nvGrpSpPr>
        <p:grpSpPr>
          <a:xfrm rot="16200000" flipH="1" flipV="1">
            <a:off x="4716848" y="3859879"/>
            <a:ext cx="64549" cy="591583"/>
            <a:chOff x="2281687" y="3200474"/>
            <a:chExt cx="67582" cy="619379"/>
          </a:xfrm>
          <a:solidFill>
            <a:schemeClr val="accent5"/>
          </a:solidFill>
        </p:grpSpPr>
        <p:cxnSp>
          <p:nvCxnSpPr>
            <p:cNvPr id="61" name="稻壳儿榴莲果果"/>
            <p:cNvCxnSpPr/>
            <p:nvPr/>
          </p:nvCxnSpPr>
          <p:spPr>
            <a:xfrm flipV="1">
              <a:off x="2315482" y="3200474"/>
              <a:ext cx="0" cy="578242"/>
            </a:xfrm>
            <a:prstGeom prst="line">
              <a:avLst/>
            </a:prstGeom>
            <a:grpFill/>
            <a:ln>
              <a:solidFill>
                <a:srgbClr val="A4A4D2"/>
              </a:solidFill>
            </a:ln>
          </p:spPr>
          <p:style>
            <a:lnRef idx="1">
              <a:schemeClr val="accent1"/>
            </a:lnRef>
            <a:fillRef idx="0">
              <a:schemeClr val="accent1"/>
            </a:fillRef>
            <a:effectRef idx="0">
              <a:schemeClr val="accent1"/>
            </a:effectRef>
            <a:fontRef idx="minor">
              <a:schemeClr val="tx1"/>
            </a:fontRef>
          </p:style>
        </p:cxnSp>
        <p:sp>
          <p:nvSpPr>
            <p:cNvPr id="62" name="稻壳儿榴莲果果"/>
            <p:cNvSpPr/>
            <p:nvPr/>
          </p:nvSpPr>
          <p:spPr>
            <a:xfrm flipV="1">
              <a:off x="2281687" y="3752271"/>
              <a:ext cx="67582" cy="67582"/>
            </a:xfrm>
            <a:prstGeom prst="ellipse">
              <a:avLst/>
            </a:prstGeom>
            <a:grpFill/>
            <a:ln>
              <a:solidFill>
                <a:srgbClr val="A4A4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aleway" panose="020B0604020202020204" charset="0"/>
              </a:endParaRPr>
            </a:p>
          </p:txBody>
        </p:sp>
      </p:grpSp>
      <p:grpSp>
        <p:nvGrpSpPr>
          <p:cNvPr id="22" name="稻壳儿榴莲果果"/>
          <p:cNvGrpSpPr/>
          <p:nvPr/>
        </p:nvGrpSpPr>
        <p:grpSpPr>
          <a:xfrm rot="5400000" flipV="1">
            <a:off x="7549039" y="4003612"/>
            <a:ext cx="64549" cy="591583"/>
            <a:chOff x="2281687" y="3200474"/>
            <a:chExt cx="67582" cy="619379"/>
          </a:xfrm>
          <a:solidFill>
            <a:schemeClr val="accent5"/>
          </a:solidFill>
        </p:grpSpPr>
        <p:cxnSp>
          <p:nvCxnSpPr>
            <p:cNvPr id="59" name="稻壳儿榴莲果果"/>
            <p:cNvCxnSpPr/>
            <p:nvPr/>
          </p:nvCxnSpPr>
          <p:spPr>
            <a:xfrm flipV="1">
              <a:off x="2315482" y="3200474"/>
              <a:ext cx="0" cy="578242"/>
            </a:xfrm>
            <a:prstGeom prst="line">
              <a:avLst/>
            </a:prstGeom>
            <a:grpFill/>
            <a:ln>
              <a:solidFill>
                <a:srgbClr val="A4A4D2"/>
              </a:solidFill>
            </a:ln>
          </p:spPr>
          <p:style>
            <a:lnRef idx="1">
              <a:schemeClr val="accent1"/>
            </a:lnRef>
            <a:fillRef idx="0">
              <a:schemeClr val="accent1"/>
            </a:fillRef>
            <a:effectRef idx="0">
              <a:schemeClr val="accent1"/>
            </a:effectRef>
            <a:fontRef idx="minor">
              <a:schemeClr val="tx1"/>
            </a:fontRef>
          </p:style>
        </p:cxnSp>
        <p:sp>
          <p:nvSpPr>
            <p:cNvPr id="60" name="稻壳儿榴莲果果"/>
            <p:cNvSpPr/>
            <p:nvPr/>
          </p:nvSpPr>
          <p:spPr>
            <a:xfrm flipV="1">
              <a:off x="2281687" y="3752271"/>
              <a:ext cx="67582" cy="67582"/>
            </a:xfrm>
            <a:prstGeom prst="ellipse">
              <a:avLst/>
            </a:prstGeom>
            <a:grpFill/>
            <a:ln>
              <a:solidFill>
                <a:srgbClr val="A4A4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aleway" panose="020B0604020202020204" charset="0"/>
              </a:endParaRPr>
            </a:p>
          </p:txBody>
        </p:sp>
      </p:grpSp>
      <p:grpSp>
        <p:nvGrpSpPr>
          <p:cNvPr id="23" name="稻壳儿榴莲果果"/>
          <p:cNvGrpSpPr>
            <a:grpSpLocks/>
          </p:cNvGrpSpPr>
          <p:nvPr/>
        </p:nvGrpSpPr>
        <p:grpSpPr bwMode="auto">
          <a:xfrm>
            <a:off x="4674121" y="2318956"/>
            <a:ext cx="2567342" cy="1636730"/>
            <a:chOff x="3312679" y="1480944"/>
            <a:chExt cx="2257925" cy="1439662"/>
          </a:xfrm>
        </p:grpSpPr>
        <p:sp>
          <p:nvSpPr>
            <p:cNvPr id="56" name="稻壳儿榴莲果果"/>
            <p:cNvSpPr>
              <a:spLocks/>
            </p:cNvSpPr>
            <p:nvPr/>
          </p:nvSpPr>
          <p:spPr bwMode="auto">
            <a:xfrm>
              <a:off x="3312679" y="2136031"/>
              <a:ext cx="787409" cy="784575"/>
            </a:xfrm>
            <a:custGeom>
              <a:avLst/>
              <a:gdLst>
                <a:gd name="T0" fmla="*/ 252 w 256"/>
                <a:gd name="T1" fmla="*/ 121 h 255"/>
                <a:gd name="T2" fmla="*/ 134 w 256"/>
                <a:gd name="T3" fmla="*/ 252 h 255"/>
                <a:gd name="T4" fmla="*/ 4 w 256"/>
                <a:gd name="T5" fmla="*/ 133 h 255"/>
                <a:gd name="T6" fmla="*/ 122 w 256"/>
                <a:gd name="T7" fmla="*/ 3 h 255"/>
                <a:gd name="T8" fmla="*/ 252 w 256"/>
                <a:gd name="T9" fmla="*/ 121 h 255"/>
              </a:gdLst>
              <a:ahLst/>
              <a:cxnLst>
                <a:cxn ang="0">
                  <a:pos x="T0" y="T1"/>
                </a:cxn>
                <a:cxn ang="0">
                  <a:pos x="T2" y="T3"/>
                </a:cxn>
                <a:cxn ang="0">
                  <a:pos x="T4" y="T5"/>
                </a:cxn>
                <a:cxn ang="0">
                  <a:pos x="T6" y="T7"/>
                </a:cxn>
                <a:cxn ang="0">
                  <a:pos x="T8" y="T9"/>
                </a:cxn>
              </a:cxnLst>
              <a:rect l="0" t="0" r="r" b="b"/>
              <a:pathLst>
                <a:path w="256" h="255">
                  <a:moveTo>
                    <a:pt x="252" y="121"/>
                  </a:moveTo>
                  <a:cubicBezTo>
                    <a:pt x="256" y="190"/>
                    <a:pt x="203" y="248"/>
                    <a:pt x="134" y="252"/>
                  </a:cubicBezTo>
                  <a:cubicBezTo>
                    <a:pt x="65" y="255"/>
                    <a:pt x="7" y="202"/>
                    <a:pt x="4" y="133"/>
                  </a:cubicBezTo>
                  <a:cubicBezTo>
                    <a:pt x="0" y="65"/>
                    <a:pt x="53" y="6"/>
                    <a:pt x="122" y="3"/>
                  </a:cubicBezTo>
                  <a:cubicBezTo>
                    <a:pt x="190" y="0"/>
                    <a:pt x="249" y="52"/>
                    <a:pt x="252" y="121"/>
                  </a:cubicBezTo>
                  <a:close/>
                </a:path>
              </a:pathLst>
            </a:custGeom>
            <a:solidFill>
              <a:schemeClr val="tx2">
                <a:lumMod val="75000"/>
                <a:alpha val="10000"/>
              </a:schemeClr>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57" name="稻壳儿榴莲果果"/>
            <p:cNvSpPr>
              <a:spLocks/>
            </p:cNvSpPr>
            <p:nvPr/>
          </p:nvSpPr>
          <p:spPr bwMode="auto">
            <a:xfrm>
              <a:off x="3741642" y="1480944"/>
              <a:ext cx="968102" cy="968231"/>
            </a:xfrm>
            <a:custGeom>
              <a:avLst/>
              <a:gdLst>
                <a:gd name="T0" fmla="*/ 310 w 314"/>
                <a:gd name="T1" fmla="*/ 150 h 314"/>
                <a:gd name="T2" fmla="*/ 164 w 314"/>
                <a:gd name="T3" fmla="*/ 310 h 314"/>
                <a:gd name="T4" fmla="*/ 4 w 314"/>
                <a:gd name="T5" fmla="*/ 165 h 314"/>
                <a:gd name="T6" fmla="*/ 149 w 314"/>
                <a:gd name="T7" fmla="*/ 4 h 314"/>
                <a:gd name="T8" fmla="*/ 310 w 314"/>
                <a:gd name="T9" fmla="*/ 150 h 314"/>
              </a:gdLst>
              <a:ahLst/>
              <a:cxnLst>
                <a:cxn ang="0">
                  <a:pos x="T0" y="T1"/>
                </a:cxn>
                <a:cxn ang="0">
                  <a:pos x="T2" y="T3"/>
                </a:cxn>
                <a:cxn ang="0">
                  <a:pos x="T4" y="T5"/>
                </a:cxn>
                <a:cxn ang="0">
                  <a:pos x="T6" y="T7"/>
                </a:cxn>
                <a:cxn ang="0">
                  <a:pos x="T8" y="T9"/>
                </a:cxn>
              </a:cxnLst>
              <a:rect l="0" t="0" r="r" b="b"/>
              <a:pathLst>
                <a:path w="314" h="314">
                  <a:moveTo>
                    <a:pt x="310" y="150"/>
                  </a:moveTo>
                  <a:cubicBezTo>
                    <a:pt x="314" y="234"/>
                    <a:pt x="249" y="306"/>
                    <a:pt x="164" y="310"/>
                  </a:cubicBezTo>
                  <a:cubicBezTo>
                    <a:pt x="80" y="314"/>
                    <a:pt x="8" y="249"/>
                    <a:pt x="4" y="165"/>
                  </a:cubicBezTo>
                  <a:cubicBezTo>
                    <a:pt x="0" y="80"/>
                    <a:pt x="65" y="9"/>
                    <a:pt x="149" y="4"/>
                  </a:cubicBezTo>
                  <a:cubicBezTo>
                    <a:pt x="234" y="0"/>
                    <a:pt x="305" y="65"/>
                    <a:pt x="310" y="150"/>
                  </a:cubicBezTo>
                  <a:close/>
                </a:path>
              </a:pathLst>
            </a:custGeom>
            <a:solidFill>
              <a:schemeClr val="bg1">
                <a:lumMod val="85000"/>
                <a:alpha val="79000"/>
              </a:schemeClr>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58" name="稻壳儿榴莲果果"/>
            <p:cNvSpPr>
              <a:spLocks/>
            </p:cNvSpPr>
            <p:nvPr/>
          </p:nvSpPr>
          <p:spPr bwMode="auto">
            <a:xfrm>
              <a:off x="4862524" y="2162411"/>
              <a:ext cx="708080" cy="708174"/>
            </a:xfrm>
            <a:custGeom>
              <a:avLst/>
              <a:gdLst>
                <a:gd name="T0" fmla="*/ 227 w 230"/>
                <a:gd name="T1" fmla="*/ 109 h 230"/>
                <a:gd name="T2" fmla="*/ 121 w 230"/>
                <a:gd name="T3" fmla="*/ 227 h 230"/>
                <a:gd name="T4" fmla="*/ 3 w 230"/>
                <a:gd name="T5" fmla="*/ 120 h 230"/>
                <a:gd name="T6" fmla="*/ 109 w 230"/>
                <a:gd name="T7" fmla="*/ 3 h 230"/>
                <a:gd name="T8" fmla="*/ 227 w 230"/>
                <a:gd name="T9" fmla="*/ 109 h 230"/>
              </a:gdLst>
              <a:ahLst/>
              <a:cxnLst>
                <a:cxn ang="0">
                  <a:pos x="T0" y="T1"/>
                </a:cxn>
                <a:cxn ang="0">
                  <a:pos x="T2" y="T3"/>
                </a:cxn>
                <a:cxn ang="0">
                  <a:pos x="T4" y="T5"/>
                </a:cxn>
                <a:cxn ang="0">
                  <a:pos x="T6" y="T7"/>
                </a:cxn>
                <a:cxn ang="0">
                  <a:pos x="T8" y="T9"/>
                </a:cxn>
              </a:cxnLst>
              <a:rect l="0" t="0" r="r" b="b"/>
              <a:pathLst>
                <a:path w="230" h="230">
                  <a:moveTo>
                    <a:pt x="227" y="109"/>
                  </a:moveTo>
                  <a:cubicBezTo>
                    <a:pt x="230" y="171"/>
                    <a:pt x="182" y="224"/>
                    <a:pt x="121" y="227"/>
                  </a:cubicBezTo>
                  <a:cubicBezTo>
                    <a:pt x="59" y="230"/>
                    <a:pt x="6" y="182"/>
                    <a:pt x="3" y="120"/>
                  </a:cubicBezTo>
                  <a:cubicBezTo>
                    <a:pt x="0" y="59"/>
                    <a:pt x="48" y="6"/>
                    <a:pt x="109" y="3"/>
                  </a:cubicBezTo>
                  <a:cubicBezTo>
                    <a:pt x="171" y="0"/>
                    <a:pt x="224" y="48"/>
                    <a:pt x="227" y="109"/>
                  </a:cubicBezTo>
                  <a:close/>
                </a:path>
              </a:pathLst>
            </a:custGeom>
            <a:solidFill>
              <a:schemeClr val="bg1">
                <a:lumMod val="75000"/>
                <a:alpha val="69000"/>
              </a:schemeClr>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grpSp>
      <p:sp>
        <p:nvSpPr>
          <p:cNvPr id="24" name="稻壳儿榴莲果果"/>
          <p:cNvSpPr>
            <a:spLocks/>
          </p:cNvSpPr>
          <p:nvPr/>
        </p:nvSpPr>
        <p:spPr bwMode="auto">
          <a:xfrm flipH="1">
            <a:off x="5121779" y="2831458"/>
            <a:ext cx="2234940" cy="3651403"/>
          </a:xfrm>
          <a:custGeom>
            <a:avLst/>
            <a:gdLst>
              <a:gd name="T0" fmla="*/ 667 w 689"/>
              <a:gd name="T1" fmla="*/ 589 h 1041"/>
              <a:gd name="T2" fmla="*/ 462 w 689"/>
              <a:gd name="T3" fmla="*/ 672 h 1041"/>
              <a:gd name="T4" fmla="*/ 390 w 689"/>
              <a:gd name="T5" fmla="*/ 788 h 1041"/>
              <a:gd name="T6" fmla="*/ 383 w 689"/>
              <a:gd name="T7" fmla="*/ 983 h 1041"/>
              <a:gd name="T8" fmla="*/ 411 w 689"/>
              <a:gd name="T9" fmla="*/ 1041 h 1041"/>
              <a:gd name="T10" fmla="*/ 266 w 689"/>
              <a:gd name="T11" fmla="*/ 968 h 1041"/>
              <a:gd name="T12" fmla="*/ 274 w 689"/>
              <a:gd name="T13" fmla="*/ 866 h 1041"/>
              <a:gd name="T14" fmla="*/ 184 w 689"/>
              <a:gd name="T15" fmla="*/ 586 h 1041"/>
              <a:gd name="T16" fmla="*/ 0 w 689"/>
              <a:gd name="T17" fmla="*/ 473 h 1041"/>
              <a:gd name="T18" fmla="*/ 23 w 689"/>
              <a:gd name="T19" fmla="*/ 490 h 1041"/>
              <a:gd name="T20" fmla="*/ 154 w 689"/>
              <a:gd name="T21" fmla="*/ 527 h 1041"/>
              <a:gd name="T22" fmla="*/ 103 w 689"/>
              <a:gd name="T23" fmla="*/ 447 h 1041"/>
              <a:gd name="T24" fmla="*/ 73 w 689"/>
              <a:gd name="T25" fmla="*/ 340 h 1041"/>
              <a:gd name="T26" fmla="*/ 76 w 689"/>
              <a:gd name="T27" fmla="*/ 280 h 1041"/>
              <a:gd name="T28" fmla="*/ 83 w 689"/>
              <a:gd name="T29" fmla="*/ 323 h 1041"/>
              <a:gd name="T30" fmla="*/ 133 w 689"/>
              <a:gd name="T31" fmla="*/ 435 h 1041"/>
              <a:gd name="T32" fmla="*/ 151 w 689"/>
              <a:gd name="T33" fmla="*/ 458 h 1041"/>
              <a:gd name="T34" fmla="*/ 203 w 689"/>
              <a:gd name="T35" fmla="*/ 518 h 1041"/>
              <a:gd name="T36" fmla="*/ 243 w 689"/>
              <a:gd name="T37" fmla="*/ 567 h 1041"/>
              <a:gd name="T38" fmla="*/ 332 w 689"/>
              <a:gd name="T39" fmla="*/ 594 h 1041"/>
              <a:gd name="T40" fmla="*/ 359 w 689"/>
              <a:gd name="T41" fmla="*/ 494 h 1041"/>
              <a:gd name="T42" fmla="*/ 361 w 689"/>
              <a:gd name="T43" fmla="*/ 481 h 1041"/>
              <a:gd name="T44" fmla="*/ 370 w 689"/>
              <a:gd name="T45" fmla="*/ 427 h 1041"/>
              <a:gd name="T46" fmla="*/ 376 w 689"/>
              <a:gd name="T47" fmla="*/ 327 h 1041"/>
              <a:gd name="T48" fmla="*/ 375 w 689"/>
              <a:gd name="T49" fmla="*/ 287 h 1041"/>
              <a:gd name="T50" fmla="*/ 374 w 689"/>
              <a:gd name="T51" fmla="*/ 270 h 1041"/>
              <a:gd name="T52" fmla="*/ 368 w 689"/>
              <a:gd name="T53" fmla="*/ 215 h 1041"/>
              <a:gd name="T54" fmla="*/ 363 w 689"/>
              <a:gd name="T55" fmla="*/ 188 h 1041"/>
              <a:gd name="T56" fmla="*/ 358 w 689"/>
              <a:gd name="T57" fmla="*/ 165 h 1041"/>
              <a:gd name="T58" fmla="*/ 327 w 689"/>
              <a:gd name="T59" fmla="*/ 67 h 1041"/>
              <a:gd name="T60" fmla="*/ 295 w 689"/>
              <a:gd name="T61" fmla="*/ 0 h 1041"/>
              <a:gd name="T62" fmla="*/ 346 w 689"/>
              <a:gd name="T63" fmla="*/ 66 h 1041"/>
              <a:gd name="T64" fmla="*/ 386 w 689"/>
              <a:gd name="T65" fmla="*/ 146 h 1041"/>
              <a:gd name="T66" fmla="*/ 410 w 689"/>
              <a:gd name="T67" fmla="*/ 228 h 1041"/>
              <a:gd name="T68" fmla="*/ 416 w 689"/>
              <a:gd name="T69" fmla="*/ 259 h 1041"/>
              <a:gd name="T70" fmla="*/ 425 w 689"/>
              <a:gd name="T71" fmla="*/ 361 h 1041"/>
              <a:gd name="T72" fmla="*/ 437 w 689"/>
              <a:gd name="T73" fmla="*/ 370 h 1041"/>
              <a:gd name="T74" fmla="*/ 491 w 689"/>
              <a:gd name="T75" fmla="*/ 306 h 1041"/>
              <a:gd name="T76" fmla="*/ 520 w 689"/>
              <a:gd name="T77" fmla="*/ 275 h 1041"/>
              <a:gd name="T78" fmla="*/ 546 w 689"/>
              <a:gd name="T79" fmla="*/ 239 h 1041"/>
              <a:gd name="T80" fmla="*/ 599 w 689"/>
              <a:gd name="T81" fmla="*/ 113 h 1041"/>
              <a:gd name="T82" fmla="*/ 608 w 689"/>
              <a:gd name="T83" fmla="*/ 120 h 1041"/>
              <a:gd name="T84" fmla="*/ 607 w 689"/>
              <a:gd name="T85" fmla="*/ 131 h 1041"/>
              <a:gd name="T86" fmla="*/ 578 w 689"/>
              <a:gd name="T87" fmla="*/ 235 h 1041"/>
              <a:gd name="T88" fmla="*/ 556 w 689"/>
              <a:gd name="T89" fmla="*/ 280 h 1041"/>
              <a:gd name="T90" fmla="*/ 538 w 689"/>
              <a:gd name="T91" fmla="*/ 311 h 1041"/>
              <a:gd name="T92" fmla="*/ 489 w 689"/>
              <a:gd name="T93" fmla="*/ 386 h 1041"/>
              <a:gd name="T94" fmla="*/ 425 w 689"/>
              <a:gd name="T95" fmla="*/ 489 h 1041"/>
              <a:gd name="T96" fmla="*/ 406 w 689"/>
              <a:gd name="T97" fmla="*/ 605 h 1041"/>
              <a:gd name="T98" fmla="*/ 496 w 689"/>
              <a:gd name="T99" fmla="*/ 584 h 1041"/>
              <a:gd name="T100" fmla="*/ 614 w 689"/>
              <a:gd name="T101" fmla="*/ 485 h 1041"/>
              <a:gd name="T102" fmla="*/ 685 w 689"/>
              <a:gd name="T103" fmla="*/ 390 h 1041"/>
              <a:gd name="T104" fmla="*/ 686 w 689"/>
              <a:gd name="T105" fmla="*/ 390 h 1041"/>
              <a:gd name="T106" fmla="*/ 630 w 689"/>
              <a:gd name="T107" fmla="*/ 492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9" h="1041">
                <a:moveTo>
                  <a:pt x="534" y="591"/>
                </a:moveTo>
                <a:cubicBezTo>
                  <a:pt x="537" y="590"/>
                  <a:pt x="597" y="559"/>
                  <a:pt x="667" y="589"/>
                </a:cubicBezTo>
                <a:cubicBezTo>
                  <a:pt x="667" y="589"/>
                  <a:pt x="587" y="584"/>
                  <a:pt x="509" y="634"/>
                </a:cubicBezTo>
                <a:cubicBezTo>
                  <a:pt x="493" y="644"/>
                  <a:pt x="477" y="657"/>
                  <a:pt x="462" y="672"/>
                </a:cubicBezTo>
                <a:cubicBezTo>
                  <a:pt x="442" y="692"/>
                  <a:pt x="423" y="718"/>
                  <a:pt x="407" y="750"/>
                </a:cubicBezTo>
                <a:cubicBezTo>
                  <a:pt x="401" y="762"/>
                  <a:pt x="395" y="775"/>
                  <a:pt x="390" y="788"/>
                </a:cubicBezTo>
                <a:cubicBezTo>
                  <a:pt x="390" y="788"/>
                  <a:pt x="374" y="851"/>
                  <a:pt x="381" y="961"/>
                </a:cubicBezTo>
                <a:cubicBezTo>
                  <a:pt x="381" y="961"/>
                  <a:pt x="381" y="970"/>
                  <a:pt x="383" y="983"/>
                </a:cubicBezTo>
                <a:cubicBezTo>
                  <a:pt x="383" y="983"/>
                  <a:pt x="383" y="983"/>
                  <a:pt x="383" y="983"/>
                </a:cubicBezTo>
                <a:cubicBezTo>
                  <a:pt x="387" y="1000"/>
                  <a:pt x="387" y="1026"/>
                  <a:pt x="411" y="1041"/>
                </a:cubicBezTo>
                <a:cubicBezTo>
                  <a:pt x="227" y="1041"/>
                  <a:pt x="227" y="1041"/>
                  <a:pt x="227" y="1041"/>
                </a:cubicBezTo>
                <a:cubicBezTo>
                  <a:pt x="227" y="1041"/>
                  <a:pt x="258" y="1034"/>
                  <a:pt x="266" y="968"/>
                </a:cubicBezTo>
                <a:cubicBezTo>
                  <a:pt x="266" y="968"/>
                  <a:pt x="266" y="968"/>
                  <a:pt x="266" y="968"/>
                </a:cubicBezTo>
                <a:cubicBezTo>
                  <a:pt x="267" y="935"/>
                  <a:pt x="270" y="901"/>
                  <a:pt x="274" y="866"/>
                </a:cubicBezTo>
                <a:cubicBezTo>
                  <a:pt x="289" y="744"/>
                  <a:pt x="247" y="642"/>
                  <a:pt x="196" y="596"/>
                </a:cubicBezTo>
                <a:cubicBezTo>
                  <a:pt x="192" y="592"/>
                  <a:pt x="188" y="589"/>
                  <a:pt x="184" y="586"/>
                </a:cubicBezTo>
                <a:cubicBezTo>
                  <a:pt x="134" y="551"/>
                  <a:pt x="73" y="547"/>
                  <a:pt x="19" y="496"/>
                </a:cubicBezTo>
                <a:cubicBezTo>
                  <a:pt x="13" y="489"/>
                  <a:pt x="6" y="482"/>
                  <a:pt x="0" y="473"/>
                </a:cubicBezTo>
                <a:cubicBezTo>
                  <a:pt x="1" y="474"/>
                  <a:pt x="9" y="482"/>
                  <a:pt x="23" y="490"/>
                </a:cubicBezTo>
                <a:cubicBezTo>
                  <a:pt x="23" y="490"/>
                  <a:pt x="23" y="490"/>
                  <a:pt x="23" y="490"/>
                </a:cubicBezTo>
                <a:cubicBezTo>
                  <a:pt x="37" y="499"/>
                  <a:pt x="57" y="509"/>
                  <a:pt x="82" y="516"/>
                </a:cubicBezTo>
                <a:cubicBezTo>
                  <a:pt x="103" y="522"/>
                  <a:pt x="126" y="526"/>
                  <a:pt x="154" y="527"/>
                </a:cubicBezTo>
                <a:cubicBezTo>
                  <a:pt x="154" y="527"/>
                  <a:pt x="137" y="509"/>
                  <a:pt x="120" y="479"/>
                </a:cubicBezTo>
                <a:cubicBezTo>
                  <a:pt x="114" y="470"/>
                  <a:pt x="108" y="459"/>
                  <a:pt x="103" y="447"/>
                </a:cubicBezTo>
                <a:cubicBezTo>
                  <a:pt x="94" y="429"/>
                  <a:pt x="86" y="408"/>
                  <a:pt x="81" y="386"/>
                </a:cubicBezTo>
                <a:cubicBezTo>
                  <a:pt x="77" y="372"/>
                  <a:pt x="74" y="356"/>
                  <a:pt x="73" y="340"/>
                </a:cubicBezTo>
                <a:cubicBezTo>
                  <a:pt x="72" y="332"/>
                  <a:pt x="72" y="323"/>
                  <a:pt x="72" y="314"/>
                </a:cubicBezTo>
                <a:cubicBezTo>
                  <a:pt x="73" y="303"/>
                  <a:pt x="74" y="291"/>
                  <a:pt x="76" y="280"/>
                </a:cubicBezTo>
                <a:cubicBezTo>
                  <a:pt x="76" y="280"/>
                  <a:pt x="76" y="290"/>
                  <a:pt x="79" y="305"/>
                </a:cubicBezTo>
                <a:cubicBezTo>
                  <a:pt x="80" y="311"/>
                  <a:pt x="82" y="316"/>
                  <a:pt x="83" y="323"/>
                </a:cubicBezTo>
                <a:cubicBezTo>
                  <a:pt x="89" y="346"/>
                  <a:pt x="98" y="377"/>
                  <a:pt x="115" y="406"/>
                </a:cubicBezTo>
                <a:cubicBezTo>
                  <a:pt x="120" y="416"/>
                  <a:pt x="126" y="426"/>
                  <a:pt x="133" y="435"/>
                </a:cubicBezTo>
                <a:cubicBezTo>
                  <a:pt x="139" y="442"/>
                  <a:pt x="145" y="450"/>
                  <a:pt x="151" y="458"/>
                </a:cubicBezTo>
                <a:cubicBezTo>
                  <a:pt x="151" y="458"/>
                  <a:pt x="151" y="458"/>
                  <a:pt x="151" y="458"/>
                </a:cubicBezTo>
                <a:cubicBezTo>
                  <a:pt x="153" y="460"/>
                  <a:pt x="155" y="462"/>
                  <a:pt x="157" y="465"/>
                </a:cubicBezTo>
                <a:cubicBezTo>
                  <a:pt x="171" y="482"/>
                  <a:pt x="187" y="500"/>
                  <a:pt x="203" y="518"/>
                </a:cubicBezTo>
                <a:cubicBezTo>
                  <a:pt x="203" y="518"/>
                  <a:pt x="203" y="518"/>
                  <a:pt x="203" y="518"/>
                </a:cubicBezTo>
                <a:cubicBezTo>
                  <a:pt x="216" y="534"/>
                  <a:pt x="230" y="550"/>
                  <a:pt x="243" y="567"/>
                </a:cubicBezTo>
                <a:cubicBezTo>
                  <a:pt x="270" y="601"/>
                  <a:pt x="293" y="637"/>
                  <a:pt x="303" y="671"/>
                </a:cubicBezTo>
                <a:cubicBezTo>
                  <a:pt x="303" y="671"/>
                  <a:pt x="317" y="642"/>
                  <a:pt x="332" y="594"/>
                </a:cubicBezTo>
                <a:cubicBezTo>
                  <a:pt x="333" y="593"/>
                  <a:pt x="333" y="593"/>
                  <a:pt x="333" y="592"/>
                </a:cubicBezTo>
                <a:cubicBezTo>
                  <a:pt x="342" y="565"/>
                  <a:pt x="351" y="532"/>
                  <a:pt x="359" y="494"/>
                </a:cubicBezTo>
                <a:cubicBezTo>
                  <a:pt x="359" y="491"/>
                  <a:pt x="360" y="489"/>
                  <a:pt x="360" y="486"/>
                </a:cubicBezTo>
                <a:cubicBezTo>
                  <a:pt x="361" y="484"/>
                  <a:pt x="361" y="482"/>
                  <a:pt x="361" y="481"/>
                </a:cubicBezTo>
                <a:cubicBezTo>
                  <a:pt x="364" y="468"/>
                  <a:pt x="366" y="454"/>
                  <a:pt x="368" y="440"/>
                </a:cubicBezTo>
                <a:cubicBezTo>
                  <a:pt x="369" y="436"/>
                  <a:pt x="369" y="431"/>
                  <a:pt x="370" y="427"/>
                </a:cubicBezTo>
                <a:cubicBezTo>
                  <a:pt x="373" y="400"/>
                  <a:pt x="375" y="371"/>
                  <a:pt x="376" y="342"/>
                </a:cubicBezTo>
                <a:cubicBezTo>
                  <a:pt x="376" y="337"/>
                  <a:pt x="376" y="332"/>
                  <a:pt x="376" y="327"/>
                </a:cubicBezTo>
                <a:cubicBezTo>
                  <a:pt x="376" y="314"/>
                  <a:pt x="376" y="301"/>
                  <a:pt x="375" y="288"/>
                </a:cubicBezTo>
                <a:cubicBezTo>
                  <a:pt x="375" y="287"/>
                  <a:pt x="375" y="287"/>
                  <a:pt x="375" y="287"/>
                </a:cubicBezTo>
                <a:cubicBezTo>
                  <a:pt x="375" y="281"/>
                  <a:pt x="374" y="276"/>
                  <a:pt x="374" y="270"/>
                </a:cubicBezTo>
                <a:cubicBezTo>
                  <a:pt x="374" y="270"/>
                  <a:pt x="374" y="270"/>
                  <a:pt x="374" y="270"/>
                </a:cubicBezTo>
                <a:cubicBezTo>
                  <a:pt x="374" y="265"/>
                  <a:pt x="373" y="261"/>
                  <a:pt x="373" y="257"/>
                </a:cubicBezTo>
                <a:cubicBezTo>
                  <a:pt x="372" y="243"/>
                  <a:pt x="370" y="229"/>
                  <a:pt x="368" y="215"/>
                </a:cubicBezTo>
                <a:cubicBezTo>
                  <a:pt x="367" y="207"/>
                  <a:pt x="365" y="199"/>
                  <a:pt x="364" y="191"/>
                </a:cubicBezTo>
                <a:cubicBezTo>
                  <a:pt x="363" y="190"/>
                  <a:pt x="363" y="189"/>
                  <a:pt x="363" y="188"/>
                </a:cubicBezTo>
                <a:cubicBezTo>
                  <a:pt x="363" y="188"/>
                  <a:pt x="363" y="188"/>
                  <a:pt x="363" y="188"/>
                </a:cubicBezTo>
                <a:cubicBezTo>
                  <a:pt x="362" y="181"/>
                  <a:pt x="360" y="173"/>
                  <a:pt x="358" y="165"/>
                </a:cubicBezTo>
                <a:cubicBezTo>
                  <a:pt x="352" y="139"/>
                  <a:pt x="344" y="113"/>
                  <a:pt x="334" y="86"/>
                </a:cubicBezTo>
                <a:cubicBezTo>
                  <a:pt x="332" y="80"/>
                  <a:pt x="330" y="74"/>
                  <a:pt x="327" y="67"/>
                </a:cubicBezTo>
                <a:cubicBezTo>
                  <a:pt x="323" y="57"/>
                  <a:pt x="319" y="48"/>
                  <a:pt x="314" y="38"/>
                </a:cubicBezTo>
                <a:cubicBezTo>
                  <a:pt x="308" y="25"/>
                  <a:pt x="302" y="12"/>
                  <a:pt x="295" y="0"/>
                </a:cubicBezTo>
                <a:cubicBezTo>
                  <a:pt x="296" y="1"/>
                  <a:pt x="310" y="14"/>
                  <a:pt x="328" y="39"/>
                </a:cubicBezTo>
                <a:cubicBezTo>
                  <a:pt x="334" y="47"/>
                  <a:pt x="340" y="56"/>
                  <a:pt x="346" y="66"/>
                </a:cubicBezTo>
                <a:cubicBezTo>
                  <a:pt x="346" y="66"/>
                  <a:pt x="346" y="66"/>
                  <a:pt x="346" y="66"/>
                </a:cubicBezTo>
                <a:cubicBezTo>
                  <a:pt x="359" y="87"/>
                  <a:pt x="373" y="114"/>
                  <a:pt x="386" y="146"/>
                </a:cubicBezTo>
                <a:cubicBezTo>
                  <a:pt x="392" y="163"/>
                  <a:pt x="398" y="181"/>
                  <a:pt x="404" y="201"/>
                </a:cubicBezTo>
                <a:cubicBezTo>
                  <a:pt x="406" y="210"/>
                  <a:pt x="408" y="218"/>
                  <a:pt x="410" y="228"/>
                </a:cubicBezTo>
                <a:cubicBezTo>
                  <a:pt x="410" y="228"/>
                  <a:pt x="410" y="228"/>
                  <a:pt x="410" y="228"/>
                </a:cubicBezTo>
                <a:cubicBezTo>
                  <a:pt x="412" y="238"/>
                  <a:pt x="414" y="248"/>
                  <a:pt x="416" y="259"/>
                </a:cubicBezTo>
                <a:cubicBezTo>
                  <a:pt x="420" y="281"/>
                  <a:pt x="423" y="305"/>
                  <a:pt x="424" y="331"/>
                </a:cubicBezTo>
                <a:cubicBezTo>
                  <a:pt x="424" y="340"/>
                  <a:pt x="425" y="350"/>
                  <a:pt x="425" y="361"/>
                </a:cubicBezTo>
                <a:cubicBezTo>
                  <a:pt x="425" y="370"/>
                  <a:pt x="425" y="379"/>
                  <a:pt x="425" y="389"/>
                </a:cubicBezTo>
                <a:cubicBezTo>
                  <a:pt x="425" y="389"/>
                  <a:pt x="429" y="381"/>
                  <a:pt x="437" y="370"/>
                </a:cubicBezTo>
                <a:cubicBezTo>
                  <a:pt x="442" y="362"/>
                  <a:pt x="449" y="353"/>
                  <a:pt x="457" y="344"/>
                </a:cubicBezTo>
                <a:cubicBezTo>
                  <a:pt x="467" y="331"/>
                  <a:pt x="478" y="317"/>
                  <a:pt x="491" y="306"/>
                </a:cubicBezTo>
                <a:cubicBezTo>
                  <a:pt x="495" y="302"/>
                  <a:pt x="501" y="297"/>
                  <a:pt x="506" y="291"/>
                </a:cubicBezTo>
                <a:cubicBezTo>
                  <a:pt x="511" y="286"/>
                  <a:pt x="515" y="281"/>
                  <a:pt x="520" y="275"/>
                </a:cubicBezTo>
                <a:cubicBezTo>
                  <a:pt x="528" y="265"/>
                  <a:pt x="537" y="253"/>
                  <a:pt x="546" y="239"/>
                </a:cubicBezTo>
                <a:cubicBezTo>
                  <a:pt x="546" y="239"/>
                  <a:pt x="546" y="239"/>
                  <a:pt x="546" y="239"/>
                </a:cubicBezTo>
                <a:cubicBezTo>
                  <a:pt x="551" y="231"/>
                  <a:pt x="556" y="222"/>
                  <a:pt x="561" y="213"/>
                </a:cubicBezTo>
                <a:cubicBezTo>
                  <a:pt x="575" y="186"/>
                  <a:pt x="588" y="153"/>
                  <a:pt x="599" y="113"/>
                </a:cubicBezTo>
                <a:cubicBezTo>
                  <a:pt x="602" y="101"/>
                  <a:pt x="605" y="88"/>
                  <a:pt x="608" y="74"/>
                </a:cubicBezTo>
                <a:cubicBezTo>
                  <a:pt x="608" y="74"/>
                  <a:pt x="611" y="91"/>
                  <a:pt x="608" y="120"/>
                </a:cubicBezTo>
                <a:cubicBezTo>
                  <a:pt x="608" y="123"/>
                  <a:pt x="607" y="127"/>
                  <a:pt x="607" y="131"/>
                </a:cubicBezTo>
                <a:cubicBezTo>
                  <a:pt x="607" y="131"/>
                  <a:pt x="607" y="131"/>
                  <a:pt x="607" y="131"/>
                </a:cubicBezTo>
                <a:cubicBezTo>
                  <a:pt x="606" y="137"/>
                  <a:pt x="605" y="143"/>
                  <a:pt x="604" y="150"/>
                </a:cubicBezTo>
                <a:cubicBezTo>
                  <a:pt x="600" y="174"/>
                  <a:pt x="592" y="203"/>
                  <a:pt x="578" y="235"/>
                </a:cubicBezTo>
                <a:cubicBezTo>
                  <a:pt x="574" y="244"/>
                  <a:pt x="570" y="253"/>
                  <a:pt x="566" y="262"/>
                </a:cubicBezTo>
                <a:cubicBezTo>
                  <a:pt x="563" y="268"/>
                  <a:pt x="560" y="274"/>
                  <a:pt x="556" y="280"/>
                </a:cubicBezTo>
                <a:cubicBezTo>
                  <a:pt x="553" y="286"/>
                  <a:pt x="550" y="291"/>
                  <a:pt x="547" y="297"/>
                </a:cubicBezTo>
                <a:cubicBezTo>
                  <a:pt x="544" y="302"/>
                  <a:pt x="541" y="306"/>
                  <a:pt x="538" y="311"/>
                </a:cubicBezTo>
                <a:cubicBezTo>
                  <a:pt x="521" y="337"/>
                  <a:pt x="508" y="359"/>
                  <a:pt x="496" y="376"/>
                </a:cubicBezTo>
                <a:cubicBezTo>
                  <a:pt x="493" y="379"/>
                  <a:pt x="491" y="383"/>
                  <a:pt x="489" y="386"/>
                </a:cubicBezTo>
                <a:cubicBezTo>
                  <a:pt x="448" y="446"/>
                  <a:pt x="439" y="449"/>
                  <a:pt x="427" y="479"/>
                </a:cubicBezTo>
                <a:cubicBezTo>
                  <a:pt x="427" y="479"/>
                  <a:pt x="426" y="483"/>
                  <a:pt x="425" y="489"/>
                </a:cubicBezTo>
                <a:cubicBezTo>
                  <a:pt x="425" y="492"/>
                  <a:pt x="424" y="497"/>
                  <a:pt x="423" y="501"/>
                </a:cubicBezTo>
                <a:cubicBezTo>
                  <a:pt x="419" y="526"/>
                  <a:pt x="411" y="568"/>
                  <a:pt x="406" y="605"/>
                </a:cubicBezTo>
                <a:cubicBezTo>
                  <a:pt x="401" y="635"/>
                  <a:pt x="397" y="663"/>
                  <a:pt x="396" y="677"/>
                </a:cubicBezTo>
                <a:cubicBezTo>
                  <a:pt x="396" y="677"/>
                  <a:pt x="444" y="624"/>
                  <a:pt x="496" y="584"/>
                </a:cubicBezTo>
                <a:cubicBezTo>
                  <a:pt x="502" y="579"/>
                  <a:pt x="509" y="574"/>
                  <a:pt x="515" y="570"/>
                </a:cubicBezTo>
                <a:cubicBezTo>
                  <a:pt x="545" y="548"/>
                  <a:pt x="581" y="519"/>
                  <a:pt x="614" y="485"/>
                </a:cubicBezTo>
                <a:cubicBezTo>
                  <a:pt x="615" y="485"/>
                  <a:pt x="615" y="484"/>
                  <a:pt x="616" y="483"/>
                </a:cubicBezTo>
                <a:cubicBezTo>
                  <a:pt x="644" y="454"/>
                  <a:pt x="669" y="422"/>
                  <a:pt x="685" y="390"/>
                </a:cubicBezTo>
                <a:cubicBezTo>
                  <a:pt x="686" y="387"/>
                  <a:pt x="688" y="385"/>
                  <a:pt x="689" y="383"/>
                </a:cubicBezTo>
                <a:cubicBezTo>
                  <a:pt x="689" y="383"/>
                  <a:pt x="688" y="386"/>
                  <a:pt x="686" y="390"/>
                </a:cubicBezTo>
                <a:cubicBezTo>
                  <a:pt x="681" y="406"/>
                  <a:pt x="665" y="444"/>
                  <a:pt x="632" y="490"/>
                </a:cubicBezTo>
                <a:cubicBezTo>
                  <a:pt x="631" y="490"/>
                  <a:pt x="631" y="491"/>
                  <a:pt x="630" y="492"/>
                </a:cubicBezTo>
                <a:cubicBezTo>
                  <a:pt x="607" y="523"/>
                  <a:pt x="576" y="558"/>
                  <a:pt x="534" y="591"/>
                </a:cubicBezTo>
                <a:close/>
              </a:path>
            </a:pathLst>
          </a:custGeom>
          <a:solidFill>
            <a:srgbClr val="D36772"/>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25" name="稻壳儿榴莲果果"/>
          <p:cNvSpPr>
            <a:spLocks/>
          </p:cNvSpPr>
          <p:nvPr/>
        </p:nvSpPr>
        <p:spPr bwMode="auto">
          <a:xfrm>
            <a:off x="5044075" y="3709506"/>
            <a:ext cx="1146849" cy="1148869"/>
          </a:xfrm>
          <a:custGeom>
            <a:avLst/>
            <a:gdLst>
              <a:gd name="T0" fmla="*/ 996292 w 327"/>
              <a:gd name="T1" fmla="*/ 610022 h 328"/>
              <a:gd name="T2" fmla="*/ 965447 w 327"/>
              <a:gd name="T3" fmla="*/ 705530 h 328"/>
              <a:gd name="T4" fmla="*/ 956194 w 327"/>
              <a:gd name="T5" fmla="*/ 724016 h 328"/>
              <a:gd name="T6" fmla="*/ 740279 w 327"/>
              <a:gd name="T7" fmla="*/ 945842 h 328"/>
              <a:gd name="T8" fmla="*/ 626153 w 327"/>
              <a:gd name="T9" fmla="*/ 988975 h 328"/>
              <a:gd name="T10" fmla="*/ 533618 w 327"/>
              <a:gd name="T11" fmla="*/ 1001298 h 328"/>
              <a:gd name="T12" fmla="*/ 129549 w 327"/>
              <a:gd name="T13" fmla="*/ 831848 h 328"/>
              <a:gd name="T14" fmla="*/ 46267 w 327"/>
              <a:gd name="T15" fmla="*/ 699368 h 328"/>
              <a:gd name="T16" fmla="*/ 6169 w 327"/>
              <a:gd name="T17" fmla="*/ 526837 h 328"/>
              <a:gd name="T18" fmla="*/ 98704 w 327"/>
              <a:gd name="T19" fmla="*/ 209502 h 328"/>
              <a:gd name="T20" fmla="*/ 120295 w 327"/>
              <a:gd name="T21" fmla="*/ 181774 h 328"/>
              <a:gd name="T22" fmla="*/ 305365 w 327"/>
              <a:gd name="T23" fmla="*/ 43133 h 328"/>
              <a:gd name="T24" fmla="*/ 407153 w 327"/>
              <a:gd name="T25" fmla="*/ 12324 h 328"/>
              <a:gd name="T26" fmla="*/ 478097 w 327"/>
              <a:gd name="T27" fmla="*/ 3081 h 328"/>
              <a:gd name="T28" fmla="*/ 478097 w 327"/>
              <a:gd name="T29" fmla="*/ 3081 h 328"/>
              <a:gd name="T30" fmla="*/ 481181 w 327"/>
              <a:gd name="T31" fmla="*/ 3081 h 328"/>
              <a:gd name="T32" fmla="*/ 561378 w 327"/>
              <a:gd name="T33" fmla="*/ 3081 h 328"/>
              <a:gd name="T34" fmla="*/ 561378 w 327"/>
              <a:gd name="T35" fmla="*/ 3081 h 328"/>
              <a:gd name="T36" fmla="*/ 764955 w 327"/>
              <a:gd name="T37" fmla="*/ 73942 h 328"/>
              <a:gd name="T38" fmla="*/ 814307 w 327"/>
              <a:gd name="T39" fmla="*/ 104751 h 328"/>
              <a:gd name="T40" fmla="*/ 922264 w 327"/>
              <a:gd name="T41" fmla="*/ 221826 h 328"/>
              <a:gd name="T42" fmla="*/ 922264 w 327"/>
              <a:gd name="T43" fmla="*/ 224907 h 328"/>
              <a:gd name="T44" fmla="*/ 950025 w 327"/>
              <a:gd name="T45" fmla="*/ 264959 h 328"/>
              <a:gd name="T46" fmla="*/ 1008630 w 327"/>
              <a:gd name="T47" fmla="*/ 477542 h 328"/>
              <a:gd name="T48" fmla="*/ 996292 w 327"/>
              <a:gd name="T49" fmla="*/ 610022 h 3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27" h="328">
                <a:moveTo>
                  <a:pt x="323" y="198"/>
                </a:moveTo>
                <a:cubicBezTo>
                  <a:pt x="321" y="209"/>
                  <a:pt x="317" y="219"/>
                  <a:pt x="313" y="229"/>
                </a:cubicBezTo>
                <a:cubicBezTo>
                  <a:pt x="312" y="231"/>
                  <a:pt x="311" y="233"/>
                  <a:pt x="310" y="235"/>
                </a:cubicBezTo>
                <a:cubicBezTo>
                  <a:pt x="295" y="266"/>
                  <a:pt x="270" y="291"/>
                  <a:pt x="240" y="307"/>
                </a:cubicBezTo>
                <a:cubicBezTo>
                  <a:pt x="228" y="313"/>
                  <a:pt x="216" y="318"/>
                  <a:pt x="203" y="321"/>
                </a:cubicBezTo>
                <a:cubicBezTo>
                  <a:pt x="193" y="323"/>
                  <a:pt x="183" y="325"/>
                  <a:pt x="173" y="325"/>
                </a:cubicBezTo>
                <a:cubicBezTo>
                  <a:pt x="121" y="328"/>
                  <a:pt x="74" y="306"/>
                  <a:pt x="42" y="270"/>
                </a:cubicBezTo>
                <a:cubicBezTo>
                  <a:pt x="31" y="257"/>
                  <a:pt x="22" y="243"/>
                  <a:pt x="15" y="227"/>
                </a:cubicBezTo>
                <a:cubicBezTo>
                  <a:pt x="8" y="210"/>
                  <a:pt x="3" y="191"/>
                  <a:pt x="2" y="171"/>
                </a:cubicBezTo>
                <a:cubicBezTo>
                  <a:pt x="0" y="133"/>
                  <a:pt x="12" y="97"/>
                  <a:pt x="32" y="68"/>
                </a:cubicBezTo>
                <a:cubicBezTo>
                  <a:pt x="35" y="65"/>
                  <a:pt x="37" y="62"/>
                  <a:pt x="39" y="59"/>
                </a:cubicBezTo>
                <a:cubicBezTo>
                  <a:pt x="55" y="40"/>
                  <a:pt x="76" y="24"/>
                  <a:pt x="99" y="14"/>
                </a:cubicBezTo>
                <a:cubicBezTo>
                  <a:pt x="109" y="10"/>
                  <a:pt x="120" y="6"/>
                  <a:pt x="132" y="4"/>
                </a:cubicBezTo>
                <a:cubicBezTo>
                  <a:pt x="139" y="2"/>
                  <a:pt x="147" y="1"/>
                  <a:pt x="155" y="1"/>
                </a:cubicBezTo>
                <a:cubicBezTo>
                  <a:pt x="155" y="1"/>
                  <a:pt x="155" y="1"/>
                  <a:pt x="155" y="1"/>
                </a:cubicBezTo>
                <a:cubicBezTo>
                  <a:pt x="155" y="1"/>
                  <a:pt x="156" y="1"/>
                  <a:pt x="156" y="1"/>
                </a:cubicBezTo>
                <a:cubicBezTo>
                  <a:pt x="165" y="0"/>
                  <a:pt x="173" y="0"/>
                  <a:pt x="182" y="1"/>
                </a:cubicBezTo>
                <a:cubicBezTo>
                  <a:pt x="182" y="1"/>
                  <a:pt x="182" y="1"/>
                  <a:pt x="182" y="1"/>
                </a:cubicBezTo>
                <a:cubicBezTo>
                  <a:pt x="206" y="4"/>
                  <a:pt x="228" y="12"/>
                  <a:pt x="248" y="24"/>
                </a:cubicBezTo>
                <a:cubicBezTo>
                  <a:pt x="253" y="27"/>
                  <a:pt x="259" y="30"/>
                  <a:pt x="264" y="34"/>
                </a:cubicBezTo>
                <a:cubicBezTo>
                  <a:pt x="277" y="45"/>
                  <a:pt x="290" y="58"/>
                  <a:pt x="299" y="72"/>
                </a:cubicBezTo>
                <a:cubicBezTo>
                  <a:pt x="299" y="73"/>
                  <a:pt x="299" y="73"/>
                  <a:pt x="299" y="73"/>
                </a:cubicBezTo>
                <a:cubicBezTo>
                  <a:pt x="302" y="77"/>
                  <a:pt x="305" y="82"/>
                  <a:pt x="308" y="86"/>
                </a:cubicBezTo>
                <a:cubicBezTo>
                  <a:pt x="319" y="107"/>
                  <a:pt x="325" y="130"/>
                  <a:pt x="327" y="155"/>
                </a:cubicBezTo>
                <a:cubicBezTo>
                  <a:pt x="327" y="170"/>
                  <a:pt x="326" y="184"/>
                  <a:pt x="323" y="198"/>
                </a:cubicBezTo>
                <a:close/>
              </a:path>
            </a:pathLst>
          </a:custGeom>
          <a:solidFill>
            <a:schemeClr val="bg1">
              <a:lumMod val="85000"/>
              <a:alpha val="61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Raleway" panose="020B0604020202020204" charset="0"/>
            </a:endParaRPr>
          </a:p>
        </p:txBody>
      </p:sp>
      <p:sp>
        <p:nvSpPr>
          <p:cNvPr id="26" name="稻壳儿榴莲果果"/>
          <p:cNvSpPr>
            <a:spLocks/>
          </p:cNvSpPr>
          <p:nvPr/>
        </p:nvSpPr>
        <p:spPr bwMode="auto">
          <a:xfrm>
            <a:off x="4534005" y="2915873"/>
            <a:ext cx="503918" cy="503851"/>
          </a:xfrm>
          <a:custGeom>
            <a:avLst/>
            <a:gdLst>
              <a:gd name="T0" fmla="*/ 142 w 144"/>
              <a:gd name="T1" fmla="*/ 69 h 144"/>
              <a:gd name="T2" fmla="*/ 76 w 144"/>
              <a:gd name="T3" fmla="*/ 142 h 144"/>
              <a:gd name="T4" fmla="*/ 2 w 144"/>
              <a:gd name="T5" fmla="*/ 76 h 144"/>
              <a:gd name="T6" fmla="*/ 69 w 144"/>
              <a:gd name="T7" fmla="*/ 2 h 144"/>
              <a:gd name="T8" fmla="*/ 142 w 144"/>
              <a:gd name="T9" fmla="*/ 69 h 144"/>
            </a:gdLst>
            <a:ahLst/>
            <a:cxnLst>
              <a:cxn ang="0">
                <a:pos x="T0" y="T1"/>
              </a:cxn>
              <a:cxn ang="0">
                <a:pos x="T2" y="T3"/>
              </a:cxn>
              <a:cxn ang="0">
                <a:pos x="T4" y="T5"/>
              </a:cxn>
              <a:cxn ang="0">
                <a:pos x="T6" y="T7"/>
              </a:cxn>
              <a:cxn ang="0">
                <a:pos x="T8" y="T9"/>
              </a:cxn>
            </a:cxnLst>
            <a:rect l="0" t="0" r="r" b="b"/>
            <a:pathLst>
              <a:path w="144" h="144">
                <a:moveTo>
                  <a:pt x="142" y="69"/>
                </a:moveTo>
                <a:cubicBezTo>
                  <a:pt x="144" y="107"/>
                  <a:pt x="114" y="140"/>
                  <a:pt x="76" y="142"/>
                </a:cubicBezTo>
                <a:cubicBezTo>
                  <a:pt x="37" y="144"/>
                  <a:pt x="4" y="114"/>
                  <a:pt x="2" y="76"/>
                </a:cubicBezTo>
                <a:cubicBezTo>
                  <a:pt x="0" y="37"/>
                  <a:pt x="30" y="4"/>
                  <a:pt x="69" y="2"/>
                </a:cubicBezTo>
                <a:cubicBezTo>
                  <a:pt x="107" y="0"/>
                  <a:pt x="140" y="30"/>
                  <a:pt x="142" y="69"/>
                </a:cubicBezTo>
                <a:close/>
              </a:path>
            </a:pathLst>
          </a:custGeom>
          <a:solidFill>
            <a:schemeClr val="tx2">
              <a:lumMod val="50000"/>
              <a:alpha val="10000"/>
            </a:schemeClr>
          </a:solid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27" name="稻壳儿榴莲果果"/>
          <p:cNvSpPr>
            <a:spLocks/>
          </p:cNvSpPr>
          <p:nvPr/>
        </p:nvSpPr>
        <p:spPr bwMode="auto">
          <a:xfrm>
            <a:off x="7013979" y="3631857"/>
            <a:ext cx="506091" cy="503851"/>
          </a:xfrm>
          <a:custGeom>
            <a:avLst/>
            <a:gdLst>
              <a:gd name="T0" fmla="*/ 142 w 144"/>
              <a:gd name="T1" fmla="*/ 69 h 144"/>
              <a:gd name="T2" fmla="*/ 75 w 144"/>
              <a:gd name="T3" fmla="*/ 142 h 144"/>
              <a:gd name="T4" fmla="*/ 1 w 144"/>
              <a:gd name="T5" fmla="*/ 76 h 144"/>
              <a:gd name="T6" fmla="*/ 68 w 144"/>
              <a:gd name="T7" fmla="*/ 2 h 144"/>
              <a:gd name="T8" fmla="*/ 142 w 144"/>
              <a:gd name="T9" fmla="*/ 69 h 144"/>
            </a:gdLst>
            <a:ahLst/>
            <a:cxnLst>
              <a:cxn ang="0">
                <a:pos x="T0" y="T1"/>
              </a:cxn>
              <a:cxn ang="0">
                <a:pos x="T2" y="T3"/>
              </a:cxn>
              <a:cxn ang="0">
                <a:pos x="T4" y="T5"/>
              </a:cxn>
              <a:cxn ang="0">
                <a:pos x="T6" y="T7"/>
              </a:cxn>
              <a:cxn ang="0">
                <a:pos x="T8" y="T9"/>
              </a:cxn>
            </a:cxnLst>
            <a:rect l="0" t="0" r="r" b="b"/>
            <a:pathLst>
              <a:path w="144" h="144">
                <a:moveTo>
                  <a:pt x="142" y="69"/>
                </a:moveTo>
                <a:cubicBezTo>
                  <a:pt x="144" y="108"/>
                  <a:pt x="114" y="141"/>
                  <a:pt x="75" y="142"/>
                </a:cubicBezTo>
                <a:cubicBezTo>
                  <a:pt x="36" y="144"/>
                  <a:pt x="3" y="115"/>
                  <a:pt x="1" y="76"/>
                </a:cubicBezTo>
                <a:cubicBezTo>
                  <a:pt x="0" y="37"/>
                  <a:pt x="29" y="4"/>
                  <a:pt x="68" y="2"/>
                </a:cubicBezTo>
                <a:cubicBezTo>
                  <a:pt x="107" y="0"/>
                  <a:pt x="140" y="30"/>
                  <a:pt x="142" y="69"/>
                </a:cubicBezTo>
                <a:close/>
              </a:path>
            </a:pathLst>
          </a:custGeom>
          <a:solidFill>
            <a:schemeClr val="bg1">
              <a:lumMod val="85000"/>
              <a:alpha val="69000"/>
            </a:schemeClr>
          </a:solid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28" name="稻壳儿榴莲果果"/>
          <p:cNvSpPr>
            <a:spLocks/>
          </p:cNvSpPr>
          <p:nvPr/>
        </p:nvSpPr>
        <p:spPr bwMode="auto">
          <a:xfrm>
            <a:off x="5821579" y="3922285"/>
            <a:ext cx="508263" cy="506024"/>
          </a:xfrm>
          <a:custGeom>
            <a:avLst/>
            <a:gdLst>
              <a:gd name="T0" fmla="*/ 143 w 145"/>
              <a:gd name="T1" fmla="*/ 68 h 144"/>
              <a:gd name="T2" fmla="*/ 76 w 145"/>
              <a:gd name="T3" fmla="*/ 142 h 144"/>
              <a:gd name="T4" fmla="*/ 2 w 145"/>
              <a:gd name="T5" fmla="*/ 75 h 144"/>
              <a:gd name="T6" fmla="*/ 69 w 145"/>
              <a:gd name="T7" fmla="*/ 2 h 144"/>
              <a:gd name="T8" fmla="*/ 143 w 145"/>
              <a:gd name="T9" fmla="*/ 68 h 144"/>
            </a:gdLst>
            <a:ahLst/>
            <a:cxnLst>
              <a:cxn ang="0">
                <a:pos x="T0" y="T1"/>
              </a:cxn>
              <a:cxn ang="0">
                <a:pos x="T2" y="T3"/>
              </a:cxn>
              <a:cxn ang="0">
                <a:pos x="T4" y="T5"/>
              </a:cxn>
              <a:cxn ang="0">
                <a:pos x="T6" y="T7"/>
              </a:cxn>
              <a:cxn ang="0">
                <a:pos x="T8" y="T9"/>
              </a:cxn>
            </a:cxnLst>
            <a:rect l="0" t="0" r="r" b="b"/>
            <a:pathLst>
              <a:path w="145" h="144">
                <a:moveTo>
                  <a:pt x="143" y="68"/>
                </a:moveTo>
                <a:cubicBezTo>
                  <a:pt x="145" y="107"/>
                  <a:pt x="115" y="140"/>
                  <a:pt x="76" y="142"/>
                </a:cubicBezTo>
                <a:cubicBezTo>
                  <a:pt x="37" y="144"/>
                  <a:pt x="4" y="114"/>
                  <a:pt x="2" y="75"/>
                </a:cubicBezTo>
                <a:cubicBezTo>
                  <a:pt x="0" y="36"/>
                  <a:pt x="30" y="3"/>
                  <a:pt x="69" y="2"/>
                </a:cubicBezTo>
                <a:cubicBezTo>
                  <a:pt x="108" y="0"/>
                  <a:pt x="141" y="29"/>
                  <a:pt x="143" y="68"/>
                </a:cubicBezTo>
                <a:close/>
              </a:path>
            </a:pathLst>
          </a:custGeom>
          <a:solidFill>
            <a:schemeClr val="bg1">
              <a:lumMod val="85000"/>
              <a:alpha val="41000"/>
            </a:schemeClr>
          </a:solid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29" name="稻壳儿榴莲果果"/>
          <p:cNvSpPr>
            <a:spLocks/>
          </p:cNvSpPr>
          <p:nvPr/>
        </p:nvSpPr>
        <p:spPr bwMode="auto">
          <a:xfrm>
            <a:off x="5799952" y="2512856"/>
            <a:ext cx="506091" cy="506024"/>
          </a:xfrm>
          <a:custGeom>
            <a:avLst/>
            <a:gdLst>
              <a:gd name="T0" fmla="*/ 143 w 144"/>
              <a:gd name="T1" fmla="*/ 68 h 144"/>
              <a:gd name="T2" fmla="*/ 76 w 144"/>
              <a:gd name="T3" fmla="*/ 142 h 144"/>
              <a:gd name="T4" fmla="*/ 2 w 144"/>
              <a:gd name="T5" fmla="*/ 75 h 144"/>
              <a:gd name="T6" fmla="*/ 69 w 144"/>
              <a:gd name="T7" fmla="*/ 2 h 144"/>
              <a:gd name="T8" fmla="*/ 143 w 144"/>
              <a:gd name="T9" fmla="*/ 68 h 144"/>
            </a:gdLst>
            <a:ahLst/>
            <a:cxnLst>
              <a:cxn ang="0">
                <a:pos x="T0" y="T1"/>
              </a:cxn>
              <a:cxn ang="0">
                <a:pos x="T2" y="T3"/>
              </a:cxn>
              <a:cxn ang="0">
                <a:pos x="T4" y="T5"/>
              </a:cxn>
              <a:cxn ang="0">
                <a:pos x="T6" y="T7"/>
              </a:cxn>
              <a:cxn ang="0">
                <a:pos x="T8" y="T9"/>
              </a:cxn>
            </a:cxnLst>
            <a:rect l="0" t="0" r="r" b="b"/>
            <a:pathLst>
              <a:path w="144" h="144">
                <a:moveTo>
                  <a:pt x="143" y="68"/>
                </a:moveTo>
                <a:cubicBezTo>
                  <a:pt x="144" y="107"/>
                  <a:pt x="115" y="140"/>
                  <a:pt x="76" y="142"/>
                </a:cubicBezTo>
                <a:cubicBezTo>
                  <a:pt x="37" y="144"/>
                  <a:pt x="4" y="114"/>
                  <a:pt x="2" y="75"/>
                </a:cubicBezTo>
                <a:cubicBezTo>
                  <a:pt x="0" y="37"/>
                  <a:pt x="30" y="4"/>
                  <a:pt x="69" y="2"/>
                </a:cubicBezTo>
                <a:cubicBezTo>
                  <a:pt x="108" y="0"/>
                  <a:pt x="141" y="30"/>
                  <a:pt x="143" y="68"/>
                </a:cubicBezTo>
                <a:close/>
              </a:path>
            </a:pathLst>
          </a:custGeom>
          <a:solidFill>
            <a:schemeClr val="tx2">
              <a:lumMod val="50000"/>
              <a:alpha val="10000"/>
            </a:schemeClr>
          </a:solid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30" name="稻壳儿榴莲果果"/>
          <p:cNvSpPr>
            <a:spLocks/>
          </p:cNvSpPr>
          <p:nvPr/>
        </p:nvSpPr>
        <p:spPr bwMode="auto">
          <a:xfrm>
            <a:off x="7050769" y="2521165"/>
            <a:ext cx="188970" cy="191116"/>
          </a:xfrm>
          <a:custGeom>
            <a:avLst/>
            <a:gdLst>
              <a:gd name="T0" fmla="*/ 53 w 54"/>
              <a:gd name="T1" fmla="*/ 25 h 54"/>
              <a:gd name="T2" fmla="*/ 28 w 54"/>
              <a:gd name="T3" fmla="*/ 53 h 54"/>
              <a:gd name="T4" fmla="*/ 1 w 54"/>
              <a:gd name="T5" fmla="*/ 28 h 54"/>
              <a:gd name="T6" fmla="*/ 26 w 54"/>
              <a:gd name="T7" fmla="*/ 1 h 54"/>
              <a:gd name="T8" fmla="*/ 53 w 54"/>
              <a:gd name="T9" fmla="*/ 25 h 54"/>
            </a:gdLst>
            <a:ahLst/>
            <a:cxnLst>
              <a:cxn ang="0">
                <a:pos x="T0" y="T1"/>
              </a:cxn>
              <a:cxn ang="0">
                <a:pos x="T2" y="T3"/>
              </a:cxn>
              <a:cxn ang="0">
                <a:pos x="T4" y="T5"/>
              </a:cxn>
              <a:cxn ang="0">
                <a:pos x="T6" y="T7"/>
              </a:cxn>
              <a:cxn ang="0">
                <a:pos x="T8" y="T9"/>
              </a:cxn>
            </a:cxnLst>
            <a:rect l="0" t="0" r="r" b="b"/>
            <a:pathLst>
              <a:path w="54" h="54">
                <a:moveTo>
                  <a:pt x="53" y="25"/>
                </a:moveTo>
                <a:cubicBezTo>
                  <a:pt x="54" y="40"/>
                  <a:pt x="43" y="52"/>
                  <a:pt x="28" y="53"/>
                </a:cubicBezTo>
                <a:cubicBezTo>
                  <a:pt x="14" y="54"/>
                  <a:pt x="2" y="42"/>
                  <a:pt x="1" y="28"/>
                </a:cubicBezTo>
                <a:cubicBezTo>
                  <a:pt x="0" y="14"/>
                  <a:pt x="11" y="1"/>
                  <a:pt x="26" y="1"/>
                </a:cubicBezTo>
                <a:cubicBezTo>
                  <a:pt x="40" y="0"/>
                  <a:pt x="52" y="11"/>
                  <a:pt x="53" y="25"/>
                </a:cubicBezTo>
                <a:close/>
              </a:path>
            </a:pathLst>
          </a:custGeom>
          <a:solidFill>
            <a:srgbClr val="BEBEEA"/>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grpSp>
        <p:nvGrpSpPr>
          <p:cNvPr id="31" name="稻壳儿榴莲果果"/>
          <p:cNvGrpSpPr/>
          <p:nvPr/>
        </p:nvGrpSpPr>
        <p:grpSpPr bwMode="auto">
          <a:xfrm>
            <a:off x="5326444" y="2984134"/>
            <a:ext cx="1648596" cy="1246596"/>
            <a:chOff x="4337050" y="2176464"/>
            <a:chExt cx="1204913" cy="911224"/>
          </a:xfrm>
          <a:solidFill>
            <a:schemeClr val="accent1">
              <a:alpha val="60000"/>
            </a:schemeClr>
          </a:solidFill>
        </p:grpSpPr>
        <p:sp>
          <p:nvSpPr>
            <p:cNvPr id="54" name="稻壳儿榴莲果果"/>
            <p:cNvSpPr>
              <a:spLocks/>
            </p:cNvSpPr>
            <p:nvPr/>
          </p:nvSpPr>
          <p:spPr bwMode="auto">
            <a:xfrm>
              <a:off x="4337050" y="2176464"/>
              <a:ext cx="630238" cy="631825"/>
            </a:xfrm>
            <a:custGeom>
              <a:avLst/>
              <a:gdLst>
                <a:gd name="T0" fmla="*/ 243 w 246"/>
                <a:gd name="T1" fmla="*/ 118 h 247"/>
                <a:gd name="T2" fmla="*/ 129 w 246"/>
                <a:gd name="T3" fmla="*/ 243 h 247"/>
                <a:gd name="T4" fmla="*/ 3 w 246"/>
                <a:gd name="T5" fmla="*/ 130 h 247"/>
                <a:gd name="T6" fmla="*/ 117 w 246"/>
                <a:gd name="T7" fmla="*/ 4 h 247"/>
                <a:gd name="T8" fmla="*/ 243 w 246"/>
                <a:gd name="T9" fmla="*/ 118 h 247"/>
              </a:gdLst>
              <a:ahLst/>
              <a:cxnLst>
                <a:cxn ang="0">
                  <a:pos x="T0" y="T1"/>
                </a:cxn>
                <a:cxn ang="0">
                  <a:pos x="T2" y="T3"/>
                </a:cxn>
                <a:cxn ang="0">
                  <a:pos x="T4" y="T5"/>
                </a:cxn>
                <a:cxn ang="0">
                  <a:pos x="T6" y="T7"/>
                </a:cxn>
                <a:cxn ang="0">
                  <a:pos x="T8" y="T9"/>
                </a:cxn>
              </a:cxnLst>
              <a:rect l="0" t="0" r="r" b="b"/>
              <a:pathLst>
                <a:path w="246" h="247">
                  <a:moveTo>
                    <a:pt x="243" y="118"/>
                  </a:moveTo>
                  <a:cubicBezTo>
                    <a:pt x="246" y="184"/>
                    <a:pt x="195" y="240"/>
                    <a:pt x="129" y="243"/>
                  </a:cubicBezTo>
                  <a:cubicBezTo>
                    <a:pt x="63" y="247"/>
                    <a:pt x="7" y="196"/>
                    <a:pt x="3" y="130"/>
                  </a:cubicBezTo>
                  <a:cubicBezTo>
                    <a:pt x="0" y="63"/>
                    <a:pt x="51" y="7"/>
                    <a:pt x="117" y="4"/>
                  </a:cubicBezTo>
                  <a:cubicBezTo>
                    <a:pt x="183" y="0"/>
                    <a:pt x="240" y="51"/>
                    <a:pt x="243" y="118"/>
                  </a:cubicBezTo>
                  <a:close/>
                </a:path>
              </a:pathLst>
            </a:custGeom>
            <a:solidFill>
              <a:srgbClr val="BEBEE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ko-KR" altLang="en-US" dirty="0">
                <a:latin typeface="Raleway" panose="020B0604020202020204" charset="0"/>
                <a:cs typeface="Roboto condensed"/>
              </a:endParaRPr>
            </a:p>
          </p:txBody>
        </p:sp>
        <p:sp>
          <p:nvSpPr>
            <p:cNvPr id="55" name="稻壳儿榴莲果果"/>
            <p:cNvSpPr>
              <a:spLocks/>
            </p:cNvSpPr>
            <p:nvPr/>
          </p:nvSpPr>
          <p:spPr bwMode="auto">
            <a:xfrm>
              <a:off x="5013325" y="2560638"/>
              <a:ext cx="528638" cy="527050"/>
            </a:xfrm>
            <a:custGeom>
              <a:avLst/>
              <a:gdLst>
                <a:gd name="T0" fmla="*/ 204 w 206"/>
                <a:gd name="T1" fmla="*/ 98 h 206"/>
                <a:gd name="T2" fmla="*/ 108 w 206"/>
                <a:gd name="T3" fmla="*/ 203 h 206"/>
                <a:gd name="T4" fmla="*/ 3 w 206"/>
                <a:gd name="T5" fmla="*/ 108 h 206"/>
                <a:gd name="T6" fmla="*/ 98 w 206"/>
                <a:gd name="T7" fmla="*/ 3 h 206"/>
                <a:gd name="T8" fmla="*/ 204 w 206"/>
                <a:gd name="T9" fmla="*/ 98 h 206"/>
              </a:gdLst>
              <a:ahLst/>
              <a:cxnLst>
                <a:cxn ang="0">
                  <a:pos x="T0" y="T1"/>
                </a:cxn>
                <a:cxn ang="0">
                  <a:pos x="T2" y="T3"/>
                </a:cxn>
                <a:cxn ang="0">
                  <a:pos x="T4" y="T5"/>
                </a:cxn>
                <a:cxn ang="0">
                  <a:pos x="T6" y="T7"/>
                </a:cxn>
                <a:cxn ang="0">
                  <a:pos x="T8" y="T9"/>
                </a:cxn>
              </a:cxnLst>
              <a:rect l="0" t="0" r="r" b="b"/>
              <a:pathLst>
                <a:path w="206" h="206">
                  <a:moveTo>
                    <a:pt x="204" y="98"/>
                  </a:moveTo>
                  <a:cubicBezTo>
                    <a:pt x="206" y="153"/>
                    <a:pt x="164" y="200"/>
                    <a:pt x="108" y="203"/>
                  </a:cubicBezTo>
                  <a:cubicBezTo>
                    <a:pt x="53" y="206"/>
                    <a:pt x="6" y="163"/>
                    <a:pt x="3" y="108"/>
                  </a:cubicBezTo>
                  <a:cubicBezTo>
                    <a:pt x="0" y="52"/>
                    <a:pt x="43" y="5"/>
                    <a:pt x="98" y="3"/>
                  </a:cubicBezTo>
                  <a:cubicBezTo>
                    <a:pt x="154" y="0"/>
                    <a:pt x="201" y="42"/>
                    <a:pt x="204" y="98"/>
                  </a:cubicBezTo>
                  <a:close/>
                </a:path>
              </a:pathLst>
            </a:custGeom>
            <a:solidFill>
              <a:schemeClr val="bg1">
                <a:lumMod val="50000"/>
                <a:alpha val="41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ko-KR" altLang="en-US" dirty="0">
                <a:latin typeface="Raleway" panose="020B0604020202020204" charset="0"/>
                <a:cs typeface="Roboto condensed"/>
              </a:endParaRPr>
            </a:p>
          </p:txBody>
        </p:sp>
      </p:grpSp>
      <p:sp>
        <p:nvSpPr>
          <p:cNvPr id="32" name="稻壳儿榴莲果果"/>
          <p:cNvSpPr>
            <a:spLocks/>
          </p:cNvSpPr>
          <p:nvPr/>
        </p:nvSpPr>
        <p:spPr bwMode="auto">
          <a:xfrm>
            <a:off x="6239940" y="2305826"/>
            <a:ext cx="701550" cy="696540"/>
          </a:xfrm>
          <a:custGeom>
            <a:avLst/>
            <a:gdLst>
              <a:gd name="T0" fmla="*/ 197 w 200"/>
              <a:gd name="T1" fmla="*/ 95 h 199"/>
              <a:gd name="T2" fmla="*/ 105 w 200"/>
              <a:gd name="T3" fmla="*/ 197 h 199"/>
              <a:gd name="T4" fmla="*/ 3 w 200"/>
              <a:gd name="T5" fmla="*/ 105 h 199"/>
              <a:gd name="T6" fmla="*/ 95 w 200"/>
              <a:gd name="T7" fmla="*/ 3 h 199"/>
              <a:gd name="T8" fmla="*/ 197 w 200"/>
              <a:gd name="T9" fmla="*/ 95 h 199"/>
            </a:gdLst>
            <a:ahLst/>
            <a:cxnLst>
              <a:cxn ang="0">
                <a:pos x="T0" y="T1"/>
              </a:cxn>
              <a:cxn ang="0">
                <a:pos x="T2" y="T3"/>
              </a:cxn>
              <a:cxn ang="0">
                <a:pos x="T4" y="T5"/>
              </a:cxn>
              <a:cxn ang="0">
                <a:pos x="T6" y="T7"/>
              </a:cxn>
              <a:cxn ang="0">
                <a:pos x="T8" y="T9"/>
              </a:cxn>
            </a:cxnLst>
            <a:rect l="0" t="0" r="r" b="b"/>
            <a:pathLst>
              <a:path w="200" h="199">
                <a:moveTo>
                  <a:pt x="197" y="95"/>
                </a:moveTo>
                <a:cubicBezTo>
                  <a:pt x="200" y="148"/>
                  <a:pt x="158" y="194"/>
                  <a:pt x="105" y="197"/>
                </a:cubicBezTo>
                <a:cubicBezTo>
                  <a:pt x="51" y="199"/>
                  <a:pt x="6" y="158"/>
                  <a:pt x="3" y="105"/>
                </a:cubicBezTo>
                <a:cubicBezTo>
                  <a:pt x="0" y="51"/>
                  <a:pt x="42" y="5"/>
                  <a:pt x="95" y="3"/>
                </a:cubicBezTo>
                <a:cubicBezTo>
                  <a:pt x="149" y="0"/>
                  <a:pt x="194" y="41"/>
                  <a:pt x="197" y="95"/>
                </a:cubicBezTo>
                <a:close/>
              </a:path>
            </a:pathLst>
          </a:custGeom>
          <a:solidFill>
            <a:srgbClr val="ED898E"/>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33" name="稻壳儿榴莲果果"/>
          <p:cNvSpPr>
            <a:spLocks/>
          </p:cNvSpPr>
          <p:nvPr/>
        </p:nvSpPr>
        <p:spPr bwMode="auto">
          <a:xfrm>
            <a:off x="7239843" y="2841259"/>
            <a:ext cx="242203" cy="243872"/>
          </a:xfrm>
          <a:custGeom>
            <a:avLst/>
            <a:gdLst>
              <a:gd name="T0" fmla="*/ 68 w 69"/>
              <a:gd name="T1" fmla="*/ 33 h 69"/>
              <a:gd name="T2" fmla="*/ 36 w 69"/>
              <a:gd name="T3" fmla="*/ 68 h 69"/>
              <a:gd name="T4" fmla="*/ 0 w 69"/>
              <a:gd name="T5" fmla="*/ 36 h 69"/>
              <a:gd name="T6" fmla="*/ 32 w 69"/>
              <a:gd name="T7" fmla="*/ 1 h 69"/>
              <a:gd name="T8" fmla="*/ 68 w 69"/>
              <a:gd name="T9" fmla="*/ 33 h 69"/>
            </a:gdLst>
            <a:ahLst/>
            <a:cxnLst>
              <a:cxn ang="0">
                <a:pos x="T0" y="T1"/>
              </a:cxn>
              <a:cxn ang="0">
                <a:pos x="T2" y="T3"/>
              </a:cxn>
              <a:cxn ang="0">
                <a:pos x="T4" y="T5"/>
              </a:cxn>
              <a:cxn ang="0">
                <a:pos x="T6" y="T7"/>
              </a:cxn>
              <a:cxn ang="0">
                <a:pos x="T8" y="T9"/>
              </a:cxn>
            </a:cxnLst>
            <a:rect l="0" t="0" r="r" b="b"/>
            <a:pathLst>
              <a:path w="69" h="69">
                <a:moveTo>
                  <a:pt x="68" y="33"/>
                </a:moveTo>
                <a:cubicBezTo>
                  <a:pt x="69" y="52"/>
                  <a:pt x="54" y="67"/>
                  <a:pt x="36" y="68"/>
                </a:cubicBezTo>
                <a:cubicBezTo>
                  <a:pt x="17" y="69"/>
                  <a:pt x="1" y="55"/>
                  <a:pt x="0" y="36"/>
                </a:cubicBezTo>
                <a:cubicBezTo>
                  <a:pt x="0" y="18"/>
                  <a:pt x="14" y="2"/>
                  <a:pt x="32" y="1"/>
                </a:cubicBezTo>
                <a:cubicBezTo>
                  <a:pt x="51" y="0"/>
                  <a:pt x="67" y="14"/>
                  <a:pt x="68" y="33"/>
                </a:cubicBezTo>
                <a:close/>
              </a:path>
            </a:pathLst>
          </a:custGeom>
          <a:solidFill>
            <a:srgbClr val="BEBEEA"/>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34" name="稻壳儿榴莲果果"/>
          <p:cNvSpPr>
            <a:spLocks/>
          </p:cNvSpPr>
          <p:nvPr/>
        </p:nvSpPr>
        <p:spPr bwMode="auto">
          <a:xfrm>
            <a:off x="4745947" y="2288592"/>
            <a:ext cx="222159" cy="223828"/>
          </a:xfrm>
          <a:custGeom>
            <a:avLst/>
            <a:gdLst>
              <a:gd name="T0" fmla="*/ 62 w 63"/>
              <a:gd name="T1" fmla="*/ 30 h 64"/>
              <a:gd name="T2" fmla="*/ 33 w 63"/>
              <a:gd name="T3" fmla="*/ 63 h 64"/>
              <a:gd name="T4" fmla="*/ 1 w 63"/>
              <a:gd name="T5" fmla="*/ 34 h 64"/>
              <a:gd name="T6" fmla="*/ 30 w 63"/>
              <a:gd name="T7" fmla="*/ 1 h 64"/>
              <a:gd name="T8" fmla="*/ 62 w 63"/>
              <a:gd name="T9" fmla="*/ 30 h 64"/>
            </a:gdLst>
            <a:ahLst/>
            <a:cxnLst>
              <a:cxn ang="0">
                <a:pos x="T0" y="T1"/>
              </a:cxn>
              <a:cxn ang="0">
                <a:pos x="T2" y="T3"/>
              </a:cxn>
              <a:cxn ang="0">
                <a:pos x="T4" y="T5"/>
              </a:cxn>
              <a:cxn ang="0">
                <a:pos x="T6" y="T7"/>
              </a:cxn>
              <a:cxn ang="0">
                <a:pos x="T8" y="T9"/>
              </a:cxn>
            </a:cxnLst>
            <a:rect l="0" t="0" r="r" b="b"/>
            <a:pathLst>
              <a:path w="63" h="64">
                <a:moveTo>
                  <a:pt x="62" y="30"/>
                </a:moveTo>
                <a:cubicBezTo>
                  <a:pt x="63" y="47"/>
                  <a:pt x="50" y="62"/>
                  <a:pt x="33" y="63"/>
                </a:cubicBezTo>
                <a:cubicBezTo>
                  <a:pt x="16" y="64"/>
                  <a:pt x="1" y="51"/>
                  <a:pt x="1" y="34"/>
                </a:cubicBezTo>
                <a:cubicBezTo>
                  <a:pt x="0" y="16"/>
                  <a:pt x="13" y="2"/>
                  <a:pt x="30" y="1"/>
                </a:cubicBezTo>
                <a:cubicBezTo>
                  <a:pt x="47" y="0"/>
                  <a:pt x="62" y="13"/>
                  <a:pt x="62" y="30"/>
                </a:cubicBezTo>
                <a:close/>
              </a:path>
            </a:pathLst>
          </a:custGeom>
          <a:solidFill>
            <a:srgbClr val="BEBEEA"/>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35" name="稻壳儿榴莲果果"/>
          <p:cNvSpPr>
            <a:spLocks/>
          </p:cNvSpPr>
          <p:nvPr/>
        </p:nvSpPr>
        <p:spPr bwMode="auto">
          <a:xfrm>
            <a:off x="6157400" y="1527858"/>
            <a:ext cx="223828" cy="225498"/>
          </a:xfrm>
          <a:custGeom>
            <a:avLst/>
            <a:gdLst>
              <a:gd name="T0" fmla="*/ 63 w 64"/>
              <a:gd name="T1" fmla="*/ 31 h 64"/>
              <a:gd name="T2" fmla="*/ 33 w 64"/>
              <a:gd name="T3" fmla="*/ 63 h 64"/>
              <a:gd name="T4" fmla="*/ 1 w 64"/>
              <a:gd name="T5" fmla="*/ 34 h 64"/>
              <a:gd name="T6" fmla="*/ 30 w 64"/>
              <a:gd name="T7" fmla="*/ 1 h 64"/>
              <a:gd name="T8" fmla="*/ 63 w 64"/>
              <a:gd name="T9" fmla="*/ 31 h 64"/>
            </a:gdLst>
            <a:ahLst/>
            <a:cxnLst>
              <a:cxn ang="0">
                <a:pos x="T0" y="T1"/>
              </a:cxn>
              <a:cxn ang="0">
                <a:pos x="T2" y="T3"/>
              </a:cxn>
              <a:cxn ang="0">
                <a:pos x="T4" y="T5"/>
              </a:cxn>
              <a:cxn ang="0">
                <a:pos x="T6" y="T7"/>
              </a:cxn>
              <a:cxn ang="0">
                <a:pos x="T8" y="T9"/>
              </a:cxn>
            </a:cxnLst>
            <a:rect l="0" t="0" r="r" b="b"/>
            <a:pathLst>
              <a:path w="64" h="64">
                <a:moveTo>
                  <a:pt x="63" y="31"/>
                </a:moveTo>
                <a:cubicBezTo>
                  <a:pt x="64" y="48"/>
                  <a:pt x="50" y="62"/>
                  <a:pt x="33" y="63"/>
                </a:cubicBezTo>
                <a:cubicBezTo>
                  <a:pt x="16" y="64"/>
                  <a:pt x="2" y="51"/>
                  <a:pt x="1" y="34"/>
                </a:cubicBezTo>
                <a:cubicBezTo>
                  <a:pt x="0" y="17"/>
                  <a:pt x="13" y="2"/>
                  <a:pt x="30" y="1"/>
                </a:cubicBezTo>
                <a:cubicBezTo>
                  <a:pt x="47" y="0"/>
                  <a:pt x="62" y="13"/>
                  <a:pt x="63" y="31"/>
                </a:cubicBezTo>
                <a:close/>
              </a:path>
            </a:pathLst>
          </a:custGeom>
          <a:solidFill>
            <a:schemeClr val="accent3"/>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36" name="稻壳儿榴莲果果"/>
          <p:cNvSpPr>
            <a:spLocks/>
          </p:cNvSpPr>
          <p:nvPr/>
        </p:nvSpPr>
        <p:spPr bwMode="auto">
          <a:xfrm>
            <a:off x="5064151" y="2821274"/>
            <a:ext cx="322379" cy="325720"/>
          </a:xfrm>
          <a:custGeom>
            <a:avLst/>
            <a:gdLst>
              <a:gd name="T0" fmla="*/ 91 w 92"/>
              <a:gd name="T1" fmla="*/ 44 h 93"/>
              <a:gd name="T2" fmla="*/ 48 w 92"/>
              <a:gd name="T3" fmla="*/ 91 h 93"/>
              <a:gd name="T4" fmla="*/ 1 w 92"/>
              <a:gd name="T5" fmla="*/ 49 h 93"/>
              <a:gd name="T6" fmla="*/ 44 w 92"/>
              <a:gd name="T7" fmla="*/ 1 h 93"/>
              <a:gd name="T8" fmla="*/ 91 w 92"/>
              <a:gd name="T9" fmla="*/ 44 h 93"/>
            </a:gdLst>
            <a:ahLst/>
            <a:cxnLst>
              <a:cxn ang="0">
                <a:pos x="T0" y="T1"/>
              </a:cxn>
              <a:cxn ang="0">
                <a:pos x="T2" y="T3"/>
              </a:cxn>
              <a:cxn ang="0">
                <a:pos x="T4" y="T5"/>
              </a:cxn>
              <a:cxn ang="0">
                <a:pos x="T6" y="T7"/>
              </a:cxn>
              <a:cxn ang="0">
                <a:pos x="T8" y="T9"/>
              </a:cxn>
            </a:cxnLst>
            <a:rect l="0" t="0" r="r" b="b"/>
            <a:pathLst>
              <a:path w="92" h="93">
                <a:moveTo>
                  <a:pt x="91" y="44"/>
                </a:moveTo>
                <a:cubicBezTo>
                  <a:pt x="92" y="69"/>
                  <a:pt x="73" y="90"/>
                  <a:pt x="48" y="91"/>
                </a:cubicBezTo>
                <a:cubicBezTo>
                  <a:pt x="23" y="93"/>
                  <a:pt x="2" y="73"/>
                  <a:pt x="1" y="49"/>
                </a:cubicBezTo>
                <a:cubicBezTo>
                  <a:pt x="0" y="24"/>
                  <a:pt x="19" y="3"/>
                  <a:pt x="44" y="1"/>
                </a:cubicBezTo>
                <a:cubicBezTo>
                  <a:pt x="69" y="0"/>
                  <a:pt x="90" y="19"/>
                  <a:pt x="91" y="44"/>
                </a:cubicBezTo>
                <a:close/>
              </a:path>
            </a:pathLst>
          </a:custGeom>
          <a:solidFill>
            <a:srgbClr val="ED898E"/>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37" name="稻壳儿榴莲果果"/>
          <p:cNvSpPr>
            <a:spLocks/>
          </p:cNvSpPr>
          <p:nvPr/>
        </p:nvSpPr>
        <p:spPr bwMode="auto">
          <a:xfrm>
            <a:off x="7015935" y="3439956"/>
            <a:ext cx="325721" cy="325720"/>
          </a:xfrm>
          <a:custGeom>
            <a:avLst/>
            <a:gdLst>
              <a:gd name="T0" fmla="*/ 92 w 93"/>
              <a:gd name="T1" fmla="*/ 44 h 93"/>
              <a:gd name="T2" fmla="*/ 49 w 93"/>
              <a:gd name="T3" fmla="*/ 91 h 93"/>
              <a:gd name="T4" fmla="*/ 2 w 93"/>
              <a:gd name="T5" fmla="*/ 49 h 93"/>
              <a:gd name="T6" fmla="*/ 44 w 93"/>
              <a:gd name="T7" fmla="*/ 1 h 93"/>
              <a:gd name="T8" fmla="*/ 92 w 93"/>
              <a:gd name="T9" fmla="*/ 44 h 93"/>
            </a:gdLst>
            <a:ahLst/>
            <a:cxnLst>
              <a:cxn ang="0">
                <a:pos x="T0" y="T1"/>
              </a:cxn>
              <a:cxn ang="0">
                <a:pos x="T2" y="T3"/>
              </a:cxn>
              <a:cxn ang="0">
                <a:pos x="T4" y="T5"/>
              </a:cxn>
              <a:cxn ang="0">
                <a:pos x="T6" y="T7"/>
              </a:cxn>
              <a:cxn ang="0">
                <a:pos x="T8" y="T9"/>
              </a:cxn>
            </a:cxnLst>
            <a:rect l="0" t="0" r="r" b="b"/>
            <a:pathLst>
              <a:path w="93" h="93">
                <a:moveTo>
                  <a:pt x="92" y="44"/>
                </a:moveTo>
                <a:cubicBezTo>
                  <a:pt x="93" y="69"/>
                  <a:pt x="74" y="90"/>
                  <a:pt x="49" y="91"/>
                </a:cubicBezTo>
                <a:cubicBezTo>
                  <a:pt x="24" y="93"/>
                  <a:pt x="3" y="74"/>
                  <a:pt x="2" y="49"/>
                </a:cubicBezTo>
                <a:cubicBezTo>
                  <a:pt x="0" y="24"/>
                  <a:pt x="19" y="3"/>
                  <a:pt x="44" y="1"/>
                </a:cubicBezTo>
                <a:cubicBezTo>
                  <a:pt x="69" y="0"/>
                  <a:pt x="90" y="19"/>
                  <a:pt x="92" y="44"/>
                </a:cubicBezTo>
                <a:close/>
              </a:path>
            </a:pathLst>
          </a:custGeom>
          <a:solidFill>
            <a:srgbClr val="ED898E"/>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38" name="稻壳儿榴莲果果"/>
          <p:cNvSpPr>
            <a:spLocks/>
          </p:cNvSpPr>
          <p:nvPr/>
        </p:nvSpPr>
        <p:spPr bwMode="auto">
          <a:xfrm>
            <a:off x="6920755" y="3953939"/>
            <a:ext cx="679836" cy="674824"/>
          </a:xfrm>
          <a:custGeom>
            <a:avLst/>
            <a:gdLst>
              <a:gd name="T0" fmla="*/ 192 w 194"/>
              <a:gd name="T1" fmla="*/ 93 h 193"/>
              <a:gd name="T2" fmla="*/ 101 w 194"/>
              <a:gd name="T3" fmla="*/ 192 h 193"/>
              <a:gd name="T4" fmla="*/ 55 w 194"/>
              <a:gd name="T5" fmla="*/ 183 h 193"/>
              <a:gd name="T6" fmla="*/ 40 w 194"/>
              <a:gd name="T7" fmla="*/ 174 h 193"/>
              <a:gd name="T8" fmla="*/ 6 w 194"/>
              <a:gd name="T9" fmla="*/ 127 h 193"/>
              <a:gd name="T10" fmla="*/ 1 w 194"/>
              <a:gd name="T11" fmla="*/ 109 h 193"/>
              <a:gd name="T12" fmla="*/ 1 w 194"/>
              <a:gd name="T13" fmla="*/ 101 h 193"/>
              <a:gd name="T14" fmla="*/ 18 w 194"/>
              <a:gd name="T15" fmla="*/ 43 h 193"/>
              <a:gd name="T16" fmla="*/ 48 w 194"/>
              <a:gd name="T17" fmla="*/ 14 h 193"/>
              <a:gd name="T18" fmla="*/ 92 w 194"/>
              <a:gd name="T19" fmla="*/ 1 h 193"/>
              <a:gd name="T20" fmla="*/ 179 w 194"/>
              <a:gd name="T21" fmla="*/ 48 h 193"/>
              <a:gd name="T22" fmla="*/ 179 w 194"/>
              <a:gd name="T23" fmla="*/ 48 h 193"/>
              <a:gd name="T24" fmla="*/ 192 w 194"/>
              <a:gd name="T25" fmla="*/ 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4" h="193">
                <a:moveTo>
                  <a:pt x="192" y="93"/>
                </a:moveTo>
                <a:cubicBezTo>
                  <a:pt x="194" y="145"/>
                  <a:pt x="153" y="190"/>
                  <a:pt x="101" y="192"/>
                </a:cubicBezTo>
                <a:cubicBezTo>
                  <a:pt x="84" y="193"/>
                  <a:pt x="69" y="190"/>
                  <a:pt x="55" y="183"/>
                </a:cubicBezTo>
                <a:cubicBezTo>
                  <a:pt x="50" y="181"/>
                  <a:pt x="45" y="178"/>
                  <a:pt x="40" y="174"/>
                </a:cubicBezTo>
                <a:cubicBezTo>
                  <a:pt x="25" y="163"/>
                  <a:pt x="12" y="147"/>
                  <a:pt x="6" y="127"/>
                </a:cubicBezTo>
                <a:cubicBezTo>
                  <a:pt x="4" y="122"/>
                  <a:pt x="2" y="115"/>
                  <a:pt x="1" y="109"/>
                </a:cubicBezTo>
                <a:cubicBezTo>
                  <a:pt x="1" y="106"/>
                  <a:pt x="1" y="104"/>
                  <a:pt x="1" y="101"/>
                </a:cubicBezTo>
                <a:cubicBezTo>
                  <a:pt x="0" y="79"/>
                  <a:pt x="6" y="59"/>
                  <a:pt x="18" y="43"/>
                </a:cubicBezTo>
                <a:cubicBezTo>
                  <a:pt x="26" y="31"/>
                  <a:pt x="36" y="21"/>
                  <a:pt x="48" y="14"/>
                </a:cubicBezTo>
                <a:cubicBezTo>
                  <a:pt x="61" y="6"/>
                  <a:pt x="76" y="2"/>
                  <a:pt x="92" y="1"/>
                </a:cubicBezTo>
                <a:cubicBezTo>
                  <a:pt x="129" y="0"/>
                  <a:pt x="161" y="19"/>
                  <a:pt x="179" y="48"/>
                </a:cubicBezTo>
                <a:cubicBezTo>
                  <a:pt x="179" y="48"/>
                  <a:pt x="179" y="48"/>
                  <a:pt x="179" y="48"/>
                </a:cubicBezTo>
                <a:cubicBezTo>
                  <a:pt x="187" y="61"/>
                  <a:pt x="191" y="76"/>
                  <a:pt x="192" y="93"/>
                </a:cubicBezTo>
                <a:close/>
              </a:path>
            </a:pathLst>
          </a:custGeom>
          <a:solidFill>
            <a:srgbClr val="A4A4D2"/>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39" name="稻壳儿榴莲果果"/>
          <p:cNvSpPr>
            <a:spLocks/>
          </p:cNvSpPr>
          <p:nvPr/>
        </p:nvSpPr>
        <p:spPr bwMode="auto">
          <a:xfrm>
            <a:off x="4836147" y="3746814"/>
            <a:ext cx="818476" cy="818476"/>
          </a:xfrm>
          <a:custGeom>
            <a:avLst/>
            <a:gdLst>
              <a:gd name="T0" fmla="*/ 232 w 234"/>
              <a:gd name="T1" fmla="*/ 112 h 234"/>
              <a:gd name="T2" fmla="*/ 122 w 234"/>
              <a:gd name="T3" fmla="*/ 232 h 234"/>
              <a:gd name="T4" fmla="*/ 3 w 234"/>
              <a:gd name="T5" fmla="*/ 122 h 234"/>
              <a:gd name="T6" fmla="*/ 112 w 234"/>
              <a:gd name="T7" fmla="*/ 3 h 234"/>
              <a:gd name="T8" fmla="*/ 232 w 234"/>
              <a:gd name="T9" fmla="*/ 112 h 234"/>
            </a:gdLst>
            <a:ahLst/>
            <a:cxnLst>
              <a:cxn ang="0">
                <a:pos x="T0" y="T1"/>
              </a:cxn>
              <a:cxn ang="0">
                <a:pos x="T2" y="T3"/>
              </a:cxn>
              <a:cxn ang="0">
                <a:pos x="T4" y="T5"/>
              </a:cxn>
              <a:cxn ang="0">
                <a:pos x="T6" y="T7"/>
              </a:cxn>
              <a:cxn ang="0">
                <a:pos x="T8" y="T9"/>
              </a:cxn>
            </a:cxnLst>
            <a:rect l="0" t="0" r="r" b="b"/>
            <a:pathLst>
              <a:path w="234" h="234">
                <a:moveTo>
                  <a:pt x="232" y="112"/>
                </a:moveTo>
                <a:cubicBezTo>
                  <a:pt x="234" y="175"/>
                  <a:pt x="185" y="229"/>
                  <a:pt x="122" y="232"/>
                </a:cubicBezTo>
                <a:cubicBezTo>
                  <a:pt x="59" y="234"/>
                  <a:pt x="6" y="185"/>
                  <a:pt x="3" y="122"/>
                </a:cubicBezTo>
                <a:cubicBezTo>
                  <a:pt x="0" y="59"/>
                  <a:pt x="49" y="6"/>
                  <a:pt x="112" y="3"/>
                </a:cubicBezTo>
                <a:cubicBezTo>
                  <a:pt x="176" y="0"/>
                  <a:pt x="229" y="49"/>
                  <a:pt x="232" y="112"/>
                </a:cubicBezTo>
                <a:close/>
              </a:path>
            </a:pathLst>
          </a:custGeom>
          <a:solidFill>
            <a:srgbClr val="A4A4D2"/>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sz="900" b="1" dirty="0">
              <a:gradFill>
                <a:gsLst>
                  <a:gs pos="0">
                    <a:prstClr val="white"/>
                  </a:gs>
                  <a:gs pos="100000">
                    <a:prstClr val="white"/>
                  </a:gs>
                </a:gsLst>
                <a:lin ang="5400000" scaled="0"/>
              </a:gradFill>
              <a:latin typeface="Raleway" panose="020B0604020202020204" charset="0"/>
              <a:cs typeface="Roboto condensed"/>
            </a:endParaRPr>
          </a:p>
        </p:txBody>
      </p:sp>
      <p:sp>
        <p:nvSpPr>
          <p:cNvPr id="40" name="稻壳儿榴莲果果"/>
          <p:cNvSpPr>
            <a:spLocks/>
          </p:cNvSpPr>
          <p:nvPr/>
        </p:nvSpPr>
        <p:spPr bwMode="auto">
          <a:xfrm>
            <a:off x="5778229" y="4012402"/>
            <a:ext cx="982170" cy="985511"/>
          </a:xfrm>
          <a:custGeom>
            <a:avLst/>
            <a:gdLst>
              <a:gd name="T0" fmla="*/ 280 w 280"/>
              <a:gd name="T1" fmla="*/ 148 h 281"/>
              <a:gd name="T2" fmla="*/ 280 w 280"/>
              <a:gd name="T3" fmla="*/ 148 h 281"/>
              <a:gd name="T4" fmla="*/ 156 w 280"/>
              <a:gd name="T5" fmla="*/ 279 h 281"/>
              <a:gd name="T6" fmla="*/ 146 w 280"/>
              <a:gd name="T7" fmla="*/ 280 h 281"/>
              <a:gd name="T8" fmla="*/ 83 w 280"/>
              <a:gd name="T9" fmla="*/ 268 h 281"/>
              <a:gd name="T10" fmla="*/ 30 w 280"/>
              <a:gd name="T11" fmla="*/ 227 h 281"/>
              <a:gd name="T12" fmla="*/ 0 w 280"/>
              <a:gd name="T13" fmla="*/ 146 h 281"/>
              <a:gd name="T14" fmla="*/ 3 w 280"/>
              <a:gd name="T15" fmla="*/ 111 h 281"/>
              <a:gd name="T16" fmla="*/ 9 w 280"/>
              <a:gd name="T17" fmla="*/ 91 h 281"/>
              <a:gd name="T18" fmla="*/ 9 w 280"/>
              <a:gd name="T19" fmla="*/ 91 h 281"/>
              <a:gd name="T20" fmla="*/ 39 w 280"/>
              <a:gd name="T21" fmla="*/ 44 h 281"/>
              <a:gd name="T22" fmla="*/ 99 w 280"/>
              <a:gd name="T23" fmla="*/ 7 h 281"/>
              <a:gd name="T24" fmla="*/ 113 w 280"/>
              <a:gd name="T25" fmla="*/ 3 h 281"/>
              <a:gd name="T26" fmla="*/ 127 w 280"/>
              <a:gd name="T27" fmla="*/ 1 h 281"/>
              <a:gd name="T28" fmla="*/ 134 w 280"/>
              <a:gd name="T29" fmla="*/ 1 h 281"/>
              <a:gd name="T30" fmla="*/ 151 w 280"/>
              <a:gd name="T31" fmla="*/ 1 h 281"/>
              <a:gd name="T32" fmla="*/ 175 w 280"/>
              <a:gd name="T33" fmla="*/ 5 h 281"/>
              <a:gd name="T34" fmla="*/ 207 w 280"/>
              <a:gd name="T35" fmla="*/ 18 h 281"/>
              <a:gd name="T36" fmla="*/ 247 w 280"/>
              <a:gd name="T37" fmla="*/ 50 h 281"/>
              <a:gd name="T38" fmla="*/ 254 w 280"/>
              <a:gd name="T39" fmla="*/ 60 h 281"/>
              <a:gd name="T40" fmla="*/ 279 w 280"/>
              <a:gd name="T41" fmla="*/ 128 h 281"/>
              <a:gd name="T42" fmla="*/ 280 w 280"/>
              <a:gd name="T43" fmla="*/ 134 h 281"/>
              <a:gd name="T44" fmla="*/ 280 w 280"/>
              <a:gd name="T45" fmla="*/ 14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0" h="281">
                <a:moveTo>
                  <a:pt x="280" y="148"/>
                </a:moveTo>
                <a:cubicBezTo>
                  <a:pt x="280" y="148"/>
                  <a:pt x="280" y="148"/>
                  <a:pt x="280" y="148"/>
                </a:cubicBezTo>
                <a:cubicBezTo>
                  <a:pt x="276" y="216"/>
                  <a:pt x="224" y="272"/>
                  <a:pt x="156" y="279"/>
                </a:cubicBezTo>
                <a:cubicBezTo>
                  <a:pt x="153" y="280"/>
                  <a:pt x="149" y="280"/>
                  <a:pt x="146" y="280"/>
                </a:cubicBezTo>
                <a:cubicBezTo>
                  <a:pt x="124" y="281"/>
                  <a:pt x="102" y="277"/>
                  <a:pt x="83" y="268"/>
                </a:cubicBezTo>
                <a:cubicBezTo>
                  <a:pt x="62" y="259"/>
                  <a:pt x="44" y="245"/>
                  <a:pt x="30" y="227"/>
                </a:cubicBezTo>
                <a:cubicBezTo>
                  <a:pt x="13" y="205"/>
                  <a:pt x="1" y="177"/>
                  <a:pt x="0" y="146"/>
                </a:cubicBezTo>
                <a:cubicBezTo>
                  <a:pt x="0" y="134"/>
                  <a:pt x="1" y="123"/>
                  <a:pt x="3" y="111"/>
                </a:cubicBezTo>
                <a:cubicBezTo>
                  <a:pt x="5" y="104"/>
                  <a:pt x="7" y="98"/>
                  <a:pt x="9" y="91"/>
                </a:cubicBezTo>
                <a:cubicBezTo>
                  <a:pt x="9" y="91"/>
                  <a:pt x="9" y="91"/>
                  <a:pt x="9" y="91"/>
                </a:cubicBezTo>
                <a:cubicBezTo>
                  <a:pt x="16" y="73"/>
                  <a:pt x="26" y="57"/>
                  <a:pt x="39" y="44"/>
                </a:cubicBezTo>
                <a:cubicBezTo>
                  <a:pt x="55" y="27"/>
                  <a:pt x="76" y="14"/>
                  <a:pt x="99" y="7"/>
                </a:cubicBezTo>
                <a:cubicBezTo>
                  <a:pt x="103" y="5"/>
                  <a:pt x="108" y="4"/>
                  <a:pt x="113" y="3"/>
                </a:cubicBezTo>
                <a:cubicBezTo>
                  <a:pt x="117" y="2"/>
                  <a:pt x="122" y="2"/>
                  <a:pt x="127" y="1"/>
                </a:cubicBezTo>
                <a:cubicBezTo>
                  <a:pt x="129" y="1"/>
                  <a:pt x="132" y="1"/>
                  <a:pt x="134" y="1"/>
                </a:cubicBezTo>
                <a:cubicBezTo>
                  <a:pt x="140" y="0"/>
                  <a:pt x="145" y="1"/>
                  <a:pt x="151" y="1"/>
                </a:cubicBezTo>
                <a:cubicBezTo>
                  <a:pt x="159" y="2"/>
                  <a:pt x="167" y="3"/>
                  <a:pt x="175" y="5"/>
                </a:cubicBezTo>
                <a:cubicBezTo>
                  <a:pt x="186" y="8"/>
                  <a:pt x="197" y="12"/>
                  <a:pt x="207" y="18"/>
                </a:cubicBezTo>
                <a:cubicBezTo>
                  <a:pt x="222" y="26"/>
                  <a:pt x="236" y="37"/>
                  <a:pt x="247" y="50"/>
                </a:cubicBezTo>
                <a:cubicBezTo>
                  <a:pt x="249" y="53"/>
                  <a:pt x="252" y="56"/>
                  <a:pt x="254" y="60"/>
                </a:cubicBezTo>
                <a:cubicBezTo>
                  <a:pt x="268" y="79"/>
                  <a:pt x="277" y="103"/>
                  <a:pt x="279" y="128"/>
                </a:cubicBezTo>
                <a:cubicBezTo>
                  <a:pt x="280" y="130"/>
                  <a:pt x="280" y="132"/>
                  <a:pt x="280" y="134"/>
                </a:cubicBezTo>
                <a:cubicBezTo>
                  <a:pt x="280" y="139"/>
                  <a:pt x="280" y="144"/>
                  <a:pt x="280" y="148"/>
                </a:cubicBezTo>
                <a:close/>
              </a:path>
            </a:pathLst>
          </a:custGeom>
          <a:solidFill>
            <a:srgbClr val="A4A4D2"/>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dirty="0">
              <a:latin typeface="Raleway" panose="020B0604020202020204" charset="0"/>
              <a:cs typeface="Roboto condensed"/>
            </a:endParaRPr>
          </a:p>
        </p:txBody>
      </p:sp>
      <p:sp>
        <p:nvSpPr>
          <p:cNvPr id="41" name="稻壳儿榴莲果果"/>
          <p:cNvSpPr>
            <a:spLocks noChangeArrowheads="1"/>
          </p:cNvSpPr>
          <p:nvPr/>
        </p:nvSpPr>
        <p:spPr bwMode="auto">
          <a:xfrm>
            <a:off x="5259773" y="1749801"/>
            <a:ext cx="920368" cy="920367"/>
          </a:xfrm>
          <a:prstGeom prst="ellipse">
            <a:avLst/>
          </a:prstGeom>
          <a:solidFill>
            <a:srgbClr val="BEBEEA">
              <a:alpha val="83000"/>
            </a:srgbClr>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ko-KR" altLang="en-US" sz="900" b="1" dirty="0">
              <a:gradFill>
                <a:gsLst>
                  <a:gs pos="0">
                    <a:prstClr val="white"/>
                  </a:gs>
                  <a:gs pos="100000">
                    <a:prstClr val="white"/>
                  </a:gs>
                </a:gsLst>
                <a:lin ang="5400000" scaled="0"/>
              </a:gradFill>
              <a:latin typeface="Raleway" panose="020B0604020202020204" charset="0"/>
              <a:cs typeface="Roboto condensed"/>
            </a:endParaRPr>
          </a:p>
        </p:txBody>
      </p:sp>
      <p:cxnSp>
        <p:nvCxnSpPr>
          <p:cNvPr id="42" name="稻壳儿榴莲果果"/>
          <p:cNvCxnSpPr/>
          <p:nvPr/>
        </p:nvCxnSpPr>
        <p:spPr bwMode="auto">
          <a:xfrm>
            <a:off x="5225342" y="4166075"/>
            <a:ext cx="1075711" cy="389193"/>
          </a:xfrm>
          <a:prstGeom prst="line">
            <a:avLst/>
          </a:prstGeom>
          <a:ln w="57150">
            <a:solidFill>
              <a:srgbClr val="A4A4D2"/>
            </a:solidFill>
          </a:ln>
        </p:spPr>
        <p:style>
          <a:lnRef idx="1">
            <a:schemeClr val="accent1"/>
          </a:lnRef>
          <a:fillRef idx="0">
            <a:schemeClr val="accent1"/>
          </a:fillRef>
          <a:effectRef idx="0">
            <a:schemeClr val="accent1"/>
          </a:effectRef>
          <a:fontRef idx="minor">
            <a:schemeClr val="tx1"/>
          </a:fontRef>
        </p:style>
      </p:cxnSp>
      <p:cxnSp>
        <p:nvCxnSpPr>
          <p:cNvPr id="43" name="稻壳儿榴莲果果"/>
          <p:cNvCxnSpPr/>
          <p:nvPr/>
        </p:nvCxnSpPr>
        <p:spPr bwMode="auto">
          <a:xfrm flipV="1">
            <a:off x="6314416" y="4288009"/>
            <a:ext cx="960456" cy="260576"/>
          </a:xfrm>
          <a:prstGeom prst="line">
            <a:avLst/>
          </a:prstGeom>
          <a:ln w="57150">
            <a:solidFill>
              <a:srgbClr val="A4A4D2"/>
            </a:solidFill>
          </a:ln>
        </p:spPr>
        <p:style>
          <a:lnRef idx="1">
            <a:schemeClr val="accent1"/>
          </a:lnRef>
          <a:fillRef idx="0">
            <a:schemeClr val="accent1"/>
          </a:fillRef>
          <a:effectRef idx="0">
            <a:schemeClr val="accent1"/>
          </a:effectRef>
          <a:fontRef idx="minor">
            <a:schemeClr val="tx1"/>
          </a:fontRef>
        </p:style>
      </p:cxnSp>
      <p:sp>
        <p:nvSpPr>
          <p:cNvPr id="44" name="稻壳儿榴莲果果"/>
          <p:cNvSpPr>
            <a:spLocks/>
          </p:cNvSpPr>
          <p:nvPr/>
        </p:nvSpPr>
        <p:spPr bwMode="auto">
          <a:xfrm>
            <a:off x="5689032" y="2636529"/>
            <a:ext cx="1264127" cy="1262290"/>
          </a:xfrm>
          <a:custGeom>
            <a:avLst/>
            <a:gdLst>
              <a:gd name="T0" fmla="*/ 323 w 328"/>
              <a:gd name="T1" fmla="*/ 156 h 328"/>
              <a:gd name="T2" fmla="*/ 172 w 328"/>
              <a:gd name="T3" fmla="*/ 323 h 328"/>
              <a:gd name="T4" fmla="*/ 4 w 328"/>
              <a:gd name="T5" fmla="*/ 172 h 328"/>
              <a:gd name="T6" fmla="*/ 156 w 328"/>
              <a:gd name="T7" fmla="*/ 4 h 328"/>
              <a:gd name="T8" fmla="*/ 323 w 328"/>
              <a:gd name="T9" fmla="*/ 156 h 328"/>
            </a:gdLst>
            <a:ahLst/>
            <a:cxnLst>
              <a:cxn ang="0">
                <a:pos x="T0" y="T1"/>
              </a:cxn>
              <a:cxn ang="0">
                <a:pos x="T2" y="T3"/>
              </a:cxn>
              <a:cxn ang="0">
                <a:pos x="T4" y="T5"/>
              </a:cxn>
              <a:cxn ang="0">
                <a:pos x="T6" y="T7"/>
              </a:cxn>
              <a:cxn ang="0">
                <a:pos x="T8" y="T9"/>
              </a:cxn>
            </a:cxnLst>
            <a:rect l="0" t="0" r="r" b="b"/>
            <a:pathLst>
              <a:path w="328" h="328">
                <a:moveTo>
                  <a:pt x="323" y="156"/>
                </a:moveTo>
                <a:cubicBezTo>
                  <a:pt x="328" y="244"/>
                  <a:pt x="260" y="319"/>
                  <a:pt x="172" y="323"/>
                </a:cubicBezTo>
                <a:cubicBezTo>
                  <a:pt x="84" y="328"/>
                  <a:pt x="9" y="260"/>
                  <a:pt x="4" y="172"/>
                </a:cubicBezTo>
                <a:cubicBezTo>
                  <a:pt x="0" y="84"/>
                  <a:pt x="68" y="9"/>
                  <a:pt x="156" y="4"/>
                </a:cubicBezTo>
                <a:cubicBezTo>
                  <a:pt x="244" y="0"/>
                  <a:pt x="319" y="68"/>
                  <a:pt x="323" y="156"/>
                </a:cubicBezTo>
                <a:close/>
              </a:path>
            </a:pathLst>
          </a:custGeom>
          <a:solidFill>
            <a:srgbClr val="ED898E"/>
          </a:solidFill>
          <a:ln>
            <a:noFill/>
          </a:ln>
        </p:spPr>
        <p:txBody>
          <a:bodyPr/>
          <a:lstStyle/>
          <a:p>
            <a:pPr fontAlgn="auto">
              <a:spcBef>
                <a:spcPts val="0"/>
              </a:spcBef>
              <a:spcAft>
                <a:spcPts val="0"/>
              </a:spcAft>
              <a:defRPr/>
            </a:pPr>
            <a:endParaRPr lang="ko-KR" altLang="en-US" dirty="0">
              <a:latin typeface="Raleway" panose="020B0604020202020204" charset="0"/>
              <a:cs typeface="Roboto condensed"/>
            </a:endParaRPr>
          </a:p>
        </p:txBody>
      </p:sp>
      <p:sp>
        <p:nvSpPr>
          <p:cNvPr id="70" name="稻壳儿榴莲果果"/>
          <p:cNvSpPr txBox="1"/>
          <p:nvPr/>
        </p:nvSpPr>
        <p:spPr>
          <a:xfrm>
            <a:off x="7877106" y="4123395"/>
            <a:ext cx="3113866" cy="338554"/>
          </a:xfrm>
          <a:prstGeom prst="rect">
            <a:avLst/>
          </a:prstGeom>
          <a:noFill/>
        </p:spPr>
        <p:txBody>
          <a:bodyPr wrap="square" rtlCol="0">
            <a:spAutoFit/>
          </a:bodyPr>
          <a:lstStyle/>
          <a:p>
            <a:r>
              <a:rPr lang="zh-CN" altLang="en-US"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72" name="稻壳儿榴莲果果"/>
          <p:cNvSpPr txBox="1"/>
          <p:nvPr/>
        </p:nvSpPr>
        <p:spPr>
          <a:xfrm>
            <a:off x="7877106" y="3068358"/>
            <a:ext cx="3113866" cy="338554"/>
          </a:xfrm>
          <a:prstGeom prst="rect">
            <a:avLst/>
          </a:prstGeom>
          <a:noFill/>
        </p:spPr>
        <p:txBody>
          <a:bodyPr wrap="square" rtlCol="0">
            <a:spAutoFit/>
          </a:bodyPr>
          <a:lstStyle/>
          <a:p>
            <a:r>
              <a:rPr lang="zh-CN" altLang="en-US"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73" name="稻壳儿榴莲果果"/>
          <p:cNvSpPr/>
          <p:nvPr/>
        </p:nvSpPr>
        <p:spPr bwMode="auto">
          <a:xfrm>
            <a:off x="7947632" y="4360671"/>
            <a:ext cx="2433031" cy="95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74" name="稻壳儿榴莲果果"/>
          <p:cNvSpPr/>
          <p:nvPr/>
        </p:nvSpPr>
        <p:spPr bwMode="auto">
          <a:xfrm>
            <a:off x="7969257" y="3282730"/>
            <a:ext cx="2433031" cy="95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75" name="稻壳儿榴莲果果"/>
          <p:cNvSpPr txBox="1"/>
          <p:nvPr/>
        </p:nvSpPr>
        <p:spPr>
          <a:xfrm>
            <a:off x="2233913" y="1972199"/>
            <a:ext cx="2021183" cy="338554"/>
          </a:xfrm>
          <a:prstGeom prst="rect">
            <a:avLst/>
          </a:prstGeom>
          <a:noFill/>
        </p:spPr>
        <p:txBody>
          <a:bodyPr wrap="square" rtlCol="0">
            <a:spAutoFit/>
          </a:bodyPr>
          <a:lstStyle/>
          <a:p>
            <a:pPr algn="r"/>
            <a:r>
              <a:rPr lang="zh-CN" altLang="en-US"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76" name="稻壳儿榴莲果果"/>
          <p:cNvSpPr/>
          <p:nvPr/>
        </p:nvSpPr>
        <p:spPr bwMode="auto">
          <a:xfrm>
            <a:off x="1730614" y="2244446"/>
            <a:ext cx="2433031" cy="95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77" name="稻壳儿榴莲果果"/>
          <p:cNvSpPr txBox="1"/>
          <p:nvPr/>
        </p:nvSpPr>
        <p:spPr>
          <a:xfrm>
            <a:off x="2453831" y="3996798"/>
            <a:ext cx="2021183" cy="338554"/>
          </a:xfrm>
          <a:prstGeom prst="rect">
            <a:avLst/>
          </a:prstGeom>
          <a:noFill/>
        </p:spPr>
        <p:txBody>
          <a:bodyPr wrap="square" rtlCol="0">
            <a:spAutoFit/>
          </a:bodyPr>
          <a:lstStyle/>
          <a:p>
            <a:pPr algn="r"/>
            <a:r>
              <a:rPr lang="zh-CN" altLang="en-US"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添加标题</a:t>
            </a:r>
            <a:endParaRPr lang="id-ID" altLang="zh-CN" sz="1600"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78" name="稻壳儿榴莲果果"/>
          <p:cNvSpPr/>
          <p:nvPr/>
        </p:nvSpPr>
        <p:spPr bwMode="auto">
          <a:xfrm>
            <a:off x="1950532" y="4269045"/>
            <a:ext cx="2433031" cy="95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en-US" altLang="zh-CN" sz="1000" dirty="0">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 </a:t>
            </a:r>
          </a:p>
        </p:txBody>
      </p:sp>
      <p:sp>
        <p:nvSpPr>
          <p:cNvPr id="79" name="稻壳儿榴莲果果"/>
          <p:cNvSpPr txBox="1"/>
          <p:nvPr/>
        </p:nvSpPr>
        <p:spPr>
          <a:xfrm>
            <a:off x="4599916" y="688534"/>
            <a:ext cx="299216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smtClean="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添加页面标题</a:t>
            </a:r>
            <a:endParaRPr lang="en-US" sz="320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80" name="稻壳儿榴莲果果"/>
          <p:cNvSpPr txBox="1"/>
          <p:nvPr/>
        </p:nvSpPr>
        <p:spPr>
          <a:xfrm>
            <a:off x="4599916" y="1200115"/>
            <a:ext cx="2992169"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50" dirty="0">
                <a:solidFill>
                  <a:srgbClr val="D3677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a:t>
            </a:r>
            <a:endParaRPr lang="en-US" sz="1050" dirty="0">
              <a:solidFill>
                <a:srgbClr val="D36772"/>
              </a:solidFill>
              <a:latin typeface="楷体" panose="02010609060101010101" pitchFamily="49" charset="-122"/>
              <a:ea typeface="楷体" panose="02010609060101010101" pitchFamily="49" charset="-122"/>
              <a:cs typeface="阿里巴巴普惠体 M" panose="00020600040101010101" pitchFamily="18" charset="-122"/>
            </a:endParaRPr>
          </a:p>
        </p:txBody>
      </p:sp>
      <p:grpSp>
        <p:nvGrpSpPr>
          <p:cNvPr id="81" name="组合 80"/>
          <p:cNvGrpSpPr/>
          <p:nvPr/>
        </p:nvGrpSpPr>
        <p:grpSpPr>
          <a:xfrm>
            <a:off x="5523400" y="1990867"/>
            <a:ext cx="357266" cy="352416"/>
            <a:chOff x="6665913" y="790576"/>
            <a:chExt cx="701675" cy="692150"/>
          </a:xfrm>
          <a:solidFill>
            <a:schemeClr val="bg1"/>
          </a:solidFill>
        </p:grpSpPr>
        <p:sp>
          <p:nvSpPr>
            <p:cNvPr id="82" name="稻壳儿榴莲果果"/>
            <p:cNvSpPr>
              <a:spLocks noEditPoints="1"/>
            </p:cNvSpPr>
            <p:nvPr/>
          </p:nvSpPr>
          <p:spPr bwMode="auto">
            <a:xfrm>
              <a:off x="6708775" y="993776"/>
              <a:ext cx="615950" cy="488950"/>
            </a:xfrm>
            <a:custGeom>
              <a:avLst/>
              <a:gdLst>
                <a:gd name="T0" fmla="*/ 113 w 115"/>
                <a:gd name="T1" fmla="*/ 91 h 91"/>
                <a:gd name="T2" fmla="*/ 2 w 115"/>
                <a:gd name="T3" fmla="*/ 91 h 91"/>
                <a:gd name="T4" fmla="*/ 0 w 115"/>
                <a:gd name="T5" fmla="*/ 89 h 91"/>
                <a:gd name="T6" fmla="*/ 0 w 115"/>
                <a:gd name="T7" fmla="*/ 2 h 91"/>
                <a:gd name="T8" fmla="*/ 2 w 115"/>
                <a:gd name="T9" fmla="*/ 0 h 91"/>
                <a:gd name="T10" fmla="*/ 113 w 115"/>
                <a:gd name="T11" fmla="*/ 0 h 91"/>
                <a:gd name="T12" fmla="*/ 115 w 115"/>
                <a:gd name="T13" fmla="*/ 2 h 91"/>
                <a:gd name="T14" fmla="*/ 115 w 115"/>
                <a:gd name="T15" fmla="*/ 89 h 91"/>
                <a:gd name="T16" fmla="*/ 113 w 115"/>
                <a:gd name="T17" fmla="*/ 91 h 91"/>
                <a:gd name="T18" fmla="*/ 3 w 115"/>
                <a:gd name="T19" fmla="*/ 87 h 91"/>
                <a:gd name="T20" fmla="*/ 111 w 115"/>
                <a:gd name="T21" fmla="*/ 87 h 91"/>
                <a:gd name="T22" fmla="*/ 111 w 115"/>
                <a:gd name="T23" fmla="*/ 4 h 91"/>
                <a:gd name="T24" fmla="*/ 3 w 115"/>
                <a:gd name="T25" fmla="*/ 4 h 91"/>
                <a:gd name="T26" fmla="*/ 3 w 115"/>
                <a:gd name="T27" fmla="*/ 87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91">
                  <a:moveTo>
                    <a:pt x="113" y="91"/>
                  </a:moveTo>
                  <a:cubicBezTo>
                    <a:pt x="2" y="91"/>
                    <a:pt x="2" y="91"/>
                    <a:pt x="2" y="91"/>
                  </a:cubicBezTo>
                  <a:cubicBezTo>
                    <a:pt x="1" y="91"/>
                    <a:pt x="0" y="90"/>
                    <a:pt x="0" y="89"/>
                  </a:cubicBezTo>
                  <a:cubicBezTo>
                    <a:pt x="0" y="2"/>
                    <a:pt x="0" y="2"/>
                    <a:pt x="0" y="2"/>
                  </a:cubicBezTo>
                  <a:cubicBezTo>
                    <a:pt x="0" y="1"/>
                    <a:pt x="1" y="0"/>
                    <a:pt x="2" y="0"/>
                  </a:cubicBezTo>
                  <a:cubicBezTo>
                    <a:pt x="113" y="0"/>
                    <a:pt x="113" y="0"/>
                    <a:pt x="113" y="0"/>
                  </a:cubicBezTo>
                  <a:cubicBezTo>
                    <a:pt x="114" y="0"/>
                    <a:pt x="115" y="1"/>
                    <a:pt x="115" y="2"/>
                  </a:cubicBezTo>
                  <a:cubicBezTo>
                    <a:pt x="115" y="89"/>
                    <a:pt x="115" y="89"/>
                    <a:pt x="115" y="89"/>
                  </a:cubicBezTo>
                  <a:cubicBezTo>
                    <a:pt x="115" y="90"/>
                    <a:pt x="114" y="91"/>
                    <a:pt x="113" y="91"/>
                  </a:cubicBezTo>
                  <a:close/>
                  <a:moveTo>
                    <a:pt x="3" y="87"/>
                  </a:moveTo>
                  <a:cubicBezTo>
                    <a:pt x="111" y="87"/>
                    <a:pt x="111" y="87"/>
                    <a:pt x="111" y="87"/>
                  </a:cubicBezTo>
                  <a:cubicBezTo>
                    <a:pt x="111" y="4"/>
                    <a:pt x="111" y="4"/>
                    <a:pt x="111" y="4"/>
                  </a:cubicBezTo>
                  <a:cubicBezTo>
                    <a:pt x="3" y="4"/>
                    <a:pt x="3" y="4"/>
                    <a:pt x="3" y="4"/>
                  </a:cubicBezTo>
                  <a:lnTo>
                    <a:pt x="3"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稻壳儿榴莲果果"/>
            <p:cNvSpPr>
              <a:spLocks noEditPoints="1"/>
            </p:cNvSpPr>
            <p:nvPr/>
          </p:nvSpPr>
          <p:spPr bwMode="auto">
            <a:xfrm>
              <a:off x="6665913" y="881063"/>
              <a:ext cx="701675" cy="134938"/>
            </a:xfrm>
            <a:custGeom>
              <a:avLst/>
              <a:gdLst>
                <a:gd name="T0" fmla="*/ 129 w 131"/>
                <a:gd name="T1" fmla="*/ 25 h 25"/>
                <a:gd name="T2" fmla="*/ 1 w 131"/>
                <a:gd name="T3" fmla="*/ 25 h 25"/>
                <a:gd name="T4" fmla="*/ 0 w 131"/>
                <a:gd name="T5" fmla="*/ 23 h 25"/>
                <a:gd name="T6" fmla="*/ 0 w 131"/>
                <a:gd name="T7" fmla="*/ 1 h 25"/>
                <a:gd name="T8" fmla="*/ 1 w 131"/>
                <a:gd name="T9" fmla="*/ 0 h 25"/>
                <a:gd name="T10" fmla="*/ 129 w 131"/>
                <a:gd name="T11" fmla="*/ 0 h 25"/>
                <a:gd name="T12" fmla="*/ 131 w 131"/>
                <a:gd name="T13" fmla="*/ 1 h 25"/>
                <a:gd name="T14" fmla="*/ 131 w 131"/>
                <a:gd name="T15" fmla="*/ 23 h 25"/>
                <a:gd name="T16" fmla="*/ 129 w 131"/>
                <a:gd name="T17" fmla="*/ 25 h 25"/>
                <a:gd name="T18" fmla="*/ 3 w 131"/>
                <a:gd name="T19" fmla="*/ 21 h 25"/>
                <a:gd name="T20" fmla="*/ 127 w 131"/>
                <a:gd name="T21" fmla="*/ 21 h 25"/>
                <a:gd name="T22" fmla="*/ 127 w 131"/>
                <a:gd name="T23" fmla="*/ 3 h 25"/>
                <a:gd name="T24" fmla="*/ 3 w 131"/>
                <a:gd name="T25" fmla="*/ 3 h 25"/>
                <a:gd name="T26" fmla="*/ 3 w 131"/>
                <a:gd name="T27"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25">
                  <a:moveTo>
                    <a:pt x="129" y="25"/>
                  </a:moveTo>
                  <a:cubicBezTo>
                    <a:pt x="1" y="25"/>
                    <a:pt x="1" y="25"/>
                    <a:pt x="1" y="25"/>
                  </a:cubicBezTo>
                  <a:cubicBezTo>
                    <a:pt x="0" y="25"/>
                    <a:pt x="0" y="24"/>
                    <a:pt x="0" y="23"/>
                  </a:cubicBezTo>
                  <a:cubicBezTo>
                    <a:pt x="0" y="1"/>
                    <a:pt x="0" y="1"/>
                    <a:pt x="0" y="1"/>
                  </a:cubicBezTo>
                  <a:cubicBezTo>
                    <a:pt x="0" y="0"/>
                    <a:pt x="0" y="0"/>
                    <a:pt x="1" y="0"/>
                  </a:cubicBezTo>
                  <a:cubicBezTo>
                    <a:pt x="129" y="0"/>
                    <a:pt x="129" y="0"/>
                    <a:pt x="129" y="0"/>
                  </a:cubicBezTo>
                  <a:cubicBezTo>
                    <a:pt x="130" y="0"/>
                    <a:pt x="131" y="0"/>
                    <a:pt x="131" y="1"/>
                  </a:cubicBezTo>
                  <a:cubicBezTo>
                    <a:pt x="131" y="23"/>
                    <a:pt x="131" y="23"/>
                    <a:pt x="131" y="23"/>
                  </a:cubicBezTo>
                  <a:cubicBezTo>
                    <a:pt x="131" y="24"/>
                    <a:pt x="130" y="25"/>
                    <a:pt x="129" y="25"/>
                  </a:cubicBezTo>
                  <a:close/>
                  <a:moveTo>
                    <a:pt x="3" y="21"/>
                  </a:moveTo>
                  <a:cubicBezTo>
                    <a:pt x="127" y="21"/>
                    <a:pt x="127" y="21"/>
                    <a:pt x="127" y="21"/>
                  </a:cubicBezTo>
                  <a:cubicBezTo>
                    <a:pt x="127" y="3"/>
                    <a:pt x="127" y="3"/>
                    <a:pt x="127" y="3"/>
                  </a:cubicBezTo>
                  <a:cubicBezTo>
                    <a:pt x="3" y="3"/>
                    <a:pt x="3" y="3"/>
                    <a:pt x="3" y="3"/>
                  </a:cubicBezTo>
                  <a:lnTo>
                    <a:pt x="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稻壳儿榴莲果果"/>
            <p:cNvSpPr>
              <a:spLocks noEditPoints="1"/>
            </p:cNvSpPr>
            <p:nvPr/>
          </p:nvSpPr>
          <p:spPr bwMode="auto">
            <a:xfrm>
              <a:off x="7013575" y="1068388"/>
              <a:ext cx="220663" cy="355600"/>
            </a:xfrm>
            <a:custGeom>
              <a:avLst/>
              <a:gdLst>
                <a:gd name="T0" fmla="*/ 40 w 41"/>
                <a:gd name="T1" fmla="*/ 66 h 66"/>
                <a:gd name="T2" fmla="*/ 2 w 41"/>
                <a:gd name="T3" fmla="*/ 66 h 66"/>
                <a:gd name="T4" fmla="*/ 0 w 41"/>
                <a:gd name="T5" fmla="*/ 64 h 66"/>
                <a:gd name="T6" fmla="*/ 0 w 41"/>
                <a:gd name="T7" fmla="*/ 16 h 66"/>
                <a:gd name="T8" fmla="*/ 1 w 41"/>
                <a:gd name="T9" fmla="*/ 14 h 66"/>
                <a:gd name="T10" fmla="*/ 20 w 41"/>
                <a:gd name="T11" fmla="*/ 0 h 66"/>
                <a:gd name="T12" fmla="*/ 22 w 41"/>
                <a:gd name="T13" fmla="*/ 0 h 66"/>
                <a:gd name="T14" fmla="*/ 41 w 41"/>
                <a:gd name="T15" fmla="*/ 14 h 66"/>
                <a:gd name="T16" fmla="*/ 41 w 41"/>
                <a:gd name="T17" fmla="*/ 16 h 66"/>
                <a:gd name="T18" fmla="*/ 41 w 41"/>
                <a:gd name="T19" fmla="*/ 64 h 66"/>
                <a:gd name="T20" fmla="*/ 40 w 41"/>
                <a:gd name="T21" fmla="*/ 66 h 66"/>
                <a:gd name="T22" fmla="*/ 4 w 41"/>
                <a:gd name="T23" fmla="*/ 62 h 66"/>
                <a:gd name="T24" fmla="*/ 38 w 41"/>
                <a:gd name="T25" fmla="*/ 62 h 66"/>
                <a:gd name="T26" fmla="*/ 38 w 41"/>
                <a:gd name="T27" fmla="*/ 17 h 66"/>
                <a:gd name="T28" fmla="*/ 21 w 41"/>
                <a:gd name="T29" fmla="*/ 4 h 66"/>
                <a:gd name="T30" fmla="*/ 4 w 41"/>
                <a:gd name="T31" fmla="*/ 17 h 66"/>
                <a:gd name="T32" fmla="*/ 4 w 41"/>
                <a:gd name="T33"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66">
                  <a:moveTo>
                    <a:pt x="40" y="66"/>
                  </a:moveTo>
                  <a:cubicBezTo>
                    <a:pt x="2" y="66"/>
                    <a:pt x="2" y="66"/>
                    <a:pt x="2" y="66"/>
                  </a:cubicBezTo>
                  <a:cubicBezTo>
                    <a:pt x="1" y="66"/>
                    <a:pt x="0" y="65"/>
                    <a:pt x="0" y="64"/>
                  </a:cubicBezTo>
                  <a:cubicBezTo>
                    <a:pt x="0" y="16"/>
                    <a:pt x="0" y="16"/>
                    <a:pt x="0" y="16"/>
                  </a:cubicBezTo>
                  <a:cubicBezTo>
                    <a:pt x="0" y="15"/>
                    <a:pt x="0" y="15"/>
                    <a:pt x="1" y="14"/>
                  </a:cubicBezTo>
                  <a:cubicBezTo>
                    <a:pt x="20" y="0"/>
                    <a:pt x="20" y="0"/>
                    <a:pt x="20" y="0"/>
                  </a:cubicBezTo>
                  <a:cubicBezTo>
                    <a:pt x="20" y="0"/>
                    <a:pt x="21" y="0"/>
                    <a:pt x="22" y="0"/>
                  </a:cubicBezTo>
                  <a:cubicBezTo>
                    <a:pt x="41" y="14"/>
                    <a:pt x="41" y="14"/>
                    <a:pt x="41" y="14"/>
                  </a:cubicBezTo>
                  <a:cubicBezTo>
                    <a:pt x="41" y="15"/>
                    <a:pt x="41" y="15"/>
                    <a:pt x="41" y="16"/>
                  </a:cubicBezTo>
                  <a:cubicBezTo>
                    <a:pt x="41" y="64"/>
                    <a:pt x="41" y="64"/>
                    <a:pt x="41" y="64"/>
                  </a:cubicBezTo>
                  <a:cubicBezTo>
                    <a:pt x="41" y="65"/>
                    <a:pt x="41" y="66"/>
                    <a:pt x="40" y="66"/>
                  </a:cubicBezTo>
                  <a:close/>
                  <a:moveTo>
                    <a:pt x="4" y="62"/>
                  </a:moveTo>
                  <a:cubicBezTo>
                    <a:pt x="38" y="62"/>
                    <a:pt x="38" y="62"/>
                    <a:pt x="38" y="62"/>
                  </a:cubicBezTo>
                  <a:cubicBezTo>
                    <a:pt x="38" y="17"/>
                    <a:pt x="38" y="17"/>
                    <a:pt x="38" y="17"/>
                  </a:cubicBezTo>
                  <a:cubicBezTo>
                    <a:pt x="21" y="4"/>
                    <a:pt x="21" y="4"/>
                    <a:pt x="21" y="4"/>
                  </a:cubicBezTo>
                  <a:cubicBezTo>
                    <a:pt x="4" y="17"/>
                    <a:pt x="4" y="17"/>
                    <a:pt x="4" y="17"/>
                  </a:cubicBezTo>
                  <a:lnTo>
                    <a:pt x="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稻壳儿榴莲果果"/>
            <p:cNvSpPr>
              <a:spLocks noChangeArrowheads="1"/>
            </p:cNvSpPr>
            <p:nvPr/>
          </p:nvSpPr>
          <p:spPr bwMode="auto">
            <a:xfrm>
              <a:off x="7051675"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稻壳儿榴莲果果"/>
            <p:cNvSpPr>
              <a:spLocks noChangeArrowheads="1"/>
            </p:cNvSpPr>
            <p:nvPr/>
          </p:nvSpPr>
          <p:spPr bwMode="auto">
            <a:xfrm>
              <a:off x="7051675"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稻壳儿榴莲果果"/>
            <p:cNvSpPr>
              <a:spLocks noChangeArrowheads="1"/>
            </p:cNvSpPr>
            <p:nvPr/>
          </p:nvSpPr>
          <p:spPr bwMode="auto">
            <a:xfrm>
              <a:off x="7169150"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稻壳儿榴莲果果"/>
            <p:cNvSpPr>
              <a:spLocks noChangeArrowheads="1"/>
            </p:cNvSpPr>
            <p:nvPr/>
          </p:nvSpPr>
          <p:spPr bwMode="auto">
            <a:xfrm>
              <a:off x="7169150"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稻壳儿榴莲果果"/>
            <p:cNvSpPr>
              <a:spLocks noEditPoints="1"/>
            </p:cNvSpPr>
            <p:nvPr/>
          </p:nvSpPr>
          <p:spPr bwMode="auto">
            <a:xfrm>
              <a:off x="7072313" y="1223963"/>
              <a:ext cx="107950" cy="103188"/>
            </a:xfrm>
            <a:custGeom>
              <a:avLst/>
              <a:gdLst>
                <a:gd name="T0" fmla="*/ 10 w 20"/>
                <a:gd name="T1" fmla="*/ 19 h 19"/>
                <a:gd name="T2" fmla="*/ 10 w 20"/>
                <a:gd name="T3" fmla="*/ 19 h 19"/>
                <a:gd name="T4" fmla="*/ 9 w 20"/>
                <a:gd name="T5" fmla="*/ 19 h 19"/>
                <a:gd name="T6" fmla="*/ 6 w 20"/>
                <a:gd name="T7" fmla="*/ 16 h 19"/>
                <a:gd name="T8" fmla="*/ 0 w 20"/>
                <a:gd name="T9" fmla="*/ 6 h 19"/>
                <a:gd name="T10" fmla="*/ 6 w 20"/>
                <a:gd name="T11" fmla="*/ 0 h 19"/>
                <a:gd name="T12" fmla="*/ 10 w 20"/>
                <a:gd name="T13" fmla="*/ 2 h 19"/>
                <a:gd name="T14" fmla="*/ 14 w 20"/>
                <a:gd name="T15" fmla="*/ 0 h 19"/>
                <a:gd name="T16" fmla="*/ 20 w 20"/>
                <a:gd name="T17" fmla="*/ 6 h 19"/>
                <a:gd name="T18" fmla="*/ 14 w 20"/>
                <a:gd name="T19" fmla="*/ 16 h 19"/>
                <a:gd name="T20" fmla="*/ 11 w 20"/>
                <a:gd name="T21" fmla="*/ 19 h 19"/>
                <a:gd name="T22" fmla="*/ 10 w 20"/>
                <a:gd name="T23" fmla="*/ 19 h 19"/>
                <a:gd name="T24" fmla="*/ 6 w 20"/>
                <a:gd name="T25" fmla="*/ 4 h 19"/>
                <a:gd name="T26" fmla="*/ 3 w 20"/>
                <a:gd name="T27" fmla="*/ 6 h 19"/>
                <a:gd name="T28" fmla="*/ 8 w 20"/>
                <a:gd name="T29" fmla="*/ 13 h 19"/>
                <a:gd name="T30" fmla="*/ 10 w 20"/>
                <a:gd name="T31" fmla="*/ 15 h 19"/>
                <a:gd name="T32" fmla="*/ 12 w 20"/>
                <a:gd name="T33" fmla="*/ 13 h 19"/>
                <a:gd name="T34" fmla="*/ 17 w 20"/>
                <a:gd name="T35" fmla="*/ 6 h 19"/>
                <a:gd name="T36" fmla="*/ 14 w 20"/>
                <a:gd name="T37" fmla="*/ 4 h 19"/>
                <a:gd name="T38" fmla="*/ 12 w 20"/>
                <a:gd name="T39" fmla="*/ 6 h 19"/>
                <a:gd name="T40" fmla="*/ 9 w 20"/>
                <a:gd name="T41" fmla="*/ 6 h 19"/>
                <a:gd name="T42" fmla="*/ 6 w 20"/>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9">
                  <a:moveTo>
                    <a:pt x="10" y="19"/>
                  </a:moveTo>
                  <a:cubicBezTo>
                    <a:pt x="10" y="19"/>
                    <a:pt x="10" y="19"/>
                    <a:pt x="10" y="19"/>
                  </a:cubicBezTo>
                  <a:cubicBezTo>
                    <a:pt x="10" y="19"/>
                    <a:pt x="9" y="19"/>
                    <a:pt x="9" y="19"/>
                  </a:cubicBezTo>
                  <a:cubicBezTo>
                    <a:pt x="8" y="18"/>
                    <a:pt x="7" y="17"/>
                    <a:pt x="6" y="16"/>
                  </a:cubicBezTo>
                  <a:cubicBezTo>
                    <a:pt x="3" y="13"/>
                    <a:pt x="0" y="10"/>
                    <a:pt x="0" y="6"/>
                  </a:cubicBezTo>
                  <a:cubicBezTo>
                    <a:pt x="0" y="3"/>
                    <a:pt x="3" y="0"/>
                    <a:pt x="6" y="0"/>
                  </a:cubicBezTo>
                  <a:cubicBezTo>
                    <a:pt x="8" y="0"/>
                    <a:pt x="9" y="1"/>
                    <a:pt x="10" y="2"/>
                  </a:cubicBezTo>
                  <a:cubicBezTo>
                    <a:pt x="11" y="1"/>
                    <a:pt x="12" y="0"/>
                    <a:pt x="14" y="0"/>
                  </a:cubicBezTo>
                  <a:cubicBezTo>
                    <a:pt x="18" y="0"/>
                    <a:pt x="20" y="3"/>
                    <a:pt x="20" y="6"/>
                  </a:cubicBezTo>
                  <a:cubicBezTo>
                    <a:pt x="20" y="10"/>
                    <a:pt x="18" y="13"/>
                    <a:pt x="14" y="16"/>
                  </a:cubicBezTo>
                  <a:cubicBezTo>
                    <a:pt x="13" y="17"/>
                    <a:pt x="12" y="18"/>
                    <a:pt x="11" y="19"/>
                  </a:cubicBezTo>
                  <a:cubicBezTo>
                    <a:pt x="11" y="19"/>
                    <a:pt x="11" y="19"/>
                    <a:pt x="10" y="19"/>
                  </a:cubicBezTo>
                  <a:close/>
                  <a:moveTo>
                    <a:pt x="6" y="4"/>
                  </a:moveTo>
                  <a:cubicBezTo>
                    <a:pt x="4" y="4"/>
                    <a:pt x="3" y="5"/>
                    <a:pt x="3" y="6"/>
                  </a:cubicBezTo>
                  <a:cubicBezTo>
                    <a:pt x="3" y="9"/>
                    <a:pt x="5" y="10"/>
                    <a:pt x="8" y="13"/>
                  </a:cubicBezTo>
                  <a:cubicBezTo>
                    <a:pt x="9" y="14"/>
                    <a:pt x="9" y="14"/>
                    <a:pt x="10" y="15"/>
                  </a:cubicBezTo>
                  <a:cubicBezTo>
                    <a:pt x="11" y="14"/>
                    <a:pt x="11" y="14"/>
                    <a:pt x="12" y="13"/>
                  </a:cubicBezTo>
                  <a:cubicBezTo>
                    <a:pt x="15" y="10"/>
                    <a:pt x="17" y="9"/>
                    <a:pt x="17" y="6"/>
                  </a:cubicBezTo>
                  <a:cubicBezTo>
                    <a:pt x="17" y="5"/>
                    <a:pt x="16" y="4"/>
                    <a:pt x="14" y="4"/>
                  </a:cubicBezTo>
                  <a:cubicBezTo>
                    <a:pt x="13" y="4"/>
                    <a:pt x="13" y="4"/>
                    <a:pt x="12" y="6"/>
                  </a:cubicBezTo>
                  <a:cubicBezTo>
                    <a:pt x="11" y="7"/>
                    <a:pt x="9" y="7"/>
                    <a:pt x="9" y="6"/>
                  </a:cubicBezTo>
                  <a:cubicBezTo>
                    <a:pt x="8" y="4"/>
                    <a:pt x="7"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稻壳儿榴莲果果"/>
            <p:cNvSpPr>
              <a:spLocks noChangeArrowheads="1"/>
            </p:cNvSpPr>
            <p:nvPr/>
          </p:nvSpPr>
          <p:spPr bwMode="auto">
            <a:xfrm>
              <a:off x="7115175" y="1004888"/>
              <a:ext cx="17463"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稻壳儿榴莲果果"/>
            <p:cNvSpPr>
              <a:spLocks/>
            </p:cNvSpPr>
            <p:nvPr/>
          </p:nvSpPr>
          <p:spPr bwMode="auto">
            <a:xfrm>
              <a:off x="6778625" y="1128713"/>
              <a:ext cx="20638" cy="354013"/>
            </a:xfrm>
            <a:custGeom>
              <a:avLst/>
              <a:gdLst>
                <a:gd name="T0" fmla="*/ 2 w 4"/>
                <a:gd name="T1" fmla="*/ 66 h 66"/>
                <a:gd name="T2" fmla="*/ 0 w 4"/>
                <a:gd name="T3" fmla="*/ 64 h 66"/>
                <a:gd name="T4" fmla="*/ 0 w 4"/>
                <a:gd name="T5" fmla="*/ 1 h 66"/>
                <a:gd name="T6" fmla="*/ 2 w 4"/>
                <a:gd name="T7" fmla="*/ 0 h 66"/>
                <a:gd name="T8" fmla="*/ 4 w 4"/>
                <a:gd name="T9" fmla="*/ 1 h 66"/>
                <a:gd name="T10" fmla="*/ 4 w 4"/>
                <a:gd name="T11" fmla="*/ 64 h 66"/>
                <a:gd name="T12" fmla="*/ 2 w 4"/>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 h="66">
                  <a:moveTo>
                    <a:pt x="2" y="66"/>
                  </a:moveTo>
                  <a:cubicBezTo>
                    <a:pt x="1" y="66"/>
                    <a:pt x="0" y="65"/>
                    <a:pt x="0" y="64"/>
                  </a:cubicBezTo>
                  <a:cubicBezTo>
                    <a:pt x="0" y="1"/>
                    <a:pt x="0" y="1"/>
                    <a:pt x="0" y="1"/>
                  </a:cubicBezTo>
                  <a:cubicBezTo>
                    <a:pt x="0" y="0"/>
                    <a:pt x="1" y="0"/>
                    <a:pt x="2" y="0"/>
                  </a:cubicBezTo>
                  <a:cubicBezTo>
                    <a:pt x="3" y="0"/>
                    <a:pt x="4" y="0"/>
                    <a:pt x="4" y="1"/>
                  </a:cubicBezTo>
                  <a:cubicBezTo>
                    <a:pt x="4" y="64"/>
                    <a:pt x="4" y="64"/>
                    <a:pt x="4" y="64"/>
                  </a:cubicBezTo>
                  <a:cubicBezTo>
                    <a:pt x="4" y="65"/>
                    <a:pt x="3"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稻壳儿榴莲果果"/>
            <p:cNvSpPr>
              <a:spLocks/>
            </p:cNvSpPr>
            <p:nvPr/>
          </p:nvSpPr>
          <p:spPr bwMode="auto">
            <a:xfrm>
              <a:off x="6778625" y="1068388"/>
              <a:ext cx="20638" cy="33338"/>
            </a:xfrm>
            <a:custGeom>
              <a:avLst/>
              <a:gdLst>
                <a:gd name="T0" fmla="*/ 2 w 4"/>
                <a:gd name="T1" fmla="*/ 6 h 6"/>
                <a:gd name="T2" fmla="*/ 0 w 4"/>
                <a:gd name="T3" fmla="*/ 4 h 6"/>
                <a:gd name="T4" fmla="*/ 0 w 4"/>
                <a:gd name="T5" fmla="*/ 1 h 6"/>
                <a:gd name="T6" fmla="*/ 2 w 4"/>
                <a:gd name="T7" fmla="*/ 0 h 6"/>
                <a:gd name="T8" fmla="*/ 4 w 4"/>
                <a:gd name="T9" fmla="*/ 1 h 6"/>
                <a:gd name="T10" fmla="*/ 4 w 4"/>
                <a:gd name="T11" fmla="*/ 4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1" y="6"/>
                    <a:pt x="0" y="5"/>
                    <a:pt x="0" y="4"/>
                  </a:cubicBezTo>
                  <a:cubicBezTo>
                    <a:pt x="0" y="1"/>
                    <a:pt x="0" y="1"/>
                    <a:pt x="0" y="1"/>
                  </a:cubicBezTo>
                  <a:cubicBezTo>
                    <a:pt x="0" y="1"/>
                    <a:pt x="1" y="0"/>
                    <a:pt x="2" y="0"/>
                  </a:cubicBezTo>
                  <a:cubicBezTo>
                    <a:pt x="3" y="0"/>
                    <a:pt x="4" y="1"/>
                    <a:pt x="4" y="1"/>
                  </a:cubicBezTo>
                  <a:cubicBezTo>
                    <a:pt x="4" y="4"/>
                    <a:pt x="4" y="4"/>
                    <a:pt x="4" y="4"/>
                  </a:cubicBezTo>
                  <a:cubicBezTo>
                    <a:pt x="4" y="5"/>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稻壳儿榴莲果果"/>
            <p:cNvSpPr>
              <a:spLocks noEditPoints="1"/>
            </p:cNvSpPr>
            <p:nvPr/>
          </p:nvSpPr>
          <p:spPr bwMode="auto">
            <a:xfrm>
              <a:off x="7019925" y="790576"/>
              <a:ext cx="160338" cy="106363"/>
            </a:xfrm>
            <a:custGeom>
              <a:avLst/>
              <a:gdLst>
                <a:gd name="T0" fmla="*/ 10 w 30"/>
                <a:gd name="T1" fmla="*/ 20 h 20"/>
                <a:gd name="T2" fmla="*/ 2 w 30"/>
                <a:gd name="T3" fmla="*/ 20 h 20"/>
                <a:gd name="T4" fmla="*/ 0 w 30"/>
                <a:gd name="T5" fmla="*/ 18 h 20"/>
                <a:gd name="T6" fmla="*/ 0 w 30"/>
                <a:gd name="T7" fmla="*/ 13 h 20"/>
                <a:gd name="T8" fmla="*/ 13 w 30"/>
                <a:gd name="T9" fmla="*/ 2 h 20"/>
                <a:gd name="T10" fmla="*/ 20 w 30"/>
                <a:gd name="T11" fmla="*/ 0 h 20"/>
                <a:gd name="T12" fmla="*/ 26 w 30"/>
                <a:gd name="T13" fmla="*/ 2 h 20"/>
                <a:gd name="T14" fmla="*/ 30 w 30"/>
                <a:gd name="T15" fmla="*/ 7 h 20"/>
                <a:gd name="T16" fmla="*/ 26 w 30"/>
                <a:gd name="T17" fmla="*/ 12 h 20"/>
                <a:gd name="T18" fmla="*/ 10 w 30"/>
                <a:gd name="T19" fmla="*/ 20 h 20"/>
                <a:gd name="T20" fmla="*/ 4 w 30"/>
                <a:gd name="T21" fmla="*/ 17 h 20"/>
                <a:gd name="T22" fmla="*/ 10 w 30"/>
                <a:gd name="T23" fmla="*/ 17 h 20"/>
                <a:gd name="T24" fmla="*/ 25 w 30"/>
                <a:gd name="T25" fmla="*/ 9 h 20"/>
                <a:gd name="T26" fmla="*/ 26 w 30"/>
                <a:gd name="T27" fmla="*/ 7 h 20"/>
                <a:gd name="T28" fmla="*/ 25 w 30"/>
                <a:gd name="T29" fmla="*/ 5 h 20"/>
                <a:gd name="T30" fmla="*/ 15 w 30"/>
                <a:gd name="T31" fmla="*/ 5 h 20"/>
                <a:gd name="T32" fmla="*/ 4 w 30"/>
                <a:gd name="T33" fmla="*/ 13 h 20"/>
                <a:gd name="T34" fmla="*/ 4 w 30"/>
                <a:gd name="T35"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0">
                  <a:moveTo>
                    <a:pt x="10" y="20"/>
                  </a:moveTo>
                  <a:cubicBezTo>
                    <a:pt x="2" y="20"/>
                    <a:pt x="2" y="20"/>
                    <a:pt x="2" y="20"/>
                  </a:cubicBezTo>
                  <a:cubicBezTo>
                    <a:pt x="1" y="20"/>
                    <a:pt x="0" y="19"/>
                    <a:pt x="0" y="18"/>
                  </a:cubicBezTo>
                  <a:cubicBezTo>
                    <a:pt x="0" y="13"/>
                    <a:pt x="0" y="13"/>
                    <a:pt x="0" y="13"/>
                  </a:cubicBezTo>
                  <a:cubicBezTo>
                    <a:pt x="0" y="12"/>
                    <a:pt x="0" y="11"/>
                    <a:pt x="13" y="2"/>
                  </a:cubicBezTo>
                  <a:cubicBezTo>
                    <a:pt x="15" y="1"/>
                    <a:pt x="17" y="0"/>
                    <a:pt x="20" y="0"/>
                  </a:cubicBezTo>
                  <a:cubicBezTo>
                    <a:pt x="22" y="0"/>
                    <a:pt x="25" y="1"/>
                    <a:pt x="26" y="2"/>
                  </a:cubicBezTo>
                  <a:cubicBezTo>
                    <a:pt x="28" y="3"/>
                    <a:pt x="30" y="5"/>
                    <a:pt x="30" y="7"/>
                  </a:cubicBezTo>
                  <a:cubicBezTo>
                    <a:pt x="30" y="9"/>
                    <a:pt x="28" y="11"/>
                    <a:pt x="26" y="12"/>
                  </a:cubicBezTo>
                  <a:cubicBezTo>
                    <a:pt x="22" y="14"/>
                    <a:pt x="13" y="20"/>
                    <a:pt x="10" y="20"/>
                  </a:cubicBezTo>
                  <a:close/>
                  <a:moveTo>
                    <a:pt x="4" y="17"/>
                  </a:moveTo>
                  <a:cubicBezTo>
                    <a:pt x="10" y="17"/>
                    <a:pt x="10" y="17"/>
                    <a:pt x="10" y="17"/>
                  </a:cubicBezTo>
                  <a:cubicBezTo>
                    <a:pt x="12" y="16"/>
                    <a:pt x="19" y="13"/>
                    <a:pt x="25" y="9"/>
                  </a:cubicBezTo>
                  <a:cubicBezTo>
                    <a:pt x="26" y="9"/>
                    <a:pt x="26" y="8"/>
                    <a:pt x="26" y="7"/>
                  </a:cubicBezTo>
                  <a:cubicBezTo>
                    <a:pt x="26" y="6"/>
                    <a:pt x="26" y="5"/>
                    <a:pt x="25" y="5"/>
                  </a:cubicBezTo>
                  <a:cubicBezTo>
                    <a:pt x="22" y="3"/>
                    <a:pt x="17" y="3"/>
                    <a:pt x="15" y="5"/>
                  </a:cubicBezTo>
                  <a:cubicBezTo>
                    <a:pt x="10" y="8"/>
                    <a:pt x="5" y="12"/>
                    <a:pt x="4" y="13"/>
                  </a:cubicBezTo>
                  <a:lnTo>
                    <a:pt x="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稻壳儿榴莲果果"/>
            <p:cNvSpPr>
              <a:spLocks noEditPoints="1"/>
            </p:cNvSpPr>
            <p:nvPr/>
          </p:nvSpPr>
          <p:spPr bwMode="auto">
            <a:xfrm>
              <a:off x="6880225" y="790576"/>
              <a:ext cx="160338" cy="106363"/>
            </a:xfrm>
            <a:custGeom>
              <a:avLst/>
              <a:gdLst>
                <a:gd name="T0" fmla="*/ 28 w 30"/>
                <a:gd name="T1" fmla="*/ 20 h 20"/>
                <a:gd name="T2" fmla="*/ 20 w 30"/>
                <a:gd name="T3" fmla="*/ 20 h 20"/>
                <a:gd name="T4" fmla="*/ 4 w 30"/>
                <a:gd name="T5" fmla="*/ 12 h 20"/>
                <a:gd name="T6" fmla="*/ 0 w 30"/>
                <a:gd name="T7" fmla="*/ 7 h 20"/>
                <a:gd name="T8" fmla="*/ 4 w 30"/>
                <a:gd name="T9" fmla="*/ 2 h 20"/>
                <a:gd name="T10" fmla="*/ 10 w 30"/>
                <a:gd name="T11" fmla="*/ 0 h 20"/>
                <a:gd name="T12" fmla="*/ 17 w 30"/>
                <a:gd name="T13" fmla="*/ 2 h 20"/>
                <a:gd name="T14" fmla="*/ 30 w 30"/>
                <a:gd name="T15" fmla="*/ 13 h 20"/>
                <a:gd name="T16" fmla="*/ 30 w 30"/>
                <a:gd name="T17" fmla="*/ 18 h 20"/>
                <a:gd name="T18" fmla="*/ 28 w 30"/>
                <a:gd name="T19" fmla="*/ 20 h 20"/>
                <a:gd name="T20" fmla="*/ 10 w 30"/>
                <a:gd name="T21" fmla="*/ 4 h 20"/>
                <a:gd name="T22" fmla="*/ 5 w 30"/>
                <a:gd name="T23" fmla="*/ 5 h 20"/>
                <a:gd name="T24" fmla="*/ 4 w 30"/>
                <a:gd name="T25" fmla="*/ 7 h 20"/>
                <a:gd name="T26" fmla="*/ 5 w 30"/>
                <a:gd name="T27" fmla="*/ 9 h 20"/>
                <a:gd name="T28" fmla="*/ 20 w 30"/>
                <a:gd name="T29" fmla="*/ 17 h 20"/>
                <a:gd name="T30" fmla="*/ 26 w 30"/>
                <a:gd name="T31" fmla="*/ 17 h 20"/>
                <a:gd name="T32" fmla="*/ 26 w 30"/>
                <a:gd name="T33" fmla="*/ 13 h 20"/>
                <a:gd name="T34" fmla="*/ 15 w 30"/>
                <a:gd name="T35" fmla="*/ 5 h 20"/>
                <a:gd name="T36" fmla="*/ 10 w 30"/>
                <a:gd name="T3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0">
                  <a:moveTo>
                    <a:pt x="28" y="20"/>
                  </a:moveTo>
                  <a:cubicBezTo>
                    <a:pt x="20" y="20"/>
                    <a:pt x="20" y="20"/>
                    <a:pt x="20" y="20"/>
                  </a:cubicBezTo>
                  <a:cubicBezTo>
                    <a:pt x="17" y="20"/>
                    <a:pt x="8" y="14"/>
                    <a:pt x="4" y="12"/>
                  </a:cubicBezTo>
                  <a:cubicBezTo>
                    <a:pt x="2" y="11"/>
                    <a:pt x="0" y="9"/>
                    <a:pt x="0" y="7"/>
                  </a:cubicBezTo>
                  <a:cubicBezTo>
                    <a:pt x="0" y="5"/>
                    <a:pt x="2" y="3"/>
                    <a:pt x="4" y="2"/>
                  </a:cubicBezTo>
                  <a:cubicBezTo>
                    <a:pt x="5" y="1"/>
                    <a:pt x="8" y="0"/>
                    <a:pt x="10" y="0"/>
                  </a:cubicBezTo>
                  <a:cubicBezTo>
                    <a:pt x="13" y="0"/>
                    <a:pt x="15" y="1"/>
                    <a:pt x="17" y="2"/>
                  </a:cubicBezTo>
                  <a:cubicBezTo>
                    <a:pt x="30" y="11"/>
                    <a:pt x="30" y="12"/>
                    <a:pt x="30" y="13"/>
                  </a:cubicBezTo>
                  <a:cubicBezTo>
                    <a:pt x="30" y="18"/>
                    <a:pt x="30" y="18"/>
                    <a:pt x="30" y="18"/>
                  </a:cubicBezTo>
                  <a:cubicBezTo>
                    <a:pt x="30" y="19"/>
                    <a:pt x="29" y="20"/>
                    <a:pt x="28" y="20"/>
                  </a:cubicBezTo>
                  <a:close/>
                  <a:moveTo>
                    <a:pt x="10" y="4"/>
                  </a:moveTo>
                  <a:cubicBezTo>
                    <a:pt x="8" y="4"/>
                    <a:pt x="7" y="4"/>
                    <a:pt x="5" y="5"/>
                  </a:cubicBezTo>
                  <a:cubicBezTo>
                    <a:pt x="4" y="5"/>
                    <a:pt x="4" y="6"/>
                    <a:pt x="4" y="7"/>
                  </a:cubicBezTo>
                  <a:cubicBezTo>
                    <a:pt x="4" y="8"/>
                    <a:pt x="4" y="9"/>
                    <a:pt x="5" y="9"/>
                  </a:cubicBezTo>
                  <a:cubicBezTo>
                    <a:pt x="11" y="13"/>
                    <a:pt x="19" y="16"/>
                    <a:pt x="20" y="17"/>
                  </a:cubicBezTo>
                  <a:cubicBezTo>
                    <a:pt x="26" y="17"/>
                    <a:pt x="26" y="17"/>
                    <a:pt x="26" y="17"/>
                  </a:cubicBezTo>
                  <a:cubicBezTo>
                    <a:pt x="26" y="13"/>
                    <a:pt x="26" y="13"/>
                    <a:pt x="26" y="13"/>
                  </a:cubicBezTo>
                  <a:cubicBezTo>
                    <a:pt x="25" y="12"/>
                    <a:pt x="20" y="8"/>
                    <a:pt x="15" y="5"/>
                  </a:cubicBezTo>
                  <a:cubicBezTo>
                    <a:pt x="14" y="4"/>
                    <a:pt x="12"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稻壳儿榴莲果果"/>
            <p:cNvSpPr>
              <a:spLocks noEditPoints="1"/>
            </p:cNvSpPr>
            <p:nvPr/>
          </p:nvSpPr>
          <p:spPr bwMode="auto">
            <a:xfrm>
              <a:off x="6708775" y="993776"/>
              <a:ext cx="615950" cy="488950"/>
            </a:xfrm>
            <a:custGeom>
              <a:avLst/>
              <a:gdLst>
                <a:gd name="T0" fmla="*/ 113 w 115"/>
                <a:gd name="T1" fmla="*/ 91 h 91"/>
                <a:gd name="T2" fmla="*/ 2 w 115"/>
                <a:gd name="T3" fmla="*/ 91 h 91"/>
                <a:gd name="T4" fmla="*/ 0 w 115"/>
                <a:gd name="T5" fmla="*/ 89 h 91"/>
                <a:gd name="T6" fmla="*/ 0 w 115"/>
                <a:gd name="T7" fmla="*/ 2 h 91"/>
                <a:gd name="T8" fmla="*/ 2 w 115"/>
                <a:gd name="T9" fmla="*/ 0 h 91"/>
                <a:gd name="T10" fmla="*/ 113 w 115"/>
                <a:gd name="T11" fmla="*/ 0 h 91"/>
                <a:gd name="T12" fmla="*/ 115 w 115"/>
                <a:gd name="T13" fmla="*/ 2 h 91"/>
                <a:gd name="T14" fmla="*/ 115 w 115"/>
                <a:gd name="T15" fmla="*/ 89 h 91"/>
                <a:gd name="T16" fmla="*/ 113 w 115"/>
                <a:gd name="T17" fmla="*/ 91 h 91"/>
                <a:gd name="T18" fmla="*/ 3 w 115"/>
                <a:gd name="T19" fmla="*/ 87 h 91"/>
                <a:gd name="T20" fmla="*/ 111 w 115"/>
                <a:gd name="T21" fmla="*/ 87 h 91"/>
                <a:gd name="T22" fmla="*/ 111 w 115"/>
                <a:gd name="T23" fmla="*/ 4 h 91"/>
                <a:gd name="T24" fmla="*/ 3 w 115"/>
                <a:gd name="T25" fmla="*/ 4 h 91"/>
                <a:gd name="T26" fmla="*/ 3 w 115"/>
                <a:gd name="T27" fmla="*/ 87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91">
                  <a:moveTo>
                    <a:pt x="113" y="91"/>
                  </a:moveTo>
                  <a:cubicBezTo>
                    <a:pt x="2" y="91"/>
                    <a:pt x="2" y="91"/>
                    <a:pt x="2" y="91"/>
                  </a:cubicBezTo>
                  <a:cubicBezTo>
                    <a:pt x="1" y="91"/>
                    <a:pt x="0" y="90"/>
                    <a:pt x="0" y="89"/>
                  </a:cubicBezTo>
                  <a:cubicBezTo>
                    <a:pt x="0" y="2"/>
                    <a:pt x="0" y="2"/>
                    <a:pt x="0" y="2"/>
                  </a:cubicBezTo>
                  <a:cubicBezTo>
                    <a:pt x="0" y="1"/>
                    <a:pt x="1" y="0"/>
                    <a:pt x="2" y="0"/>
                  </a:cubicBezTo>
                  <a:cubicBezTo>
                    <a:pt x="113" y="0"/>
                    <a:pt x="113" y="0"/>
                    <a:pt x="113" y="0"/>
                  </a:cubicBezTo>
                  <a:cubicBezTo>
                    <a:pt x="114" y="0"/>
                    <a:pt x="115" y="1"/>
                    <a:pt x="115" y="2"/>
                  </a:cubicBezTo>
                  <a:cubicBezTo>
                    <a:pt x="115" y="89"/>
                    <a:pt x="115" y="89"/>
                    <a:pt x="115" y="89"/>
                  </a:cubicBezTo>
                  <a:cubicBezTo>
                    <a:pt x="115" y="90"/>
                    <a:pt x="114" y="91"/>
                    <a:pt x="113" y="91"/>
                  </a:cubicBezTo>
                  <a:close/>
                  <a:moveTo>
                    <a:pt x="3" y="87"/>
                  </a:moveTo>
                  <a:cubicBezTo>
                    <a:pt x="111" y="87"/>
                    <a:pt x="111" y="87"/>
                    <a:pt x="111" y="87"/>
                  </a:cubicBezTo>
                  <a:cubicBezTo>
                    <a:pt x="111" y="4"/>
                    <a:pt x="111" y="4"/>
                    <a:pt x="111" y="4"/>
                  </a:cubicBezTo>
                  <a:cubicBezTo>
                    <a:pt x="3" y="4"/>
                    <a:pt x="3" y="4"/>
                    <a:pt x="3" y="4"/>
                  </a:cubicBezTo>
                  <a:lnTo>
                    <a:pt x="3"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稻壳儿榴莲果果"/>
            <p:cNvSpPr>
              <a:spLocks noEditPoints="1"/>
            </p:cNvSpPr>
            <p:nvPr/>
          </p:nvSpPr>
          <p:spPr bwMode="auto">
            <a:xfrm>
              <a:off x="6665913" y="881063"/>
              <a:ext cx="701675" cy="134938"/>
            </a:xfrm>
            <a:custGeom>
              <a:avLst/>
              <a:gdLst>
                <a:gd name="T0" fmla="*/ 129 w 131"/>
                <a:gd name="T1" fmla="*/ 25 h 25"/>
                <a:gd name="T2" fmla="*/ 1 w 131"/>
                <a:gd name="T3" fmla="*/ 25 h 25"/>
                <a:gd name="T4" fmla="*/ 0 w 131"/>
                <a:gd name="T5" fmla="*/ 23 h 25"/>
                <a:gd name="T6" fmla="*/ 0 w 131"/>
                <a:gd name="T7" fmla="*/ 1 h 25"/>
                <a:gd name="T8" fmla="*/ 1 w 131"/>
                <a:gd name="T9" fmla="*/ 0 h 25"/>
                <a:gd name="T10" fmla="*/ 129 w 131"/>
                <a:gd name="T11" fmla="*/ 0 h 25"/>
                <a:gd name="T12" fmla="*/ 131 w 131"/>
                <a:gd name="T13" fmla="*/ 1 h 25"/>
                <a:gd name="T14" fmla="*/ 131 w 131"/>
                <a:gd name="T15" fmla="*/ 23 h 25"/>
                <a:gd name="T16" fmla="*/ 129 w 131"/>
                <a:gd name="T17" fmla="*/ 25 h 25"/>
                <a:gd name="T18" fmla="*/ 3 w 131"/>
                <a:gd name="T19" fmla="*/ 21 h 25"/>
                <a:gd name="T20" fmla="*/ 127 w 131"/>
                <a:gd name="T21" fmla="*/ 21 h 25"/>
                <a:gd name="T22" fmla="*/ 127 w 131"/>
                <a:gd name="T23" fmla="*/ 3 h 25"/>
                <a:gd name="T24" fmla="*/ 3 w 131"/>
                <a:gd name="T25" fmla="*/ 3 h 25"/>
                <a:gd name="T26" fmla="*/ 3 w 131"/>
                <a:gd name="T27"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25">
                  <a:moveTo>
                    <a:pt x="129" y="25"/>
                  </a:moveTo>
                  <a:cubicBezTo>
                    <a:pt x="1" y="25"/>
                    <a:pt x="1" y="25"/>
                    <a:pt x="1" y="25"/>
                  </a:cubicBezTo>
                  <a:cubicBezTo>
                    <a:pt x="0" y="25"/>
                    <a:pt x="0" y="24"/>
                    <a:pt x="0" y="23"/>
                  </a:cubicBezTo>
                  <a:cubicBezTo>
                    <a:pt x="0" y="1"/>
                    <a:pt x="0" y="1"/>
                    <a:pt x="0" y="1"/>
                  </a:cubicBezTo>
                  <a:cubicBezTo>
                    <a:pt x="0" y="0"/>
                    <a:pt x="0" y="0"/>
                    <a:pt x="1" y="0"/>
                  </a:cubicBezTo>
                  <a:cubicBezTo>
                    <a:pt x="129" y="0"/>
                    <a:pt x="129" y="0"/>
                    <a:pt x="129" y="0"/>
                  </a:cubicBezTo>
                  <a:cubicBezTo>
                    <a:pt x="130" y="0"/>
                    <a:pt x="131" y="0"/>
                    <a:pt x="131" y="1"/>
                  </a:cubicBezTo>
                  <a:cubicBezTo>
                    <a:pt x="131" y="23"/>
                    <a:pt x="131" y="23"/>
                    <a:pt x="131" y="23"/>
                  </a:cubicBezTo>
                  <a:cubicBezTo>
                    <a:pt x="131" y="24"/>
                    <a:pt x="130" y="25"/>
                    <a:pt x="129" y="25"/>
                  </a:cubicBezTo>
                  <a:close/>
                  <a:moveTo>
                    <a:pt x="3" y="21"/>
                  </a:moveTo>
                  <a:cubicBezTo>
                    <a:pt x="127" y="21"/>
                    <a:pt x="127" y="21"/>
                    <a:pt x="127" y="21"/>
                  </a:cubicBezTo>
                  <a:cubicBezTo>
                    <a:pt x="127" y="3"/>
                    <a:pt x="127" y="3"/>
                    <a:pt x="127" y="3"/>
                  </a:cubicBezTo>
                  <a:cubicBezTo>
                    <a:pt x="3" y="3"/>
                    <a:pt x="3" y="3"/>
                    <a:pt x="3" y="3"/>
                  </a:cubicBezTo>
                  <a:lnTo>
                    <a:pt x="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稻壳儿榴莲果果"/>
            <p:cNvSpPr>
              <a:spLocks noEditPoints="1"/>
            </p:cNvSpPr>
            <p:nvPr/>
          </p:nvSpPr>
          <p:spPr bwMode="auto">
            <a:xfrm>
              <a:off x="7013575" y="1068388"/>
              <a:ext cx="220663" cy="355600"/>
            </a:xfrm>
            <a:custGeom>
              <a:avLst/>
              <a:gdLst>
                <a:gd name="T0" fmla="*/ 40 w 41"/>
                <a:gd name="T1" fmla="*/ 66 h 66"/>
                <a:gd name="T2" fmla="*/ 2 w 41"/>
                <a:gd name="T3" fmla="*/ 66 h 66"/>
                <a:gd name="T4" fmla="*/ 0 w 41"/>
                <a:gd name="T5" fmla="*/ 64 h 66"/>
                <a:gd name="T6" fmla="*/ 0 w 41"/>
                <a:gd name="T7" fmla="*/ 16 h 66"/>
                <a:gd name="T8" fmla="*/ 1 w 41"/>
                <a:gd name="T9" fmla="*/ 14 h 66"/>
                <a:gd name="T10" fmla="*/ 20 w 41"/>
                <a:gd name="T11" fmla="*/ 0 h 66"/>
                <a:gd name="T12" fmla="*/ 22 w 41"/>
                <a:gd name="T13" fmla="*/ 0 h 66"/>
                <a:gd name="T14" fmla="*/ 41 w 41"/>
                <a:gd name="T15" fmla="*/ 14 h 66"/>
                <a:gd name="T16" fmla="*/ 41 w 41"/>
                <a:gd name="T17" fmla="*/ 16 h 66"/>
                <a:gd name="T18" fmla="*/ 41 w 41"/>
                <a:gd name="T19" fmla="*/ 64 h 66"/>
                <a:gd name="T20" fmla="*/ 40 w 41"/>
                <a:gd name="T21" fmla="*/ 66 h 66"/>
                <a:gd name="T22" fmla="*/ 4 w 41"/>
                <a:gd name="T23" fmla="*/ 62 h 66"/>
                <a:gd name="T24" fmla="*/ 38 w 41"/>
                <a:gd name="T25" fmla="*/ 62 h 66"/>
                <a:gd name="T26" fmla="*/ 38 w 41"/>
                <a:gd name="T27" fmla="*/ 17 h 66"/>
                <a:gd name="T28" fmla="*/ 21 w 41"/>
                <a:gd name="T29" fmla="*/ 4 h 66"/>
                <a:gd name="T30" fmla="*/ 4 w 41"/>
                <a:gd name="T31" fmla="*/ 17 h 66"/>
                <a:gd name="T32" fmla="*/ 4 w 41"/>
                <a:gd name="T33"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66">
                  <a:moveTo>
                    <a:pt x="40" y="66"/>
                  </a:moveTo>
                  <a:cubicBezTo>
                    <a:pt x="2" y="66"/>
                    <a:pt x="2" y="66"/>
                    <a:pt x="2" y="66"/>
                  </a:cubicBezTo>
                  <a:cubicBezTo>
                    <a:pt x="1" y="66"/>
                    <a:pt x="0" y="65"/>
                    <a:pt x="0" y="64"/>
                  </a:cubicBezTo>
                  <a:cubicBezTo>
                    <a:pt x="0" y="16"/>
                    <a:pt x="0" y="16"/>
                    <a:pt x="0" y="16"/>
                  </a:cubicBezTo>
                  <a:cubicBezTo>
                    <a:pt x="0" y="15"/>
                    <a:pt x="0" y="15"/>
                    <a:pt x="1" y="14"/>
                  </a:cubicBezTo>
                  <a:cubicBezTo>
                    <a:pt x="20" y="0"/>
                    <a:pt x="20" y="0"/>
                    <a:pt x="20" y="0"/>
                  </a:cubicBezTo>
                  <a:cubicBezTo>
                    <a:pt x="20" y="0"/>
                    <a:pt x="21" y="0"/>
                    <a:pt x="22" y="0"/>
                  </a:cubicBezTo>
                  <a:cubicBezTo>
                    <a:pt x="41" y="14"/>
                    <a:pt x="41" y="14"/>
                    <a:pt x="41" y="14"/>
                  </a:cubicBezTo>
                  <a:cubicBezTo>
                    <a:pt x="41" y="15"/>
                    <a:pt x="41" y="15"/>
                    <a:pt x="41" y="16"/>
                  </a:cubicBezTo>
                  <a:cubicBezTo>
                    <a:pt x="41" y="64"/>
                    <a:pt x="41" y="64"/>
                    <a:pt x="41" y="64"/>
                  </a:cubicBezTo>
                  <a:cubicBezTo>
                    <a:pt x="41" y="65"/>
                    <a:pt x="41" y="66"/>
                    <a:pt x="40" y="66"/>
                  </a:cubicBezTo>
                  <a:close/>
                  <a:moveTo>
                    <a:pt x="4" y="62"/>
                  </a:moveTo>
                  <a:cubicBezTo>
                    <a:pt x="38" y="62"/>
                    <a:pt x="38" y="62"/>
                    <a:pt x="38" y="62"/>
                  </a:cubicBezTo>
                  <a:cubicBezTo>
                    <a:pt x="38" y="17"/>
                    <a:pt x="38" y="17"/>
                    <a:pt x="38" y="17"/>
                  </a:cubicBezTo>
                  <a:cubicBezTo>
                    <a:pt x="21" y="4"/>
                    <a:pt x="21" y="4"/>
                    <a:pt x="21" y="4"/>
                  </a:cubicBezTo>
                  <a:cubicBezTo>
                    <a:pt x="4" y="17"/>
                    <a:pt x="4" y="17"/>
                    <a:pt x="4" y="17"/>
                  </a:cubicBezTo>
                  <a:lnTo>
                    <a:pt x="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稻壳儿榴莲果果"/>
            <p:cNvSpPr>
              <a:spLocks noChangeArrowheads="1"/>
            </p:cNvSpPr>
            <p:nvPr/>
          </p:nvSpPr>
          <p:spPr bwMode="auto">
            <a:xfrm>
              <a:off x="7051675"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稻壳儿榴莲果果"/>
            <p:cNvSpPr>
              <a:spLocks noChangeArrowheads="1"/>
            </p:cNvSpPr>
            <p:nvPr/>
          </p:nvSpPr>
          <p:spPr bwMode="auto">
            <a:xfrm>
              <a:off x="7051675"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稻壳儿榴莲果果"/>
            <p:cNvSpPr>
              <a:spLocks noChangeArrowheads="1"/>
            </p:cNvSpPr>
            <p:nvPr/>
          </p:nvSpPr>
          <p:spPr bwMode="auto">
            <a:xfrm>
              <a:off x="7169150" y="1354138"/>
              <a:ext cx="269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稻壳儿榴莲果果"/>
            <p:cNvSpPr>
              <a:spLocks noChangeArrowheads="1"/>
            </p:cNvSpPr>
            <p:nvPr/>
          </p:nvSpPr>
          <p:spPr bwMode="auto">
            <a:xfrm>
              <a:off x="7169150" y="1181101"/>
              <a:ext cx="2698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稻壳儿榴莲果果"/>
            <p:cNvSpPr>
              <a:spLocks noEditPoints="1"/>
            </p:cNvSpPr>
            <p:nvPr/>
          </p:nvSpPr>
          <p:spPr bwMode="auto">
            <a:xfrm>
              <a:off x="7072313" y="1223963"/>
              <a:ext cx="107950" cy="103188"/>
            </a:xfrm>
            <a:custGeom>
              <a:avLst/>
              <a:gdLst>
                <a:gd name="T0" fmla="*/ 10 w 20"/>
                <a:gd name="T1" fmla="*/ 19 h 19"/>
                <a:gd name="T2" fmla="*/ 10 w 20"/>
                <a:gd name="T3" fmla="*/ 19 h 19"/>
                <a:gd name="T4" fmla="*/ 9 w 20"/>
                <a:gd name="T5" fmla="*/ 19 h 19"/>
                <a:gd name="T6" fmla="*/ 6 w 20"/>
                <a:gd name="T7" fmla="*/ 16 h 19"/>
                <a:gd name="T8" fmla="*/ 0 w 20"/>
                <a:gd name="T9" fmla="*/ 6 h 19"/>
                <a:gd name="T10" fmla="*/ 6 w 20"/>
                <a:gd name="T11" fmla="*/ 0 h 19"/>
                <a:gd name="T12" fmla="*/ 10 w 20"/>
                <a:gd name="T13" fmla="*/ 2 h 19"/>
                <a:gd name="T14" fmla="*/ 14 w 20"/>
                <a:gd name="T15" fmla="*/ 0 h 19"/>
                <a:gd name="T16" fmla="*/ 20 w 20"/>
                <a:gd name="T17" fmla="*/ 6 h 19"/>
                <a:gd name="T18" fmla="*/ 14 w 20"/>
                <a:gd name="T19" fmla="*/ 16 h 19"/>
                <a:gd name="T20" fmla="*/ 11 w 20"/>
                <a:gd name="T21" fmla="*/ 19 h 19"/>
                <a:gd name="T22" fmla="*/ 10 w 20"/>
                <a:gd name="T23" fmla="*/ 19 h 19"/>
                <a:gd name="T24" fmla="*/ 6 w 20"/>
                <a:gd name="T25" fmla="*/ 4 h 19"/>
                <a:gd name="T26" fmla="*/ 3 w 20"/>
                <a:gd name="T27" fmla="*/ 6 h 19"/>
                <a:gd name="T28" fmla="*/ 8 w 20"/>
                <a:gd name="T29" fmla="*/ 13 h 19"/>
                <a:gd name="T30" fmla="*/ 10 w 20"/>
                <a:gd name="T31" fmla="*/ 15 h 19"/>
                <a:gd name="T32" fmla="*/ 12 w 20"/>
                <a:gd name="T33" fmla="*/ 13 h 19"/>
                <a:gd name="T34" fmla="*/ 17 w 20"/>
                <a:gd name="T35" fmla="*/ 6 h 19"/>
                <a:gd name="T36" fmla="*/ 14 w 20"/>
                <a:gd name="T37" fmla="*/ 4 h 19"/>
                <a:gd name="T38" fmla="*/ 12 w 20"/>
                <a:gd name="T39" fmla="*/ 6 h 19"/>
                <a:gd name="T40" fmla="*/ 9 w 20"/>
                <a:gd name="T41" fmla="*/ 6 h 19"/>
                <a:gd name="T42" fmla="*/ 6 w 20"/>
                <a:gd name="T4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9">
                  <a:moveTo>
                    <a:pt x="10" y="19"/>
                  </a:moveTo>
                  <a:cubicBezTo>
                    <a:pt x="10" y="19"/>
                    <a:pt x="10" y="19"/>
                    <a:pt x="10" y="19"/>
                  </a:cubicBezTo>
                  <a:cubicBezTo>
                    <a:pt x="10" y="19"/>
                    <a:pt x="9" y="19"/>
                    <a:pt x="9" y="19"/>
                  </a:cubicBezTo>
                  <a:cubicBezTo>
                    <a:pt x="8" y="18"/>
                    <a:pt x="7" y="17"/>
                    <a:pt x="6" y="16"/>
                  </a:cubicBezTo>
                  <a:cubicBezTo>
                    <a:pt x="3" y="13"/>
                    <a:pt x="0" y="10"/>
                    <a:pt x="0" y="6"/>
                  </a:cubicBezTo>
                  <a:cubicBezTo>
                    <a:pt x="0" y="3"/>
                    <a:pt x="3" y="0"/>
                    <a:pt x="6" y="0"/>
                  </a:cubicBezTo>
                  <a:cubicBezTo>
                    <a:pt x="8" y="0"/>
                    <a:pt x="9" y="1"/>
                    <a:pt x="10" y="2"/>
                  </a:cubicBezTo>
                  <a:cubicBezTo>
                    <a:pt x="11" y="1"/>
                    <a:pt x="12" y="0"/>
                    <a:pt x="14" y="0"/>
                  </a:cubicBezTo>
                  <a:cubicBezTo>
                    <a:pt x="18" y="0"/>
                    <a:pt x="20" y="3"/>
                    <a:pt x="20" y="6"/>
                  </a:cubicBezTo>
                  <a:cubicBezTo>
                    <a:pt x="20" y="10"/>
                    <a:pt x="18" y="13"/>
                    <a:pt x="14" y="16"/>
                  </a:cubicBezTo>
                  <a:cubicBezTo>
                    <a:pt x="13" y="17"/>
                    <a:pt x="12" y="18"/>
                    <a:pt x="11" y="19"/>
                  </a:cubicBezTo>
                  <a:cubicBezTo>
                    <a:pt x="11" y="19"/>
                    <a:pt x="11" y="19"/>
                    <a:pt x="10" y="19"/>
                  </a:cubicBezTo>
                  <a:close/>
                  <a:moveTo>
                    <a:pt x="6" y="4"/>
                  </a:moveTo>
                  <a:cubicBezTo>
                    <a:pt x="4" y="4"/>
                    <a:pt x="3" y="5"/>
                    <a:pt x="3" y="6"/>
                  </a:cubicBezTo>
                  <a:cubicBezTo>
                    <a:pt x="3" y="9"/>
                    <a:pt x="5" y="10"/>
                    <a:pt x="8" y="13"/>
                  </a:cubicBezTo>
                  <a:cubicBezTo>
                    <a:pt x="9" y="14"/>
                    <a:pt x="9" y="14"/>
                    <a:pt x="10" y="15"/>
                  </a:cubicBezTo>
                  <a:cubicBezTo>
                    <a:pt x="11" y="14"/>
                    <a:pt x="11" y="14"/>
                    <a:pt x="12" y="13"/>
                  </a:cubicBezTo>
                  <a:cubicBezTo>
                    <a:pt x="15" y="10"/>
                    <a:pt x="17" y="9"/>
                    <a:pt x="17" y="6"/>
                  </a:cubicBezTo>
                  <a:cubicBezTo>
                    <a:pt x="17" y="5"/>
                    <a:pt x="16" y="4"/>
                    <a:pt x="14" y="4"/>
                  </a:cubicBezTo>
                  <a:cubicBezTo>
                    <a:pt x="13" y="4"/>
                    <a:pt x="13" y="4"/>
                    <a:pt x="12" y="6"/>
                  </a:cubicBezTo>
                  <a:cubicBezTo>
                    <a:pt x="11" y="7"/>
                    <a:pt x="9" y="7"/>
                    <a:pt x="9" y="6"/>
                  </a:cubicBezTo>
                  <a:cubicBezTo>
                    <a:pt x="8" y="4"/>
                    <a:pt x="7"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稻壳儿榴莲果果"/>
            <p:cNvSpPr>
              <a:spLocks noChangeArrowheads="1"/>
            </p:cNvSpPr>
            <p:nvPr/>
          </p:nvSpPr>
          <p:spPr bwMode="auto">
            <a:xfrm>
              <a:off x="7115175" y="1004888"/>
              <a:ext cx="17463"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稻壳儿榴莲果果"/>
            <p:cNvSpPr>
              <a:spLocks/>
            </p:cNvSpPr>
            <p:nvPr/>
          </p:nvSpPr>
          <p:spPr bwMode="auto">
            <a:xfrm>
              <a:off x="6778625" y="1128713"/>
              <a:ext cx="20638" cy="354013"/>
            </a:xfrm>
            <a:custGeom>
              <a:avLst/>
              <a:gdLst>
                <a:gd name="T0" fmla="*/ 2 w 4"/>
                <a:gd name="T1" fmla="*/ 66 h 66"/>
                <a:gd name="T2" fmla="*/ 0 w 4"/>
                <a:gd name="T3" fmla="*/ 64 h 66"/>
                <a:gd name="T4" fmla="*/ 0 w 4"/>
                <a:gd name="T5" fmla="*/ 1 h 66"/>
                <a:gd name="T6" fmla="*/ 2 w 4"/>
                <a:gd name="T7" fmla="*/ 0 h 66"/>
                <a:gd name="T8" fmla="*/ 4 w 4"/>
                <a:gd name="T9" fmla="*/ 1 h 66"/>
                <a:gd name="T10" fmla="*/ 4 w 4"/>
                <a:gd name="T11" fmla="*/ 64 h 66"/>
                <a:gd name="T12" fmla="*/ 2 w 4"/>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 h="66">
                  <a:moveTo>
                    <a:pt x="2" y="66"/>
                  </a:moveTo>
                  <a:cubicBezTo>
                    <a:pt x="1" y="66"/>
                    <a:pt x="0" y="65"/>
                    <a:pt x="0" y="64"/>
                  </a:cubicBezTo>
                  <a:cubicBezTo>
                    <a:pt x="0" y="1"/>
                    <a:pt x="0" y="1"/>
                    <a:pt x="0" y="1"/>
                  </a:cubicBezTo>
                  <a:cubicBezTo>
                    <a:pt x="0" y="0"/>
                    <a:pt x="1" y="0"/>
                    <a:pt x="2" y="0"/>
                  </a:cubicBezTo>
                  <a:cubicBezTo>
                    <a:pt x="3" y="0"/>
                    <a:pt x="4" y="0"/>
                    <a:pt x="4" y="1"/>
                  </a:cubicBezTo>
                  <a:cubicBezTo>
                    <a:pt x="4" y="64"/>
                    <a:pt x="4" y="64"/>
                    <a:pt x="4" y="64"/>
                  </a:cubicBezTo>
                  <a:cubicBezTo>
                    <a:pt x="4" y="65"/>
                    <a:pt x="3"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稻壳儿榴莲果果"/>
            <p:cNvSpPr>
              <a:spLocks/>
            </p:cNvSpPr>
            <p:nvPr/>
          </p:nvSpPr>
          <p:spPr bwMode="auto">
            <a:xfrm>
              <a:off x="6778625" y="1068388"/>
              <a:ext cx="20638" cy="33338"/>
            </a:xfrm>
            <a:custGeom>
              <a:avLst/>
              <a:gdLst>
                <a:gd name="T0" fmla="*/ 2 w 4"/>
                <a:gd name="T1" fmla="*/ 6 h 6"/>
                <a:gd name="T2" fmla="*/ 0 w 4"/>
                <a:gd name="T3" fmla="*/ 4 h 6"/>
                <a:gd name="T4" fmla="*/ 0 w 4"/>
                <a:gd name="T5" fmla="*/ 1 h 6"/>
                <a:gd name="T6" fmla="*/ 2 w 4"/>
                <a:gd name="T7" fmla="*/ 0 h 6"/>
                <a:gd name="T8" fmla="*/ 4 w 4"/>
                <a:gd name="T9" fmla="*/ 1 h 6"/>
                <a:gd name="T10" fmla="*/ 4 w 4"/>
                <a:gd name="T11" fmla="*/ 4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1" y="6"/>
                    <a:pt x="0" y="5"/>
                    <a:pt x="0" y="4"/>
                  </a:cubicBezTo>
                  <a:cubicBezTo>
                    <a:pt x="0" y="1"/>
                    <a:pt x="0" y="1"/>
                    <a:pt x="0" y="1"/>
                  </a:cubicBezTo>
                  <a:cubicBezTo>
                    <a:pt x="0" y="1"/>
                    <a:pt x="1" y="0"/>
                    <a:pt x="2" y="0"/>
                  </a:cubicBezTo>
                  <a:cubicBezTo>
                    <a:pt x="3" y="0"/>
                    <a:pt x="4" y="1"/>
                    <a:pt x="4" y="1"/>
                  </a:cubicBezTo>
                  <a:cubicBezTo>
                    <a:pt x="4" y="4"/>
                    <a:pt x="4" y="4"/>
                    <a:pt x="4" y="4"/>
                  </a:cubicBezTo>
                  <a:cubicBezTo>
                    <a:pt x="4" y="5"/>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稻壳儿榴莲果果"/>
            <p:cNvSpPr>
              <a:spLocks noEditPoints="1"/>
            </p:cNvSpPr>
            <p:nvPr/>
          </p:nvSpPr>
          <p:spPr bwMode="auto">
            <a:xfrm>
              <a:off x="7019925" y="790576"/>
              <a:ext cx="160338" cy="106363"/>
            </a:xfrm>
            <a:custGeom>
              <a:avLst/>
              <a:gdLst>
                <a:gd name="T0" fmla="*/ 10 w 30"/>
                <a:gd name="T1" fmla="*/ 20 h 20"/>
                <a:gd name="T2" fmla="*/ 2 w 30"/>
                <a:gd name="T3" fmla="*/ 20 h 20"/>
                <a:gd name="T4" fmla="*/ 0 w 30"/>
                <a:gd name="T5" fmla="*/ 18 h 20"/>
                <a:gd name="T6" fmla="*/ 0 w 30"/>
                <a:gd name="T7" fmla="*/ 13 h 20"/>
                <a:gd name="T8" fmla="*/ 13 w 30"/>
                <a:gd name="T9" fmla="*/ 2 h 20"/>
                <a:gd name="T10" fmla="*/ 20 w 30"/>
                <a:gd name="T11" fmla="*/ 0 h 20"/>
                <a:gd name="T12" fmla="*/ 26 w 30"/>
                <a:gd name="T13" fmla="*/ 2 h 20"/>
                <a:gd name="T14" fmla="*/ 30 w 30"/>
                <a:gd name="T15" fmla="*/ 7 h 20"/>
                <a:gd name="T16" fmla="*/ 26 w 30"/>
                <a:gd name="T17" fmla="*/ 12 h 20"/>
                <a:gd name="T18" fmla="*/ 10 w 30"/>
                <a:gd name="T19" fmla="*/ 20 h 20"/>
                <a:gd name="T20" fmla="*/ 4 w 30"/>
                <a:gd name="T21" fmla="*/ 17 h 20"/>
                <a:gd name="T22" fmla="*/ 10 w 30"/>
                <a:gd name="T23" fmla="*/ 17 h 20"/>
                <a:gd name="T24" fmla="*/ 25 w 30"/>
                <a:gd name="T25" fmla="*/ 9 h 20"/>
                <a:gd name="T26" fmla="*/ 26 w 30"/>
                <a:gd name="T27" fmla="*/ 7 h 20"/>
                <a:gd name="T28" fmla="*/ 25 w 30"/>
                <a:gd name="T29" fmla="*/ 5 h 20"/>
                <a:gd name="T30" fmla="*/ 15 w 30"/>
                <a:gd name="T31" fmla="*/ 5 h 20"/>
                <a:gd name="T32" fmla="*/ 4 w 30"/>
                <a:gd name="T33" fmla="*/ 13 h 20"/>
                <a:gd name="T34" fmla="*/ 4 w 30"/>
                <a:gd name="T35"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0">
                  <a:moveTo>
                    <a:pt x="10" y="20"/>
                  </a:moveTo>
                  <a:cubicBezTo>
                    <a:pt x="2" y="20"/>
                    <a:pt x="2" y="20"/>
                    <a:pt x="2" y="20"/>
                  </a:cubicBezTo>
                  <a:cubicBezTo>
                    <a:pt x="1" y="20"/>
                    <a:pt x="0" y="19"/>
                    <a:pt x="0" y="18"/>
                  </a:cubicBezTo>
                  <a:cubicBezTo>
                    <a:pt x="0" y="13"/>
                    <a:pt x="0" y="13"/>
                    <a:pt x="0" y="13"/>
                  </a:cubicBezTo>
                  <a:cubicBezTo>
                    <a:pt x="0" y="12"/>
                    <a:pt x="0" y="11"/>
                    <a:pt x="13" y="2"/>
                  </a:cubicBezTo>
                  <a:cubicBezTo>
                    <a:pt x="15" y="1"/>
                    <a:pt x="17" y="0"/>
                    <a:pt x="20" y="0"/>
                  </a:cubicBezTo>
                  <a:cubicBezTo>
                    <a:pt x="22" y="0"/>
                    <a:pt x="25" y="1"/>
                    <a:pt x="26" y="2"/>
                  </a:cubicBezTo>
                  <a:cubicBezTo>
                    <a:pt x="28" y="3"/>
                    <a:pt x="30" y="5"/>
                    <a:pt x="30" y="7"/>
                  </a:cubicBezTo>
                  <a:cubicBezTo>
                    <a:pt x="30" y="9"/>
                    <a:pt x="28" y="11"/>
                    <a:pt x="26" y="12"/>
                  </a:cubicBezTo>
                  <a:cubicBezTo>
                    <a:pt x="22" y="14"/>
                    <a:pt x="13" y="20"/>
                    <a:pt x="10" y="20"/>
                  </a:cubicBezTo>
                  <a:close/>
                  <a:moveTo>
                    <a:pt x="4" y="17"/>
                  </a:moveTo>
                  <a:cubicBezTo>
                    <a:pt x="10" y="17"/>
                    <a:pt x="10" y="17"/>
                    <a:pt x="10" y="17"/>
                  </a:cubicBezTo>
                  <a:cubicBezTo>
                    <a:pt x="12" y="16"/>
                    <a:pt x="19" y="13"/>
                    <a:pt x="25" y="9"/>
                  </a:cubicBezTo>
                  <a:cubicBezTo>
                    <a:pt x="26" y="9"/>
                    <a:pt x="26" y="8"/>
                    <a:pt x="26" y="7"/>
                  </a:cubicBezTo>
                  <a:cubicBezTo>
                    <a:pt x="26" y="6"/>
                    <a:pt x="26" y="5"/>
                    <a:pt x="25" y="5"/>
                  </a:cubicBezTo>
                  <a:cubicBezTo>
                    <a:pt x="22" y="3"/>
                    <a:pt x="17" y="3"/>
                    <a:pt x="15" y="5"/>
                  </a:cubicBezTo>
                  <a:cubicBezTo>
                    <a:pt x="10" y="8"/>
                    <a:pt x="5" y="12"/>
                    <a:pt x="4" y="13"/>
                  </a:cubicBezTo>
                  <a:lnTo>
                    <a:pt x="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稻壳儿榴莲果果"/>
            <p:cNvSpPr>
              <a:spLocks noEditPoints="1"/>
            </p:cNvSpPr>
            <p:nvPr/>
          </p:nvSpPr>
          <p:spPr bwMode="auto">
            <a:xfrm>
              <a:off x="6880225" y="790576"/>
              <a:ext cx="160338" cy="106363"/>
            </a:xfrm>
            <a:custGeom>
              <a:avLst/>
              <a:gdLst>
                <a:gd name="T0" fmla="*/ 28 w 30"/>
                <a:gd name="T1" fmla="*/ 20 h 20"/>
                <a:gd name="T2" fmla="*/ 20 w 30"/>
                <a:gd name="T3" fmla="*/ 20 h 20"/>
                <a:gd name="T4" fmla="*/ 4 w 30"/>
                <a:gd name="T5" fmla="*/ 12 h 20"/>
                <a:gd name="T6" fmla="*/ 0 w 30"/>
                <a:gd name="T7" fmla="*/ 7 h 20"/>
                <a:gd name="T8" fmla="*/ 4 w 30"/>
                <a:gd name="T9" fmla="*/ 2 h 20"/>
                <a:gd name="T10" fmla="*/ 10 w 30"/>
                <a:gd name="T11" fmla="*/ 0 h 20"/>
                <a:gd name="T12" fmla="*/ 17 w 30"/>
                <a:gd name="T13" fmla="*/ 2 h 20"/>
                <a:gd name="T14" fmla="*/ 30 w 30"/>
                <a:gd name="T15" fmla="*/ 13 h 20"/>
                <a:gd name="T16" fmla="*/ 30 w 30"/>
                <a:gd name="T17" fmla="*/ 18 h 20"/>
                <a:gd name="T18" fmla="*/ 28 w 30"/>
                <a:gd name="T19" fmla="*/ 20 h 20"/>
                <a:gd name="T20" fmla="*/ 10 w 30"/>
                <a:gd name="T21" fmla="*/ 4 h 20"/>
                <a:gd name="T22" fmla="*/ 5 w 30"/>
                <a:gd name="T23" fmla="*/ 5 h 20"/>
                <a:gd name="T24" fmla="*/ 4 w 30"/>
                <a:gd name="T25" fmla="*/ 7 h 20"/>
                <a:gd name="T26" fmla="*/ 5 w 30"/>
                <a:gd name="T27" fmla="*/ 9 h 20"/>
                <a:gd name="T28" fmla="*/ 20 w 30"/>
                <a:gd name="T29" fmla="*/ 17 h 20"/>
                <a:gd name="T30" fmla="*/ 26 w 30"/>
                <a:gd name="T31" fmla="*/ 17 h 20"/>
                <a:gd name="T32" fmla="*/ 26 w 30"/>
                <a:gd name="T33" fmla="*/ 13 h 20"/>
                <a:gd name="T34" fmla="*/ 15 w 30"/>
                <a:gd name="T35" fmla="*/ 5 h 20"/>
                <a:gd name="T36" fmla="*/ 10 w 30"/>
                <a:gd name="T3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0">
                  <a:moveTo>
                    <a:pt x="28" y="20"/>
                  </a:moveTo>
                  <a:cubicBezTo>
                    <a:pt x="20" y="20"/>
                    <a:pt x="20" y="20"/>
                    <a:pt x="20" y="20"/>
                  </a:cubicBezTo>
                  <a:cubicBezTo>
                    <a:pt x="17" y="20"/>
                    <a:pt x="8" y="14"/>
                    <a:pt x="4" y="12"/>
                  </a:cubicBezTo>
                  <a:cubicBezTo>
                    <a:pt x="2" y="11"/>
                    <a:pt x="0" y="9"/>
                    <a:pt x="0" y="7"/>
                  </a:cubicBezTo>
                  <a:cubicBezTo>
                    <a:pt x="0" y="5"/>
                    <a:pt x="2" y="3"/>
                    <a:pt x="4" y="2"/>
                  </a:cubicBezTo>
                  <a:cubicBezTo>
                    <a:pt x="5" y="1"/>
                    <a:pt x="8" y="0"/>
                    <a:pt x="10" y="0"/>
                  </a:cubicBezTo>
                  <a:cubicBezTo>
                    <a:pt x="13" y="0"/>
                    <a:pt x="15" y="1"/>
                    <a:pt x="17" y="2"/>
                  </a:cubicBezTo>
                  <a:cubicBezTo>
                    <a:pt x="30" y="11"/>
                    <a:pt x="30" y="12"/>
                    <a:pt x="30" y="13"/>
                  </a:cubicBezTo>
                  <a:cubicBezTo>
                    <a:pt x="30" y="18"/>
                    <a:pt x="30" y="18"/>
                    <a:pt x="30" y="18"/>
                  </a:cubicBezTo>
                  <a:cubicBezTo>
                    <a:pt x="30" y="19"/>
                    <a:pt x="29" y="20"/>
                    <a:pt x="28" y="20"/>
                  </a:cubicBezTo>
                  <a:close/>
                  <a:moveTo>
                    <a:pt x="10" y="4"/>
                  </a:moveTo>
                  <a:cubicBezTo>
                    <a:pt x="8" y="4"/>
                    <a:pt x="7" y="4"/>
                    <a:pt x="5" y="5"/>
                  </a:cubicBezTo>
                  <a:cubicBezTo>
                    <a:pt x="4" y="5"/>
                    <a:pt x="4" y="6"/>
                    <a:pt x="4" y="7"/>
                  </a:cubicBezTo>
                  <a:cubicBezTo>
                    <a:pt x="4" y="8"/>
                    <a:pt x="4" y="9"/>
                    <a:pt x="5" y="9"/>
                  </a:cubicBezTo>
                  <a:cubicBezTo>
                    <a:pt x="11" y="13"/>
                    <a:pt x="19" y="16"/>
                    <a:pt x="20" y="17"/>
                  </a:cubicBezTo>
                  <a:cubicBezTo>
                    <a:pt x="26" y="17"/>
                    <a:pt x="26" y="17"/>
                    <a:pt x="26" y="17"/>
                  </a:cubicBezTo>
                  <a:cubicBezTo>
                    <a:pt x="26" y="13"/>
                    <a:pt x="26" y="13"/>
                    <a:pt x="26" y="13"/>
                  </a:cubicBezTo>
                  <a:cubicBezTo>
                    <a:pt x="25" y="12"/>
                    <a:pt x="20" y="8"/>
                    <a:pt x="15" y="5"/>
                  </a:cubicBezTo>
                  <a:cubicBezTo>
                    <a:pt x="14" y="4"/>
                    <a:pt x="12"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8" name="组合 107"/>
          <p:cNvGrpSpPr/>
          <p:nvPr/>
        </p:nvGrpSpPr>
        <p:grpSpPr>
          <a:xfrm>
            <a:off x="5034238" y="3964898"/>
            <a:ext cx="389903" cy="374450"/>
            <a:chOff x="2239963" y="3627438"/>
            <a:chExt cx="520700" cy="500063"/>
          </a:xfrm>
        </p:grpSpPr>
        <p:sp>
          <p:nvSpPr>
            <p:cNvPr id="109" name="稻壳儿榴莲果果"/>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稻壳儿榴莲果果"/>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稻壳儿榴莲果果"/>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稻壳儿榴莲果果"/>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稻壳儿榴莲果果"/>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稻壳儿榴莲果果"/>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稻壳儿榴莲果果"/>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稻壳儿榴莲果果"/>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稻壳儿榴莲果果"/>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稻壳儿榴莲果果"/>
            <p:cNvSpPr>
              <a:spLocks noEditPoints="1"/>
            </p:cNvSpPr>
            <p:nvPr/>
          </p:nvSpPr>
          <p:spPr bwMode="auto">
            <a:xfrm>
              <a:off x="2330451" y="3849688"/>
              <a:ext cx="322263" cy="203200"/>
            </a:xfrm>
            <a:custGeom>
              <a:avLst/>
              <a:gdLst>
                <a:gd name="T0" fmla="*/ 37 w 74"/>
                <a:gd name="T1" fmla="*/ 47 h 47"/>
                <a:gd name="T2" fmla="*/ 0 w 74"/>
                <a:gd name="T3" fmla="*/ 2 h 47"/>
                <a:gd name="T4" fmla="*/ 2 w 74"/>
                <a:gd name="T5" fmla="*/ 0 h 47"/>
                <a:gd name="T6" fmla="*/ 72 w 74"/>
                <a:gd name="T7" fmla="*/ 0 h 47"/>
                <a:gd name="T8" fmla="*/ 74 w 74"/>
                <a:gd name="T9" fmla="*/ 2 h 47"/>
                <a:gd name="T10" fmla="*/ 37 w 74"/>
                <a:gd name="T11" fmla="*/ 47 h 47"/>
                <a:gd name="T12" fmla="*/ 3 w 74"/>
                <a:gd name="T13" fmla="*/ 4 h 47"/>
                <a:gd name="T14" fmla="*/ 37 w 74"/>
                <a:gd name="T15" fmla="*/ 44 h 47"/>
                <a:gd name="T16" fmla="*/ 71 w 74"/>
                <a:gd name="T17" fmla="*/ 4 h 47"/>
                <a:gd name="T18" fmla="*/ 3 w 74"/>
                <a:gd name="T1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47">
                  <a:moveTo>
                    <a:pt x="37" y="47"/>
                  </a:moveTo>
                  <a:cubicBezTo>
                    <a:pt x="17" y="47"/>
                    <a:pt x="0" y="27"/>
                    <a:pt x="0" y="2"/>
                  </a:cubicBezTo>
                  <a:cubicBezTo>
                    <a:pt x="0" y="1"/>
                    <a:pt x="1" y="0"/>
                    <a:pt x="2" y="0"/>
                  </a:cubicBezTo>
                  <a:cubicBezTo>
                    <a:pt x="72" y="0"/>
                    <a:pt x="72" y="0"/>
                    <a:pt x="72" y="0"/>
                  </a:cubicBezTo>
                  <a:cubicBezTo>
                    <a:pt x="73" y="0"/>
                    <a:pt x="74" y="1"/>
                    <a:pt x="74" y="2"/>
                  </a:cubicBezTo>
                  <a:cubicBezTo>
                    <a:pt x="74" y="27"/>
                    <a:pt x="57" y="47"/>
                    <a:pt x="37" y="47"/>
                  </a:cubicBezTo>
                  <a:close/>
                  <a:moveTo>
                    <a:pt x="3" y="4"/>
                  </a:moveTo>
                  <a:cubicBezTo>
                    <a:pt x="4" y="26"/>
                    <a:pt x="19" y="44"/>
                    <a:pt x="37" y="44"/>
                  </a:cubicBezTo>
                  <a:cubicBezTo>
                    <a:pt x="55" y="44"/>
                    <a:pt x="70" y="26"/>
                    <a:pt x="71" y="4"/>
                  </a:cubicBez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稻壳儿榴莲果果"/>
            <p:cNvSpPr>
              <a:spLocks noEditPoints="1"/>
            </p:cNvSpPr>
            <p:nvPr/>
          </p:nvSpPr>
          <p:spPr bwMode="auto">
            <a:xfrm>
              <a:off x="2279651" y="4040188"/>
              <a:ext cx="420688" cy="87313"/>
            </a:xfrm>
            <a:custGeom>
              <a:avLst/>
              <a:gdLst>
                <a:gd name="T0" fmla="*/ 55 w 97"/>
                <a:gd name="T1" fmla="*/ 20 h 20"/>
                <a:gd name="T2" fmla="*/ 43 w 97"/>
                <a:gd name="T3" fmla="*/ 20 h 20"/>
                <a:gd name="T4" fmla="*/ 35 w 97"/>
                <a:gd name="T5" fmla="*/ 17 h 20"/>
                <a:gd name="T6" fmla="*/ 28 w 97"/>
                <a:gd name="T7" fmla="*/ 14 h 20"/>
                <a:gd name="T8" fmla="*/ 9 w 97"/>
                <a:gd name="T9" fmla="*/ 14 h 20"/>
                <a:gd name="T10" fmla="*/ 0 w 97"/>
                <a:gd name="T11" fmla="*/ 7 h 20"/>
                <a:gd name="T12" fmla="*/ 9 w 97"/>
                <a:gd name="T13" fmla="*/ 0 h 20"/>
                <a:gd name="T14" fmla="*/ 89 w 97"/>
                <a:gd name="T15" fmla="*/ 0 h 20"/>
                <a:gd name="T16" fmla="*/ 97 w 97"/>
                <a:gd name="T17" fmla="*/ 7 h 20"/>
                <a:gd name="T18" fmla="*/ 89 w 97"/>
                <a:gd name="T19" fmla="*/ 14 h 20"/>
                <a:gd name="T20" fmla="*/ 70 w 97"/>
                <a:gd name="T21" fmla="*/ 14 h 20"/>
                <a:gd name="T22" fmla="*/ 63 w 97"/>
                <a:gd name="T23" fmla="*/ 17 h 20"/>
                <a:gd name="T24" fmla="*/ 55 w 97"/>
                <a:gd name="T25" fmla="*/ 20 h 20"/>
                <a:gd name="T26" fmla="*/ 9 w 97"/>
                <a:gd name="T27" fmla="*/ 3 h 20"/>
                <a:gd name="T28" fmla="*/ 4 w 97"/>
                <a:gd name="T29" fmla="*/ 7 h 20"/>
                <a:gd name="T30" fmla="*/ 9 w 97"/>
                <a:gd name="T31" fmla="*/ 11 h 20"/>
                <a:gd name="T32" fmla="*/ 28 w 97"/>
                <a:gd name="T33" fmla="*/ 11 h 20"/>
                <a:gd name="T34" fmla="*/ 37 w 97"/>
                <a:gd name="T35" fmla="*/ 14 h 20"/>
                <a:gd name="T36" fmla="*/ 43 w 97"/>
                <a:gd name="T37" fmla="*/ 16 h 20"/>
                <a:gd name="T38" fmla="*/ 55 w 97"/>
                <a:gd name="T39" fmla="*/ 16 h 20"/>
                <a:gd name="T40" fmla="*/ 61 w 97"/>
                <a:gd name="T41" fmla="*/ 14 h 20"/>
                <a:gd name="T42" fmla="*/ 70 w 97"/>
                <a:gd name="T43" fmla="*/ 11 h 20"/>
                <a:gd name="T44" fmla="*/ 89 w 97"/>
                <a:gd name="T45" fmla="*/ 11 h 20"/>
                <a:gd name="T46" fmla="*/ 94 w 97"/>
                <a:gd name="T47" fmla="*/ 7 h 20"/>
                <a:gd name="T48" fmla="*/ 89 w 97"/>
                <a:gd name="T49" fmla="*/ 3 h 20"/>
                <a:gd name="T50" fmla="*/ 9 w 97"/>
                <a:gd name="T5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 h="20">
                  <a:moveTo>
                    <a:pt x="55" y="20"/>
                  </a:moveTo>
                  <a:cubicBezTo>
                    <a:pt x="43" y="20"/>
                    <a:pt x="43" y="20"/>
                    <a:pt x="43" y="20"/>
                  </a:cubicBezTo>
                  <a:cubicBezTo>
                    <a:pt x="40" y="20"/>
                    <a:pt x="37" y="19"/>
                    <a:pt x="35" y="17"/>
                  </a:cubicBezTo>
                  <a:cubicBezTo>
                    <a:pt x="33" y="15"/>
                    <a:pt x="30" y="14"/>
                    <a:pt x="28" y="14"/>
                  </a:cubicBezTo>
                  <a:cubicBezTo>
                    <a:pt x="9" y="14"/>
                    <a:pt x="9" y="14"/>
                    <a:pt x="9" y="14"/>
                  </a:cubicBezTo>
                  <a:cubicBezTo>
                    <a:pt x="4" y="14"/>
                    <a:pt x="0" y="11"/>
                    <a:pt x="0" y="7"/>
                  </a:cubicBezTo>
                  <a:cubicBezTo>
                    <a:pt x="0" y="3"/>
                    <a:pt x="4" y="0"/>
                    <a:pt x="9" y="0"/>
                  </a:cubicBezTo>
                  <a:cubicBezTo>
                    <a:pt x="89" y="0"/>
                    <a:pt x="89" y="0"/>
                    <a:pt x="89" y="0"/>
                  </a:cubicBezTo>
                  <a:cubicBezTo>
                    <a:pt x="94" y="0"/>
                    <a:pt x="97" y="3"/>
                    <a:pt x="97" y="7"/>
                  </a:cubicBezTo>
                  <a:cubicBezTo>
                    <a:pt x="97" y="11"/>
                    <a:pt x="94" y="14"/>
                    <a:pt x="89" y="14"/>
                  </a:cubicBezTo>
                  <a:cubicBezTo>
                    <a:pt x="70" y="14"/>
                    <a:pt x="70" y="14"/>
                    <a:pt x="70" y="14"/>
                  </a:cubicBezTo>
                  <a:cubicBezTo>
                    <a:pt x="68" y="14"/>
                    <a:pt x="65" y="15"/>
                    <a:pt x="63" y="17"/>
                  </a:cubicBezTo>
                  <a:cubicBezTo>
                    <a:pt x="61" y="19"/>
                    <a:pt x="58" y="20"/>
                    <a:pt x="55" y="20"/>
                  </a:cubicBezTo>
                  <a:close/>
                  <a:moveTo>
                    <a:pt x="9" y="3"/>
                  </a:moveTo>
                  <a:cubicBezTo>
                    <a:pt x="6" y="3"/>
                    <a:pt x="4" y="5"/>
                    <a:pt x="4" y="7"/>
                  </a:cubicBezTo>
                  <a:cubicBezTo>
                    <a:pt x="4" y="9"/>
                    <a:pt x="6" y="11"/>
                    <a:pt x="9" y="11"/>
                  </a:cubicBezTo>
                  <a:cubicBezTo>
                    <a:pt x="28" y="11"/>
                    <a:pt x="28" y="11"/>
                    <a:pt x="28" y="11"/>
                  </a:cubicBezTo>
                  <a:cubicBezTo>
                    <a:pt x="31" y="11"/>
                    <a:pt x="34" y="12"/>
                    <a:pt x="37" y="14"/>
                  </a:cubicBezTo>
                  <a:cubicBezTo>
                    <a:pt x="39" y="15"/>
                    <a:pt x="41" y="16"/>
                    <a:pt x="43" y="16"/>
                  </a:cubicBezTo>
                  <a:cubicBezTo>
                    <a:pt x="55" y="16"/>
                    <a:pt x="55" y="16"/>
                    <a:pt x="55" y="16"/>
                  </a:cubicBezTo>
                  <a:cubicBezTo>
                    <a:pt x="57" y="16"/>
                    <a:pt x="59" y="15"/>
                    <a:pt x="61" y="14"/>
                  </a:cubicBezTo>
                  <a:cubicBezTo>
                    <a:pt x="64" y="12"/>
                    <a:pt x="67" y="11"/>
                    <a:pt x="70" y="11"/>
                  </a:cubicBezTo>
                  <a:cubicBezTo>
                    <a:pt x="89" y="11"/>
                    <a:pt x="89" y="11"/>
                    <a:pt x="89" y="11"/>
                  </a:cubicBezTo>
                  <a:cubicBezTo>
                    <a:pt x="92" y="11"/>
                    <a:pt x="94" y="9"/>
                    <a:pt x="94" y="7"/>
                  </a:cubicBezTo>
                  <a:cubicBezTo>
                    <a:pt x="94" y="5"/>
                    <a:pt x="92" y="3"/>
                    <a:pt x="89" y="3"/>
                  </a:cubicBezTo>
                  <a:lnTo>
                    <a:pt x="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稻壳儿榴莲果果"/>
            <p:cNvSpPr>
              <a:spLocks/>
            </p:cNvSpPr>
            <p:nvPr/>
          </p:nvSpPr>
          <p:spPr bwMode="auto">
            <a:xfrm>
              <a:off x="2600326" y="3875088"/>
              <a:ext cx="107950" cy="122238"/>
            </a:xfrm>
            <a:custGeom>
              <a:avLst/>
              <a:gdLst>
                <a:gd name="T0" fmla="*/ 2 w 25"/>
                <a:gd name="T1" fmla="*/ 28 h 28"/>
                <a:gd name="T2" fmla="*/ 0 w 25"/>
                <a:gd name="T3" fmla="*/ 26 h 28"/>
                <a:gd name="T4" fmla="*/ 2 w 25"/>
                <a:gd name="T5" fmla="*/ 24 h 28"/>
                <a:gd name="T6" fmla="*/ 18 w 25"/>
                <a:gd name="T7" fmla="*/ 14 h 28"/>
                <a:gd name="T8" fmla="*/ 20 w 25"/>
                <a:gd name="T9" fmla="*/ 6 h 28"/>
                <a:gd name="T10" fmla="*/ 11 w 25"/>
                <a:gd name="T11" fmla="*/ 6 h 28"/>
                <a:gd name="T12" fmla="*/ 9 w 25"/>
                <a:gd name="T13" fmla="*/ 5 h 28"/>
                <a:gd name="T14" fmla="*/ 10 w 25"/>
                <a:gd name="T15" fmla="*/ 3 h 28"/>
                <a:gd name="T16" fmla="*/ 23 w 25"/>
                <a:gd name="T17" fmla="*/ 4 h 28"/>
                <a:gd name="T18" fmla="*/ 20 w 25"/>
                <a:gd name="T19" fmla="*/ 16 h 28"/>
                <a:gd name="T20" fmla="*/ 2 w 25"/>
                <a:gd name="T21" fmla="*/ 28 h 28"/>
                <a:gd name="T22" fmla="*/ 2 w 25"/>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8">
                  <a:moveTo>
                    <a:pt x="2" y="28"/>
                  </a:moveTo>
                  <a:cubicBezTo>
                    <a:pt x="1" y="28"/>
                    <a:pt x="1" y="27"/>
                    <a:pt x="0" y="26"/>
                  </a:cubicBezTo>
                  <a:cubicBezTo>
                    <a:pt x="0" y="25"/>
                    <a:pt x="1" y="24"/>
                    <a:pt x="2" y="24"/>
                  </a:cubicBezTo>
                  <a:cubicBezTo>
                    <a:pt x="2" y="24"/>
                    <a:pt x="12" y="24"/>
                    <a:pt x="18" y="14"/>
                  </a:cubicBezTo>
                  <a:cubicBezTo>
                    <a:pt x="22" y="8"/>
                    <a:pt x="21" y="7"/>
                    <a:pt x="20" y="6"/>
                  </a:cubicBezTo>
                  <a:cubicBezTo>
                    <a:pt x="19" y="5"/>
                    <a:pt x="14" y="5"/>
                    <a:pt x="11" y="6"/>
                  </a:cubicBezTo>
                  <a:cubicBezTo>
                    <a:pt x="11" y="6"/>
                    <a:pt x="10" y="6"/>
                    <a:pt x="9" y="5"/>
                  </a:cubicBezTo>
                  <a:cubicBezTo>
                    <a:pt x="9" y="4"/>
                    <a:pt x="10" y="3"/>
                    <a:pt x="10" y="3"/>
                  </a:cubicBezTo>
                  <a:cubicBezTo>
                    <a:pt x="12" y="2"/>
                    <a:pt x="20" y="0"/>
                    <a:pt x="23" y="4"/>
                  </a:cubicBezTo>
                  <a:cubicBezTo>
                    <a:pt x="25" y="7"/>
                    <a:pt x="24" y="11"/>
                    <a:pt x="20" y="16"/>
                  </a:cubicBezTo>
                  <a:cubicBezTo>
                    <a:pt x="13" y="27"/>
                    <a:pt x="3" y="28"/>
                    <a:pt x="2" y="28"/>
                  </a:cubicBezTo>
                  <a:cubicBezTo>
                    <a:pt x="2" y="28"/>
                    <a:pt x="2" y="28"/>
                    <a:pt x="2"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稻壳儿榴莲果果"/>
            <p:cNvSpPr>
              <a:spLocks noEditPoints="1"/>
            </p:cNvSpPr>
            <p:nvPr/>
          </p:nvSpPr>
          <p:spPr bwMode="auto">
            <a:xfrm>
              <a:off x="2330451" y="3792538"/>
              <a:ext cx="322263" cy="74613"/>
            </a:xfrm>
            <a:custGeom>
              <a:avLst/>
              <a:gdLst>
                <a:gd name="T0" fmla="*/ 72 w 74"/>
                <a:gd name="T1" fmla="*/ 17 h 17"/>
                <a:gd name="T2" fmla="*/ 2 w 74"/>
                <a:gd name="T3" fmla="*/ 17 h 17"/>
                <a:gd name="T4" fmla="*/ 0 w 74"/>
                <a:gd name="T5" fmla="*/ 15 h 17"/>
                <a:gd name="T6" fmla="*/ 0 w 74"/>
                <a:gd name="T7" fmla="*/ 2 h 17"/>
                <a:gd name="T8" fmla="*/ 2 w 74"/>
                <a:gd name="T9" fmla="*/ 0 h 17"/>
                <a:gd name="T10" fmla="*/ 72 w 74"/>
                <a:gd name="T11" fmla="*/ 0 h 17"/>
                <a:gd name="T12" fmla="*/ 74 w 74"/>
                <a:gd name="T13" fmla="*/ 2 h 17"/>
                <a:gd name="T14" fmla="*/ 74 w 74"/>
                <a:gd name="T15" fmla="*/ 15 h 17"/>
                <a:gd name="T16" fmla="*/ 72 w 74"/>
                <a:gd name="T17" fmla="*/ 17 h 17"/>
                <a:gd name="T18" fmla="*/ 3 w 74"/>
                <a:gd name="T19" fmla="*/ 13 h 17"/>
                <a:gd name="T20" fmla="*/ 71 w 74"/>
                <a:gd name="T21" fmla="*/ 13 h 17"/>
                <a:gd name="T22" fmla="*/ 71 w 74"/>
                <a:gd name="T23" fmla="*/ 3 h 17"/>
                <a:gd name="T24" fmla="*/ 3 w 74"/>
                <a:gd name="T25" fmla="*/ 3 h 17"/>
                <a:gd name="T26" fmla="*/ 3 w 74"/>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7">
                  <a:moveTo>
                    <a:pt x="72" y="17"/>
                  </a:moveTo>
                  <a:cubicBezTo>
                    <a:pt x="2" y="17"/>
                    <a:pt x="2" y="17"/>
                    <a:pt x="2" y="17"/>
                  </a:cubicBezTo>
                  <a:cubicBezTo>
                    <a:pt x="1" y="17"/>
                    <a:pt x="0" y="16"/>
                    <a:pt x="0" y="15"/>
                  </a:cubicBezTo>
                  <a:cubicBezTo>
                    <a:pt x="0" y="2"/>
                    <a:pt x="0" y="2"/>
                    <a:pt x="0" y="2"/>
                  </a:cubicBezTo>
                  <a:cubicBezTo>
                    <a:pt x="0" y="1"/>
                    <a:pt x="1" y="0"/>
                    <a:pt x="2" y="0"/>
                  </a:cubicBezTo>
                  <a:cubicBezTo>
                    <a:pt x="72" y="0"/>
                    <a:pt x="72" y="0"/>
                    <a:pt x="72" y="0"/>
                  </a:cubicBezTo>
                  <a:cubicBezTo>
                    <a:pt x="73" y="0"/>
                    <a:pt x="74" y="1"/>
                    <a:pt x="74" y="2"/>
                  </a:cubicBezTo>
                  <a:cubicBezTo>
                    <a:pt x="74" y="15"/>
                    <a:pt x="74" y="15"/>
                    <a:pt x="74" y="15"/>
                  </a:cubicBezTo>
                  <a:cubicBezTo>
                    <a:pt x="74" y="16"/>
                    <a:pt x="73" y="17"/>
                    <a:pt x="72" y="17"/>
                  </a:cubicBezTo>
                  <a:close/>
                  <a:moveTo>
                    <a:pt x="3" y="13"/>
                  </a:moveTo>
                  <a:cubicBezTo>
                    <a:pt x="71" y="13"/>
                    <a:pt x="71" y="13"/>
                    <a:pt x="71" y="13"/>
                  </a:cubicBezTo>
                  <a:cubicBezTo>
                    <a:pt x="71" y="3"/>
                    <a:pt x="71" y="3"/>
                    <a:pt x="71" y="3"/>
                  </a:cubicBezTo>
                  <a:cubicBezTo>
                    <a:pt x="3" y="3"/>
                    <a:pt x="3" y="3"/>
                    <a:pt x="3" y="3"/>
                  </a:cubicBez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稻壳儿榴莲果果"/>
            <p:cNvSpPr>
              <a:spLocks/>
            </p:cNvSpPr>
            <p:nvPr/>
          </p:nvSpPr>
          <p:spPr bwMode="auto">
            <a:xfrm>
              <a:off x="2379663" y="3627438"/>
              <a:ext cx="228600" cy="177800"/>
            </a:xfrm>
            <a:custGeom>
              <a:avLst/>
              <a:gdLst>
                <a:gd name="T0" fmla="*/ 13 w 53"/>
                <a:gd name="T1" fmla="*/ 41 h 41"/>
                <a:gd name="T2" fmla="*/ 11 w 53"/>
                <a:gd name="T3" fmla="*/ 40 h 41"/>
                <a:gd name="T4" fmla="*/ 24 w 53"/>
                <a:gd name="T5" fmla="*/ 27 h 41"/>
                <a:gd name="T6" fmla="*/ 46 w 53"/>
                <a:gd name="T7" fmla="*/ 27 h 41"/>
                <a:gd name="T8" fmla="*/ 49 w 53"/>
                <a:gd name="T9" fmla="*/ 23 h 41"/>
                <a:gd name="T10" fmla="*/ 46 w 53"/>
                <a:gd name="T11" fmla="*/ 19 h 41"/>
                <a:gd name="T12" fmla="*/ 8 w 53"/>
                <a:gd name="T13" fmla="*/ 19 h 41"/>
                <a:gd name="T14" fmla="*/ 0 w 53"/>
                <a:gd name="T15" fmla="*/ 12 h 41"/>
                <a:gd name="T16" fmla="*/ 8 w 53"/>
                <a:gd name="T17" fmla="*/ 5 h 41"/>
                <a:gd name="T18" fmla="*/ 24 w 53"/>
                <a:gd name="T19" fmla="*/ 5 h 41"/>
                <a:gd name="T20" fmla="*/ 28 w 53"/>
                <a:gd name="T21" fmla="*/ 1 h 41"/>
                <a:gd name="T22" fmla="*/ 29 w 53"/>
                <a:gd name="T23" fmla="*/ 0 h 41"/>
                <a:gd name="T24" fmla="*/ 31 w 53"/>
                <a:gd name="T25" fmla="*/ 1 h 41"/>
                <a:gd name="T26" fmla="*/ 24 w 53"/>
                <a:gd name="T27" fmla="*/ 9 h 41"/>
                <a:gd name="T28" fmla="*/ 8 w 53"/>
                <a:gd name="T29" fmla="*/ 9 h 41"/>
                <a:gd name="T30" fmla="*/ 4 w 53"/>
                <a:gd name="T31" fmla="*/ 12 h 41"/>
                <a:gd name="T32" fmla="*/ 8 w 53"/>
                <a:gd name="T33" fmla="*/ 16 h 41"/>
                <a:gd name="T34" fmla="*/ 46 w 53"/>
                <a:gd name="T35" fmla="*/ 16 h 41"/>
                <a:gd name="T36" fmla="*/ 53 w 53"/>
                <a:gd name="T37" fmla="*/ 23 h 41"/>
                <a:gd name="T38" fmla="*/ 46 w 53"/>
                <a:gd name="T39" fmla="*/ 30 h 41"/>
                <a:gd name="T40" fmla="*/ 24 w 53"/>
                <a:gd name="T41" fmla="*/ 30 h 41"/>
                <a:gd name="T42" fmla="*/ 15 w 53"/>
                <a:gd name="T43" fmla="*/ 40 h 41"/>
                <a:gd name="T44" fmla="*/ 13 w 53"/>
                <a:gd name="T4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1">
                  <a:moveTo>
                    <a:pt x="13" y="41"/>
                  </a:moveTo>
                  <a:cubicBezTo>
                    <a:pt x="12" y="41"/>
                    <a:pt x="11" y="40"/>
                    <a:pt x="11" y="40"/>
                  </a:cubicBezTo>
                  <a:cubicBezTo>
                    <a:pt x="11" y="33"/>
                    <a:pt x="17" y="27"/>
                    <a:pt x="24" y="27"/>
                  </a:cubicBezTo>
                  <a:cubicBezTo>
                    <a:pt x="46" y="27"/>
                    <a:pt x="46" y="27"/>
                    <a:pt x="46" y="27"/>
                  </a:cubicBezTo>
                  <a:cubicBezTo>
                    <a:pt x="48" y="27"/>
                    <a:pt x="49" y="25"/>
                    <a:pt x="49" y="23"/>
                  </a:cubicBezTo>
                  <a:cubicBezTo>
                    <a:pt x="49" y="21"/>
                    <a:pt x="48" y="19"/>
                    <a:pt x="46" y="19"/>
                  </a:cubicBezTo>
                  <a:cubicBezTo>
                    <a:pt x="8" y="19"/>
                    <a:pt x="8" y="19"/>
                    <a:pt x="8" y="19"/>
                  </a:cubicBezTo>
                  <a:cubicBezTo>
                    <a:pt x="4" y="19"/>
                    <a:pt x="0" y="16"/>
                    <a:pt x="0" y="12"/>
                  </a:cubicBezTo>
                  <a:cubicBezTo>
                    <a:pt x="0" y="8"/>
                    <a:pt x="4" y="5"/>
                    <a:pt x="8" y="5"/>
                  </a:cubicBezTo>
                  <a:cubicBezTo>
                    <a:pt x="24" y="5"/>
                    <a:pt x="24" y="5"/>
                    <a:pt x="24" y="5"/>
                  </a:cubicBezTo>
                  <a:cubicBezTo>
                    <a:pt x="26" y="5"/>
                    <a:pt x="28" y="4"/>
                    <a:pt x="28" y="1"/>
                  </a:cubicBezTo>
                  <a:cubicBezTo>
                    <a:pt x="28" y="1"/>
                    <a:pt x="28" y="0"/>
                    <a:pt x="29" y="0"/>
                  </a:cubicBezTo>
                  <a:cubicBezTo>
                    <a:pt x="30" y="0"/>
                    <a:pt x="31" y="1"/>
                    <a:pt x="31" y="1"/>
                  </a:cubicBezTo>
                  <a:cubicBezTo>
                    <a:pt x="31" y="5"/>
                    <a:pt x="28" y="9"/>
                    <a:pt x="24" y="9"/>
                  </a:cubicBezTo>
                  <a:cubicBezTo>
                    <a:pt x="8" y="9"/>
                    <a:pt x="8" y="9"/>
                    <a:pt x="8" y="9"/>
                  </a:cubicBezTo>
                  <a:cubicBezTo>
                    <a:pt x="6" y="9"/>
                    <a:pt x="4" y="10"/>
                    <a:pt x="4" y="12"/>
                  </a:cubicBezTo>
                  <a:cubicBezTo>
                    <a:pt x="4" y="14"/>
                    <a:pt x="6" y="16"/>
                    <a:pt x="8" y="16"/>
                  </a:cubicBezTo>
                  <a:cubicBezTo>
                    <a:pt x="46" y="16"/>
                    <a:pt x="46" y="16"/>
                    <a:pt x="46" y="16"/>
                  </a:cubicBezTo>
                  <a:cubicBezTo>
                    <a:pt x="50" y="16"/>
                    <a:pt x="53" y="19"/>
                    <a:pt x="53" y="23"/>
                  </a:cubicBezTo>
                  <a:cubicBezTo>
                    <a:pt x="53" y="27"/>
                    <a:pt x="50" y="30"/>
                    <a:pt x="46" y="30"/>
                  </a:cubicBezTo>
                  <a:cubicBezTo>
                    <a:pt x="24" y="30"/>
                    <a:pt x="24" y="30"/>
                    <a:pt x="24" y="30"/>
                  </a:cubicBezTo>
                  <a:cubicBezTo>
                    <a:pt x="19" y="30"/>
                    <a:pt x="15" y="34"/>
                    <a:pt x="15" y="40"/>
                  </a:cubicBezTo>
                  <a:cubicBezTo>
                    <a:pt x="15" y="40"/>
                    <a:pt x="14" y="41"/>
                    <a:pt x="1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稻壳儿榴莲果果"/>
            <p:cNvSpPr>
              <a:spLocks noEditPoints="1"/>
            </p:cNvSpPr>
            <p:nvPr/>
          </p:nvSpPr>
          <p:spPr bwMode="auto">
            <a:xfrm>
              <a:off x="2417763" y="3887788"/>
              <a:ext cx="142875" cy="117475"/>
            </a:xfrm>
            <a:custGeom>
              <a:avLst/>
              <a:gdLst>
                <a:gd name="T0" fmla="*/ 16 w 33"/>
                <a:gd name="T1" fmla="*/ 27 h 27"/>
                <a:gd name="T2" fmla="*/ 15 w 33"/>
                <a:gd name="T3" fmla="*/ 27 h 27"/>
                <a:gd name="T4" fmla="*/ 10 w 33"/>
                <a:gd name="T5" fmla="*/ 22 h 27"/>
                <a:gd name="T6" fmla="*/ 0 w 33"/>
                <a:gd name="T7" fmla="*/ 8 h 27"/>
                <a:gd name="T8" fmla="*/ 9 w 33"/>
                <a:gd name="T9" fmla="*/ 0 h 27"/>
                <a:gd name="T10" fmla="*/ 16 w 33"/>
                <a:gd name="T11" fmla="*/ 3 h 27"/>
                <a:gd name="T12" fmla="*/ 24 w 33"/>
                <a:gd name="T13" fmla="*/ 0 h 27"/>
                <a:gd name="T14" fmla="*/ 33 w 33"/>
                <a:gd name="T15" fmla="*/ 8 h 27"/>
                <a:gd name="T16" fmla="*/ 23 w 33"/>
                <a:gd name="T17" fmla="*/ 22 h 27"/>
                <a:gd name="T18" fmla="*/ 17 w 33"/>
                <a:gd name="T19" fmla="*/ 27 h 27"/>
                <a:gd name="T20" fmla="*/ 16 w 33"/>
                <a:gd name="T21" fmla="*/ 27 h 27"/>
                <a:gd name="T22" fmla="*/ 9 w 33"/>
                <a:gd name="T23" fmla="*/ 3 h 27"/>
                <a:gd name="T24" fmla="*/ 3 w 33"/>
                <a:gd name="T25" fmla="*/ 8 h 27"/>
                <a:gd name="T26" fmla="*/ 12 w 33"/>
                <a:gd name="T27" fmla="*/ 20 h 27"/>
                <a:gd name="T28" fmla="*/ 16 w 33"/>
                <a:gd name="T29" fmla="*/ 24 h 27"/>
                <a:gd name="T30" fmla="*/ 21 w 33"/>
                <a:gd name="T31" fmla="*/ 20 h 27"/>
                <a:gd name="T32" fmla="*/ 30 w 33"/>
                <a:gd name="T33" fmla="*/ 8 h 27"/>
                <a:gd name="T34" fmla="*/ 24 w 33"/>
                <a:gd name="T35" fmla="*/ 3 h 27"/>
                <a:gd name="T36" fmla="*/ 18 w 33"/>
                <a:gd name="T37" fmla="*/ 7 h 27"/>
                <a:gd name="T38" fmla="*/ 15 w 33"/>
                <a:gd name="T39" fmla="*/ 7 h 27"/>
                <a:gd name="T40" fmla="*/ 9 w 33"/>
                <a:gd name="T41"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7">
                  <a:moveTo>
                    <a:pt x="16" y="27"/>
                  </a:moveTo>
                  <a:cubicBezTo>
                    <a:pt x="16" y="27"/>
                    <a:pt x="15" y="27"/>
                    <a:pt x="15" y="27"/>
                  </a:cubicBezTo>
                  <a:cubicBezTo>
                    <a:pt x="13" y="25"/>
                    <a:pt x="12" y="24"/>
                    <a:pt x="10" y="22"/>
                  </a:cubicBezTo>
                  <a:cubicBezTo>
                    <a:pt x="4" y="18"/>
                    <a:pt x="0" y="14"/>
                    <a:pt x="0" y="8"/>
                  </a:cubicBezTo>
                  <a:cubicBezTo>
                    <a:pt x="0" y="3"/>
                    <a:pt x="4" y="0"/>
                    <a:pt x="9" y="0"/>
                  </a:cubicBezTo>
                  <a:cubicBezTo>
                    <a:pt x="12" y="0"/>
                    <a:pt x="15" y="1"/>
                    <a:pt x="16" y="3"/>
                  </a:cubicBezTo>
                  <a:cubicBezTo>
                    <a:pt x="18" y="1"/>
                    <a:pt x="20" y="0"/>
                    <a:pt x="24" y="0"/>
                  </a:cubicBezTo>
                  <a:cubicBezTo>
                    <a:pt x="29" y="0"/>
                    <a:pt x="33" y="3"/>
                    <a:pt x="33" y="8"/>
                  </a:cubicBezTo>
                  <a:cubicBezTo>
                    <a:pt x="33" y="14"/>
                    <a:pt x="28" y="18"/>
                    <a:pt x="23" y="22"/>
                  </a:cubicBezTo>
                  <a:cubicBezTo>
                    <a:pt x="21" y="24"/>
                    <a:pt x="19" y="25"/>
                    <a:pt x="17" y="27"/>
                  </a:cubicBezTo>
                  <a:cubicBezTo>
                    <a:pt x="17" y="27"/>
                    <a:pt x="17" y="27"/>
                    <a:pt x="16" y="27"/>
                  </a:cubicBezTo>
                  <a:close/>
                  <a:moveTo>
                    <a:pt x="9" y="3"/>
                  </a:moveTo>
                  <a:cubicBezTo>
                    <a:pt x="6" y="3"/>
                    <a:pt x="3" y="5"/>
                    <a:pt x="3" y="8"/>
                  </a:cubicBezTo>
                  <a:cubicBezTo>
                    <a:pt x="3" y="13"/>
                    <a:pt x="7" y="16"/>
                    <a:pt x="12" y="20"/>
                  </a:cubicBezTo>
                  <a:cubicBezTo>
                    <a:pt x="13" y="21"/>
                    <a:pt x="15" y="22"/>
                    <a:pt x="16" y="24"/>
                  </a:cubicBezTo>
                  <a:cubicBezTo>
                    <a:pt x="18" y="22"/>
                    <a:pt x="19" y="21"/>
                    <a:pt x="21" y="20"/>
                  </a:cubicBezTo>
                  <a:cubicBezTo>
                    <a:pt x="26" y="16"/>
                    <a:pt x="30" y="13"/>
                    <a:pt x="30" y="8"/>
                  </a:cubicBezTo>
                  <a:cubicBezTo>
                    <a:pt x="30" y="5"/>
                    <a:pt x="27" y="3"/>
                    <a:pt x="24" y="3"/>
                  </a:cubicBezTo>
                  <a:cubicBezTo>
                    <a:pt x="21" y="3"/>
                    <a:pt x="19" y="4"/>
                    <a:pt x="18" y="7"/>
                  </a:cubicBezTo>
                  <a:cubicBezTo>
                    <a:pt x="17" y="8"/>
                    <a:pt x="15" y="8"/>
                    <a:pt x="15" y="7"/>
                  </a:cubicBezTo>
                  <a:cubicBezTo>
                    <a:pt x="13" y="4"/>
                    <a:pt x="12" y="3"/>
                    <a:pt x="9"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稻壳儿榴莲果果"/>
            <p:cNvSpPr>
              <a:spLocks noEditPoints="1"/>
            </p:cNvSpPr>
            <p:nvPr/>
          </p:nvSpPr>
          <p:spPr bwMode="auto">
            <a:xfrm>
              <a:off x="2640013" y="3662363"/>
              <a:ext cx="60325" cy="60325"/>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4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4" y="5"/>
                    <a:pt x="4" y="7"/>
                  </a:cubicBezTo>
                  <a:cubicBezTo>
                    <a:pt x="4"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稻壳儿榴莲果果"/>
            <p:cNvSpPr>
              <a:spLocks noEditPoints="1"/>
            </p:cNvSpPr>
            <p:nvPr/>
          </p:nvSpPr>
          <p:spPr bwMode="auto">
            <a:xfrm>
              <a:off x="2239963" y="372268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0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0"/>
                    <a:pt x="7" y="10"/>
                  </a:cubicBezTo>
                  <a:cubicBezTo>
                    <a:pt x="9" y="10"/>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稻壳儿榴莲果果"/>
            <p:cNvSpPr>
              <a:spLocks noEditPoints="1"/>
            </p:cNvSpPr>
            <p:nvPr/>
          </p:nvSpPr>
          <p:spPr bwMode="auto">
            <a:xfrm>
              <a:off x="2700338" y="3970338"/>
              <a:ext cx="60325" cy="61913"/>
            </a:xfrm>
            <a:custGeom>
              <a:avLst/>
              <a:gdLst>
                <a:gd name="T0" fmla="*/ 7 w 14"/>
                <a:gd name="T1" fmla="*/ 14 h 14"/>
                <a:gd name="T2" fmla="*/ 0 w 14"/>
                <a:gd name="T3" fmla="*/ 7 h 14"/>
                <a:gd name="T4" fmla="*/ 7 w 14"/>
                <a:gd name="T5" fmla="*/ 0 h 14"/>
                <a:gd name="T6" fmla="*/ 14 w 14"/>
                <a:gd name="T7" fmla="*/ 7 h 14"/>
                <a:gd name="T8" fmla="*/ 7 w 14"/>
                <a:gd name="T9" fmla="*/ 14 h 14"/>
                <a:gd name="T10" fmla="*/ 7 w 14"/>
                <a:gd name="T11" fmla="*/ 3 h 14"/>
                <a:gd name="T12" fmla="*/ 3 w 14"/>
                <a:gd name="T13" fmla="*/ 7 h 14"/>
                <a:gd name="T14" fmla="*/ 7 w 14"/>
                <a:gd name="T15" fmla="*/ 11 h 14"/>
                <a:gd name="T16" fmla="*/ 11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3" y="14"/>
                    <a:pt x="0" y="11"/>
                    <a:pt x="0" y="7"/>
                  </a:cubicBezTo>
                  <a:cubicBezTo>
                    <a:pt x="0" y="3"/>
                    <a:pt x="3" y="0"/>
                    <a:pt x="7" y="0"/>
                  </a:cubicBezTo>
                  <a:cubicBezTo>
                    <a:pt x="11" y="0"/>
                    <a:pt x="14" y="3"/>
                    <a:pt x="14" y="7"/>
                  </a:cubicBezTo>
                  <a:cubicBezTo>
                    <a:pt x="14" y="11"/>
                    <a:pt x="11" y="14"/>
                    <a:pt x="7" y="14"/>
                  </a:cubicBezTo>
                  <a:close/>
                  <a:moveTo>
                    <a:pt x="7" y="3"/>
                  </a:moveTo>
                  <a:cubicBezTo>
                    <a:pt x="5" y="3"/>
                    <a:pt x="3" y="5"/>
                    <a:pt x="3" y="7"/>
                  </a:cubicBezTo>
                  <a:cubicBezTo>
                    <a:pt x="3" y="9"/>
                    <a:pt x="5" y="11"/>
                    <a:pt x="7" y="11"/>
                  </a:cubicBezTo>
                  <a:cubicBezTo>
                    <a:pt x="9" y="11"/>
                    <a:pt x="11" y="9"/>
                    <a:pt x="11" y="7"/>
                  </a:cubicBezTo>
                  <a:cubicBezTo>
                    <a:pt x="11" y="5"/>
                    <a:pt x="9" y="3"/>
                    <a:pt x="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27" name="组合 126"/>
          <p:cNvGrpSpPr/>
          <p:nvPr/>
        </p:nvGrpSpPr>
        <p:grpSpPr>
          <a:xfrm>
            <a:off x="6039041" y="4252446"/>
            <a:ext cx="454917" cy="434528"/>
            <a:chOff x="2182813" y="4945063"/>
            <a:chExt cx="566738" cy="541337"/>
          </a:xfrm>
          <a:solidFill>
            <a:schemeClr val="bg1"/>
          </a:solidFill>
        </p:grpSpPr>
        <p:sp>
          <p:nvSpPr>
            <p:cNvPr id="128" name="稻壳儿榴莲果果"/>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稻壳儿榴莲果果"/>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稻壳儿榴莲果果"/>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稻壳儿榴莲果果"/>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稻壳儿榴莲果果"/>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稻壳儿榴莲果果"/>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稻壳儿榴莲果果"/>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稻壳儿榴莲果果"/>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稻壳儿榴莲果果"/>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稻壳儿榴莲果果"/>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稻壳儿榴莲果果"/>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稻壳儿榴莲果果"/>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稻壳儿榴莲果果"/>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稻壳儿榴莲果果"/>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稻壳儿榴莲果果"/>
            <p:cNvSpPr>
              <a:spLocks noEditPoints="1"/>
            </p:cNvSpPr>
            <p:nvPr/>
          </p:nvSpPr>
          <p:spPr bwMode="auto">
            <a:xfrm>
              <a:off x="2182813" y="5391150"/>
              <a:ext cx="566738" cy="95250"/>
            </a:xfrm>
            <a:custGeom>
              <a:avLst/>
              <a:gdLst>
                <a:gd name="T0" fmla="*/ 99 w 131"/>
                <a:gd name="T1" fmla="*/ 22 h 22"/>
                <a:gd name="T2" fmla="*/ 32 w 131"/>
                <a:gd name="T3" fmla="*/ 22 h 22"/>
                <a:gd name="T4" fmla="*/ 31 w 131"/>
                <a:gd name="T5" fmla="*/ 22 h 22"/>
                <a:gd name="T6" fmla="*/ 1 w 131"/>
                <a:gd name="T7" fmla="*/ 9 h 22"/>
                <a:gd name="T8" fmla="*/ 0 w 131"/>
                <a:gd name="T9" fmla="*/ 7 h 22"/>
                <a:gd name="T10" fmla="*/ 0 w 131"/>
                <a:gd name="T11" fmla="*/ 1 h 22"/>
                <a:gd name="T12" fmla="*/ 2 w 131"/>
                <a:gd name="T13" fmla="*/ 0 h 22"/>
                <a:gd name="T14" fmla="*/ 130 w 131"/>
                <a:gd name="T15" fmla="*/ 0 h 22"/>
                <a:gd name="T16" fmla="*/ 131 w 131"/>
                <a:gd name="T17" fmla="*/ 1 h 22"/>
                <a:gd name="T18" fmla="*/ 131 w 131"/>
                <a:gd name="T19" fmla="*/ 8 h 22"/>
                <a:gd name="T20" fmla="*/ 130 w 131"/>
                <a:gd name="T21" fmla="*/ 9 h 22"/>
                <a:gd name="T22" fmla="*/ 100 w 131"/>
                <a:gd name="T23" fmla="*/ 22 h 22"/>
                <a:gd name="T24" fmla="*/ 99 w 131"/>
                <a:gd name="T25" fmla="*/ 22 h 22"/>
                <a:gd name="T26" fmla="*/ 32 w 131"/>
                <a:gd name="T27" fmla="*/ 19 h 22"/>
                <a:gd name="T28" fmla="*/ 99 w 131"/>
                <a:gd name="T29" fmla="*/ 19 h 22"/>
                <a:gd name="T30" fmla="*/ 128 w 131"/>
                <a:gd name="T31" fmla="*/ 7 h 22"/>
                <a:gd name="T32" fmla="*/ 128 w 131"/>
                <a:gd name="T33" fmla="*/ 3 h 22"/>
                <a:gd name="T34" fmla="*/ 4 w 131"/>
                <a:gd name="T35" fmla="*/ 3 h 22"/>
                <a:gd name="T36" fmla="*/ 4 w 131"/>
                <a:gd name="T37" fmla="*/ 6 h 22"/>
                <a:gd name="T38" fmla="*/ 32 w 131"/>
                <a:gd name="T3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
                  <a:moveTo>
                    <a:pt x="99" y="22"/>
                  </a:moveTo>
                  <a:cubicBezTo>
                    <a:pt x="32" y="22"/>
                    <a:pt x="32" y="22"/>
                    <a:pt x="32" y="22"/>
                  </a:cubicBezTo>
                  <a:cubicBezTo>
                    <a:pt x="32" y="22"/>
                    <a:pt x="31" y="22"/>
                    <a:pt x="31" y="22"/>
                  </a:cubicBezTo>
                  <a:cubicBezTo>
                    <a:pt x="1" y="9"/>
                    <a:pt x="1" y="9"/>
                    <a:pt x="1" y="9"/>
                  </a:cubicBezTo>
                  <a:cubicBezTo>
                    <a:pt x="1" y="9"/>
                    <a:pt x="0" y="8"/>
                    <a:pt x="0" y="7"/>
                  </a:cubicBezTo>
                  <a:cubicBezTo>
                    <a:pt x="0" y="1"/>
                    <a:pt x="0" y="1"/>
                    <a:pt x="0" y="1"/>
                  </a:cubicBezTo>
                  <a:cubicBezTo>
                    <a:pt x="0" y="0"/>
                    <a:pt x="1" y="0"/>
                    <a:pt x="2" y="0"/>
                  </a:cubicBezTo>
                  <a:cubicBezTo>
                    <a:pt x="130" y="0"/>
                    <a:pt x="130" y="0"/>
                    <a:pt x="130" y="0"/>
                  </a:cubicBezTo>
                  <a:cubicBezTo>
                    <a:pt x="131" y="0"/>
                    <a:pt x="131" y="0"/>
                    <a:pt x="131" y="1"/>
                  </a:cubicBezTo>
                  <a:cubicBezTo>
                    <a:pt x="131" y="8"/>
                    <a:pt x="131" y="8"/>
                    <a:pt x="131" y="8"/>
                  </a:cubicBezTo>
                  <a:cubicBezTo>
                    <a:pt x="131" y="8"/>
                    <a:pt x="131" y="9"/>
                    <a:pt x="130" y="9"/>
                  </a:cubicBezTo>
                  <a:cubicBezTo>
                    <a:pt x="100" y="22"/>
                    <a:pt x="100" y="22"/>
                    <a:pt x="100" y="22"/>
                  </a:cubicBezTo>
                  <a:cubicBezTo>
                    <a:pt x="100" y="22"/>
                    <a:pt x="99" y="22"/>
                    <a:pt x="99" y="22"/>
                  </a:cubicBezTo>
                  <a:close/>
                  <a:moveTo>
                    <a:pt x="32" y="19"/>
                  </a:moveTo>
                  <a:cubicBezTo>
                    <a:pt x="99" y="19"/>
                    <a:pt x="99" y="19"/>
                    <a:pt x="99" y="19"/>
                  </a:cubicBezTo>
                  <a:cubicBezTo>
                    <a:pt x="128" y="7"/>
                    <a:pt x="128" y="7"/>
                    <a:pt x="128" y="7"/>
                  </a:cubicBezTo>
                  <a:cubicBezTo>
                    <a:pt x="128" y="3"/>
                    <a:pt x="128" y="3"/>
                    <a:pt x="128" y="3"/>
                  </a:cubicBezTo>
                  <a:cubicBezTo>
                    <a:pt x="4" y="3"/>
                    <a:pt x="4" y="3"/>
                    <a:pt x="4" y="3"/>
                  </a:cubicBezTo>
                  <a:cubicBezTo>
                    <a:pt x="4" y="6"/>
                    <a:pt x="4" y="6"/>
                    <a:pt x="4" y="6"/>
                  </a:cubicBezTo>
                  <a:lnTo>
                    <a:pt x="3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稻壳儿榴莲果果"/>
            <p:cNvSpPr>
              <a:spLocks noEditPoints="1"/>
            </p:cNvSpPr>
            <p:nvPr/>
          </p:nvSpPr>
          <p:spPr bwMode="auto">
            <a:xfrm>
              <a:off x="2360613" y="5391150"/>
              <a:ext cx="215900" cy="47625"/>
            </a:xfrm>
            <a:custGeom>
              <a:avLst/>
              <a:gdLst>
                <a:gd name="T0" fmla="*/ 48 w 50"/>
                <a:gd name="T1" fmla="*/ 11 h 11"/>
                <a:gd name="T2" fmla="*/ 2 w 50"/>
                <a:gd name="T3" fmla="*/ 11 h 11"/>
                <a:gd name="T4" fmla="*/ 0 w 50"/>
                <a:gd name="T5" fmla="*/ 10 h 11"/>
                <a:gd name="T6" fmla="*/ 0 w 50"/>
                <a:gd name="T7" fmla="*/ 1 h 11"/>
                <a:gd name="T8" fmla="*/ 2 w 50"/>
                <a:gd name="T9" fmla="*/ 0 h 11"/>
                <a:gd name="T10" fmla="*/ 48 w 50"/>
                <a:gd name="T11" fmla="*/ 0 h 11"/>
                <a:gd name="T12" fmla="*/ 50 w 50"/>
                <a:gd name="T13" fmla="*/ 1 h 11"/>
                <a:gd name="T14" fmla="*/ 50 w 50"/>
                <a:gd name="T15" fmla="*/ 10 h 11"/>
                <a:gd name="T16" fmla="*/ 48 w 50"/>
                <a:gd name="T17" fmla="*/ 11 h 11"/>
                <a:gd name="T18" fmla="*/ 3 w 50"/>
                <a:gd name="T19" fmla="*/ 8 h 11"/>
                <a:gd name="T20" fmla="*/ 46 w 50"/>
                <a:gd name="T21" fmla="*/ 8 h 11"/>
                <a:gd name="T22" fmla="*/ 46 w 50"/>
                <a:gd name="T23" fmla="*/ 3 h 11"/>
                <a:gd name="T24" fmla="*/ 3 w 50"/>
                <a:gd name="T25" fmla="*/ 3 h 11"/>
                <a:gd name="T26" fmla="*/ 3 w 50"/>
                <a:gd name="T2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
                  <a:moveTo>
                    <a:pt x="48" y="11"/>
                  </a:moveTo>
                  <a:cubicBezTo>
                    <a:pt x="2" y="11"/>
                    <a:pt x="2" y="11"/>
                    <a:pt x="2" y="11"/>
                  </a:cubicBezTo>
                  <a:cubicBezTo>
                    <a:pt x="1" y="11"/>
                    <a:pt x="0" y="10"/>
                    <a:pt x="0" y="10"/>
                  </a:cubicBezTo>
                  <a:cubicBezTo>
                    <a:pt x="0" y="1"/>
                    <a:pt x="0" y="1"/>
                    <a:pt x="0" y="1"/>
                  </a:cubicBezTo>
                  <a:cubicBezTo>
                    <a:pt x="0" y="0"/>
                    <a:pt x="1" y="0"/>
                    <a:pt x="2" y="0"/>
                  </a:cubicBezTo>
                  <a:cubicBezTo>
                    <a:pt x="48" y="0"/>
                    <a:pt x="48" y="0"/>
                    <a:pt x="48" y="0"/>
                  </a:cubicBezTo>
                  <a:cubicBezTo>
                    <a:pt x="49" y="0"/>
                    <a:pt x="50" y="0"/>
                    <a:pt x="50" y="1"/>
                  </a:cubicBezTo>
                  <a:cubicBezTo>
                    <a:pt x="50" y="10"/>
                    <a:pt x="50" y="10"/>
                    <a:pt x="50" y="10"/>
                  </a:cubicBezTo>
                  <a:cubicBezTo>
                    <a:pt x="50" y="10"/>
                    <a:pt x="49" y="11"/>
                    <a:pt x="48" y="11"/>
                  </a:cubicBezTo>
                  <a:close/>
                  <a:moveTo>
                    <a:pt x="3" y="8"/>
                  </a:moveTo>
                  <a:cubicBezTo>
                    <a:pt x="46" y="8"/>
                    <a:pt x="46" y="8"/>
                    <a:pt x="46" y="8"/>
                  </a:cubicBezTo>
                  <a:cubicBezTo>
                    <a:pt x="46" y="3"/>
                    <a:pt x="46" y="3"/>
                    <a:pt x="46" y="3"/>
                  </a:cubicBezTo>
                  <a:cubicBezTo>
                    <a:pt x="3" y="3"/>
                    <a:pt x="3" y="3"/>
                    <a:pt x="3" y="3"/>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稻壳儿榴莲果果"/>
            <p:cNvSpPr>
              <a:spLocks noChangeArrowheads="1"/>
            </p:cNvSpPr>
            <p:nvPr/>
          </p:nvSpPr>
          <p:spPr bwMode="auto">
            <a:xfrm>
              <a:off x="2295526" y="5126038"/>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稻壳儿榴莲果果"/>
            <p:cNvSpPr>
              <a:spLocks noChangeArrowheads="1"/>
            </p:cNvSpPr>
            <p:nvPr/>
          </p:nvSpPr>
          <p:spPr bwMode="auto">
            <a:xfrm>
              <a:off x="2295526" y="5160963"/>
              <a:ext cx="254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稻壳儿榴莲果果"/>
            <p:cNvSpPr>
              <a:spLocks noChangeArrowheads="1"/>
            </p:cNvSpPr>
            <p:nvPr/>
          </p:nvSpPr>
          <p:spPr bwMode="auto">
            <a:xfrm>
              <a:off x="2295526" y="5195888"/>
              <a:ext cx="254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稻壳儿榴莲果果"/>
            <p:cNvSpPr>
              <a:spLocks noEditPoints="1"/>
            </p:cNvSpPr>
            <p:nvPr/>
          </p:nvSpPr>
          <p:spPr bwMode="auto">
            <a:xfrm>
              <a:off x="2343151" y="5253038"/>
              <a:ext cx="100013" cy="90488"/>
            </a:xfrm>
            <a:custGeom>
              <a:avLst/>
              <a:gdLst>
                <a:gd name="T0" fmla="*/ 10 w 23"/>
                <a:gd name="T1" fmla="*/ 21 h 21"/>
                <a:gd name="T2" fmla="*/ 3 w 23"/>
                <a:gd name="T3" fmla="*/ 19 h 21"/>
                <a:gd name="T4" fmla="*/ 3 w 23"/>
                <a:gd name="T5" fmla="*/ 9 h 21"/>
                <a:gd name="T6" fmla="*/ 8 w 23"/>
                <a:gd name="T7" fmla="*/ 7 h 21"/>
                <a:gd name="T8" fmla="*/ 10 w 23"/>
                <a:gd name="T9" fmla="*/ 2 h 21"/>
                <a:gd name="T10" fmla="*/ 15 w 23"/>
                <a:gd name="T11" fmla="*/ 0 h 21"/>
                <a:gd name="T12" fmla="*/ 20 w 23"/>
                <a:gd name="T13" fmla="*/ 2 h 21"/>
                <a:gd name="T14" fmla="*/ 22 w 23"/>
                <a:gd name="T15" fmla="*/ 14 h 21"/>
                <a:gd name="T16" fmla="*/ 21 w 23"/>
                <a:gd name="T17" fmla="*/ 19 h 21"/>
                <a:gd name="T18" fmla="*/ 20 w 23"/>
                <a:gd name="T19" fmla="*/ 20 h 21"/>
                <a:gd name="T20" fmla="*/ 15 w 23"/>
                <a:gd name="T21" fmla="*/ 21 h 21"/>
                <a:gd name="T22" fmla="*/ 10 w 23"/>
                <a:gd name="T23" fmla="*/ 21 h 21"/>
                <a:gd name="T24" fmla="*/ 8 w 23"/>
                <a:gd name="T25" fmla="*/ 11 h 21"/>
                <a:gd name="T26" fmla="*/ 5 w 23"/>
                <a:gd name="T27" fmla="*/ 12 h 21"/>
                <a:gd name="T28" fmla="*/ 5 w 23"/>
                <a:gd name="T29" fmla="*/ 16 h 21"/>
                <a:gd name="T30" fmla="*/ 10 w 23"/>
                <a:gd name="T31" fmla="*/ 18 h 21"/>
                <a:gd name="T32" fmla="*/ 15 w 23"/>
                <a:gd name="T33" fmla="*/ 18 h 21"/>
                <a:gd name="T34" fmla="*/ 18 w 23"/>
                <a:gd name="T35" fmla="*/ 17 h 21"/>
                <a:gd name="T36" fmla="*/ 19 w 23"/>
                <a:gd name="T37" fmla="*/ 14 h 21"/>
                <a:gd name="T38" fmla="*/ 17 w 23"/>
                <a:gd name="T39" fmla="*/ 4 h 21"/>
                <a:gd name="T40" fmla="*/ 13 w 23"/>
                <a:gd name="T41" fmla="*/ 4 h 21"/>
                <a:gd name="T42" fmla="*/ 12 w 23"/>
                <a:gd name="T43" fmla="*/ 9 h 21"/>
                <a:gd name="T44" fmla="*/ 12 w 23"/>
                <a:gd name="T45" fmla="*/ 11 h 21"/>
                <a:gd name="T46" fmla="*/ 10 w 23"/>
                <a:gd name="T47" fmla="*/ 11 h 21"/>
                <a:gd name="T48" fmla="*/ 8 w 23"/>
                <a:gd name="T4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0" y="21"/>
                  </a:moveTo>
                  <a:cubicBezTo>
                    <a:pt x="8" y="21"/>
                    <a:pt x="5" y="21"/>
                    <a:pt x="3" y="19"/>
                  </a:cubicBezTo>
                  <a:cubicBezTo>
                    <a:pt x="0" y="16"/>
                    <a:pt x="0" y="12"/>
                    <a:pt x="3" y="9"/>
                  </a:cubicBezTo>
                  <a:cubicBezTo>
                    <a:pt x="5" y="8"/>
                    <a:pt x="6" y="7"/>
                    <a:pt x="8" y="7"/>
                  </a:cubicBezTo>
                  <a:cubicBezTo>
                    <a:pt x="8" y="6"/>
                    <a:pt x="9" y="4"/>
                    <a:pt x="10" y="2"/>
                  </a:cubicBezTo>
                  <a:cubicBezTo>
                    <a:pt x="12" y="1"/>
                    <a:pt x="13" y="0"/>
                    <a:pt x="15" y="0"/>
                  </a:cubicBezTo>
                  <a:cubicBezTo>
                    <a:pt x="17" y="0"/>
                    <a:pt x="19" y="1"/>
                    <a:pt x="20" y="2"/>
                  </a:cubicBezTo>
                  <a:cubicBezTo>
                    <a:pt x="23" y="5"/>
                    <a:pt x="22" y="9"/>
                    <a:pt x="22" y="14"/>
                  </a:cubicBezTo>
                  <a:cubicBezTo>
                    <a:pt x="22" y="16"/>
                    <a:pt x="22" y="17"/>
                    <a:pt x="21" y="19"/>
                  </a:cubicBezTo>
                  <a:cubicBezTo>
                    <a:pt x="21" y="20"/>
                    <a:pt x="21" y="20"/>
                    <a:pt x="20" y="20"/>
                  </a:cubicBezTo>
                  <a:cubicBezTo>
                    <a:pt x="18" y="21"/>
                    <a:pt x="17" y="21"/>
                    <a:pt x="15" y="21"/>
                  </a:cubicBezTo>
                  <a:cubicBezTo>
                    <a:pt x="13" y="21"/>
                    <a:pt x="12" y="21"/>
                    <a:pt x="10" y="21"/>
                  </a:cubicBezTo>
                  <a:close/>
                  <a:moveTo>
                    <a:pt x="8" y="11"/>
                  </a:moveTo>
                  <a:cubicBezTo>
                    <a:pt x="7" y="11"/>
                    <a:pt x="6" y="11"/>
                    <a:pt x="5" y="12"/>
                  </a:cubicBezTo>
                  <a:cubicBezTo>
                    <a:pt x="4" y="13"/>
                    <a:pt x="4" y="15"/>
                    <a:pt x="5" y="16"/>
                  </a:cubicBezTo>
                  <a:cubicBezTo>
                    <a:pt x="6" y="17"/>
                    <a:pt x="8" y="18"/>
                    <a:pt x="10" y="18"/>
                  </a:cubicBezTo>
                  <a:cubicBezTo>
                    <a:pt x="11" y="18"/>
                    <a:pt x="13" y="18"/>
                    <a:pt x="15" y="18"/>
                  </a:cubicBezTo>
                  <a:cubicBezTo>
                    <a:pt x="16" y="17"/>
                    <a:pt x="17" y="17"/>
                    <a:pt x="18" y="17"/>
                  </a:cubicBezTo>
                  <a:cubicBezTo>
                    <a:pt x="18" y="16"/>
                    <a:pt x="18" y="15"/>
                    <a:pt x="19" y="14"/>
                  </a:cubicBezTo>
                  <a:cubicBezTo>
                    <a:pt x="19" y="9"/>
                    <a:pt x="19" y="6"/>
                    <a:pt x="17" y="4"/>
                  </a:cubicBezTo>
                  <a:cubicBezTo>
                    <a:pt x="16" y="3"/>
                    <a:pt x="14" y="3"/>
                    <a:pt x="13" y="4"/>
                  </a:cubicBezTo>
                  <a:cubicBezTo>
                    <a:pt x="11" y="6"/>
                    <a:pt x="11" y="7"/>
                    <a:pt x="12" y="9"/>
                  </a:cubicBezTo>
                  <a:cubicBezTo>
                    <a:pt x="12" y="9"/>
                    <a:pt x="12" y="10"/>
                    <a:pt x="12" y="11"/>
                  </a:cubicBezTo>
                  <a:cubicBezTo>
                    <a:pt x="11" y="11"/>
                    <a:pt x="10" y="11"/>
                    <a:pt x="10" y="11"/>
                  </a:cubicBezTo>
                  <a:cubicBezTo>
                    <a:pt x="9" y="11"/>
                    <a:pt x="8" y="11"/>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稻壳儿榴莲果果"/>
            <p:cNvSpPr>
              <a:spLocks noEditPoints="1"/>
            </p:cNvSpPr>
            <p:nvPr/>
          </p:nvSpPr>
          <p:spPr bwMode="auto">
            <a:xfrm>
              <a:off x="2498726" y="5183188"/>
              <a:ext cx="100013" cy="90488"/>
            </a:xfrm>
            <a:custGeom>
              <a:avLst/>
              <a:gdLst>
                <a:gd name="T0" fmla="*/ 13 w 23"/>
                <a:gd name="T1" fmla="*/ 21 h 21"/>
                <a:gd name="T2" fmla="*/ 8 w 23"/>
                <a:gd name="T3" fmla="*/ 21 h 21"/>
                <a:gd name="T4" fmla="*/ 3 w 23"/>
                <a:gd name="T5" fmla="*/ 20 h 21"/>
                <a:gd name="T6" fmla="*/ 2 w 23"/>
                <a:gd name="T7" fmla="*/ 19 h 21"/>
                <a:gd name="T8" fmla="*/ 1 w 23"/>
                <a:gd name="T9" fmla="*/ 14 h 21"/>
                <a:gd name="T10" fmla="*/ 3 w 23"/>
                <a:gd name="T11" fmla="*/ 2 h 21"/>
                <a:gd name="T12" fmla="*/ 8 w 23"/>
                <a:gd name="T13" fmla="*/ 0 h 21"/>
                <a:gd name="T14" fmla="*/ 13 w 23"/>
                <a:gd name="T15" fmla="*/ 2 h 21"/>
                <a:gd name="T16" fmla="*/ 15 w 23"/>
                <a:gd name="T17" fmla="*/ 7 h 21"/>
                <a:gd name="T18" fmla="*/ 20 w 23"/>
                <a:gd name="T19" fmla="*/ 9 h 21"/>
                <a:gd name="T20" fmla="*/ 20 w 23"/>
                <a:gd name="T21" fmla="*/ 19 h 21"/>
                <a:gd name="T22" fmla="*/ 13 w 23"/>
                <a:gd name="T23" fmla="*/ 21 h 21"/>
                <a:gd name="T24" fmla="*/ 5 w 23"/>
                <a:gd name="T25" fmla="*/ 17 h 21"/>
                <a:gd name="T26" fmla="*/ 8 w 23"/>
                <a:gd name="T27" fmla="*/ 18 h 21"/>
                <a:gd name="T28" fmla="*/ 13 w 23"/>
                <a:gd name="T29" fmla="*/ 18 h 21"/>
                <a:gd name="T30" fmla="*/ 18 w 23"/>
                <a:gd name="T31" fmla="*/ 16 h 21"/>
                <a:gd name="T32" fmla="*/ 18 w 23"/>
                <a:gd name="T33" fmla="*/ 12 h 21"/>
                <a:gd name="T34" fmla="*/ 15 w 23"/>
                <a:gd name="T35" fmla="*/ 11 h 21"/>
                <a:gd name="T36" fmla="*/ 13 w 23"/>
                <a:gd name="T37" fmla="*/ 11 h 21"/>
                <a:gd name="T38" fmla="*/ 12 w 23"/>
                <a:gd name="T39" fmla="*/ 10 h 21"/>
                <a:gd name="T40" fmla="*/ 11 w 23"/>
                <a:gd name="T41" fmla="*/ 9 h 21"/>
                <a:gd name="T42" fmla="*/ 10 w 23"/>
                <a:gd name="T43" fmla="*/ 4 h 21"/>
                <a:gd name="T44" fmla="*/ 6 w 23"/>
                <a:gd name="T45" fmla="*/ 4 h 21"/>
                <a:gd name="T46" fmla="*/ 4 w 23"/>
                <a:gd name="T47" fmla="*/ 14 h 21"/>
                <a:gd name="T48" fmla="*/ 5 w 23"/>
                <a:gd name="T4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21">
                  <a:moveTo>
                    <a:pt x="13" y="21"/>
                  </a:moveTo>
                  <a:cubicBezTo>
                    <a:pt x="11" y="21"/>
                    <a:pt x="10" y="21"/>
                    <a:pt x="8" y="21"/>
                  </a:cubicBezTo>
                  <a:cubicBezTo>
                    <a:pt x="6" y="21"/>
                    <a:pt x="5" y="21"/>
                    <a:pt x="3" y="20"/>
                  </a:cubicBezTo>
                  <a:cubicBezTo>
                    <a:pt x="2" y="20"/>
                    <a:pt x="2" y="20"/>
                    <a:pt x="2" y="19"/>
                  </a:cubicBezTo>
                  <a:cubicBezTo>
                    <a:pt x="1" y="17"/>
                    <a:pt x="1" y="16"/>
                    <a:pt x="1" y="14"/>
                  </a:cubicBezTo>
                  <a:cubicBezTo>
                    <a:pt x="1" y="9"/>
                    <a:pt x="0" y="5"/>
                    <a:pt x="3" y="2"/>
                  </a:cubicBezTo>
                  <a:cubicBezTo>
                    <a:pt x="4" y="0"/>
                    <a:pt x="6" y="0"/>
                    <a:pt x="8" y="0"/>
                  </a:cubicBezTo>
                  <a:cubicBezTo>
                    <a:pt x="10" y="0"/>
                    <a:pt x="11" y="1"/>
                    <a:pt x="13" y="2"/>
                  </a:cubicBezTo>
                  <a:cubicBezTo>
                    <a:pt x="14" y="4"/>
                    <a:pt x="15" y="5"/>
                    <a:pt x="15" y="7"/>
                  </a:cubicBezTo>
                  <a:cubicBezTo>
                    <a:pt x="17" y="7"/>
                    <a:pt x="18" y="8"/>
                    <a:pt x="20" y="9"/>
                  </a:cubicBezTo>
                  <a:cubicBezTo>
                    <a:pt x="23" y="12"/>
                    <a:pt x="23" y="16"/>
                    <a:pt x="20" y="19"/>
                  </a:cubicBezTo>
                  <a:cubicBezTo>
                    <a:pt x="18" y="21"/>
                    <a:pt x="15" y="21"/>
                    <a:pt x="13" y="21"/>
                  </a:cubicBezTo>
                  <a:close/>
                  <a:moveTo>
                    <a:pt x="5" y="17"/>
                  </a:moveTo>
                  <a:cubicBezTo>
                    <a:pt x="6" y="17"/>
                    <a:pt x="7" y="17"/>
                    <a:pt x="8" y="18"/>
                  </a:cubicBezTo>
                  <a:cubicBezTo>
                    <a:pt x="10" y="18"/>
                    <a:pt x="12" y="18"/>
                    <a:pt x="13" y="18"/>
                  </a:cubicBezTo>
                  <a:cubicBezTo>
                    <a:pt x="15" y="18"/>
                    <a:pt x="17" y="17"/>
                    <a:pt x="18" y="16"/>
                  </a:cubicBezTo>
                  <a:cubicBezTo>
                    <a:pt x="19" y="15"/>
                    <a:pt x="19" y="13"/>
                    <a:pt x="18" y="12"/>
                  </a:cubicBezTo>
                  <a:cubicBezTo>
                    <a:pt x="17" y="11"/>
                    <a:pt x="16" y="11"/>
                    <a:pt x="15" y="11"/>
                  </a:cubicBezTo>
                  <a:cubicBezTo>
                    <a:pt x="15" y="11"/>
                    <a:pt x="14" y="11"/>
                    <a:pt x="13" y="11"/>
                  </a:cubicBezTo>
                  <a:cubicBezTo>
                    <a:pt x="13" y="11"/>
                    <a:pt x="12" y="11"/>
                    <a:pt x="12" y="10"/>
                  </a:cubicBezTo>
                  <a:cubicBezTo>
                    <a:pt x="11" y="10"/>
                    <a:pt x="11" y="9"/>
                    <a:pt x="11" y="9"/>
                  </a:cubicBezTo>
                  <a:cubicBezTo>
                    <a:pt x="12" y="7"/>
                    <a:pt x="12" y="6"/>
                    <a:pt x="10" y="4"/>
                  </a:cubicBezTo>
                  <a:cubicBezTo>
                    <a:pt x="9" y="3"/>
                    <a:pt x="7" y="3"/>
                    <a:pt x="6" y="4"/>
                  </a:cubicBezTo>
                  <a:cubicBezTo>
                    <a:pt x="4" y="6"/>
                    <a:pt x="4" y="9"/>
                    <a:pt x="4" y="14"/>
                  </a:cubicBezTo>
                  <a:cubicBezTo>
                    <a:pt x="5" y="15"/>
                    <a:pt x="5" y="16"/>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稻壳儿榴莲果果"/>
            <p:cNvSpPr>
              <a:spLocks noEditPoints="1"/>
            </p:cNvSpPr>
            <p:nvPr/>
          </p:nvSpPr>
          <p:spPr bwMode="auto">
            <a:xfrm>
              <a:off x="2255838" y="5083175"/>
              <a:ext cx="425450" cy="320675"/>
            </a:xfrm>
            <a:custGeom>
              <a:avLst/>
              <a:gdLst>
                <a:gd name="T0" fmla="*/ 96 w 98"/>
                <a:gd name="T1" fmla="*/ 74 h 74"/>
                <a:gd name="T2" fmla="*/ 1 w 98"/>
                <a:gd name="T3" fmla="*/ 74 h 74"/>
                <a:gd name="T4" fmla="*/ 0 w 98"/>
                <a:gd name="T5" fmla="*/ 72 h 74"/>
                <a:gd name="T6" fmla="*/ 0 w 98"/>
                <a:gd name="T7" fmla="*/ 2 h 74"/>
                <a:gd name="T8" fmla="*/ 1 w 98"/>
                <a:gd name="T9" fmla="*/ 0 h 74"/>
                <a:gd name="T10" fmla="*/ 37 w 98"/>
                <a:gd name="T11" fmla="*/ 0 h 74"/>
                <a:gd name="T12" fmla="*/ 39 w 98"/>
                <a:gd name="T13" fmla="*/ 1 h 74"/>
                <a:gd name="T14" fmla="*/ 39 w 98"/>
                <a:gd name="T15" fmla="*/ 2 h 74"/>
                <a:gd name="T16" fmla="*/ 39 w 98"/>
                <a:gd name="T17" fmla="*/ 7 h 74"/>
                <a:gd name="T18" fmla="*/ 39 w 98"/>
                <a:gd name="T19" fmla="*/ 8 h 74"/>
                <a:gd name="T20" fmla="*/ 38 w 98"/>
                <a:gd name="T21" fmla="*/ 10 h 74"/>
                <a:gd name="T22" fmla="*/ 38 w 98"/>
                <a:gd name="T23" fmla="*/ 10 h 74"/>
                <a:gd name="T24" fmla="*/ 37 w 98"/>
                <a:gd name="T25" fmla="*/ 10 h 74"/>
                <a:gd name="T26" fmla="*/ 34 w 98"/>
                <a:gd name="T27" fmla="*/ 9 h 74"/>
                <a:gd name="T28" fmla="*/ 30 w 98"/>
                <a:gd name="T29" fmla="*/ 11 h 74"/>
                <a:gd name="T30" fmla="*/ 29 w 98"/>
                <a:gd name="T31" fmla="*/ 19 h 74"/>
                <a:gd name="T32" fmla="*/ 37 w 98"/>
                <a:gd name="T33" fmla="*/ 22 h 74"/>
                <a:gd name="T34" fmla="*/ 44 w 98"/>
                <a:gd name="T35" fmla="*/ 21 h 74"/>
                <a:gd name="T36" fmla="*/ 50 w 98"/>
                <a:gd name="T37" fmla="*/ 21 h 74"/>
                <a:gd name="T38" fmla="*/ 51 w 98"/>
                <a:gd name="T39" fmla="*/ 15 h 74"/>
                <a:gd name="T40" fmla="*/ 50 w 98"/>
                <a:gd name="T41" fmla="*/ 2 h 74"/>
                <a:gd name="T42" fmla="*/ 51 w 98"/>
                <a:gd name="T43" fmla="*/ 1 h 74"/>
                <a:gd name="T44" fmla="*/ 52 w 98"/>
                <a:gd name="T45" fmla="*/ 0 h 74"/>
                <a:gd name="T46" fmla="*/ 96 w 98"/>
                <a:gd name="T47" fmla="*/ 0 h 74"/>
                <a:gd name="T48" fmla="*/ 98 w 98"/>
                <a:gd name="T49" fmla="*/ 2 h 74"/>
                <a:gd name="T50" fmla="*/ 98 w 98"/>
                <a:gd name="T51" fmla="*/ 72 h 74"/>
                <a:gd name="T52" fmla="*/ 96 w 98"/>
                <a:gd name="T53" fmla="*/ 74 h 74"/>
                <a:gd name="T54" fmla="*/ 3 w 98"/>
                <a:gd name="T55" fmla="*/ 71 h 74"/>
                <a:gd name="T56" fmla="*/ 95 w 98"/>
                <a:gd name="T57" fmla="*/ 71 h 74"/>
                <a:gd name="T58" fmla="*/ 95 w 98"/>
                <a:gd name="T59" fmla="*/ 3 h 74"/>
                <a:gd name="T60" fmla="*/ 54 w 98"/>
                <a:gd name="T61" fmla="*/ 3 h 74"/>
                <a:gd name="T62" fmla="*/ 54 w 98"/>
                <a:gd name="T63" fmla="*/ 15 h 74"/>
                <a:gd name="T64" fmla="*/ 53 w 98"/>
                <a:gd name="T65" fmla="*/ 22 h 74"/>
                <a:gd name="T66" fmla="*/ 52 w 98"/>
                <a:gd name="T67" fmla="*/ 24 h 74"/>
                <a:gd name="T68" fmla="*/ 45 w 98"/>
                <a:gd name="T69" fmla="*/ 25 h 74"/>
                <a:gd name="T70" fmla="*/ 37 w 98"/>
                <a:gd name="T71" fmla="*/ 25 h 74"/>
                <a:gd name="T72" fmla="*/ 27 w 98"/>
                <a:gd name="T73" fmla="*/ 22 h 74"/>
                <a:gd name="T74" fmla="*/ 27 w 98"/>
                <a:gd name="T75" fmla="*/ 9 h 74"/>
                <a:gd name="T76" fmla="*/ 35 w 98"/>
                <a:gd name="T77" fmla="*/ 6 h 74"/>
                <a:gd name="T78" fmla="*/ 35 w 98"/>
                <a:gd name="T79" fmla="*/ 3 h 74"/>
                <a:gd name="T80" fmla="*/ 3 w 98"/>
                <a:gd name="T81" fmla="*/ 3 h 74"/>
                <a:gd name="T82" fmla="*/ 3 w 98"/>
                <a:gd name="T83"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74">
                  <a:moveTo>
                    <a:pt x="96" y="74"/>
                  </a:moveTo>
                  <a:cubicBezTo>
                    <a:pt x="1" y="74"/>
                    <a:pt x="1" y="74"/>
                    <a:pt x="1" y="74"/>
                  </a:cubicBezTo>
                  <a:cubicBezTo>
                    <a:pt x="0" y="74"/>
                    <a:pt x="0" y="73"/>
                    <a:pt x="0" y="72"/>
                  </a:cubicBezTo>
                  <a:cubicBezTo>
                    <a:pt x="0" y="2"/>
                    <a:pt x="0" y="2"/>
                    <a:pt x="0" y="2"/>
                  </a:cubicBezTo>
                  <a:cubicBezTo>
                    <a:pt x="0" y="1"/>
                    <a:pt x="0" y="0"/>
                    <a:pt x="1" y="0"/>
                  </a:cubicBezTo>
                  <a:cubicBezTo>
                    <a:pt x="37" y="0"/>
                    <a:pt x="37" y="0"/>
                    <a:pt x="37" y="0"/>
                  </a:cubicBezTo>
                  <a:cubicBezTo>
                    <a:pt x="38" y="0"/>
                    <a:pt x="39" y="0"/>
                    <a:pt x="39" y="1"/>
                  </a:cubicBezTo>
                  <a:cubicBezTo>
                    <a:pt x="39" y="1"/>
                    <a:pt x="39" y="2"/>
                    <a:pt x="39" y="2"/>
                  </a:cubicBezTo>
                  <a:cubicBezTo>
                    <a:pt x="38" y="4"/>
                    <a:pt x="39" y="5"/>
                    <a:pt x="39" y="7"/>
                  </a:cubicBezTo>
                  <a:cubicBezTo>
                    <a:pt x="39" y="8"/>
                    <a:pt x="39" y="8"/>
                    <a:pt x="39" y="8"/>
                  </a:cubicBezTo>
                  <a:cubicBezTo>
                    <a:pt x="39" y="9"/>
                    <a:pt x="39" y="10"/>
                    <a:pt x="38" y="10"/>
                  </a:cubicBezTo>
                  <a:cubicBezTo>
                    <a:pt x="38" y="10"/>
                    <a:pt x="38" y="10"/>
                    <a:pt x="38" y="10"/>
                  </a:cubicBezTo>
                  <a:cubicBezTo>
                    <a:pt x="38" y="10"/>
                    <a:pt x="37" y="10"/>
                    <a:pt x="37" y="10"/>
                  </a:cubicBezTo>
                  <a:cubicBezTo>
                    <a:pt x="36" y="9"/>
                    <a:pt x="35" y="9"/>
                    <a:pt x="34" y="9"/>
                  </a:cubicBezTo>
                  <a:cubicBezTo>
                    <a:pt x="32" y="9"/>
                    <a:pt x="31" y="10"/>
                    <a:pt x="30" y="11"/>
                  </a:cubicBezTo>
                  <a:cubicBezTo>
                    <a:pt x="27" y="14"/>
                    <a:pt x="27" y="17"/>
                    <a:pt x="29" y="19"/>
                  </a:cubicBezTo>
                  <a:cubicBezTo>
                    <a:pt x="31" y="21"/>
                    <a:pt x="33" y="22"/>
                    <a:pt x="37" y="22"/>
                  </a:cubicBezTo>
                  <a:cubicBezTo>
                    <a:pt x="39" y="22"/>
                    <a:pt x="42" y="22"/>
                    <a:pt x="44" y="21"/>
                  </a:cubicBezTo>
                  <a:cubicBezTo>
                    <a:pt x="46" y="21"/>
                    <a:pt x="48" y="21"/>
                    <a:pt x="50" y="21"/>
                  </a:cubicBezTo>
                  <a:cubicBezTo>
                    <a:pt x="50" y="19"/>
                    <a:pt x="51" y="17"/>
                    <a:pt x="51" y="15"/>
                  </a:cubicBezTo>
                  <a:cubicBezTo>
                    <a:pt x="51" y="10"/>
                    <a:pt x="52" y="6"/>
                    <a:pt x="50" y="2"/>
                  </a:cubicBezTo>
                  <a:cubicBezTo>
                    <a:pt x="50" y="2"/>
                    <a:pt x="50" y="1"/>
                    <a:pt x="51" y="1"/>
                  </a:cubicBezTo>
                  <a:cubicBezTo>
                    <a:pt x="51" y="0"/>
                    <a:pt x="51" y="0"/>
                    <a:pt x="52" y="0"/>
                  </a:cubicBezTo>
                  <a:cubicBezTo>
                    <a:pt x="96" y="0"/>
                    <a:pt x="96" y="0"/>
                    <a:pt x="96" y="0"/>
                  </a:cubicBezTo>
                  <a:cubicBezTo>
                    <a:pt x="97" y="0"/>
                    <a:pt x="98" y="1"/>
                    <a:pt x="98" y="2"/>
                  </a:cubicBezTo>
                  <a:cubicBezTo>
                    <a:pt x="98" y="72"/>
                    <a:pt x="98" y="72"/>
                    <a:pt x="98" y="72"/>
                  </a:cubicBezTo>
                  <a:cubicBezTo>
                    <a:pt x="98" y="73"/>
                    <a:pt x="97" y="74"/>
                    <a:pt x="96" y="74"/>
                  </a:cubicBezTo>
                  <a:close/>
                  <a:moveTo>
                    <a:pt x="3" y="71"/>
                  </a:moveTo>
                  <a:cubicBezTo>
                    <a:pt x="95" y="71"/>
                    <a:pt x="95" y="71"/>
                    <a:pt x="95" y="71"/>
                  </a:cubicBezTo>
                  <a:cubicBezTo>
                    <a:pt x="95" y="3"/>
                    <a:pt x="95" y="3"/>
                    <a:pt x="95" y="3"/>
                  </a:cubicBezTo>
                  <a:cubicBezTo>
                    <a:pt x="54" y="3"/>
                    <a:pt x="54" y="3"/>
                    <a:pt x="54" y="3"/>
                  </a:cubicBezTo>
                  <a:cubicBezTo>
                    <a:pt x="55" y="7"/>
                    <a:pt x="54" y="11"/>
                    <a:pt x="54" y="15"/>
                  </a:cubicBezTo>
                  <a:cubicBezTo>
                    <a:pt x="54" y="18"/>
                    <a:pt x="54" y="20"/>
                    <a:pt x="53" y="22"/>
                  </a:cubicBezTo>
                  <a:cubicBezTo>
                    <a:pt x="53" y="23"/>
                    <a:pt x="53" y="24"/>
                    <a:pt x="52" y="24"/>
                  </a:cubicBezTo>
                  <a:cubicBezTo>
                    <a:pt x="49" y="24"/>
                    <a:pt x="47" y="24"/>
                    <a:pt x="45" y="25"/>
                  </a:cubicBezTo>
                  <a:cubicBezTo>
                    <a:pt x="42" y="25"/>
                    <a:pt x="39" y="25"/>
                    <a:pt x="37" y="25"/>
                  </a:cubicBezTo>
                  <a:cubicBezTo>
                    <a:pt x="34" y="25"/>
                    <a:pt x="30" y="25"/>
                    <a:pt x="27" y="22"/>
                  </a:cubicBezTo>
                  <a:cubicBezTo>
                    <a:pt x="23" y="18"/>
                    <a:pt x="24" y="12"/>
                    <a:pt x="27" y="9"/>
                  </a:cubicBezTo>
                  <a:cubicBezTo>
                    <a:pt x="30" y="6"/>
                    <a:pt x="32" y="6"/>
                    <a:pt x="35" y="6"/>
                  </a:cubicBezTo>
                  <a:cubicBezTo>
                    <a:pt x="35" y="5"/>
                    <a:pt x="35" y="4"/>
                    <a:pt x="35" y="3"/>
                  </a:cubicBezTo>
                  <a:cubicBezTo>
                    <a:pt x="3" y="3"/>
                    <a:pt x="3" y="3"/>
                    <a:pt x="3" y="3"/>
                  </a:cubicBezTo>
                  <a:lnTo>
                    <a:pt x="3"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稻壳儿榴莲果果"/>
            <p:cNvSpPr>
              <a:spLocks noEditPoints="1"/>
            </p:cNvSpPr>
            <p:nvPr/>
          </p:nvSpPr>
          <p:spPr bwMode="auto">
            <a:xfrm>
              <a:off x="2355851" y="5060950"/>
              <a:ext cx="138113" cy="130175"/>
            </a:xfrm>
            <a:custGeom>
              <a:avLst/>
              <a:gdLst>
                <a:gd name="T0" fmla="*/ 14 w 32"/>
                <a:gd name="T1" fmla="*/ 30 h 30"/>
                <a:gd name="T2" fmla="*/ 4 w 32"/>
                <a:gd name="T3" fmla="*/ 27 h 30"/>
                <a:gd name="T4" fmla="*/ 4 w 32"/>
                <a:gd name="T5" fmla="*/ 14 h 30"/>
                <a:gd name="T6" fmla="*/ 12 w 32"/>
                <a:gd name="T7" fmla="*/ 11 h 30"/>
                <a:gd name="T8" fmla="*/ 13 w 32"/>
                <a:gd name="T9" fmla="*/ 6 h 30"/>
                <a:gd name="T10" fmla="*/ 15 w 32"/>
                <a:gd name="T11" fmla="*/ 3 h 30"/>
                <a:gd name="T12" fmla="*/ 22 w 32"/>
                <a:gd name="T13" fmla="*/ 0 h 30"/>
                <a:gd name="T14" fmla="*/ 28 w 32"/>
                <a:gd name="T15" fmla="*/ 2 h 30"/>
                <a:gd name="T16" fmla="*/ 30 w 32"/>
                <a:gd name="T17" fmla="*/ 6 h 30"/>
                <a:gd name="T18" fmla="*/ 31 w 32"/>
                <a:gd name="T19" fmla="*/ 20 h 30"/>
                <a:gd name="T20" fmla="*/ 30 w 32"/>
                <a:gd name="T21" fmla="*/ 27 h 30"/>
                <a:gd name="T22" fmla="*/ 29 w 32"/>
                <a:gd name="T23" fmla="*/ 29 h 30"/>
                <a:gd name="T24" fmla="*/ 22 w 32"/>
                <a:gd name="T25" fmla="*/ 30 h 30"/>
                <a:gd name="T26" fmla="*/ 14 w 32"/>
                <a:gd name="T27" fmla="*/ 30 h 30"/>
                <a:gd name="T28" fmla="*/ 11 w 32"/>
                <a:gd name="T29" fmla="*/ 14 h 30"/>
                <a:gd name="T30" fmla="*/ 7 w 32"/>
                <a:gd name="T31" fmla="*/ 16 h 30"/>
                <a:gd name="T32" fmla="*/ 6 w 32"/>
                <a:gd name="T33" fmla="*/ 24 h 30"/>
                <a:gd name="T34" fmla="*/ 14 w 32"/>
                <a:gd name="T35" fmla="*/ 27 h 30"/>
                <a:gd name="T36" fmla="*/ 21 w 32"/>
                <a:gd name="T37" fmla="*/ 26 h 30"/>
                <a:gd name="T38" fmla="*/ 27 w 32"/>
                <a:gd name="T39" fmla="*/ 26 h 30"/>
                <a:gd name="T40" fmla="*/ 28 w 32"/>
                <a:gd name="T41" fmla="*/ 20 h 30"/>
                <a:gd name="T42" fmla="*/ 27 w 32"/>
                <a:gd name="T43" fmla="*/ 7 h 30"/>
                <a:gd name="T44" fmla="*/ 26 w 32"/>
                <a:gd name="T45" fmla="*/ 5 h 30"/>
                <a:gd name="T46" fmla="*/ 18 w 32"/>
                <a:gd name="T47" fmla="*/ 5 h 30"/>
                <a:gd name="T48" fmla="*/ 16 w 32"/>
                <a:gd name="T49" fmla="*/ 7 h 30"/>
                <a:gd name="T50" fmla="*/ 16 w 32"/>
                <a:gd name="T51" fmla="*/ 13 h 30"/>
                <a:gd name="T52" fmla="*/ 16 w 32"/>
                <a:gd name="T53" fmla="*/ 14 h 30"/>
                <a:gd name="T54" fmla="*/ 14 w 32"/>
                <a:gd name="T55" fmla="*/ 15 h 30"/>
                <a:gd name="T56" fmla="*/ 11 w 32"/>
                <a:gd name="T5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0">
                  <a:moveTo>
                    <a:pt x="14" y="30"/>
                  </a:moveTo>
                  <a:cubicBezTo>
                    <a:pt x="11" y="30"/>
                    <a:pt x="7" y="30"/>
                    <a:pt x="4" y="27"/>
                  </a:cubicBezTo>
                  <a:cubicBezTo>
                    <a:pt x="0" y="23"/>
                    <a:pt x="1" y="17"/>
                    <a:pt x="4" y="14"/>
                  </a:cubicBezTo>
                  <a:cubicBezTo>
                    <a:pt x="7" y="11"/>
                    <a:pt x="9" y="11"/>
                    <a:pt x="12" y="11"/>
                  </a:cubicBezTo>
                  <a:cubicBezTo>
                    <a:pt x="12" y="9"/>
                    <a:pt x="12" y="8"/>
                    <a:pt x="13" y="6"/>
                  </a:cubicBezTo>
                  <a:cubicBezTo>
                    <a:pt x="13" y="5"/>
                    <a:pt x="14" y="4"/>
                    <a:pt x="15" y="3"/>
                  </a:cubicBezTo>
                  <a:cubicBezTo>
                    <a:pt x="17" y="1"/>
                    <a:pt x="20" y="0"/>
                    <a:pt x="22" y="0"/>
                  </a:cubicBezTo>
                  <a:cubicBezTo>
                    <a:pt x="24" y="0"/>
                    <a:pt x="26" y="1"/>
                    <a:pt x="28" y="2"/>
                  </a:cubicBezTo>
                  <a:cubicBezTo>
                    <a:pt x="29" y="3"/>
                    <a:pt x="30" y="5"/>
                    <a:pt x="30" y="6"/>
                  </a:cubicBezTo>
                  <a:cubicBezTo>
                    <a:pt x="32" y="10"/>
                    <a:pt x="32" y="15"/>
                    <a:pt x="31" y="20"/>
                  </a:cubicBezTo>
                  <a:cubicBezTo>
                    <a:pt x="31" y="23"/>
                    <a:pt x="31" y="25"/>
                    <a:pt x="30" y="27"/>
                  </a:cubicBezTo>
                  <a:cubicBezTo>
                    <a:pt x="30" y="28"/>
                    <a:pt x="30" y="29"/>
                    <a:pt x="29" y="29"/>
                  </a:cubicBezTo>
                  <a:cubicBezTo>
                    <a:pt x="26" y="29"/>
                    <a:pt x="24" y="29"/>
                    <a:pt x="22" y="30"/>
                  </a:cubicBezTo>
                  <a:cubicBezTo>
                    <a:pt x="19" y="30"/>
                    <a:pt x="16" y="30"/>
                    <a:pt x="14" y="30"/>
                  </a:cubicBezTo>
                  <a:close/>
                  <a:moveTo>
                    <a:pt x="11" y="14"/>
                  </a:moveTo>
                  <a:cubicBezTo>
                    <a:pt x="9" y="14"/>
                    <a:pt x="8" y="15"/>
                    <a:pt x="7" y="16"/>
                  </a:cubicBezTo>
                  <a:cubicBezTo>
                    <a:pt x="4" y="19"/>
                    <a:pt x="4" y="22"/>
                    <a:pt x="6" y="24"/>
                  </a:cubicBezTo>
                  <a:cubicBezTo>
                    <a:pt x="8" y="26"/>
                    <a:pt x="10" y="27"/>
                    <a:pt x="14" y="27"/>
                  </a:cubicBezTo>
                  <a:cubicBezTo>
                    <a:pt x="16" y="27"/>
                    <a:pt x="19" y="27"/>
                    <a:pt x="21" y="26"/>
                  </a:cubicBezTo>
                  <a:cubicBezTo>
                    <a:pt x="23" y="26"/>
                    <a:pt x="25" y="26"/>
                    <a:pt x="27" y="26"/>
                  </a:cubicBezTo>
                  <a:cubicBezTo>
                    <a:pt x="27" y="24"/>
                    <a:pt x="28" y="22"/>
                    <a:pt x="28" y="20"/>
                  </a:cubicBezTo>
                  <a:cubicBezTo>
                    <a:pt x="28" y="15"/>
                    <a:pt x="29" y="11"/>
                    <a:pt x="27" y="7"/>
                  </a:cubicBezTo>
                  <a:cubicBezTo>
                    <a:pt x="27" y="6"/>
                    <a:pt x="26" y="5"/>
                    <a:pt x="26" y="5"/>
                  </a:cubicBezTo>
                  <a:cubicBezTo>
                    <a:pt x="24" y="3"/>
                    <a:pt x="20" y="3"/>
                    <a:pt x="18" y="5"/>
                  </a:cubicBezTo>
                  <a:cubicBezTo>
                    <a:pt x="17" y="6"/>
                    <a:pt x="16" y="7"/>
                    <a:pt x="16" y="7"/>
                  </a:cubicBezTo>
                  <a:cubicBezTo>
                    <a:pt x="15" y="9"/>
                    <a:pt x="16" y="10"/>
                    <a:pt x="16" y="13"/>
                  </a:cubicBezTo>
                  <a:cubicBezTo>
                    <a:pt x="16" y="13"/>
                    <a:pt x="16" y="14"/>
                    <a:pt x="16" y="14"/>
                  </a:cubicBezTo>
                  <a:cubicBezTo>
                    <a:pt x="15" y="15"/>
                    <a:pt x="15" y="15"/>
                    <a:pt x="14" y="15"/>
                  </a:cubicBezTo>
                  <a:cubicBezTo>
                    <a:pt x="13" y="14"/>
                    <a:pt x="12" y="14"/>
                    <a:pt x="1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稻壳儿榴莲果果"/>
            <p:cNvSpPr>
              <a:spLocks noEditPoints="1"/>
            </p:cNvSpPr>
            <p:nvPr/>
          </p:nvSpPr>
          <p:spPr bwMode="auto">
            <a:xfrm>
              <a:off x="2208213" y="5035550"/>
              <a:ext cx="520700" cy="368300"/>
            </a:xfrm>
            <a:custGeom>
              <a:avLst/>
              <a:gdLst>
                <a:gd name="T0" fmla="*/ 118 w 120"/>
                <a:gd name="T1" fmla="*/ 85 h 85"/>
                <a:gd name="T2" fmla="*/ 1 w 120"/>
                <a:gd name="T3" fmla="*/ 85 h 85"/>
                <a:gd name="T4" fmla="*/ 0 w 120"/>
                <a:gd name="T5" fmla="*/ 83 h 85"/>
                <a:gd name="T6" fmla="*/ 0 w 120"/>
                <a:gd name="T7" fmla="*/ 11 h 85"/>
                <a:gd name="T8" fmla="*/ 10 w 120"/>
                <a:gd name="T9" fmla="*/ 0 h 85"/>
                <a:gd name="T10" fmla="*/ 73 w 120"/>
                <a:gd name="T11" fmla="*/ 0 h 85"/>
                <a:gd name="T12" fmla="*/ 75 w 120"/>
                <a:gd name="T13" fmla="*/ 2 h 85"/>
                <a:gd name="T14" fmla="*/ 75 w 120"/>
                <a:gd name="T15" fmla="*/ 2 h 85"/>
                <a:gd name="T16" fmla="*/ 80 w 120"/>
                <a:gd name="T17" fmla="*/ 2 h 85"/>
                <a:gd name="T18" fmla="*/ 86 w 120"/>
                <a:gd name="T19" fmla="*/ 3 h 85"/>
                <a:gd name="T20" fmla="*/ 94 w 120"/>
                <a:gd name="T21" fmla="*/ 1 h 85"/>
                <a:gd name="T22" fmla="*/ 95 w 120"/>
                <a:gd name="T23" fmla="*/ 0 h 85"/>
                <a:gd name="T24" fmla="*/ 109 w 120"/>
                <a:gd name="T25" fmla="*/ 0 h 85"/>
                <a:gd name="T26" fmla="*/ 120 w 120"/>
                <a:gd name="T27" fmla="*/ 11 h 85"/>
                <a:gd name="T28" fmla="*/ 120 w 120"/>
                <a:gd name="T29" fmla="*/ 83 h 85"/>
                <a:gd name="T30" fmla="*/ 118 w 120"/>
                <a:gd name="T31" fmla="*/ 85 h 85"/>
                <a:gd name="T32" fmla="*/ 3 w 120"/>
                <a:gd name="T33" fmla="*/ 82 h 85"/>
                <a:gd name="T34" fmla="*/ 117 w 120"/>
                <a:gd name="T35" fmla="*/ 82 h 85"/>
                <a:gd name="T36" fmla="*/ 117 w 120"/>
                <a:gd name="T37" fmla="*/ 11 h 85"/>
                <a:gd name="T38" fmla="*/ 109 w 120"/>
                <a:gd name="T39" fmla="*/ 4 h 85"/>
                <a:gd name="T40" fmla="*/ 95 w 120"/>
                <a:gd name="T41" fmla="*/ 4 h 85"/>
                <a:gd name="T42" fmla="*/ 86 w 120"/>
                <a:gd name="T43" fmla="*/ 6 h 85"/>
                <a:gd name="T44" fmla="*/ 80 w 120"/>
                <a:gd name="T45" fmla="*/ 6 h 85"/>
                <a:gd name="T46" fmla="*/ 73 w 120"/>
                <a:gd name="T47" fmla="*/ 5 h 85"/>
                <a:gd name="T48" fmla="*/ 72 w 120"/>
                <a:gd name="T49" fmla="*/ 4 h 85"/>
                <a:gd name="T50" fmla="*/ 72 w 120"/>
                <a:gd name="T51" fmla="*/ 4 h 85"/>
                <a:gd name="T52" fmla="*/ 10 w 120"/>
                <a:gd name="T53" fmla="*/ 4 h 85"/>
                <a:gd name="T54" fmla="*/ 3 w 120"/>
                <a:gd name="T55" fmla="*/ 11 h 85"/>
                <a:gd name="T56" fmla="*/ 3 w 120"/>
                <a:gd name="T57" fmla="*/ 8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85">
                  <a:moveTo>
                    <a:pt x="118" y="85"/>
                  </a:moveTo>
                  <a:cubicBezTo>
                    <a:pt x="1" y="85"/>
                    <a:pt x="1" y="85"/>
                    <a:pt x="1" y="85"/>
                  </a:cubicBezTo>
                  <a:cubicBezTo>
                    <a:pt x="0" y="85"/>
                    <a:pt x="0" y="84"/>
                    <a:pt x="0" y="83"/>
                  </a:cubicBezTo>
                  <a:cubicBezTo>
                    <a:pt x="0" y="11"/>
                    <a:pt x="0" y="11"/>
                    <a:pt x="0" y="11"/>
                  </a:cubicBezTo>
                  <a:cubicBezTo>
                    <a:pt x="0" y="5"/>
                    <a:pt x="4" y="0"/>
                    <a:pt x="10" y="0"/>
                  </a:cubicBezTo>
                  <a:cubicBezTo>
                    <a:pt x="73" y="0"/>
                    <a:pt x="73" y="0"/>
                    <a:pt x="73" y="0"/>
                  </a:cubicBezTo>
                  <a:cubicBezTo>
                    <a:pt x="74" y="0"/>
                    <a:pt x="75" y="1"/>
                    <a:pt x="75" y="2"/>
                  </a:cubicBezTo>
                  <a:cubicBezTo>
                    <a:pt x="75" y="2"/>
                    <a:pt x="75" y="2"/>
                    <a:pt x="75" y="2"/>
                  </a:cubicBezTo>
                  <a:cubicBezTo>
                    <a:pt x="77" y="2"/>
                    <a:pt x="78" y="2"/>
                    <a:pt x="80" y="2"/>
                  </a:cubicBezTo>
                  <a:cubicBezTo>
                    <a:pt x="82" y="3"/>
                    <a:pt x="85" y="3"/>
                    <a:pt x="86" y="3"/>
                  </a:cubicBezTo>
                  <a:cubicBezTo>
                    <a:pt x="90" y="3"/>
                    <a:pt x="92" y="2"/>
                    <a:pt x="94" y="1"/>
                  </a:cubicBezTo>
                  <a:cubicBezTo>
                    <a:pt x="94" y="0"/>
                    <a:pt x="94" y="0"/>
                    <a:pt x="95" y="0"/>
                  </a:cubicBezTo>
                  <a:cubicBezTo>
                    <a:pt x="109" y="0"/>
                    <a:pt x="109" y="0"/>
                    <a:pt x="109" y="0"/>
                  </a:cubicBezTo>
                  <a:cubicBezTo>
                    <a:pt x="115" y="0"/>
                    <a:pt x="120" y="5"/>
                    <a:pt x="120" y="11"/>
                  </a:cubicBezTo>
                  <a:cubicBezTo>
                    <a:pt x="120" y="83"/>
                    <a:pt x="120" y="83"/>
                    <a:pt x="120" y="83"/>
                  </a:cubicBezTo>
                  <a:cubicBezTo>
                    <a:pt x="120" y="84"/>
                    <a:pt x="119" y="85"/>
                    <a:pt x="118" y="85"/>
                  </a:cubicBezTo>
                  <a:close/>
                  <a:moveTo>
                    <a:pt x="3" y="82"/>
                  </a:moveTo>
                  <a:cubicBezTo>
                    <a:pt x="117" y="82"/>
                    <a:pt x="117" y="82"/>
                    <a:pt x="117" y="82"/>
                  </a:cubicBezTo>
                  <a:cubicBezTo>
                    <a:pt x="117" y="11"/>
                    <a:pt x="117" y="11"/>
                    <a:pt x="117" y="11"/>
                  </a:cubicBezTo>
                  <a:cubicBezTo>
                    <a:pt x="117" y="7"/>
                    <a:pt x="113" y="4"/>
                    <a:pt x="109" y="4"/>
                  </a:cubicBezTo>
                  <a:cubicBezTo>
                    <a:pt x="95" y="4"/>
                    <a:pt x="95" y="4"/>
                    <a:pt x="95" y="4"/>
                  </a:cubicBezTo>
                  <a:cubicBezTo>
                    <a:pt x="93" y="6"/>
                    <a:pt x="89" y="6"/>
                    <a:pt x="86" y="6"/>
                  </a:cubicBezTo>
                  <a:cubicBezTo>
                    <a:pt x="84" y="6"/>
                    <a:pt x="82" y="6"/>
                    <a:pt x="80" y="6"/>
                  </a:cubicBezTo>
                  <a:cubicBezTo>
                    <a:pt x="78" y="6"/>
                    <a:pt x="75" y="5"/>
                    <a:pt x="73" y="5"/>
                  </a:cubicBezTo>
                  <a:cubicBezTo>
                    <a:pt x="72" y="5"/>
                    <a:pt x="72" y="5"/>
                    <a:pt x="72" y="4"/>
                  </a:cubicBezTo>
                  <a:cubicBezTo>
                    <a:pt x="72" y="4"/>
                    <a:pt x="72" y="4"/>
                    <a:pt x="72" y="4"/>
                  </a:cubicBezTo>
                  <a:cubicBezTo>
                    <a:pt x="10" y="4"/>
                    <a:pt x="10" y="4"/>
                    <a:pt x="10" y="4"/>
                  </a:cubicBezTo>
                  <a:cubicBezTo>
                    <a:pt x="6" y="4"/>
                    <a:pt x="3" y="7"/>
                    <a:pt x="3" y="11"/>
                  </a:cubicBezTo>
                  <a:lnTo>
                    <a:pt x="3"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稻壳儿榴莲果果"/>
            <p:cNvSpPr>
              <a:spLocks noEditPoints="1"/>
            </p:cNvSpPr>
            <p:nvPr/>
          </p:nvSpPr>
          <p:spPr bwMode="auto">
            <a:xfrm>
              <a:off x="2511426" y="4945063"/>
              <a:ext cx="122238" cy="115888"/>
            </a:xfrm>
            <a:custGeom>
              <a:avLst/>
              <a:gdLst>
                <a:gd name="T0" fmla="*/ 16 w 28"/>
                <a:gd name="T1" fmla="*/ 27 h 27"/>
                <a:gd name="T2" fmla="*/ 16 w 28"/>
                <a:gd name="T3" fmla="*/ 27 h 27"/>
                <a:gd name="T4" fmla="*/ 10 w 28"/>
                <a:gd name="T5" fmla="*/ 27 h 27"/>
                <a:gd name="T6" fmla="*/ 3 w 28"/>
                <a:gd name="T7" fmla="*/ 26 h 27"/>
                <a:gd name="T8" fmla="*/ 2 w 28"/>
                <a:gd name="T9" fmla="*/ 25 h 27"/>
                <a:gd name="T10" fmla="*/ 1 w 28"/>
                <a:gd name="T11" fmla="*/ 23 h 27"/>
                <a:gd name="T12" fmla="*/ 1 w 28"/>
                <a:gd name="T13" fmla="*/ 18 h 27"/>
                <a:gd name="T14" fmla="*/ 4 w 28"/>
                <a:gd name="T15" fmla="*/ 2 h 27"/>
                <a:gd name="T16" fmla="*/ 9 w 28"/>
                <a:gd name="T17" fmla="*/ 0 h 27"/>
                <a:gd name="T18" fmla="*/ 16 w 28"/>
                <a:gd name="T19" fmla="*/ 2 h 27"/>
                <a:gd name="T20" fmla="*/ 18 w 28"/>
                <a:gd name="T21" fmla="*/ 10 h 27"/>
                <a:gd name="T22" fmla="*/ 26 w 28"/>
                <a:gd name="T23" fmla="*/ 12 h 27"/>
                <a:gd name="T24" fmla="*/ 28 w 28"/>
                <a:gd name="T25" fmla="*/ 18 h 27"/>
                <a:gd name="T26" fmla="*/ 26 w 28"/>
                <a:gd name="T27" fmla="*/ 24 h 27"/>
                <a:gd name="T28" fmla="*/ 26 w 28"/>
                <a:gd name="T29" fmla="*/ 24 h 27"/>
                <a:gd name="T30" fmla="*/ 16 w 28"/>
                <a:gd name="T31" fmla="*/ 27 h 27"/>
                <a:gd name="T32" fmla="*/ 5 w 28"/>
                <a:gd name="T33" fmla="*/ 23 h 27"/>
                <a:gd name="T34" fmla="*/ 10 w 28"/>
                <a:gd name="T35" fmla="*/ 23 h 27"/>
                <a:gd name="T36" fmla="*/ 16 w 28"/>
                <a:gd name="T37" fmla="*/ 24 h 27"/>
                <a:gd name="T38" fmla="*/ 16 w 28"/>
                <a:gd name="T39" fmla="*/ 24 h 27"/>
                <a:gd name="T40" fmla="*/ 24 w 28"/>
                <a:gd name="T41" fmla="*/ 22 h 27"/>
                <a:gd name="T42" fmla="*/ 24 w 28"/>
                <a:gd name="T43" fmla="*/ 22 h 27"/>
                <a:gd name="T44" fmla="*/ 25 w 28"/>
                <a:gd name="T45" fmla="*/ 18 h 27"/>
                <a:gd name="T46" fmla="*/ 23 w 28"/>
                <a:gd name="T47" fmla="*/ 15 h 27"/>
                <a:gd name="T48" fmla="*/ 20 w 28"/>
                <a:gd name="T49" fmla="*/ 13 h 27"/>
                <a:gd name="T50" fmla="*/ 16 w 28"/>
                <a:gd name="T51" fmla="*/ 13 h 27"/>
                <a:gd name="T52" fmla="*/ 15 w 28"/>
                <a:gd name="T53" fmla="*/ 13 h 27"/>
                <a:gd name="T54" fmla="*/ 14 w 28"/>
                <a:gd name="T55" fmla="*/ 11 h 27"/>
                <a:gd name="T56" fmla="*/ 13 w 28"/>
                <a:gd name="T57" fmla="*/ 5 h 27"/>
                <a:gd name="T58" fmla="*/ 6 w 28"/>
                <a:gd name="T59" fmla="*/ 4 h 27"/>
                <a:gd name="T60" fmla="*/ 4 w 28"/>
                <a:gd name="T61" fmla="*/ 18 h 27"/>
                <a:gd name="T62" fmla="*/ 5 w 28"/>
                <a:gd name="T63" fmla="*/ 23 h 27"/>
                <a:gd name="T64" fmla="*/ 5 w 28"/>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7">
                  <a:moveTo>
                    <a:pt x="16" y="27"/>
                  </a:moveTo>
                  <a:cubicBezTo>
                    <a:pt x="16" y="27"/>
                    <a:pt x="16" y="27"/>
                    <a:pt x="16" y="27"/>
                  </a:cubicBezTo>
                  <a:cubicBezTo>
                    <a:pt x="14" y="27"/>
                    <a:pt x="12" y="27"/>
                    <a:pt x="10" y="27"/>
                  </a:cubicBezTo>
                  <a:cubicBezTo>
                    <a:pt x="8" y="27"/>
                    <a:pt x="5" y="26"/>
                    <a:pt x="3" y="26"/>
                  </a:cubicBezTo>
                  <a:cubicBezTo>
                    <a:pt x="2" y="26"/>
                    <a:pt x="2" y="26"/>
                    <a:pt x="2" y="25"/>
                  </a:cubicBezTo>
                  <a:cubicBezTo>
                    <a:pt x="2" y="24"/>
                    <a:pt x="1" y="24"/>
                    <a:pt x="1" y="23"/>
                  </a:cubicBezTo>
                  <a:cubicBezTo>
                    <a:pt x="1" y="21"/>
                    <a:pt x="1" y="20"/>
                    <a:pt x="1" y="18"/>
                  </a:cubicBezTo>
                  <a:cubicBezTo>
                    <a:pt x="0" y="12"/>
                    <a:pt x="0" y="6"/>
                    <a:pt x="4" y="2"/>
                  </a:cubicBezTo>
                  <a:cubicBezTo>
                    <a:pt x="5" y="0"/>
                    <a:pt x="7" y="0"/>
                    <a:pt x="9" y="0"/>
                  </a:cubicBezTo>
                  <a:cubicBezTo>
                    <a:pt x="12" y="0"/>
                    <a:pt x="14" y="1"/>
                    <a:pt x="16" y="2"/>
                  </a:cubicBezTo>
                  <a:cubicBezTo>
                    <a:pt x="18" y="5"/>
                    <a:pt x="19" y="7"/>
                    <a:pt x="18" y="10"/>
                  </a:cubicBezTo>
                  <a:cubicBezTo>
                    <a:pt x="21" y="9"/>
                    <a:pt x="23" y="10"/>
                    <a:pt x="26" y="12"/>
                  </a:cubicBezTo>
                  <a:cubicBezTo>
                    <a:pt x="27" y="14"/>
                    <a:pt x="28" y="16"/>
                    <a:pt x="28" y="18"/>
                  </a:cubicBezTo>
                  <a:cubicBezTo>
                    <a:pt x="28" y="20"/>
                    <a:pt x="27" y="22"/>
                    <a:pt x="26" y="24"/>
                  </a:cubicBezTo>
                  <a:cubicBezTo>
                    <a:pt x="26" y="24"/>
                    <a:pt x="26" y="24"/>
                    <a:pt x="26" y="24"/>
                  </a:cubicBezTo>
                  <a:cubicBezTo>
                    <a:pt x="23" y="27"/>
                    <a:pt x="19" y="27"/>
                    <a:pt x="16" y="27"/>
                  </a:cubicBezTo>
                  <a:close/>
                  <a:moveTo>
                    <a:pt x="5" y="23"/>
                  </a:moveTo>
                  <a:cubicBezTo>
                    <a:pt x="7" y="23"/>
                    <a:pt x="8" y="23"/>
                    <a:pt x="10" y="23"/>
                  </a:cubicBezTo>
                  <a:cubicBezTo>
                    <a:pt x="12" y="24"/>
                    <a:pt x="15" y="24"/>
                    <a:pt x="16" y="24"/>
                  </a:cubicBezTo>
                  <a:cubicBezTo>
                    <a:pt x="16" y="24"/>
                    <a:pt x="16" y="24"/>
                    <a:pt x="16" y="24"/>
                  </a:cubicBezTo>
                  <a:cubicBezTo>
                    <a:pt x="20" y="24"/>
                    <a:pt x="22" y="23"/>
                    <a:pt x="24" y="22"/>
                  </a:cubicBezTo>
                  <a:cubicBezTo>
                    <a:pt x="24" y="22"/>
                    <a:pt x="24" y="22"/>
                    <a:pt x="24" y="22"/>
                  </a:cubicBezTo>
                  <a:cubicBezTo>
                    <a:pt x="24" y="21"/>
                    <a:pt x="25" y="20"/>
                    <a:pt x="25" y="18"/>
                  </a:cubicBezTo>
                  <a:cubicBezTo>
                    <a:pt x="25" y="17"/>
                    <a:pt x="24" y="16"/>
                    <a:pt x="23" y="15"/>
                  </a:cubicBezTo>
                  <a:cubicBezTo>
                    <a:pt x="22" y="13"/>
                    <a:pt x="21" y="13"/>
                    <a:pt x="20" y="13"/>
                  </a:cubicBezTo>
                  <a:cubicBezTo>
                    <a:pt x="19" y="13"/>
                    <a:pt x="18" y="13"/>
                    <a:pt x="16" y="13"/>
                  </a:cubicBezTo>
                  <a:cubicBezTo>
                    <a:pt x="16" y="14"/>
                    <a:pt x="15" y="13"/>
                    <a:pt x="15" y="13"/>
                  </a:cubicBezTo>
                  <a:cubicBezTo>
                    <a:pt x="14" y="13"/>
                    <a:pt x="14" y="12"/>
                    <a:pt x="14" y="11"/>
                  </a:cubicBezTo>
                  <a:cubicBezTo>
                    <a:pt x="15" y="8"/>
                    <a:pt x="15" y="6"/>
                    <a:pt x="13" y="5"/>
                  </a:cubicBezTo>
                  <a:cubicBezTo>
                    <a:pt x="11" y="3"/>
                    <a:pt x="8" y="2"/>
                    <a:pt x="6" y="4"/>
                  </a:cubicBezTo>
                  <a:cubicBezTo>
                    <a:pt x="3" y="7"/>
                    <a:pt x="4" y="12"/>
                    <a:pt x="4" y="18"/>
                  </a:cubicBezTo>
                  <a:cubicBezTo>
                    <a:pt x="4" y="19"/>
                    <a:pt x="5" y="21"/>
                    <a:pt x="5" y="23"/>
                  </a:cubicBezTo>
                  <a:cubicBezTo>
                    <a:pt x="5" y="23"/>
                    <a:pt x="5" y="23"/>
                    <a:pt x="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稻壳儿榴莲果果"/>
            <p:cNvSpPr>
              <a:spLocks/>
            </p:cNvSpPr>
            <p:nvPr/>
          </p:nvSpPr>
          <p:spPr bwMode="auto">
            <a:xfrm>
              <a:off x="2511426" y="5343525"/>
              <a:ext cx="169863" cy="12700"/>
            </a:xfrm>
            <a:custGeom>
              <a:avLst/>
              <a:gdLst>
                <a:gd name="T0" fmla="*/ 37 w 39"/>
                <a:gd name="T1" fmla="*/ 3 h 3"/>
                <a:gd name="T2" fmla="*/ 2 w 39"/>
                <a:gd name="T3" fmla="*/ 3 h 3"/>
                <a:gd name="T4" fmla="*/ 0 w 39"/>
                <a:gd name="T5" fmla="*/ 2 h 3"/>
                <a:gd name="T6" fmla="*/ 2 w 39"/>
                <a:gd name="T7" fmla="*/ 0 h 3"/>
                <a:gd name="T8" fmla="*/ 37 w 39"/>
                <a:gd name="T9" fmla="*/ 0 h 3"/>
                <a:gd name="T10" fmla="*/ 39 w 39"/>
                <a:gd name="T11" fmla="*/ 2 h 3"/>
                <a:gd name="T12" fmla="*/ 37 w 3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9" h="3">
                  <a:moveTo>
                    <a:pt x="37" y="3"/>
                  </a:moveTo>
                  <a:cubicBezTo>
                    <a:pt x="2" y="3"/>
                    <a:pt x="2" y="3"/>
                    <a:pt x="2" y="3"/>
                  </a:cubicBezTo>
                  <a:cubicBezTo>
                    <a:pt x="1" y="3"/>
                    <a:pt x="0" y="2"/>
                    <a:pt x="0" y="2"/>
                  </a:cubicBezTo>
                  <a:cubicBezTo>
                    <a:pt x="0" y="1"/>
                    <a:pt x="1" y="0"/>
                    <a:pt x="2" y="0"/>
                  </a:cubicBezTo>
                  <a:cubicBezTo>
                    <a:pt x="37" y="0"/>
                    <a:pt x="37" y="0"/>
                    <a:pt x="37" y="0"/>
                  </a:cubicBezTo>
                  <a:cubicBezTo>
                    <a:pt x="38" y="0"/>
                    <a:pt x="39" y="1"/>
                    <a:pt x="39" y="2"/>
                  </a:cubicBezTo>
                  <a:cubicBezTo>
                    <a:pt x="39" y="2"/>
                    <a:pt x="38" y="3"/>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稻壳儿榴莲果果"/>
            <p:cNvSpPr>
              <a:spLocks/>
            </p:cNvSpPr>
            <p:nvPr/>
          </p:nvSpPr>
          <p:spPr bwMode="auto">
            <a:xfrm>
              <a:off x="2476501" y="5343525"/>
              <a:ext cx="17463" cy="12700"/>
            </a:xfrm>
            <a:custGeom>
              <a:avLst/>
              <a:gdLst>
                <a:gd name="T0" fmla="*/ 2 w 4"/>
                <a:gd name="T1" fmla="*/ 3 h 3"/>
                <a:gd name="T2" fmla="*/ 1 w 4"/>
                <a:gd name="T3" fmla="*/ 3 h 3"/>
                <a:gd name="T4" fmla="*/ 0 w 4"/>
                <a:gd name="T5" fmla="*/ 2 h 3"/>
                <a:gd name="T6" fmla="*/ 1 w 4"/>
                <a:gd name="T7" fmla="*/ 0 h 3"/>
                <a:gd name="T8" fmla="*/ 3 w 4"/>
                <a:gd name="T9" fmla="*/ 0 h 3"/>
                <a:gd name="T10" fmla="*/ 4 w 4"/>
                <a:gd name="T11" fmla="*/ 2 h 3"/>
                <a:gd name="T12" fmla="*/ 3 w 4"/>
                <a:gd name="T13" fmla="*/ 3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1" y="3"/>
                    <a:pt x="1" y="3"/>
                    <a:pt x="1" y="3"/>
                  </a:cubicBezTo>
                  <a:cubicBezTo>
                    <a:pt x="0" y="2"/>
                    <a:pt x="0" y="2"/>
                    <a:pt x="0" y="2"/>
                  </a:cubicBezTo>
                  <a:cubicBezTo>
                    <a:pt x="0" y="1"/>
                    <a:pt x="0" y="1"/>
                    <a:pt x="1" y="0"/>
                  </a:cubicBezTo>
                  <a:cubicBezTo>
                    <a:pt x="1" y="0"/>
                    <a:pt x="2" y="0"/>
                    <a:pt x="3" y="0"/>
                  </a:cubicBezTo>
                  <a:cubicBezTo>
                    <a:pt x="3" y="1"/>
                    <a:pt x="4" y="1"/>
                    <a:pt x="4" y="2"/>
                  </a:cubicBezTo>
                  <a:cubicBezTo>
                    <a:pt x="4" y="2"/>
                    <a:pt x="3" y="2"/>
                    <a:pt x="3" y="3"/>
                  </a:cubicBezTo>
                  <a:cubicBezTo>
                    <a:pt x="3"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稻壳儿榴莲果果"/>
            <p:cNvSpPr>
              <a:spLocks/>
            </p:cNvSpPr>
            <p:nvPr/>
          </p:nvSpPr>
          <p:spPr bwMode="auto">
            <a:xfrm>
              <a:off x="2195513" y="5473700"/>
              <a:ext cx="546100" cy="12700"/>
            </a:xfrm>
            <a:custGeom>
              <a:avLst/>
              <a:gdLst>
                <a:gd name="T0" fmla="*/ 124 w 126"/>
                <a:gd name="T1" fmla="*/ 3 h 3"/>
                <a:gd name="T2" fmla="*/ 2 w 126"/>
                <a:gd name="T3" fmla="*/ 3 h 3"/>
                <a:gd name="T4" fmla="*/ 0 w 126"/>
                <a:gd name="T5" fmla="*/ 1 h 3"/>
                <a:gd name="T6" fmla="*/ 2 w 126"/>
                <a:gd name="T7" fmla="*/ 0 h 3"/>
                <a:gd name="T8" fmla="*/ 124 w 126"/>
                <a:gd name="T9" fmla="*/ 0 h 3"/>
                <a:gd name="T10" fmla="*/ 126 w 126"/>
                <a:gd name="T11" fmla="*/ 1 h 3"/>
                <a:gd name="T12" fmla="*/ 124 w 12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26" h="3">
                  <a:moveTo>
                    <a:pt x="124" y="3"/>
                  </a:moveTo>
                  <a:cubicBezTo>
                    <a:pt x="2" y="3"/>
                    <a:pt x="2" y="3"/>
                    <a:pt x="2" y="3"/>
                  </a:cubicBezTo>
                  <a:cubicBezTo>
                    <a:pt x="1" y="3"/>
                    <a:pt x="0" y="2"/>
                    <a:pt x="0" y="1"/>
                  </a:cubicBezTo>
                  <a:cubicBezTo>
                    <a:pt x="0" y="1"/>
                    <a:pt x="1" y="0"/>
                    <a:pt x="2" y="0"/>
                  </a:cubicBezTo>
                  <a:cubicBezTo>
                    <a:pt x="124" y="0"/>
                    <a:pt x="124" y="0"/>
                    <a:pt x="124" y="0"/>
                  </a:cubicBezTo>
                  <a:cubicBezTo>
                    <a:pt x="125" y="0"/>
                    <a:pt x="126" y="1"/>
                    <a:pt x="126" y="1"/>
                  </a:cubicBezTo>
                  <a:cubicBezTo>
                    <a:pt x="126" y="2"/>
                    <a:pt x="125" y="3"/>
                    <a:pt x="1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6" name="组合 155"/>
          <p:cNvGrpSpPr/>
          <p:nvPr/>
        </p:nvGrpSpPr>
        <p:grpSpPr>
          <a:xfrm>
            <a:off x="6123435" y="2959926"/>
            <a:ext cx="439738" cy="533400"/>
            <a:chOff x="6778625" y="2222501"/>
            <a:chExt cx="439738" cy="533400"/>
          </a:xfrm>
          <a:solidFill>
            <a:schemeClr val="bg1"/>
          </a:solidFill>
        </p:grpSpPr>
        <p:sp>
          <p:nvSpPr>
            <p:cNvPr id="157" name="稻壳儿榴莲果果"/>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稻壳儿榴莲果果"/>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稻壳儿榴莲果果"/>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稻壳儿榴莲果果"/>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稻壳儿榴莲果果"/>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稻壳儿榴莲果果"/>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稻壳儿榴莲果果"/>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稻壳儿榴莲果果"/>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稻壳儿榴莲果果"/>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稻壳儿榴莲果果"/>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稻壳儿榴莲果果"/>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稻壳儿榴莲果果"/>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稻壳儿榴莲果果"/>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稻壳儿榴莲果果"/>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稻壳儿榴莲果果"/>
            <p:cNvSpPr>
              <a:spLocks noEditPoints="1"/>
            </p:cNvSpPr>
            <p:nvPr/>
          </p:nvSpPr>
          <p:spPr bwMode="auto">
            <a:xfrm>
              <a:off x="7026275" y="2222501"/>
              <a:ext cx="109538" cy="95250"/>
            </a:xfrm>
            <a:custGeom>
              <a:avLst/>
              <a:gdLst>
                <a:gd name="T0" fmla="*/ 20 w 25"/>
                <a:gd name="T1" fmla="*/ 22 h 22"/>
                <a:gd name="T2" fmla="*/ 20 w 25"/>
                <a:gd name="T3" fmla="*/ 22 h 22"/>
                <a:gd name="T4" fmla="*/ 19 w 25"/>
                <a:gd name="T5" fmla="*/ 21 h 22"/>
                <a:gd name="T6" fmla="*/ 2 w 25"/>
                <a:gd name="T7" fmla="*/ 12 h 22"/>
                <a:gd name="T8" fmla="*/ 0 w 25"/>
                <a:gd name="T9" fmla="*/ 10 h 22"/>
                <a:gd name="T10" fmla="*/ 13 w 25"/>
                <a:gd name="T11" fmla="*/ 0 h 22"/>
                <a:gd name="T12" fmla="*/ 25 w 25"/>
                <a:gd name="T13" fmla="*/ 12 h 22"/>
                <a:gd name="T14" fmla="*/ 21 w 25"/>
                <a:gd name="T15" fmla="*/ 22 h 22"/>
                <a:gd name="T16" fmla="*/ 20 w 25"/>
                <a:gd name="T17" fmla="*/ 22 h 22"/>
                <a:gd name="T18" fmla="*/ 4 w 25"/>
                <a:gd name="T19" fmla="*/ 9 h 22"/>
                <a:gd name="T20" fmla="*/ 20 w 25"/>
                <a:gd name="T21" fmla="*/ 18 h 22"/>
                <a:gd name="T22" fmla="*/ 22 w 25"/>
                <a:gd name="T23" fmla="*/ 12 h 22"/>
                <a:gd name="T24" fmla="*/ 13 w 25"/>
                <a:gd name="T25" fmla="*/ 3 h 22"/>
                <a:gd name="T26" fmla="*/ 4 w 25"/>
                <a:gd name="T27"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20" y="22"/>
                  </a:moveTo>
                  <a:cubicBezTo>
                    <a:pt x="20" y="22"/>
                    <a:pt x="20" y="22"/>
                    <a:pt x="20" y="22"/>
                  </a:cubicBezTo>
                  <a:cubicBezTo>
                    <a:pt x="20" y="22"/>
                    <a:pt x="19" y="22"/>
                    <a:pt x="19" y="21"/>
                  </a:cubicBezTo>
                  <a:cubicBezTo>
                    <a:pt x="15" y="17"/>
                    <a:pt x="9" y="14"/>
                    <a:pt x="2" y="12"/>
                  </a:cubicBezTo>
                  <a:cubicBezTo>
                    <a:pt x="1" y="12"/>
                    <a:pt x="0" y="11"/>
                    <a:pt x="0" y="10"/>
                  </a:cubicBezTo>
                  <a:cubicBezTo>
                    <a:pt x="1" y="4"/>
                    <a:pt x="7" y="0"/>
                    <a:pt x="13" y="0"/>
                  </a:cubicBezTo>
                  <a:cubicBezTo>
                    <a:pt x="20" y="0"/>
                    <a:pt x="25" y="5"/>
                    <a:pt x="25" y="12"/>
                  </a:cubicBezTo>
                  <a:cubicBezTo>
                    <a:pt x="25" y="16"/>
                    <a:pt x="24" y="19"/>
                    <a:pt x="21" y="22"/>
                  </a:cubicBezTo>
                  <a:cubicBezTo>
                    <a:pt x="21" y="22"/>
                    <a:pt x="21" y="22"/>
                    <a:pt x="20" y="22"/>
                  </a:cubicBezTo>
                  <a:close/>
                  <a:moveTo>
                    <a:pt x="4" y="9"/>
                  </a:moveTo>
                  <a:cubicBezTo>
                    <a:pt x="11" y="11"/>
                    <a:pt x="16" y="14"/>
                    <a:pt x="20" y="18"/>
                  </a:cubicBezTo>
                  <a:cubicBezTo>
                    <a:pt x="21" y="16"/>
                    <a:pt x="22" y="14"/>
                    <a:pt x="22" y="12"/>
                  </a:cubicBezTo>
                  <a:cubicBezTo>
                    <a:pt x="22" y="7"/>
                    <a:pt x="18" y="3"/>
                    <a:pt x="13" y="3"/>
                  </a:cubicBezTo>
                  <a:cubicBezTo>
                    <a:pt x="9" y="3"/>
                    <a:pt x="5"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稻壳儿榴莲果果"/>
            <p:cNvSpPr>
              <a:spLocks noEditPoints="1"/>
            </p:cNvSpPr>
            <p:nvPr/>
          </p:nvSpPr>
          <p:spPr bwMode="auto">
            <a:xfrm>
              <a:off x="6853238" y="2222501"/>
              <a:ext cx="107950" cy="95250"/>
            </a:xfrm>
            <a:custGeom>
              <a:avLst/>
              <a:gdLst>
                <a:gd name="T0" fmla="*/ 5 w 25"/>
                <a:gd name="T1" fmla="*/ 22 h 22"/>
                <a:gd name="T2" fmla="*/ 4 w 25"/>
                <a:gd name="T3" fmla="*/ 22 h 22"/>
                <a:gd name="T4" fmla="*/ 0 w 25"/>
                <a:gd name="T5" fmla="*/ 12 h 22"/>
                <a:gd name="T6" fmla="*/ 12 w 25"/>
                <a:gd name="T7" fmla="*/ 0 h 22"/>
                <a:gd name="T8" fmla="*/ 24 w 25"/>
                <a:gd name="T9" fmla="*/ 10 h 22"/>
                <a:gd name="T10" fmla="*/ 23 w 25"/>
                <a:gd name="T11" fmla="*/ 12 h 22"/>
                <a:gd name="T12" fmla="*/ 6 w 25"/>
                <a:gd name="T13" fmla="*/ 21 h 22"/>
                <a:gd name="T14" fmla="*/ 5 w 25"/>
                <a:gd name="T15" fmla="*/ 22 h 22"/>
                <a:gd name="T16" fmla="*/ 5 w 25"/>
                <a:gd name="T17" fmla="*/ 22 h 22"/>
                <a:gd name="T18" fmla="*/ 12 w 25"/>
                <a:gd name="T19" fmla="*/ 3 h 22"/>
                <a:gd name="T20" fmla="*/ 3 w 25"/>
                <a:gd name="T21" fmla="*/ 12 h 22"/>
                <a:gd name="T22" fmla="*/ 5 w 25"/>
                <a:gd name="T23" fmla="*/ 18 h 22"/>
                <a:gd name="T24" fmla="*/ 21 w 25"/>
                <a:gd name="T25" fmla="*/ 9 h 22"/>
                <a:gd name="T26" fmla="*/ 12 w 25"/>
                <a:gd name="T2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2">
                  <a:moveTo>
                    <a:pt x="5" y="22"/>
                  </a:moveTo>
                  <a:cubicBezTo>
                    <a:pt x="4" y="22"/>
                    <a:pt x="4" y="22"/>
                    <a:pt x="4" y="22"/>
                  </a:cubicBezTo>
                  <a:cubicBezTo>
                    <a:pt x="1" y="19"/>
                    <a:pt x="0" y="16"/>
                    <a:pt x="0" y="12"/>
                  </a:cubicBezTo>
                  <a:cubicBezTo>
                    <a:pt x="0" y="5"/>
                    <a:pt x="5" y="0"/>
                    <a:pt x="12" y="0"/>
                  </a:cubicBezTo>
                  <a:cubicBezTo>
                    <a:pt x="18" y="0"/>
                    <a:pt x="23" y="4"/>
                    <a:pt x="24" y="10"/>
                  </a:cubicBezTo>
                  <a:cubicBezTo>
                    <a:pt x="25" y="11"/>
                    <a:pt x="24" y="12"/>
                    <a:pt x="23" y="12"/>
                  </a:cubicBezTo>
                  <a:cubicBezTo>
                    <a:pt x="16" y="14"/>
                    <a:pt x="10" y="17"/>
                    <a:pt x="6" y="21"/>
                  </a:cubicBezTo>
                  <a:cubicBezTo>
                    <a:pt x="6" y="22"/>
                    <a:pt x="5" y="22"/>
                    <a:pt x="5" y="22"/>
                  </a:cubicBezTo>
                  <a:cubicBezTo>
                    <a:pt x="5" y="22"/>
                    <a:pt x="5" y="22"/>
                    <a:pt x="5" y="22"/>
                  </a:cubicBezTo>
                  <a:close/>
                  <a:moveTo>
                    <a:pt x="12" y="3"/>
                  </a:moveTo>
                  <a:cubicBezTo>
                    <a:pt x="7" y="3"/>
                    <a:pt x="3" y="7"/>
                    <a:pt x="3" y="12"/>
                  </a:cubicBezTo>
                  <a:cubicBezTo>
                    <a:pt x="3" y="14"/>
                    <a:pt x="4" y="16"/>
                    <a:pt x="5" y="18"/>
                  </a:cubicBezTo>
                  <a:cubicBezTo>
                    <a:pt x="9" y="14"/>
                    <a:pt x="14" y="11"/>
                    <a:pt x="21" y="9"/>
                  </a:cubicBezTo>
                  <a:cubicBezTo>
                    <a:pt x="20" y="6"/>
                    <a:pt x="16"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稻壳儿榴莲果果"/>
            <p:cNvSpPr>
              <a:spLocks noEditPoints="1"/>
            </p:cNvSpPr>
            <p:nvPr/>
          </p:nvSpPr>
          <p:spPr bwMode="auto">
            <a:xfrm>
              <a:off x="6843713" y="2257426"/>
              <a:ext cx="304800" cy="463550"/>
            </a:xfrm>
            <a:custGeom>
              <a:avLst/>
              <a:gdLst>
                <a:gd name="T0" fmla="*/ 26 w 70"/>
                <a:gd name="T1" fmla="*/ 105 h 107"/>
                <a:gd name="T2" fmla="*/ 26 w 70"/>
                <a:gd name="T3" fmla="*/ 103 h 107"/>
                <a:gd name="T4" fmla="*/ 17 w 70"/>
                <a:gd name="T5" fmla="*/ 86 h 107"/>
                <a:gd name="T6" fmla="*/ 8 w 70"/>
                <a:gd name="T7" fmla="*/ 90 h 107"/>
                <a:gd name="T8" fmla="*/ 6 w 70"/>
                <a:gd name="T9" fmla="*/ 90 h 107"/>
                <a:gd name="T10" fmla="*/ 0 w 70"/>
                <a:gd name="T11" fmla="*/ 74 h 107"/>
                <a:gd name="T12" fmla="*/ 10 w 70"/>
                <a:gd name="T13" fmla="*/ 64 h 107"/>
                <a:gd name="T14" fmla="*/ 1 w 70"/>
                <a:gd name="T15" fmla="*/ 54 h 107"/>
                <a:gd name="T16" fmla="*/ 11 w 70"/>
                <a:gd name="T17" fmla="*/ 37 h 107"/>
                <a:gd name="T18" fmla="*/ 35 w 70"/>
                <a:gd name="T19" fmla="*/ 0 h 107"/>
                <a:gd name="T20" fmla="*/ 63 w 70"/>
                <a:gd name="T21" fmla="*/ 11 h 107"/>
                <a:gd name="T22" fmla="*/ 58 w 70"/>
                <a:gd name="T23" fmla="*/ 37 h 107"/>
                <a:gd name="T24" fmla="*/ 68 w 70"/>
                <a:gd name="T25" fmla="*/ 54 h 107"/>
                <a:gd name="T26" fmla="*/ 59 w 70"/>
                <a:gd name="T27" fmla="*/ 64 h 107"/>
                <a:gd name="T28" fmla="*/ 69 w 70"/>
                <a:gd name="T29" fmla="*/ 74 h 107"/>
                <a:gd name="T30" fmla="*/ 63 w 70"/>
                <a:gd name="T31" fmla="*/ 90 h 107"/>
                <a:gd name="T32" fmla="*/ 61 w 70"/>
                <a:gd name="T33" fmla="*/ 91 h 107"/>
                <a:gd name="T34" fmla="*/ 52 w 70"/>
                <a:gd name="T35" fmla="*/ 86 h 107"/>
                <a:gd name="T36" fmla="*/ 43 w 70"/>
                <a:gd name="T37" fmla="*/ 103 h 107"/>
                <a:gd name="T38" fmla="*/ 43 w 70"/>
                <a:gd name="T39" fmla="*/ 106 h 107"/>
                <a:gd name="T40" fmla="*/ 30 w 70"/>
                <a:gd name="T41" fmla="*/ 103 h 107"/>
                <a:gd name="T42" fmla="*/ 42 w 70"/>
                <a:gd name="T43" fmla="*/ 86 h 107"/>
                <a:gd name="T44" fmla="*/ 61 w 70"/>
                <a:gd name="T45" fmla="*/ 86 h 107"/>
                <a:gd name="T46" fmla="*/ 66 w 70"/>
                <a:gd name="T47" fmla="*/ 76 h 107"/>
                <a:gd name="T48" fmla="*/ 64 w 70"/>
                <a:gd name="T49" fmla="*/ 52 h 107"/>
                <a:gd name="T50" fmla="*/ 54 w 70"/>
                <a:gd name="T51" fmla="*/ 37 h 107"/>
                <a:gd name="T52" fmla="*/ 64 w 70"/>
                <a:gd name="T53" fmla="*/ 22 h 107"/>
                <a:gd name="T54" fmla="*/ 44 w 70"/>
                <a:gd name="T55" fmla="*/ 4 h 107"/>
                <a:gd name="T56" fmla="*/ 5 w 70"/>
                <a:gd name="T57" fmla="*/ 22 h 107"/>
                <a:gd name="T58" fmla="*/ 15 w 70"/>
                <a:gd name="T59" fmla="*/ 37 h 107"/>
                <a:gd name="T60" fmla="*/ 5 w 70"/>
                <a:gd name="T61" fmla="*/ 52 h 107"/>
                <a:gd name="T62" fmla="*/ 4 w 70"/>
                <a:gd name="T63" fmla="*/ 76 h 107"/>
                <a:gd name="T64" fmla="*/ 8 w 70"/>
                <a:gd name="T65" fmla="*/ 86 h 107"/>
                <a:gd name="T66" fmla="*/ 27 w 70"/>
                <a:gd name="T67"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107">
                  <a:moveTo>
                    <a:pt x="35" y="107"/>
                  </a:moveTo>
                  <a:cubicBezTo>
                    <a:pt x="32" y="107"/>
                    <a:pt x="29" y="106"/>
                    <a:pt x="26" y="105"/>
                  </a:cubicBezTo>
                  <a:cubicBezTo>
                    <a:pt x="26" y="105"/>
                    <a:pt x="25" y="105"/>
                    <a:pt x="25" y="104"/>
                  </a:cubicBezTo>
                  <a:cubicBezTo>
                    <a:pt x="25" y="104"/>
                    <a:pt x="25" y="103"/>
                    <a:pt x="26" y="103"/>
                  </a:cubicBezTo>
                  <a:cubicBezTo>
                    <a:pt x="29" y="99"/>
                    <a:pt x="29" y="92"/>
                    <a:pt x="25" y="89"/>
                  </a:cubicBezTo>
                  <a:cubicBezTo>
                    <a:pt x="23" y="87"/>
                    <a:pt x="20" y="86"/>
                    <a:pt x="17" y="86"/>
                  </a:cubicBezTo>
                  <a:cubicBezTo>
                    <a:pt x="15" y="86"/>
                    <a:pt x="12" y="87"/>
                    <a:pt x="10" y="89"/>
                  </a:cubicBezTo>
                  <a:cubicBezTo>
                    <a:pt x="8" y="90"/>
                    <a:pt x="8" y="90"/>
                    <a:pt x="8" y="90"/>
                  </a:cubicBezTo>
                  <a:cubicBezTo>
                    <a:pt x="8" y="91"/>
                    <a:pt x="7" y="91"/>
                    <a:pt x="7" y="91"/>
                  </a:cubicBezTo>
                  <a:cubicBezTo>
                    <a:pt x="6" y="91"/>
                    <a:pt x="6" y="90"/>
                    <a:pt x="6" y="90"/>
                  </a:cubicBezTo>
                  <a:cubicBezTo>
                    <a:pt x="3" y="86"/>
                    <a:pt x="1" y="81"/>
                    <a:pt x="0" y="75"/>
                  </a:cubicBezTo>
                  <a:cubicBezTo>
                    <a:pt x="0" y="75"/>
                    <a:pt x="0" y="74"/>
                    <a:pt x="0" y="74"/>
                  </a:cubicBezTo>
                  <a:cubicBezTo>
                    <a:pt x="0" y="74"/>
                    <a:pt x="1" y="73"/>
                    <a:pt x="1" y="73"/>
                  </a:cubicBezTo>
                  <a:cubicBezTo>
                    <a:pt x="6" y="73"/>
                    <a:pt x="10" y="69"/>
                    <a:pt x="10" y="64"/>
                  </a:cubicBezTo>
                  <a:cubicBezTo>
                    <a:pt x="10" y="60"/>
                    <a:pt x="7" y="56"/>
                    <a:pt x="3" y="55"/>
                  </a:cubicBezTo>
                  <a:cubicBezTo>
                    <a:pt x="2" y="55"/>
                    <a:pt x="2" y="55"/>
                    <a:pt x="1" y="54"/>
                  </a:cubicBezTo>
                  <a:cubicBezTo>
                    <a:pt x="1" y="54"/>
                    <a:pt x="1" y="53"/>
                    <a:pt x="1" y="53"/>
                  </a:cubicBezTo>
                  <a:cubicBezTo>
                    <a:pt x="3" y="47"/>
                    <a:pt x="7" y="41"/>
                    <a:pt x="11" y="37"/>
                  </a:cubicBezTo>
                  <a:cubicBezTo>
                    <a:pt x="5" y="33"/>
                    <a:pt x="2" y="28"/>
                    <a:pt x="2" y="22"/>
                  </a:cubicBezTo>
                  <a:cubicBezTo>
                    <a:pt x="2" y="10"/>
                    <a:pt x="17" y="0"/>
                    <a:pt x="35" y="0"/>
                  </a:cubicBezTo>
                  <a:cubicBezTo>
                    <a:pt x="38" y="0"/>
                    <a:pt x="41" y="0"/>
                    <a:pt x="44" y="1"/>
                  </a:cubicBezTo>
                  <a:cubicBezTo>
                    <a:pt x="53" y="3"/>
                    <a:pt x="59" y="6"/>
                    <a:pt x="63" y="11"/>
                  </a:cubicBezTo>
                  <a:cubicBezTo>
                    <a:pt x="66" y="15"/>
                    <a:pt x="67" y="18"/>
                    <a:pt x="67" y="22"/>
                  </a:cubicBezTo>
                  <a:cubicBezTo>
                    <a:pt x="67" y="28"/>
                    <a:pt x="64" y="33"/>
                    <a:pt x="58" y="37"/>
                  </a:cubicBezTo>
                  <a:cubicBezTo>
                    <a:pt x="63" y="41"/>
                    <a:pt x="66" y="47"/>
                    <a:pt x="68" y="53"/>
                  </a:cubicBezTo>
                  <a:cubicBezTo>
                    <a:pt x="68" y="53"/>
                    <a:pt x="68" y="54"/>
                    <a:pt x="68" y="54"/>
                  </a:cubicBezTo>
                  <a:cubicBezTo>
                    <a:pt x="68" y="55"/>
                    <a:pt x="67" y="55"/>
                    <a:pt x="67" y="55"/>
                  </a:cubicBezTo>
                  <a:cubicBezTo>
                    <a:pt x="62" y="56"/>
                    <a:pt x="59" y="60"/>
                    <a:pt x="59" y="64"/>
                  </a:cubicBezTo>
                  <a:cubicBezTo>
                    <a:pt x="59" y="69"/>
                    <a:pt x="63" y="73"/>
                    <a:pt x="68" y="73"/>
                  </a:cubicBezTo>
                  <a:cubicBezTo>
                    <a:pt x="68" y="73"/>
                    <a:pt x="69" y="74"/>
                    <a:pt x="69" y="74"/>
                  </a:cubicBezTo>
                  <a:cubicBezTo>
                    <a:pt x="70" y="74"/>
                    <a:pt x="70" y="75"/>
                    <a:pt x="70" y="75"/>
                  </a:cubicBezTo>
                  <a:cubicBezTo>
                    <a:pt x="68" y="81"/>
                    <a:pt x="66" y="86"/>
                    <a:pt x="63" y="90"/>
                  </a:cubicBezTo>
                  <a:cubicBezTo>
                    <a:pt x="63" y="91"/>
                    <a:pt x="63" y="91"/>
                    <a:pt x="62" y="91"/>
                  </a:cubicBezTo>
                  <a:cubicBezTo>
                    <a:pt x="62" y="91"/>
                    <a:pt x="61" y="91"/>
                    <a:pt x="61" y="91"/>
                  </a:cubicBezTo>
                  <a:cubicBezTo>
                    <a:pt x="59" y="89"/>
                    <a:pt x="59" y="89"/>
                    <a:pt x="59" y="89"/>
                  </a:cubicBezTo>
                  <a:cubicBezTo>
                    <a:pt x="57" y="87"/>
                    <a:pt x="54" y="86"/>
                    <a:pt x="52" y="86"/>
                  </a:cubicBezTo>
                  <a:cubicBezTo>
                    <a:pt x="49" y="86"/>
                    <a:pt x="46" y="87"/>
                    <a:pt x="44" y="89"/>
                  </a:cubicBezTo>
                  <a:cubicBezTo>
                    <a:pt x="40" y="93"/>
                    <a:pt x="40" y="99"/>
                    <a:pt x="43" y="103"/>
                  </a:cubicBezTo>
                  <a:cubicBezTo>
                    <a:pt x="44" y="103"/>
                    <a:pt x="44" y="104"/>
                    <a:pt x="44" y="104"/>
                  </a:cubicBezTo>
                  <a:cubicBezTo>
                    <a:pt x="44" y="105"/>
                    <a:pt x="43" y="105"/>
                    <a:pt x="43" y="106"/>
                  </a:cubicBezTo>
                  <a:cubicBezTo>
                    <a:pt x="40" y="106"/>
                    <a:pt x="37" y="107"/>
                    <a:pt x="35" y="107"/>
                  </a:cubicBezTo>
                  <a:close/>
                  <a:moveTo>
                    <a:pt x="30" y="103"/>
                  </a:moveTo>
                  <a:cubicBezTo>
                    <a:pt x="33" y="103"/>
                    <a:pt x="36" y="103"/>
                    <a:pt x="39" y="103"/>
                  </a:cubicBezTo>
                  <a:cubicBezTo>
                    <a:pt x="36" y="97"/>
                    <a:pt x="37" y="91"/>
                    <a:pt x="42" y="86"/>
                  </a:cubicBezTo>
                  <a:cubicBezTo>
                    <a:pt x="44" y="84"/>
                    <a:pt x="48" y="82"/>
                    <a:pt x="52" y="82"/>
                  </a:cubicBezTo>
                  <a:cubicBezTo>
                    <a:pt x="55" y="82"/>
                    <a:pt x="59" y="84"/>
                    <a:pt x="61" y="86"/>
                  </a:cubicBezTo>
                  <a:cubicBezTo>
                    <a:pt x="62" y="87"/>
                    <a:pt x="62" y="87"/>
                    <a:pt x="62" y="87"/>
                  </a:cubicBezTo>
                  <a:cubicBezTo>
                    <a:pt x="64" y="84"/>
                    <a:pt x="65" y="80"/>
                    <a:pt x="66" y="76"/>
                  </a:cubicBezTo>
                  <a:cubicBezTo>
                    <a:pt x="60" y="75"/>
                    <a:pt x="56" y="70"/>
                    <a:pt x="56" y="64"/>
                  </a:cubicBezTo>
                  <a:cubicBezTo>
                    <a:pt x="56" y="59"/>
                    <a:pt x="59" y="54"/>
                    <a:pt x="64" y="52"/>
                  </a:cubicBezTo>
                  <a:cubicBezTo>
                    <a:pt x="62" y="47"/>
                    <a:pt x="59" y="42"/>
                    <a:pt x="55" y="38"/>
                  </a:cubicBezTo>
                  <a:cubicBezTo>
                    <a:pt x="54" y="38"/>
                    <a:pt x="54" y="37"/>
                    <a:pt x="54" y="37"/>
                  </a:cubicBezTo>
                  <a:cubicBezTo>
                    <a:pt x="54" y="36"/>
                    <a:pt x="54" y="36"/>
                    <a:pt x="55" y="36"/>
                  </a:cubicBezTo>
                  <a:cubicBezTo>
                    <a:pt x="61" y="32"/>
                    <a:pt x="64" y="27"/>
                    <a:pt x="64" y="22"/>
                  </a:cubicBezTo>
                  <a:cubicBezTo>
                    <a:pt x="64" y="19"/>
                    <a:pt x="63" y="16"/>
                    <a:pt x="61" y="13"/>
                  </a:cubicBezTo>
                  <a:cubicBezTo>
                    <a:pt x="57" y="9"/>
                    <a:pt x="51" y="6"/>
                    <a:pt x="44" y="4"/>
                  </a:cubicBezTo>
                  <a:cubicBezTo>
                    <a:pt x="41" y="4"/>
                    <a:pt x="38" y="3"/>
                    <a:pt x="35" y="3"/>
                  </a:cubicBezTo>
                  <a:cubicBezTo>
                    <a:pt x="19" y="3"/>
                    <a:pt x="5" y="12"/>
                    <a:pt x="5" y="22"/>
                  </a:cubicBezTo>
                  <a:cubicBezTo>
                    <a:pt x="5" y="27"/>
                    <a:pt x="9" y="32"/>
                    <a:pt x="15" y="36"/>
                  </a:cubicBezTo>
                  <a:cubicBezTo>
                    <a:pt x="15" y="36"/>
                    <a:pt x="15" y="36"/>
                    <a:pt x="15" y="37"/>
                  </a:cubicBezTo>
                  <a:cubicBezTo>
                    <a:pt x="15" y="37"/>
                    <a:pt x="15" y="38"/>
                    <a:pt x="15" y="38"/>
                  </a:cubicBezTo>
                  <a:cubicBezTo>
                    <a:pt x="11" y="42"/>
                    <a:pt x="7" y="47"/>
                    <a:pt x="5" y="52"/>
                  </a:cubicBezTo>
                  <a:cubicBezTo>
                    <a:pt x="10" y="54"/>
                    <a:pt x="13" y="59"/>
                    <a:pt x="13" y="64"/>
                  </a:cubicBezTo>
                  <a:cubicBezTo>
                    <a:pt x="13" y="70"/>
                    <a:pt x="9" y="75"/>
                    <a:pt x="4" y="76"/>
                  </a:cubicBezTo>
                  <a:cubicBezTo>
                    <a:pt x="4" y="80"/>
                    <a:pt x="6" y="83"/>
                    <a:pt x="7" y="86"/>
                  </a:cubicBezTo>
                  <a:cubicBezTo>
                    <a:pt x="8" y="86"/>
                    <a:pt x="8" y="86"/>
                    <a:pt x="8" y="86"/>
                  </a:cubicBezTo>
                  <a:cubicBezTo>
                    <a:pt x="10" y="84"/>
                    <a:pt x="14" y="82"/>
                    <a:pt x="17" y="82"/>
                  </a:cubicBezTo>
                  <a:cubicBezTo>
                    <a:pt x="21" y="82"/>
                    <a:pt x="25" y="84"/>
                    <a:pt x="27" y="86"/>
                  </a:cubicBezTo>
                  <a:cubicBezTo>
                    <a:pt x="32" y="91"/>
                    <a:pt x="32" y="97"/>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稻壳儿榴莲果果"/>
            <p:cNvSpPr>
              <a:spLocks noEditPoints="1"/>
            </p:cNvSpPr>
            <p:nvPr/>
          </p:nvSpPr>
          <p:spPr bwMode="auto">
            <a:xfrm>
              <a:off x="7088188" y="2482851"/>
              <a:ext cx="107950" cy="107950"/>
            </a:xfrm>
            <a:custGeom>
              <a:avLst/>
              <a:gdLst>
                <a:gd name="T0" fmla="*/ 12 w 25"/>
                <a:gd name="T1" fmla="*/ 25 h 25"/>
                <a:gd name="T2" fmla="*/ 12 w 25"/>
                <a:gd name="T3" fmla="*/ 25 h 25"/>
                <a:gd name="T4" fmla="*/ 0 w 25"/>
                <a:gd name="T5" fmla="*/ 12 h 25"/>
                <a:gd name="T6" fmla="*/ 10 w 25"/>
                <a:gd name="T7" fmla="*/ 0 h 25"/>
                <a:gd name="T8" fmla="*/ 12 w 25"/>
                <a:gd name="T9" fmla="*/ 0 h 25"/>
                <a:gd name="T10" fmla="*/ 25 w 25"/>
                <a:gd name="T11" fmla="*/ 12 h 25"/>
                <a:gd name="T12" fmla="*/ 12 w 25"/>
                <a:gd name="T13" fmla="*/ 25 h 25"/>
                <a:gd name="T14" fmla="*/ 12 w 25"/>
                <a:gd name="T15" fmla="*/ 3 h 25"/>
                <a:gd name="T16" fmla="*/ 11 w 25"/>
                <a:gd name="T17" fmla="*/ 3 h 25"/>
                <a:gd name="T18" fmla="*/ 3 w 25"/>
                <a:gd name="T19" fmla="*/ 12 h 25"/>
                <a:gd name="T20" fmla="*/ 12 w 25"/>
                <a:gd name="T21" fmla="*/ 21 h 25"/>
                <a:gd name="T22" fmla="*/ 12 w 25"/>
                <a:gd name="T23" fmla="*/ 21 h 25"/>
                <a:gd name="T24" fmla="*/ 22 w 25"/>
                <a:gd name="T25" fmla="*/ 12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12" y="25"/>
                    <a:pt x="12" y="25"/>
                    <a:pt x="12" y="25"/>
                  </a:cubicBezTo>
                  <a:cubicBezTo>
                    <a:pt x="5" y="24"/>
                    <a:pt x="0" y="19"/>
                    <a:pt x="0" y="12"/>
                  </a:cubicBezTo>
                  <a:cubicBezTo>
                    <a:pt x="0" y="6"/>
                    <a:pt x="4" y="1"/>
                    <a:pt x="10" y="0"/>
                  </a:cubicBezTo>
                  <a:cubicBezTo>
                    <a:pt x="11" y="0"/>
                    <a:pt x="12" y="0"/>
                    <a:pt x="12" y="0"/>
                  </a:cubicBezTo>
                  <a:cubicBezTo>
                    <a:pt x="19" y="0"/>
                    <a:pt x="25" y="5"/>
                    <a:pt x="25" y="12"/>
                  </a:cubicBezTo>
                  <a:cubicBezTo>
                    <a:pt x="25" y="19"/>
                    <a:pt x="19" y="25"/>
                    <a:pt x="12" y="25"/>
                  </a:cubicBezTo>
                  <a:close/>
                  <a:moveTo>
                    <a:pt x="12" y="3"/>
                  </a:moveTo>
                  <a:cubicBezTo>
                    <a:pt x="12" y="3"/>
                    <a:pt x="11" y="3"/>
                    <a:pt x="11" y="3"/>
                  </a:cubicBezTo>
                  <a:cubicBezTo>
                    <a:pt x="6" y="4"/>
                    <a:pt x="3" y="8"/>
                    <a:pt x="3" y="12"/>
                  </a:cubicBezTo>
                  <a:cubicBezTo>
                    <a:pt x="3" y="17"/>
                    <a:pt x="7" y="21"/>
                    <a:pt x="12" y="21"/>
                  </a:cubicBezTo>
                  <a:cubicBezTo>
                    <a:pt x="12" y="21"/>
                    <a:pt x="12" y="21"/>
                    <a:pt x="12" y="21"/>
                  </a:cubicBezTo>
                  <a:cubicBezTo>
                    <a:pt x="18" y="21"/>
                    <a:pt x="22" y="17"/>
                    <a:pt x="22" y="12"/>
                  </a:cubicBezTo>
                  <a:cubicBezTo>
                    <a:pt x="22" y="7"/>
                    <a:pt x="18"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稻壳儿榴莲果果"/>
            <p:cNvSpPr>
              <a:spLocks noEditPoints="1"/>
            </p:cNvSpPr>
            <p:nvPr/>
          </p:nvSpPr>
          <p:spPr bwMode="auto">
            <a:xfrm>
              <a:off x="6791325" y="2482851"/>
              <a:ext cx="109538" cy="107950"/>
            </a:xfrm>
            <a:custGeom>
              <a:avLst/>
              <a:gdLst>
                <a:gd name="T0" fmla="*/ 12 w 25"/>
                <a:gd name="T1" fmla="*/ 25 h 25"/>
                <a:gd name="T2" fmla="*/ 0 w 25"/>
                <a:gd name="T3" fmla="*/ 12 h 25"/>
                <a:gd name="T4" fmla="*/ 12 w 25"/>
                <a:gd name="T5" fmla="*/ 0 h 25"/>
                <a:gd name="T6" fmla="*/ 15 w 25"/>
                <a:gd name="T7" fmla="*/ 0 h 25"/>
                <a:gd name="T8" fmla="*/ 25 w 25"/>
                <a:gd name="T9" fmla="*/ 12 h 25"/>
                <a:gd name="T10" fmla="*/ 14 w 25"/>
                <a:gd name="T11" fmla="*/ 25 h 25"/>
                <a:gd name="T12" fmla="*/ 12 w 25"/>
                <a:gd name="T13" fmla="*/ 25 h 25"/>
                <a:gd name="T14" fmla="*/ 12 w 25"/>
                <a:gd name="T15" fmla="*/ 3 h 25"/>
                <a:gd name="T16" fmla="*/ 3 w 25"/>
                <a:gd name="T17" fmla="*/ 12 h 25"/>
                <a:gd name="T18" fmla="*/ 12 w 25"/>
                <a:gd name="T19" fmla="*/ 21 h 25"/>
                <a:gd name="T20" fmla="*/ 13 w 25"/>
                <a:gd name="T21" fmla="*/ 21 h 25"/>
                <a:gd name="T22" fmla="*/ 22 w 25"/>
                <a:gd name="T23" fmla="*/ 12 h 25"/>
                <a:gd name="T24" fmla="*/ 15 w 25"/>
                <a:gd name="T25" fmla="*/ 3 h 25"/>
                <a:gd name="T26" fmla="*/ 12 w 25"/>
                <a:gd name="T2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5">
                  <a:moveTo>
                    <a:pt x="12" y="25"/>
                  </a:moveTo>
                  <a:cubicBezTo>
                    <a:pt x="6" y="25"/>
                    <a:pt x="0" y="19"/>
                    <a:pt x="0" y="12"/>
                  </a:cubicBezTo>
                  <a:cubicBezTo>
                    <a:pt x="0" y="5"/>
                    <a:pt x="6" y="0"/>
                    <a:pt x="12" y="0"/>
                  </a:cubicBezTo>
                  <a:cubicBezTo>
                    <a:pt x="13" y="0"/>
                    <a:pt x="14" y="0"/>
                    <a:pt x="15" y="0"/>
                  </a:cubicBezTo>
                  <a:cubicBezTo>
                    <a:pt x="21" y="1"/>
                    <a:pt x="25" y="6"/>
                    <a:pt x="25" y="12"/>
                  </a:cubicBezTo>
                  <a:cubicBezTo>
                    <a:pt x="25" y="19"/>
                    <a:pt x="20" y="24"/>
                    <a:pt x="14" y="25"/>
                  </a:cubicBezTo>
                  <a:cubicBezTo>
                    <a:pt x="13" y="25"/>
                    <a:pt x="13" y="25"/>
                    <a:pt x="12" y="25"/>
                  </a:cubicBezTo>
                  <a:close/>
                  <a:moveTo>
                    <a:pt x="12" y="3"/>
                  </a:moveTo>
                  <a:cubicBezTo>
                    <a:pt x="7" y="3"/>
                    <a:pt x="3" y="7"/>
                    <a:pt x="3" y="12"/>
                  </a:cubicBezTo>
                  <a:cubicBezTo>
                    <a:pt x="3" y="17"/>
                    <a:pt x="7" y="21"/>
                    <a:pt x="12" y="21"/>
                  </a:cubicBezTo>
                  <a:cubicBezTo>
                    <a:pt x="13" y="21"/>
                    <a:pt x="13" y="21"/>
                    <a:pt x="13" y="21"/>
                  </a:cubicBezTo>
                  <a:cubicBezTo>
                    <a:pt x="18" y="21"/>
                    <a:pt x="22" y="17"/>
                    <a:pt x="22" y="12"/>
                  </a:cubicBezTo>
                  <a:cubicBezTo>
                    <a:pt x="22" y="8"/>
                    <a:pt x="19" y="4"/>
                    <a:pt x="15" y="3"/>
                  </a:cubicBezTo>
                  <a:cubicBezTo>
                    <a:pt x="14" y="3"/>
                    <a:pt x="13"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稻壳儿榴莲果果"/>
            <p:cNvSpPr>
              <a:spLocks noEditPoints="1"/>
            </p:cNvSpPr>
            <p:nvPr/>
          </p:nvSpPr>
          <p:spPr bwMode="auto">
            <a:xfrm>
              <a:off x="7000875" y="2613026"/>
              <a:ext cx="152400" cy="139700"/>
            </a:xfrm>
            <a:custGeom>
              <a:avLst/>
              <a:gdLst>
                <a:gd name="T0" fmla="*/ 19 w 35"/>
                <a:gd name="T1" fmla="*/ 32 h 32"/>
                <a:gd name="T2" fmla="*/ 10 w 35"/>
                <a:gd name="T3" fmla="*/ 28 h 32"/>
                <a:gd name="T4" fmla="*/ 6 w 35"/>
                <a:gd name="T5" fmla="*/ 24 h 32"/>
                <a:gd name="T6" fmla="*/ 5 w 35"/>
                <a:gd name="T7" fmla="*/ 23 h 32"/>
                <a:gd name="T8" fmla="*/ 6 w 35"/>
                <a:gd name="T9" fmla="*/ 4 h 32"/>
                <a:gd name="T10" fmla="*/ 16 w 35"/>
                <a:gd name="T11" fmla="*/ 0 h 32"/>
                <a:gd name="T12" fmla="*/ 25 w 35"/>
                <a:gd name="T13" fmla="*/ 4 h 32"/>
                <a:gd name="T14" fmla="*/ 29 w 35"/>
                <a:gd name="T15" fmla="*/ 8 h 32"/>
                <a:gd name="T16" fmla="*/ 29 w 35"/>
                <a:gd name="T17" fmla="*/ 28 h 32"/>
                <a:gd name="T18" fmla="*/ 19 w 35"/>
                <a:gd name="T19" fmla="*/ 32 h 32"/>
                <a:gd name="T20" fmla="*/ 16 w 35"/>
                <a:gd name="T21" fmla="*/ 4 h 32"/>
                <a:gd name="T22" fmla="*/ 8 w 35"/>
                <a:gd name="T23" fmla="*/ 7 h 32"/>
                <a:gd name="T24" fmla="*/ 7 w 35"/>
                <a:gd name="T25" fmla="*/ 21 h 32"/>
                <a:gd name="T26" fmla="*/ 8 w 35"/>
                <a:gd name="T27" fmla="*/ 22 h 32"/>
                <a:gd name="T28" fmla="*/ 12 w 35"/>
                <a:gd name="T29" fmla="*/ 25 h 32"/>
                <a:gd name="T30" fmla="*/ 19 w 35"/>
                <a:gd name="T31" fmla="*/ 29 h 32"/>
                <a:gd name="T32" fmla="*/ 27 w 35"/>
                <a:gd name="T33" fmla="*/ 25 h 32"/>
                <a:gd name="T34" fmla="*/ 27 w 35"/>
                <a:gd name="T35" fmla="*/ 11 h 32"/>
                <a:gd name="T36" fmla="*/ 23 w 35"/>
                <a:gd name="T37" fmla="*/ 7 h 32"/>
                <a:gd name="T38" fmla="*/ 16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9" y="32"/>
                  </a:moveTo>
                  <a:cubicBezTo>
                    <a:pt x="16" y="32"/>
                    <a:pt x="12" y="30"/>
                    <a:pt x="10" y="28"/>
                  </a:cubicBezTo>
                  <a:cubicBezTo>
                    <a:pt x="6" y="24"/>
                    <a:pt x="6" y="24"/>
                    <a:pt x="6" y="24"/>
                  </a:cubicBezTo>
                  <a:cubicBezTo>
                    <a:pt x="5" y="24"/>
                    <a:pt x="5" y="23"/>
                    <a:pt x="5" y="23"/>
                  </a:cubicBezTo>
                  <a:cubicBezTo>
                    <a:pt x="0" y="17"/>
                    <a:pt x="1" y="9"/>
                    <a:pt x="6" y="4"/>
                  </a:cubicBezTo>
                  <a:cubicBezTo>
                    <a:pt x="8" y="2"/>
                    <a:pt x="12" y="0"/>
                    <a:pt x="16" y="0"/>
                  </a:cubicBezTo>
                  <a:cubicBezTo>
                    <a:pt x="19" y="0"/>
                    <a:pt x="23" y="2"/>
                    <a:pt x="25" y="4"/>
                  </a:cubicBezTo>
                  <a:cubicBezTo>
                    <a:pt x="29" y="8"/>
                    <a:pt x="29" y="8"/>
                    <a:pt x="29" y="8"/>
                  </a:cubicBezTo>
                  <a:cubicBezTo>
                    <a:pt x="35" y="14"/>
                    <a:pt x="35" y="22"/>
                    <a:pt x="29" y="28"/>
                  </a:cubicBezTo>
                  <a:cubicBezTo>
                    <a:pt x="27" y="30"/>
                    <a:pt x="23" y="32"/>
                    <a:pt x="19" y="32"/>
                  </a:cubicBezTo>
                  <a:close/>
                  <a:moveTo>
                    <a:pt x="16" y="4"/>
                  </a:moveTo>
                  <a:cubicBezTo>
                    <a:pt x="13" y="4"/>
                    <a:pt x="10" y="5"/>
                    <a:pt x="8" y="7"/>
                  </a:cubicBezTo>
                  <a:cubicBezTo>
                    <a:pt x="4" y="11"/>
                    <a:pt x="4" y="17"/>
                    <a:pt x="7" y="21"/>
                  </a:cubicBezTo>
                  <a:cubicBezTo>
                    <a:pt x="8" y="21"/>
                    <a:pt x="8" y="21"/>
                    <a:pt x="8" y="22"/>
                  </a:cubicBezTo>
                  <a:cubicBezTo>
                    <a:pt x="12" y="25"/>
                    <a:pt x="12" y="25"/>
                    <a:pt x="12" y="25"/>
                  </a:cubicBezTo>
                  <a:cubicBezTo>
                    <a:pt x="14" y="27"/>
                    <a:pt x="17" y="29"/>
                    <a:pt x="19" y="29"/>
                  </a:cubicBezTo>
                  <a:cubicBezTo>
                    <a:pt x="22" y="29"/>
                    <a:pt x="25" y="27"/>
                    <a:pt x="27" y="25"/>
                  </a:cubicBezTo>
                  <a:cubicBezTo>
                    <a:pt x="31" y="21"/>
                    <a:pt x="31" y="15"/>
                    <a:pt x="27" y="11"/>
                  </a:cubicBezTo>
                  <a:cubicBezTo>
                    <a:pt x="23" y="7"/>
                    <a:pt x="23" y="7"/>
                    <a:pt x="23" y="7"/>
                  </a:cubicBezTo>
                  <a:cubicBezTo>
                    <a:pt x="21" y="5"/>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稻壳儿榴莲果果"/>
            <p:cNvSpPr>
              <a:spLocks noEditPoints="1"/>
            </p:cNvSpPr>
            <p:nvPr/>
          </p:nvSpPr>
          <p:spPr bwMode="auto">
            <a:xfrm>
              <a:off x="6835775" y="2613026"/>
              <a:ext cx="152400" cy="139700"/>
            </a:xfrm>
            <a:custGeom>
              <a:avLst/>
              <a:gdLst>
                <a:gd name="T0" fmla="*/ 16 w 35"/>
                <a:gd name="T1" fmla="*/ 32 h 32"/>
                <a:gd name="T2" fmla="*/ 6 w 35"/>
                <a:gd name="T3" fmla="*/ 28 h 32"/>
                <a:gd name="T4" fmla="*/ 6 w 35"/>
                <a:gd name="T5" fmla="*/ 8 h 32"/>
                <a:gd name="T6" fmla="*/ 10 w 35"/>
                <a:gd name="T7" fmla="*/ 4 h 32"/>
                <a:gd name="T8" fmla="*/ 19 w 35"/>
                <a:gd name="T9" fmla="*/ 0 h 32"/>
                <a:gd name="T10" fmla="*/ 29 w 35"/>
                <a:gd name="T11" fmla="*/ 4 h 32"/>
                <a:gd name="T12" fmla="*/ 30 w 35"/>
                <a:gd name="T13" fmla="*/ 23 h 32"/>
                <a:gd name="T14" fmla="*/ 29 w 35"/>
                <a:gd name="T15" fmla="*/ 24 h 32"/>
                <a:gd name="T16" fmla="*/ 25 w 35"/>
                <a:gd name="T17" fmla="*/ 28 h 32"/>
                <a:gd name="T18" fmla="*/ 16 w 35"/>
                <a:gd name="T19" fmla="*/ 32 h 32"/>
                <a:gd name="T20" fmla="*/ 19 w 35"/>
                <a:gd name="T21" fmla="*/ 4 h 32"/>
                <a:gd name="T22" fmla="*/ 12 w 35"/>
                <a:gd name="T23" fmla="*/ 7 h 32"/>
                <a:gd name="T24" fmla="*/ 8 w 35"/>
                <a:gd name="T25" fmla="*/ 11 h 32"/>
                <a:gd name="T26" fmla="*/ 8 w 35"/>
                <a:gd name="T27" fmla="*/ 25 h 32"/>
                <a:gd name="T28" fmla="*/ 16 w 35"/>
                <a:gd name="T29" fmla="*/ 29 h 32"/>
                <a:gd name="T30" fmla="*/ 23 w 35"/>
                <a:gd name="T31" fmla="*/ 25 h 32"/>
                <a:gd name="T32" fmla="*/ 27 w 35"/>
                <a:gd name="T33" fmla="*/ 22 h 32"/>
                <a:gd name="T34" fmla="*/ 28 w 35"/>
                <a:gd name="T35" fmla="*/ 21 h 32"/>
                <a:gd name="T36" fmla="*/ 27 w 35"/>
                <a:gd name="T37" fmla="*/ 7 h 32"/>
                <a:gd name="T38" fmla="*/ 19 w 35"/>
                <a:gd name="T3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2">
                  <a:moveTo>
                    <a:pt x="16" y="32"/>
                  </a:moveTo>
                  <a:cubicBezTo>
                    <a:pt x="12" y="32"/>
                    <a:pt x="8" y="30"/>
                    <a:pt x="6" y="28"/>
                  </a:cubicBezTo>
                  <a:cubicBezTo>
                    <a:pt x="0" y="22"/>
                    <a:pt x="0" y="14"/>
                    <a:pt x="6" y="8"/>
                  </a:cubicBezTo>
                  <a:cubicBezTo>
                    <a:pt x="10" y="4"/>
                    <a:pt x="10" y="4"/>
                    <a:pt x="10" y="4"/>
                  </a:cubicBezTo>
                  <a:cubicBezTo>
                    <a:pt x="12" y="2"/>
                    <a:pt x="16" y="0"/>
                    <a:pt x="19" y="0"/>
                  </a:cubicBezTo>
                  <a:cubicBezTo>
                    <a:pt x="23" y="0"/>
                    <a:pt x="27" y="2"/>
                    <a:pt x="29" y="4"/>
                  </a:cubicBezTo>
                  <a:cubicBezTo>
                    <a:pt x="34" y="9"/>
                    <a:pt x="35" y="17"/>
                    <a:pt x="30" y="23"/>
                  </a:cubicBezTo>
                  <a:cubicBezTo>
                    <a:pt x="30" y="23"/>
                    <a:pt x="30" y="24"/>
                    <a:pt x="29" y="24"/>
                  </a:cubicBezTo>
                  <a:cubicBezTo>
                    <a:pt x="25" y="28"/>
                    <a:pt x="25" y="28"/>
                    <a:pt x="25" y="28"/>
                  </a:cubicBezTo>
                  <a:cubicBezTo>
                    <a:pt x="23" y="30"/>
                    <a:pt x="19" y="32"/>
                    <a:pt x="16" y="32"/>
                  </a:cubicBezTo>
                  <a:close/>
                  <a:moveTo>
                    <a:pt x="19" y="4"/>
                  </a:moveTo>
                  <a:cubicBezTo>
                    <a:pt x="17" y="4"/>
                    <a:pt x="14" y="5"/>
                    <a:pt x="12" y="7"/>
                  </a:cubicBezTo>
                  <a:cubicBezTo>
                    <a:pt x="8" y="11"/>
                    <a:pt x="8" y="11"/>
                    <a:pt x="8" y="11"/>
                  </a:cubicBezTo>
                  <a:cubicBezTo>
                    <a:pt x="4" y="15"/>
                    <a:pt x="4" y="21"/>
                    <a:pt x="8" y="25"/>
                  </a:cubicBezTo>
                  <a:cubicBezTo>
                    <a:pt x="10" y="27"/>
                    <a:pt x="13" y="29"/>
                    <a:pt x="16" y="29"/>
                  </a:cubicBezTo>
                  <a:cubicBezTo>
                    <a:pt x="18" y="29"/>
                    <a:pt x="21" y="27"/>
                    <a:pt x="23" y="25"/>
                  </a:cubicBezTo>
                  <a:cubicBezTo>
                    <a:pt x="27" y="22"/>
                    <a:pt x="27" y="22"/>
                    <a:pt x="27" y="22"/>
                  </a:cubicBezTo>
                  <a:cubicBezTo>
                    <a:pt x="27" y="21"/>
                    <a:pt x="27" y="21"/>
                    <a:pt x="28" y="21"/>
                  </a:cubicBezTo>
                  <a:cubicBezTo>
                    <a:pt x="31" y="17"/>
                    <a:pt x="31" y="10"/>
                    <a:pt x="27" y="7"/>
                  </a:cubicBezTo>
                  <a:cubicBezTo>
                    <a:pt x="25" y="5"/>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稻壳儿榴莲果果"/>
            <p:cNvSpPr>
              <a:spLocks/>
            </p:cNvSpPr>
            <p:nvPr/>
          </p:nvSpPr>
          <p:spPr bwMode="auto">
            <a:xfrm>
              <a:off x="6935788" y="2327276"/>
              <a:ext cx="12700" cy="17463"/>
            </a:xfrm>
            <a:custGeom>
              <a:avLst/>
              <a:gdLst>
                <a:gd name="T0" fmla="*/ 1 w 3"/>
                <a:gd name="T1" fmla="*/ 4 h 4"/>
                <a:gd name="T2" fmla="*/ 0 w 3"/>
                <a:gd name="T3" fmla="*/ 3 h 4"/>
                <a:gd name="T4" fmla="*/ 0 w 3"/>
                <a:gd name="T5" fmla="*/ 2 h 4"/>
                <a:gd name="T6" fmla="*/ 0 w 3"/>
                <a:gd name="T7" fmla="*/ 1 h 4"/>
                <a:gd name="T8" fmla="*/ 2 w 3"/>
                <a:gd name="T9" fmla="*/ 1 h 4"/>
                <a:gd name="T10" fmla="*/ 3 w 3"/>
                <a:gd name="T11" fmla="*/ 2 h 4"/>
                <a:gd name="T12" fmla="*/ 2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0" y="3"/>
                    <a:pt x="0" y="3"/>
                  </a:cubicBezTo>
                  <a:cubicBezTo>
                    <a:pt x="0" y="3"/>
                    <a:pt x="0" y="2"/>
                    <a:pt x="0" y="2"/>
                  </a:cubicBezTo>
                  <a:cubicBezTo>
                    <a:pt x="0" y="1"/>
                    <a:pt x="0" y="1"/>
                    <a:pt x="0" y="1"/>
                  </a:cubicBezTo>
                  <a:cubicBezTo>
                    <a:pt x="1" y="0"/>
                    <a:pt x="2" y="0"/>
                    <a:pt x="2" y="1"/>
                  </a:cubicBezTo>
                  <a:cubicBezTo>
                    <a:pt x="3" y="1"/>
                    <a:pt x="3" y="1"/>
                    <a:pt x="3" y="2"/>
                  </a:cubicBezTo>
                  <a:cubicBezTo>
                    <a:pt x="3" y="2"/>
                    <a:pt x="3" y="3"/>
                    <a:pt x="2" y="3"/>
                  </a:cubicBezTo>
                  <a:cubicBezTo>
                    <a:pt x="2"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稻壳儿榴莲果果"/>
            <p:cNvSpPr>
              <a:spLocks/>
            </p:cNvSpPr>
            <p:nvPr/>
          </p:nvSpPr>
          <p:spPr bwMode="auto">
            <a:xfrm>
              <a:off x="7040563" y="2327276"/>
              <a:ext cx="12700" cy="17463"/>
            </a:xfrm>
            <a:custGeom>
              <a:avLst/>
              <a:gdLst>
                <a:gd name="T0" fmla="*/ 2 w 3"/>
                <a:gd name="T1" fmla="*/ 4 h 4"/>
                <a:gd name="T2" fmla="*/ 1 w 3"/>
                <a:gd name="T3" fmla="*/ 3 h 4"/>
                <a:gd name="T4" fmla="*/ 0 w 3"/>
                <a:gd name="T5" fmla="*/ 2 h 4"/>
                <a:gd name="T6" fmla="*/ 1 w 3"/>
                <a:gd name="T7" fmla="*/ 1 h 4"/>
                <a:gd name="T8" fmla="*/ 3 w 3"/>
                <a:gd name="T9" fmla="*/ 1 h 4"/>
                <a:gd name="T10" fmla="*/ 3 w 3"/>
                <a:gd name="T11" fmla="*/ 2 h 4"/>
                <a:gd name="T12" fmla="*/ 3 w 3"/>
                <a:gd name="T13" fmla="*/ 3 h 4"/>
                <a:gd name="T14" fmla="*/ 2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4"/>
                  </a:moveTo>
                  <a:cubicBezTo>
                    <a:pt x="1" y="4"/>
                    <a:pt x="1" y="3"/>
                    <a:pt x="1" y="3"/>
                  </a:cubicBezTo>
                  <a:cubicBezTo>
                    <a:pt x="0" y="3"/>
                    <a:pt x="0" y="2"/>
                    <a:pt x="0" y="2"/>
                  </a:cubicBezTo>
                  <a:cubicBezTo>
                    <a:pt x="0" y="1"/>
                    <a:pt x="0" y="1"/>
                    <a:pt x="1" y="1"/>
                  </a:cubicBezTo>
                  <a:cubicBezTo>
                    <a:pt x="1" y="0"/>
                    <a:pt x="2" y="0"/>
                    <a:pt x="3" y="1"/>
                  </a:cubicBezTo>
                  <a:cubicBezTo>
                    <a:pt x="3" y="1"/>
                    <a:pt x="3" y="1"/>
                    <a:pt x="3" y="2"/>
                  </a:cubicBezTo>
                  <a:cubicBezTo>
                    <a:pt x="3" y="2"/>
                    <a:pt x="3" y="3"/>
                    <a:pt x="3" y="3"/>
                  </a:cubicBezTo>
                  <a:cubicBezTo>
                    <a:pt x="3" y="3"/>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稻壳儿榴莲果果"/>
            <p:cNvSpPr>
              <a:spLocks noEditPoints="1"/>
            </p:cNvSpPr>
            <p:nvPr/>
          </p:nvSpPr>
          <p:spPr bwMode="auto">
            <a:xfrm>
              <a:off x="6943725" y="2362201"/>
              <a:ext cx="100013" cy="73025"/>
            </a:xfrm>
            <a:custGeom>
              <a:avLst/>
              <a:gdLst>
                <a:gd name="T0" fmla="*/ 11 w 23"/>
                <a:gd name="T1" fmla="*/ 17 h 17"/>
                <a:gd name="T2" fmla="*/ 0 w 23"/>
                <a:gd name="T3" fmla="*/ 9 h 17"/>
                <a:gd name="T4" fmla="*/ 11 w 23"/>
                <a:gd name="T5" fmla="*/ 0 h 17"/>
                <a:gd name="T6" fmla="*/ 23 w 23"/>
                <a:gd name="T7" fmla="*/ 9 h 17"/>
                <a:gd name="T8" fmla="*/ 11 w 23"/>
                <a:gd name="T9" fmla="*/ 17 h 17"/>
                <a:gd name="T10" fmla="*/ 11 w 23"/>
                <a:gd name="T11" fmla="*/ 4 h 17"/>
                <a:gd name="T12" fmla="*/ 4 w 23"/>
                <a:gd name="T13" fmla="*/ 9 h 17"/>
                <a:gd name="T14" fmla="*/ 11 w 23"/>
                <a:gd name="T15" fmla="*/ 14 h 17"/>
                <a:gd name="T16" fmla="*/ 19 w 23"/>
                <a:gd name="T17" fmla="*/ 9 h 17"/>
                <a:gd name="T18" fmla="*/ 11 w 23"/>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11" y="17"/>
                  </a:moveTo>
                  <a:cubicBezTo>
                    <a:pt x="5" y="17"/>
                    <a:pt x="0" y="13"/>
                    <a:pt x="0" y="9"/>
                  </a:cubicBezTo>
                  <a:cubicBezTo>
                    <a:pt x="0" y="4"/>
                    <a:pt x="5" y="0"/>
                    <a:pt x="11" y="0"/>
                  </a:cubicBezTo>
                  <a:cubicBezTo>
                    <a:pt x="18" y="0"/>
                    <a:pt x="23" y="4"/>
                    <a:pt x="23" y="9"/>
                  </a:cubicBezTo>
                  <a:cubicBezTo>
                    <a:pt x="23" y="13"/>
                    <a:pt x="18" y="17"/>
                    <a:pt x="11" y="17"/>
                  </a:cubicBezTo>
                  <a:close/>
                  <a:moveTo>
                    <a:pt x="11" y="4"/>
                  </a:moveTo>
                  <a:cubicBezTo>
                    <a:pt x="7" y="4"/>
                    <a:pt x="4" y="6"/>
                    <a:pt x="4" y="9"/>
                  </a:cubicBezTo>
                  <a:cubicBezTo>
                    <a:pt x="4" y="12"/>
                    <a:pt x="7" y="14"/>
                    <a:pt x="11" y="14"/>
                  </a:cubicBezTo>
                  <a:cubicBezTo>
                    <a:pt x="16" y="14"/>
                    <a:pt x="19" y="12"/>
                    <a:pt x="19" y="9"/>
                  </a:cubicBezTo>
                  <a:cubicBezTo>
                    <a:pt x="19" y="6"/>
                    <a:pt x="16"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稻壳儿榴莲果果"/>
            <p:cNvSpPr>
              <a:spLocks noEditPoints="1"/>
            </p:cNvSpPr>
            <p:nvPr/>
          </p:nvSpPr>
          <p:spPr bwMode="auto">
            <a:xfrm>
              <a:off x="6923088" y="2470151"/>
              <a:ext cx="138113" cy="125413"/>
            </a:xfrm>
            <a:custGeom>
              <a:avLst/>
              <a:gdLst>
                <a:gd name="T0" fmla="*/ 16 w 32"/>
                <a:gd name="T1" fmla="*/ 29 h 29"/>
                <a:gd name="T2" fmla="*/ 16 w 32"/>
                <a:gd name="T3" fmla="*/ 29 h 29"/>
                <a:gd name="T4" fmla="*/ 15 w 32"/>
                <a:gd name="T5" fmla="*/ 29 h 29"/>
                <a:gd name="T6" fmla="*/ 10 w 32"/>
                <a:gd name="T7" fmla="*/ 24 h 29"/>
                <a:gd name="T8" fmla="*/ 0 w 32"/>
                <a:gd name="T9" fmla="*/ 9 h 29"/>
                <a:gd name="T10" fmla="*/ 9 w 32"/>
                <a:gd name="T11" fmla="*/ 0 h 29"/>
                <a:gd name="T12" fmla="*/ 16 w 32"/>
                <a:gd name="T13" fmla="*/ 4 h 29"/>
                <a:gd name="T14" fmla="*/ 23 w 32"/>
                <a:gd name="T15" fmla="*/ 0 h 29"/>
                <a:gd name="T16" fmla="*/ 32 w 32"/>
                <a:gd name="T17" fmla="*/ 9 h 29"/>
                <a:gd name="T18" fmla="*/ 22 w 32"/>
                <a:gd name="T19" fmla="*/ 24 h 29"/>
                <a:gd name="T20" fmla="*/ 17 w 32"/>
                <a:gd name="T21" fmla="*/ 29 h 29"/>
                <a:gd name="T22" fmla="*/ 16 w 32"/>
                <a:gd name="T23" fmla="*/ 29 h 29"/>
                <a:gd name="T24" fmla="*/ 9 w 32"/>
                <a:gd name="T25" fmla="*/ 3 h 29"/>
                <a:gd name="T26" fmla="*/ 3 w 32"/>
                <a:gd name="T27" fmla="*/ 9 h 29"/>
                <a:gd name="T28" fmla="*/ 12 w 32"/>
                <a:gd name="T29" fmla="*/ 21 h 29"/>
                <a:gd name="T30" fmla="*/ 16 w 32"/>
                <a:gd name="T31" fmla="*/ 25 h 29"/>
                <a:gd name="T32" fmla="*/ 20 w 32"/>
                <a:gd name="T33" fmla="*/ 21 h 29"/>
                <a:gd name="T34" fmla="*/ 29 w 32"/>
                <a:gd name="T35" fmla="*/ 9 h 29"/>
                <a:gd name="T36" fmla="*/ 23 w 32"/>
                <a:gd name="T37" fmla="*/ 3 h 29"/>
                <a:gd name="T38" fmla="*/ 18 w 32"/>
                <a:gd name="T39" fmla="*/ 8 h 29"/>
                <a:gd name="T40" fmla="*/ 15 w 32"/>
                <a:gd name="T41" fmla="*/ 8 h 29"/>
                <a:gd name="T42" fmla="*/ 9 w 32"/>
                <a:gd name="T43"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9">
                  <a:moveTo>
                    <a:pt x="16" y="29"/>
                  </a:moveTo>
                  <a:cubicBezTo>
                    <a:pt x="16" y="29"/>
                    <a:pt x="16" y="29"/>
                    <a:pt x="16" y="29"/>
                  </a:cubicBezTo>
                  <a:cubicBezTo>
                    <a:pt x="16" y="29"/>
                    <a:pt x="15" y="29"/>
                    <a:pt x="15" y="29"/>
                  </a:cubicBezTo>
                  <a:cubicBezTo>
                    <a:pt x="13" y="27"/>
                    <a:pt x="11" y="25"/>
                    <a:pt x="10" y="24"/>
                  </a:cubicBezTo>
                  <a:cubicBezTo>
                    <a:pt x="4" y="19"/>
                    <a:pt x="0" y="15"/>
                    <a:pt x="0" y="9"/>
                  </a:cubicBezTo>
                  <a:cubicBezTo>
                    <a:pt x="0" y="4"/>
                    <a:pt x="4" y="0"/>
                    <a:pt x="9" y="0"/>
                  </a:cubicBezTo>
                  <a:cubicBezTo>
                    <a:pt x="12" y="0"/>
                    <a:pt x="14" y="1"/>
                    <a:pt x="16" y="4"/>
                  </a:cubicBezTo>
                  <a:cubicBezTo>
                    <a:pt x="18" y="1"/>
                    <a:pt x="20" y="0"/>
                    <a:pt x="23" y="0"/>
                  </a:cubicBezTo>
                  <a:cubicBezTo>
                    <a:pt x="28" y="0"/>
                    <a:pt x="32" y="4"/>
                    <a:pt x="32" y="9"/>
                  </a:cubicBezTo>
                  <a:cubicBezTo>
                    <a:pt x="32" y="15"/>
                    <a:pt x="28" y="19"/>
                    <a:pt x="22" y="24"/>
                  </a:cubicBezTo>
                  <a:cubicBezTo>
                    <a:pt x="21" y="25"/>
                    <a:pt x="19" y="27"/>
                    <a:pt x="17" y="29"/>
                  </a:cubicBezTo>
                  <a:cubicBezTo>
                    <a:pt x="17" y="29"/>
                    <a:pt x="16" y="29"/>
                    <a:pt x="16" y="29"/>
                  </a:cubicBezTo>
                  <a:close/>
                  <a:moveTo>
                    <a:pt x="9" y="3"/>
                  </a:moveTo>
                  <a:cubicBezTo>
                    <a:pt x="6" y="3"/>
                    <a:pt x="3" y="6"/>
                    <a:pt x="3" y="9"/>
                  </a:cubicBezTo>
                  <a:cubicBezTo>
                    <a:pt x="3" y="13"/>
                    <a:pt x="7" y="17"/>
                    <a:pt x="12" y="21"/>
                  </a:cubicBezTo>
                  <a:cubicBezTo>
                    <a:pt x="13" y="22"/>
                    <a:pt x="15" y="24"/>
                    <a:pt x="16" y="25"/>
                  </a:cubicBezTo>
                  <a:cubicBezTo>
                    <a:pt x="17" y="24"/>
                    <a:pt x="19" y="22"/>
                    <a:pt x="20" y="21"/>
                  </a:cubicBezTo>
                  <a:cubicBezTo>
                    <a:pt x="25" y="17"/>
                    <a:pt x="29" y="13"/>
                    <a:pt x="29" y="9"/>
                  </a:cubicBezTo>
                  <a:cubicBezTo>
                    <a:pt x="29" y="6"/>
                    <a:pt x="26" y="3"/>
                    <a:pt x="23" y="3"/>
                  </a:cubicBezTo>
                  <a:cubicBezTo>
                    <a:pt x="21" y="3"/>
                    <a:pt x="19" y="4"/>
                    <a:pt x="18" y="8"/>
                  </a:cubicBezTo>
                  <a:cubicBezTo>
                    <a:pt x="17" y="9"/>
                    <a:pt x="15" y="9"/>
                    <a:pt x="15" y="8"/>
                  </a:cubicBezTo>
                  <a:cubicBezTo>
                    <a:pt x="13" y="4"/>
                    <a:pt x="11"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稻壳儿榴莲果果"/>
            <p:cNvSpPr>
              <a:spLocks/>
            </p:cNvSpPr>
            <p:nvPr/>
          </p:nvSpPr>
          <p:spPr bwMode="auto">
            <a:xfrm>
              <a:off x="7075488" y="2655888"/>
              <a:ext cx="65088" cy="65088"/>
            </a:xfrm>
            <a:custGeom>
              <a:avLst/>
              <a:gdLst>
                <a:gd name="T0" fmla="*/ 13 w 15"/>
                <a:gd name="T1" fmla="*/ 15 h 15"/>
                <a:gd name="T2" fmla="*/ 11 w 15"/>
                <a:gd name="T3" fmla="*/ 13 h 15"/>
                <a:gd name="T4" fmla="*/ 1 w 15"/>
                <a:gd name="T5" fmla="*/ 3 h 15"/>
                <a:gd name="T6" fmla="*/ 0 w 15"/>
                <a:gd name="T7" fmla="*/ 1 h 15"/>
                <a:gd name="T8" fmla="*/ 3 w 15"/>
                <a:gd name="T9" fmla="*/ 0 h 15"/>
                <a:gd name="T10" fmla="*/ 14 w 15"/>
                <a:gd name="T11" fmla="*/ 12 h 15"/>
                <a:gd name="T12" fmla="*/ 13 w 15"/>
                <a:gd name="T13" fmla="*/ 14 h 15"/>
                <a:gd name="T14" fmla="*/ 13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3" y="15"/>
                  </a:moveTo>
                  <a:cubicBezTo>
                    <a:pt x="12" y="15"/>
                    <a:pt x="11" y="14"/>
                    <a:pt x="11" y="13"/>
                  </a:cubicBezTo>
                  <a:cubicBezTo>
                    <a:pt x="10" y="9"/>
                    <a:pt x="3" y="5"/>
                    <a:pt x="1" y="3"/>
                  </a:cubicBezTo>
                  <a:cubicBezTo>
                    <a:pt x="0" y="3"/>
                    <a:pt x="0" y="2"/>
                    <a:pt x="0" y="1"/>
                  </a:cubicBezTo>
                  <a:cubicBezTo>
                    <a:pt x="1" y="0"/>
                    <a:pt x="2" y="0"/>
                    <a:pt x="3" y="0"/>
                  </a:cubicBezTo>
                  <a:cubicBezTo>
                    <a:pt x="3" y="1"/>
                    <a:pt x="12" y="6"/>
                    <a:pt x="14" y="12"/>
                  </a:cubicBezTo>
                  <a:cubicBezTo>
                    <a:pt x="15" y="13"/>
                    <a:pt x="14" y="14"/>
                    <a:pt x="13" y="14"/>
                  </a:cubicBezTo>
                  <a:cubicBezTo>
                    <a:pt x="13" y="14"/>
                    <a:pt x="13" y="15"/>
                    <a:pt x="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稻壳儿榴莲果果"/>
            <p:cNvSpPr>
              <a:spLocks/>
            </p:cNvSpPr>
            <p:nvPr/>
          </p:nvSpPr>
          <p:spPr bwMode="auto">
            <a:xfrm>
              <a:off x="6848475" y="2655888"/>
              <a:ext cx="65088" cy="65088"/>
            </a:xfrm>
            <a:custGeom>
              <a:avLst/>
              <a:gdLst>
                <a:gd name="T0" fmla="*/ 2 w 15"/>
                <a:gd name="T1" fmla="*/ 15 h 15"/>
                <a:gd name="T2" fmla="*/ 2 w 15"/>
                <a:gd name="T3" fmla="*/ 14 h 15"/>
                <a:gd name="T4" fmla="*/ 1 w 15"/>
                <a:gd name="T5" fmla="*/ 12 h 15"/>
                <a:gd name="T6" fmla="*/ 12 w 15"/>
                <a:gd name="T7" fmla="*/ 0 h 15"/>
                <a:gd name="T8" fmla="*/ 15 w 15"/>
                <a:gd name="T9" fmla="*/ 1 h 15"/>
                <a:gd name="T10" fmla="*/ 14 w 15"/>
                <a:gd name="T11" fmla="*/ 3 h 15"/>
                <a:gd name="T12" fmla="*/ 4 w 15"/>
                <a:gd name="T13" fmla="*/ 13 h 15"/>
                <a:gd name="T14" fmla="*/ 2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2" y="15"/>
                  </a:moveTo>
                  <a:cubicBezTo>
                    <a:pt x="2" y="15"/>
                    <a:pt x="2" y="14"/>
                    <a:pt x="2" y="14"/>
                  </a:cubicBezTo>
                  <a:cubicBezTo>
                    <a:pt x="1" y="14"/>
                    <a:pt x="0" y="13"/>
                    <a:pt x="1" y="12"/>
                  </a:cubicBezTo>
                  <a:cubicBezTo>
                    <a:pt x="2" y="6"/>
                    <a:pt x="12" y="1"/>
                    <a:pt x="12" y="0"/>
                  </a:cubicBezTo>
                  <a:cubicBezTo>
                    <a:pt x="13" y="0"/>
                    <a:pt x="14" y="0"/>
                    <a:pt x="15" y="1"/>
                  </a:cubicBezTo>
                  <a:cubicBezTo>
                    <a:pt x="15" y="2"/>
                    <a:pt x="15" y="3"/>
                    <a:pt x="14" y="3"/>
                  </a:cubicBezTo>
                  <a:cubicBezTo>
                    <a:pt x="14" y="4"/>
                    <a:pt x="5" y="8"/>
                    <a:pt x="4" y="13"/>
                  </a:cubicBezTo>
                  <a:cubicBezTo>
                    <a:pt x="4" y="14"/>
                    <a:pt x="3" y="15"/>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稻壳儿榴莲果果"/>
            <p:cNvSpPr>
              <a:spLocks/>
            </p:cNvSpPr>
            <p:nvPr/>
          </p:nvSpPr>
          <p:spPr bwMode="auto">
            <a:xfrm>
              <a:off x="6778625" y="2738438"/>
              <a:ext cx="439738" cy="17463"/>
            </a:xfrm>
            <a:custGeom>
              <a:avLst/>
              <a:gdLst>
                <a:gd name="T0" fmla="*/ 100 w 101"/>
                <a:gd name="T1" fmla="*/ 4 h 4"/>
                <a:gd name="T2" fmla="*/ 2 w 101"/>
                <a:gd name="T3" fmla="*/ 4 h 4"/>
                <a:gd name="T4" fmla="*/ 0 w 101"/>
                <a:gd name="T5" fmla="*/ 2 h 4"/>
                <a:gd name="T6" fmla="*/ 2 w 101"/>
                <a:gd name="T7" fmla="*/ 0 h 4"/>
                <a:gd name="T8" fmla="*/ 100 w 101"/>
                <a:gd name="T9" fmla="*/ 0 h 4"/>
                <a:gd name="T10" fmla="*/ 101 w 101"/>
                <a:gd name="T11" fmla="*/ 2 h 4"/>
                <a:gd name="T12" fmla="*/ 100 w 10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1" h="4">
                  <a:moveTo>
                    <a:pt x="100" y="4"/>
                  </a:moveTo>
                  <a:cubicBezTo>
                    <a:pt x="2" y="4"/>
                    <a:pt x="2" y="4"/>
                    <a:pt x="2" y="4"/>
                  </a:cubicBezTo>
                  <a:cubicBezTo>
                    <a:pt x="1" y="4"/>
                    <a:pt x="0" y="3"/>
                    <a:pt x="0" y="2"/>
                  </a:cubicBezTo>
                  <a:cubicBezTo>
                    <a:pt x="0" y="1"/>
                    <a:pt x="1" y="0"/>
                    <a:pt x="2" y="0"/>
                  </a:cubicBezTo>
                  <a:cubicBezTo>
                    <a:pt x="100" y="0"/>
                    <a:pt x="100" y="0"/>
                    <a:pt x="100" y="0"/>
                  </a:cubicBezTo>
                  <a:cubicBezTo>
                    <a:pt x="101" y="0"/>
                    <a:pt x="101" y="1"/>
                    <a:pt x="101" y="2"/>
                  </a:cubicBezTo>
                  <a:cubicBezTo>
                    <a:pt x="101" y="3"/>
                    <a:pt x="101" y="4"/>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5" name="组合 184"/>
          <p:cNvGrpSpPr/>
          <p:nvPr/>
        </p:nvGrpSpPr>
        <p:grpSpPr>
          <a:xfrm>
            <a:off x="7083806" y="4097227"/>
            <a:ext cx="378895" cy="353481"/>
            <a:chOff x="6775451" y="4970463"/>
            <a:chExt cx="520700" cy="485775"/>
          </a:xfrm>
          <a:solidFill>
            <a:schemeClr val="bg1"/>
          </a:solidFill>
        </p:grpSpPr>
        <p:sp>
          <p:nvSpPr>
            <p:cNvPr id="186" name="稻壳儿榴莲果果"/>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稻壳儿榴莲果果"/>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稻壳儿榴莲果果"/>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稻壳儿榴莲果果"/>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稻壳儿榴莲果果"/>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稻壳儿榴莲果果"/>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稻壳儿榴莲果果"/>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稻壳儿榴莲果果"/>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稻壳儿榴莲果果"/>
            <p:cNvSpPr>
              <a:spLocks noEditPoints="1"/>
            </p:cNvSpPr>
            <p:nvPr/>
          </p:nvSpPr>
          <p:spPr bwMode="auto">
            <a:xfrm>
              <a:off x="6775451" y="5043488"/>
              <a:ext cx="447675" cy="412750"/>
            </a:xfrm>
            <a:custGeom>
              <a:avLst/>
              <a:gdLst>
                <a:gd name="T0" fmla="*/ 52 w 103"/>
                <a:gd name="T1" fmla="*/ 95 h 95"/>
                <a:gd name="T2" fmla="*/ 50 w 103"/>
                <a:gd name="T3" fmla="*/ 95 h 95"/>
                <a:gd name="T4" fmla="*/ 32 w 103"/>
                <a:gd name="T5" fmla="*/ 77 h 95"/>
                <a:gd name="T6" fmla="*/ 0 w 103"/>
                <a:gd name="T7" fmla="*/ 28 h 95"/>
                <a:gd name="T8" fmla="*/ 26 w 103"/>
                <a:gd name="T9" fmla="*/ 0 h 95"/>
                <a:gd name="T10" fmla="*/ 52 w 103"/>
                <a:gd name="T11" fmla="*/ 17 h 95"/>
                <a:gd name="T12" fmla="*/ 77 w 103"/>
                <a:gd name="T13" fmla="*/ 0 h 95"/>
                <a:gd name="T14" fmla="*/ 103 w 103"/>
                <a:gd name="T15" fmla="*/ 28 h 95"/>
                <a:gd name="T16" fmla="*/ 71 w 103"/>
                <a:gd name="T17" fmla="*/ 77 h 95"/>
                <a:gd name="T18" fmla="*/ 53 w 103"/>
                <a:gd name="T19" fmla="*/ 95 h 95"/>
                <a:gd name="T20" fmla="*/ 52 w 103"/>
                <a:gd name="T21" fmla="*/ 95 h 95"/>
                <a:gd name="T22" fmla="*/ 26 w 103"/>
                <a:gd name="T23" fmla="*/ 4 h 95"/>
                <a:gd name="T24" fmla="*/ 3 w 103"/>
                <a:gd name="T25" fmla="*/ 28 h 95"/>
                <a:gd name="T26" fmla="*/ 35 w 103"/>
                <a:gd name="T27" fmla="*/ 75 h 95"/>
                <a:gd name="T28" fmla="*/ 52 w 103"/>
                <a:gd name="T29" fmla="*/ 91 h 95"/>
                <a:gd name="T30" fmla="*/ 69 w 103"/>
                <a:gd name="T31" fmla="*/ 75 h 95"/>
                <a:gd name="T32" fmla="*/ 100 w 103"/>
                <a:gd name="T33" fmla="*/ 28 h 95"/>
                <a:gd name="T34" fmla="*/ 77 w 103"/>
                <a:gd name="T35" fmla="*/ 4 h 95"/>
                <a:gd name="T36" fmla="*/ 53 w 103"/>
                <a:gd name="T37" fmla="*/ 22 h 95"/>
                <a:gd name="T38" fmla="*/ 50 w 103"/>
                <a:gd name="T39" fmla="*/ 22 h 95"/>
                <a:gd name="T40" fmla="*/ 26 w 103"/>
                <a:gd name="T41"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95">
                  <a:moveTo>
                    <a:pt x="52" y="95"/>
                  </a:moveTo>
                  <a:cubicBezTo>
                    <a:pt x="51" y="95"/>
                    <a:pt x="51" y="95"/>
                    <a:pt x="50" y="95"/>
                  </a:cubicBezTo>
                  <a:cubicBezTo>
                    <a:pt x="44" y="88"/>
                    <a:pt x="38" y="83"/>
                    <a:pt x="32" y="77"/>
                  </a:cubicBezTo>
                  <a:cubicBezTo>
                    <a:pt x="14" y="61"/>
                    <a:pt x="0" y="48"/>
                    <a:pt x="0" y="28"/>
                  </a:cubicBezTo>
                  <a:cubicBezTo>
                    <a:pt x="0" y="12"/>
                    <a:pt x="12" y="0"/>
                    <a:pt x="26" y="0"/>
                  </a:cubicBezTo>
                  <a:cubicBezTo>
                    <a:pt x="39" y="0"/>
                    <a:pt x="46" y="7"/>
                    <a:pt x="52" y="17"/>
                  </a:cubicBezTo>
                  <a:cubicBezTo>
                    <a:pt x="57" y="7"/>
                    <a:pt x="64" y="0"/>
                    <a:pt x="77" y="0"/>
                  </a:cubicBezTo>
                  <a:cubicBezTo>
                    <a:pt x="91" y="0"/>
                    <a:pt x="103" y="12"/>
                    <a:pt x="103" y="28"/>
                  </a:cubicBezTo>
                  <a:cubicBezTo>
                    <a:pt x="103" y="48"/>
                    <a:pt x="89" y="61"/>
                    <a:pt x="71" y="77"/>
                  </a:cubicBezTo>
                  <a:cubicBezTo>
                    <a:pt x="65" y="83"/>
                    <a:pt x="59" y="88"/>
                    <a:pt x="53" y="95"/>
                  </a:cubicBezTo>
                  <a:cubicBezTo>
                    <a:pt x="52" y="95"/>
                    <a:pt x="52" y="95"/>
                    <a:pt x="52" y="95"/>
                  </a:cubicBezTo>
                  <a:close/>
                  <a:moveTo>
                    <a:pt x="26" y="4"/>
                  </a:moveTo>
                  <a:cubicBezTo>
                    <a:pt x="13" y="4"/>
                    <a:pt x="3" y="14"/>
                    <a:pt x="3" y="28"/>
                  </a:cubicBezTo>
                  <a:cubicBezTo>
                    <a:pt x="3" y="46"/>
                    <a:pt x="17" y="59"/>
                    <a:pt x="35" y="75"/>
                  </a:cubicBezTo>
                  <a:cubicBezTo>
                    <a:pt x="40" y="80"/>
                    <a:pt x="46" y="85"/>
                    <a:pt x="52" y="91"/>
                  </a:cubicBezTo>
                  <a:cubicBezTo>
                    <a:pt x="57" y="85"/>
                    <a:pt x="63" y="80"/>
                    <a:pt x="69" y="75"/>
                  </a:cubicBezTo>
                  <a:cubicBezTo>
                    <a:pt x="86" y="59"/>
                    <a:pt x="100" y="46"/>
                    <a:pt x="100" y="28"/>
                  </a:cubicBezTo>
                  <a:cubicBezTo>
                    <a:pt x="100" y="14"/>
                    <a:pt x="90" y="4"/>
                    <a:pt x="77" y="4"/>
                  </a:cubicBezTo>
                  <a:cubicBezTo>
                    <a:pt x="66" y="4"/>
                    <a:pt x="60" y="8"/>
                    <a:pt x="53" y="22"/>
                  </a:cubicBezTo>
                  <a:cubicBezTo>
                    <a:pt x="52" y="23"/>
                    <a:pt x="51" y="23"/>
                    <a:pt x="50" y="22"/>
                  </a:cubicBezTo>
                  <a:cubicBezTo>
                    <a:pt x="43" y="8"/>
                    <a:pt x="3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稻壳儿榴莲果果"/>
            <p:cNvSpPr>
              <a:spLocks/>
            </p:cNvSpPr>
            <p:nvPr/>
          </p:nvSpPr>
          <p:spPr bwMode="auto">
            <a:xfrm>
              <a:off x="6975476" y="4995863"/>
              <a:ext cx="300038" cy="274638"/>
            </a:xfrm>
            <a:custGeom>
              <a:avLst/>
              <a:gdLst>
                <a:gd name="T0" fmla="*/ 1 w 69"/>
                <a:gd name="T1" fmla="*/ 63 h 63"/>
                <a:gd name="T2" fmla="*/ 0 w 69"/>
                <a:gd name="T3" fmla="*/ 62 h 63"/>
                <a:gd name="T4" fmla="*/ 0 w 69"/>
                <a:gd name="T5" fmla="*/ 60 h 63"/>
                <a:gd name="T6" fmla="*/ 66 w 69"/>
                <a:gd name="T7" fmla="*/ 0 h 63"/>
                <a:gd name="T8" fmla="*/ 68 w 69"/>
                <a:gd name="T9" fmla="*/ 0 h 63"/>
                <a:gd name="T10" fmla="*/ 68 w 69"/>
                <a:gd name="T11" fmla="*/ 3 h 63"/>
                <a:gd name="T12" fmla="*/ 3 w 69"/>
                <a:gd name="T13" fmla="*/ 63 h 63"/>
                <a:gd name="T14" fmla="*/ 1 w 69"/>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63">
                  <a:moveTo>
                    <a:pt x="1" y="63"/>
                  </a:moveTo>
                  <a:cubicBezTo>
                    <a:pt x="1" y="63"/>
                    <a:pt x="1" y="63"/>
                    <a:pt x="0" y="62"/>
                  </a:cubicBezTo>
                  <a:cubicBezTo>
                    <a:pt x="0" y="62"/>
                    <a:pt x="0" y="61"/>
                    <a:pt x="0" y="60"/>
                  </a:cubicBezTo>
                  <a:cubicBezTo>
                    <a:pt x="66" y="0"/>
                    <a:pt x="66" y="0"/>
                    <a:pt x="66" y="0"/>
                  </a:cubicBezTo>
                  <a:cubicBezTo>
                    <a:pt x="66" y="0"/>
                    <a:pt x="67" y="0"/>
                    <a:pt x="68" y="0"/>
                  </a:cubicBezTo>
                  <a:cubicBezTo>
                    <a:pt x="69" y="1"/>
                    <a:pt x="68" y="2"/>
                    <a:pt x="68" y="3"/>
                  </a:cubicBezTo>
                  <a:cubicBezTo>
                    <a:pt x="3" y="63"/>
                    <a:pt x="3" y="63"/>
                    <a:pt x="3" y="63"/>
                  </a:cubicBezTo>
                  <a:cubicBezTo>
                    <a:pt x="2" y="63"/>
                    <a:pt x="2" y="63"/>
                    <a:pt x="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稻壳儿榴莲果果"/>
            <p:cNvSpPr>
              <a:spLocks/>
            </p:cNvSpPr>
            <p:nvPr/>
          </p:nvSpPr>
          <p:spPr bwMode="auto">
            <a:xfrm>
              <a:off x="7188201" y="5005388"/>
              <a:ext cx="73025" cy="77788"/>
            </a:xfrm>
            <a:custGeom>
              <a:avLst/>
              <a:gdLst>
                <a:gd name="T0" fmla="*/ 15 w 17"/>
                <a:gd name="T1" fmla="*/ 18 h 18"/>
                <a:gd name="T2" fmla="*/ 15 w 17"/>
                <a:gd name="T3" fmla="*/ 17 h 18"/>
                <a:gd name="T4" fmla="*/ 4 w 17"/>
                <a:gd name="T5" fmla="*/ 15 h 18"/>
                <a:gd name="T6" fmla="*/ 2 w 17"/>
                <a:gd name="T7" fmla="*/ 14 h 18"/>
                <a:gd name="T8" fmla="*/ 0 w 17"/>
                <a:gd name="T9" fmla="*/ 3 h 18"/>
                <a:gd name="T10" fmla="*/ 1 w 17"/>
                <a:gd name="T11" fmla="*/ 1 h 18"/>
                <a:gd name="T12" fmla="*/ 3 w 17"/>
                <a:gd name="T13" fmla="*/ 2 h 18"/>
                <a:gd name="T14" fmla="*/ 5 w 17"/>
                <a:gd name="T15" fmla="*/ 12 h 18"/>
                <a:gd name="T16" fmla="*/ 15 w 17"/>
                <a:gd name="T17" fmla="*/ 14 h 18"/>
                <a:gd name="T18" fmla="*/ 17 w 17"/>
                <a:gd name="T19" fmla="*/ 16 h 18"/>
                <a:gd name="T20" fmla="*/ 15 w 17"/>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15" y="18"/>
                  </a:moveTo>
                  <a:cubicBezTo>
                    <a:pt x="15" y="18"/>
                    <a:pt x="15" y="17"/>
                    <a:pt x="15" y="17"/>
                  </a:cubicBezTo>
                  <a:cubicBezTo>
                    <a:pt x="4" y="15"/>
                    <a:pt x="4" y="15"/>
                    <a:pt x="4" y="15"/>
                  </a:cubicBezTo>
                  <a:cubicBezTo>
                    <a:pt x="3" y="15"/>
                    <a:pt x="3" y="14"/>
                    <a:pt x="2" y="14"/>
                  </a:cubicBezTo>
                  <a:cubicBezTo>
                    <a:pt x="0" y="3"/>
                    <a:pt x="0" y="3"/>
                    <a:pt x="0" y="3"/>
                  </a:cubicBezTo>
                  <a:cubicBezTo>
                    <a:pt x="0" y="2"/>
                    <a:pt x="0" y="1"/>
                    <a:pt x="1" y="1"/>
                  </a:cubicBezTo>
                  <a:cubicBezTo>
                    <a:pt x="2" y="0"/>
                    <a:pt x="3" y="1"/>
                    <a:pt x="3" y="2"/>
                  </a:cubicBezTo>
                  <a:cubicBezTo>
                    <a:pt x="5" y="12"/>
                    <a:pt x="5" y="12"/>
                    <a:pt x="5" y="12"/>
                  </a:cubicBezTo>
                  <a:cubicBezTo>
                    <a:pt x="15" y="14"/>
                    <a:pt x="15" y="14"/>
                    <a:pt x="15" y="14"/>
                  </a:cubicBezTo>
                  <a:cubicBezTo>
                    <a:pt x="16" y="14"/>
                    <a:pt x="17" y="15"/>
                    <a:pt x="17" y="16"/>
                  </a:cubicBezTo>
                  <a:cubicBezTo>
                    <a:pt x="16" y="17"/>
                    <a:pt x="16"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稻壳儿榴莲果果"/>
            <p:cNvSpPr>
              <a:spLocks/>
            </p:cNvSpPr>
            <p:nvPr/>
          </p:nvSpPr>
          <p:spPr bwMode="auto">
            <a:xfrm>
              <a:off x="7223126" y="4970463"/>
              <a:ext cx="73025" cy="73025"/>
            </a:xfrm>
            <a:custGeom>
              <a:avLst/>
              <a:gdLst>
                <a:gd name="T0" fmla="*/ 15 w 17"/>
                <a:gd name="T1" fmla="*/ 17 h 17"/>
                <a:gd name="T2" fmla="*/ 15 w 17"/>
                <a:gd name="T3" fmla="*/ 17 h 17"/>
                <a:gd name="T4" fmla="*/ 4 w 17"/>
                <a:gd name="T5" fmla="*/ 15 h 17"/>
                <a:gd name="T6" fmla="*/ 3 w 17"/>
                <a:gd name="T7" fmla="*/ 13 h 17"/>
                <a:gd name="T8" fmla="*/ 0 w 17"/>
                <a:gd name="T9" fmla="*/ 3 h 17"/>
                <a:gd name="T10" fmla="*/ 1 w 17"/>
                <a:gd name="T11" fmla="*/ 0 h 17"/>
                <a:gd name="T12" fmla="*/ 3 w 17"/>
                <a:gd name="T13" fmla="*/ 2 h 17"/>
                <a:gd name="T14" fmla="*/ 6 w 17"/>
                <a:gd name="T15" fmla="*/ 12 h 17"/>
                <a:gd name="T16" fmla="*/ 16 w 17"/>
                <a:gd name="T17" fmla="*/ 14 h 17"/>
                <a:gd name="T18" fmla="*/ 17 w 17"/>
                <a:gd name="T19" fmla="*/ 16 h 17"/>
                <a:gd name="T20" fmla="*/ 15 w 17"/>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5" y="17"/>
                  </a:moveTo>
                  <a:cubicBezTo>
                    <a:pt x="15" y="17"/>
                    <a:pt x="15" y="17"/>
                    <a:pt x="15" y="17"/>
                  </a:cubicBezTo>
                  <a:cubicBezTo>
                    <a:pt x="4" y="15"/>
                    <a:pt x="4" y="15"/>
                    <a:pt x="4" y="15"/>
                  </a:cubicBezTo>
                  <a:cubicBezTo>
                    <a:pt x="3" y="14"/>
                    <a:pt x="3" y="14"/>
                    <a:pt x="3" y="13"/>
                  </a:cubicBezTo>
                  <a:cubicBezTo>
                    <a:pt x="0" y="3"/>
                    <a:pt x="0" y="3"/>
                    <a:pt x="0" y="3"/>
                  </a:cubicBezTo>
                  <a:cubicBezTo>
                    <a:pt x="0" y="2"/>
                    <a:pt x="0" y="1"/>
                    <a:pt x="1" y="0"/>
                  </a:cubicBezTo>
                  <a:cubicBezTo>
                    <a:pt x="2" y="0"/>
                    <a:pt x="3" y="1"/>
                    <a:pt x="3" y="2"/>
                  </a:cubicBezTo>
                  <a:cubicBezTo>
                    <a:pt x="6" y="12"/>
                    <a:pt x="6" y="12"/>
                    <a:pt x="6" y="12"/>
                  </a:cubicBezTo>
                  <a:cubicBezTo>
                    <a:pt x="16" y="14"/>
                    <a:pt x="16" y="14"/>
                    <a:pt x="16" y="14"/>
                  </a:cubicBezTo>
                  <a:cubicBezTo>
                    <a:pt x="16" y="14"/>
                    <a:pt x="17" y="15"/>
                    <a:pt x="17" y="16"/>
                  </a:cubicBezTo>
                  <a:cubicBezTo>
                    <a:pt x="17" y="17"/>
                    <a:pt x="16"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稻壳儿榴莲果果"/>
            <p:cNvSpPr>
              <a:spLocks/>
            </p:cNvSpPr>
            <p:nvPr/>
          </p:nvSpPr>
          <p:spPr bwMode="auto">
            <a:xfrm>
              <a:off x="6775451" y="5338763"/>
              <a:ext cx="122238" cy="109538"/>
            </a:xfrm>
            <a:custGeom>
              <a:avLst/>
              <a:gdLst>
                <a:gd name="T0" fmla="*/ 1 w 28"/>
                <a:gd name="T1" fmla="*/ 25 h 25"/>
                <a:gd name="T2" fmla="*/ 1 w 28"/>
                <a:gd name="T3" fmla="*/ 25 h 25"/>
                <a:gd name="T4" fmla="*/ 0 w 28"/>
                <a:gd name="T5" fmla="*/ 23 h 25"/>
                <a:gd name="T6" fmla="*/ 0 w 28"/>
                <a:gd name="T7" fmla="*/ 12 h 25"/>
                <a:gd name="T8" fmla="*/ 1 w 28"/>
                <a:gd name="T9" fmla="*/ 11 h 25"/>
                <a:gd name="T10" fmla="*/ 3 w 28"/>
                <a:gd name="T11" fmla="*/ 12 h 25"/>
                <a:gd name="T12" fmla="*/ 3 w 28"/>
                <a:gd name="T13" fmla="*/ 19 h 25"/>
                <a:gd name="T14" fmla="*/ 25 w 28"/>
                <a:gd name="T15" fmla="*/ 0 h 25"/>
                <a:gd name="T16" fmla="*/ 27 w 28"/>
                <a:gd name="T17" fmla="*/ 0 h 25"/>
                <a:gd name="T18" fmla="*/ 27 w 28"/>
                <a:gd name="T19" fmla="*/ 3 h 25"/>
                <a:gd name="T20" fmla="*/ 2 w 28"/>
                <a:gd name="T21" fmla="*/ 24 h 25"/>
                <a:gd name="T22" fmla="*/ 1 w 28"/>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5">
                  <a:moveTo>
                    <a:pt x="1" y="25"/>
                  </a:moveTo>
                  <a:cubicBezTo>
                    <a:pt x="1" y="25"/>
                    <a:pt x="1" y="25"/>
                    <a:pt x="1" y="25"/>
                  </a:cubicBezTo>
                  <a:cubicBezTo>
                    <a:pt x="0" y="24"/>
                    <a:pt x="0" y="24"/>
                    <a:pt x="0" y="23"/>
                  </a:cubicBezTo>
                  <a:cubicBezTo>
                    <a:pt x="0" y="12"/>
                    <a:pt x="0" y="12"/>
                    <a:pt x="0" y="12"/>
                  </a:cubicBezTo>
                  <a:cubicBezTo>
                    <a:pt x="0" y="11"/>
                    <a:pt x="0" y="11"/>
                    <a:pt x="1" y="11"/>
                  </a:cubicBezTo>
                  <a:cubicBezTo>
                    <a:pt x="2" y="11"/>
                    <a:pt x="3" y="11"/>
                    <a:pt x="3" y="12"/>
                  </a:cubicBezTo>
                  <a:cubicBezTo>
                    <a:pt x="3" y="19"/>
                    <a:pt x="3" y="19"/>
                    <a:pt x="3" y="19"/>
                  </a:cubicBezTo>
                  <a:cubicBezTo>
                    <a:pt x="25" y="0"/>
                    <a:pt x="25" y="0"/>
                    <a:pt x="25" y="0"/>
                  </a:cubicBezTo>
                  <a:cubicBezTo>
                    <a:pt x="25" y="0"/>
                    <a:pt x="26" y="0"/>
                    <a:pt x="27" y="0"/>
                  </a:cubicBezTo>
                  <a:cubicBezTo>
                    <a:pt x="28" y="1"/>
                    <a:pt x="28" y="2"/>
                    <a:pt x="27" y="3"/>
                  </a:cubicBezTo>
                  <a:cubicBezTo>
                    <a:pt x="2" y="24"/>
                    <a:pt x="2" y="24"/>
                    <a:pt x="2" y="24"/>
                  </a:cubicBezTo>
                  <a:cubicBezTo>
                    <a:pt x="2" y="25"/>
                    <a:pt x="2" y="25"/>
                    <a:pt x="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稻壳儿榴莲果果"/>
            <p:cNvSpPr>
              <a:spLocks/>
            </p:cNvSpPr>
            <p:nvPr/>
          </p:nvSpPr>
          <p:spPr bwMode="auto">
            <a:xfrm>
              <a:off x="6775451" y="5430838"/>
              <a:ext cx="61913" cy="17463"/>
            </a:xfrm>
            <a:custGeom>
              <a:avLst/>
              <a:gdLst>
                <a:gd name="T0" fmla="*/ 12 w 14"/>
                <a:gd name="T1" fmla="*/ 4 h 4"/>
                <a:gd name="T2" fmla="*/ 1 w 14"/>
                <a:gd name="T3" fmla="*/ 4 h 4"/>
                <a:gd name="T4" fmla="*/ 0 w 14"/>
                <a:gd name="T5" fmla="*/ 2 h 4"/>
                <a:gd name="T6" fmla="*/ 1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1" y="4"/>
                    <a:pt x="1" y="4"/>
                    <a:pt x="1" y="4"/>
                  </a:cubicBezTo>
                  <a:cubicBezTo>
                    <a:pt x="0" y="4"/>
                    <a:pt x="0" y="3"/>
                    <a:pt x="0" y="2"/>
                  </a:cubicBezTo>
                  <a:cubicBezTo>
                    <a:pt x="0" y="1"/>
                    <a:pt x="0" y="0"/>
                    <a:pt x="1"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稻壳儿榴莲果果"/>
            <p:cNvSpPr>
              <a:spLocks/>
            </p:cNvSpPr>
            <p:nvPr/>
          </p:nvSpPr>
          <p:spPr bwMode="auto">
            <a:xfrm>
              <a:off x="6819901" y="5078413"/>
              <a:ext cx="112713" cy="122238"/>
            </a:xfrm>
            <a:custGeom>
              <a:avLst/>
              <a:gdLst>
                <a:gd name="T0" fmla="*/ 2 w 26"/>
                <a:gd name="T1" fmla="*/ 28 h 28"/>
                <a:gd name="T2" fmla="*/ 0 w 26"/>
                <a:gd name="T3" fmla="*/ 26 h 28"/>
                <a:gd name="T4" fmla="*/ 6 w 26"/>
                <a:gd name="T5" fmla="*/ 7 h 28"/>
                <a:gd name="T6" fmla="*/ 24 w 26"/>
                <a:gd name="T7" fmla="*/ 3 h 28"/>
                <a:gd name="T8" fmla="*/ 26 w 26"/>
                <a:gd name="T9" fmla="*/ 5 h 28"/>
                <a:gd name="T10" fmla="*/ 24 w 26"/>
                <a:gd name="T11" fmla="*/ 6 h 28"/>
                <a:gd name="T12" fmla="*/ 8 w 26"/>
                <a:gd name="T13" fmla="*/ 9 h 28"/>
                <a:gd name="T14" fmla="*/ 4 w 26"/>
                <a:gd name="T15" fmla="*/ 26 h 28"/>
                <a:gd name="T16" fmla="*/ 2 w 26"/>
                <a:gd name="T17" fmla="*/ 28 h 28"/>
                <a:gd name="T18" fmla="*/ 2 w 26"/>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8">
                  <a:moveTo>
                    <a:pt x="2" y="28"/>
                  </a:moveTo>
                  <a:cubicBezTo>
                    <a:pt x="1" y="28"/>
                    <a:pt x="1" y="27"/>
                    <a:pt x="0" y="26"/>
                  </a:cubicBezTo>
                  <a:cubicBezTo>
                    <a:pt x="0" y="17"/>
                    <a:pt x="1" y="11"/>
                    <a:pt x="6" y="7"/>
                  </a:cubicBezTo>
                  <a:cubicBezTo>
                    <a:pt x="13" y="0"/>
                    <a:pt x="24" y="3"/>
                    <a:pt x="24" y="3"/>
                  </a:cubicBezTo>
                  <a:cubicBezTo>
                    <a:pt x="25" y="3"/>
                    <a:pt x="26" y="4"/>
                    <a:pt x="26" y="5"/>
                  </a:cubicBezTo>
                  <a:cubicBezTo>
                    <a:pt x="25" y="6"/>
                    <a:pt x="24" y="6"/>
                    <a:pt x="24" y="6"/>
                  </a:cubicBezTo>
                  <a:cubicBezTo>
                    <a:pt x="23" y="6"/>
                    <a:pt x="14" y="4"/>
                    <a:pt x="8" y="9"/>
                  </a:cubicBezTo>
                  <a:cubicBezTo>
                    <a:pt x="5" y="12"/>
                    <a:pt x="3" y="18"/>
                    <a:pt x="4" y="26"/>
                  </a:cubicBezTo>
                  <a:cubicBezTo>
                    <a:pt x="4" y="27"/>
                    <a:pt x="3" y="28"/>
                    <a:pt x="2"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稻壳儿榴莲果果"/>
            <p:cNvSpPr>
              <a:spLocks/>
            </p:cNvSpPr>
            <p:nvPr/>
          </p:nvSpPr>
          <p:spPr bwMode="auto">
            <a:xfrm>
              <a:off x="6940551" y="5291138"/>
              <a:ext cx="12700" cy="14288"/>
            </a:xfrm>
            <a:custGeom>
              <a:avLst/>
              <a:gdLst>
                <a:gd name="T0" fmla="*/ 1 w 3"/>
                <a:gd name="T1" fmla="*/ 3 h 3"/>
                <a:gd name="T2" fmla="*/ 0 w 3"/>
                <a:gd name="T3" fmla="*/ 3 h 3"/>
                <a:gd name="T4" fmla="*/ 0 w 3"/>
                <a:gd name="T5" fmla="*/ 2 h 3"/>
                <a:gd name="T6" fmla="*/ 0 w 3"/>
                <a:gd name="T7" fmla="*/ 0 h 3"/>
                <a:gd name="T8" fmla="*/ 2 w 3"/>
                <a:gd name="T9" fmla="*/ 0 h 3"/>
                <a:gd name="T10" fmla="*/ 3 w 3"/>
                <a:gd name="T11" fmla="*/ 2 h 3"/>
                <a:gd name="T12" fmla="*/ 2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0" y="3"/>
                    <a:pt x="0" y="3"/>
                  </a:cubicBezTo>
                  <a:cubicBezTo>
                    <a:pt x="0" y="2"/>
                    <a:pt x="0" y="2"/>
                    <a:pt x="0" y="2"/>
                  </a:cubicBezTo>
                  <a:cubicBezTo>
                    <a:pt x="0" y="1"/>
                    <a:pt x="0" y="1"/>
                    <a:pt x="0" y="0"/>
                  </a:cubicBezTo>
                  <a:cubicBezTo>
                    <a:pt x="1" y="0"/>
                    <a:pt x="2" y="0"/>
                    <a:pt x="2" y="0"/>
                  </a:cubicBezTo>
                  <a:cubicBezTo>
                    <a:pt x="3" y="1"/>
                    <a:pt x="3" y="1"/>
                    <a:pt x="3" y="2"/>
                  </a:cubicBezTo>
                  <a:cubicBezTo>
                    <a:pt x="3" y="2"/>
                    <a:pt x="3" y="2"/>
                    <a:pt x="2" y="3"/>
                  </a:cubicBezTo>
                  <a:cubicBezTo>
                    <a:pt x="2"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194048052"/>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稻壳儿榴莲果果"/>
          <p:cNvSpPr txBox="1"/>
          <p:nvPr/>
        </p:nvSpPr>
        <p:spPr>
          <a:xfrm>
            <a:off x="4391799" y="1966429"/>
            <a:ext cx="2790928"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请在此处</a:t>
            </a:r>
            <a:endParaRPr lang="en-US" altLang="zh-CN" sz="40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a:p>
            <a:r>
              <a:rPr lang="zh-CN" altLang="en-US" sz="4000" dirty="0" smtClean="0">
                <a:solidFill>
                  <a:srgbClr val="A4A4D2"/>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输入关键句</a:t>
            </a:r>
          </a:p>
        </p:txBody>
      </p:sp>
      <p:sp>
        <p:nvSpPr>
          <p:cNvPr id="4" name="稻壳儿榴莲果果"/>
          <p:cNvSpPr/>
          <p:nvPr/>
        </p:nvSpPr>
        <p:spPr bwMode="auto">
          <a:xfrm>
            <a:off x="4540122" y="3429000"/>
            <a:ext cx="264260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100" dirty="0">
                <a:solidFill>
                  <a:schemeClr val="tx1">
                    <a:lumMod val="85000"/>
                    <a:lumOff val="15000"/>
                  </a:schemeClr>
                </a:solidFill>
                <a:latin typeface="Roboto" panose="02000000000000000000" pitchFamily="2" charset="0"/>
                <a:ea typeface="Roboto" panose="02000000000000000000" pitchFamily="2" charset="0"/>
                <a:cs typeface="阿里巴巴普惠体 R" panose="00020600040101010101" pitchFamily="18" charset="-122"/>
              </a:rPr>
              <a:t>Lorem ipsum dolor sit amet, consectetur adipiscing elit. Curabitur consequat risus sit amet tempor varius. Donec finibus nisi quis libero dapibus, quis porttitor lorem </a:t>
            </a:r>
            <a:r>
              <a:rPr lang="en-US" altLang="zh-CN" sz="1100" dirty="0" smtClean="0">
                <a:solidFill>
                  <a:schemeClr val="tx1">
                    <a:lumMod val="85000"/>
                    <a:lumOff val="15000"/>
                  </a:schemeClr>
                </a:solidFill>
                <a:latin typeface="Roboto" panose="02000000000000000000" pitchFamily="2" charset="0"/>
                <a:ea typeface="Roboto" panose="02000000000000000000" pitchFamily="2" charset="0"/>
                <a:cs typeface="阿里巴巴普惠体 R" panose="00020600040101010101" pitchFamily="18" charset="-122"/>
              </a:rPr>
              <a:t>lacinia.</a:t>
            </a:r>
            <a:endParaRPr lang="en-US" altLang="zh-CN" sz="1100" dirty="0">
              <a:solidFill>
                <a:schemeClr val="tx1">
                  <a:lumMod val="85000"/>
                  <a:lumOff val="15000"/>
                </a:schemeClr>
              </a:solidFill>
              <a:latin typeface="Roboto" panose="02000000000000000000" pitchFamily="2" charset="0"/>
              <a:ea typeface="Roboto" panose="02000000000000000000" pitchFamily="2" charset="0"/>
              <a:cs typeface="阿里巴巴普惠体 R" panose="00020600040101010101" pitchFamily="18" charset="-122"/>
            </a:endParaRPr>
          </a:p>
        </p:txBody>
      </p:sp>
      <p:sp>
        <p:nvSpPr>
          <p:cNvPr id="5" name="稻壳儿榴莲果果"/>
          <p:cNvSpPr/>
          <p:nvPr/>
        </p:nvSpPr>
        <p:spPr>
          <a:xfrm>
            <a:off x="7787436" y="1629681"/>
            <a:ext cx="592430" cy="592430"/>
          </a:xfrm>
          <a:prstGeom prst="ellipse">
            <a:avLst/>
          </a:prstGeom>
          <a:solidFill>
            <a:srgbClr val="A4A4D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US" altLang="zh-CN" sz="2400" dirty="0" smtClean="0">
                <a:solidFill>
                  <a:schemeClr val="bg1"/>
                </a:solidFill>
                <a:latin typeface="Roboto Light" panose="02000000000000000000" pitchFamily="2" charset="0"/>
                <a:ea typeface="Roboto Light" panose="02000000000000000000" pitchFamily="2" charset="0"/>
              </a:rPr>
              <a:t>01</a:t>
            </a:r>
            <a:endParaRPr lang="zh-CN" altLang="en-US" sz="2400" dirty="0">
              <a:solidFill>
                <a:schemeClr val="bg1"/>
              </a:solidFill>
              <a:latin typeface="Roboto Light" panose="02000000000000000000" pitchFamily="2" charset="0"/>
            </a:endParaRPr>
          </a:p>
        </p:txBody>
      </p:sp>
      <p:sp>
        <p:nvSpPr>
          <p:cNvPr id="6" name="稻壳儿榴莲果果"/>
          <p:cNvSpPr/>
          <p:nvPr/>
        </p:nvSpPr>
        <p:spPr>
          <a:xfrm>
            <a:off x="7787436" y="3092251"/>
            <a:ext cx="592430" cy="592430"/>
          </a:xfrm>
          <a:prstGeom prst="ellipse">
            <a:avLst/>
          </a:prstGeom>
          <a:solidFill>
            <a:srgbClr val="ED898E"/>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US" altLang="zh-CN" sz="2400" dirty="0" smtClean="0">
                <a:solidFill>
                  <a:schemeClr val="bg1"/>
                </a:solidFill>
                <a:latin typeface="Roboto Light" panose="02000000000000000000" pitchFamily="2" charset="0"/>
                <a:ea typeface="Roboto Light" panose="02000000000000000000" pitchFamily="2" charset="0"/>
              </a:rPr>
              <a:t>02</a:t>
            </a:r>
            <a:endParaRPr lang="zh-CN" altLang="en-US" sz="2400" dirty="0">
              <a:solidFill>
                <a:schemeClr val="bg1"/>
              </a:solidFill>
              <a:latin typeface="Roboto Light" panose="02000000000000000000" pitchFamily="2" charset="0"/>
            </a:endParaRPr>
          </a:p>
        </p:txBody>
      </p:sp>
      <p:sp>
        <p:nvSpPr>
          <p:cNvPr id="7" name="稻壳儿榴莲果果"/>
          <p:cNvSpPr/>
          <p:nvPr/>
        </p:nvSpPr>
        <p:spPr>
          <a:xfrm>
            <a:off x="7787436" y="4554821"/>
            <a:ext cx="592430" cy="592430"/>
          </a:xfrm>
          <a:prstGeom prst="ellipse">
            <a:avLst/>
          </a:prstGeom>
          <a:solidFill>
            <a:srgbClr val="A4A4D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US" altLang="zh-CN" sz="2400" dirty="0" smtClean="0">
                <a:solidFill>
                  <a:schemeClr val="bg1"/>
                </a:solidFill>
                <a:latin typeface="Roboto Light" panose="02000000000000000000" pitchFamily="2" charset="0"/>
                <a:ea typeface="Roboto Light" panose="02000000000000000000" pitchFamily="2" charset="0"/>
              </a:rPr>
              <a:t>03</a:t>
            </a:r>
            <a:endParaRPr lang="zh-CN" altLang="en-US" sz="2400" dirty="0">
              <a:solidFill>
                <a:schemeClr val="bg1"/>
              </a:solidFill>
              <a:latin typeface="Roboto Light" panose="02000000000000000000" pitchFamily="2" charset="0"/>
            </a:endParaRPr>
          </a:p>
        </p:txBody>
      </p:sp>
      <p:sp>
        <p:nvSpPr>
          <p:cNvPr id="8" name="稻壳儿榴莲果果"/>
          <p:cNvSpPr/>
          <p:nvPr/>
        </p:nvSpPr>
        <p:spPr bwMode="auto">
          <a:xfrm>
            <a:off x="8599108" y="1954379"/>
            <a:ext cx="2497753" cy="79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a:t>
            </a:r>
            <a:r>
              <a:rPr lang="en-US" altLang="zh-CN" sz="1100" dirty="0" smtClean="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a:t>
            </a:r>
            <a:endPar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9" name="稻壳儿榴莲果果"/>
          <p:cNvSpPr txBox="1"/>
          <p:nvPr/>
        </p:nvSpPr>
        <p:spPr>
          <a:xfrm>
            <a:off x="8473956" y="1585047"/>
            <a:ext cx="181171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smtClean="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请添加文本标题</a:t>
            </a:r>
            <a:endParaRPr lang="id-ID" altLang="zh-CN"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0" name="稻壳儿榴莲果果"/>
          <p:cNvSpPr/>
          <p:nvPr/>
        </p:nvSpPr>
        <p:spPr bwMode="auto">
          <a:xfrm>
            <a:off x="8599108" y="3428474"/>
            <a:ext cx="2497753" cy="79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a:t>
            </a:r>
            <a:r>
              <a:rPr lang="en-US" altLang="zh-CN" sz="1100" dirty="0" smtClean="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a:t>
            </a:r>
            <a:endPar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1" name="稻壳儿榴莲果果"/>
          <p:cNvSpPr txBox="1"/>
          <p:nvPr/>
        </p:nvSpPr>
        <p:spPr>
          <a:xfrm>
            <a:off x="8473956" y="3059142"/>
            <a:ext cx="181171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smtClean="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请添加文本标题</a:t>
            </a:r>
            <a:endParaRPr lang="id-ID" altLang="zh-CN" b="1" dirty="0">
              <a:solidFill>
                <a:srgbClr val="ED898E"/>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2" name="稻壳儿榴莲果果"/>
          <p:cNvSpPr/>
          <p:nvPr/>
        </p:nvSpPr>
        <p:spPr bwMode="auto">
          <a:xfrm>
            <a:off x="8599108" y="4902569"/>
            <a:ext cx="2497753" cy="79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Lorem ipsum dolor sit amet, consectetur adipiscing elit. Curabitur consequat risus sit amet tempor varius</a:t>
            </a:r>
            <a:r>
              <a:rPr lang="en-US" altLang="zh-CN" sz="1100" dirty="0" smtClean="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a:t>
            </a:r>
            <a:endParaRPr lang="en-US" altLang="zh-CN" sz="1100" dirty="0">
              <a:solidFill>
                <a:schemeClr val="tx1">
                  <a:lumMod val="85000"/>
                  <a:lumOff val="1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sp>
        <p:nvSpPr>
          <p:cNvPr id="13" name="稻壳儿榴莲果果"/>
          <p:cNvSpPr txBox="1"/>
          <p:nvPr/>
        </p:nvSpPr>
        <p:spPr>
          <a:xfrm>
            <a:off x="8473956" y="4533237"/>
            <a:ext cx="181171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smtClean="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请添加文本标题</a:t>
            </a:r>
            <a:endParaRPr lang="id-ID" altLang="zh-CN" b="1" dirty="0">
              <a:solidFill>
                <a:srgbClr val="A4A4D2"/>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pic>
        <p:nvPicPr>
          <p:cNvPr id="14" name="稻壳儿榴莲果果"/>
          <p:cNvPicPr>
            <a:picLocks noChangeAspect="1"/>
          </p:cNvPicPr>
          <p:nvPr/>
        </p:nvPicPr>
        <p:blipFill>
          <a:blip r:embed="rId2"/>
          <a:stretch>
            <a:fillRect/>
          </a:stretch>
        </p:blipFill>
        <p:spPr>
          <a:xfrm>
            <a:off x="1210307" y="1499022"/>
            <a:ext cx="2518624" cy="3581692"/>
          </a:xfrm>
          <a:prstGeom prst="rect">
            <a:avLst/>
          </a:prstGeom>
        </p:spPr>
      </p:pic>
    </p:spTree>
    <p:extLst>
      <p:ext uri="{BB962C8B-B14F-4D97-AF65-F5344CB8AC3E}">
        <p14:creationId xmlns:p14="http://schemas.microsoft.com/office/powerpoint/2010/main" val="2933764222"/>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稻壳儿榴莲果果"/>
          <p:cNvSpPr txBox="1"/>
          <p:nvPr/>
        </p:nvSpPr>
        <p:spPr>
          <a:xfrm>
            <a:off x="6533586" y="1553650"/>
            <a:ext cx="4774494" cy="1862048"/>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1500" dirty="0" smtClean="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rPr>
              <a:t>Part.2</a:t>
            </a:r>
            <a:endParaRPr lang="zh-CN" altLang="en-US" sz="11500" dirty="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endParaRPr>
          </a:p>
        </p:txBody>
      </p:sp>
      <p:sp>
        <p:nvSpPr>
          <p:cNvPr id="16" name="稻壳儿榴莲果果"/>
          <p:cNvSpPr txBox="1"/>
          <p:nvPr/>
        </p:nvSpPr>
        <p:spPr>
          <a:xfrm>
            <a:off x="5660020" y="3081509"/>
            <a:ext cx="6317326" cy="1862048"/>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500" dirty="0" smtClean="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rPr>
              <a:t>活动规划</a:t>
            </a:r>
            <a:endParaRPr lang="zh-CN" altLang="en-US" sz="11500" dirty="0">
              <a:solidFill>
                <a:srgbClr val="ED898E"/>
              </a:solidFill>
              <a:effectLst/>
              <a:latin typeface="字魂55号-龙吟手书" panose="00000500000000000000" pitchFamily="2" charset="-122"/>
              <a:ea typeface="字魂55号-龙吟手书" panose="00000500000000000000" pitchFamily="2" charset="-122"/>
              <a:cs typeface="阿里巴巴普惠体 M" panose="00020600040101010101" pitchFamily="18" charset="-122"/>
            </a:endParaRPr>
          </a:p>
        </p:txBody>
      </p:sp>
    </p:spTree>
    <p:extLst>
      <p:ext uri="{BB962C8B-B14F-4D97-AF65-F5344CB8AC3E}">
        <p14:creationId xmlns:p14="http://schemas.microsoft.com/office/powerpoint/2010/main" val="1510978142"/>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321</TotalTime>
  <Words>2019</Words>
  <Application>Microsoft Office PowerPoint</Application>
  <PresentationFormat>宽屏</PresentationFormat>
  <Paragraphs>226</Paragraphs>
  <Slides>27</Slides>
  <Notes>0</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27</vt:i4>
      </vt:variant>
    </vt:vector>
  </HeadingPairs>
  <TitlesOfParts>
    <vt:vector size="47" baseType="lpstr">
      <vt:lpstr>FontAwesome</vt:lpstr>
      <vt:lpstr>Helvetica Light</vt:lpstr>
      <vt:lpstr>Lato Medium</vt:lpstr>
      <vt:lpstr>Lato Regular</vt:lpstr>
      <vt:lpstr>맑은 고딕</vt:lpstr>
      <vt:lpstr>Raleway</vt:lpstr>
      <vt:lpstr>Roboto condensed</vt:lpstr>
      <vt:lpstr>阿里巴巴普惠体 L</vt:lpstr>
      <vt:lpstr>阿里巴巴普惠体 M</vt:lpstr>
      <vt:lpstr>阿里巴巴普惠体 R</vt:lpstr>
      <vt:lpstr>楷体</vt:lpstr>
      <vt:lpstr>宋体</vt:lpstr>
      <vt:lpstr>微软雅黑</vt:lpstr>
      <vt:lpstr>字魂55号-龙吟手书</vt:lpstr>
      <vt:lpstr>Arial</vt:lpstr>
      <vt:lpstr>Calibri</vt:lpstr>
      <vt:lpstr>Open Sans</vt:lpstr>
      <vt:lpstr>Roboto</vt:lpstr>
      <vt:lpstr>Roboto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榴莲果果</cp:lastModifiedBy>
  <cp:revision>151</cp:revision>
  <dcterms:created xsi:type="dcterms:W3CDTF">2020-01-10T07:03:51Z</dcterms:created>
  <dcterms:modified xsi:type="dcterms:W3CDTF">2020-02-04T14:49:09Z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y fmtid="{D5CDD505-2E9C-101B-9397-08002B2CF9AE}" pid="3" name="KSOTemplateUUID">
    <vt:lpwstr>v1.0_mb_T3aBe0BUlrlUSzSeLJbOSw==</vt:lpwstr>
  </property>
</Properties>
</file>