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presentationml.tags+xml" PartName="/ppt/tags/tag1.xml"/>
  <Override ContentType="application/vnd.openxmlformats-officedocument.presentationml.tags+xml" PartName="/ppt/tags/tag10.xml"/>
  <Override ContentType="application/vnd.openxmlformats-officedocument.presentationml.tags+xml" PartName="/ppt/tags/tag11.xml"/>
  <Override ContentType="application/vnd.openxmlformats-officedocument.presentationml.tags+xml" PartName="/ppt/tags/tag12.xml"/>
  <Override ContentType="application/vnd.openxmlformats-officedocument.presentationml.tags+xml" PartName="/ppt/tags/tag13.xml"/>
  <Override ContentType="application/vnd.openxmlformats-officedocument.presentationml.tags+xml" PartName="/ppt/tags/tag14.xml"/>
  <Override ContentType="application/vnd.openxmlformats-officedocument.presentationml.tags+xml" PartName="/ppt/tags/tag15.xml"/>
  <Override ContentType="application/vnd.openxmlformats-officedocument.presentationml.tags+xml" PartName="/ppt/tags/tag16.xml"/>
  <Override ContentType="application/vnd.openxmlformats-officedocument.presentationml.tags+xml" PartName="/ppt/tags/tag17.xml"/>
  <Override ContentType="application/vnd.openxmlformats-officedocument.presentationml.tags+xml" PartName="/ppt/tags/tag18.xml"/>
  <Override ContentType="application/vnd.openxmlformats-officedocument.presentationml.tags+xml" PartName="/ppt/tags/tag19.xml"/>
  <Override ContentType="application/vnd.openxmlformats-officedocument.presentationml.tags+xml" PartName="/ppt/tags/tag2.xml"/>
  <Override ContentType="application/vnd.openxmlformats-officedocument.presentationml.tags+xml" PartName="/ppt/tags/tag20.xml"/>
  <Override ContentType="application/vnd.openxmlformats-officedocument.presentationml.tags+xml" PartName="/ppt/tags/tag21.xml"/>
  <Override ContentType="application/vnd.openxmlformats-officedocument.presentationml.tags+xml" PartName="/ppt/tags/tag22.xml"/>
  <Override ContentType="application/vnd.openxmlformats-officedocument.presentationml.tags+xml" PartName="/ppt/tags/tag23.xml"/>
  <Override ContentType="application/vnd.openxmlformats-officedocument.presentationml.tags+xml" PartName="/ppt/tags/tag24.xml"/>
  <Override ContentType="application/vnd.openxmlformats-officedocument.presentationml.tags+xml" PartName="/ppt/tags/tag25.xml"/>
  <Override ContentType="application/vnd.openxmlformats-officedocument.presentationml.tags+xml" PartName="/ppt/tags/tag26.xml"/>
  <Override ContentType="application/vnd.openxmlformats-officedocument.presentationml.tags+xml" PartName="/ppt/tags/tag27.xml"/>
  <Override ContentType="application/vnd.openxmlformats-officedocument.presentationml.tags+xml" PartName="/ppt/tags/tag28.xml"/>
  <Override ContentType="application/vnd.openxmlformats-officedocument.presentationml.tags+xml" PartName="/ppt/tags/tag29.xml"/>
  <Override ContentType="application/vnd.openxmlformats-officedocument.presentationml.tags+xml" PartName="/ppt/tags/tag3.xml"/>
  <Override ContentType="application/vnd.openxmlformats-officedocument.presentationml.tags+xml" PartName="/ppt/tags/tag30.xml"/>
  <Override ContentType="application/vnd.openxmlformats-officedocument.presentationml.tags+xml" PartName="/ppt/tags/tag31.xml"/>
  <Override ContentType="application/vnd.openxmlformats-officedocument.presentationml.tags+xml" PartName="/ppt/tags/tag32.xml"/>
  <Override ContentType="application/vnd.openxmlformats-officedocument.presentationml.tags+xml" PartName="/ppt/tags/tag33.xml"/>
  <Override ContentType="application/vnd.openxmlformats-officedocument.presentationml.tags+xml" PartName="/ppt/tags/tag34.xml"/>
  <Override ContentType="application/vnd.openxmlformats-officedocument.presentationml.tags+xml" PartName="/ppt/tags/tag35.xml"/>
  <Override ContentType="application/vnd.openxmlformats-officedocument.presentationml.tags+xml" PartName="/ppt/tags/tag36.xml"/>
  <Override ContentType="application/vnd.openxmlformats-officedocument.presentationml.tags+xml" PartName="/ppt/tags/tag37.xml"/>
  <Override ContentType="application/vnd.openxmlformats-officedocument.presentationml.tags+xml" PartName="/ppt/tags/tag38.xml"/>
  <Override ContentType="application/vnd.openxmlformats-officedocument.presentationml.tags+xml" PartName="/ppt/tags/tag39.xml"/>
  <Override ContentType="application/vnd.openxmlformats-officedocument.presentationml.tags+xml" PartName="/ppt/tags/tag4.xml"/>
  <Override ContentType="application/vnd.openxmlformats-officedocument.presentationml.tags+xml" PartName="/ppt/tags/tag40.xml"/>
  <Override ContentType="application/vnd.openxmlformats-officedocument.presentationml.tags+xml" PartName="/ppt/tags/tag41.xml"/>
  <Override ContentType="application/vnd.openxmlformats-officedocument.presentationml.tags+xml" PartName="/ppt/tags/tag42.xml"/>
  <Override ContentType="application/vnd.openxmlformats-officedocument.presentationml.tags+xml" PartName="/ppt/tags/tag43.xml"/>
  <Override ContentType="application/vnd.openxmlformats-officedocument.presentationml.tags+xml" PartName="/ppt/tags/tag44.xml"/>
  <Override ContentType="application/vnd.openxmlformats-officedocument.presentationml.tags+xml" PartName="/ppt/tags/tag45.xml"/>
  <Override ContentType="application/vnd.openxmlformats-officedocument.presentationml.tags+xml" PartName="/ppt/tags/tag46.xml"/>
  <Override ContentType="application/vnd.openxmlformats-officedocument.presentationml.tags+xml" PartName="/ppt/tags/tag47.xml"/>
  <Override ContentType="application/vnd.openxmlformats-officedocument.presentationml.tags+xml" PartName="/ppt/tags/tag48.xml"/>
  <Override ContentType="application/vnd.openxmlformats-officedocument.presentationml.tags+xml" PartName="/ppt/tags/tag49.xml"/>
  <Override ContentType="application/vnd.openxmlformats-officedocument.presentationml.tags+xml" PartName="/ppt/tags/tag5.xml"/>
  <Override ContentType="application/vnd.openxmlformats-officedocument.presentationml.tags+xml" PartName="/ppt/tags/tag50.xml"/>
  <Override ContentType="application/vnd.openxmlformats-officedocument.presentationml.tags+xml" PartName="/ppt/tags/tag51.xml"/>
  <Override ContentType="application/vnd.openxmlformats-officedocument.presentationml.tags+xml" PartName="/ppt/tags/tag52.xml"/>
  <Override ContentType="application/vnd.openxmlformats-officedocument.presentationml.tags+xml" PartName="/ppt/tags/tag53.xml"/>
  <Override ContentType="application/vnd.openxmlformats-officedocument.presentationml.tags+xml" PartName="/ppt/tags/tag54.xml"/>
  <Override ContentType="application/vnd.openxmlformats-officedocument.presentationml.tags+xml" PartName="/ppt/tags/tag55.xml"/>
  <Override ContentType="application/vnd.openxmlformats-officedocument.presentationml.tags+xml" PartName="/ppt/tags/tag56.xml"/>
  <Override ContentType="application/vnd.openxmlformats-officedocument.presentationml.tags+xml" PartName="/ppt/tags/tag57.xml"/>
  <Override ContentType="application/vnd.openxmlformats-officedocument.presentationml.tags+xml" PartName="/ppt/tags/tag58.xml"/>
  <Override ContentType="application/vnd.openxmlformats-officedocument.presentationml.tags+xml" PartName="/ppt/tags/tag59.xml"/>
  <Override ContentType="application/vnd.openxmlformats-officedocument.presentationml.tags+xml" PartName="/ppt/tags/tag6.xml"/>
  <Override ContentType="application/vnd.openxmlformats-officedocument.presentationml.tags+xml" PartName="/ppt/tags/tag60.xml"/>
  <Override ContentType="application/vnd.openxmlformats-officedocument.presentationml.tags+xml" PartName="/ppt/tags/tag61.xml"/>
  <Override ContentType="application/vnd.openxmlformats-officedocument.presentationml.tags+xml" PartName="/ppt/tags/tag62.xml"/>
  <Override ContentType="application/vnd.openxmlformats-officedocument.presentationml.tags+xml" PartName="/ppt/tags/tag63.xml"/>
  <Override ContentType="application/vnd.openxmlformats-officedocument.presentationml.tags+xml" PartName="/ppt/tags/tag64.xml"/>
  <Override ContentType="application/vnd.openxmlformats-officedocument.presentationml.tags+xml" PartName="/ppt/tags/tag65.xml"/>
  <Override ContentType="application/vnd.openxmlformats-officedocument.presentationml.tags+xml" PartName="/ppt/tags/tag66.xml"/>
  <Override ContentType="application/vnd.openxmlformats-officedocument.presentationml.tags+xml" PartName="/ppt/tags/tag67.xml"/>
  <Override ContentType="application/vnd.openxmlformats-officedocument.presentationml.tags+xml" PartName="/ppt/tags/tag68.xml"/>
  <Override ContentType="application/vnd.openxmlformats-officedocument.presentationml.tags+xml" PartName="/ppt/tags/tag69.xml"/>
  <Override ContentType="application/vnd.openxmlformats-officedocument.presentationml.tags+xml" PartName="/ppt/tags/tag7.xml"/>
  <Override ContentType="application/vnd.openxmlformats-officedocument.presentationml.tags+xml" PartName="/ppt/tags/tag70.xml"/>
  <Override ContentType="application/vnd.openxmlformats-officedocument.presentationml.tags+xml" PartName="/ppt/tags/tag71.xml"/>
  <Override ContentType="application/vnd.openxmlformats-officedocument.presentationml.tags+xml" PartName="/ppt/tags/tag72.xml"/>
  <Override ContentType="application/vnd.openxmlformats-officedocument.presentationml.tags+xml" PartName="/ppt/tags/tag73.xml"/>
  <Override ContentType="application/vnd.openxmlformats-officedocument.presentationml.tags+xml" PartName="/ppt/tags/tag74.xml"/>
  <Override ContentType="application/vnd.openxmlformats-officedocument.presentationml.tags+xml" PartName="/ppt/tags/tag75.xml"/>
  <Override ContentType="application/vnd.openxmlformats-officedocument.presentationml.tags+xml" PartName="/ppt/tags/tag76.xml"/>
  <Override ContentType="application/vnd.openxmlformats-officedocument.presentationml.tags+xml" PartName="/ppt/tags/tag77.xml"/>
  <Override ContentType="application/vnd.openxmlformats-officedocument.presentationml.tags+xml" PartName="/ppt/tags/tag78.xml"/>
  <Override ContentType="application/vnd.openxmlformats-officedocument.presentationml.tags+xml" PartName="/ppt/tags/tag79.xml"/>
  <Override ContentType="application/vnd.openxmlformats-officedocument.presentationml.tags+xml" PartName="/ppt/tags/tag8.xml"/>
  <Override ContentType="application/vnd.openxmlformats-officedocument.presentationml.tags+xml" PartName="/ppt/tags/tag80.xml"/>
  <Override ContentType="application/vnd.openxmlformats-officedocument.presentationml.tags+xml" PartName="/ppt/tags/tag9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56" r:id="rId3"/>
    <p:sldId id="258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C65"/>
    <a:srgbClr val="FC6B5F"/>
    <a:srgbClr val="E0E2DF"/>
    <a:srgbClr val="A7ADA3"/>
    <a:srgbClr val="A4AAA0"/>
    <a:srgbClr val="FFFFFF"/>
    <a:srgbClr val="858E7F"/>
    <a:srgbClr val="D27A59"/>
    <a:srgbClr val="DD5F3B"/>
    <a:srgbClr val="405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80.xml"/><Relationship Id="rId2" Type="http://schemas.openxmlformats.org/officeDocument/2006/relationships/image" Target="../media/image11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65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tags" Target="../tags/tag64.xml"/><Relationship Id="rId2" Type="http://schemas.openxmlformats.org/officeDocument/2006/relationships/image" Target="../media/image3.jpeg"/><Relationship Id="rId1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7.xml"/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9.xml"/><Relationship Id="rId2" Type="http://schemas.openxmlformats.org/officeDocument/2006/relationships/image" Target="../media/image3.jpeg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1.xml"/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3.xml"/><Relationship Id="rId2" Type="http://schemas.openxmlformats.org/officeDocument/2006/relationships/image" Target="../media/image3.jpeg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5.xml"/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7.xml"/><Relationship Id="rId2" Type="http://schemas.openxmlformats.org/officeDocument/2006/relationships/image" Target="../media/image3.jpeg"/><Relationship Id="rId1" Type="http://schemas.openxmlformats.org/officeDocument/2006/relationships/tags" Target="../tags/tag76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79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tags" Target="../tags/tag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20"/>
          <p:cNvPicPr>
            <a:picLocks noChangeAspect="1"/>
          </p:cNvPicPr>
          <p:nvPr/>
        </p:nvPicPr>
        <p:blipFill>
          <a:blip r:embed="rId1"/>
          <a:srcRect b="16409"/>
          <a:stretch>
            <a:fillRect/>
          </a:stretch>
        </p:blipFill>
        <p:spPr>
          <a:xfrm>
            <a:off x="0" y="-16510"/>
            <a:ext cx="12192000" cy="6890385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2360930" y="5133975"/>
            <a:ext cx="7470775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40000"/>
              </a:lnSpc>
            </a:pPr>
            <a:r>
              <a:rPr lang="zh-CN" altLang="en-US" sz="1200">
                <a:solidFill>
                  <a:srgbClr val="627C65"/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This template can change color, shape, content, etc. It is commercially available and pleasant to  and pleasant to and pleasant to This template can change color, shape</a:t>
            </a:r>
            <a:endParaRPr lang="zh-CN" altLang="en-US" sz="1200">
              <a:solidFill>
                <a:srgbClr val="627C65"/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210" y="3768725"/>
            <a:ext cx="9848850" cy="120015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20"/>
          <p:cNvPicPr>
            <a:picLocks noChangeAspect="1"/>
          </p:cNvPicPr>
          <p:nvPr/>
        </p:nvPicPr>
        <p:blipFill>
          <a:blip r:embed="rId1"/>
          <a:srcRect b="16409"/>
          <a:stretch>
            <a:fillRect/>
          </a:stretch>
        </p:blipFill>
        <p:spPr>
          <a:xfrm>
            <a:off x="0" y="-16510"/>
            <a:ext cx="12192000" cy="6890385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2360930" y="5133975"/>
            <a:ext cx="7470775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40000"/>
              </a:lnSpc>
            </a:pPr>
            <a:r>
              <a:rPr lang="zh-CN" altLang="en-US" sz="1200">
                <a:solidFill>
                  <a:srgbClr val="627C65"/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This template can change color, shape, content, etc. It is commercially available and pleasant to  and pleasant to and pleasant to This template can change color, shape</a:t>
            </a:r>
            <a:endParaRPr lang="zh-CN" altLang="en-US" sz="1200">
              <a:solidFill>
                <a:srgbClr val="627C65"/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210" y="3781425"/>
            <a:ext cx="9848850" cy="120015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5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15787"/>
          <a:stretch>
            <a:fillRect/>
          </a:stretch>
        </p:blipFill>
        <p:spPr>
          <a:xfrm>
            <a:off x="0" y="0"/>
            <a:ext cx="12197715" cy="6849110"/>
          </a:xfrm>
          <a:prstGeom prst="rect">
            <a:avLst/>
          </a:prstGeom>
        </p:spPr>
      </p:pic>
      <p:pic>
        <p:nvPicPr>
          <p:cNvPr id="6" name="图片 5" descr="摄图网_40034382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22721" t="29232" r="20764" b="484"/>
          <a:stretch>
            <a:fillRect/>
          </a:stretch>
        </p:blipFill>
        <p:spPr>
          <a:xfrm>
            <a:off x="139700" y="3069590"/>
            <a:ext cx="5965190" cy="3788410"/>
          </a:xfrm>
          <a:prstGeom prst="rect">
            <a:avLst/>
          </a:prstGeom>
        </p:spPr>
      </p:pic>
      <p:pic>
        <p:nvPicPr>
          <p:cNvPr id="7" name="图片 6" descr="b_5c3ffd85e43b2"/>
          <p:cNvPicPr>
            <a:picLocks noChangeAspect="1"/>
          </p:cNvPicPr>
          <p:nvPr/>
        </p:nvPicPr>
        <p:blipFill>
          <a:blip r:embed="rId5"/>
          <a:srcRect l="13909" t="23239" r="14035" b="24176"/>
          <a:stretch>
            <a:fillRect/>
          </a:stretch>
        </p:blipFill>
        <p:spPr>
          <a:xfrm>
            <a:off x="679450" y="692150"/>
            <a:ext cx="4885690" cy="23774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790690" y="2631440"/>
            <a:ext cx="472186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627C65"/>
                </a:solidFill>
              </a:rPr>
              <a:t>击鼓其镗，踊跃用兵。土国城漕，我独南行。</a:t>
            </a:r>
            <a:endParaRPr lang="zh-CN" altLang="en-US">
              <a:solidFill>
                <a:srgbClr val="627C65"/>
              </a:solidFill>
            </a:endParaRPr>
          </a:p>
          <a:p>
            <a:endParaRPr lang="zh-CN" altLang="en-US">
              <a:solidFill>
                <a:srgbClr val="627C65"/>
              </a:solidFill>
            </a:endParaRPr>
          </a:p>
          <a:p>
            <a:r>
              <a:rPr lang="zh-CN" altLang="en-US">
                <a:solidFill>
                  <a:srgbClr val="627C65"/>
                </a:solidFill>
              </a:rPr>
              <a:t>从孙子仲，平陈与宋。不我以归，忧心有忡。</a:t>
            </a:r>
            <a:endParaRPr lang="zh-CN" altLang="en-US">
              <a:solidFill>
                <a:srgbClr val="627C65"/>
              </a:solidFill>
            </a:endParaRPr>
          </a:p>
          <a:p>
            <a:endParaRPr lang="zh-CN" altLang="en-US">
              <a:solidFill>
                <a:srgbClr val="627C65"/>
              </a:solidFill>
            </a:endParaRPr>
          </a:p>
          <a:p>
            <a:r>
              <a:rPr lang="zh-CN" altLang="en-US">
                <a:solidFill>
                  <a:srgbClr val="627C65"/>
                </a:solidFill>
              </a:rPr>
              <a:t>爰居爰处？爰丧其马？于以求之？于林之下。</a:t>
            </a:r>
            <a:endParaRPr lang="zh-CN" altLang="en-US">
              <a:solidFill>
                <a:srgbClr val="627C65"/>
              </a:solidFill>
            </a:endParaRPr>
          </a:p>
          <a:p>
            <a:endParaRPr lang="zh-CN" altLang="en-US">
              <a:solidFill>
                <a:srgbClr val="627C65"/>
              </a:solidFill>
            </a:endParaRPr>
          </a:p>
          <a:p>
            <a:r>
              <a:rPr lang="zh-CN" altLang="en-US">
                <a:solidFill>
                  <a:srgbClr val="627C65"/>
                </a:solidFill>
              </a:rPr>
              <a:t>死生契阔，与子成说。执子之手，与子偕老。</a:t>
            </a:r>
            <a:endParaRPr lang="zh-CN" altLang="en-US">
              <a:solidFill>
                <a:srgbClr val="627C65"/>
              </a:solidFill>
            </a:endParaRPr>
          </a:p>
          <a:p>
            <a:endParaRPr lang="zh-CN" altLang="en-US">
              <a:solidFill>
                <a:srgbClr val="627C65"/>
              </a:solidFill>
            </a:endParaRPr>
          </a:p>
          <a:p>
            <a:r>
              <a:rPr lang="zh-CN" altLang="en-US">
                <a:solidFill>
                  <a:srgbClr val="627C65"/>
                </a:solidFill>
              </a:rPr>
              <a:t>于嗟阔兮，不我活兮。于嗟洵兮，不我信兮。</a:t>
            </a:r>
            <a:endParaRPr lang="zh-CN" altLang="en-US">
              <a:solidFill>
                <a:srgbClr val="627C65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81620" y="139890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3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</a:rPr>
              <a:t>击 鼓</a:t>
            </a:r>
            <a:endParaRPr lang="zh-CN" altLang="en-US" sz="3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  <a:cs typeface="思源黑体 CN Normal" panose="020B0400000000000000" charset="-122"/>
            </a:endParaRPr>
          </a:p>
        </p:txBody>
      </p:sp>
      <p:sp>
        <p:nvSpPr>
          <p:cNvPr id="11" name="矩形 10"/>
          <p:cNvSpPr/>
          <p:nvPr/>
        </p:nvSpPr>
        <p:spPr>
          <a:xfrm flipV="1">
            <a:off x="-13969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5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15787"/>
          <a:stretch>
            <a:fillRect/>
          </a:stretch>
        </p:blipFill>
        <p:spPr>
          <a:xfrm>
            <a:off x="0" y="0"/>
            <a:ext cx="12197715" cy="6849110"/>
          </a:xfrm>
          <a:prstGeom prst="rect">
            <a:avLst/>
          </a:prstGeom>
        </p:spPr>
      </p:pic>
      <p:pic>
        <p:nvPicPr>
          <p:cNvPr id="5" name="图片 4" descr="摄图网_4014834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65" y="1130300"/>
            <a:ext cx="3002280" cy="300228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239260" y="-5715"/>
            <a:ext cx="3712210" cy="6854825"/>
          </a:xfrm>
          <a:prstGeom prst="rect">
            <a:avLst/>
          </a:prstGeom>
          <a:solidFill>
            <a:srgbClr val="A4AA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 descr="摄图网_4014834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0905" y="1130300"/>
            <a:ext cx="3002280" cy="30022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31265" y="3875405"/>
            <a:ext cx="1910715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057005" y="3875405"/>
            <a:ext cx="1910715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40325" y="3875405"/>
            <a:ext cx="1910715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5146675" y="1567815"/>
            <a:ext cx="1905635" cy="1905635"/>
          </a:xfrm>
          <a:prstGeom prst="ellipse">
            <a:avLst/>
          </a:prstGeom>
          <a:solidFill>
            <a:srgbClr val="E0E2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摄图网_4014834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225" y="1019810"/>
            <a:ext cx="3002280" cy="300228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3050" y="349250"/>
            <a:ext cx="11645900" cy="615950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5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15787"/>
          <a:stretch>
            <a:fillRect/>
          </a:stretch>
        </p:blipFill>
        <p:spPr>
          <a:xfrm>
            <a:off x="0" y="0"/>
            <a:ext cx="12197715" cy="6849110"/>
          </a:xfrm>
          <a:prstGeom prst="rect">
            <a:avLst/>
          </a:prstGeom>
        </p:spPr>
      </p:pic>
      <p:sp>
        <p:nvSpPr>
          <p:cNvPr id="43" name="Rectangle: Rounded Corners 3"/>
          <p:cNvSpPr/>
          <p:nvPr/>
        </p:nvSpPr>
        <p:spPr>
          <a:xfrm>
            <a:off x="5814060" y="1231900"/>
            <a:ext cx="548005" cy="4384675"/>
          </a:xfrm>
          <a:prstGeom prst="roundRect">
            <a:avLst/>
          </a:prstGeom>
          <a:solidFill>
            <a:srgbClr val="858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</a:p>
        </p:txBody>
      </p:sp>
      <p:sp>
        <p:nvSpPr>
          <p:cNvPr id="46" name="Rectangle: Rounded Corners 5"/>
          <p:cNvSpPr/>
          <p:nvPr/>
        </p:nvSpPr>
        <p:spPr>
          <a:xfrm>
            <a:off x="4718050" y="1778000"/>
            <a:ext cx="1370330" cy="514350"/>
          </a:xfrm>
          <a:prstGeom prst="roundRect">
            <a:avLst/>
          </a:prstGeom>
          <a:solidFill>
            <a:srgbClr val="A7ADA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p>
            <a:pPr algn="ctr"/>
          </a:p>
        </p:txBody>
      </p:sp>
      <p:sp>
        <p:nvSpPr>
          <p:cNvPr id="47" name="Freeform: Shape 8"/>
          <p:cNvSpPr/>
          <p:nvPr/>
        </p:nvSpPr>
        <p:spPr bwMode="auto">
          <a:xfrm>
            <a:off x="5082540" y="1855470"/>
            <a:ext cx="412750" cy="357505"/>
          </a:xfrm>
          <a:custGeom>
            <a:avLst/>
            <a:gdLst/>
            <a:ahLst/>
            <a:cxnLst>
              <a:cxn ang="0">
                <a:pos x="73" y="19"/>
              </a:cxn>
              <a:cxn ang="0">
                <a:pos x="73" y="53"/>
              </a:cxn>
              <a:cxn ang="0">
                <a:pos x="64" y="63"/>
              </a:cxn>
              <a:cxn ang="0">
                <a:pos x="10" y="63"/>
              </a:cxn>
              <a:cxn ang="0">
                <a:pos x="0" y="53"/>
              </a:cxn>
              <a:cxn ang="0">
                <a:pos x="0" y="19"/>
              </a:cxn>
              <a:cxn ang="0">
                <a:pos x="10" y="9"/>
              </a:cxn>
              <a:cxn ang="0">
                <a:pos x="19" y="9"/>
              </a:cxn>
              <a:cxn ang="0">
                <a:pos x="21" y="4"/>
              </a:cxn>
              <a:cxn ang="0">
                <a:pos x="27" y="0"/>
              </a:cxn>
              <a:cxn ang="0">
                <a:pos x="47" y="0"/>
              </a:cxn>
              <a:cxn ang="0">
                <a:pos x="53" y="4"/>
              </a:cxn>
              <a:cxn ang="0">
                <a:pos x="55" y="9"/>
              </a:cxn>
              <a:cxn ang="0">
                <a:pos x="64" y="9"/>
              </a:cxn>
              <a:cxn ang="0">
                <a:pos x="73" y="19"/>
              </a:cxn>
              <a:cxn ang="0">
                <a:pos x="54" y="36"/>
              </a:cxn>
              <a:cxn ang="0">
                <a:pos x="37" y="19"/>
              </a:cxn>
              <a:cxn ang="0">
                <a:pos x="20" y="36"/>
              </a:cxn>
              <a:cxn ang="0">
                <a:pos x="37" y="53"/>
              </a:cxn>
              <a:cxn ang="0">
                <a:pos x="54" y="36"/>
              </a:cxn>
              <a:cxn ang="0">
                <a:pos x="48" y="36"/>
              </a:cxn>
              <a:cxn ang="0">
                <a:pos x="37" y="47"/>
              </a:cxn>
              <a:cxn ang="0">
                <a:pos x="26" y="36"/>
              </a:cxn>
              <a:cxn ang="0">
                <a:pos x="37" y="25"/>
              </a:cxn>
              <a:cxn ang="0">
                <a:pos x="48" y="36"/>
              </a:cxn>
            </a:cxnLst>
            <a:rect l="0" t="0" r="r" b="b"/>
            <a:pathLst>
              <a:path w="73" h="63">
                <a:moveTo>
                  <a:pt x="73" y="19"/>
                </a:moveTo>
                <a:cubicBezTo>
                  <a:pt x="73" y="53"/>
                  <a:pt x="73" y="53"/>
                  <a:pt x="73" y="53"/>
                </a:cubicBezTo>
                <a:cubicBezTo>
                  <a:pt x="73" y="58"/>
                  <a:pt x="69" y="63"/>
                  <a:pt x="64" y="63"/>
                </a:cubicBezTo>
                <a:cubicBezTo>
                  <a:pt x="10" y="63"/>
                  <a:pt x="10" y="63"/>
                  <a:pt x="10" y="63"/>
                </a:cubicBezTo>
                <a:cubicBezTo>
                  <a:pt x="5" y="63"/>
                  <a:pt x="0" y="58"/>
                  <a:pt x="0" y="53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4"/>
                  <a:pt x="5" y="9"/>
                  <a:pt x="10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21" y="4"/>
                  <a:pt x="21" y="4"/>
                  <a:pt x="21" y="4"/>
                </a:cubicBezTo>
                <a:cubicBezTo>
                  <a:pt x="22" y="2"/>
                  <a:pt x="25" y="0"/>
                  <a:pt x="2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2" y="2"/>
                  <a:pt x="53" y="4"/>
                </a:cubicBezTo>
                <a:cubicBezTo>
                  <a:pt x="55" y="9"/>
                  <a:pt x="55" y="9"/>
                  <a:pt x="55" y="9"/>
                </a:cubicBezTo>
                <a:cubicBezTo>
                  <a:pt x="64" y="9"/>
                  <a:pt x="64" y="9"/>
                  <a:pt x="64" y="9"/>
                </a:cubicBezTo>
                <a:cubicBezTo>
                  <a:pt x="69" y="9"/>
                  <a:pt x="73" y="14"/>
                  <a:pt x="73" y="19"/>
                </a:cubicBezTo>
                <a:close/>
                <a:moveTo>
                  <a:pt x="54" y="36"/>
                </a:moveTo>
                <a:cubicBezTo>
                  <a:pt x="54" y="27"/>
                  <a:pt x="46" y="19"/>
                  <a:pt x="37" y="19"/>
                </a:cubicBezTo>
                <a:cubicBezTo>
                  <a:pt x="28" y="19"/>
                  <a:pt x="20" y="27"/>
                  <a:pt x="20" y="36"/>
                </a:cubicBezTo>
                <a:cubicBezTo>
                  <a:pt x="20" y="46"/>
                  <a:pt x="28" y="53"/>
                  <a:pt x="37" y="53"/>
                </a:cubicBezTo>
                <a:cubicBezTo>
                  <a:pt x="46" y="53"/>
                  <a:pt x="54" y="46"/>
                  <a:pt x="54" y="36"/>
                </a:cubicBezTo>
                <a:close/>
                <a:moveTo>
                  <a:pt x="48" y="36"/>
                </a:moveTo>
                <a:cubicBezTo>
                  <a:pt x="48" y="42"/>
                  <a:pt x="43" y="47"/>
                  <a:pt x="37" y="47"/>
                </a:cubicBezTo>
                <a:cubicBezTo>
                  <a:pt x="31" y="47"/>
                  <a:pt x="26" y="42"/>
                  <a:pt x="26" y="36"/>
                </a:cubicBezTo>
                <a:cubicBezTo>
                  <a:pt x="26" y="30"/>
                  <a:pt x="31" y="25"/>
                  <a:pt x="37" y="25"/>
                </a:cubicBezTo>
                <a:cubicBezTo>
                  <a:pt x="43" y="25"/>
                  <a:pt x="48" y="30"/>
                  <a:pt x="48" y="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p>
            <a:pPr algn="ctr"/>
          </a:p>
        </p:txBody>
      </p:sp>
      <p:sp>
        <p:nvSpPr>
          <p:cNvPr id="48" name="Circle: Hollow 10"/>
          <p:cNvSpPr/>
          <p:nvPr/>
        </p:nvSpPr>
        <p:spPr>
          <a:xfrm>
            <a:off x="5624195" y="1569720"/>
            <a:ext cx="928370" cy="929005"/>
          </a:xfrm>
          <a:prstGeom prst="donut">
            <a:avLst>
              <a:gd name="adj" fmla="val 11010"/>
            </a:avLst>
          </a:prstGeom>
          <a:solidFill>
            <a:srgbClr val="A7ADA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p>
            <a:pPr algn="ctr"/>
          </a:p>
        </p:txBody>
      </p:sp>
      <p:sp>
        <p:nvSpPr>
          <p:cNvPr id="49" name="Oval 11"/>
          <p:cNvSpPr/>
          <p:nvPr/>
        </p:nvSpPr>
        <p:spPr>
          <a:xfrm>
            <a:off x="5725795" y="1672590"/>
            <a:ext cx="724535" cy="7245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none" anchor="ctr">
            <a:normAutofit fontScale="92500"/>
          </a:bodyPr>
          <a:p>
            <a:pPr algn="ctr"/>
            <a:r>
              <a:rPr lang="en-US" altLang="zh-CN" sz="280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01</a:t>
            </a:r>
            <a:endParaRPr lang="en-US" altLang="zh-CN" sz="280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0" name="Rectangle: Rounded Corners 23"/>
          <p:cNvSpPr/>
          <p:nvPr/>
        </p:nvSpPr>
        <p:spPr>
          <a:xfrm>
            <a:off x="6669405" y="3211195"/>
            <a:ext cx="1346835" cy="514350"/>
          </a:xfrm>
          <a:prstGeom prst="roundRect">
            <a:avLst/>
          </a:prstGeom>
          <a:solidFill>
            <a:srgbClr val="A7ADA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p>
            <a:pPr algn="ctr"/>
          </a:p>
        </p:txBody>
      </p:sp>
      <p:sp>
        <p:nvSpPr>
          <p:cNvPr id="51" name="Freeform: Shape 26"/>
          <p:cNvSpPr/>
          <p:nvPr/>
        </p:nvSpPr>
        <p:spPr bwMode="auto">
          <a:xfrm>
            <a:off x="7264400" y="3318510"/>
            <a:ext cx="360680" cy="300990"/>
          </a:xfrm>
          <a:custGeom>
            <a:avLst/>
            <a:gdLst/>
            <a:ahLst/>
            <a:cxnLst>
              <a:cxn ang="0">
                <a:pos x="30" y="19"/>
              </a:cxn>
              <a:cxn ang="0">
                <a:pos x="25" y="24"/>
              </a:cxn>
              <a:cxn ang="0">
                <a:pos x="5" y="24"/>
              </a:cxn>
              <a:cxn ang="0">
                <a:pos x="0" y="19"/>
              </a:cxn>
              <a:cxn ang="0">
                <a:pos x="0" y="4"/>
              </a:cxn>
              <a:cxn ang="0">
                <a:pos x="5" y="0"/>
              </a:cxn>
              <a:cxn ang="0">
                <a:pos x="25" y="0"/>
              </a:cxn>
              <a:cxn ang="0">
                <a:pos x="30" y="4"/>
              </a:cxn>
              <a:cxn ang="0">
                <a:pos x="30" y="19"/>
              </a:cxn>
              <a:cxn ang="0">
                <a:pos x="30" y="48"/>
              </a:cxn>
              <a:cxn ang="0">
                <a:pos x="25" y="53"/>
              </a:cxn>
              <a:cxn ang="0">
                <a:pos x="5" y="53"/>
              </a:cxn>
              <a:cxn ang="0">
                <a:pos x="0" y="48"/>
              </a:cxn>
              <a:cxn ang="0">
                <a:pos x="0" y="34"/>
              </a:cxn>
              <a:cxn ang="0">
                <a:pos x="5" y="29"/>
              </a:cxn>
              <a:cxn ang="0">
                <a:pos x="25" y="29"/>
              </a:cxn>
              <a:cxn ang="0">
                <a:pos x="30" y="34"/>
              </a:cxn>
              <a:cxn ang="0">
                <a:pos x="30" y="48"/>
              </a:cxn>
              <a:cxn ang="0">
                <a:pos x="64" y="19"/>
              </a:cxn>
              <a:cxn ang="0">
                <a:pos x="59" y="24"/>
              </a:cxn>
              <a:cxn ang="0">
                <a:pos x="39" y="24"/>
              </a:cxn>
              <a:cxn ang="0">
                <a:pos x="34" y="19"/>
              </a:cxn>
              <a:cxn ang="0">
                <a:pos x="34" y="4"/>
              </a:cxn>
              <a:cxn ang="0">
                <a:pos x="39" y="0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4" y="48"/>
              </a:cxn>
              <a:cxn ang="0">
                <a:pos x="59" y="53"/>
              </a:cxn>
              <a:cxn ang="0">
                <a:pos x="39" y="53"/>
              </a:cxn>
              <a:cxn ang="0">
                <a:pos x="34" y="48"/>
              </a:cxn>
              <a:cxn ang="0">
                <a:pos x="34" y="34"/>
              </a:cxn>
              <a:cxn ang="0">
                <a:pos x="39" y="29"/>
              </a:cxn>
              <a:cxn ang="0">
                <a:pos x="59" y="29"/>
              </a:cxn>
              <a:cxn ang="0">
                <a:pos x="64" y="34"/>
              </a:cxn>
              <a:cxn ang="0">
                <a:pos x="64" y="48"/>
              </a:cxn>
            </a:cxnLst>
            <a:rect l="0" t="0" r="r" b="b"/>
            <a:pathLst>
              <a:path w="64" h="53">
                <a:moveTo>
                  <a:pt x="30" y="19"/>
                </a:moveTo>
                <a:cubicBezTo>
                  <a:pt x="30" y="22"/>
                  <a:pt x="27" y="24"/>
                  <a:pt x="2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4"/>
                  <a:pt x="0" y="22"/>
                  <a:pt x="0" y="19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7" y="0"/>
                  <a:pt x="30" y="2"/>
                  <a:pt x="30" y="4"/>
                </a:cubicBezTo>
                <a:lnTo>
                  <a:pt x="30" y="19"/>
                </a:lnTo>
                <a:close/>
                <a:moveTo>
                  <a:pt x="30" y="48"/>
                </a:moveTo>
                <a:cubicBezTo>
                  <a:pt x="30" y="51"/>
                  <a:pt x="27" y="53"/>
                  <a:pt x="25" y="53"/>
                </a:cubicBezTo>
                <a:cubicBezTo>
                  <a:pt x="5" y="53"/>
                  <a:pt x="5" y="53"/>
                  <a:pt x="5" y="53"/>
                </a:cubicBezTo>
                <a:cubicBezTo>
                  <a:pt x="3" y="53"/>
                  <a:pt x="0" y="51"/>
                  <a:pt x="0" y="48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1"/>
                  <a:pt x="3" y="29"/>
                  <a:pt x="5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7" y="29"/>
                  <a:pt x="30" y="31"/>
                  <a:pt x="30" y="34"/>
                </a:cubicBezTo>
                <a:lnTo>
                  <a:pt x="30" y="48"/>
                </a:lnTo>
                <a:close/>
                <a:moveTo>
                  <a:pt x="64" y="19"/>
                </a:moveTo>
                <a:cubicBezTo>
                  <a:pt x="64" y="22"/>
                  <a:pt x="61" y="24"/>
                  <a:pt x="59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7" y="24"/>
                  <a:pt x="34" y="22"/>
                  <a:pt x="34" y="19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2"/>
                  <a:pt x="37" y="0"/>
                  <a:pt x="3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1" y="0"/>
                  <a:pt x="64" y="2"/>
                  <a:pt x="64" y="4"/>
                </a:cubicBezTo>
                <a:lnTo>
                  <a:pt x="64" y="19"/>
                </a:lnTo>
                <a:close/>
                <a:moveTo>
                  <a:pt x="64" y="48"/>
                </a:moveTo>
                <a:cubicBezTo>
                  <a:pt x="64" y="51"/>
                  <a:pt x="61" y="53"/>
                  <a:pt x="5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7" y="53"/>
                  <a:pt x="34" y="51"/>
                  <a:pt x="34" y="48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1"/>
                  <a:pt x="37" y="29"/>
                  <a:pt x="39" y="29"/>
                </a:cubicBezTo>
                <a:cubicBezTo>
                  <a:pt x="59" y="29"/>
                  <a:pt x="59" y="29"/>
                  <a:pt x="59" y="29"/>
                </a:cubicBezTo>
                <a:cubicBezTo>
                  <a:pt x="61" y="29"/>
                  <a:pt x="64" y="31"/>
                  <a:pt x="64" y="34"/>
                </a:cubicBezTo>
                <a:lnTo>
                  <a:pt x="64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p>
            <a:pPr algn="ctr"/>
          </a:p>
        </p:txBody>
      </p:sp>
      <p:sp>
        <p:nvSpPr>
          <p:cNvPr id="52" name="Circle: Hollow 28"/>
          <p:cNvSpPr/>
          <p:nvPr/>
        </p:nvSpPr>
        <p:spPr>
          <a:xfrm>
            <a:off x="6181090" y="3004185"/>
            <a:ext cx="928370" cy="929005"/>
          </a:xfrm>
          <a:prstGeom prst="donut">
            <a:avLst>
              <a:gd name="adj" fmla="val 11010"/>
            </a:avLst>
          </a:prstGeom>
          <a:solidFill>
            <a:srgbClr val="A7ADA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p>
            <a:pPr algn="ctr"/>
          </a:p>
        </p:txBody>
      </p:sp>
      <p:sp>
        <p:nvSpPr>
          <p:cNvPr id="53" name="Oval 29"/>
          <p:cNvSpPr/>
          <p:nvPr/>
        </p:nvSpPr>
        <p:spPr>
          <a:xfrm>
            <a:off x="6283325" y="3105785"/>
            <a:ext cx="724535" cy="7245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none" anchor="ctr">
            <a:normAutofit fontScale="92500"/>
          </a:bodyPr>
          <a:p>
            <a:pPr algn="ctr"/>
            <a:r>
              <a:rPr lang="en-US" altLang="zh-CN" sz="280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03</a:t>
            </a:r>
            <a:endParaRPr lang="en-US" altLang="zh-CN" sz="280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4" name="Rectangle: Rounded Corners 31"/>
          <p:cNvSpPr/>
          <p:nvPr/>
        </p:nvSpPr>
        <p:spPr>
          <a:xfrm flipH="1" flipV="1">
            <a:off x="4177030" y="3211195"/>
            <a:ext cx="1346835" cy="514350"/>
          </a:xfrm>
          <a:prstGeom prst="roundRect">
            <a:avLst/>
          </a:prstGeom>
          <a:solidFill>
            <a:srgbClr val="A7ADA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p>
            <a:pPr algn="ctr"/>
          </a:p>
        </p:txBody>
      </p:sp>
      <p:sp>
        <p:nvSpPr>
          <p:cNvPr id="55" name="Freeform: Shape 34"/>
          <p:cNvSpPr/>
          <p:nvPr/>
        </p:nvSpPr>
        <p:spPr bwMode="auto">
          <a:xfrm flipH="1" flipV="1">
            <a:off x="4567555" y="3318510"/>
            <a:ext cx="360680" cy="300990"/>
          </a:xfrm>
          <a:custGeom>
            <a:avLst/>
            <a:gdLst/>
            <a:ahLst/>
            <a:cxnLst>
              <a:cxn ang="0">
                <a:pos x="30" y="19"/>
              </a:cxn>
              <a:cxn ang="0">
                <a:pos x="25" y="24"/>
              </a:cxn>
              <a:cxn ang="0">
                <a:pos x="5" y="24"/>
              </a:cxn>
              <a:cxn ang="0">
                <a:pos x="0" y="19"/>
              </a:cxn>
              <a:cxn ang="0">
                <a:pos x="0" y="4"/>
              </a:cxn>
              <a:cxn ang="0">
                <a:pos x="5" y="0"/>
              </a:cxn>
              <a:cxn ang="0">
                <a:pos x="25" y="0"/>
              </a:cxn>
              <a:cxn ang="0">
                <a:pos x="30" y="4"/>
              </a:cxn>
              <a:cxn ang="0">
                <a:pos x="30" y="19"/>
              </a:cxn>
              <a:cxn ang="0">
                <a:pos x="30" y="48"/>
              </a:cxn>
              <a:cxn ang="0">
                <a:pos x="25" y="53"/>
              </a:cxn>
              <a:cxn ang="0">
                <a:pos x="5" y="53"/>
              </a:cxn>
              <a:cxn ang="0">
                <a:pos x="0" y="48"/>
              </a:cxn>
              <a:cxn ang="0">
                <a:pos x="0" y="34"/>
              </a:cxn>
              <a:cxn ang="0">
                <a:pos x="5" y="29"/>
              </a:cxn>
              <a:cxn ang="0">
                <a:pos x="25" y="29"/>
              </a:cxn>
              <a:cxn ang="0">
                <a:pos x="30" y="34"/>
              </a:cxn>
              <a:cxn ang="0">
                <a:pos x="30" y="48"/>
              </a:cxn>
              <a:cxn ang="0">
                <a:pos x="64" y="19"/>
              </a:cxn>
              <a:cxn ang="0">
                <a:pos x="59" y="24"/>
              </a:cxn>
              <a:cxn ang="0">
                <a:pos x="39" y="24"/>
              </a:cxn>
              <a:cxn ang="0">
                <a:pos x="34" y="19"/>
              </a:cxn>
              <a:cxn ang="0">
                <a:pos x="34" y="4"/>
              </a:cxn>
              <a:cxn ang="0">
                <a:pos x="39" y="0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4" y="48"/>
              </a:cxn>
              <a:cxn ang="0">
                <a:pos x="59" y="53"/>
              </a:cxn>
              <a:cxn ang="0">
                <a:pos x="39" y="53"/>
              </a:cxn>
              <a:cxn ang="0">
                <a:pos x="34" y="48"/>
              </a:cxn>
              <a:cxn ang="0">
                <a:pos x="34" y="34"/>
              </a:cxn>
              <a:cxn ang="0">
                <a:pos x="39" y="29"/>
              </a:cxn>
              <a:cxn ang="0">
                <a:pos x="59" y="29"/>
              </a:cxn>
              <a:cxn ang="0">
                <a:pos x="64" y="34"/>
              </a:cxn>
              <a:cxn ang="0">
                <a:pos x="64" y="48"/>
              </a:cxn>
            </a:cxnLst>
            <a:rect l="0" t="0" r="r" b="b"/>
            <a:pathLst>
              <a:path w="64" h="53">
                <a:moveTo>
                  <a:pt x="30" y="19"/>
                </a:moveTo>
                <a:cubicBezTo>
                  <a:pt x="30" y="22"/>
                  <a:pt x="27" y="24"/>
                  <a:pt x="2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4"/>
                  <a:pt x="0" y="22"/>
                  <a:pt x="0" y="19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7" y="0"/>
                  <a:pt x="30" y="2"/>
                  <a:pt x="30" y="4"/>
                </a:cubicBezTo>
                <a:lnTo>
                  <a:pt x="30" y="19"/>
                </a:lnTo>
                <a:close/>
                <a:moveTo>
                  <a:pt x="30" y="48"/>
                </a:moveTo>
                <a:cubicBezTo>
                  <a:pt x="30" y="51"/>
                  <a:pt x="27" y="53"/>
                  <a:pt x="25" y="53"/>
                </a:cubicBezTo>
                <a:cubicBezTo>
                  <a:pt x="5" y="53"/>
                  <a:pt x="5" y="53"/>
                  <a:pt x="5" y="53"/>
                </a:cubicBezTo>
                <a:cubicBezTo>
                  <a:pt x="3" y="53"/>
                  <a:pt x="0" y="51"/>
                  <a:pt x="0" y="48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1"/>
                  <a:pt x="3" y="29"/>
                  <a:pt x="5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7" y="29"/>
                  <a:pt x="30" y="31"/>
                  <a:pt x="30" y="34"/>
                </a:cubicBezTo>
                <a:lnTo>
                  <a:pt x="30" y="48"/>
                </a:lnTo>
                <a:close/>
                <a:moveTo>
                  <a:pt x="64" y="19"/>
                </a:moveTo>
                <a:cubicBezTo>
                  <a:pt x="64" y="22"/>
                  <a:pt x="61" y="24"/>
                  <a:pt x="59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7" y="24"/>
                  <a:pt x="34" y="22"/>
                  <a:pt x="34" y="19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2"/>
                  <a:pt x="37" y="0"/>
                  <a:pt x="3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1" y="0"/>
                  <a:pt x="64" y="2"/>
                  <a:pt x="64" y="4"/>
                </a:cubicBezTo>
                <a:lnTo>
                  <a:pt x="64" y="19"/>
                </a:lnTo>
                <a:close/>
                <a:moveTo>
                  <a:pt x="64" y="48"/>
                </a:moveTo>
                <a:cubicBezTo>
                  <a:pt x="64" y="51"/>
                  <a:pt x="61" y="53"/>
                  <a:pt x="5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7" y="53"/>
                  <a:pt x="34" y="51"/>
                  <a:pt x="34" y="48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1"/>
                  <a:pt x="37" y="29"/>
                  <a:pt x="39" y="29"/>
                </a:cubicBezTo>
                <a:cubicBezTo>
                  <a:pt x="59" y="29"/>
                  <a:pt x="59" y="29"/>
                  <a:pt x="59" y="29"/>
                </a:cubicBezTo>
                <a:cubicBezTo>
                  <a:pt x="61" y="29"/>
                  <a:pt x="64" y="31"/>
                  <a:pt x="64" y="34"/>
                </a:cubicBezTo>
                <a:lnTo>
                  <a:pt x="64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p>
            <a:pPr algn="ctr"/>
          </a:p>
        </p:txBody>
      </p:sp>
      <p:sp>
        <p:nvSpPr>
          <p:cNvPr id="56" name="Circle: Hollow 36"/>
          <p:cNvSpPr/>
          <p:nvPr/>
        </p:nvSpPr>
        <p:spPr>
          <a:xfrm flipH="1" flipV="1">
            <a:off x="5082540" y="3004185"/>
            <a:ext cx="928370" cy="929005"/>
          </a:xfrm>
          <a:prstGeom prst="donut">
            <a:avLst>
              <a:gd name="adj" fmla="val 11010"/>
            </a:avLst>
          </a:prstGeom>
          <a:solidFill>
            <a:srgbClr val="A7ADA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p>
            <a:pPr algn="ctr"/>
          </a:p>
        </p:txBody>
      </p:sp>
      <p:sp>
        <p:nvSpPr>
          <p:cNvPr id="57" name="Oval 37"/>
          <p:cNvSpPr/>
          <p:nvPr/>
        </p:nvSpPr>
        <p:spPr>
          <a:xfrm flipH="1">
            <a:off x="5184775" y="3105785"/>
            <a:ext cx="724535" cy="7245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none" anchor="ctr">
            <a:normAutofit fontScale="92500"/>
          </a:bodyPr>
          <a:p>
            <a:pPr algn="ctr"/>
            <a:r>
              <a:rPr lang="en-US" altLang="zh-CN" sz="280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02</a:t>
            </a:r>
            <a:endParaRPr lang="en-US" altLang="zh-CN" sz="280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8" name="Rectangle: Rounded Corners 15"/>
          <p:cNvSpPr/>
          <p:nvPr/>
        </p:nvSpPr>
        <p:spPr>
          <a:xfrm flipH="1">
            <a:off x="6088380" y="4563110"/>
            <a:ext cx="1355090" cy="514350"/>
          </a:xfrm>
          <a:prstGeom prst="roundRect">
            <a:avLst/>
          </a:prstGeom>
          <a:solidFill>
            <a:srgbClr val="A7ADA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p>
            <a:pPr algn="ctr"/>
          </a:p>
        </p:txBody>
      </p:sp>
      <p:sp>
        <p:nvSpPr>
          <p:cNvPr id="59" name="Freeform: Shape 18"/>
          <p:cNvSpPr/>
          <p:nvPr/>
        </p:nvSpPr>
        <p:spPr bwMode="auto">
          <a:xfrm flipH="1">
            <a:off x="6679565" y="4628515"/>
            <a:ext cx="384175" cy="384175"/>
          </a:xfrm>
          <a:custGeom>
            <a:avLst/>
            <a:gdLst/>
            <a:ahLst/>
            <a:cxnLst>
              <a:cxn ang="0">
                <a:pos x="68" y="44"/>
              </a:cxn>
              <a:cxn ang="0">
                <a:pos x="67" y="46"/>
              </a:cxn>
              <a:cxn ang="0">
                <a:pos x="35" y="67"/>
              </a:cxn>
              <a:cxn ang="0">
                <a:pos x="34" y="68"/>
              </a:cxn>
              <a:cxn ang="0">
                <a:pos x="32" y="67"/>
              </a:cxn>
              <a:cxn ang="0">
                <a:pos x="1" y="46"/>
              </a:cxn>
              <a:cxn ang="0">
                <a:pos x="0" y="44"/>
              </a:cxn>
              <a:cxn ang="0">
                <a:pos x="0" y="23"/>
              </a:cxn>
              <a:cxn ang="0">
                <a:pos x="1" y="21"/>
              </a:cxn>
              <a:cxn ang="0">
                <a:pos x="32" y="0"/>
              </a:cxn>
              <a:cxn ang="0">
                <a:pos x="34" y="0"/>
              </a:cxn>
              <a:cxn ang="0">
                <a:pos x="35" y="0"/>
              </a:cxn>
              <a:cxn ang="0">
                <a:pos x="67" y="21"/>
              </a:cxn>
              <a:cxn ang="0">
                <a:pos x="68" y="23"/>
              </a:cxn>
              <a:cxn ang="0">
                <a:pos x="68" y="44"/>
              </a:cxn>
              <a:cxn ang="0">
                <a:pos x="13" y="34"/>
              </a:cxn>
              <a:cxn ang="0">
                <a:pos x="6" y="29"/>
              </a:cxn>
              <a:cxn ang="0">
                <a:pos x="6" y="39"/>
              </a:cxn>
              <a:cxn ang="0">
                <a:pos x="13" y="34"/>
              </a:cxn>
              <a:cxn ang="0">
                <a:pos x="31" y="22"/>
              </a:cxn>
              <a:cxn ang="0">
                <a:pos x="31" y="8"/>
              </a:cxn>
              <a:cxn ang="0">
                <a:pos x="8" y="23"/>
              </a:cxn>
              <a:cxn ang="0">
                <a:pos x="18" y="30"/>
              </a:cxn>
              <a:cxn ang="0">
                <a:pos x="31" y="22"/>
              </a:cxn>
              <a:cxn ang="0">
                <a:pos x="31" y="59"/>
              </a:cxn>
              <a:cxn ang="0">
                <a:pos x="31" y="46"/>
              </a:cxn>
              <a:cxn ang="0">
                <a:pos x="18" y="37"/>
              </a:cxn>
              <a:cxn ang="0">
                <a:pos x="8" y="44"/>
              </a:cxn>
              <a:cxn ang="0">
                <a:pos x="31" y="59"/>
              </a:cxn>
              <a:cxn ang="0">
                <a:pos x="44" y="34"/>
              </a:cxn>
              <a:cxn ang="0">
                <a:pos x="34" y="27"/>
              </a:cxn>
              <a:cxn ang="0">
                <a:pos x="23" y="34"/>
              </a:cxn>
              <a:cxn ang="0">
                <a:pos x="34" y="41"/>
              </a:cxn>
              <a:cxn ang="0">
                <a:pos x="44" y="34"/>
              </a:cxn>
              <a:cxn ang="0">
                <a:pos x="60" y="23"/>
              </a:cxn>
              <a:cxn ang="0">
                <a:pos x="37" y="8"/>
              </a:cxn>
              <a:cxn ang="0">
                <a:pos x="37" y="22"/>
              </a:cxn>
              <a:cxn ang="0">
                <a:pos x="49" y="30"/>
              </a:cxn>
              <a:cxn ang="0">
                <a:pos x="60" y="23"/>
              </a:cxn>
              <a:cxn ang="0">
                <a:pos x="60" y="44"/>
              </a:cxn>
              <a:cxn ang="0">
                <a:pos x="49" y="37"/>
              </a:cxn>
              <a:cxn ang="0">
                <a:pos x="37" y="46"/>
              </a:cxn>
              <a:cxn ang="0">
                <a:pos x="37" y="59"/>
              </a:cxn>
              <a:cxn ang="0">
                <a:pos x="60" y="44"/>
              </a:cxn>
              <a:cxn ang="0">
                <a:pos x="62" y="39"/>
              </a:cxn>
              <a:cxn ang="0">
                <a:pos x="62" y="29"/>
              </a:cxn>
              <a:cxn ang="0">
                <a:pos x="55" y="34"/>
              </a:cxn>
              <a:cxn ang="0">
                <a:pos x="62" y="39"/>
              </a:cxn>
            </a:cxnLst>
            <a:rect l="0" t="0" r="r" b="b"/>
            <a:pathLst>
              <a:path w="68" h="68">
                <a:moveTo>
                  <a:pt x="68" y="44"/>
                </a:moveTo>
                <a:cubicBezTo>
                  <a:pt x="68" y="45"/>
                  <a:pt x="67" y="46"/>
                  <a:pt x="67" y="46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8"/>
                  <a:pt x="34" y="68"/>
                  <a:pt x="34" y="68"/>
                </a:cubicBezTo>
                <a:cubicBezTo>
                  <a:pt x="33" y="68"/>
                  <a:pt x="33" y="68"/>
                  <a:pt x="32" y="67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5"/>
                  <a:pt x="0" y="4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1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3" y="0"/>
                  <a:pt x="34" y="0"/>
                </a:cubicBezTo>
                <a:cubicBezTo>
                  <a:pt x="34" y="0"/>
                  <a:pt x="35" y="0"/>
                  <a:pt x="35" y="0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21"/>
                  <a:pt x="68" y="22"/>
                  <a:pt x="68" y="23"/>
                </a:cubicBezTo>
                <a:lnTo>
                  <a:pt x="68" y="44"/>
                </a:lnTo>
                <a:close/>
                <a:moveTo>
                  <a:pt x="13" y="34"/>
                </a:moveTo>
                <a:cubicBezTo>
                  <a:pt x="6" y="29"/>
                  <a:pt x="6" y="29"/>
                  <a:pt x="6" y="29"/>
                </a:cubicBezTo>
                <a:cubicBezTo>
                  <a:pt x="6" y="39"/>
                  <a:pt x="6" y="39"/>
                  <a:pt x="6" y="39"/>
                </a:cubicBezTo>
                <a:lnTo>
                  <a:pt x="13" y="34"/>
                </a:lnTo>
                <a:close/>
                <a:moveTo>
                  <a:pt x="31" y="22"/>
                </a:moveTo>
                <a:cubicBezTo>
                  <a:pt x="31" y="8"/>
                  <a:pt x="31" y="8"/>
                  <a:pt x="31" y="8"/>
                </a:cubicBezTo>
                <a:cubicBezTo>
                  <a:pt x="8" y="23"/>
                  <a:pt x="8" y="23"/>
                  <a:pt x="8" y="23"/>
                </a:cubicBezTo>
                <a:cubicBezTo>
                  <a:pt x="18" y="30"/>
                  <a:pt x="18" y="30"/>
                  <a:pt x="18" y="30"/>
                </a:cubicBezTo>
                <a:lnTo>
                  <a:pt x="31" y="22"/>
                </a:lnTo>
                <a:close/>
                <a:moveTo>
                  <a:pt x="31" y="59"/>
                </a:moveTo>
                <a:cubicBezTo>
                  <a:pt x="31" y="46"/>
                  <a:pt x="31" y="46"/>
                  <a:pt x="31" y="46"/>
                </a:cubicBezTo>
                <a:cubicBezTo>
                  <a:pt x="18" y="37"/>
                  <a:pt x="18" y="37"/>
                  <a:pt x="18" y="37"/>
                </a:cubicBezTo>
                <a:cubicBezTo>
                  <a:pt x="8" y="44"/>
                  <a:pt x="8" y="44"/>
                  <a:pt x="8" y="44"/>
                </a:cubicBezTo>
                <a:lnTo>
                  <a:pt x="31" y="59"/>
                </a:lnTo>
                <a:close/>
                <a:moveTo>
                  <a:pt x="44" y="34"/>
                </a:moveTo>
                <a:cubicBezTo>
                  <a:pt x="34" y="27"/>
                  <a:pt x="34" y="27"/>
                  <a:pt x="34" y="27"/>
                </a:cubicBezTo>
                <a:cubicBezTo>
                  <a:pt x="23" y="34"/>
                  <a:pt x="23" y="34"/>
                  <a:pt x="23" y="34"/>
                </a:cubicBezTo>
                <a:cubicBezTo>
                  <a:pt x="34" y="41"/>
                  <a:pt x="34" y="41"/>
                  <a:pt x="34" y="41"/>
                </a:cubicBezTo>
                <a:lnTo>
                  <a:pt x="44" y="34"/>
                </a:lnTo>
                <a:close/>
                <a:moveTo>
                  <a:pt x="60" y="23"/>
                </a:moveTo>
                <a:cubicBezTo>
                  <a:pt x="37" y="8"/>
                  <a:pt x="37" y="8"/>
                  <a:pt x="37" y="8"/>
                </a:cubicBezTo>
                <a:cubicBezTo>
                  <a:pt x="37" y="22"/>
                  <a:pt x="37" y="22"/>
                  <a:pt x="37" y="22"/>
                </a:cubicBezTo>
                <a:cubicBezTo>
                  <a:pt x="49" y="30"/>
                  <a:pt x="49" y="30"/>
                  <a:pt x="49" y="30"/>
                </a:cubicBezTo>
                <a:lnTo>
                  <a:pt x="60" y="23"/>
                </a:lnTo>
                <a:close/>
                <a:moveTo>
                  <a:pt x="60" y="44"/>
                </a:moveTo>
                <a:cubicBezTo>
                  <a:pt x="49" y="37"/>
                  <a:pt x="49" y="37"/>
                  <a:pt x="49" y="37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59"/>
                  <a:pt x="37" y="59"/>
                  <a:pt x="37" y="59"/>
                </a:cubicBezTo>
                <a:lnTo>
                  <a:pt x="60" y="44"/>
                </a:lnTo>
                <a:close/>
                <a:moveTo>
                  <a:pt x="62" y="39"/>
                </a:moveTo>
                <a:cubicBezTo>
                  <a:pt x="62" y="29"/>
                  <a:pt x="62" y="29"/>
                  <a:pt x="62" y="29"/>
                </a:cubicBezTo>
                <a:cubicBezTo>
                  <a:pt x="55" y="34"/>
                  <a:pt x="55" y="34"/>
                  <a:pt x="55" y="34"/>
                </a:cubicBezTo>
                <a:lnTo>
                  <a:pt x="62" y="3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p>
            <a:pPr algn="ctr"/>
          </a:p>
        </p:txBody>
      </p:sp>
      <p:sp>
        <p:nvSpPr>
          <p:cNvPr id="60" name="Circle: Hollow 20"/>
          <p:cNvSpPr/>
          <p:nvPr/>
        </p:nvSpPr>
        <p:spPr>
          <a:xfrm flipH="1">
            <a:off x="5624195" y="4356100"/>
            <a:ext cx="928370" cy="929005"/>
          </a:xfrm>
          <a:prstGeom prst="donut">
            <a:avLst>
              <a:gd name="adj" fmla="val 11010"/>
            </a:avLst>
          </a:prstGeom>
          <a:solidFill>
            <a:srgbClr val="A7ADA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p>
            <a:pPr algn="ctr"/>
          </a:p>
        </p:txBody>
      </p:sp>
      <p:sp>
        <p:nvSpPr>
          <p:cNvPr id="61" name="Oval 21"/>
          <p:cNvSpPr/>
          <p:nvPr/>
        </p:nvSpPr>
        <p:spPr>
          <a:xfrm flipH="1">
            <a:off x="5725795" y="4458970"/>
            <a:ext cx="724535" cy="7245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none" anchor="ctr">
            <a:normAutofit fontScale="92500"/>
          </a:bodyPr>
          <a:p>
            <a:pPr algn="ctr"/>
            <a:r>
              <a:rPr lang="en-US" altLang="zh-CN" sz="280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04</a:t>
            </a:r>
            <a:endParaRPr lang="en-US" altLang="zh-CN" sz="280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169035" y="1666240"/>
            <a:ext cx="3243580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66090" y="3099435"/>
            <a:ext cx="3243580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214360" y="3105785"/>
            <a:ext cx="3243580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846060" y="4452620"/>
            <a:ext cx="3243580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73050" y="349250"/>
            <a:ext cx="11645900" cy="615950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5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15787"/>
          <a:stretch>
            <a:fillRect/>
          </a:stretch>
        </p:blipFill>
        <p:spPr>
          <a:xfrm>
            <a:off x="0" y="0"/>
            <a:ext cx="12197715" cy="6849110"/>
          </a:xfrm>
          <a:prstGeom prst="rect">
            <a:avLst/>
          </a:prstGeom>
        </p:spPr>
      </p:pic>
      <p:pic>
        <p:nvPicPr>
          <p:cNvPr id="5" name="图片 4" descr="C:\Users\meng\Desktop\摄图网_400944008.png摄图网_40094400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993890" y="1129665"/>
            <a:ext cx="4589780" cy="458978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249045" y="1931035"/>
            <a:ext cx="5241925" cy="730250"/>
            <a:chOff x="1187" y="3041"/>
            <a:chExt cx="8255" cy="1150"/>
          </a:xfrm>
        </p:grpSpPr>
        <p:sp>
          <p:nvSpPr>
            <p:cNvPr id="64" name="文本框 63"/>
            <p:cNvSpPr txBox="1"/>
            <p:nvPr/>
          </p:nvSpPr>
          <p:spPr>
            <a:xfrm>
              <a:off x="2534" y="3041"/>
              <a:ext cx="6908" cy="1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600">
                  <a:solidFill>
                    <a:srgbClr val="627C65"/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初见是惊鸿一瞥，南柯一梦是你。等待是山重水复，怦然心动是你。</a:t>
              </a:r>
              <a:endPara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endParaRPr>
            </a:p>
          </p:txBody>
        </p:sp>
        <p:sp>
          <p:nvSpPr>
            <p:cNvPr id="2" name="任意多边形 1"/>
            <p:cNvSpPr/>
            <p:nvPr/>
          </p:nvSpPr>
          <p:spPr>
            <a:xfrm>
              <a:off x="1187" y="3293"/>
              <a:ext cx="949" cy="707"/>
            </a:xfrm>
            <a:custGeom>
              <a:avLst/>
              <a:gdLst>
                <a:gd name="connsiteX0" fmla="*/ 523 w 949"/>
                <a:gd name="connsiteY0" fmla="*/ 202 h 707"/>
                <a:gd name="connsiteX1" fmla="*/ 453 w 949"/>
                <a:gd name="connsiteY1" fmla="*/ 707 h 707"/>
                <a:gd name="connsiteX2" fmla="*/ 523 w 949"/>
                <a:gd name="connsiteY2" fmla="*/ 202 h 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9" h="707">
                  <a:moveTo>
                    <a:pt x="523" y="202"/>
                  </a:moveTo>
                  <a:cubicBezTo>
                    <a:pt x="719" y="-253"/>
                    <a:pt x="1413" y="122"/>
                    <a:pt x="453" y="707"/>
                  </a:cubicBezTo>
                  <a:cubicBezTo>
                    <a:pt x="-507" y="122"/>
                    <a:pt x="327" y="-253"/>
                    <a:pt x="523" y="202"/>
                  </a:cubicBezTo>
                  <a:close/>
                </a:path>
              </a:pathLst>
            </a:custGeom>
            <a:solidFill>
              <a:srgbClr val="FC6B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49045" y="3143885"/>
            <a:ext cx="5241925" cy="730250"/>
            <a:chOff x="1187" y="3041"/>
            <a:chExt cx="8255" cy="1150"/>
          </a:xfrm>
        </p:grpSpPr>
        <p:sp>
          <p:nvSpPr>
            <p:cNvPr id="7" name="文本框 6"/>
            <p:cNvSpPr txBox="1"/>
            <p:nvPr/>
          </p:nvSpPr>
          <p:spPr>
            <a:xfrm>
              <a:off x="2534" y="3041"/>
              <a:ext cx="6908" cy="1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600">
                  <a:solidFill>
                    <a:srgbClr val="627C65"/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初见是惊鸿一瞥，南柯一梦是你。等待是山重水复，怦然心动是你。</a:t>
              </a:r>
              <a:endPara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187" y="3293"/>
              <a:ext cx="949" cy="707"/>
            </a:xfrm>
            <a:custGeom>
              <a:avLst/>
              <a:gdLst>
                <a:gd name="connsiteX0" fmla="*/ 523 w 949"/>
                <a:gd name="connsiteY0" fmla="*/ 202 h 707"/>
                <a:gd name="connsiteX1" fmla="*/ 453 w 949"/>
                <a:gd name="connsiteY1" fmla="*/ 707 h 707"/>
                <a:gd name="connsiteX2" fmla="*/ 523 w 949"/>
                <a:gd name="connsiteY2" fmla="*/ 202 h 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9" h="707">
                  <a:moveTo>
                    <a:pt x="523" y="202"/>
                  </a:moveTo>
                  <a:cubicBezTo>
                    <a:pt x="719" y="-253"/>
                    <a:pt x="1413" y="122"/>
                    <a:pt x="453" y="707"/>
                  </a:cubicBezTo>
                  <a:cubicBezTo>
                    <a:pt x="-507" y="122"/>
                    <a:pt x="327" y="-253"/>
                    <a:pt x="523" y="202"/>
                  </a:cubicBezTo>
                  <a:close/>
                </a:path>
              </a:pathLst>
            </a:custGeom>
            <a:solidFill>
              <a:srgbClr val="FC6B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49045" y="4356735"/>
            <a:ext cx="5241925" cy="730250"/>
            <a:chOff x="1187" y="3041"/>
            <a:chExt cx="8255" cy="1150"/>
          </a:xfrm>
        </p:grpSpPr>
        <p:sp>
          <p:nvSpPr>
            <p:cNvPr id="10" name="文本框 9"/>
            <p:cNvSpPr txBox="1"/>
            <p:nvPr/>
          </p:nvSpPr>
          <p:spPr>
            <a:xfrm>
              <a:off x="2534" y="3041"/>
              <a:ext cx="6908" cy="1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600">
                  <a:solidFill>
                    <a:srgbClr val="627C65"/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初见是惊鸿一瞥，南柯一梦是你。等待是山重水复，怦然心动是你。</a:t>
              </a:r>
              <a:endPara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187" y="3293"/>
              <a:ext cx="949" cy="707"/>
            </a:xfrm>
            <a:custGeom>
              <a:avLst/>
              <a:gdLst>
                <a:gd name="connsiteX0" fmla="*/ 523 w 949"/>
                <a:gd name="connsiteY0" fmla="*/ 202 h 707"/>
                <a:gd name="connsiteX1" fmla="*/ 453 w 949"/>
                <a:gd name="connsiteY1" fmla="*/ 707 h 707"/>
                <a:gd name="connsiteX2" fmla="*/ 523 w 949"/>
                <a:gd name="connsiteY2" fmla="*/ 202 h 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9" h="707">
                  <a:moveTo>
                    <a:pt x="523" y="202"/>
                  </a:moveTo>
                  <a:cubicBezTo>
                    <a:pt x="719" y="-253"/>
                    <a:pt x="1413" y="122"/>
                    <a:pt x="453" y="707"/>
                  </a:cubicBezTo>
                  <a:cubicBezTo>
                    <a:pt x="-507" y="122"/>
                    <a:pt x="327" y="-253"/>
                    <a:pt x="523" y="202"/>
                  </a:cubicBezTo>
                  <a:close/>
                </a:path>
              </a:pathLst>
            </a:custGeom>
            <a:solidFill>
              <a:srgbClr val="FC6B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273050" y="349250"/>
            <a:ext cx="11645900" cy="615950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5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15787"/>
          <a:stretch>
            <a:fillRect/>
          </a:stretch>
        </p:blipFill>
        <p:spPr>
          <a:xfrm>
            <a:off x="0" y="0"/>
            <a:ext cx="12197715" cy="684911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73050" y="349250"/>
            <a:ext cx="11645900" cy="615950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 rot="0">
            <a:off x="4761230" y="3326765"/>
            <a:ext cx="2661285" cy="2058670"/>
            <a:chOff x="3241498" y="2165363"/>
            <a:chExt cx="2661005" cy="2058781"/>
          </a:xfrm>
          <a:solidFill>
            <a:srgbClr val="858E7F"/>
          </a:solidFill>
        </p:grpSpPr>
        <p:grpSp>
          <p:nvGrpSpPr>
            <p:cNvPr id="6" name="Group 18"/>
            <p:cNvGrpSpPr/>
            <p:nvPr/>
          </p:nvGrpSpPr>
          <p:grpSpPr>
            <a:xfrm>
              <a:off x="3241498" y="2165363"/>
              <a:ext cx="2661005" cy="2058781"/>
              <a:chOff x="3990976" y="3132191"/>
              <a:chExt cx="4210050" cy="3257254"/>
            </a:xfrm>
            <a:grpFill/>
          </p:grpSpPr>
          <p:grpSp>
            <p:nvGrpSpPr>
              <p:cNvPr id="30" name="Group 11"/>
              <p:cNvGrpSpPr/>
              <p:nvPr/>
            </p:nvGrpSpPr>
            <p:grpSpPr>
              <a:xfrm>
                <a:off x="3990976" y="4409344"/>
                <a:ext cx="4210050" cy="1980101"/>
                <a:chOff x="3990976" y="4409344"/>
                <a:chExt cx="4210050" cy="1980101"/>
              </a:xfrm>
              <a:grpFill/>
            </p:grpSpPr>
            <p:sp>
              <p:nvSpPr>
                <p:cNvPr id="33" name="Trapezoid 1"/>
                <p:cNvSpPr/>
                <p:nvPr/>
              </p:nvSpPr>
              <p:spPr>
                <a:xfrm flipV="1">
                  <a:off x="4183673" y="4581256"/>
                  <a:ext cx="3824654" cy="1807184"/>
                </a:xfrm>
                <a:prstGeom prst="trapezoid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p>
                  <a:pPr algn="ctr"/>
                </a:p>
              </p:txBody>
            </p:sp>
            <p:sp>
              <p:nvSpPr>
                <p:cNvPr id="34" name="Rectangle: Rounded Corners 2"/>
                <p:cNvSpPr/>
                <p:nvPr/>
              </p:nvSpPr>
              <p:spPr>
                <a:xfrm>
                  <a:off x="3990976" y="4409344"/>
                  <a:ext cx="4210050" cy="362682"/>
                </a:xfrm>
                <a:prstGeom prst="roundRect">
                  <a:avLst>
                    <a:gd name="adj" fmla="val 20769"/>
                  </a:avLst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p>
                  <a:pPr algn="ctr"/>
                </a:p>
              </p:txBody>
            </p:sp>
            <p:sp>
              <p:nvSpPr>
                <p:cNvPr id="11" name="Trapezoid 1"/>
                <p:cNvSpPr/>
                <p:nvPr/>
              </p:nvSpPr>
              <p:spPr>
                <a:xfrm flipV="1">
                  <a:off x="4183673" y="4582261"/>
                  <a:ext cx="3824654" cy="1807184"/>
                </a:xfrm>
                <a:prstGeom prst="trapezoid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p>
                  <a:pPr algn="ctr"/>
                </a:p>
              </p:txBody>
            </p:sp>
            <p:sp>
              <p:nvSpPr>
                <p:cNvPr id="13" name="Rectangle: Rounded Corners 2"/>
                <p:cNvSpPr/>
                <p:nvPr/>
              </p:nvSpPr>
              <p:spPr>
                <a:xfrm>
                  <a:off x="3990976" y="4410349"/>
                  <a:ext cx="4210050" cy="362682"/>
                </a:xfrm>
                <a:prstGeom prst="roundRect">
                  <a:avLst>
                    <a:gd name="adj" fmla="val 20769"/>
                  </a:avLst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p>
                  <a:pPr algn="ctr"/>
                </a:p>
              </p:txBody>
            </p:sp>
          </p:grpSp>
          <p:sp>
            <p:nvSpPr>
              <p:cNvPr id="31" name="Rectangle: Rounded Corners 5"/>
              <p:cNvSpPr/>
              <p:nvPr/>
            </p:nvSpPr>
            <p:spPr>
              <a:xfrm rot="5109056">
                <a:off x="5817753" y="3768409"/>
                <a:ext cx="1553790" cy="281353"/>
              </a:xfrm>
              <a:prstGeom prst="roundRect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/>
              </a:p>
            </p:txBody>
          </p:sp>
          <p:sp>
            <p:nvSpPr>
              <p:cNvPr id="32" name="Rectangle: Rounded Corners 10"/>
              <p:cNvSpPr/>
              <p:nvPr/>
            </p:nvSpPr>
            <p:spPr>
              <a:xfrm rot="6570399">
                <a:off x="4873172" y="3768410"/>
                <a:ext cx="1553790" cy="281353"/>
              </a:xfrm>
              <a:prstGeom prst="roundRect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/>
              </a:p>
            </p:txBody>
          </p:sp>
        </p:grpSp>
        <p:sp>
          <p:nvSpPr>
            <p:cNvPr id="2" name="Rectangle 25"/>
            <p:cNvSpPr/>
            <p:nvPr/>
          </p:nvSpPr>
          <p:spPr>
            <a:xfrm>
              <a:off x="3839448" y="3530002"/>
              <a:ext cx="1515732" cy="244058"/>
            </a:xfrm>
            <a:prstGeom prst="rect">
              <a:avLst/>
            </a:prstGeom>
            <a:grpFill/>
          </p:spPr>
          <p:txBody>
            <a:bodyPr wrap="none" lIns="0" tIns="0" rIns="0" bIns="0" anchor="ctr" anchorCtr="1">
              <a:normAutofit fontScale="92500" lnSpcReduction="10000"/>
            </a:bodyPr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b="1">
                  <a:solidFill>
                    <a:schemeClr val="bg1"/>
                  </a:solidFill>
                </a:rPr>
                <a:t>标题文本预设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 rot="0">
            <a:off x="5758180" y="2479040"/>
            <a:ext cx="669925" cy="669925"/>
            <a:chOff x="4237551" y="1344721"/>
            <a:chExt cx="670205" cy="670205"/>
          </a:xfrm>
        </p:grpSpPr>
        <p:sp>
          <p:nvSpPr>
            <p:cNvPr id="5" name="Oval 7"/>
            <p:cNvSpPr/>
            <p:nvPr/>
          </p:nvSpPr>
          <p:spPr>
            <a:xfrm>
              <a:off x="4237551" y="1344721"/>
              <a:ext cx="670205" cy="670205"/>
            </a:xfrm>
            <a:prstGeom prst="ellipse">
              <a:avLst/>
            </a:prstGeom>
            <a:solidFill>
              <a:srgbClr val="858E7F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</a:p>
          </p:txBody>
        </p:sp>
        <p:sp>
          <p:nvSpPr>
            <p:cNvPr id="17" name="Freeform: Shape 38"/>
            <p:cNvSpPr/>
            <p:nvPr/>
          </p:nvSpPr>
          <p:spPr bwMode="auto">
            <a:xfrm>
              <a:off x="4437654" y="1520788"/>
              <a:ext cx="318050" cy="317460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p>
              <a:pPr algn="ctr"/>
            </a:p>
          </p:txBody>
        </p:sp>
      </p:grpSp>
      <p:grpSp>
        <p:nvGrpSpPr>
          <p:cNvPr id="36" name="组合 35"/>
          <p:cNvGrpSpPr/>
          <p:nvPr/>
        </p:nvGrpSpPr>
        <p:grpSpPr>
          <a:xfrm rot="0">
            <a:off x="3642360" y="4560570"/>
            <a:ext cx="669925" cy="669925"/>
            <a:chOff x="2121635" y="3426581"/>
            <a:chExt cx="670205" cy="670205"/>
          </a:xfrm>
        </p:grpSpPr>
        <p:sp>
          <p:nvSpPr>
            <p:cNvPr id="7" name="Oval 14"/>
            <p:cNvSpPr/>
            <p:nvPr/>
          </p:nvSpPr>
          <p:spPr>
            <a:xfrm>
              <a:off x="2121635" y="3426581"/>
              <a:ext cx="670205" cy="670205"/>
            </a:xfrm>
            <a:prstGeom prst="ellipse">
              <a:avLst/>
            </a:prstGeom>
            <a:solidFill>
              <a:srgbClr val="858E7F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</a:p>
          </p:txBody>
        </p:sp>
        <p:sp>
          <p:nvSpPr>
            <p:cNvPr id="18" name="Freeform: Shape 39"/>
            <p:cNvSpPr/>
            <p:nvPr/>
          </p:nvSpPr>
          <p:spPr bwMode="auto">
            <a:xfrm>
              <a:off x="2307715" y="3627252"/>
              <a:ext cx="321099" cy="263916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p>
              <a:pPr algn="ctr"/>
            </a:p>
          </p:txBody>
        </p:sp>
      </p:grpSp>
      <p:grpSp>
        <p:nvGrpSpPr>
          <p:cNvPr id="37" name="组合 36"/>
          <p:cNvGrpSpPr/>
          <p:nvPr/>
        </p:nvGrpSpPr>
        <p:grpSpPr>
          <a:xfrm rot="0">
            <a:off x="4149725" y="3176905"/>
            <a:ext cx="669925" cy="669925"/>
            <a:chOff x="2658129" y="2043030"/>
            <a:chExt cx="670205" cy="670205"/>
          </a:xfrm>
        </p:grpSpPr>
        <p:sp>
          <p:nvSpPr>
            <p:cNvPr id="10" name="Oval 17"/>
            <p:cNvSpPr/>
            <p:nvPr/>
          </p:nvSpPr>
          <p:spPr>
            <a:xfrm>
              <a:off x="2658129" y="2043030"/>
              <a:ext cx="670205" cy="670205"/>
            </a:xfrm>
            <a:prstGeom prst="ellipse">
              <a:avLst/>
            </a:prstGeom>
            <a:solidFill>
              <a:srgbClr val="858E7F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</a:p>
          </p:txBody>
        </p:sp>
        <p:sp>
          <p:nvSpPr>
            <p:cNvPr id="19" name="Freeform: Shape 40"/>
            <p:cNvSpPr/>
            <p:nvPr/>
          </p:nvSpPr>
          <p:spPr bwMode="auto">
            <a:xfrm>
              <a:off x="2823697" y="2195966"/>
              <a:ext cx="342326" cy="329876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p>
              <a:pPr algn="ctr"/>
            </a:p>
          </p:txBody>
        </p:sp>
      </p:grpSp>
      <p:grpSp>
        <p:nvGrpSpPr>
          <p:cNvPr id="40" name="组合 39"/>
          <p:cNvGrpSpPr/>
          <p:nvPr/>
        </p:nvGrpSpPr>
        <p:grpSpPr>
          <a:xfrm rot="0">
            <a:off x="7886700" y="4560570"/>
            <a:ext cx="669925" cy="669925"/>
            <a:chOff x="6366022" y="3426581"/>
            <a:chExt cx="670205" cy="670205"/>
          </a:xfrm>
        </p:grpSpPr>
        <p:sp>
          <p:nvSpPr>
            <p:cNvPr id="8" name="Oval 15"/>
            <p:cNvSpPr/>
            <p:nvPr/>
          </p:nvSpPr>
          <p:spPr>
            <a:xfrm>
              <a:off x="6366022" y="3426581"/>
              <a:ext cx="670205" cy="670205"/>
            </a:xfrm>
            <a:prstGeom prst="ellipse">
              <a:avLst/>
            </a:prstGeom>
            <a:solidFill>
              <a:srgbClr val="858E7F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</a:p>
          </p:txBody>
        </p:sp>
        <p:sp>
          <p:nvSpPr>
            <p:cNvPr id="20" name="Freeform: Shape 41"/>
            <p:cNvSpPr/>
            <p:nvPr/>
          </p:nvSpPr>
          <p:spPr bwMode="auto">
            <a:xfrm>
              <a:off x="6474250" y="3559895"/>
              <a:ext cx="430876" cy="398630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p>
              <a:pPr algn="ctr"/>
            </a:p>
          </p:txBody>
        </p:sp>
      </p:grpSp>
      <p:grpSp>
        <p:nvGrpSpPr>
          <p:cNvPr id="39" name="组合 38"/>
          <p:cNvGrpSpPr/>
          <p:nvPr/>
        </p:nvGrpSpPr>
        <p:grpSpPr>
          <a:xfrm rot="0">
            <a:off x="7382510" y="3176905"/>
            <a:ext cx="669925" cy="669925"/>
            <a:chOff x="5861842" y="2043030"/>
            <a:chExt cx="670205" cy="670205"/>
          </a:xfrm>
        </p:grpSpPr>
        <p:sp>
          <p:nvSpPr>
            <p:cNvPr id="9" name="Oval 16"/>
            <p:cNvSpPr/>
            <p:nvPr/>
          </p:nvSpPr>
          <p:spPr>
            <a:xfrm>
              <a:off x="5861842" y="2043030"/>
              <a:ext cx="670205" cy="670205"/>
            </a:xfrm>
            <a:prstGeom prst="ellipse">
              <a:avLst/>
            </a:prstGeom>
            <a:solidFill>
              <a:srgbClr val="858E7F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</a:p>
          </p:txBody>
        </p:sp>
        <p:sp>
          <p:nvSpPr>
            <p:cNvPr id="21" name="Freeform: Shape 42"/>
            <p:cNvSpPr/>
            <p:nvPr/>
          </p:nvSpPr>
          <p:spPr bwMode="auto">
            <a:xfrm>
              <a:off x="6102274" y="2212912"/>
              <a:ext cx="183579" cy="330441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p>
              <a:pPr algn="ctr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61950" y="4530090"/>
            <a:ext cx="315531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81050" y="3145790"/>
            <a:ext cx="315531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14215" y="1494790"/>
            <a:ext cx="315531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425180" y="3148965"/>
            <a:ext cx="315531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425180" y="3148965"/>
            <a:ext cx="315531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12835" y="4527550"/>
            <a:ext cx="315531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5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15787"/>
          <a:stretch>
            <a:fillRect/>
          </a:stretch>
        </p:blipFill>
        <p:spPr>
          <a:xfrm>
            <a:off x="0" y="0"/>
            <a:ext cx="12197715" cy="684911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73050" y="349250"/>
            <a:ext cx="11645900" cy="615950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4454525" y="1784350"/>
            <a:ext cx="3289300" cy="3289300"/>
          </a:xfrm>
          <a:prstGeom prst="ellipse">
            <a:avLst/>
          </a:prstGeom>
          <a:solidFill>
            <a:srgbClr val="627C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0" name="图片 19" descr="摄图网_4009525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9540" y="1365250"/>
            <a:ext cx="4312285" cy="4312285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8407400" y="3968750"/>
            <a:ext cx="3022600" cy="1219200"/>
          </a:xfrm>
          <a:prstGeom prst="wedgeRoundRectCallout">
            <a:avLst>
              <a:gd name="adj1" fmla="val -58655"/>
              <a:gd name="adj2" fmla="val -26041"/>
              <a:gd name="adj3" fmla="val 16667"/>
            </a:avLst>
          </a:prstGeom>
          <a:solidFill>
            <a:schemeClr val="bg1"/>
          </a:solidFill>
          <a:ln>
            <a:solidFill>
              <a:srgbClr val="A4AA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标注 5"/>
          <p:cNvSpPr/>
          <p:nvPr/>
        </p:nvSpPr>
        <p:spPr>
          <a:xfrm>
            <a:off x="8407400" y="1987550"/>
            <a:ext cx="3022600" cy="1219200"/>
          </a:xfrm>
          <a:prstGeom prst="wedgeRoundRectCallout">
            <a:avLst>
              <a:gd name="adj1" fmla="val -58655"/>
              <a:gd name="adj2" fmla="val -26041"/>
              <a:gd name="adj3" fmla="val 16667"/>
            </a:avLst>
          </a:prstGeom>
          <a:solidFill>
            <a:schemeClr val="bg1"/>
          </a:solidFill>
          <a:ln>
            <a:solidFill>
              <a:srgbClr val="A4AA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标注 6"/>
          <p:cNvSpPr/>
          <p:nvPr/>
        </p:nvSpPr>
        <p:spPr>
          <a:xfrm flipH="1">
            <a:off x="736600" y="3968750"/>
            <a:ext cx="3022600" cy="1219200"/>
          </a:xfrm>
          <a:prstGeom prst="wedgeRoundRectCallout">
            <a:avLst>
              <a:gd name="adj1" fmla="val -58655"/>
              <a:gd name="adj2" fmla="val -26041"/>
              <a:gd name="adj3" fmla="val 16667"/>
            </a:avLst>
          </a:prstGeom>
          <a:solidFill>
            <a:schemeClr val="bg1"/>
          </a:solidFill>
          <a:ln>
            <a:solidFill>
              <a:srgbClr val="A4AA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 flipH="1">
            <a:off x="736600" y="1987550"/>
            <a:ext cx="3022600" cy="1219200"/>
          </a:xfrm>
          <a:prstGeom prst="wedgeRoundRectCallout">
            <a:avLst>
              <a:gd name="adj1" fmla="val -58655"/>
              <a:gd name="adj2" fmla="val -26041"/>
              <a:gd name="adj3" fmla="val 16667"/>
            </a:avLst>
          </a:prstGeom>
          <a:solidFill>
            <a:schemeClr val="bg1"/>
          </a:solidFill>
          <a:ln>
            <a:solidFill>
              <a:srgbClr val="A4AA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910590" y="2096135"/>
            <a:ext cx="272288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0590" y="4064635"/>
            <a:ext cx="272288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94090" y="2096135"/>
            <a:ext cx="272288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94090" y="4064635"/>
            <a:ext cx="272288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初见是惊鸿一瞥，南柯一梦是你。等待是山重水复，怦然心动是你。</a:t>
            </a:r>
            <a:endParaRPr lang="zh-CN" altLang="en-US" sz="1600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5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15787"/>
          <a:stretch>
            <a:fillRect/>
          </a:stretch>
        </p:blipFill>
        <p:spPr>
          <a:xfrm>
            <a:off x="0" y="0"/>
            <a:ext cx="12197715" cy="684911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73050" y="349250"/>
            <a:ext cx="11645900" cy="615950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Diamond 6"/>
          <p:cNvSpPr/>
          <p:nvPr/>
        </p:nvSpPr>
        <p:spPr>
          <a:xfrm>
            <a:off x="1446530" y="2032635"/>
            <a:ext cx="1918970" cy="1918970"/>
          </a:xfrm>
          <a:prstGeom prst="diamond">
            <a:avLst/>
          </a:prstGeom>
          <a:solidFill>
            <a:srgbClr val="858E7F"/>
          </a:solidFill>
          <a:ln w="88900">
            <a:solidFill>
              <a:schemeClr val="bg1">
                <a:alpha val="62000"/>
              </a:schemeClr>
            </a:solidFill>
          </a:ln>
          <a:effectLst>
            <a:outerShdw blurRad="203200" dist="381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en-US"/>
          </a:p>
        </p:txBody>
      </p:sp>
      <p:sp>
        <p:nvSpPr>
          <p:cNvPr id="81" name="Freeform 41"/>
          <p:cNvSpPr/>
          <p:nvPr/>
        </p:nvSpPr>
        <p:spPr bwMode="auto">
          <a:xfrm>
            <a:off x="2145665" y="2630805"/>
            <a:ext cx="520700" cy="748030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 sz="1355"/>
          </a:p>
        </p:txBody>
      </p:sp>
      <p:sp>
        <p:nvSpPr>
          <p:cNvPr id="3" name="Diamond 6"/>
          <p:cNvSpPr/>
          <p:nvPr/>
        </p:nvSpPr>
        <p:spPr>
          <a:xfrm>
            <a:off x="5136515" y="2045970"/>
            <a:ext cx="1918970" cy="1918970"/>
          </a:xfrm>
          <a:prstGeom prst="diamond">
            <a:avLst/>
          </a:prstGeom>
          <a:solidFill>
            <a:srgbClr val="858E7F"/>
          </a:solidFill>
          <a:ln w="88900">
            <a:solidFill>
              <a:schemeClr val="bg1">
                <a:alpha val="62000"/>
              </a:schemeClr>
            </a:solidFill>
          </a:ln>
          <a:effectLst>
            <a:outerShdw blurRad="203200" dist="381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en-US"/>
          </a:p>
        </p:txBody>
      </p:sp>
      <p:sp>
        <p:nvSpPr>
          <p:cNvPr id="105" name="Freeform 64"/>
          <p:cNvSpPr>
            <a:spLocks noEditPoints="1"/>
          </p:cNvSpPr>
          <p:nvPr/>
        </p:nvSpPr>
        <p:spPr bwMode="auto">
          <a:xfrm>
            <a:off x="5687231" y="2739219"/>
            <a:ext cx="817563" cy="531813"/>
          </a:xfrm>
          <a:custGeom>
            <a:avLst/>
            <a:gdLst>
              <a:gd name="T0" fmla="*/ 76 w 94"/>
              <a:gd name="T1" fmla="*/ 0 h 61"/>
              <a:gd name="T2" fmla="*/ 18 w 94"/>
              <a:gd name="T3" fmla="*/ 0 h 61"/>
              <a:gd name="T4" fmla="*/ 0 w 94"/>
              <a:gd name="T5" fmla="*/ 17 h 61"/>
              <a:gd name="T6" fmla="*/ 0 w 94"/>
              <a:gd name="T7" fmla="*/ 43 h 61"/>
              <a:gd name="T8" fmla="*/ 18 w 94"/>
              <a:gd name="T9" fmla="*/ 61 h 61"/>
              <a:gd name="T10" fmla="*/ 76 w 94"/>
              <a:gd name="T11" fmla="*/ 61 h 61"/>
              <a:gd name="T12" fmla="*/ 94 w 94"/>
              <a:gd name="T13" fmla="*/ 43 h 61"/>
              <a:gd name="T14" fmla="*/ 94 w 94"/>
              <a:gd name="T15" fmla="*/ 17 h 61"/>
              <a:gd name="T16" fmla="*/ 76 w 94"/>
              <a:gd name="T17" fmla="*/ 0 h 61"/>
              <a:gd name="T18" fmla="*/ 90 w 94"/>
              <a:gd name="T19" fmla="*/ 52 h 61"/>
              <a:gd name="T20" fmla="*/ 88 w 94"/>
              <a:gd name="T21" fmla="*/ 52 h 61"/>
              <a:gd name="T22" fmla="*/ 88 w 94"/>
              <a:gd name="T23" fmla="*/ 52 h 61"/>
              <a:gd name="T24" fmla="*/ 87 w 94"/>
              <a:gd name="T25" fmla="*/ 52 h 61"/>
              <a:gd name="T26" fmla="*/ 62 w 94"/>
              <a:gd name="T27" fmla="*/ 29 h 61"/>
              <a:gd name="T28" fmla="*/ 48 w 94"/>
              <a:gd name="T29" fmla="*/ 41 h 61"/>
              <a:gd name="T30" fmla="*/ 47 w 94"/>
              <a:gd name="T31" fmla="*/ 42 h 61"/>
              <a:gd name="T32" fmla="*/ 46 w 94"/>
              <a:gd name="T33" fmla="*/ 41 h 61"/>
              <a:gd name="T34" fmla="*/ 32 w 94"/>
              <a:gd name="T35" fmla="*/ 29 h 61"/>
              <a:gd name="T36" fmla="*/ 8 w 94"/>
              <a:gd name="T37" fmla="*/ 51 h 61"/>
              <a:gd name="T38" fmla="*/ 7 w 94"/>
              <a:gd name="T39" fmla="*/ 51 h 61"/>
              <a:gd name="T40" fmla="*/ 7 w 94"/>
              <a:gd name="T41" fmla="*/ 51 h 61"/>
              <a:gd name="T42" fmla="*/ 5 w 94"/>
              <a:gd name="T43" fmla="*/ 51 h 61"/>
              <a:gd name="T44" fmla="*/ 5 w 94"/>
              <a:gd name="T45" fmla="*/ 49 h 61"/>
              <a:gd name="T46" fmla="*/ 5 w 94"/>
              <a:gd name="T47" fmla="*/ 49 h 61"/>
              <a:gd name="T48" fmla="*/ 6 w 94"/>
              <a:gd name="T49" fmla="*/ 48 h 61"/>
              <a:gd name="T50" fmla="*/ 29 w 94"/>
              <a:gd name="T51" fmla="*/ 27 h 61"/>
              <a:gd name="T52" fmla="*/ 7 w 94"/>
              <a:gd name="T53" fmla="*/ 9 h 61"/>
              <a:gd name="T54" fmla="*/ 7 w 94"/>
              <a:gd name="T55" fmla="*/ 6 h 61"/>
              <a:gd name="T56" fmla="*/ 10 w 94"/>
              <a:gd name="T57" fmla="*/ 6 h 61"/>
              <a:gd name="T58" fmla="*/ 12 w 94"/>
              <a:gd name="T59" fmla="*/ 8 h 61"/>
              <a:gd name="T60" fmla="*/ 47 w 94"/>
              <a:gd name="T61" fmla="*/ 37 h 61"/>
              <a:gd name="T62" fmla="*/ 82 w 94"/>
              <a:gd name="T63" fmla="*/ 7 h 61"/>
              <a:gd name="T64" fmla="*/ 84 w 94"/>
              <a:gd name="T65" fmla="*/ 6 h 61"/>
              <a:gd name="T66" fmla="*/ 87 w 94"/>
              <a:gd name="T67" fmla="*/ 6 h 61"/>
              <a:gd name="T68" fmla="*/ 87 w 94"/>
              <a:gd name="T69" fmla="*/ 9 h 61"/>
              <a:gd name="T70" fmla="*/ 65 w 94"/>
              <a:gd name="T71" fmla="*/ 27 h 61"/>
              <a:gd name="T72" fmla="*/ 90 w 94"/>
              <a:gd name="T73" fmla="*/ 49 h 61"/>
              <a:gd name="T74" fmla="*/ 90 w 94"/>
              <a:gd name="T75" fmla="*/ 50 h 61"/>
              <a:gd name="T76" fmla="*/ 90 w 94"/>
              <a:gd name="T77" fmla="*/ 50 h 61"/>
              <a:gd name="T78" fmla="*/ 90 w 94"/>
              <a:gd name="T79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4" h="61">
                <a:moveTo>
                  <a:pt x="76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3"/>
                  <a:pt x="8" y="61"/>
                  <a:pt x="18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86" y="61"/>
                  <a:pt x="94" y="53"/>
                  <a:pt x="94" y="43"/>
                </a:cubicBezTo>
                <a:cubicBezTo>
                  <a:pt x="94" y="17"/>
                  <a:pt x="94" y="17"/>
                  <a:pt x="94" y="17"/>
                </a:cubicBezTo>
                <a:cubicBezTo>
                  <a:pt x="94" y="8"/>
                  <a:pt x="86" y="0"/>
                  <a:pt x="76" y="0"/>
                </a:cubicBezTo>
                <a:close/>
                <a:moveTo>
                  <a:pt x="90" y="52"/>
                </a:moveTo>
                <a:cubicBezTo>
                  <a:pt x="89" y="52"/>
                  <a:pt x="89" y="52"/>
                  <a:pt x="88" y="52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52"/>
                  <a:pt x="87" y="52"/>
                  <a:pt x="87" y="52"/>
                </a:cubicBezTo>
                <a:cubicBezTo>
                  <a:pt x="62" y="29"/>
                  <a:pt x="62" y="29"/>
                  <a:pt x="62" y="29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7" y="42"/>
                  <a:pt x="47" y="42"/>
                </a:cubicBezTo>
                <a:cubicBezTo>
                  <a:pt x="47" y="42"/>
                  <a:pt x="46" y="41"/>
                  <a:pt x="46" y="41"/>
                </a:cubicBezTo>
                <a:cubicBezTo>
                  <a:pt x="32" y="29"/>
                  <a:pt x="32" y="29"/>
                  <a:pt x="32" y="29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6" y="51"/>
                  <a:pt x="6" y="51"/>
                  <a:pt x="5" y="51"/>
                </a:cubicBezTo>
                <a:cubicBezTo>
                  <a:pt x="5" y="50"/>
                  <a:pt x="5" y="50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8"/>
                  <a:pt x="6" y="48"/>
                </a:cubicBezTo>
                <a:cubicBezTo>
                  <a:pt x="29" y="27"/>
                  <a:pt x="29" y="27"/>
                  <a:pt x="29" y="27"/>
                </a:cubicBezTo>
                <a:cubicBezTo>
                  <a:pt x="7" y="9"/>
                  <a:pt x="7" y="9"/>
                  <a:pt x="7" y="9"/>
                </a:cubicBezTo>
                <a:cubicBezTo>
                  <a:pt x="6" y="8"/>
                  <a:pt x="6" y="7"/>
                  <a:pt x="7" y="6"/>
                </a:cubicBezTo>
                <a:cubicBezTo>
                  <a:pt x="8" y="5"/>
                  <a:pt x="9" y="5"/>
                  <a:pt x="10" y="6"/>
                </a:cubicBezTo>
                <a:cubicBezTo>
                  <a:pt x="12" y="8"/>
                  <a:pt x="12" y="8"/>
                  <a:pt x="12" y="8"/>
                </a:cubicBezTo>
                <a:cubicBezTo>
                  <a:pt x="47" y="37"/>
                  <a:pt x="47" y="37"/>
                  <a:pt x="47" y="37"/>
                </a:cubicBezTo>
                <a:cubicBezTo>
                  <a:pt x="82" y="7"/>
                  <a:pt x="82" y="7"/>
                  <a:pt x="82" y="7"/>
                </a:cubicBezTo>
                <a:cubicBezTo>
                  <a:pt x="84" y="6"/>
                  <a:pt x="84" y="6"/>
                  <a:pt x="84" y="6"/>
                </a:cubicBezTo>
                <a:cubicBezTo>
                  <a:pt x="85" y="5"/>
                  <a:pt x="86" y="5"/>
                  <a:pt x="87" y="6"/>
                </a:cubicBezTo>
                <a:cubicBezTo>
                  <a:pt x="88" y="7"/>
                  <a:pt x="88" y="8"/>
                  <a:pt x="87" y="9"/>
                </a:cubicBezTo>
                <a:cubicBezTo>
                  <a:pt x="65" y="27"/>
                  <a:pt x="65" y="27"/>
                  <a:pt x="65" y="27"/>
                </a:cubicBezTo>
                <a:cubicBezTo>
                  <a:pt x="90" y="49"/>
                  <a:pt x="90" y="49"/>
                  <a:pt x="90" y="49"/>
                </a:cubicBezTo>
                <a:cubicBezTo>
                  <a:pt x="90" y="49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1"/>
                  <a:pt x="90" y="51"/>
                  <a:pt x="90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 sz="1355"/>
          </a:p>
        </p:txBody>
      </p:sp>
      <p:sp>
        <p:nvSpPr>
          <p:cNvPr id="10" name="Diamond 6"/>
          <p:cNvSpPr/>
          <p:nvPr/>
        </p:nvSpPr>
        <p:spPr>
          <a:xfrm>
            <a:off x="8816975" y="2045970"/>
            <a:ext cx="1918970" cy="1918970"/>
          </a:xfrm>
          <a:prstGeom prst="diamond">
            <a:avLst/>
          </a:prstGeom>
          <a:solidFill>
            <a:srgbClr val="858E7F"/>
          </a:solidFill>
          <a:ln w="88900">
            <a:solidFill>
              <a:schemeClr val="bg1">
                <a:alpha val="62000"/>
              </a:schemeClr>
            </a:solidFill>
          </a:ln>
          <a:effectLst>
            <a:outerShdw blurRad="203200" dist="381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en-US"/>
          </a:p>
        </p:txBody>
      </p:sp>
      <p:sp>
        <p:nvSpPr>
          <p:cNvPr id="92" name="Freeform 31"/>
          <p:cNvSpPr>
            <a:spLocks noEditPoints="1"/>
          </p:cNvSpPr>
          <p:nvPr/>
        </p:nvSpPr>
        <p:spPr bwMode="auto">
          <a:xfrm>
            <a:off x="9484848" y="2712549"/>
            <a:ext cx="582613" cy="558800"/>
          </a:xfrm>
          <a:custGeom>
            <a:avLst/>
            <a:gdLst>
              <a:gd name="T0" fmla="*/ 58 w 67"/>
              <a:gd name="T1" fmla="*/ 30 h 64"/>
              <a:gd name="T2" fmla="*/ 57 w 67"/>
              <a:gd name="T3" fmla="*/ 30 h 64"/>
              <a:gd name="T4" fmla="*/ 58 w 67"/>
              <a:gd name="T5" fmla="*/ 30 h 64"/>
              <a:gd name="T6" fmla="*/ 58 w 67"/>
              <a:gd name="T7" fmla="*/ 30 h 64"/>
              <a:gd name="T8" fmla="*/ 58 w 67"/>
              <a:gd name="T9" fmla="*/ 30 h 64"/>
              <a:gd name="T10" fmla="*/ 58 w 67"/>
              <a:gd name="T11" fmla="*/ 31 h 64"/>
              <a:gd name="T12" fmla="*/ 58 w 67"/>
              <a:gd name="T13" fmla="*/ 31 h 64"/>
              <a:gd name="T14" fmla="*/ 52 w 67"/>
              <a:gd name="T15" fmla="*/ 37 h 64"/>
              <a:gd name="T16" fmla="*/ 15 w 67"/>
              <a:gd name="T17" fmla="*/ 37 h 64"/>
              <a:gd name="T18" fmla="*/ 9 w 67"/>
              <a:gd name="T19" fmla="*/ 31 h 64"/>
              <a:gd name="T20" fmla="*/ 9 w 67"/>
              <a:gd name="T21" fmla="*/ 31 h 64"/>
              <a:gd name="T22" fmla="*/ 9 w 67"/>
              <a:gd name="T23" fmla="*/ 30 h 64"/>
              <a:gd name="T24" fmla="*/ 9 w 67"/>
              <a:gd name="T25" fmla="*/ 30 h 64"/>
              <a:gd name="T26" fmla="*/ 9 w 67"/>
              <a:gd name="T27" fmla="*/ 30 h 64"/>
              <a:gd name="T28" fmla="*/ 10 w 67"/>
              <a:gd name="T29" fmla="*/ 30 h 64"/>
              <a:gd name="T30" fmla="*/ 9 w 67"/>
              <a:gd name="T31" fmla="*/ 30 h 64"/>
              <a:gd name="T32" fmla="*/ 0 w 67"/>
              <a:gd name="T33" fmla="*/ 39 h 64"/>
              <a:gd name="T34" fmla="*/ 0 w 67"/>
              <a:gd name="T35" fmla="*/ 54 h 64"/>
              <a:gd name="T36" fmla="*/ 9 w 67"/>
              <a:gd name="T37" fmla="*/ 64 h 64"/>
              <a:gd name="T38" fmla="*/ 58 w 67"/>
              <a:gd name="T39" fmla="*/ 64 h 64"/>
              <a:gd name="T40" fmla="*/ 67 w 67"/>
              <a:gd name="T41" fmla="*/ 54 h 64"/>
              <a:gd name="T42" fmla="*/ 67 w 67"/>
              <a:gd name="T43" fmla="*/ 39 h 64"/>
              <a:gd name="T44" fmla="*/ 58 w 67"/>
              <a:gd name="T45" fmla="*/ 30 h 64"/>
              <a:gd name="T46" fmla="*/ 7 w 67"/>
              <a:gd name="T47" fmla="*/ 38 h 64"/>
              <a:gd name="T48" fmla="*/ 6 w 67"/>
              <a:gd name="T49" fmla="*/ 38 h 64"/>
              <a:gd name="T50" fmla="*/ 5 w 67"/>
              <a:gd name="T51" fmla="*/ 36 h 64"/>
              <a:gd name="T52" fmla="*/ 6 w 67"/>
              <a:gd name="T53" fmla="*/ 35 h 64"/>
              <a:gd name="T54" fmla="*/ 7 w 67"/>
              <a:gd name="T55" fmla="*/ 35 h 64"/>
              <a:gd name="T56" fmla="*/ 9 w 67"/>
              <a:gd name="T57" fmla="*/ 36 h 64"/>
              <a:gd name="T58" fmla="*/ 7 w 67"/>
              <a:gd name="T59" fmla="*/ 38 h 64"/>
              <a:gd name="T60" fmla="*/ 58 w 67"/>
              <a:gd name="T61" fmla="*/ 56 h 64"/>
              <a:gd name="T62" fmla="*/ 57 w 67"/>
              <a:gd name="T63" fmla="*/ 57 h 64"/>
              <a:gd name="T64" fmla="*/ 10 w 67"/>
              <a:gd name="T65" fmla="*/ 57 h 64"/>
              <a:gd name="T66" fmla="*/ 9 w 67"/>
              <a:gd name="T67" fmla="*/ 56 h 64"/>
              <a:gd name="T68" fmla="*/ 9 w 67"/>
              <a:gd name="T69" fmla="*/ 51 h 64"/>
              <a:gd name="T70" fmla="*/ 10 w 67"/>
              <a:gd name="T71" fmla="*/ 50 h 64"/>
              <a:gd name="T72" fmla="*/ 57 w 67"/>
              <a:gd name="T73" fmla="*/ 50 h 64"/>
              <a:gd name="T74" fmla="*/ 58 w 67"/>
              <a:gd name="T75" fmla="*/ 51 h 64"/>
              <a:gd name="T76" fmla="*/ 58 w 67"/>
              <a:gd name="T77" fmla="*/ 56 h 64"/>
              <a:gd name="T78" fmla="*/ 62 w 67"/>
              <a:gd name="T79" fmla="*/ 38 h 64"/>
              <a:gd name="T80" fmla="*/ 60 w 67"/>
              <a:gd name="T81" fmla="*/ 38 h 64"/>
              <a:gd name="T82" fmla="*/ 58 w 67"/>
              <a:gd name="T83" fmla="*/ 36 h 64"/>
              <a:gd name="T84" fmla="*/ 60 w 67"/>
              <a:gd name="T85" fmla="*/ 35 h 64"/>
              <a:gd name="T86" fmla="*/ 62 w 67"/>
              <a:gd name="T87" fmla="*/ 35 h 64"/>
              <a:gd name="T88" fmla="*/ 63 w 67"/>
              <a:gd name="T89" fmla="*/ 36 h 64"/>
              <a:gd name="T90" fmla="*/ 62 w 67"/>
              <a:gd name="T91" fmla="*/ 38 h 64"/>
              <a:gd name="T92" fmla="*/ 55 w 67"/>
              <a:gd name="T93" fmla="*/ 30 h 64"/>
              <a:gd name="T94" fmla="*/ 57 w 67"/>
              <a:gd name="T95" fmla="*/ 30 h 64"/>
              <a:gd name="T96" fmla="*/ 55 w 67"/>
              <a:gd name="T97" fmla="*/ 27 h 64"/>
              <a:gd name="T98" fmla="*/ 55 w 67"/>
              <a:gd name="T99" fmla="*/ 0 h 64"/>
              <a:gd name="T100" fmla="*/ 12 w 67"/>
              <a:gd name="T101" fmla="*/ 0 h 64"/>
              <a:gd name="T102" fmla="*/ 12 w 67"/>
              <a:gd name="T103" fmla="*/ 27 h 64"/>
              <a:gd name="T104" fmla="*/ 10 w 67"/>
              <a:gd name="T105" fmla="*/ 30 h 64"/>
              <a:gd name="T106" fmla="*/ 12 w 67"/>
              <a:gd name="T107" fmla="*/ 30 h 64"/>
              <a:gd name="T108" fmla="*/ 55 w 67"/>
              <a:gd name="T109" fmla="*/ 3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64">
                <a:moveTo>
                  <a:pt x="58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1"/>
                  <a:pt x="58" y="31"/>
                  <a:pt x="58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7" y="34"/>
                  <a:pt x="55" y="37"/>
                  <a:pt x="52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2" y="37"/>
                  <a:pt x="10" y="34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4" y="30"/>
                  <a:pt x="0" y="34"/>
                  <a:pt x="0" y="3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9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3" y="64"/>
                  <a:pt x="67" y="60"/>
                  <a:pt x="67" y="54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4"/>
                  <a:pt x="63" y="30"/>
                  <a:pt x="58" y="30"/>
                </a:cubicBezTo>
                <a:close/>
                <a:moveTo>
                  <a:pt x="7" y="38"/>
                </a:moveTo>
                <a:cubicBezTo>
                  <a:pt x="6" y="38"/>
                  <a:pt x="6" y="38"/>
                  <a:pt x="6" y="38"/>
                </a:cubicBezTo>
                <a:cubicBezTo>
                  <a:pt x="5" y="38"/>
                  <a:pt x="5" y="37"/>
                  <a:pt x="5" y="36"/>
                </a:cubicBezTo>
                <a:cubicBezTo>
                  <a:pt x="5" y="35"/>
                  <a:pt x="5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9" y="35"/>
                  <a:pt x="9" y="36"/>
                </a:cubicBezTo>
                <a:cubicBezTo>
                  <a:pt x="9" y="37"/>
                  <a:pt x="8" y="38"/>
                  <a:pt x="7" y="38"/>
                </a:cubicBezTo>
                <a:close/>
                <a:moveTo>
                  <a:pt x="58" y="56"/>
                </a:moveTo>
                <a:cubicBezTo>
                  <a:pt x="58" y="57"/>
                  <a:pt x="58" y="57"/>
                  <a:pt x="57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9" y="57"/>
                  <a:pt x="9" y="57"/>
                  <a:pt x="9" y="56"/>
                </a:cubicBezTo>
                <a:cubicBezTo>
                  <a:pt x="9" y="51"/>
                  <a:pt x="9" y="51"/>
                  <a:pt x="9" y="51"/>
                </a:cubicBezTo>
                <a:cubicBezTo>
                  <a:pt x="9" y="51"/>
                  <a:pt x="9" y="50"/>
                  <a:pt x="10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50"/>
                  <a:pt x="58" y="51"/>
                  <a:pt x="58" y="51"/>
                </a:cubicBezTo>
                <a:lnTo>
                  <a:pt x="58" y="56"/>
                </a:lnTo>
                <a:close/>
                <a:moveTo>
                  <a:pt x="62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9" y="38"/>
                  <a:pt x="58" y="37"/>
                  <a:pt x="58" y="36"/>
                </a:cubicBezTo>
                <a:cubicBezTo>
                  <a:pt x="58" y="35"/>
                  <a:pt x="59" y="35"/>
                  <a:pt x="60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3" y="35"/>
                  <a:pt x="63" y="35"/>
                  <a:pt x="63" y="36"/>
                </a:cubicBezTo>
                <a:cubicBezTo>
                  <a:pt x="63" y="37"/>
                  <a:pt x="63" y="38"/>
                  <a:pt x="62" y="38"/>
                </a:cubicBezTo>
                <a:close/>
                <a:moveTo>
                  <a:pt x="55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7" y="29"/>
                  <a:pt x="56" y="28"/>
                  <a:pt x="55" y="27"/>
                </a:cubicBezTo>
                <a:cubicBezTo>
                  <a:pt x="55" y="0"/>
                  <a:pt x="55" y="0"/>
                  <a:pt x="5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0" y="29"/>
                  <a:pt x="10" y="30"/>
                </a:cubicBezTo>
                <a:cubicBezTo>
                  <a:pt x="12" y="30"/>
                  <a:pt x="12" y="30"/>
                  <a:pt x="12" y="30"/>
                </a:cubicBezTo>
                <a:lnTo>
                  <a:pt x="55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 sz="1355"/>
          </a:p>
        </p:txBody>
      </p:sp>
      <p:sp>
        <p:nvSpPr>
          <p:cNvPr id="5" name="文本框 4"/>
          <p:cNvSpPr txBox="1"/>
          <p:nvPr/>
        </p:nvSpPr>
        <p:spPr>
          <a:xfrm>
            <a:off x="1344295" y="4425315"/>
            <a:ext cx="221488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思源黑体 CN Medium" panose="020B0600000000000000" charset="-122"/>
              <a:ea typeface="思源黑体 CN Medium" panose="020B06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34280" y="4425315"/>
            <a:ext cx="221488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思源黑体 CN Medium" panose="020B0600000000000000" charset="-122"/>
              <a:ea typeface="思源黑体 CN Medium" panose="020B0600000000000000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714740" y="4425315"/>
            <a:ext cx="221488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思源黑体 CN Medium" panose="020B0600000000000000" charset="-122"/>
              <a:ea typeface="思源黑体 CN Medium" panose="020B0600000000000000" charset="-122"/>
              <a:sym typeface="+mn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165600" y="2178685"/>
            <a:ext cx="0" cy="35179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936865" y="2178685"/>
            <a:ext cx="0" cy="35179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5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15787"/>
          <a:stretch>
            <a:fillRect/>
          </a:stretch>
        </p:blipFill>
        <p:spPr>
          <a:xfrm>
            <a:off x="0" y="0"/>
            <a:ext cx="12197715" cy="684911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73050" y="349250"/>
            <a:ext cx="11645900" cy="615950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029" y="1174115"/>
            <a:ext cx="2805865" cy="423633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778750" y="1651635"/>
            <a:ext cx="3598545" cy="1503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70000"/>
              </a:lnSpc>
            </a:pPr>
            <a:r>
              <a:rPr lang="zh-CN" altLang="en-US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  <a:sym typeface="+mn-ea"/>
              </a:rPr>
              <a:t>给你一张过去的CD</a:t>
            </a:r>
            <a:endParaRPr lang="zh-CN" altLang="en-US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  <a:cs typeface="思源黑体 CN Normal" panose="020B0400000000000000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altLang="en-US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  <a:sym typeface="+mn-ea"/>
              </a:rPr>
              <a:t>听听那时我们的爱情</a:t>
            </a:r>
            <a:endParaRPr lang="zh-CN" altLang="en-US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  <a:cs typeface="思源黑体 CN Normal" panose="020B0400000000000000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altLang="en-US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  <a:sym typeface="+mn-ea"/>
              </a:rPr>
              <a:t>有时会突然忘了我还在爱着你</a:t>
            </a:r>
            <a:endParaRPr lang="zh-CN" altLang="en-US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  <a:cs typeface="思源黑体 CN Normal" panose="020B0400000000000000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78750" y="3830955"/>
            <a:ext cx="3598545" cy="1503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70000"/>
              </a:lnSpc>
            </a:pPr>
            <a:r>
              <a:rPr lang="zh-CN" altLang="en-US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  <a:sym typeface="+mn-ea"/>
              </a:rPr>
              <a:t>给你一张过去的CD</a:t>
            </a:r>
            <a:endParaRPr lang="zh-CN" altLang="en-US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  <a:cs typeface="思源黑体 CN Normal" panose="020B0400000000000000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altLang="en-US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  <a:sym typeface="+mn-ea"/>
              </a:rPr>
              <a:t>听听那时我们的爱情</a:t>
            </a:r>
            <a:endParaRPr lang="zh-CN" altLang="en-US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  <a:cs typeface="思源黑体 CN Normal" panose="020B0400000000000000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altLang="en-US">
                <a:solidFill>
                  <a:srgbClr val="627C65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 CN Normal" panose="020B0400000000000000" charset="-122"/>
                <a:sym typeface="+mn-ea"/>
              </a:rPr>
              <a:t>有时会突然忘了我还在爱着你</a:t>
            </a:r>
            <a:endParaRPr lang="zh-CN" altLang="en-US">
              <a:solidFill>
                <a:srgbClr val="627C65"/>
              </a:solidFill>
              <a:latin typeface="思源黑体 CN Normal" panose="020B0400000000000000" charset="-122"/>
              <a:ea typeface="思源黑体 CN Normal" panose="020B0400000000000000" charset="-122"/>
              <a:cs typeface="思源黑体 CN Normal" panose="020B0400000000000000" charset="-122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7906385" y="3507740"/>
            <a:ext cx="2944495" cy="0"/>
          </a:xfrm>
          <a:prstGeom prst="line">
            <a:avLst/>
          </a:prstGeom>
          <a:ln>
            <a:solidFill>
              <a:srgbClr val="A4AA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9" r="28295"/>
          <a:stretch>
            <a:fillRect/>
          </a:stretch>
        </p:blipFill>
        <p:spPr>
          <a:xfrm>
            <a:off x="1000817" y="1651786"/>
            <a:ext cx="2789498" cy="4234663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p="http://schemas.openxmlformats.org/presentationml/2006/main">
  <p:tag name="REFSHAPE" val="305354012"/>
  <p:tag name="KSO_WM_UNIT_PLACING_PICTURE_USER_VIEWPORT" val="{&quot;height&quot;:10560,&quot;width&quot;:15839}"/>
</p:tagLst>
</file>

<file path=ppt/tags/tag64.xml><?xml version="1.0" encoding="utf-8"?>
<p:tagLst xmlns:p="http://schemas.openxmlformats.org/presentationml/2006/main">
  <p:tag name="REFSHAPE" val="186078932"/>
  <p:tag name="KSO_WM_UNIT_PLACING_PICTURE_USER_VIEWPORT" val="{&quot;height&quot;:5486,&quot;width&quot;:10074}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REFSHAPE" val="305354012"/>
  <p:tag name="KSO_WM_UNIT_PLACING_PICTURE_USER_VIEWPORT" val="{&quot;height&quot;:10560,&quot;width&quot;:15839}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REFSHAPE" val="305354012"/>
  <p:tag name="KSO_WM_UNIT_PLACING_PICTURE_USER_VIEWPORT" val="{&quot;height&quot;:10560,&quot;width&quot;:15839}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REFSHAPE" val="305354012"/>
  <p:tag name="KSO_WM_UNIT_PLACING_PICTURE_USER_VIEWPORT" val="{&quot;height&quot;:10560,&quot;width&quot;:15839}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REFSHAPE" val="305354012"/>
  <p:tag name="KSO_WM_UNIT_PLACING_PICTURE_USER_VIEWPORT" val="{&quot;height&quot;:10560,&quot;width&quot;:15839}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4.xml><?xml version="1.0" encoding="utf-8"?>
<p:tagLst xmlns:p="http://schemas.openxmlformats.org/presentationml/2006/main">
  <p:tag name="REFSHAPE" val="305354012"/>
  <p:tag name="KSO_WM_UNIT_PLACING_PICTURE_USER_VIEWPORT" val="{&quot;height&quot;:10560,&quot;width&quot;:15839}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6.xml><?xml version="1.0" encoding="utf-8"?>
<p:tagLst xmlns:p="http://schemas.openxmlformats.org/presentationml/2006/main">
  <p:tag name="REFSHAPE" val="305354012"/>
  <p:tag name="KSO_WM_UNIT_PLACING_PICTURE_USER_VIEWPORT" val="{&quot;height&quot;:10560,&quot;width&quot;:15839}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8.xml><?xml version="1.0" encoding="utf-8"?>
<p:tagLst xmlns:p="http://schemas.openxmlformats.org/presentationml/2006/main">
  <p:tag name="REFSHAPE" val="305354012"/>
  <p:tag name="KSO_WM_UNIT_PLACING_PICTURE_USER_VIEWPORT" val="{&quot;height&quot;:10560,&quot;width&quot;:15839}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1232</Words>
  <Application>WPS 演示</Application>
  <PresentationFormat>宽屏</PresentationFormat>
  <Paragraphs>80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叶根友古刻体</vt:lpstr>
      <vt:lpstr>思源黑体 CN ExtraLight</vt:lpstr>
      <vt:lpstr>思源黑体 CN Normal</vt:lpstr>
      <vt:lpstr>Arial Unicode MS</vt:lpstr>
      <vt:lpstr>Impact</vt:lpstr>
      <vt:lpstr>思源黑体 CN Medium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orange橘子</cp:lastModifiedBy>
  <cp:revision>28</cp:revision>
  <dcterms:created xsi:type="dcterms:W3CDTF">2019-06-19T02:08:00Z</dcterms:created>
  <dcterms:modified xsi:type="dcterms:W3CDTF">2020-02-13T05:52:41Z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  <property fmtid="{D5CDD505-2E9C-101B-9397-08002B2CF9AE}" pid="3" name="KSOTemplateUUID">
    <vt:lpwstr>v1.0_mb_Brqi0ELbi9UWo4tR+onljw==</vt:lpwstr>
  </property>
</Properties>
</file>