
<file path=[Content_Types].xml><?xml version="1.0" encoding="utf-8"?>
<Types xmlns="http://schemas.openxmlformats.org/package/2006/content-types">
  <Default ContentType="image/jpeg" Extension="jpeg"/>
  <Default ContentType="application/vnd.openxmlformats-officedocument.spreadsheetml.sheet" Extension="xlsx"/>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drawingml.chart+xml" PartName="/ppt/charts/chart1.xml"/>
  <Override ContentType="application/vnd.openxmlformats-officedocument.drawingml.chart+xml" PartName="/ppt/charts/chart2.xml"/>
  <Override ContentType="application/vnd.openxmlformats-officedocument.presentationml.handoutMaster+xml" PartName="/ppt/handoutMasters/handoutMaster1.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presentationml.tags+xml" PartName="/ppt/tags/tag1.xml"/>
  <Override ContentType="application/vnd.openxmlformats-officedocument.presentationml.tags+xml" PartName="/ppt/tags/tag10.xml"/>
  <Override ContentType="application/vnd.openxmlformats-officedocument.presentationml.tags+xml" PartName="/ppt/tags/tag11.xml"/>
  <Override ContentType="application/vnd.openxmlformats-officedocument.presentationml.tags+xml" PartName="/ppt/tags/tag12.xml"/>
  <Override ContentType="application/vnd.openxmlformats-officedocument.presentationml.tags+xml" PartName="/ppt/tags/tag13.xml"/>
  <Override ContentType="application/vnd.openxmlformats-officedocument.presentationml.tags+xml" PartName="/ppt/tags/tag14.xml"/>
  <Override ContentType="application/vnd.openxmlformats-officedocument.presentationml.tags+xml" PartName="/ppt/tags/tag15.xml"/>
  <Override ContentType="application/vnd.openxmlformats-officedocument.presentationml.tags+xml" PartName="/ppt/tags/tag16.xml"/>
  <Override ContentType="application/vnd.openxmlformats-officedocument.presentationml.tags+xml" PartName="/ppt/tags/tag17.xml"/>
  <Override ContentType="application/vnd.openxmlformats-officedocument.presentationml.tags+xml" PartName="/ppt/tags/tag18.xml"/>
  <Override ContentType="application/vnd.openxmlformats-officedocument.presentationml.tags+xml" PartName="/ppt/tags/tag19.xml"/>
  <Override ContentType="application/vnd.openxmlformats-officedocument.presentationml.tags+xml" PartName="/ppt/tags/tag2.xml"/>
  <Override ContentType="application/vnd.openxmlformats-officedocument.presentationml.tags+xml" PartName="/ppt/tags/tag20.xml"/>
  <Override ContentType="application/vnd.openxmlformats-officedocument.presentationml.tags+xml" PartName="/ppt/tags/tag21.xml"/>
  <Override ContentType="application/vnd.openxmlformats-officedocument.presentationml.tags+xml" PartName="/ppt/tags/tag22.xml"/>
  <Override ContentType="application/vnd.openxmlformats-officedocument.presentationml.tags+xml" PartName="/ppt/tags/tag3.xml"/>
  <Override ContentType="application/vnd.openxmlformats-officedocument.presentationml.tags+xml" PartName="/ppt/tags/tag4.xml"/>
  <Override ContentType="application/vnd.openxmlformats-officedocument.presentationml.tags+xml" PartName="/ppt/tags/tag5.xml"/>
  <Override ContentType="application/vnd.openxmlformats-officedocument.presentationml.tags+xml" PartName="/ppt/tags/tag6.xml"/>
  <Override ContentType="application/vnd.openxmlformats-officedocument.presentationml.tags+xml" PartName="/ppt/tags/tag7.xml"/>
  <Override ContentType="application/vnd.openxmlformats-officedocument.presentationml.tags+xml" PartName="/ppt/tags/tag8.xml"/>
  <Override ContentType="application/vnd.openxmlformats-officedocument.presentationml.tags+xml" PartName="/ppt/tags/tag9.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0"/>
  </p:handoutMasterIdLst>
  <p:sldIdLst>
    <p:sldId id="256" r:id="rId3"/>
    <p:sldId id="257" r:id="rId5"/>
    <p:sldId id="262" r:id="rId6"/>
    <p:sldId id="258" r:id="rId7"/>
    <p:sldId id="259" r:id="rId8"/>
    <p:sldId id="260" r:id="rId9"/>
    <p:sldId id="273" r:id="rId10"/>
    <p:sldId id="264" r:id="rId11"/>
    <p:sldId id="265" r:id="rId12"/>
    <p:sldId id="266" r:id="rId13"/>
    <p:sldId id="274" r:id="rId14"/>
    <p:sldId id="263" r:id="rId15"/>
    <p:sldId id="261" r:id="rId16"/>
    <p:sldId id="267" r:id="rId17"/>
    <p:sldId id="268" r:id="rId18"/>
    <p:sldId id="275" r:id="rId1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463A"/>
    <a:srgbClr val="CC665A"/>
    <a:srgbClr val="CC3300"/>
    <a:srgbClr val="B2B2B2"/>
    <a:srgbClr val="202020"/>
    <a:srgbClr val="323232"/>
    <a:srgbClr val="CC0000"/>
    <a:srgbClr val="FF3300"/>
    <a:srgbClr val="990000"/>
    <a:srgbClr val="FF8D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10" d="100"/>
          <a:sy n="110" d="100"/>
        </p:scale>
        <p:origin x="168"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explosion val="0"/>
          <c:dPt>
            <c:idx val="0"/>
            <c:bubble3D val="0"/>
            <c:spPr>
              <a:solidFill>
                <a:srgbClr val="CC665A"/>
              </a:solidFill>
              <a:ln w="19050">
                <a:solidFill>
                  <a:schemeClr val="lt1"/>
                </a:solidFill>
              </a:ln>
              <a:effectLst/>
            </c:spPr>
          </c:dPt>
          <c:dPt>
            <c:idx val="1"/>
            <c:bubble3D val="0"/>
            <c:spPr>
              <a:solidFill>
                <a:schemeClr val="bg1">
                  <a:lumMod val="85000"/>
                </a:schemeClr>
              </a:solidFill>
              <a:ln w="19050">
                <a:solidFill>
                  <a:schemeClr val="lt1"/>
                </a:solidFill>
              </a:ln>
              <a:effectLst/>
            </c:spPr>
          </c:dPt>
          <c:dLbls>
            <c:delete val="1"/>
          </c:dLbls>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explosion val="0"/>
          <c:dPt>
            <c:idx val="0"/>
            <c:bubble3D val="0"/>
            <c:spPr>
              <a:solidFill>
                <a:srgbClr val="CC665A"/>
              </a:solidFill>
              <a:ln w="19050">
                <a:solidFill>
                  <a:schemeClr val="lt1"/>
                </a:solidFill>
              </a:ln>
              <a:effectLst/>
            </c:spPr>
          </c:dPt>
          <c:dPt>
            <c:idx val="1"/>
            <c:bubble3D val="0"/>
            <c:spPr>
              <a:solidFill>
                <a:schemeClr val="bg1">
                  <a:lumMod val="85000"/>
                </a:schemeClr>
              </a:solidFill>
              <a:ln w="19050">
                <a:solidFill>
                  <a:schemeClr val="lt1"/>
                </a:solidFill>
              </a:ln>
              <a:effectLst/>
            </c:spPr>
          </c:dPt>
          <c:dLbls>
            <c:delete val="1"/>
          </c:dLbls>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10.xml"/><Relationship Id="rId3" Type="http://schemas.openxmlformats.org/officeDocument/2006/relationships/image" Target="../media/image1.jpeg"/><Relationship Id="rId2" Type="http://schemas.openxmlformats.org/officeDocument/2006/relationships/chart" Target="../charts/chart2.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VCG211126584137"/>
          <p:cNvPicPr>
            <a:picLocks noChangeAspect="1"/>
          </p:cNvPicPr>
          <p:nvPr/>
        </p:nvPicPr>
        <p:blipFill>
          <a:blip r:embed="rId1"/>
          <a:srcRect b="15334"/>
          <a:stretch>
            <a:fillRect/>
          </a:stretch>
        </p:blipFill>
        <p:spPr>
          <a:xfrm>
            <a:off x="3810" y="-13970"/>
            <a:ext cx="12195810" cy="6885940"/>
          </a:xfrm>
          <a:prstGeom prst="rect">
            <a:avLst/>
          </a:prstGeom>
        </p:spPr>
      </p:pic>
      <p:sp>
        <p:nvSpPr>
          <p:cNvPr id="9" name="圆角矩形 8"/>
          <p:cNvSpPr/>
          <p:nvPr/>
        </p:nvSpPr>
        <p:spPr>
          <a:xfrm>
            <a:off x="-1164590" y="2234565"/>
            <a:ext cx="8427085" cy="2389505"/>
          </a:xfrm>
          <a:prstGeom prst="roundRect">
            <a:avLst>
              <a:gd name="adj" fmla="val 50000"/>
            </a:avLst>
          </a:prstGeom>
          <a:solidFill>
            <a:schemeClr val="bg1">
              <a:alpha val="85000"/>
            </a:schemeClr>
          </a:solidFill>
          <a:ln w="25400">
            <a:solidFill>
              <a:srgbClr val="CC6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360045" y="2686685"/>
            <a:ext cx="7622540" cy="922020"/>
          </a:xfrm>
          <a:prstGeom prst="rect">
            <a:avLst/>
          </a:prstGeom>
          <a:noFill/>
        </p:spPr>
        <p:txBody>
          <a:bodyPr wrap="square" rtlCol="0">
            <a:spAutoFit/>
          </a:bodyPr>
          <a:p>
            <a:pPr algn="ctr"/>
            <a:r>
              <a:rPr lang="zh-CN" altLang="en-US" sz="5400" b="1">
                <a:solidFill>
                  <a:schemeClr val="tx1">
                    <a:lumMod val="75000"/>
                    <a:lumOff val="25000"/>
                  </a:schemeClr>
                </a:solidFill>
              </a:rPr>
              <a:t>恋爱主题</a:t>
            </a:r>
            <a:r>
              <a:rPr lang="zh-CN" altLang="en-US" sz="5400" b="1">
                <a:solidFill>
                  <a:srgbClr val="CC665A"/>
                </a:solidFill>
              </a:rPr>
              <a:t>小清新模板</a:t>
            </a:r>
            <a:endParaRPr lang="zh-CN" altLang="en-US" sz="5400" b="1">
              <a:solidFill>
                <a:srgbClr val="CC665A"/>
              </a:solidFill>
            </a:endParaRPr>
          </a:p>
        </p:txBody>
      </p:sp>
      <p:sp>
        <p:nvSpPr>
          <p:cNvPr id="37" name="Rectangle 16"/>
          <p:cNvSpPr/>
          <p:nvPr/>
        </p:nvSpPr>
        <p:spPr>
          <a:xfrm>
            <a:off x="307340" y="3698240"/>
            <a:ext cx="6287135" cy="583565"/>
          </a:xfrm>
          <a:prstGeom prst="rect">
            <a:avLst/>
          </a:prstGeom>
        </p:spPr>
        <p:txBody>
          <a:bodyPr wrap="square">
            <a:spAutoFit/>
          </a:bodyPr>
          <a:p>
            <a:pPr algn="ctr"/>
            <a:r>
              <a:rPr lang="en-GB" sz="1600" dirty="0">
                <a:solidFill>
                  <a:schemeClr val="tx1">
                    <a:lumMod val="50000"/>
                    <a:lumOff val="50000"/>
                  </a:schemeClr>
                </a:solidFill>
              </a:rPr>
              <a:t>Lorem ipsum </a:t>
            </a:r>
            <a:r>
              <a:rPr lang="en-GB" sz="1600" dirty="0" err="1">
                <a:solidFill>
                  <a:schemeClr val="tx1">
                    <a:lumMod val="50000"/>
                    <a:lumOff val="50000"/>
                  </a:schemeClr>
                </a:solidFill>
              </a:rPr>
              <a:t>dolor</a:t>
            </a:r>
            <a:r>
              <a:rPr lang="en-GB" sz="1600" dirty="0">
                <a:solidFill>
                  <a:schemeClr val="tx1">
                    <a:lumMod val="50000"/>
                    <a:lumOff val="50000"/>
                  </a:schemeClr>
                </a:solidFill>
              </a:rPr>
              <a:t> sit </a:t>
            </a:r>
            <a:r>
              <a:rPr lang="en-GB" sz="1600" dirty="0" err="1">
                <a:solidFill>
                  <a:schemeClr val="tx1">
                    <a:lumMod val="50000"/>
                    <a:lumOff val="50000"/>
                  </a:schemeClr>
                </a:solidFill>
              </a:rPr>
              <a:t>amet</a:t>
            </a:r>
            <a:r>
              <a:rPr lang="en-GB" sz="1600" dirty="0">
                <a:solidFill>
                  <a:schemeClr val="tx1">
                    <a:lumMod val="50000"/>
                    <a:lumOff val="50000"/>
                  </a:schemeClr>
                </a:solidFill>
              </a:rPr>
              <a:t>, </a:t>
            </a:r>
            <a:r>
              <a:rPr lang="en-GB" sz="1600" dirty="0" err="1">
                <a:solidFill>
                  <a:schemeClr val="tx1">
                    <a:lumMod val="50000"/>
                    <a:lumOff val="50000"/>
                  </a:schemeClr>
                </a:solidFill>
              </a:rPr>
              <a:t>consectetuer</a:t>
            </a:r>
            <a:r>
              <a:rPr lang="en-GB" sz="1600" dirty="0">
                <a:solidFill>
                  <a:schemeClr val="tx1">
                    <a:lumMod val="50000"/>
                    <a:lumOff val="50000"/>
                  </a:schemeClr>
                </a:solidFill>
              </a:rPr>
              <a:t> </a:t>
            </a:r>
            <a:r>
              <a:rPr lang="en-GB" sz="1600" dirty="0" err="1">
                <a:solidFill>
                  <a:schemeClr val="tx1">
                    <a:lumMod val="50000"/>
                    <a:lumOff val="50000"/>
                  </a:schemeClr>
                </a:solidFill>
              </a:rPr>
              <a:t>adipiscing</a:t>
            </a:r>
            <a:r>
              <a:rPr lang="en-GB" sz="1600" dirty="0">
                <a:solidFill>
                  <a:schemeClr val="tx1">
                    <a:lumMod val="50000"/>
                    <a:lumOff val="50000"/>
                  </a:schemeClr>
                </a:solidFill>
              </a:rPr>
              <a:t> </a:t>
            </a:r>
            <a:r>
              <a:rPr lang="en-GB" sz="1600" dirty="0" err="1">
                <a:solidFill>
                  <a:schemeClr val="tx1">
                    <a:lumMod val="50000"/>
                    <a:lumOff val="50000"/>
                  </a:schemeClr>
                </a:solidFill>
              </a:rPr>
              <a:t>elit</a:t>
            </a:r>
            <a:r>
              <a:rPr lang="en-GB" sz="1600" dirty="0">
                <a:solidFill>
                  <a:schemeClr val="tx1">
                    <a:lumMod val="50000"/>
                    <a:lumOff val="50000"/>
                  </a:schemeClr>
                </a:solidFill>
              </a:rPr>
              <a:t>, </a:t>
            </a:r>
            <a:r>
              <a:rPr lang="en-GB" sz="1600" dirty="0" err="1">
                <a:solidFill>
                  <a:schemeClr val="tx1">
                    <a:lumMod val="50000"/>
                    <a:lumOff val="50000"/>
                  </a:schemeClr>
                </a:solidFill>
              </a:rPr>
              <a:t>sed</a:t>
            </a:r>
            <a:r>
              <a:rPr lang="en-GB" sz="1600" dirty="0">
                <a:solidFill>
                  <a:schemeClr val="tx1">
                    <a:lumMod val="50000"/>
                    <a:lumOff val="50000"/>
                  </a:schemeClr>
                </a:solidFill>
              </a:rPr>
              <a:t> </a:t>
            </a:r>
            <a:r>
              <a:rPr lang="en-GB" sz="1600" dirty="0" err="1">
                <a:solidFill>
                  <a:schemeClr val="tx1">
                    <a:lumMod val="50000"/>
                    <a:lumOff val="50000"/>
                  </a:schemeClr>
                </a:solidFill>
              </a:rPr>
              <a:t>diam</a:t>
            </a:r>
            <a:r>
              <a:rPr lang="en-GB" sz="1600" dirty="0">
                <a:solidFill>
                  <a:schemeClr val="tx1">
                    <a:lumMod val="50000"/>
                    <a:lumOff val="50000"/>
                  </a:schemeClr>
                </a:solidFill>
              </a:rPr>
              <a:t> </a:t>
            </a:r>
            <a:r>
              <a:rPr lang="en-GB" sz="1600" dirty="0" err="1">
                <a:solidFill>
                  <a:schemeClr val="tx1">
                    <a:lumMod val="50000"/>
                    <a:lumOff val="50000"/>
                  </a:schemeClr>
                </a:solidFill>
              </a:rPr>
              <a:t>nonummy</a:t>
            </a:r>
            <a:r>
              <a:rPr lang="en-GB" sz="1600" dirty="0">
                <a:solidFill>
                  <a:schemeClr val="tx1">
                    <a:lumMod val="50000"/>
                    <a:lumOff val="50000"/>
                  </a:schemeClr>
                </a:solidFill>
              </a:rPr>
              <a:t> </a:t>
            </a:r>
            <a:r>
              <a:rPr lang="en-GB" sz="1600" dirty="0" err="1">
                <a:solidFill>
                  <a:schemeClr val="tx1">
                    <a:lumMod val="50000"/>
                    <a:lumOff val="50000"/>
                  </a:schemeClr>
                </a:solidFill>
              </a:rPr>
              <a:t>nibh</a:t>
            </a:r>
            <a:endParaRPr lang="en-GB" sz="1600" dirty="0" err="1">
              <a:solidFill>
                <a:schemeClr val="tx1">
                  <a:lumMod val="50000"/>
                  <a:lumOff val="50000"/>
                </a:schemeClr>
              </a:solidFill>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 name="Freeform 6"/>
          <p:cNvSpPr/>
          <p:nvPr/>
        </p:nvSpPr>
        <p:spPr bwMode="auto">
          <a:xfrm>
            <a:off x="9805035" y="3324225"/>
            <a:ext cx="972185" cy="619760"/>
          </a:xfrm>
          <a:custGeom>
            <a:avLst/>
            <a:gdLst>
              <a:gd name="T0" fmla="*/ 0 w 1432"/>
              <a:gd name="T1" fmla="*/ 258572786 h 1002"/>
              <a:gd name="T2" fmla="*/ 1274510004 w 1432"/>
              <a:gd name="T3" fmla="*/ 0 h 1002"/>
              <a:gd name="T4" fmla="*/ 1108075636 w 1432"/>
              <a:gd name="T5" fmla="*/ 707062050 h 1002"/>
              <a:gd name="T6" fmla="*/ 244756201 w 1432"/>
              <a:gd name="T7" fmla="*/ 893412997 h 1002"/>
              <a:gd name="T8" fmla="*/ 0 w 1432"/>
              <a:gd name="T9" fmla="*/ 25857278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rgbClr val="BA463A"/>
          </a:solid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18" name="Freeform 6"/>
          <p:cNvSpPr/>
          <p:nvPr/>
        </p:nvSpPr>
        <p:spPr bwMode="auto">
          <a:xfrm>
            <a:off x="6245860" y="3324225"/>
            <a:ext cx="972185" cy="619760"/>
          </a:xfrm>
          <a:custGeom>
            <a:avLst/>
            <a:gdLst>
              <a:gd name="T0" fmla="*/ 0 w 1432"/>
              <a:gd name="T1" fmla="*/ 258572786 h 1002"/>
              <a:gd name="T2" fmla="*/ 1274510004 w 1432"/>
              <a:gd name="T3" fmla="*/ 0 h 1002"/>
              <a:gd name="T4" fmla="*/ 1108075636 w 1432"/>
              <a:gd name="T5" fmla="*/ 707062050 h 1002"/>
              <a:gd name="T6" fmla="*/ 244756201 w 1432"/>
              <a:gd name="T7" fmla="*/ 893412997 h 1002"/>
              <a:gd name="T8" fmla="*/ 0 w 1432"/>
              <a:gd name="T9" fmla="*/ 25857278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rgbClr val="BA463A"/>
          </a:solid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9" name="文本框 8"/>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10" name="组合 26"/>
          <p:cNvGrpSpPr/>
          <p:nvPr/>
        </p:nvGrpSpPr>
        <p:grpSpPr>
          <a:xfrm rot="0">
            <a:off x="4189095" y="417830"/>
            <a:ext cx="263525" cy="394970"/>
            <a:chOff x="0" y="214266"/>
            <a:chExt cx="213756" cy="427517"/>
          </a:xfrm>
        </p:grpSpPr>
        <p:sp>
          <p:nvSpPr>
            <p:cNvPr id="11"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37"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
        <p:nvSpPr>
          <p:cNvPr id="4" name="Freeform 6"/>
          <p:cNvSpPr/>
          <p:nvPr/>
        </p:nvSpPr>
        <p:spPr bwMode="auto">
          <a:xfrm>
            <a:off x="2707640" y="3324225"/>
            <a:ext cx="972185" cy="619760"/>
          </a:xfrm>
          <a:custGeom>
            <a:avLst/>
            <a:gdLst>
              <a:gd name="T0" fmla="*/ 0 w 1432"/>
              <a:gd name="T1" fmla="*/ 258572786 h 1002"/>
              <a:gd name="T2" fmla="*/ 1274510004 w 1432"/>
              <a:gd name="T3" fmla="*/ 0 h 1002"/>
              <a:gd name="T4" fmla="*/ 1108075636 w 1432"/>
              <a:gd name="T5" fmla="*/ 707062050 h 1002"/>
              <a:gd name="T6" fmla="*/ 244756201 w 1432"/>
              <a:gd name="T7" fmla="*/ 893412997 h 1002"/>
              <a:gd name="T8" fmla="*/ 0 w 1432"/>
              <a:gd name="T9" fmla="*/ 25857278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rgbClr val="BA463A"/>
          </a:solid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37894" name="Oval 7"/>
          <p:cNvSpPr>
            <a:spLocks noChangeArrowheads="1"/>
          </p:cNvSpPr>
          <p:nvPr/>
        </p:nvSpPr>
        <p:spPr bwMode="auto">
          <a:xfrm>
            <a:off x="1548765" y="2062480"/>
            <a:ext cx="2017395" cy="2017395"/>
          </a:xfrm>
          <a:prstGeom prst="ellipse">
            <a:avLst/>
          </a:prstGeom>
          <a:blipFill rotWithShape="1">
            <a:blip r:embed="rId1"/>
            <a:stretch>
              <a:fillRect/>
            </a:stretch>
          </a:blip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350">
              <a:solidFill>
                <a:srgbClr val="005E5E"/>
              </a:solidFill>
              <a:latin typeface="Arial" panose="020B0604020202020204"/>
              <a:ea typeface="宋体" panose="02010600030101010101" pitchFamily="2" charset="-122"/>
            </a:endParaRPr>
          </a:p>
        </p:txBody>
      </p:sp>
      <p:sp>
        <p:nvSpPr>
          <p:cNvPr id="5" name="Freeform 8"/>
          <p:cNvSpPr/>
          <p:nvPr/>
        </p:nvSpPr>
        <p:spPr bwMode="auto">
          <a:xfrm>
            <a:off x="1424940" y="3295015"/>
            <a:ext cx="2266315" cy="489585"/>
          </a:xfrm>
          <a:custGeom>
            <a:avLst/>
            <a:gdLst>
              <a:gd name="T0" fmla="*/ 0 w 3337"/>
              <a:gd name="T1" fmla="*/ 0 h 760"/>
              <a:gd name="T2" fmla="*/ 2147483647 w 3337"/>
              <a:gd name="T3" fmla="*/ 0 h 760"/>
              <a:gd name="T4" fmla="*/ 2147483647 w 3337"/>
              <a:gd name="T5" fmla="*/ 677471056 h 760"/>
              <a:gd name="T6" fmla="*/ 244979796 w 3337"/>
              <a:gd name="T7" fmla="*/ 67747105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rgbClr val="F8F8F8"/>
          </a:solid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8" name="Oval 7"/>
          <p:cNvSpPr>
            <a:spLocks noChangeArrowheads="1"/>
          </p:cNvSpPr>
          <p:nvPr/>
        </p:nvSpPr>
        <p:spPr bwMode="auto">
          <a:xfrm>
            <a:off x="5087620" y="2062480"/>
            <a:ext cx="2017395" cy="2017395"/>
          </a:xfrm>
          <a:prstGeom prst="ellipse">
            <a:avLst/>
          </a:prstGeom>
          <a:blipFill rotWithShape="1">
            <a:blip r:embed="rId1"/>
            <a:stretch>
              <a:fillRect/>
            </a:stretch>
          </a:blip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350">
              <a:solidFill>
                <a:srgbClr val="005E5E"/>
              </a:solidFill>
              <a:latin typeface="Arial" panose="020B0604020202020204"/>
              <a:ea typeface="宋体" panose="02010600030101010101" pitchFamily="2" charset="-122"/>
            </a:endParaRPr>
          </a:p>
        </p:txBody>
      </p:sp>
      <p:sp>
        <p:nvSpPr>
          <p:cNvPr id="14" name="Oval 7"/>
          <p:cNvSpPr>
            <a:spLocks noChangeArrowheads="1"/>
          </p:cNvSpPr>
          <p:nvPr/>
        </p:nvSpPr>
        <p:spPr bwMode="auto">
          <a:xfrm>
            <a:off x="8646795" y="2062480"/>
            <a:ext cx="2017395" cy="2017395"/>
          </a:xfrm>
          <a:prstGeom prst="ellipse">
            <a:avLst/>
          </a:prstGeom>
          <a:blipFill rotWithShape="1">
            <a:blip r:embed="rId1"/>
            <a:stretch>
              <a:fillRect/>
            </a:stretch>
          </a:blipFill>
          <a:ln>
            <a:noFill/>
          </a:ln>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350">
              <a:solidFill>
                <a:srgbClr val="005E5E"/>
              </a:solidFill>
              <a:latin typeface="Arial" panose="020B0604020202020204"/>
              <a:ea typeface="宋体" panose="02010600030101010101" pitchFamily="2" charset="-122"/>
            </a:endParaRPr>
          </a:p>
        </p:txBody>
      </p:sp>
      <p:sp>
        <p:nvSpPr>
          <p:cNvPr id="19" name="Freeform 8"/>
          <p:cNvSpPr/>
          <p:nvPr/>
        </p:nvSpPr>
        <p:spPr bwMode="auto">
          <a:xfrm>
            <a:off x="4963160" y="3295015"/>
            <a:ext cx="2266315" cy="489585"/>
          </a:xfrm>
          <a:custGeom>
            <a:avLst/>
            <a:gdLst>
              <a:gd name="T0" fmla="*/ 0 w 3337"/>
              <a:gd name="T1" fmla="*/ 0 h 760"/>
              <a:gd name="T2" fmla="*/ 2147483647 w 3337"/>
              <a:gd name="T3" fmla="*/ 0 h 760"/>
              <a:gd name="T4" fmla="*/ 2147483647 w 3337"/>
              <a:gd name="T5" fmla="*/ 677471056 h 760"/>
              <a:gd name="T6" fmla="*/ 244979796 w 3337"/>
              <a:gd name="T7" fmla="*/ 67747105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rgbClr val="F8F8F8"/>
          </a:solid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21" name="Freeform 8"/>
          <p:cNvSpPr/>
          <p:nvPr/>
        </p:nvSpPr>
        <p:spPr bwMode="auto">
          <a:xfrm>
            <a:off x="8522335" y="3283585"/>
            <a:ext cx="2266315" cy="489585"/>
          </a:xfrm>
          <a:custGeom>
            <a:avLst/>
            <a:gdLst>
              <a:gd name="T0" fmla="*/ 0 w 3337"/>
              <a:gd name="T1" fmla="*/ 0 h 760"/>
              <a:gd name="T2" fmla="*/ 2147483647 w 3337"/>
              <a:gd name="T3" fmla="*/ 0 h 760"/>
              <a:gd name="T4" fmla="*/ 2147483647 w 3337"/>
              <a:gd name="T5" fmla="*/ 677471056 h 760"/>
              <a:gd name="T6" fmla="*/ 244979796 w 3337"/>
              <a:gd name="T7" fmla="*/ 67747105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rgbClr val="F8F8F8"/>
          </a:solid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p>
            <a:pPr defTabSz="685165" fontAlgn="base">
              <a:spcBef>
                <a:spcPct val="0"/>
              </a:spcBef>
              <a:spcAft>
                <a:spcPct val="0"/>
              </a:spcAft>
            </a:pPr>
            <a:endParaRPr lang="zh-CN" altLang="en-US" sz="1200">
              <a:solidFill>
                <a:srgbClr val="005E5E"/>
              </a:solidFill>
              <a:latin typeface="Arial" panose="020B0604020202020204"/>
              <a:ea typeface="宋体" panose="02010600030101010101" pitchFamily="2" charset="-122"/>
            </a:endParaRPr>
          </a:p>
        </p:txBody>
      </p:sp>
      <p:sp>
        <p:nvSpPr>
          <p:cNvPr id="100" name="文本框 99"/>
          <p:cNvSpPr txBox="1"/>
          <p:nvPr/>
        </p:nvSpPr>
        <p:spPr>
          <a:xfrm>
            <a:off x="1903095" y="3236595"/>
            <a:ext cx="1309370" cy="583565"/>
          </a:xfrm>
          <a:prstGeom prst="rect">
            <a:avLst/>
          </a:prstGeom>
          <a:noFill/>
          <a:ln w="9525">
            <a:noFill/>
          </a:ln>
        </p:spPr>
        <p:txBody>
          <a:bodyPr wrap="square">
            <a:spAutoFit/>
          </a:bodyPr>
          <a:p>
            <a:pPr algn="ctr"/>
            <a:r>
              <a:rPr lang="en-US" altLang="zh-CN" sz="3200" b="1">
                <a:solidFill>
                  <a:srgbClr val="CC665A"/>
                </a:solidFill>
                <a:effectLst/>
                <a:latin typeface="微软雅黑" panose="020B0503020204020204" charset="-122"/>
                <a:ea typeface="微软雅黑" panose="020B0503020204020204" charset="-122"/>
                <a:cs typeface="仿宋_GB2312" charset="0"/>
              </a:rPr>
              <a:t>01</a:t>
            </a:r>
            <a:endParaRPr lang="en-US" altLang="zh-CN" sz="3200" b="1">
              <a:solidFill>
                <a:srgbClr val="CC665A"/>
              </a:solidFill>
              <a:effectLst/>
              <a:latin typeface="微软雅黑" panose="020B0503020204020204" charset="-122"/>
              <a:ea typeface="微软雅黑" panose="020B0503020204020204" charset="-122"/>
              <a:cs typeface="仿宋_GB2312" charset="0"/>
            </a:endParaRPr>
          </a:p>
        </p:txBody>
      </p:sp>
      <p:sp>
        <p:nvSpPr>
          <p:cNvPr id="22" name="文本框 21"/>
          <p:cNvSpPr txBox="1"/>
          <p:nvPr/>
        </p:nvSpPr>
        <p:spPr>
          <a:xfrm>
            <a:off x="5441315" y="3248025"/>
            <a:ext cx="1309370" cy="583565"/>
          </a:xfrm>
          <a:prstGeom prst="rect">
            <a:avLst/>
          </a:prstGeom>
          <a:noFill/>
          <a:ln w="9525">
            <a:noFill/>
          </a:ln>
        </p:spPr>
        <p:txBody>
          <a:bodyPr wrap="square">
            <a:spAutoFit/>
          </a:bodyPr>
          <a:p>
            <a:pPr algn="ctr"/>
            <a:r>
              <a:rPr lang="en-US" altLang="zh-CN" sz="3200" b="1">
                <a:solidFill>
                  <a:srgbClr val="CC665A"/>
                </a:solidFill>
                <a:effectLst/>
                <a:latin typeface="微软雅黑" panose="020B0503020204020204" charset="-122"/>
                <a:ea typeface="微软雅黑" panose="020B0503020204020204" charset="-122"/>
                <a:cs typeface="仿宋_GB2312" charset="0"/>
              </a:rPr>
              <a:t>02</a:t>
            </a:r>
            <a:endParaRPr lang="en-US" altLang="zh-CN" sz="3200" b="1">
              <a:solidFill>
                <a:srgbClr val="CC665A"/>
              </a:solidFill>
              <a:effectLst/>
              <a:latin typeface="微软雅黑" panose="020B0503020204020204" charset="-122"/>
              <a:ea typeface="微软雅黑" panose="020B0503020204020204" charset="-122"/>
              <a:cs typeface="仿宋_GB2312" charset="0"/>
            </a:endParaRPr>
          </a:p>
        </p:txBody>
      </p:sp>
      <p:sp>
        <p:nvSpPr>
          <p:cNvPr id="23" name="文本框 22"/>
          <p:cNvSpPr txBox="1"/>
          <p:nvPr/>
        </p:nvSpPr>
        <p:spPr>
          <a:xfrm>
            <a:off x="9001125" y="3236595"/>
            <a:ext cx="1309370" cy="583565"/>
          </a:xfrm>
          <a:prstGeom prst="rect">
            <a:avLst/>
          </a:prstGeom>
          <a:noFill/>
          <a:ln w="9525">
            <a:noFill/>
          </a:ln>
        </p:spPr>
        <p:txBody>
          <a:bodyPr wrap="square">
            <a:spAutoFit/>
          </a:bodyPr>
          <a:p>
            <a:pPr algn="ctr"/>
            <a:r>
              <a:rPr lang="en-US" altLang="zh-CN" sz="3200" b="1">
                <a:solidFill>
                  <a:srgbClr val="CC665A"/>
                </a:solidFill>
                <a:effectLst/>
                <a:latin typeface="微软雅黑" panose="020B0503020204020204" charset="-122"/>
                <a:ea typeface="微软雅黑" panose="020B0503020204020204" charset="-122"/>
                <a:cs typeface="仿宋_GB2312" charset="0"/>
              </a:rPr>
              <a:t>03</a:t>
            </a:r>
            <a:endParaRPr lang="en-US" altLang="zh-CN" sz="3200" b="1">
              <a:solidFill>
                <a:srgbClr val="CC665A"/>
              </a:solidFill>
              <a:effectLst/>
              <a:latin typeface="微软雅黑" panose="020B0503020204020204" charset="-122"/>
              <a:ea typeface="微软雅黑" panose="020B0503020204020204" charset="-122"/>
              <a:cs typeface="仿宋_GB2312" charset="0"/>
            </a:endParaRPr>
          </a:p>
        </p:txBody>
      </p:sp>
      <p:sp>
        <p:nvSpPr>
          <p:cNvPr id="31" name="文本框 30"/>
          <p:cNvSpPr txBox="1"/>
          <p:nvPr/>
        </p:nvSpPr>
        <p:spPr>
          <a:xfrm>
            <a:off x="1385570" y="4582160"/>
            <a:ext cx="2345055" cy="1123950"/>
          </a:xfrm>
          <a:prstGeom prst="rect">
            <a:avLst/>
          </a:prstGeom>
          <a:noFill/>
        </p:spPr>
        <p:txBody>
          <a:bodyPr wrap="square" rtlCol="0">
            <a:spAutoFit/>
          </a:bodyPr>
          <a:p>
            <a:pPr algn="l">
              <a:lnSpc>
                <a:spcPct val="14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4923790" y="4582160"/>
            <a:ext cx="2345055" cy="1123950"/>
          </a:xfrm>
          <a:prstGeom prst="rect">
            <a:avLst/>
          </a:prstGeom>
          <a:noFill/>
        </p:spPr>
        <p:txBody>
          <a:bodyPr wrap="square" rtlCol="0">
            <a:spAutoFit/>
          </a:bodyPr>
          <a:p>
            <a:pPr algn="l">
              <a:lnSpc>
                <a:spcPct val="14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25" name="文本框 24"/>
          <p:cNvSpPr txBox="1"/>
          <p:nvPr/>
        </p:nvSpPr>
        <p:spPr>
          <a:xfrm>
            <a:off x="8483600" y="4582160"/>
            <a:ext cx="2345055" cy="1123950"/>
          </a:xfrm>
          <a:prstGeom prst="rect">
            <a:avLst/>
          </a:prstGeom>
          <a:noFill/>
        </p:spPr>
        <p:txBody>
          <a:bodyPr wrap="square" rtlCol="0">
            <a:spAutoFit/>
          </a:bodyPr>
          <a:p>
            <a:pPr algn="l">
              <a:lnSpc>
                <a:spcPct val="14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6" name="直接连接符 25"/>
          <p:cNvCxnSpPr/>
          <p:nvPr/>
        </p:nvCxnSpPr>
        <p:spPr>
          <a:xfrm flipV="1">
            <a:off x="4320540" y="2063750"/>
            <a:ext cx="0" cy="364236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7876540" y="2063750"/>
            <a:ext cx="0" cy="364236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b="15334"/>
          <a:stretch>
            <a:fillRect/>
          </a:stretch>
        </p:blipFill>
        <p:spPr>
          <a:xfrm>
            <a:off x="14605" y="-13970"/>
            <a:ext cx="12195810" cy="6885940"/>
          </a:xfrm>
          <a:prstGeom prst="rect">
            <a:avLst/>
          </a:prstGeom>
        </p:spPr>
      </p:pic>
      <p:sp>
        <p:nvSpPr>
          <p:cNvPr id="2" name="矩形 1"/>
          <p:cNvSpPr/>
          <p:nvPr/>
        </p:nvSpPr>
        <p:spPr bwMode="auto">
          <a:xfrm>
            <a:off x="3810" y="3691255"/>
            <a:ext cx="12206605" cy="119316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54545"/>
              </a:solidFill>
              <a:effectLst/>
              <a:uLnTx/>
              <a:uFillTx/>
              <a:latin typeface="+mn-lt"/>
              <a:ea typeface="+mn-ea"/>
              <a:cs typeface="+mn-ea"/>
              <a:sym typeface="+mn-lt"/>
            </a:endParaRPr>
          </a:p>
        </p:txBody>
      </p:sp>
      <p:sp>
        <p:nvSpPr>
          <p:cNvPr id="4" name="文本框 3"/>
          <p:cNvSpPr txBox="1"/>
          <p:nvPr/>
        </p:nvSpPr>
        <p:spPr>
          <a:xfrm>
            <a:off x="2690539" y="2786486"/>
            <a:ext cx="3069590" cy="645160"/>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1" i="0" u="none" strike="noStrike" kern="1200" cap="none" spc="0" normalizeH="0" baseline="0" noProof="0">
                <a:ln>
                  <a:noFill/>
                </a:ln>
                <a:solidFill>
                  <a:schemeClr val="tx1">
                    <a:lumMod val="65000"/>
                    <a:lumOff val="35000"/>
                  </a:schemeClr>
                </a:solidFill>
                <a:effectLst/>
                <a:uLnTx/>
                <a:uFillTx/>
                <a:latin typeface="+mn-lt"/>
                <a:ea typeface="+mn-ea"/>
                <a:cs typeface="+mn-ea"/>
                <a:sym typeface="+mn-lt"/>
              </a:rPr>
              <a:t>PART THREE</a:t>
            </a:r>
            <a:endParaRPr kumimoji="0" lang="en-US" altLang="zh-CN" sz="3600" b="1" i="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endParaRPr>
          </a:p>
        </p:txBody>
      </p:sp>
      <p:sp>
        <p:nvSpPr>
          <p:cNvPr id="36" name="文本框 35"/>
          <p:cNvSpPr txBox="1">
            <a:spLocks noChangeArrowheads="1"/>
          </p:cNvSpPr>
          <p:nvPr>
            <p:custDataLst>
              <p:tags r:id="rId2"/>
            </p:custDataLst>
          </p:nvPr>
        </p:nvSpPr>
        <p:spPr bwMode="auto">
          <a:xfrm>
            <a:off x="2690495" y="3816985"/>
            <a:ext cx="8502015" cy="94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a:r>
              <a:rPr lang="zh-CN" altLang="en-US" sz="4800" b="1">
                <a:solidFill>
                  <a:srgbClr val="CC665A"/>
                </a:solidFill>
                <a:latin typeface="微软雅黑" panose="020B0503020204020204" charset="-122"/>
                <a:ea typeface="微软雅黑" panose="020B0503020204020204" charset="-122"/>
                <a:cs typeface="+mn-ea"/>
                <a:sym typeface="+mn-lt"/>
              </a:rPr>
              <a:t>文字复制或者粘贴在此</a:t>
            </a:r>
            <a:endParaRPr lang="zh-CN" altLang="en-US" sz="4800" b="1">
              <a:solidFill>
                <a:srgbClr val="CC665A"/>
              </a:solidFill>
              <a:latin typeface="微软雅黑" panose="020B0503020204020204" charset="-122"/>
              <a:ea typeface="微软雅黑" panose="020B0503020204020204" charset="-122"/>
              <a:cs typeface="+mn-ea"/>
              <a:sym typeface="+mn-lt"/>
            </a:endParaRPr>
          </a:p>
        </p:txBody>
      </p:sp>
      <p:sp>
        <p:nvSpPr>
          <p:cNvPr id="3" name="文本框 2"/>
          <p:cNvSpPr txBox="1"/>
          <p:nvPr/>
        </p:nvSpPr>
        <p:spPr>
          <a:xfrm>
            <a:off x="250357" y="960576"/>
            <a:ext cx="2392045" cy="5139055"/>
          </a:xfrm>
          <a:prstGeom prst="rect">
            <a:avLst/>
          </a:prstGeom>
          <a:noFill/>
        </p:spPr>
        <p:txBody>
          <a:bodyPr wrap="none" rtlCol="0">
            <a:spAutoFit/>
          </a:bodyPr>
          <a:lstStyle>
            <a:defPPr>
              <a:defRPr lang="zh-CN"/>
            </a:defPPr>
            <a:lvl1pPr marL="0" marR="0" lvl="0" indent="0" algn="ctr" defTabSz="914400" eaLnBrk="1" latinLnBrk="0" hangingPunct="1">
              <a:lnSpc>
                <a:spcPct val="100000"/>
              </a:lnSpc>
              <a:buClrTx/>
              <a:buSzTx/>
              <a:buNone/>
              <a:defRPr kumimoji="0" sz="32800" b="0" i="0" u="none" strike="noStrike" cap="none" spc="0" normalizeH="0" baseline="0">
                <a:ln w="6350">
                  <a:solidFill>
                    <a:schemeClr val="accent2"/>
                  </a:solidFill>
                </a:ln>
                <a:gradFill>
                  <a:gsLst>
                    <a:gs pos="0">
                      <a:srgbClr val="D7313D"/>
                    </a:gs>
                    <a:gs pos="50000">
                      <a:srgbClr val="B0222C"/>
                    </a:gs>
                    <a:gs pos="100000">
                      <a:srgbClr val="931D25"/>
                    </a:gs>
                  </a:gsLst>
                  <a:lin ang="2700000" scaled="0"/>
                </a:gradFill>
                <a:effectLst>
                  <a:outerShdw blurRad="38100" dist="12700" dir="5400000" algn="t" rotWithShape="0">
                    <a:prstClr val="black">
                      <a:alpha val="40000"/>
                    </a:prstClr>
                  </a:outerShdw>
                </a:effectLst>
                <a:uLnTx/>
                <a:uFillTx/>
                <a:latin typeface="Impact" panose="020B0806030902050204" pitchFamily="34" charset="0"/>
                <a:ea typeface="DFKai-SB" panose="03000509000000000000" pitchFamily="65" charset="-120"/>
              </a:defRPr>
            </a:lvl1pPr>
          </a:lstStyle>
          <a:p>
            <a:r>
              <a:rPr lang="en-US" altLang="zh-CN" dirty="0">
                <a:ln w="6350">
                  <a:noFill/>
                </a:ln>
                <a:solidFill>
                  <a:srgbClr val="CC665A"/>
                </a:solidFill>
                <a:ea typeface="+mn-ea"/>
                <a:cs typeface="+mn-ea"/>
                <a:sym typeface="+mn-lt"/>
              </a:rPr>
              <a:t>3</a:t>
            </a:r>
            <a:endParaRPr lang="en-US" altLang="zh-CN" dirty="0">
              <a:ln w="6350">
                <a:noFill/>
              </a:ln>
              <a:solidFill>
                <a:srgbClr val="CC665A"/>
              </a:solidFill>
              <a:ea typeface="+mn-ea"/>
              <a:cs typeface="+mn-ea"/>
              <a:sym typeface="+mn-lt"/>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 name="文本框 8"/>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10" name="组合 26"/>
          <p:cNvGrpSpPr/>
          <p:nvPr/>
        </p:nvGrpSpPr>
        <p:grpSpPr>
          <a:xfrm rot="0">
            <a:off x="4189095" y="417830"/>
            <a:ext cx="263525" cy="394970"/>
            <a:chOff x="0" y="214266"/>
            <a:chExt cx="213756" cy="427517"/>
          </a:xfrm>
        </p:grpSpPr>
        <p:sp>
          <p:nvSpPr>
            <p:cNvPr id="11"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37"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
        <p:nvSpPr>
          <p:cNvPr id="6" name="Freeform 5"/>
          <p:cNvSpPr/>
          <p:nvPr/>
        </p:nvSpPr>
        <p:spPr>
          <a:xfrm>
            <a:off x="4708525" y="3928745"/>
            <a:ext cx="1338580" cy="1338580"/>
          </a:xfrm>
          <a:custGeom>
            <a:avLst/>
            <a:gdLst>
              <a:gd name="connsiteX0" fmla="*/ 0 w 1338773"/>
              <a:gd name="connsiteY0" fmla="*/ 0 h 1338773"/>
              <a:gd name="connsiteX1" fmla="*/ 1010504 w 1338773"/>
              <a:gd name="connsiteY1" fmla="*/ 0 h 1338773"/>
              <a:gd name="connsiteX2" fmla="*/ 1035906 w 1338773"/>
              <a:gd name="connsiteY2" fmla="*/ 81833 h 1338773"/>
              <a:gd name="connsiteX3" fmla="*/ 1279214 w 1338773"/>
              <a:gd name="connsiteY3" fmla="*/ 325141 h 1338773"/>
              <a:gd name="connsiteX4" fmla="*/ 1338773 w 1338773"/>
              <a:gd name="connsiteY4" fmla="*/ 343629 h 1338773"/>
              <a:gd name="connsiteX5" fmla="*/ 1338773 w 1338773"/>
              <a:gd name="connsiteY5" fmla="*/ 1338773 h 1338773"/>
              <a:gd name="connsiteX6" fmla="*/ 0 w 1338773"/>
              <a:gd name="connsiteY6" fmla="*/ 1338773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010504" y="0"/>
                </a:lnTo>
                <a:lnTo>
                  <a:pt x="1035906" y="81833"/>
                </a:lnTo>
                <a:cubicBezTo>
                  <a:pt x="1082177" y="191231"/>
                  <a:pt x="1169817" y="278870"/>
                  <a:pt x="1279214" y="325141"/>
                </a:cubicBezTo>
                <a:lnTo>
                  <a:pt x="1338773" y="343629"/>
                </a:lnTo>
                <a:lnTo>
                  <a:pt x="1338773" y="1338773"/>
                </a:lnTo>
                <a:lnTo>
                  <a:pt x="0" y="1338773"/>
                </a:lnTo>
                <a:lnTo>
                  <a:pt x="0" y="0"/>
                </a:lnTo>
                <a:close/>
              </a:path>
            </a:pathLst>
          </a:cu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sp>
        <p:nvSpPr>
          <p:cNvPr id="8" name="AutoShape 112"/>
          <p:cNvSpPr/>
          <p:nvPr/>
        </p:nvSpPr>
        <p:spPr bwMode="auto">
          <a:xfrm>
            <a:off x="5146040" y="4365625"/>
            <a:ext cx="464185" cy="46545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sp>
        <p:nvSpPr>
          <p:cNvPr id="2" name="Freeform 6"/>
          <p:cNvSpPr/>
          <p:nvPr/>
        </p:nvSpPr>
        <p:spPr>
          <a:xfrm>
            <a:off x="6283960" y="3928745"/>
            <a:ext cx="1338580" cy="1338580"/>
          </a:xfrm>
          <a:custGeom>
            <a:avLst/>
            <a:gdLst>
              <a:gd name="connsiteX0" fmla="*/ 328269 w 1338773"/>
              <a:gd name="connsiteY0" fmla="*/ 0 h 1338773"/>
              <a:gd name="connsiteX1" fmla="*/ 1338773 w 1338773"/>
              <a:gd name="connsiteY1" fmla="*/ 0 h 1338773"/>
              <a:gd name="connsiteX2" fmla="*/ 1338773 w 1338773"/>
              <a:gd name="connsiteY2" fmla="*/ 1338773 h 1338773"/>
              <a:gd name="connsiteX3" fmla="*/ 0 w 1338773"/>
              <a:gd name="connsiteY3" fmla="*/ 1338773 h 1338773"/>
              <a:gd name="connsiteX4" fmla="*/ 0 w 1338773"/>
              <a:gd name="connsiteY4" fmla="*/ 343629 h 1338773"/>
              <a:gd name="connsiteX5" fmla="*/ 59559 w 1338773"/>
              <a:gd name="connsiteY5" fmla="*/ 325141 h 1338773"/>
              <a:gd name="connsiteX6" fmla="*/ 302867 w 1338773"/>
              <a:gd name="connsiteY6" fmla="*/ 81833 h 1338773"/>
              <a:gd name="connsiteX7" fmla="*/ 328269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328269" y="0"/>
                </a:moveTo>
                <a:lnTo>
                  <a:pt x="1338773" y="0"/>
                </a:lnTo>
                <a:lnTo>
                  <a:pt x="1338773" y="1338773"/>
                </a:lnTo>
                <a:lnTo>
                  <a:pt x="0" y="1338773"/>
                </a:lnTo>
                <a:lnTo>
                  <a:pt x="0" y="343629"/>
                </a:lnTo>
                <a:lnTo>
                  <a:pt x="59559" y="325141"/>
                </a:lnTo>
                <a:cubicBezTo>
                  <a:pt x="168957" y="278870"/>
                  <a:pt x="256596" y="191231"/>
                  <a:pt x="302867" y="81833"/>
                </a:cubicBezTo>
                <a:lnTo>
                  <a:pt x="328269" y="0"/>
                </a:lnTo>
                <a:close/>
              </a:path>
            </a:pathLst>
          </a:cu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grpSp>
        <p:nvGrpSpPr>
          <p:cNvPr id="13" name="Group 8"/>
          <p:cNvGrpSpPr/>
          <p:nvPr/>
        </p:nvGrpSpPr>
        <p:grpSpPr>
          <a:xfrm>
            <a:off x="6720840" y="4402455"/>
            <a:ext cx="465455" cy="391160"/>
            <a:chOff x="5368132" y="2625725"/>
            <a:chExt cx="465138" cy="391319"/>
          </a:xfrm>
          <a:solidFill>
            <a:schemeClr val="bg1"/>
          </a:solidFill>
        </p:grpSpPr>
        <p:sp>
          <p:nvSpPr>
            <p:cNvPr id="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sp>
          <p:nvSpPr>
            <p:cNvPr id="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sp>
          <p:nvSpPr>
            <p:cNvPr id="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grpSp>
      <p:sp>
        <p:nvSpPr>
          <p:cNvPr id="17" name="Freeform 4"/>
          <p:cNvSpPr/>
          <p:nvPr/>
        </p:nvSpPr>
        <p:spPr>
          <a:xfrm>
            <a:off x="6283960" y="2397760"/>
            <a:ext cx="1338580" cy="1338580"/>
          </a:xfrm>
          <a:custGeom>
            <a:avLst/>
            <a:gdLst>
              <a:gd name="connsiteX0" fmla="*/ 0 w 1338773"/>
              <a:gd name="connsiteY0" fmla="*/ 0 h 1338773"/>
              <a:gd name="connsiteX1" fmla="*/ 1338773 w 1338773"/>
              <a:gd name="connsiteY1" fmla="*/ 0 h 1338773"/>
              <a:gd name="connsiteX2" fmla="*/ 1338773 w 1338773"/>
              <a:gd name="connsiteY2" fmla="*/ 1338773 h 1338773"/>
              <a:gd name="connsiteX3" fmla="*/ 328269 w 1338773"/>
              <a:gd name="connsiteY3" fmla="*/ 1338773 h 1338773"/>
              <a:gd name="connsiteX4" fmla="*/ 302867 w 1338773"/>
              <a:gd name="connsiteY4" fmla="*/ 1256940 h 1338773"/>
              <a:gd name="connsiteX5" fmla="*/ 59559 w 1338773"/>
              <a:gd name="connsiteY5" fmla="*/ 1013632 h 1338773"/>
              <a:gd name="connsiteX6" fmla="*/ 0 w 1338773"/>
              <a:gd name="connsiteY6" fmla="*/ 995144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338773" y="0"/>
                </a:lnTo>
                <a:lnTo>
                  <a:pt x="1338773" y="1338773"/>
                </a:lnTo>
                <a:lnTo>
                  <a:pt x="328269" y="1338773"/>
                </a:lnTo>
                <a:lnTo>
                  <a:pt x="302867" y="1256940"/>
                </a:lnTo>
                <a:cubicBezTo>
                  <a:pt x="256596" y="1147543"/>
                  <a:pt x="168957" y="1059903"/>
                  <a:pt x="59559" y="1013632"/>
                </a:cubicBezTo>
                <a:lnTo>
                  <a:pt x="0" y="995144"/>
                </a:lnTo>
                <a:lnTo>
                  <a:pt x="0" y="0"/>
                </a:lnTo>
                <a:close/>
              </a:path>
            </a:pathLst>
          </a:cu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grpSp>
        <p:nvGrpSpPr>
          <p:cNvPr id="18" name="Group 12"/>
          <p:cNvGrpSpPr/>
          <p:nvPr/>
        </p:nvGrpSpPr>
        <p:grpSpPr>
          <a:xfrm>
            <a:off x="6692265" y="2813050"/>
            <a:ext cx="464185" cy="464185"/>
            <a:chOff x="4439444" y="2582069"/>
            <a:chExt cx="464344" cy="464344"/>
          </a:xfrm>
          <a:solidFill>
            <a:schemeClr val="bg1"/>
          </a:solidFill>
        </p:grpSpPr>
        <p:sp>
          <p:nvSpPr>
            <p:cNvPr id="19"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0"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1"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grpSp>
      <p:sp>
        <p:nvSpPr>
          <p:cNvPr id="22" name="Freeform 3"/>
          <p:cNvSpPr/>
          <p:nvPr/>
        </p:nvSpPr>
        <p:spPr>
          <a:xfrm>
            <a:off x="4708525" y="2397760"/>
            <a:ext cx="1338580" cy="1338580"/>
          </a:xfrm>
          <a:custGeom>
            <a:avLst/>
            <a:gdLst>
              <a:gd name="connsiteX0" fmla="*/ 0 w 1338773"/>
              <a:gd name="connsiteY0" fmla="*/ 0 h 1338773"/>
              <a:gd name="connsiteX1" fmla="*/ 1338773 w 1338773"/>
              <a:gd name="connsiteY1" fmla="*/ 0 h 1338773"/>
              <a:gd name="connsiteX2" fmla="*/ 1338773 w 1338773"/>
              <a:gd name="connsiteY2" fmla="*/ 995144 h 1338773"/>
              <a:gd name="connsiteX3" fmla="*/ 1279214 w 1338773"/>
              <a:gd name="connsiteY3" fmla="*/ 1013632 h 1338773"/>
              <a:gd name="connsiteX4" fmla="*/ 1035906 w 1338773"/>
              <a:gd name="connsiteY4" fmla="*/ 1256940 h 1338773"/>
              <a:gd name="connsiteX5" fmla="*/ 1010504 w 1338773"/>
              <a:gd name="connsiteY5" fmla="*/ 1338773 h 1338773"/>
              <a:gd name="connsiteX6" fmla="*/ 0 w 1338773"/>
              <a:gd name="connsiteY6" fmla="*/ 1338773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338773" y="0"/>
                </a:lnTo>
                <a:lnTo>
                  <a:pt x="1338773" y="995144"/>
                </a:lnTo>
                <a:lnTo>
                  <a:pt x="1279214" y="1013632"/>
                </a:lnTo>
                <a:cubicBezTo>
                  <a:pt x="1169817" y="1059903"/>
                  <a:pt x="1082177" y="1147543"/>
                  <a:pt x="1035906" y="1256940"/>
                </a:cubicBezTo>
                <a:lnTo>
                  <a:pt x="1010504" y="1338773"/>
                </a:lnTo>
                <a:lnTo>
                  <a:pt x="0" y="1338773"/>
                </a:lnTo>
                <a:lnTo>
                  <a:pt x="0" y="0"/>
                </a:lnTo>
                <a:close/>
              </a:path>
            </a:pathLst>
          </a:cu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solidFill>
                <a:schemeClr val="bg1"/>
              </a:solidFill>
              <a:cs typeface="+mn-ea"/>
              <a:sym typeface="+mn-lt"/>
            </a:endParaRPr>
          </a:p>
        </p:txBody>
      </p:sp>
      <p:grpSp>
        <p:nvGrpSpPr>
          <p:cNvPr id="23" name="Group 16"/>
          <p:cNvGrpSpPr/>
          <p:nvPr/>
        </p:nvGrpSpPr>
        <p:grpSpPr>
          <a:xfrm>
            <a:off x="5098415" y="2835275"/>
            <a:ext cx="464185" cy="464185"/>
            <a:chOff x="4439444" y="1652588"/>
            <a:chExt cx="464344" cy="464344"/>
          </a:xfrm>
          <a:solidFill>
            <a:schemeClr val="bg1"/>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grpSp>
      <p:sp>
        <p:nvSpPr>
          <p:cNvPr id="57" name="Oval 56"/>
          <p:cNvSpPr/>
          <p:nvPr/>
        </p:nvSpPr>
        <p:spPr>
          <a:xfrm>
            <a:off x="5822315" y="3489325"/>
            <a:ext cx="687070" cy="687070"/>
          </a:xfrm>
          <a:prstGeom prst="ellipse">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sp>
        <p:nvSpPr>
          <p:cNvPr id="58" name="Freeform 57"/>
          <p:cNvSpPr>
            <a:spLocks noChangeAspect="1" noChangeArrowheads="1"/>
          </p:cNvSpPr>
          <p:nvPr/>
        </p:nvSpPr>
        <p:spPr bwMode="auto">
          <a:xfrm>
            <a:off x="5989955" y="3622040"/>
            <a:ext cx="352425" cy="42164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p>
            <a:pPr>
              <a:defRPr/>
            </a:pPr>
            <a:endParaRPr lang="en-US" sz="2400" dirty="0">
              <a:solidFill>
                <a:schemeClr val="bg1"/>
              </a:solidFill>
              <a:cs typeface="+mn-ea"/>
              <a:sym typeface="+mn-lt"/>
            </a:endParaRPr>
          </a:p>
        </p:txBody>
      </p:sp>
      <p:grpSp>
        <p:nvGrpSpPr>
          <p:cNvPr id="30" name="组合 29"/>
          <p:cNvGrpSpPr/>
          <p:nvPr/>
        </p:nvGrpSpPr>
        <p:grpSpPr>
          <a:xfrm>
            <a:off x="8019142" y="2576830"/>
            <a:ext cx="2971164" cy="1045210"/>
            <a:chOff x="11804" y="3191"/>
            <a:chExt cx="3215" cy="1646"/>
          </a:xfrm>
        </p:grpSpPr>
        <p:sp>
          <p:nvSpPr>
            <p:cNvPr id="31" name="文本框 30"/>
            <p:cNvSpPr txBox="1"/>
            <p:nvPr/>
          </p:nvSpPr>
          <p:spPr>
            <a:xfrm>
              <a:off x="11884" y="3744"/>
              <a:ext cx="3135" cy="1093"/>
            </a:xfrm>
            <a:prstGeom prst="rect">
              <a:avLst/>
            </a:prstGeom>
            <a:noFill/>
          </p:spPr>
          <p:txBody>
            <a:bodyPr wrap="square" rtlCol="0">
              <a:spAutoFit/>
            </a:bodyPr>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本模板精心设计，模板所有素材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2" name="TextBox 76"/>
            <p:cNvSpPr txBox="1"/>
            <p:nvPr/>
          </p:nvSpPr>
          <p:spPr>
            <a:xfrm>
              <a:off x="11804" y="3191"/>
              <a:ext cx="3021" cy="628"/>
            </a:xfrm>
            <a:prstGeom prst="rect">
              <a:avLst/>
            </a:prstGeom>
            <a:noFill/>
          </p:spPr>
          <p:txBody>
            <a:bodyPr wrap="square" rtlCol="0">
              <a:spAutoFit/>
            </a:bodyPr>
            <a:p>
              <a:pPr algn="ctr"/>
              <a:r>
                <a:rPr lang="zh-CN" altLang="en-US" sz="2000" b="1" dirty="0">
                  <a:solidFill>
                    <a:srgbClr val="CC665A"/>
                  </a:solidFill>
                  <a:latin typeface="微软雅黑" panose="020B0503020204020204" charset="-122"/>
                  <a:ea typeface="微软雅黑" panose="020B0503020204020204" charset="-122"/>
                </a:rPr>
                <a:t>请在此写入标题</a:t>
              </a:r>
              <a:endParaRPr lang="zh-CN" altLang="en-US" sz="2000" b="1" dirty="0">
                <a:solidFill>
                  <a:srgbClr val="CC665A"/>
                </a:solidFill>
                <a:latin typeface="微软雅黑" panose="020B0503020204020204" charset="-122"/>
                <a:ea typeface="微软雅黑" panose="020B0503020204020204" charset="-122"/>
              </a:endParaRPr>
            </a:p>
          </p:txBody>
        </p:sp>
      </p:grpSp>
      <p:grpSp>
        <p:nvGrpSpPr>
          <p:cNvPr id="27" name="组合 26"/>
          <p:cNvGrpSpPr/>
          <p:nvPr/>
        </p:nvGrpSpPr>
        <p:grpSpPr>
          <a:xfrm>
            <a:off x="8008982" y="4097655"/>
            <a:ext cx="2971164" cy="1045210"/>
            <a:chOff x="11804" y="3191"/>
            <a:chExt cx="3215" cy="1646"/>
          </a:xfrm>
        </p:grpSpPr>
        <p:sp>
          <p:nvSpPr>
            <p:cNvPr id="28" name="文本框 27"/>
            <p:cNvSpPr txBox="1"/>
            <p:nvPr/>
          </p:nvSpPr>
          <p:spPr>
            <a:xfrm>
              <a:off x="11884" y="3744"/>
              <a:ext cx="3135" cy="1093"/>
            </a:xfrm>
            <a:prstGeom prst="rect">
              <a:avLst/>
            </a:prstGeom>
            <a:noFill/>
          </p:spPr>
          <p:txBody>
            <a:bodyPr wrap="square" rtlCol="0">
              <a:spAutoFit/>
            </a:bodyPr>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本模板精心设计，模板所有素材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9" name="TextBox 76"/>
            <p:cNvSpPr txBox="1"/>
            <p:nvPr/>
          </p:nvSpPr>
          <p:spPr>
            <a:xfrm>
              <a:off x="11804" y="3191"/>
              <a:ext cx="3021" cy="628"/>
            </a:xfrm>
            <a:prstGeom prst="rect">
              <a:avLst/>
            </a:prstGeom>
            <a:noFill/>
          </p:spPr>
          <p:txBody>
            <a:bodyPr wrap="square" rtlCol="0">
              <a:spAutoFit/>
            </a:bodyPr>
            <a:p>
              <a:pPr algn="ctr"/>
              <a:r>
                <a:rPr lang="zh-CN" altLang="en-US" sz="2000" b="1" dirty="0">
                  <a:solidFill>
                    <a:srgbClr val="CC665A"/>
                  </a:solidFill>
                  <a:latin typeface="微软雅黑" panose="020B0503020204020204" charset="-122"/>
                  <a:ea typeface="微软雅黑" panose="020B0503020204020204" charset="-122"/>
                </a:rPr>
                <a:t>请在此写入标题</a:t>
              </a:r>
              <a:endParaRPr lang="zh-CN" altLang="en-US" sz="2000" b="1" dirty="0">
                <a:solidFill>
                  <a:srgbClr val="CC665A"/>
                </a:solidFill>
                <a:latin typeface="微软雅黑" panose="020B0503020204020204" charset="-122"/>
                <a:ea typeface="微软雅黑" panose="020B0503020204020204" charset="-122"/>
              </a:endParaRPr>
            </a:p>
          </p:txBody>
        </p:sp>
      </p:grpSp>
      <p:grpSp>
        <p:nvGrpSpPr>
          <p:cNvPr id="33" name="组合 32"/>
          <p:cNvGrpSpPr/>
          <p:nvPr/>
        </p:nvGrpSpPr>
        <p:grpSpPr>
          <a:xfrm>
            <a:off x="1386567" y="2576830"/>
            <a:ext cx="2971164" cy="1045210"/>
            <a:chOff x="11804" y="3191"/>
            <a:chExt cx="3215" cy="1646"/>
          </a:xfrm>
        </p:grpSpPr>
        <p:sp>
          <p:nvSpPr>
            <p:cNvPr id="34" name="文本框 33"/>
            <p:cNvSpPr txBox="1"/>
            <p:nvPr/>
          </p:nvSpPr>
          <p:spPr>
            <a:xfrm>
              <a:off x="11884" y="3744"/>
              <a:ext cx="3135" cy="1093"/>
            </a:xfrm>
            <a:prstGeom prst="rect">
              <a:avLst/>
            </a:prstGeom>
            <a:noFill/>
          </p:spPr>
          <p:txBody>
            <a:bodyPr wrap="square" rtlCol="0">
              <a:spAutoFit/>
            </a:bodyPr>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本模板精心设计，模板所有素材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5" name="TextBox 76"/>
            <p:cNvSpPr txBox="1"/>
            <p:nvPr/>
          </p:nvSpPr>
          <p:spPr>
            <a:xfrm>
              <a:off x="11804" y="3191"/>
              <a:ext cx="3021" cy="628"/>
            </a:xfrm>
            <a:prstGeom prst="rect">
              <a:avLst/>
            </a:prstGeom>
            <a:noFill/>
          </p:spPr>
          <p:txBody>
            <a:bodyPr wrap="square" rtlCol="0">
              <a:spAutoFit/>
            </a:bodyPr>
            <a:p>
              <a:pPr algn="ctr"/>
              <a:r>
                <a:rPr lang="zh-CN" altLang="en-US" sz="2000" b="1" dirty="0">
                  <a:solidFill>
                    <a:srgbClr val="CC665A"/>
                  </a:solidFill>
                  <a:latin typeface="微软雅黑" panose="020B0503020204020204" charset="-122"/>
                  <a:ea typeface="微软雅黑" panose="020B0503020204020204" charset="-122"/>
                </a:rPr>
                <a:t>请在此写入标题</a:t>
              </a:r>
              <a:endParaRPr lang="zh-CN" altLang="en-US" sz="2000" b="1" dirty="0">
                <a:solidFill>
                  <a:srgbClr val="CC665A"/>
                </a:solidFill>
                <a:latin typeface="微软雅黑" panose="020B0503020204020204" charset="-122"/>
                <a:ea typeface="微软雅黑" panose="020B0503020204020204" charset="-122"/>
              </a:endParaRPr>
            </a:p>
          </p:txBody>
        </p:sp>
      </p:grpSp>
      <p:grpSp>
        <p:nvGrpSpPr>
          <p:cNvPr id="36" name="组合 35"/>
          <p:cNvGrpSpPr/>
          <p:nvPr/>
        </p:nvGrpSpPr>
        <p:grpSpPr>
          <a:xfrm>
            <a:off x="1376407" y="4097655"/>
            <a:ext cx="2971164" cy="1045210"/>
            <a:chOff x="11804" y="3191"/>
            <a:chExt cx="3215" cy="1646"/>
          </a:xfrm>
        </p:grpSpPr>
        <p:sp>
          <p:nvSpPr>
            <p:cNvPr id="3" name="文本框 2"/>
            <p:cNvSpPr txBox="1"/>
            <p:nvPr/>
          </p:nvSpPr>
          <p:spPr>
            <a:xfrm>
              <a:off x="11884" y="3744"/>
              <a:ext cx="3135" cy="1093"/>
            </a:xfrm>
            <a:prstGeom prst="rect">
              <a:avLst/>
            </a:prstGeom>
            <a:noFill/>
          </p:spPr>
          <p:txBody>
            <a:bodyPr wrap="square" rtlCol="0">
              <a:spAutoFit/>
            </a:bodyPr>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本模板精心设计，模板所有素材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8" name="TextBox 76"/>
            <p:cNvSpPr txBox="1"/>
            <p:nvPr/>
          </p:nvSpPr>
          <p:spPr>
            <a:xfrm>
              <a:off x="11804" y="3191"/>
              <a:ext cx="3021" cy="628"/>
            </a:xfrm>
            <a:prstGeom prst="rect">
              <a:avLst/>
            </a:prstGeom>
            <a:noFill/>
          </p:spPr>
          <p:txBody>
            <a:bodyPr wrap="square" rtlCol="0">
              <a:spAutoFit/>
            </a:bodyPr>
            <a:p>
              <a:pPr algn="ctr"/>
              <a:r>
                <a:rPr lang="zh-CN" altLang="en-US" sz="2000" b="1" dirty="0">
                  <a:solidFill>
                    <a:srgbClr val="CC665A"/>
                  </a:solidFill>
                  <a:latin typeface="微软雅黑" panose="020B0503020204020204" charset="-122"/>
                  <a:ea typeface="微软雅黑" panose="020B0503020204020204" charset="-122"/>
                </a:rPr>
                <a:t>请在此写入标题</a:t>
              </a:r>
              <a:endParaRPr lang="zh-CN" altLang="en-US" sz="2000" b="1" dirty="0">
                <a:solidFill>
                  <a:srgbClr val="CC665A"/>
                </a:solidFill>
                <a:latin typeface="微软雅黑" panose="020B0503020204020204" charset="-122"/>
                <a:ea typeface="微软雅黑" panose="020B0503020204020204" charset="-122"/>
              </a:endParaRP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Effect transition="in" filter="fade">
                                      <p:cBhvr>
                                        <p:cTn id="49" dur="500"/>
                                        <p:tgtEl>
                                          <p:spTgt spid="5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2" grpId="0" bldLvl="0" animBg="1"/>
      <p:bldP spid="17" grpId="0" bldLvl="0" animBg="1"/>
      <p:bldP spid="22" grpId="0" bldLvl="0" animBg="1"/>
      <p:bldP spid="57" grpId="0" bldLvl="0" animBg="1"/>
      <p:bldP spid="5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2" name="Group 5"/>
          <p:cNvGrpSpPr/>
          <p:nvPr/>
        </p:nvGrpSpPr>
        <p:grpSpPr>
          <a:xfrm>
            <a:off x="3553276" y="3255691"/>
            <a:ext cx="5281500" cy="2200648"/>
            <a:chOff x="3960309" y="3165179"/>
            <a:chExt cx="4579147" cy="1908000"/>
          </a:xfrm>
        </p:grpSpPr>
        <p:sp>
          <p:nvSpPr>
            <p:cNvPr id="3" name="Freeform 17"/>
            <p:cNvSpPr>
              <a:spLocks noChangeAspect="1"/>
            </p:cNvSpPr>
            <p:nvPr/>
          </p:nvSpPr>
          <p:spPr bwMode="auto">
            <a:xfrm>
              <a:off x="6601270" y="3165179"/>
              <a:ext cx="1938186" cy="190800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CC665A"/>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4" name="Freeform 17"/>
            <p:cNvSpPr/>
            <p:nvPr/>
          </p:nvSpPr>
          <p:spPr bwMode="auto">
            <a:xfrm>
              <a:off x="5601916" y="3404365"/>
              <a:ext cx="1481733" cy="14586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CC665A"/>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5" name="Freeform 18"/>
            <p:cNvSpPr/>
            <p:nvPr/>
          </p:nvSpPr>
          <p:spPr bwMode="auto">
            <a:xfrm>
              <a:off x="4682222" y="3523355"/>
              <a:ext cx="1295485" cy="126581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CC665A"/>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dirty="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6" name="Freeform 19"/>
            <p:cNvSpPr/>
            <p:nvPr/>
          </p:nvSpPr>
          <p:spPr bwMode="auto">
            <a:xfrm>
              <a:off x="3960309" y="3649946"/>
              <a:ext cx="1028477" cy="1041662"/>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CC665A"/>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grpSp>
      <p:sp>
        <p:nvSpPr>
          <p:cNvPr id="7" name="任意多边形 100"/>
          <p:cNvSpPr/>
          <p:nvPr/>
        </p:nvSpPr>
        <p:spPr bwMode="auto">
          <a:xfrm>
            <a:off x="8138509" y="3719757"/>
            <a:ext cx="2940853" cy="330773"/>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9525" cap="flat" cmpd="sng" algn="ctr">
            <a:solidFill>
              <a:schemeClr val="tx1">
                <a:lumMod val="65000"/>
                <a:lumOff val="35000"/>
              </a:schemeClr>
            </a:solidFill>
            <a:prstDash val="solid"/>
            <a:headEnd type="oval" w="med" len="med"/>
            <a:tailEnd type="stealth" w="med" len="med"/>
          </a:ln>
          <a:effectLst/>
        </p:spPr>
        <p:txBody>
          <a:bodyPr anchor="ctr"/>
          <a:lstStyle/>
          <a:p>
            <a:pPr algn="ctr" defTabSz="1054735">
              <a:lnSpc>
                <a:spcPct val="130000"/>
              </a:lnSpc>
              <a:defRPr/>
            </a:pPr>
            <a:endParaRPr lang="zh-CN" altLang="en-US" sz="1155" kern="0">
              <a:solidFill>
                <a:schemeClr val="bg1">
                  <a:lumMod val="65000"/>
                </a:schemeClr>
              </a:solidFill>
              <a:latin typeface="微软雅黑" panose="020B0503020204020204" charset="-122"/>
              <a:ea typeface="微软雅黑" panose="020B0503020204020204" charset="-122"/>
              <a:sym typeface="Arial" panose="020B0604020202020204" pitchFamily="34" charset="0"/>
            </a:endParaRPr>
          </a:p>
        </p:txBody>
      </p:sp>
      <p:sp>
        <p:nvSpPr>
          <p:cNvPr id="8" name="任意多边形 108"/>
          <p:cNvSpPr/>
          <p:nvPr/>
        </p:nvSpPr>
        <p:spPr bwMode="auto">
          <a:xfrm flipH="1">
            <a:off x="933707" y="4075244"/>
            <a:ext cx="2942752" cy="330773"/>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9525" cap="flat" cmpd="sng" algn="ctr">
            <a:solidFill>
              <a:schemeClr val="tx1">
                <a:lumMod val="65000"/>
                <a:lumOff val="35000"/>
              </a:schemeClr>
            </a:solidFill>
            <a:prstDash val="solid"/>
            <a:headEnd type="oval" w="med" len="med"/>
            <a:tailEnd type="stealth" w="med" len="med"/>
          </a:ln>
          <a:effectLst/>
        </p:spPr>
        <p:txBody>
          <a:bodyPr anchor="ctr"/>
          <a:lstStyle/>
          <a:p>
            <a:pPr algn="ctr" defTabSz="1054735">
              <a:lnSpc>
                <a:spcPct val="130000"/>
              </a:lnSpc>
              <a:defRPr/>
            </a:pPr>
            <a:endParaRPr lang="zh-CN" altLang="en-US" sz="1155" kern="0">
              <a:solidFill>
                <a:schemeClr val="bg1">
                  <a:lumMod val="6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任意多边形 112"/>
          <p:cNvSpPr/>
          <p:nvPr/>
        </p:nvSpPr>
        <p:spPr>
          <a:xfrm>
            <a:off x="6302132" y="2911830"/>
            <a:ext cx="775609" cy="11558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noFill/>
          <a:ln w="9525" cap="flat" cmpd="sng" algn="ctr">
            <a:solidFill>
              <a:schemeClr val="tx1">
                <a:lumMod val="65000"/>
                <a:lumOff val="35000"/>
              </a:schemeClr>
            </a:solidFill>
            <a:prstDash val="solid"/>
            <a:headEnd type="oval" w="med" len="med"/>
            <a:tailEnd type="stealth" w="med" len="med"/>
          </a:ln>
          <a:effectLst/>
        </p:spPr>
        <p:txBody>
          <a:bodyPr anchor="ctr"/>
          <a:lstStyle/>
          <a:p>
            <a:pPr algn="ctr" defTabSz="1054735">
              <a:lnSpc>
                <a:spcPct val="130000"/>
              </a:lnSpc>
              <a:defRPr/>
            </a:pPr>
            <a:endParaRPr lang="zh-CN" altLang="en-US" sz="1155" kern="0">
              <a:solidFill>
                <a:schemeClr val="bg1">
                  <a:lumMod val="65000"/>
                </a:schemeClr>
              </a:solidFill>
              <a:latin typeface="微软雅黑" panose="020B0503020204020204" charset="-122"/>
              <a:ea typeface="微软雅黑" panose="020B0503020204020204" charset="-122"/>
              <a:sym typeface="Arial" panose="020B0604020202020204" pitchFamily="34" charset="0"/>
            </a:endParaRPr>
          </a:p>
        </p:txBody>
      </p:sp>
      <p:sp>
        <p:nvSpPr>
          <p:cNvPr id="46" name="任意多边形 113"/>
          <p:cNvSpPr/>
          <p:nvPr/>
        </p:nvSpPr>
        <p:spPr>
          <a:xfrm flipH="1">
            <a:off x="4326992" y="2904227"/>
            <a:ext cx="775609" cy="11558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noFill/>
          <a:ln w="9525" cap="flat" cmpd="sng" algn="ctr">
            <a:solidFill>
              <a:schemeClr val="tx1">
                <a:lumMod val="65000"/>
                <a:lumOff val="35000"/>
              </a:schemeClr>
            </a:solidFill>
            <a:prstDash val="solid"/>
            <a:headEnd type="oval" w="med" len="med"/>
            <a:tailEnd type="stealth" w="med" len="med"/>
          </a:ln>
          <a:effectLst/>
        </p:spPr>
        <p:txBody>
          <a:bodyPr anchor="ctr"/>
          <a:lstStyle/>
          <a:p>
            <a:pPr algn="ctr" defTabSz="1054735">
              <a:lnSpc>
                <a:spcPct val="130000"/>
              </a:lnSpc>
              <a:defRPr/>
            </a:pPr>
            <a:endParaRPr lang="zh-CN" altLang="en-US" sz="1155" kern="0">
              <a:solidFill>
                <a:schemeClr val="bg1">
                  <a:lumMod val="65000"/>
                </a:schemeClr>
              </a:solidFill>
              <a:latin typeface="微软雅黑" panose="020B0503020204020204" charset="-122"/>
              <a:ea typeface="微软雅黑" panose="020B0503020204020204" charset="-122"/>
              <a:sym typeface="Arial" panose="020B0604020202020204" pitchFamily="34" charset="0"/>
            </a:endParaRPr>
          </a:p>
        </p:txBody>
      </p:sp>
      <p:sp>
        <p:nvSpPr>
          <p:cNvPr id="47" name="Freeform 6"/>
          <p:cNvSpPr>
            <a:spLocks noChangeAspect="1" noEditPoints="1"/>
          </p:cNvSpPr>
          <p:nvPr/>
        </p:nvSpPr>
        <p:spPr bwMode="auto">
          <a:xfrm>
            <a:off x="4065276" y="4259229"/>
            <a:ext cx="261721" cy="278796"/>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105467" tIns="52732" rIns="105467" bIns="52732" numCol="1" anchor="t" anchorCtr="0" compatLnSpc="1"/>
          <a:lstStyle/>
          <a:p>
            <a:pPr>
              <a:lnSpc>
                <a:spcPct val="130000"/>
              </a:lnSpc>
            </a:pPr>
            <a:endParaRPr lang="en-US" sz="2075" dirty="0">
              <a:latin typeface="微软雅黑" panose="020B0503020204020204" charset="-122"/>
              <a:ea typeface="微软雅黑" panose="020B0503020204020204" charset="-122"/>
              <a:sym typeface="Arial" panose="020B0604020202020204" pitchFamily="34" charset="0"/>
            </a:endParaRPr>
          </a:p>
        </p:txBody>
      </p:sp>
      <p:sp>
        <p:nvSpPr>
          <p:cNvPr id="48" name="Freeform 11"/>
          <p:cNvSpPr>
            <a:spLocks noChangeAspect="1" noEditPoints="1"/>
          </p:cNvSpPr>
          <p:nvPr/>
        </p:nvSpPr>
        <p:spPr bwMode="auto">
          <a:xfrm>
            <a:off x="5018566" y="4233612"/>
            <a:ext cx="337315" cy="337671"/>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105467" tIns="52732" rIns="105467" bIns="52732" numCol="1" anchor="t" anchorCtr="0" compatLnSpc="1"/>
          <a:lstStyle/>
          <a:p>
            <a:pPr>
              <a:lnSpc>
                <a:spcPct val="130000"/>
              </a:lnSpc>
            </a:pPr>
            <a:endParaRPr lang="en-US" sz="2075" dirty="0">
              <a:latin typeface="微软雅黑" panose="020B0503020204020204" charset="-122"/>
              <a:ea typeface="微软雅黑" panose="020B0503020204020204" charset="-122"/>
              <a:sym typeface="Arial" panose="020B0604020202020204" pitchFamily="34" charset="0"/>
            </a:endParaRPr>
          </a:p>
        </p:txBody>
      </p:sp>
      <p:sp>
        <p:nvSpPr>
          <p:cNvPr id="49" name="Freeform 21"/>
          <p:cNvSpPr>
            <a:spLocks noChangeAspect="1" noEditPoints="1"/>
          </p:cNvSpPr>
          <p:nvPr/>
        </p:nvSpPr>
        <p:spPr bwMode="auto">
          <a:xfrm>
            <a:off x="6291732" y="4248149"/>
            <a:ext cx="293878" cy="29480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105467" tIns="52732" rIns="105467" bIns="52732" numCol="1" anchor="t" anchorCtr="0" compatLnSpc="1"/>
          <a:lstStyle/>
          <a:p>
            <a:pPr>
              <a:lnSpc>
                <a:spcPct val="130000"/>
              </a:lnSpc>
            </a:pPr>
            <a:endParaRPr lang="en-US" sz="2075" dirty="0">
              <a:latin typeface="微软雅黑" panose="020B0503020204020204" charset="-122"/>
              <a:ea typeface="微软雅黑" panose="020B0503020204020204" charset="-122"/>
              <a:sym typeface="Arial" panose="020B0604020202020204" pitchFamily="34" charset="0"/>
            </a:endParaRPr>
          </a:p>
        </p:txBody>
      </p:sp>
      <p:sp>
        <p:nvSpPr>
          <p:cNvPr id="50" name="Freeform 26"/>
          <p:cNvSpPr>
            <a:spLocks noChangeAspect="1"/>
          </p:cNvSpPr>
          <p:nvPr/>
        </p:nvSpPr>
        <p:spPr bwMode="auto">
          <a:xfrm>
            <a:off x="7748919" y="4260581"/>
            <a:ext cx="280256" cy="290653"/>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105467" tIns="52732" rIns="105467" bIns="52732" numCol="1" anchor="t" anchorCtr="0" compatLnSpc="1"/>
          <a:lstStyle/>
          <a:p>
            <a:pPr>
              <a:lnSpc>
                <a:spcPct val="130000"/>
              </a:lnSpc>
            </a:pPr>
            <a:endParaRPr lang="en-US" sz="2075" dirty="0">
              <a:latin typeface="微软雅黑" panose="020B0503020204020204" charset="-122"/>
              <a:ea typeface="微软雅黑" panose="020B0503020204020204" charset="-122"/>
              <a:sym typeface="Arial" panose="020B0604020202020204" pitchFamily="34" charset="0"/>
            </a:endParaRPr>
          </a:p>
        </p:txBody>
      </p:sp>
      <p:sp>
        <p:nvSpPr>
          <p:cNvPr id="51" name="Text Placeholder 7"/>
          <p:cNvSpPr txBox="1"/>
          <p:nvPr/>
        </p:nvSpPr>
        <p:spPr>
          <a:xfrm>
            <a:off x="908385" y="2873909"/>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dirty="0">
                <a:solidFill>
                  <a:srgbClr val="CC665A"/>
                </a:solidFill>
                <a:latin typeface="微软雅黑" panose="020B0503020204020204" charset="-122"/>
                <a:ea typeface="微软雅黑" panose="020B0503020204020204" charset="-122"/>
              </a:rPr>
              <a:t>请替换文字内容</a:t>
            </a:r>
            <a:endParaRPr lang="zh-CN" altLang="en-US" sz="1600" dirty="0">
              <a:solidFill>
                <a:srgbClr val="CC665A"/>
              </a:solidFill>
              <a:latin typeface="微软雅黑" panose="020B0503020204020204" charset="-122"/>
              <a:ea typeface="微软雅黑" panose="020B0503020204020204" charset="-122"/>
            </a:endParaRPr>
          </a:p>
        </p:txBody>
      </p:sp>
      <p:sp>
        <p:nvSpPr>
          <p:cNvPr id="52" name="Text Placeholder 2"/>
          <p:cNvSpPr txBox="1"/>
          <p:nvPr/>
        </p:nvSpPr>
        <p:spPr>
          <a:xfrm>
            <a:off x="1273615" y="3258755"/>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lumMod val="65000"/>
                    <a:lumOff val="35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9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53" name="Text Placeholder 7"/>
          <p:cNvSpPr txBox="1"/>
          <p:nvPr/>
        </p:nvSpPr>
        <p:spPr>
          <a:xfrm>
            <a:off x="3468796" y="2073809"/>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dirty="0">
                <a:solidFill>
                  <a:srgbClr val="CC665A"/>
                </a:solidFill>
                <a:latin typeface="微软雅黑" panose="020B0503020204020204" charset="-122"/>
                <a:ea typeface="微软雅黑" panose="020B0503020204020204" charset="-122"/>
              </a:rPr>
              <a:t>请替换文字内容</a:t>
            </a:r>
            <a:endParaRPr lang="zh-CN" altLang="en-US" sz="1600" dirty="0">
              <a:solidFill>
                <a:srgbClr val="CC665A"/>
              </a:solidFill>
              <a:latin typeface="微软雅黑" panose="020B0503020204020204" charset="-122"/>
              <a:ea typeface="微软雅黑" panose="020B0503020204020204" charset="-122"/>
            </a:endParaRPr>
          </a:p>
        </p:txBody>
      </p:sp>
      <p:sp>
        <p:nvSpPr>
          <p:cNvPr id="54" name="Text Placeholder 2"/>
          <p:cNvSpPr txBox="1"/>
          <p:nvPr/>
        </p:nvSpPr>
        <p:spPr>
          <a:xfrm>
            <a:off x="3834026" y="2458655"/>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lumMod val="65000"/>
                    <a:lumOff val="35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9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55" name="Text Placeholder 7"/>
          <p:cNvSpPr txBox="1"/>
          <p:nvPr/>
        </p:nvSpPr>
        <p:spPr>
          <a:xfrm>
            <a:off x="6812071" y="2330984"/>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dirty="0">
                <a:solidFill>
                  <a:srgbClr val="CC665A"/>
                </a:solidFill>
                <a:latin typeface="微软雅黑" panose="020B0503020204020204" charset="-122"/>
                <a:ea typeface="微软雅黑" panose="020B0503020204020204" charset="-122"/>
              </a:rPr>
              <a:t>请替换文字内容</a:t>
            </a:r>
            <a:endParaRPr lang="zh-CN" altLang="en-US" sz="1600" dirty="0">
              <a:solidFill>
                <a:srgbClr val="CC665A"/>
              </a:solidFill>
              <a:latin typeface="微软雅黑" panose="020B0503020204020204" charset="-122"/>
              <a:ea typeface="微软雅黑" panose="020B0503020204020204" charset="-122"/>
            </a:endParaRPr>
          </a:p>
        </p:txBody>
      </p:sp>
      <p:sp>
        <p:nvSpPr>
          <p:cNvPr id="56" name="Text Placeholder 2"/>
          <p:cNvSpPr txBox="1"/>
          <p:nvPr/>
        </p:nvSpPr>
        <p:spPr>
          <a:xfrm>
            <a:off x="7177301" y="2715830"/>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lumMod val="65000"/>
                    <a:lumOff val="35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9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57" name="Text Placeholder 7"/>
          <p:cNvSpPr txBox="1"/>
          <p:nvPr/>
        </p:nvSpPr>
        <p:spPr>
          <a:xfrm>
            <a:off x="9002395" y="3997960"/>
            <a:ext cx="2240915" cy="356870"/>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dirty="0">
                <a:solidFill>
                  <a:srgbClr val="CC665A"/>
                </a:solidFill>
                <a:latin typeface="微软雅黑" panose="020B0503020204020204" charset="-122"/>
                <a:ea typeface="微软雅黑" panose="020B0503020204020204" charset="-122"/>
              </a:rPr>
              <a:t>请替换文字内容</a:t>
            </a:r>
            <a:endParaRPr lang="zh-CN" altLang="en-US" sz="1600" dirty="0">
              <a:solidFill>
                <a:srgbClr val="CC665A"/>
              </a:solidFill>
              <a:latin typeface="微软雅黑" panose="020B0503020204020204" charset="-122"/>
              <a:ea typeface="微软雅黑" panose="020B0503020204020204" charset="-122"/>
            </a:endParaRPr>
          </a:p>
        </p:txBody>
      </p:sp>
      <p:sp>
        <p:nvSpPr>
          <p:cNvPr id="58" name="Text Placeholder 2"/>
          <p:cNvSpPr txBox="1"/>
          <p:nvPr/>
        </p:nvSpPr>
        <p:spPr>
          <a:xfrm>
            <a:off x="8950960" y="4382770"/>
            <a:ext cx="1905635" cy="57848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lumMod val="65000"/>
                    <a:lumOff val="35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9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9" name="文本框 8"/>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10" name="组合 26"/>
          <p:cNvGrpSpPr/>
          <p:nvPr/>
        </p:nvGrpSpPr>
        <p:grpSpPr>
          <a:xfrm rot="0">
            <a:off x="4189095" y="417830"/>
            <a:ext cx="263525" cy="394970"/>
            <a:chOff x="0" y="214266"/>
            <a:chExt cx="213756" cy="427517"/>
          </a:xfrm>
        </p:grpSpPr>
        <p:sp>
          <p:nvSpPr>
            <p:cNvPr id="11"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37"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 name="文本框 8"/>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10" name="组合 26"/>
          <p:cNvGrpSpPr/>
          <p:nvPr/>
        </p:nvGrpSpPr>
        <p:grpSpPr>
          <a:xfrm rot="0">
            <a:off x="4189095" y="417830"/>
            <a:ext cx="263525" cy="394970"/>
            <a:chOff x="0" y="214266"/>
            <a:chExt cx="213756" cy="427517"/>
          </a:xfrm>
        </p:grpSpPr>
        <p:sp>
          <p:nvSpPr>
            <p:cNvPr id="11"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37"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
        <p:nvSpPr>
          <p:cNvPr id="4" name="六边形 3"/>
          <p:cNvSpPr/>
          <p:nvPr/>
        </p:nvSpPr>
        <p:spPr>
          <a:xfrm>
            <a:off x="1308735" y="1718310"/>
            <a:ext cx="1953260" cy="1753870"/>
          </a:xfrm>
          <a:prstGeom prst="hexagon">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六边形 4"/>
          <p:cNvSpPr/>
          <p:nvPr/>
        </p:nvSpPr>
        <p:spPr>
          <a:xfrm>
            <a:off x="2889885" y="2647950"/>
            <a:ext cx="1953260" cy="1753870"/>
          </a:xfrm>
          <a:prstGeom prst="hexagon">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六边形 5"/>
          <p:cNvSpPr/>
          <p:nvPr/>
        </p:nvSpPr>
        <p:spPr>
          <a:xfrm>
            <a:off x="4452620" y="1718310"/>
            <a:ext cx="1953260" cy="1753870"/>
          </a:xfrm>
          <a:prstGeom prst="hexagon">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六边形 7"/>
          <p:cNvSpPr/>
          <p:nvPr/>
        </p:nvSpPr>
        <p:spPr>
          <a:xfrm>
            <a:off x="6029325" y="2647950"/>
            <a:ext cx="1953260" cy="1753870"/>
          </a:xfrm>
          <a:prstGeom prst="hexagon">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六边形 11"/>
          <p:cNvSpPr/>
          <p:nvPr/>
        </p:nvSpPr>
        <p:spPr>
          <a:xfrm>
            <a:off x="7606665" y="1718310"/>
            <a:ext cx="1953260" cy="1753870"/>
          </a:xfrm>
          <a:prstGeom prst="hexagon">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六边形 12"/>
          <p:cNvSpPr/>
          <p:nvPr/>
        </p:nvSpPr>
        <p:spPr>
          <a:xfrm>
            <a:off x="9180195" y="2647950"/>
            <a:ext cx="1953260" cy="1753870"/>
          </a:xfrm>
          <a:prstGeom prst="hexagon">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23" name="Group 16"/>
          <p:cNvGrpSpPr/>
          <p:nvPr/>
        </p:nvGrpSpPr>
        <p:grpSpPr>
          <a:xfrm>
            <a:off x="5061585" y="2227580"/>
            <a:ext cx="734695" cy="734695"/>
            <a:chOff x="4439444" y="1652588"/>
            <a:chExt cx="464344" cy="464344"/>
          </a:xfrm>
          <a:solidFill>
            <a:schemeClr val="bg1"/>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p>
              <a:pPr algn="ctr" defTabSz="228600" fontAlgn="base" hangingPunct="0">
                <a:spcBef>
                  <a:spcPct val="0"/>
                </a:spcBef>
                <a:spcAft>
                  <a:spcPct val="0"/>
                </a:spcAft>
              </a:pPr>
              <a:endParaRPr lang="en-US">
                <a:solidFill>
                  <a:schemeClr val="bg1"/>
                </a:solidFill>
                <a:cs typeface="+mn-ea"/>
                <a:sym typeface="+mn-lt"/>
              </a:endParaRPr>
            </a:p>
          </p:txBody>
        </p:sp>
      </p:grpSp>
      <p:sp>
        <p:nvSpPr>
          <p:cNvPr id="14" name="文本框 13"/>
          <p:cNvSpPr txBox="1"/>
          <p:nvPr/>
        </p:nvSpPr>
        <p:spPr>
          <a:xfrm>
            <a:off x="3119120" y="3222625"/>
            <a:ext cx="1494790" cy="460375"/>
          </a:xfrm>
          <a:prstGeom prst="rect">
            <a:avLst/>
          </a:prstGeom>
          <a:noFill/>
        </p:spPr>
        <p:txBody>
          <a:bodyPr wrap="square" rtlCol="0">
            <a:spAutoFit/>
          </a:bodyPr>
          <a:p>
            <a:pPr algn="ctr"/>
            <a:r>
              <a:rPr lang="zh-CN" altLang="en-US" sz="2400">
                <a:solidFill>
                  <a:schemeClr val="bg1"/>
                </a:solidFill>
                <a:latin typeface="微软雅黑" panose="020B0503020204020204" charset="-122"/>
                <a:ea typeface="微软雅黑" panose="020B0503020204020204" charset="-122"/>
              </a:rPr>
              <a:t>标  题</a:t>
            </a:r>
            <a:endParaRPr lang="zh-CN" altLang="en-US" sz="2400">
              <a:solidFill>
                <a:schemeClr val="bg1"/>
              </a:solidFill>
              <a:latin typeface="微软雅黑" panose="020B0503020204020204" charset="-122"/>
              <a:ea typeface="微软雅黑" panose="020B0503020204020204" charset="-122"/>
            </a:endParaRPr>
          </a:p>
        </p:txBody>
      </p:sp>
      <p:sp>
        <p:nvSpPr>
          <p:cNvPr id="15" name="文本框 14"/>
          <p:cNvSpPr txBox="1"/>
          <p:nvPr/>
        </p:nvSpPr>
        <p:spPr>
          <a:xfrm>
            <a:off x="7835900" y="2364740"/>
            <a:ext cx="1494790" cy="460375"/>
          </a:xfrm>
          <a:prstGeom prst="rect">
            <a:avLst/>
          </a:prstGeom>
          <a:noFill/>
        </p:spPr>
        <p:txBody>
          <a:bodyPr wrap="square" rtlCol="0">
            <a:spAutoFit/>
          </a:bodyPr>
          <a:p>
            <a:pPr algn="ctr"/>
            <a:r>
              <a:rPr lang="zh-CN" altLang="en-US" sz="2400">
                <a:solidFill>
                  <a:schemeClr val="tx1">
                    <a:lumMod val="65000"/>
                    <a:lumOff val="35000"/>
                  </a:schemeClr>
                </a:solidFill>
                <a:latin typeface="微软雅黑" panose="020B0503020204020204" charset="-122"/>
                <a:ea typeface="微软雅黑" panose="020B0503020204020204" charset="-122"/>
              </a:rPr>
              <a:t>标  题</a:t>
            </a: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6" name="文本框 15"/>
          <p:cNvSpPr txBox="1"/>
          <p:nvPr/>
        </p:nvSpPr>
        <p:spPr>
          <a:xfrm>
            <a:off x="9409430" y="3222625"/>
            <a:ext cx="1494790" cy="460375"/>
          </a:xfrm>
          <a:prstGeom prst="rect">
            <a:avLst/>
          </a:prstGeom>
          <a:noFill/>
        </p:spPr>
        <p:txBody>
          <a:bodyPr wrap="square" rtlCol="0">
            <a:spAutoFit/>
          </a:bodyPr>
          <a:p>
            <a:pPr algn="ctr"/>
            <a:r>
              <a:rPr lang="zh-CN" altLang="en-US" sz="2400">
                <a:solidFill>
                  <a:schemeClr val="bg1"/>
                </a:solidFill>
                <a:latin typeface="微软雅黑" panose="020B0503020204020204" charset="-122"/>
                <a:ea typeface="微软雅黑" panose="020B0503020204020204" charset="-122"/>
              </a:rPr>
              <a:t>标  题</a:t>
            </a:r>
            <a:endParaRPr lang="zh-CN" altLang="en-US" sz="2400">
              <a:solidFill>
                <a:schemeClr val="bg1"/>
              </a:solidFill>
              <a:latin typeface="微软雅黑" panose="020B0503020204020204" charset="-122"/>
              <a:ea typeface="微软雅黑" panose="020B0503020204020204" charset="-122"/>
            </a:endParaRPr>
          </a:p>
        </p:txBody>
      </p:sp>
      <p:sp>
        <p:nvSpPr>
          <p:cNvPr id="27" name="文本框 26"/>
          <p:cNvSpPr txBox="1"/>
          <p:nvPr/>
        </p:nvSpPr>
        <p:spPr>
          <a:xfrm>
            <a:off x="2102485" y="4847590"/>
            <a:ext cx="8269605" cy="829945"/>
          </a:xfrm>
          <a:prstGeom prst="rect">
            <a:avLst/>
          </a:prstGeom>
          <a:noFill/>
        </p:spPr>
        <p:txBody>
          <a:bodyPr wrap="square" rtlCol="0">
            <a:spAutoFit/>
          </a:bodyPr>
          <a:p>
            <a:pPr algn="l">
              <a:lnSpc>
                <a:spcPct val="150000"/>
              </a:lnSpc>
            </a:pPr>
            <a:r>
              <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a:t>
            </a:r>
            <a:endPar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7" name="矩形 16"/>
          <p:cNvSpPr/>
          <p:nvPr/>
        </p:nvSpPr>
        <p:spPr>
          <a:xfrm>
            <a:off x="1764665" y="4767580"/>
            <a:ext cx="75565" cy="1035685"/>
          </a:xfrm>
          <a:prstGeom prst="rect">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3" name="组合 2"/>
          <p:cNvGrpSpPr/>
          <p:nvPr/>
        </p:nvGrpSpPr>
        <p:grpSpPr>
          <a:xfrm>
            <a:off x="5177327" y="2114697"/>
            <a:ext cx="522288" cy="531812"/>
            <a:chOff x="5106988" y="2174876"/>
            <a:chExt cx="522288" cy="531812"/>
          </a:xfrm>
          <a:solidFill>
            <a:srgbClr val="BA463A"/>
          </a:solidFill>
        </p:grpSpPr>
        <p:sp>
          <p:nvSpPr>
            <p:cNvPr id="8" name="Freeform 5"/>
            <p:cNvSpPr/>
            <p:nvPr/>
          </p:nvSpPr>
          <p:spPr bwMode="auto">
            <a:xfrm>
              <a:off x="5402263" y="2262188"/>
              <a:ext cx="227013" cy="409575"/>
            </a:xfrm>
            <a:custGeom>
              <a:avLst/>
              <a:gdLst>
                <a:gd name="T0" fmla="*/ 26 w 26"/>
                <a:gd name="T1" fmla="*/ 22 h 47"/>
                <a:gd name="T2" fmla="*/ 26 w 26"/>
                <a:gd name="T3" fmla="*/ 21 h 47"/>
                <a:gd name="T4" fmla="*/ 26 w 26"/>
                <a:gd name="T5" fmla="*/ 19 h 47"/>
                <a:gd name="T6" fmla="*/ 18 w 26"/>
                <a:gd name="T7" fmla="*/ 0 h 47"/>
                <a:gd name="T8" fmla="*/ 1 w 26"/>
                <a:gd name="T9" fmla="*/ 19 h 47"/>
                <a:gd name="T10" fmla="*/ 0 w 26"/>
                <a:gd name="T11" fmla="*/ 21 h 47"/>
                <a:gd name="T12" fmla="*/ 0 w 26"/>
                <a:gd name="T13" fmla="*/ 22 h 47"/>
                <a:gd name="T14" fmla="*/ 10 w 26"/>
                <a:gd name="T15" fmla="*/ 47 h 47"/>
                <a:gd name="T16" fmla="*/ 26 w 26"/>
                <a:gd name="T17" fmla="*/ 2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22"/>
                  </a:moveTo>
                  <a:cubicBezTo>
                    <a:pt x="26" y="22"/>
                    <a:pt x="26" y="21"/>
                    <a:pt x="26" y="21"/>
                  </a:cubicBezTo>
                  <a:cubicBezTo>
                    <a:pt x="26" y="20"/>
                    <a:pt x="26" y="20"/>
                    <a:pt x="26" y="19"/>
                  </a:cubicBezTo>
                  <a:cubicBezTo>
                    <a:pt x="26" y="12"/>
                    <a:pt x="23" y="5"/>
                    <a:pt x="18" y="0"/>
                  </a:cubicBezTo>
                  <a:cubicBezTo>
                    <a:pt x="1" y="19"/>
                    <a:pt x="1" y="19"/>
                    <a:pt x="1" y="19"/>
                  </a:cubicBezTo>
                  <a:cubicBezTo>
                    <a:pt x="0" y="21"/>
                    <a:pt x="0" y="21"/>
                    <a:pt x="0" y="21"/>
                  </a:cubicBezTo>
                  <a:cubicBezTo>
                    <a:pt x="0" y="22"/>
                    <a:pt x="0" y="22"/>
                    <a:pt x="0" y="22"/>
                  </a:cubicBezTo>
                  <a:cubicBezTo>
                    <a:pt x="10" y="47"/>
                    <a:pt x="10" y="47"/>
                    <a:pt x="10" y="47"/>
                  </a:cubicBezTo>
                  <a:cubicBezTo>
                    <a:pt x="19" y="43"/>
                    <a:pt x="26" y="33"/>
                    <a:pt x="2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9" name="Freeform 6"/>
            <p:cNvSpPr/>
            <p:nvPr/>
          </p:nvSpPr>
          <p:spPr bwMode="auto">
            <a:xfrm>
              <a:off x="5106988" y="2462213"/>
              <a:ext cx="347663" cy="244475"/>
            </a:xfrm>
            <a:custGeom>
              <a:avLst/>
              <a:gdLst>
                <a:gd name="T0" fmla="*/ 40 w 40"/>
                <a:gd name="T1" fmla="*/ 26 h 28"/>
                <a:gd name="T2" fmla="*/ 30 w 40"/>
                <a:gd name="T3" fmla="*/ 1 h 28"/>
                <a:gd name="T4" fmla="*/ 29 w 40"/>
                <a:gd name="T5" fmla="*/ 0 h 28"/>
                <a:gd name="T6" fmla="*/ 27 w 40"/>
                <a:gd name="T7" fmla="*/ 0 h 28"/>
                <a:gd name="T8" fmla="*/ 0 w 40"/>
                <a:gd name="T9" fmla="*/ 0 h 28"/>
                <a:gd name="T10" fmla="*/ 9 w 40"/>
                <a:gd name="T11" fmla="*/ 19 h 28"/>
                <a:gd name="T12" fmla="*/ 12 w 40"/>
                <a:gd name="T13" fmla="*/ 21 h 28"/>
                <a:gd name="T14" fmla="*/ 30 w 40"/>
                <a:gd name="T15" fmla="*/ 28 h 28"/>
                <a:gd name="T16" fmla="*/ 40 w 40"/>
                <a:gd name="T17"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8">
                  <a:moveTo>
                    <a:pt x="40" y="26"/>
                  </a:moveTo>
                  <a:cubicBezTo>
                    <a:pt x="30" y="1"/>
                    <a:pt x="30" y="1"/>
                    <a:pt x="30" y="1"/>
                  </a:cubicBezTo>
                  <a:cubicBezTo>
                    <a:pt x="29" y="0"/>
                    <a:pt x="29" y="0"/>
                    <a:pt x="29" y="0"/>
                  </a:cubicBezTo>
                  <a:cubicBezTo>
                    <a:pt x="27" y="0"/>
                    <a:pt x="27" y="0"/>
                    <a:pt x="27" y="0"/>
                  </a:cubicBezTo>
                  <a:cubicBezTo>
                    <a:pt x="0" y="0"/>
                    <a:pt x="0" y="0"/>
                    <a:pt x="0" y="0"/>
                  </a:cubicBezTo>
                  <a:cubicBezTo>
                    <a:pt x="1" y="7"/>
                    <a:pt x="4" y="14"/>
                    <a:pt x="9" y="19"/>
                  </a:cubicBezTo>
                  <a:cubicBezTo>
                    <a:pt x="10" y="20"/>
                    <a:pt x="11" y="21"/>
                    <a:pt x="12" y="21"/>
                  </a:cubicBezTo>
                  <a:cubicBezTo>
                    <a:pt x="17" y="25"/>
                    <a:pt x="23" y="28"/>
                    <a:pt x="30" y="28"/>
                  </a:cubicBezTo>
                  <a:cubicBezTo>
                    <a:pt x="33" y="28"/>
                    <a:pt x="36" y="27"/>
                    <a:pt x="4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 name="Freeform 7"/>
            <p:cNvSpPr/>
            <p:nvPr/>
          </p:nvSpPr>
          <p:spPr bwMode="auto">
            <a:xfrm>
              <a:off x="5116513" y="2174876"/>
              <a:ext cx="417513" cy="244475"/>
            </a:xfrm>
            <a:custGeom>
              <a:avLst/>
              <a:gdLst>
                <a:gd name="T0" fmla="*/ 29 w 48"/>
                <a:gd name="T1" fmla="*/ 0 h 28"/>
                <a:gd name="T2" fmla="*/ 21 w 48"/>
                <a:gd name="T3" fmla="*/ 2 h 28"/>
                <a:gd name="T4" fmla="*/ 18 w 48"/>
                <a:gd name="T5" fmla="*/ 3 h 28"/>
                <a:gd name="T6" fmla="*/ 4 w 48"/>
                <a:gd name="T7" fmla="*/ 15 h 28"/>
                <a:gd name="T8" fmla="*/ 27 w 48"/>
                <a:gd name="T9" fmla="*/ 15 h 28"/>
                <a:gd name="T10" fmla="*/ 28 w 48"/>
                <a:gd name="T11" fmla="*/ 16 h 28"/>
                <a:gd name="T12" fmla="*/ 28 w 48"/>
                <a:gd name="T13" fmla="*/ 17 h 28"/>
                <a:gd name="T14" fmla="*/ 27 w 48"/>
                <a:gd name="T15" fmla="*/ 18 h 28"/>
                <a:gd name="T16" fmla="*/ 2 w 48"/>
                <a:gd name="T17" fmla="*/ 18 h 28"/>
                <a:gd name="T18" fmla="*/ 2 w 48"/>
                <a:gd name="T19" fmla="*/ 21 h 28"/>
                <a:gd name="T20" fmla="*/ 24 w 48"/>
                <a:gd name="T21" fmla="*/ 21 h 28"/>
                <a:gd name="T22" fmla="*/ 25 w 48"/>
                <a:gd name="T23" fmla="*/ 21 h 28"/>
                <a:gd name="T24" fmla="*/ 25 w 48"/>
                <a:gd name="T25" fmla="*/ 23 h 28"/>
                <a:gd name="T26" fmla="*/ 24 w 48"/>
                <a:gd name="T27" fmla="*/ 23 h 28"/>
                <a:gd name="T28" fmla="*/ 1 w 48"/>
                <a:gd name="T29" fmla="*/ 23 h 28"/>
                <a:gd name="T30" fmla="*/ 0 w 48"/>
                <a:gd name="T31" fmla="*/ 28 h 28"/>
                <a:gd name="T32" fmla="*/ 28 w 48"/>
                <a:gd name="T33" fmla="*/ 28 h 28"/>
                <a:gd name="T34" fmla="*/ 30 w 48"/>
                <a:gd name="T35" fmla="*/ 28 h 28"/>
                <a:gd name="T36" fmla="*/ 31 w 48"/>
                <a:gd name="T37" fmla="*/ 27 h 28"/>
                <a:gd name="T38" fmla="*/ 48 w 48"/>
                <a:gd name="T39" fmla="*/ 7 h 28"/>
                <a:gd name="T40" fmla="*/ 29 w 48"/>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28">
                  <a:moveTo>
                    <a:pt x="29" y="0"/>
                  </a:moveTo>
                  <a:cubicBezTo>
                    <a:pt x="27" y="0"/>
                    <a:pt x="24" y="1"/>
                    <a:pt x="21" y="2"/>
                  </a:cubicBezTo>
                  <a:cubicBezTo>
                    <a:pt x="20" y="2"/>
                    <a:pt x="19" y="2"/>
                    <a:pt x="18" y="3"/>
                  </a:cubicBezTo>
                  <a:cubicBezTo>
                    <a:pt x="12" y="5"/>
                    <a:pt x="7" y="10"/>
                    <a:pt x="4" y="15"/>
                  </a:cubicBezTo>
                  <a:cubicBezTo>
                    <a:pt x="27" y="15"/>
                    <a:pt x="27" y="15"/>
                    <a:pt x="27" y="15"/>
                  </a:cubicBezTo>
                  <a:cubicBezTo>
                    <a:pt x="27" y="15"/>
                    <a:pt x="28" y="16"/>
                    <a:pt x="28" y="16"/>
                  </a:cubicBezTo>
                  <a:cubicBezTo>
                    <a:pt x="28" y="17"/>
                    <a:pt x="28" y="17"/>
                    <a:pt x="28" y="17"/>
                  </a:cubicBezTo>
                  <a:cubicBezTo>
                    <a:pt x="28" y="18"/>
                    <a:pt x="27" y="18"/>
                    <a:pt x="27" y="18"/>
                  </a:cubicBezTo>
                  <a:cubicBezTo>
                    <a:pt x="2" y="18"/>
                    <a:pt x="2" y="18"/>
                    <a:pt x="2" y="18"/>
                  </a:cubicBezTo>
                  <a:cubicBezTo>
                    <a:pt x="2" y="19"/>
                    <a:pt x="2" y="20"/>
                    <a:pt x="2" y="21"/>
                  </a:cubicBezTo>
                  <a:cubicBezTo>
                    <a:pt x="24" y="21"/>
                    <a:pt x="24" y="21"/>
                    <a:pt x="24" y="21"/>
                  </a:cubicBezTo>
                  <a:cubicBezTo>
                    <a:pt x="25" y="21"/>
                    <a:pt x="25" y="21"/>
                    <a:pt x="25" y="21"/>
                  </a:cubicBezTo>
                  <a:cubicBezTo>
                    <a:pt x="25" y="23"/>
                    <a:pt x="25" y="23"/>
                    <a:pt x="25" y="23"/>
                  </a:cubicBezTo>
                  <a:cubicBezTo>
                    <a:pt x="25" y="23"/>
                    <a:pt x="25" y="23"/>
                    <a:pt x="24" y="23"/>
                  </a:cubicBezTo>
                  <a:cubicBezTo>
                    <a:pt x="1" y="23"/>
                    <a:pt x="1" y="23"/>
                    <a:pt x="1" y="23"/>
                  </a:cubicBezTo>
                  <a:cubicBezTo>
                    <a:pt x="0" y="25"/>
                    <a:pt x="0" y="27"/>
                    <a:pt x="0" y="28"/>
                  </a:cubicBezTo>
                  <a:cubicBezTo>
                    <a:pt x="28" y="28"/>
                    <a:pt x="28" y="28"/>
                    <a:pt x="28" y="28"/>
                  </a:cubicBezTo>
                  <a:cubicBezTo>
                    <a:pt x="30" y="28"/>
                    <a:pt x="30" y="28"/>
                    <a:pt x="30" y="28"/>
                  </a:cubicBezTo>
                  <a:cubicBezTo>
                    <a:pt x="31" y="27"/>
                    <a:pt x="31" y="27"/>
                    <a:pt x="31" y="27"/>
                  </a:cubicBezTo>
                  <a:cubicBezTo>
                    <a:pt x="48" y="7"/>
                    <a:pt x="48" y="7"/>
                    <a:pt x="48" y="7"/>
                  </a:cubicBezTo>
                  <a:cubicBezTo>
                    <a:pt x="43" y="3"/>
                    <a:pt x="37" y="0"/>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14" name="组合 13"/>
          <p:cNvGrpSpPr/>
          <p:nvPr/>
        </p:nvGrpSpPr>
        <p:grpSpPr>
          <a:xfrm>
            <a:off x="1070463" y="1119335"/>
            <a:ext cx="330200" cy="698501"/>
            <a:chOff x="1000125" y="1179513"/>
            <a:chExt cx="330200" cy="698501"/>
          </a:xfrm>
          <a:solidFill>
            <a:srgbClr val="BA463A"/>
          </a:solidFill>
        </p:grpSpPr>
        <p:sp>
          <p:nvSpPr>
            <p:cNvPr id="15" name="Freeform 8"/>
            <p:cNvSpPr/>
            <p:nvPr/>
          </p:nvSpPr>
          <p:spPr bwMode="auto">
            <a:xfrm>
              <a:off x="1174750" y="1371601"/>
              <a:ext cx="155575" cy="227013"/>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6" name="Freeform 9"/>
            <p:cNvSpPr/>
            <p:nvPr/>
          </p:nvSpPr>
          <p:spPr bwMode="auto">
            <a:xfrm>
              <a:off x="1157288" y="1346201"/>
              <a:ext cx="7938"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 name="Freeform 10"/>
            <p:cNvSpPr>
              <a:spLocks noEditPoints="1"/>
            </p:cNvSpPr>
            <p:nvPr/>
          </p:nvSpPr>
          <p:spPr bwMode="auto">
            <a:xfrm>
              <a:off x="1000125" y="1625601"/>
              <a:ext cx="330200" cy="252413"/>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 name="Freeform 11"/>
            <p:cNvSpPr/>
            <p:nvPr/>
          </p:nvSpPr>
          <p:spPr bwMode="auto">
            <a:xfrm>
              <a:off x="1000125" y="1371601"/>
              <a:ext cx="157163" cy="227013"/>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 name="Freeform 12"/>
            <p:cNvSpPr/>
            <p:nvPr/>
          </p:nvSpPr>
          <p:spPr bwMode="auto">
            <a:xfrm>
              <a:off x="1165225" y="1346201"/>
              <a:ext cx="9525"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2" name="Freeform 13"/>
            <p:cNvSpPr/>
            <p:nvPr/>
          </p:nvSpPr>
          <p:spPr bwMode="auto">
            <a:xfrm>
              <a:off x="1087438" y="1179513"/>
              <a:ext cx="104775" cy="166688"/>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23" name="组合 22"/>
          <p:cNvGrpSpPr/>
          <p:nvPr/>
        </p:nvGrpSpPr>
        <p:grpSpPr>
          <a:xfrm>
            <a:off x="2115039" y="1181247"/>
            <a:ext cx="339725" cy="576263"/>
            <a:chOff x="2044700" y="1241426"/>
            <a:chExt cx="339725" cy="576263"/>
          </a:xfrm>
          <a:solidFill>
            <a:srgbClr val="BA463A"/>
          </a:solidFill>
        </p:grpSpPr>
        <p:sp>
          <p:nvSpPr>
            <p:cNvPr id="25" name="Freeform 14"/>
            <p:cNvSpPr/>
            <p:nvPr/>
          </p:nvSpPr>
          <p:spPr bwMode="auto">
            <a:xfrm>
              <a:off x="2217738" y="1328738"/>
              <a:ext cx="17463" cy="42863"/>
            </a:xfrm>
            <a:custGeom>
              <a:avLst/>
              <a:gdLst>
                <a:gd name="T0" fmla="*/ 6 w 11"/>
                <a:gd name="T1" fmla="*/ 5 h 27"/>
                <a:gd name="T2" fmla="*/ 6 w 11"/>
                <a:gd name="T3" fmla="*/ 5 h 27"/>
                <a:gd name="T4" fmla="*/ 0 w 11"/>
                <a:gd name="T5" fmla="*/ 11 h 27"/>
                <a:gd name="T6" fmla="*/ 0 w 11"/>
                <a:gd name="T7" fmla="*/ 5 h 27"/>
                <a:gd name="T8" fmla="*/ 6 w 11"/>
                <a:gd name="T9" fmla="*/ 0 h 27"/>
                <a:gd name="T10" fmla="*/ 11 w 11"/>
                <a:gd name="T11" fmla="*/ 0 h 27"/>
                <a:gd name="T12" fmla="*/ 11 w 11"/>
                <a:gd name="T13" fmla="*/ 27 h 27"/>
                <a:gd name="T14" fmla="*/ 6 w 11"/>
                <a:gd name="T15" fmla="*/ 27 h 27"/>
                <a:gd name="T16" fmla="*/ 6 w 11"/>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7">
                  <a:moveTo>
                    <a:pt x="6" y="5"/>
                  </a:moveTo>
                  <a:lnTo>
                    <a:pt x="6" y="5"/>
                  </a:lnTo>
                  <a:lnTo>
                    <a:pt x="0" y="11"/>
                  </a:lnTo>
                  <a:lnTo>
                    <a:pt x="0" y="5"/>
                  </a:lnTo>
                  <a:lnTo>
                    <a:pt x="6" y="0"/>
                  </a:lnTo>
                  <a:lnTo>
                    <a:pt x="11" y="0"/>
                  </a:lnTo>
                  <a:lnTo>
                    <a:pt x="11" y="27"/>
                  </a:lnTo>
                  <a:lnTo>
                    <a:pt x="6" y="27"/>
                  </a:lnTo>
                  <a:lnTo>
                    <a:pt x="6"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7" name="Freeform 15"/>
            <p:cNvSpPr>
              <a:spLocks noEditPoints="1"/>
            </p:cNvSpPr>
            <p:nvPr/>
          </p:nvSpPr>
          <p:spPr bwMode="auto">
            <a:xfrm>
              <a:off x="2252663" y="1328738"/>
              <a:ext cx="34925" cy="42863"/>
            </a:xfrm>
            <a:custGeom>
              <a:avLst/>
              <a:gdLst>
                <a:gd name="T0" fmla="*/ 4 w 4"/>
                <a:gd name="T1" fmla="*/ 3 h 5"/>
                <a:gd name="T2" fmla="*/ 2 w 4"/>
                <a:gd name="T3" fmla="*/ 5 h 5"/>
                <a:gd name="T4" fmla="*/ 0 w 4"/>
                <a:gd name="T5" fmla="*/ 3 h 5"/>
                <a:gd name="T6" fmla="*/ 2 w 4"/>
                <a:gd name="T7" fmla="*/ 0 h 5"/>
                <a:gd name="T8" fmla="*/ 4 w 4"/>
                <a:gd name="T9" fmla="*/ 3 h 5"/>
                <a:gd name="T10" fmla="*/ 1 w 4"/>
                <a:gd name="T11" fmla="*/ 3 h 5"/>
                <a:gd name="T12" fmla="*/ 2 w 4"/>
                <a:gd name="T13" fmla="*/ 5 h 5"/>
                <a:gd name="T14" fmla="*/ 3 w 4"/>
                <a:gd name="T15" fmla="*/ 3 h 5"/>
                <a:gd name="T16" fmla="*/ 2 w 4"/>
                <a:gd name="T17" fmla="*/ 1 h 5"/>
                <a:gd name="T18" fmla="*/ 1 w 4"/>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4" y="3"/>
                  </a:moveTo>
                  <a:cubicBezTo>
                    <a:pt x="4" y="4"/>
                    <a:pt x="3" y="5"/>
                    <a:pt x="2" y="5"/>
                  </a:cubicBezTo>
                  <a:cubicBezTo>
                    <a:pt x="1" y="5"/>
                    <a:pt x="0" y="4"/>
                    <a:pt x="0" y="3"/>
                  </a:cubicBezTo>
                  <a:cubicBezTo>
                    <a:pt x="0" y="1"/>
                    <a:pt x="1" y="0"/>
                    <a:pt x="2" y="0"/>
                  </a:cubicBezTo>
                  <a:cubicBezTo>
                    <a:pt x="4" y="0"/>
                    <a:pt x="4" y="1"/>
                    <a:pt x="4" y="3"/>
                  </a:cubicBezTo>
                  <a:close/>
                  <a:moveTo>
                    <a:pt x="1" y="3"/>
                  </a:moveTo>
                  <a:cubicBezTo>
                    <a:pt x="1" y="4"/>
                    <a:pt x="2" y="5"/>
                    <a:pt x="2" y="5"/>
                  </a:cubicBezTo>
                  <a:cubicBezTo>
                    <a:pt x="3" y="5"/>
                    <a:pt x="3" y="4"/>
                    <a:pt x="3" y="3"/>
                  </a:cubicBezTo>
                  <a:cubicBezTo>
                    <a:pt x="3" y="2"/>
                    <a:pt x="3" y="1"/>
                    <a:pt x="2" y="1"/>
                  </a:cubicBezTo>
                  <a:cubicBezTo>
                    <a:pt x="2" y="1"/>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8" name="Freeform 16"/>
            <p:cNvSpPr>
              <a:spLocks noEditPoints="1"/>
            </p:cNvSpPr>
            <p:nvPr/>
          </p:nvSpPr>
          <p:spPr bwMode="auto">
            <a:xfrm>
              <a:off x="2297113" y="1328738"/>
              <a:ext cx="34925" cy="42863"/>
            </a:xfrm>
            <a:custGeom>
              <a:avLst/>
              <a:gdLst>
                <a:gd name="T0" fmla="*/ 4 w 4"/>
                <a:gd name="T1" fmla="*/ 3 h 5"/>
                <a:gd name="T2" fmla="*/ 2 w 4"/>
                <a:gd name="T3" fmla="*/ 5 h 5"/>
                <a:gd name="T4" fmla="*/ 0 w 4"/>
                <a:gd name="T5" fmla="*/ 3 h 5"/>
                <a:gd name="T6" fmla="*/ 2 w 4"/>
                <a:gd name="T7" fmla="*/ 0 h 5"/>
                <a:gd name="T8" fmla="*/ 4 w 4"/>
                <a:gd name="T9" fmla="*/ 3 h 5"/>
                <a:gd name="T10" fmla="*/ 1 w 4"/>
                <a:gd name="T11" fmla="*/ 3 h 5"/>
                <a:gd name="T12" fmla="*/ 2 w 4"/>
                <a:gd name="T13" fmla="*/ 5 h 5"/>
                <a:gd name="T14" fmla="*/ 3 w 4"/>
                <a:gd name="T15" fmla="*/ 3 h 5"/>
                <a:gd name="T16" fmla="*/ 2 w 4"/>
                <a:gd name="T17" fmla="*/ 1 h 5"/>
                <a:gd name="T18" fmla="*/ 1 w 4"/>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4" y="3"/>
                  </a:moveTo>
                  <a:cubicBezTo>
                    <a:pt x="4" y="4"/>
                    <a:pt x="3" y="5"/>
                    <a:pt x="2" y="5"/>
                  </a:cubicBezTo>
                  <a:cubicBezTo>
                    <a:pt x="0" y="5"/>
                    <a:pt x="0" y="4"/>
                    <a:pt x="0" y="3"/>
                  </a:cubicBezTo>
                  <a:cubicBezTo>
                    <a:pt x="0" y="1"/>
                    <a:pt x="0" y="0"/>
                    <a:pt x="2" y="0"/>
                  </a:cubicBezTo>
                  <a:cubicBezTo>
                    <a:pt x="3" y="0"/>
                    <a:pt x="4" y="1"/>
                    <a:pt x="4" y="3"/>
                  </a:cubicBezTo>
                  <a:close/>
                  <a:moveTo>
                    <a:pt x="1" y="3"/>
                  </a:moveTo>
                  <a:cubicBezTo>
                    <a:pt x="1" y="4"/>
                    <a:pt x="1" y="5"/>
                    <a:pt x="2" y="5"/>
                  </a:cubicBezTo>
                  <a:cubicBezTo>
                    <a:pt x="2" y="5"/>
                    <a:pt x="3" y="4"/>
                    <a:pt x="3" y="3"/>
                  </a:cubicBezTo>
                  <a:cubicBezTo>
                    <a:pt x="3" y="2"/>
                    <a:pt x="2" y="1"/>
                    <a:pt x="2" y="1"/>
                  </a:cubicBezTo>
                  <a:cubicBezTo>
                    <a:pt x="1" y="1"/>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9" name="Freeform 17"/>
            <p:cNvSpPr>
              <a:spLocks noEditPoints="1"/>
            </p:cNvSpPr>
            <p:nvPr/>
          </p:nvSpPr>
          <p:spPr bwMode="auto">
            <a:xfrm>
              <a:off x="2044700" y="1241426"/>
              <a:ext cx="339725" cy="576263"/>
            </a:xfrm>
            <a:custGeom>
              <a:avLst/>
              <a:gdLst>
                <a:gd name="T0" fmla="*/ 6 w 39"/>
                <a:gd name="T1" fmla="*/ 0 h 66"/>
                <a:gd name="T2" fmla="*/ 0 w 39"/>
                <a:gd name="T3" fmla="*/ 59 h 66"/>
                <a:gd name="T4" fmla="*/ 32 w 39"/>
                <a:gd name="T5" fmla="*/ 66 h 66"/>
                <a:gd name="T6" fmla="*/ 39 w 39"/>
                <a:gd name="T7" fmla="*/ 7 h 66"/>
                <a:gd name="T8" fmla="*/ 10 w 39"/>
                <a:gd name="T9" fmla="*/ 58 h 66"/>
                <a:gd name="T10" fmla="*/ 10 w 39"/>
                <a:gd name="T11" fmla="*/ 50 h 66"/>
                <a:gd name="T12" fmla="*/ 10 w 39"/>
                <a:gd name="T13" fmla="*/ 58 h 66"/>
                <a:gd name="T14" fmla="*/ 6 w 39"/>
                <a:gd name="T15" fmla="*/ 44 h 66"/>
                <a:gd name="T16" fmla="*/ 13 w 39"/>
                <a:gd name="T17" fmla="*/ 44 h 66"/>
                <a:gd name="T18" fmla="*/ 10 w 39"/>
                <a:gd name="T19" fmla="*/ 39 h 66"/>
                <a:gd name="T20" fmla="*/ 10 w 39"/>
                <a:gd name="T21" fmla="*/ 31 h 66"/>
                <a:gd name="T22" fmla="*/ 10 w 39"/>
                <a:gd name="T23" fmla="*/ 39 h 66"/>
                <a:gd name="T24" fmla="*/ 6 w 39"/>
                <a:gd name="T25" fmla="*/ 24 h 66"/>
                <a:gd name="T26" fmla="*/ 16 w 39"/>
                <a:gd name="T27" fmla="*/ 22 h 66"/>
                <a:gd name="T28" fmla="*/ 17 w 39"/>
                <a:gd name="T29" fmla="*/ 26 h 66"/>
                <a:gd name="T30" fmla="*/ 8 w 39"/>
                <a:gd name="T31" fmla="*/ 28 h 66"/>
                <a:gd name="T32" fmla="*/ 19 w 39"/>
                <a:gd name="T33" fmla="*/ 58 h 66"/>
                <a:gd name="T34" fmla="*/ 19 w 39"/>
                <a:gd name="T35" fmla="*/ 50 h 66"/>
                <a:gd name="T36" fmla="*/ 19 w 39"/>
                <a:gd name="T37" fmla="*/ 58 h 66"/>
                <a:gd name="T38" fmla="*/ 15 w 39"/>
                <a:gd name="T39" fmla="*/ 44 h 66"/>
                <a:gd name="T40" fmla="*/ 23 w 39"/>
                <a:gd name="T41" fmla="*/ 44 h 66"/>
                <a:gd name="T42" fmla="*/ 19 w 39"/>
                <a:gd name="T43" fmla="*/ 39 h 66"/>
                <a:gd name="T44" fmla="*/ 19 w 39"/>
                <a:gd name="T45" fmla="*/ 31 h 66"/>
                <a:gd name="T46" fmla="*/ 19 w 39"/>
                <a:gd name="T47" fmla="*/ 39 h 66"/>
                <a:gd name="T48" fmla="*/ 22 w 39"/>
                <a:gd name="T49" fmla="*/ 24 h 66"/>
                <a:gd name="T50" fmla="*/ 31 w 39"/>
                <a:gd name="T51" fmla="*/ 22 h 66"/>
                <a:gd name="T52" fmla="*/ 32 w 39"/>
                <a:gd name="T53" fmla="*/ 26 h 66"/>
                <a:gd name="T54" fmla="*/ 23 w 39"/>
                <a:gd name="T55" fmla="*/ 28 h 66"/>
                <a:gd name="T56" fmla="*/ 29 w 39"/>
                <a:gd name="T57" fmla="*/ 58 h 66"/>
                <a:gd name="T58" fmla="*/ 29 w 39"/>
                <a:gd name="T59" fmla="*/ 50 h 66"/>
                <a:gd name="T60" fmla="*/ 29 w 39"/>
                <a:gd name="T61" fmla="*/ 58 h 66"/>
                <a:gd name="T62" fmla="*/ 25 w 39"/>
                <a:gd name="T63" fmla="*/ 44 h 66"/>
                <a:gd name="T64" fmla="*/ 33 w 39"/>
                <a:gd name="T65" fmla="*/ 44 h 66"/>
                <a:gd name="T66" fmla="*/ 29 w 39"/>
                <a:gd name="T67" fmla="*/ 39 h 66"/>
                <a:gd name="T68" fmla="*/ 29 w 39"/>
                <a:gd name="T69" fmla="*/ 31 h 66"/>
                <a:gd name="T70" fmla="*/ 29 w 39"/>
                <a:gd name="T71" fmla="*/ 39 h 66"/>
                <a:gd name="T72" fmla="*/ 31 w 39"/>
                <a:gd name="T73" fmla="*/ 18 h 66"/>
                <a:gd name="T74" fmla="*/ 3 w 39"/>
                <a:gd name="T75" fmla="*/ 13 h 66"/>
                <a:gd name="T76" fmla="*/ 8 w 39"/>
                <a:gd name="T77" fmla="*/ 5 h 66"/>
                <a:gd name="T78" fmla="*/ 35 w 39"/>
                <a:gd name="T79"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 h="66">
                  <a:moveTo>
                    <a:pt x="32" y="0"/>
                  </a:moveTo>
                  <a:cubicBezTo>
                    <a:pt x="6" y="0"/>
                    <a:pt x="6" y="0"/>
                    <a:pt x="6" y="0"/>
                  </a:cubicBezTo>
                  <a:cubicBezTo>
                    <a:pt x="3" y="0"/>
                    <a:pt x="0" y="3"/>
                    <a:pt x="0" y="7"/>
                  </a:cubicBezTo>
                  <a:cubicBezTo>
                    <a:pt x="0" y="59"/>
                    <a:pt x="0" y="59"/>
                    <a:pt x="0" y="59"/>
                  </a:cubicBezTo>
                  <a:cubicBezTo>
                    <a:pt x="0" y="63"/>
                    <a:pt x="3" y="66"/>
                    <a:pt x="6" y="66"/>
                  </a:cubicBezTo>
                  <a:cubicBezTo>
                    <a:pt x="32" y="66"/>
                    <a:pt x="32" y="66"/>
                    <a:pt x="32" y="66"/>
                  </a:cubicBezTo>
                  <a:cubicBezTo>
                    <a:pt x="36" y="66"/>
                    <a:pt x="39" y="63"/>
                    <a:pt x="39" y="59"/>
                  </a:cubicBezTo>
                  <a:cubicBezTo>
                    <a:pt x="39" y="7"/>
                    <a:pt x="39" y="7"/>
                    <a:pt x="39" y="7"/>
                  </a:cubicBezTo>
                  <a:cubicBezTo>
                    <a:pt x="39" y="3"/>
                    <a:pt x="36" y="0"/>
                    <a:pt x="32" y="0"/>
                  </a:cubicBezTo>
                  <a:close/>
                  <a:moveTo>
                    <a:pt x="10" y="58"/>
                  </a:moveTo>
                  <a:cubicBezTo>
                    <a:pt x="7" y="58"/>
                    <a:pt x="6" y="56"/>
                    <a:pt x="6" y="54"/>
                  </a:cubicBezTo>
                  <a:cubicBezTo>
                    <a:pt x="6" y="52"/>
                    <a:pt x="7" y="50"/>
                    <a:pt x="10" y="50"/>
                  </a:cubicBezTo>
                  <a:cubicBezTo>
                    <a:pt x="12" y="50"/>
                    <a:pt x="13" y="52"/>
                    <a:pt x="13" y="54"/>
                  </a:cubicBezTo>
                  <a:cubicBezTo>
                    <a:pt x="13" y="56"/>
                    <a:pt x="12" y="58"/>
                    <a:pt x="10" y="58"/>
                  </a:cubicBezTo>
                  <a:close/>
                  <a:moveTo>
                    <a:pt x="10" y="48"/>
                  </a:moveTo>
                  <a:cubicBezTo>
                    <a:pt x="7" y="48"/>
                    <a:pt x="6" y="46"/>
                    <a:pt x="6" y="44"/>
                  </a:cubicBezTo>
                  <a:cubicBezTo>
                    <a:pt x="6" y="42"/>
                    <a:pt x="7" y="40"/>
                    <a:pt x="10" y="40"/>
                  </a:cubicBezTo>
                  <a:cubicBezTo>
                    <a:pt x="12" y="40"/>
                    <a:pt x="13" y="42"/>
                    <a:pt x="13" y="44"/>
                  </a:cubicBezTo>
                  <a:cubicBezTo>
                    <a:pt x="13" y="46"/>
                    <a:pt x="12" y="48"/>
                    <a:pt x="10" y="48"/>
                  </a:cubicBezTo>
                  <a:close/>
                  <a:moveTo>
                    <a:pt x="10" y="39"/>
                  </a:moveTo>
                  <a:cubicBezTo>
                    <a:pt x="7" y="39"/>
                    <a:pt x="6" y="37"/>
                    <a:pt x="6" y="35"/>
                  </a:cubicBezTo>
                  <a:cubicBezTo>
                    <a:pt x="6" y="33"/>
                    <a:pt x="7" y="31"/>
                    <a:pt x="10" y="31"/>
                  </a:cubicBezTo>
                  <a:cubicBezTo>
                    <a:pt x="12" y="31"/>
                    <a:pt x="13" y="33"/>
                    <a:pt x="13" y="35"/>
                  </a:cubicBezTo>
                  <a:cubicBezTo>
                    <a:pt x="13" y="37"/>
                    <a:pt x="12" y="39"/>
                    <a:pt x="10" y="39"/>
                  </a:cubicBezTo>
                  <a:close/>
                  <a:moveTo>
                    <a:pt x="6" y="26"/>
                  </a:moveTo>
                  <a:cubicBezTo>
                    <a:pt x="6" y="24"/>
                    <a:pt x="6" y="24"/>
                    <a:pt x="6" y="24"/>
                  </a:cubicBezTo>
                  <a:cubicBezTo>
                    <a:pt x="6" y="23"/>
                    <a:pt x="7" y="22"/>
                    <a:pt x="8" y="22"/>
                  </a:cubicBezTo>
                  <a:cubicBezTo>
                    <a:pt x="16" y="22"/>
                    <a:pt x="16" y="22"/>
                    <a:pt x="16" y="22"/>
                  </a:cubicBezTo>
                  <a:cubicBezTo>
                    <a:pt x="17" y="22"/>
                    <a:pt x="17" y="23"/>
                    <a:pt x="17" y="24"/>
                  </a:cubicBezTo>
                  <a:cubicBezTo>
                    <a:pt x="17" y="26"/>
                    <a:pt x="17" y="26"/>
                    <a:pt x="17" y="26"/>
                  </a:cubicBezTo>
                  <a:cubicBezTo>
                    <a:pt x="17" y="27"/>
                    <a:pt x="17" y="28"/>
                    <a:pt x="16" y="28"/>
                  </a:cubicBezTo>
                  <a:cubicBezTo>
                    <a:pt x="8" y="28"/>
                    <a:pt x="8" y="28"/>
                    <a:pt x="8" y="28"/>
                  </a:cubicBezTo>
                  <a:cubicBezTo>
                    <a:pt x="7" y="28"/>
                    <a:pt x="6" y="27"/>
                    <a:pt x="6" y="26"/>
                  </a:cubicBezTo>
                  <a:close/>
                  <a:moveTo>
                    <a:pt x="19" y="58"/>
                  </a:moveTo>
                  <a:cubicBezTo>
                    <a:pt x="17" y="58"/>
                    <a:pt x="15" y="56"/>
                    <a:pt x="15" y="54"/>
                  </a:cubicBezTo>
                  <a:cubicBezTo>
                    <a:pt x="15" y="52"/>
                    <a:pt x="17" y="50"/>
                    <a:pt x="19" y="50"/>
                  </a:cubicBezTo>
                  <a:cubicBezTo>
                    <a:pt x="21" y="50"/>
                    <a:pt x="23" y="52"/>
                    <a:pt x="23" y="54"/>
                  </a:cubicBezTo>
                  <a:cubicBezTo>
                    <a:pt x="23" y="56"/>
                    <a:pt x="21" y="58"/>
                    <a:pt x="19" y="58"/>
                  </a:cubicBezTo>
                  <a:close/>
                  <a:moveTo>
                    <a:pt x="19" y="48"/>
                  </a:moveTo>
                  <a:cubicBezTo>
                    <a:pt x="17" y="48"/>
                    <a:pt x="15" y="46"/>
                    <a:pt x="15" y="44"/>
                  </a:cubicBezTo>
                  <a:cubicBezTo>
                    <a:pt x="15" y="42"/>
                    <a:pt x="17" y="40"/>
                    <a:pt x="19" y="40"/>
                  </a:cubicBezTo>
                  <a:cubicBezTo>
                    <a:pt x="21" y="40"/>
                    <a:pt x="23" y="42"/>
                    <a:pt x="23" y="44"/>
                  </a:cubicBezTo>
                  <a:cubicBezTo>
                    <a:pt x="23" y="46"/>
                    <a:pt x="21" y="48"/>
                    <a:pt x="19" y="48"/>
                  </a:cubicBezTo>
                  <a:close/>
                  <a:moveTo>
                    <a:pt x="19" y="39"/>
                  </a:moveTo>
                  <a:cubicBezTo>
                    <a:pt x="17" y="39"/>
                    <a:pt x="15" y="37"/>
                    <a:pt x="15" y="35"/>
                  </a:cubicBezTo>
                  <a:cubicBezTo>
                    <a:pt x="15" y="33"/>
                    <a:pt x="17" y="31"/>
                    <a:pt x="19" y="31"/>
                  </a:cubicBezTo>
                  <a:cubicBezTo>
                    <a:pt x="21" y="31"/>
                    <a:pt x="23" y="33"/>
                    <a:pt x="23" y="35"/>
                  </a:cubicBezTo>
                  <a:cubicBezTo>
                    <a:pt x="23" y="37"/>
                    <a:pt x="21" y="39"/>
                    <a:pt x="19" y="39"/>
                  </a:cubicBezTo>
                  <a:close/>
                  <a:moveTo>
                    <a:pt x="22" y="26"/>
                  </a:moveTo>
                  <a:cubicBezTo>
                    <a:pt x="22" y="24"/>
                    <a:pt x="22" y="24"/>
                    <a:pt x="22" y="24"/>
                  </a:cubicBezTo>
                  <a:cubicBezTo>
                    <a:pt x="22" y="23"/>
                    <a:pt x="22" y="22"/>
                    <a:pt x="23" y="22"/>
                  </a:cubicBezTo>
                  <a:cubicBezTo>
                    <a:pt x="31" y="22"/>
                    <a:pt x="31" y="22"/>
                    <a:pt x="31" y="22"/>
                  </a:cubicBezTo>
                  <a:cubicBezTo>
                    <a:pt x="32" y="22"/>
                    <a:pt x="32" y="23"/>
                    <a:pt x="32" y="24"/>
                  </a:cubicBezTo>
                  <a:cubicBezTo>
                    <a:pt x="32" y="26"/>
                    <a:pt x="32" y="26"/>
                    <a:pt x="32" y="26"/>
                  </a:cubicBezTo>
                  <a:cubicBezTo>
                    <a:pt x="32" y="27"/>
                    <a:pt x="32" y="28"/>
                    <a:pt x="31" y="28"/>
                  </a:cubicBezTo>
                  <a:cubicBezTo>
                    <a:pt x="23" y="28"/>
                    <a:pt x="23" y="28"/>
                    <a:pt x="23" y="28"/>
                  </a:cubicBezTo>
                  <a:cubicBezTo>
                    <a:pt x="22" y="28"/>
                    <a:pt x="22" y="27"/>
                    <a:pt x="22" y="26"/>
                  </a:cubicBezTo>
                  <a:close/>
                  <a:moveTo>
                    <a:pt x="29" y="58"/>
                  </a:moveTo>
                  <a:cubicBezTo>
                    <a:pt x="27" y="58"/>
                    <a:pt x="25" y="56"/>
                    <a:pt x="25" y="54"/>
                  </a:cubicBezTo>
                  <a:cubicBezTo>
                    <a:pt x="25" y="52"/>
                    <a:pt x="27" y="50"/>
                    <a:pt x="29" y="50"/>
                  </a:cubicBezTo>
                  <a:cubicBezTo>
                    <a:pt x="31" y="50"/>
                    <a:pt x="33" y="52"/>
                    <a:pt x="33" y="54"/>
                  </a:cubicBezTo>
                  <a:cubicBezTo>
                    <a:pt x="33" y="56"/>
                    <a:pt x="31" y="58"/>
                    <a:pt x="29" y="58"/>
                  </a:cubicBezTo>
                  <a:close/>
                  <a:moveTo>
                    <a:pt x="29" y="48"/>
                  </a:moveTo>
                  <a:cubicBezTo>
                    <a:pt x="27" y="48"/>
                    <a:pt x="25" y="46"/>
                    <a:pt x="25" y="44"/>
                  </a:cubicBezTo>
                  <a:cubicBezTo>
                    <a:pt x="25" y="42"/>
                    <a:pt x="27" y="40"/>
                    <a:pt x="29" y="40"/>
                  </a:cubicBezTo>
                  <a:cubicBezTo>
                    <a:pt x="31" y="40"/>
                    <a:pt x="33" y="42"/>
                    <a:pt x="33" y="44"/>
                  </a:cubicBezTo>
                  <a:cubicBezTo>
                    <a:pt x="33" y="46"/>
                    <a:pt x="31" y="48"/>
                    <a:pt x="29" y="48"/>
                  </a:cubicBezTo>
                  <a:close/>
                  <a:moveTo>
                    <a:pt x="29" y="39"/>
                  </a:moveTo>
                  <a:cubicBezTo>
                    <a:pt x="27" y="39"/>
                    <a:pt x="25" y="37"/>
                    <a:pt x="25" y="35"/>
                  </a:cubicBezTo>
                  <a:cubicBezTo>
                    <a:pt x="25" y="33"/>
                    <a:pt x="27" y="31"/>
                    <a:pt x="29" y="31"/>
                  </a:cubicBezTo>
                  <a:cubicBezTo>
                    <a:pt x="31" y="31"/>
                    <a:pt x="33" y="33"/>
                    <a:pt x="33" y="35"/>
                  </a:cubicBezTo>
                  <a:cubicBezTo>
                    <a:pt x="33" y="37"/>
                    <a:pt x="31" y="39"/>
                    <a:pt x="29" y="39"/>
                  </a:cubicBezTo>
                  <a:close/>
                  <a:moveTo>
                    <a:pt x="35" y="13"/>
                  </a:moveTo>
                  <a:cubicBezTo>
                    <a:pt x="35" y="16"/>
                    <a:pt x="33" y="18"/>
                    <a:pt x="31" y="18"/>
                  </a:cubicBezTo>
                  <a:cubicBezTo>
                    <a:pt x="8" y="18"/>
                    <a:pt x="8" y="18"/>
                    <a:pt x="8" y="18"/>
                  </a:cubicBezTo>
                  <a:cubicBezTo>
                    <a:pt x="5" y="18"/>
                    <a:pt x="3" y="16"/>
                    <a:pt x="3" y="13"/>
                  </a:cubicBezTo>
                  <a:cubicBezTo>
                    <a:pt x="3" y="10"/>
                    <a:pt x="3" y="10"/>
                    <a:pt x="3" y="10"/>
                  </a:cubicBezTo>
                  <a:cubicBezTo>
                    <a:pt x="3" y="7"/>
                    <a:pt x="5" y="5"/>
                    <a:pt x="8" y="5"/>
                  </a:cubicBezTo>
                  <a:cubicBezTo>
                    <a:pt x="31" y="5"/>
                    <a:pt x="31" y="5"/>
                    <a:pt x="31" y="5"/>
                  </a:cubicBezTo>
                  <a:cubicBezTo>
                    <a:pt x="33" y="5"/>
                    <a:pt x="35" y="7"/>
                    <a:pt x="35" y="10"/>
                  </a:cubicBezTo>
                  <a:lnTo>
                    <a:pt x="35"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30" name="组合 29"/>
          <p:cNvGrpSpPr/>
          <p:nvPr/>
        </p:nvGrpSpPr>
        <p:grpSpPr>
          <a:xfrm>
            <a:off x="5159863" y="1066947"/>
            <a:ext cx="547688" cy="715963"/>
            <a:chOff x="5089525" y="1127126"/>
            <a:chExt cx="547688" cy="715962"/>
          </a:xfrm>
          <a:solidFill>
            <a:srgbClr val="BA463A"/>
          </a:solidFill>
        </p:grpSpPr>
        <p:sp>
          <p:nvSpPr>
            <p:cNvPr id="31" name="Rectangle 18"/>
            <p:cNvSpPr>
              <a:spLocks noChangeArrowheads="1"/>
            </p:cNvSpPr>
            <p:nvPr/>
          </p:nvSpPr>
          <p:spPr bwMode="auto">
            <a:xfrm>
              <a:off x="5089525" y="1223963"/>
              <a:ext cx="34925" cy="619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sp>
          <p:nvSpPr>
            <p:cNvPr id="32" name="Freeform 19"/>
            <p:cNvSpPr/>
            <p:nvPr/>
          </p:nvSpPr>
          <p:spPr bwMode="auto">
            <a:xfrm>
              <a:off x="5159375" y="1127126"/>
              <a:ext cx="477838" cy="436563"/>
            </a:xfrm>
            <a:custGeom>
              <a:avLst/>
              <a:gdLst>
                <a:gd name="T0" fmla="*/ 0 w 55"/>
                <a:gd name="T1" fmla="*/ 10 h 50"/>
                <a:gd name="T2" fmla="*/ 0 w 55"/>
                <a:gd name="T3" fmla="*/ 44 h 50"/>
                <a:gd name="T4" fmla="*/ 55 w 55"/>
                <a:gd name="T5" fmla="*/ 42 h 50"/>
                <a:gd name="T6" fmla="*/ 55 w 55"/>
                <a:gd name="T7" fmla="*/ 8 h 50"/>
                <a:gd name="T8" fmla="*/ 0 w 55"/>
                <a:gd name="T9" fmla="*/ 10 h 50"/>
              </a:gdLst>
              <a:ahLst/>
              <a:cxnLst>
                <a:cxn ang="0">
                  <a:pos x="T0" y="T1"/>
                </a:cxn>
                <a:cxn ang="0">
                  <a:pos x="T2" y="T3"/>
                </a:cxn>
                <a:cxn ang="0">
                  <a:pos x="T4" y="T5"/>
                </a:cxn>
                <a:cxn ang="0">
                  <a:pos x="T6" y="T7"/>
                </a:cxn>
                <a:cxn ang="0">
                  <a:pos x="T8" y="T9"/>
                </a:cxn>
              </a:cxnLst>
              <a:rect l="0" t="0" r="r" b="b"/>
              <a:pathLst>
                <a:path w="55" h="50">
                  <a:moveTo>
                    <a:pt x="0" y="10"/>
                  </a:moveTo>
                  <a:cubicBezTo>
                    <a:pt x="0" y="44"/>
                    <a:pt x="0" y="44"/>
                    <a:pt x="0" y="44"/>
                  </a:cubicBezTo>
                  <a:cubicBezTo>
                    <a:pt x="21" y="35"/>
                    <a:pt x="33" y="50"/>
                    <a:pt x="55" y="42"/>
                  </a:cubicBezTo>
                  <a:cubicBezTo>
                    <a:pt x="55" y="31"/>
                    <a:pt x="55" y="19"/>
                    <a:pt x="55" y="8"/>
                  </a:cubicBezTo>
                  <a:cubicBezTo>
                    <a:pt x="33" y="16"/>
                    <a:pt x="21" y="0"/>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33" name="组合 32"/>
          <p:cNvGrpSpPr/>
          <p:nvPr/>
        </p:nvGrpSpPr>
        <p:grpSpPr>
          <a:xfrm>
            <a:off x="4115288" y="2132159"/>
            <a:ext cx="549276" cy="549275"/>
            <a:chOff x="4044950" y="2192338"/>
            <a:chExt cx="549276" cy="549275"/>
          </a:xfrm>
          <a:solidFill>
            <a:srgbClr val="BA463A"/>
          </a:solidFill>
        </p:grpSpPr>
        <p:sp>
          <p:nvSpPr>
            <p:cNvPr id="34" name="Freeform 20"/>
            <p:cNvSpPr/>
            <p:nvPr/>
          </p:nvSpPr>
          <p:spPr bwMode="auto">
            <a:xfrm>
              <a:off x="4044950" y="2192338"/>
              <a:ext cx="549275" cy="549275"/>
            </a:xfrm>
            <a:custGeom>
              <a:avLst/>
              <a:gdLst>
                <a:gd name="T0" fmla="*/ 61 w 63"/>
                <a:gd name="T1" fmla="*/ 54 h 63"/>
                <a:gd name="T2" fmla="*/ 12 w 63"/>
                <a:gd name="T3" fmla="*/ 54 h 63"/>
                <a:gd name="T4" fmla="*/ 12 w 63"/>
                <a:gd name="T5" fmla="*/ 3 h 63"/>
                <a:gd name="T6" fmla="*/ 8 w 63"/>
                <a:gd name="T7" fmla="*/ 3 h 63"/>
                <a:gd name="T8" fmla="*/ 8 w 63"/>
                <a:gd name="T9" fmla="*/ 54 h 63"/>
                <a:gd name="T10" fmla="*/ 3 w 63"/>
                <a:gd name="T11" fmla="*/ 54 h 63"/>
                <a:gd name="T12" fmla="*/ 3 w 63"/>
                <a:gd name="T13" fmla="*/ 58 h 63"/>
                <a:gd name="T14" fmla="*/ 8 w 63"/>
                <a:gd name="T15" fmla="*/ 58 h 63"/>
                <a:gd name="T16" fmla="*/ 8 w 63"/>
                <a:gd name="T17" fmla="*/ 60 h 63"/>
                <a:gd name="T18" fmla="*/ 12 w 63"/>
                <a:gd name="T19" fmla="*/ 60 h 63"/>
                <a:gd name="T20" fmla="*/ 12 w 63"/>
                <a:gd name="T21" fmla="*/ 58 h 63"/>
                <a:gd name="T22" fmla="*/ 61 w 63"/>
                <a:gd name="T23" fmla="*/ 58 h 63"/>
                <a:gd name="T24" fmla="*/ 61 w 63"/>
                <a:gd name="T25"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61" y="54"/>
                  </a:moveTo>
                  <a:cubicBezTo>
                    <a:pt x="44" y="54"/>
                    <a:pt x="28" y="54"/>
                    <a:pt x="12" y="54"/>
                  </a:cubicBezTo>
                  <a:cubicBezTo>
                    <a:pt x="12" y="37"/>
                    <a:pt x="12" y="20"/>
                    <a:pt x="12" y="3"/>
                  </a:cubicBezTo>
                  <a:cubicBezTo>
                    <a:pt x="12" y="0"/>
                    <a:pt x="8" y="0"/>
                    <a:pt x="8" y="3"/>
                  </a:cubicBezTo>
                  <a:cubicBezTo>
                    <a:pt x="8" y="20"/>
                    <a:pt x="8" y="37"/>
                    <a:pt x="8" y="54"/>
                  </a:cubicBezTo>
                  <a:cubicBezTo>
                    <a:pt x="6" y="54"/>
                    <a:pt x="5" y="54"/>
                    <a:pt x="3" y="54"/>
                  </a:cubicBezTo>
                  <a:cubicBezTo>
                    <a:pt x="0" y="54"/>
                    <a:pt x="0" y="58"/>
                    <a:pt x="3" y="58"/>
                  </a:cubicBezTo>
                  <a:cubicBezTo>
                    <a:pt x="5" y="58"/>
                    <a:pt x="6" y="58"/>
                    <a:pt x="8" y="58"/>
                  </a:cubicBezTo>
                  <a:cubicBezTo>
                    <a:pt x="8" y="59"/>
                    <a:pt x="8" y="60"/>
                    <a:pt x="8" y="60"/>
                  </a:cubicBezTo>
                  <a:cubicBezTo>
                    <a:pt x="8" y="63"/>
                    <a:pt x="12" y="63"/>
                    <a:pt x="12" y="60"/>
                  </a:cubicBezTo>
                  <a:cubicBezTo>
                    <a:pt x="12" y="60"/>
                    <a:pt x="12" y="59"/>
                    <a:pt x="12" y="58"/>
                  </a:cubicBezTo>
                  <a:cubicBezTo>
                    <a:pt x="28" y="58"/>
                    <a:pt x="44" y="58"/>
                    <a:pt x="61" y="58"/>
                  </a:cubicBezTo>
                  <a:cubicBezTo>
                    <a:pt x="63" y="58"/>
                    <a:pt x="63" y="54"/>
                    <a:pt x="6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37" name="Freeform 21"/>
            <p:cNvSpPr/>
            <p:nvPr/>
          </p:nvSpPr>
          <p:spPr bwMode="auto">
            <a:xfrm>
              <a:off x="4132263" y="2219326"/>
              <a:ext cx="461963" cy="417513"/>
            </a:xfrm>
            <a:custGeom>
              <a:avLst/>
              <a:gdLst>
                <a:gd name="T0" fmla="*/ 53 w 53"/>
                <a:gd name="T1" fmla="*/ 5 h 48"/>
                <a:gd name="T2" fmla="*/ 51 w 53"/>
                <a:gd name="T3" fmla="*/ 3 h 48"/>
                <a:gd name="T4" fmla="*/ 49 w 53"/>
                <a:gd name="T5" fmla="*/ 3 h 48"/>
                <a:gd name="T6" fmla="*/ 47 w 53"/>
                <a:gd name="T7" fmla="*/ 2 h 48"/>
                <a:gd name="T8" fmla="*/ 39 w 53"/>
                <a:gd name="T9" fmla="*/ 1 h 48"/>
                <a:gd name="T10" fmla="*/ 35 w 53"/>
                <a:gd name="T11" fmla="*/ 3 h 48"/>
                <a:gd name="T12" fmla="*/ 37 w 53"/>
                <a:gd name="T13" fmla="*/ 7 h 48"/>
                <a:gd name="T14" fmla="*/ 26 w 53"/>
                <a:gd name="T15" fmla="*/ 20 h 48"/>
                <a:gd name="T16" fmla="*/ 7 w 53"/>
                <a:gd name="T17" fmla="*/ 37 h 48"/>
                <a:gd name="T18" fmla="*/ 10 w 53"/>
                <a:gd name="T19" fmla="*/ 46 h 48"/>
                <a:gd name="T20" fmla="*/ 32 w 53"/>
                <a:gd name="T21" fmla="*/ 30 h 48"/>
                <a:gd name="T22" fmla="*/ 45 w 53"/>
                <a:gd name="T23" fmla="*/ 14 h 48"/>
                <a:gd name="T24" fmla="*/ 44 w 53"/>
                <a:gd name="T25" fmla="*/ 16 h 48"/>
                <a:gd name="T26" fmla="*/ 47 w 53"/>
                <a:gd name="T27" fmla="*/ 20 h 48"/>
                <a:gd name="T28" fmla="*/ 47 w 53"/>
                <a:gd name="T29" fmla="*/ 20 h 48"/>
                <a:gd name="T30" fmla="*/ 51 w 53"/>
                <a:gd name="T31" fmla="*/ 18 h 48"/>
                <a:gd name="T32" fmla="*/ 53 w 53"/>
                <a:gd name="T33" fmla="*/ 7 h 48"/>
                <a:gd name="T34" fmla="*/ 53 w 53"/>
                <a:gd name="T35"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48">
                  <a:moveTo>
                    <a:pt x="53" y="5"/>
                  </a:moveTo>
                  <a:cubicBezTo>
                    <a:pt x="52" y="4"/>
                    <a:pt x="51" y="3"/>
                    <a:pt x="51" y="3"/>
                  </a:cubicBezTo>
                  <a:cubicBezTo>
                    <a:pt x="49" y="3"/>
                    <a:pt x="49" y="3"/>
                    <a:pt x="49" y="3"/>
                  </a:cubicBezTo>
                  <a:cubicBezTo>
                    <a:pt x="49" y="2"/>
                    <a:pt x="48" y="2"/>
                    <a:pt x="47" y="2"/>
                  </a:cubicBezTo>
                  <a:cubicBezTo>
                    <a:pt x="39" y="1"/>
                    <a:pt x="39" y="1"/>
                    <a:pt x="39" y="1"/>
                  </a:cubicBezTo>
                  <a:cubicBezTo>
                    <a:pt x="37" y="0"/>
                    <a:pt x="35" y="2"/>
                    <a:pt x="35" y="3"/>
                  </a:cubicBezTo>
                  <a:cubicBezTo>
                    <a:pt x="34" y="5"/>
                    <a:pt x="35" y="7"/>
                    <a:pt x="37" y="7"/>
                  </a:cubicBezTo>
                  <a:cubicBezTo>
                    <a:pt x="33" y="11"/>
                    <a:pt x="29" y="15"/>
                    <a:pt x="26" y="20"/>
                  </a:cubicBezTo>
                  <a:cubicBezTo>
                    <a:pt x="21" y="28"/>
                    <a:pt x="16" y="34"/>
                    <a:pt x="7" y="37"/>
                  </a:cubicBezTo>
                  <a:cubicBezTo>
                    <a:pt x="0" y="38"/>
                    <a:pt x="3" y="48"/>
                    <a:pt x="10" y="46"/>
                  </a:cubicBezTo>
                  <a:cubicBezTo>
                    <a:pt x="19" y="44"/>
                    <a:pt x="26" y="38"/>
                    <a:pt x="32" y="30"/>
                  </a:cubicBezTo>
                  <a:cubicBezTo>
                    <a:pt x="36" y="24"/>
                    <a:pt x="39" y="18"/>
                    <a:pt x="45" y="14"/>
                  </a:cubicBezTo>
                  <a:cubicBezTo>
                    <a:pt x="44" y="16"/>
                    <a:pt x="44" y="16"/>
                    <a:pt x="44" y="16"/>
                  </a:cubicBezTo>
                  <a:cubicBezTo>
                    <a:pt x="44" y="18"/>
                    <a:pt x="45" y="20"/>
                    <a:pt x="47" y="20"/>
                  </a:cubicBezTo>
                  <a:cubicBezTo>
                    <a:pt x="47" y="20"/>
                    <a:pt x="47" y="20"/>
                    <a:pt x="47" y="20"/>
                  </a:cubicBezTo>
                  <a:cubicBezTo>
                    <a:pt x="49" y="20"/>
                    <a:pt x="50" y="19"/>
                    <a:pt x="51" y="18"/>
                  </a:cubicBezTo>
                  <a:cubicBezTo>
                    <a:pt x="53" y="7"/>
                    <a:pt x="53" y="7"/>
                    <a:pt x="53" y="7"/>
                  </a:cubicBezTo>
                  <a:cubicBezTo>
                    <a:pt x="53" y="6"/>
                    <a:pt x="53" y="5"/>
                    <a:pt x="5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39" name="组合 38"/>
          <p:cNvGrpSpPr/>
          <p:nvPr/>
        </p:nvGrpSpPr>
        <p:grpSpPr>
          <a:xfrm>
            <a:off x="4089888" y="1024084"/>
            <a:ext cx="635001" cy="890588"/>
            <a:chOff x="4019550" y="1084263"/>
            <a:chExt cx="635001" cy="890588"/>
          </a:xfrm>
          <a:solidFill>
            <a:srgbClr val="BA463A"/>
          </a:solidFill>
        </p:grpSpPr>
        <p:sp>
          <p:nvSpPr>
            <p:cNvPr id="49" name="Freeform 22"/>
            <p:cNvSpPr/>
            <p:nvPr/>
          </p:nvSpPr>
          <p:spPr bwMode="auto">
            <a:xfrm>
              <a:off x="4019550" y="1144588"/>
              <a:ext cx="477838" cy="603250"/>
            </a:xfrm>
            <a:custGeom>
              <a:avLst/>
              <a:gdLst>
                <a:gd name="T0" fmla="*/ 55 w 55"/>
                <a:gd name="T1" fmla="*/ 64 h 69"/>
                <a:gd name="T2" fmla="*/ 55 w 55"/>
                <a:gd name="T3" fmla="*/ 64 h 69"/>
                <a:gd name="T4" fmla="*/ 34 w 55"/>
                <a:gd name="T5" fmla="*/ 60 h 69"/>
                <a:gd name="T6" fmla="*/ 5 w 55"/>
                <a:gd name="T7" fmla="*/ 21 h 69"/>
                <a:gd name="T8" fmla="*/ 9 w 55"/>
                <a:gd name="T9" fmla="*/ 0 h 69"/>
              </a:gdLst>
              <a:ahLst/>
              <a:cxnLst>
                <a:cxn ang="0">
                  <a:pos x="T0" y="T1"/>
                </a:cxn>
                <a:cxn ang="0">
                  <a:pos x="T2" y="T3"/>
                </a:cxn>
                <a:cxn ang="0">
                  <a:pos x="T4" y="T5"/>
                </a:cxn>
                <a:cxn ang="0">
                  <a:pos x="T6" y="T7"/>
                </a:cxn>
                <a:cxn ang="0">
                  <a:pos x="T8" y="T9"/>
                </a:cxn>
              </a:cxnLst>
              <a:rect l="0" t="0" r="r" b="b"/>
              <a:pathLst>
                <a:path w="55" h="69">
                  <a:moveTo>
                    <a:pt x="55" y="64"/>
                  </a:moveTo>
                  <a:cubicBezTo>
                    <a:pt x="55" y="64"/>
                    <a:pt x="55" y="64"/>
                    <a:pt x="55" y="64"/>
                  </a:cubicBezTo>
                  <a:cubicBezTo>
                    <a:pt x="48" y="69"/>
                    <a:pt x="38" y="67"/>
                    <a:pt x="34" y="60"/>
                  </a:cubicBezTo>
                  <a:cubicBezTo>
                    <a:pt x="5" y="21"/>
                    <a:pt x="5" y="21"/>
                    <a:pt x="5" y="21"/>
                  </a:cubicBezTo>
                  <a:cubicBezTo>
                    <a:pt x="0" y="14"/>
                    <a:pt x="2" y="5"/>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58" name="Freeform 23"/>
            <p:cNvSpPr/>
            <p:nvPr/>
          </p:nvSpPr>
          <p:spPr bwMode="auto">
            <a:xfrm>
              <a:off x="4124325" y="1084263"/>
              <a:ext cx="182563" cy="209550"/>
            </a:xfrm>
            <a:custGeom>
              <a:avLst/>
              <a:gdLst>
                <a:gd name="T0" fmla="*/ 20 w 21"/>
                <a:gd name="T1" fmla="*/ 14 h 24"/>
                <a:gd name="T2" fmla="*/ 19 w 21"/>
                <a:gd name="T3" fmla="*/ 20 h 24"/>
                <a:gd name="T4" fmla="*/ 16 w 21"/>
                <a:gd name="T5" fmla="*/ 22 h 24"/>
                <a:gd name="T6" fmla="*/ 10 w 21"/>
                <a:gd name="T7" fmla="*/ 21 h 24"/>
                <a:gd name="T8" fmla="*/ 1 w 21"/>
                <a:gd name="T9" fmla="*/ 9 h 24"/>
                <a:gd name="T10" fmla="*/ 2 w 21"/>
                <a:gd name="T11" fmla="*/ 3 h 24"/>
                <a:gd name="T12" fmla="*/ 5 w 21"/>
                <a:gd name="T13" fmla="*/ 1 h 24"/>
                <a:gd name="T14" fmla="*/ 11 w 21"/>
                <a:gd name="T15" fmla="*/ 2 h 24"/>
                <a:gd name="T16" fmla="*/ 20 w 21"/>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4">
                  <a:moveTo>
                    <a:pt x="20" y="14"/>
                  </a:moveTo>
                  <a:cubicBezTo>
                    <a:pt x="21" y="16"/>
                    <a:pt x="21" y="19"/>
                    <a:pt x="19" y="20"/>
                  </a:cubicBezTo>
                  <a:cubicBezTo>
                    <a:pt x="16" y="22"/>
                    <a:pt x="16" y="22"/>
                    <a:pt x="16" y="22"/>
                  </a:cubicBezTo>
                  <a:cubicBezTo>
                    <a:pt x="14" y="24"/>
                    <a:pt x="11" y="23"/>
                    <a:pt x="10" y="21"/>
                  </a:cubicBezTo>
                  <a:cubicBezTo>
                    <a:pt x="1" y="9"/>
                    <a:pt x="1" y="9"/>
                    <a:pt x="1" y="9"/>
                  </a:cubicBezTo>
                  <a:cubicBezTo>
                    <a:pt x="0" y="7"/>
                    <a:pt x="0" y="4"/>
                    <a:pt x="2" y="3"/>
                  </a:cubicBezTo>
                  <a:cubicBezTo>
                    <a:pt x="5" y="1"/>
                    <a:pt x="5" y="1"/>
                    <a:pt x="5" y="1"/>
                  </a:cubicBezTo>
                  <a:cubicBezTo>
                    <a:pt x="7" y="0"/>
                    <a:pt x="10" y="0"/>
                    <a:pt x="11" y="2"/>
                  </a:cubicBezTo>
                  <a:lnTo>
                    <a:pt x="2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59" name="Freeform 24"/>
            <p:cNvSpPr/>
            <p:nvPr/>
          </p:nvSpPr>
          <p:spPr bwMode="auto">
            <a:xfrm>
              <a:off x="4402138" y="1476376"/>
              <a:ext cx="192088" cy="209550"/>
            </a:xfrm>
            <a:custGeom>
              <a:avLst/>
              <a:gdLst>
                <a:gd name="T0" fmla="*/ 20 w 22"/>
                <a:gd name="T1" fmla="*/ 14 h 24"/>
                <a:gd name="T2" fmla="*/ 19 w 22"/>
                <a:gd name="T3" fmla="*/ 21 h 24"/>
                <a:gd name="T4" fmla="*/ 17 w 22"/>
                <a:gd name="T5" fmla="*/ 22 h 24"/>
                <a:gd name="T6" fmla="*/ 10 w 22"/>
                <a:gd name="T7" fmla="*/ 21 h 24"/>
                <a:gd name="T8" fmla="*/ 2 w 22"/>
                <a:gd name="T9" fmla="*/ 10 h 24"/>
                <a:gd name="T10" fmla="*/ 3 w 22"/>
                <a:gd name="T11" fmla="*/ 3 h 24"/>
                <a:gd name="T12" fmla="*/ 5 w 22"/>
                <a:gd name="T13" fmla="*/ 1 h 24"/>
                <a:gd name="T14" fmla="*/ 12 w 22"/>
                <a:gd name="T15" fmla="*/ 2 h 24"/>
                <a:gd name="T16" fmla="*/ 20 w 22"/>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4">
                  <a:moveTo>
                    <a:pt x="20" y="14"/>
                  </a:moveTo>
                  <a:cubicBezTo>
                    <a:pt x="22" y="16"/>
                    <a:pt x="21" y="19"/>
                    <a:pt x="19" y="21"/>
                  </a:cubicBezTo>
                  <a:cubicBezTo>
                    <a:pt x="17" y="22"/>
                    <a:pt x="17" y="22"/>
                    <a:pt x="17" y="22"/>
                  </a:cubicBezTo>
                  <a:cubicBezTo>
                    <a:pt x="15" y="24"/>
                    <a:pt x="12" y="23"/>
                    <a:pt x="10" y="21"/>
                  </a:cubicBezTo>
                  <a:cubicBezTo>
                    <a:pt x="2" y="10"/>
                    <a:pt x="2" y="10"/>
                    <a:pt x="2" y="10"/>
                  </a:cubicBezTo>
                  <a:cubicBezTo>
                    <a:pt x="0" y="7"/>
                    <a:pt x="1" y="5"/>
                    <a:pt x="3" y="3"/>
                  </a:cubicBezTo>
                  <a:cubicBezTo>
                    <a:pt x="5" y="1"/>
                    <a:pt x="5" y="1"/>
                    <a:pt x="5" y="1"/>
                  </a:cubicBezTo>
                  <a:cubicBezTo>
                    <a:pt x="7" y="0"/>
                    <a:pt x="10" y="0"/>
                    <a:pt x="12" y="2"/>
                  </a:cubicBezTo>
                  <a:lnTo>
                    <a:pt x="2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60" name="Freeform 25"/>
            <p:cNvSpPr/>
            <p:nvPr/>
          </p:nvSpPr>
          <p:spPr bwMode="auto">
            <a:xfrm>
              <a:off x="4037013" y="1730376"/>
              <a:ext cx="617538" cy="244475"/>
            </a:xfrm>
            <a:custGeom>
              <a:avLst/>
              <a:gdLst>
                <a:gd name="T0" fmla="*/ 53 w 71"/>
                <a:gd name="T1" fmla="*/ 28 h 28"/>
                <a:gd name="T2" fmla="*/ 40 w 71"/>
                <a:gd name="T3" fmla="*/ 24 h 28"/>
                <a:gd name="T4" fmla="*/ 34 w 71"/>
                <a:gd name="T5" fmla="*/ 15 h 28"/>
                <a:gd name="T6" fmla="*/ 34 w 71"/>
                <a:gd name="T7" fmla="*/ 15 h 28"/>
                <a:gd name="T8" fmla="*/ 30 w 71"/>
                <a:gd name="T9" fmla="*/ 8 h 28"/>
                <a:gd name="T10" fmla="*/ 19 w 71"/>
                <a:gd name="T11" fmla="*/ 4 h 28"/>
                <a:gd name="T12" fmla="*/ 18 w 71"/>
                <a:gd name="T13" fmla="*/ 4 h 28"/>
                <a:gd name="T14" fmla="*/ 8 w 71"/>
                <a:gd name="T15" fmla="*/ 8 h 28"/>
                <a:gd name="T16" fmla="*/ 4 w 71"/>
                <a:gd name="T17" fmla="*/ 14 h 28"/>
                <a:gd name="T18" fmla="*/ 4 w 71"/>
                <a:gd name="T19" fmla="*/ 15 h 28"/>
                <a:gd name="T20" fmla="*/ 2 w 71"/>
                <a:gd name="T21" fmla="*/ 16 h 28"/>
                <a:gd name="T22" fmla="*/ 0 w 71"/>
                <a:gd name="T23" fmla="*/ 15 h 28"/>
                <a:gd name="T24" fmla="*/ 0 w 71"/>
                <a:gd name="T25" fmla="*/ 14 h 28"/>
                <a:gd name="T26" fmla="*/ 6 w 71"/>
                <a:gd name="T27" fmla="*/ 5 h 28"/>
                <a:gd name="T28" fmla="*/ 18 w 71"/>
                <a:gd name="T29" fmla="*/ 1 h 28"/>
                <a:gd name="T30" fmla="*/ 19 w 71"/>
                <a:gd name="T31" fmla="*/ 1 h 28"/>
                <a:gd name="T32" fmla="*/ 32 w 71"/>
                <a:gd name="T33" fmla="*/ 5 h 28"/>
                <a:gd name="T34" fmla="*/ 37 w 71"/>
                <a:gd name="T35" fmla="*/ 13 h 28"/>
                <a:gd name="T36" fmla="*/ 37 w 71"/>
                <a:gd name="T37" fmla="*/ 14 h 28"/>
                <a:gd name="T38" fmla="*/ 42 w 71"/>
                <a:gd name="T39" fmla="*/ 21 h 28"/>
                <a:gd name="T40" fmla="*/ 53 w 71"/>
                <a:gd name="T41" fmla="*/ 24 h 28"/>
                <a:gd name="T42" fmla="*/ 53 w 71"/>
                <a:gd name="T43" fmla="*/ 24 h 28"/>
                <a:gd name="T44" fmla="*/ 53 w 71"/>
                <a:gd name="T45" fmla="*/ 24 h 28"/>
                <a:gd name="T46" fmla="*/ 64 w 71"/>
                <a:gd name="T47" fmla="*/ 21 h 28"/>
                <a:gd name="T48" fmla="*/ 64 w 71"/>
                <a:gd name="T49" fmla="*/ 21 h 28"/>
                <a:gd name="T50" fmla="*/ 68 w 71"/>
                <a:gd name="T51" fmla="*/ 14 h 28"/>
                <a:gd name="T52" fmla="*/ 68 w 71"/>
                <a:gd name="T53" fmla="*/ 14 h 28"/>
                <a:gd name="T54" fmla="*/ 68 w 71"/>
                <a:gd name="T55" fmla="*/ 14 h 28"/>
                <a:gd name="T56" fmla="*/ 63 w 71"/>
                <a:gd name="T57" fmla="*/ 7 h 28"/>
                <a:gd name="T58" fmla="*/ 52 w 71"/>
                <a:gd name="T59" fmla="*/ 4 h 28"/>
                <a:gd name="T60" fmla="*/ 51 w 71"/>
                <a:gd name="T61" fmla="*/ 2 h 28"/>
                <a:gd name="T62" fmla="*/ 52 w 71"/>
                <a:gd name="T63" fmla="*/ 0 h 28"/>
                <a:gd name="T64" fmla="*/ 65 w 71"/>
                <a:gd name="T65" fmla="*/ 4 h 28"/>
                <a:gd name="T66" fmla="*/ 71 w 71"/>
                <a:gd name="T67" fmla="*/ 14 h 28"/>
                <a:gd name="T68" fmla="*/ 71 w 71"/>
                <a:gd name="T69" fmla="*/ 14 h 28"/>
                <a:gd name="T70" fmla="*/ 66 w 71"/>
                <a:gd name="T71" fmla="*/ 24 h 28"/>
                <a:gd name="T72" fmla="*/ 66 w 71"/>
                <a:gd name="T73" fmla="*/ 24 h 28"/>
                <a:gd name="T74" fmla="*/ 53 w 71"/>
                <a:gd name="T7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28">
                  <a:moveTo>
                    <a:pt x="53" y="28"/>
                  </a:moveTo>
                  <a:cubicBezTo>
                    <a:pt x="48" y="28"/>
                    <a:pt x="43" y="26"/>
                    <a:pt x="40" y="24"/>
                  </a:cubicBezTo>
                  <a:cubicBezTo>
                    <a:pt x="37" y="22"/>
                    <a:pt x="35" y="19"/>
                    <a:pt x="34" y="15"/>
                  </a:cubicBezTo>
                  <a:cubicBezTo>
                    <a:pt x="34" y="15"/>
                    <a:pt x="34" y="15"/>
                    <a:pt x="34" y="15"/>
                  </a:cubicBezTo>
                  <a:cubicBezTo>
                    <a:pt x="34" y="12"/>
                    <a:pt x="33" y="10"/>
                    <a:pt x="30" y="8"/>
                  </a:cubicBezTo>
                  <a:cubicBezTo>
                    <a:pt x="27" y="6"/>
                    <a:pt x="23" y="4"/>
                    <a:pt x="19" y="4"/>
                  </a:cubicBezTo>
                  <a:cubicBezTo>
                    <a:pt x="18" y="4"/>
                    <a:pt x="18" y="4"/>
                    <a:pt x="18" y="4"/>
                  </a:cubicBezTo>
                  <a:cubicBezTo>
                    <a:pt x="14" y="4"/>
                    <a:pt x="10" y="6"/>
                    <a:pt x="8" y="8"/>
                  </a:cubicBezTo>
                  <a:cubicBezTo>
                    <a:pt x="5" y="9"/>
                    <a:pt x="4" y="12"/>
                    <a:pt x="4" y="14"/>
                  </a:cubicBezTo>
                  <a:cubicBezTo>
                    <a:pt x="4" y="15"/>
                    <a:pt x="4" y="15"/>
                    <a:pt x="4" y="15"/>
                  </a:cubicBezTo>
                  <a:cubicBezTo>
                    <a:pt x="4" y="16"/>
                    <a:pt x="3" y="16"/>
                    <a:pt x="2" y="16"/>
                  </a:cubicBezTo>
                  <a:cubicBezTo>
                    <a:pt x="1" y="16"/>
                    <a:pt x="0" y="16"/>
                    <a:pt x="0" y="15"/>
                  </a:cubicBezTo>
                  <a:cubicBezTo>
                    <a:pt x="0" y="14"/>
                    <a:pt x="0" y="14"/>
                    <a:pt x="0" y="14"/>
                  </a:cubicBezTo>
                  <a:cubicBezTo>
                    <a:pt x="0" y="11"/>
                    <a:pt x="3" y="7"/>
                    <a:pt x="6" y="5"/>
                  </a:cubicBezTo>
                  <a:cubicBezTo>
                    <a:pt x="9" y="3"/>
                    <a:pt x="14" y="1"/>
                    <a:pt x="18" y="1"/>
                  </a:cubicBezTo>
                  <a:cubicBezTo>
                    <a:pt x="19" y="1"/>
                    <a:pt x="19" y="1"/>
                    <a:pt x="19" y="1"/>
                  </a:cubicBezTo>
                  <a:cubicBezTo>
                    <a:pt x="24" y="1"/>
                    <a:pt x="28" y="3"/>
                    <a:pt x="32" y="5"/>
                  </a:cubicBezTo>
                  <a:cubicBezTo>
                    <a:pt x="35" y="7"/>
                    <a:pt x="37" y="10"/>
                    <a:pt x="37" y="13"/>
                  </a:cubicBezTo>
                  <a:cubicBezTo>
                    <a:pt x="37" y="14"/>
                    <a:pt x="37" y="14"/>
                    <a:pt x="37" y="14"/>
                  </a:cubicBezTo>
                  <a:cubicBezTo>
                    <a:pt x="37" y="17"/>
                    <a:pt x="39" y="19"/>
                    <a:pt x="42" y="21"/>
                  </a:cubicBezTo>
                  <a:cubicBezTo>
                    <a:pt x="45" y="23"/>
                    <a:pt x="49" y="24"/>
                    <a:pt x="53" y="24"/>
                  </a:cubicBezTo>
                  <a:cubicBezTo>
                    <a:pt x="53" y="24"/>
                    <a:pt x="53" y="24"/>
                    <a:pt x="53" y="24"/>
                  </a:cubicBezTo>
                  <a:cubicBezTo>
                    <a:pt x="53" y="24"/>
                    <a:pt x="53" y="24"/>
                    <a:pt x="53" y="24"/>
                  </a:cubicBezTo>
                  <a:cubicBezTo>
                    <a:pt x="57" y="24"/>
                    <a:pt x="61" y="23"/>
                    <a:pt x="64" y="21"/>
                  </a:cubicBezTo>
                  <a:cubicBezTo>
                    <a:pt x="64" y="21"/>
                    <a:pt x="64" y="21"/>
                    <a:pt x="64" y="21"/>
                  </a:cubicBezTo>
                  <a:cubicBezTo>
                    <a:pt x="67" y="19"/>
                    <a:pt x="68" y="17"/>
                    <a:pt x="68" y="14"/>
                  </a:cubicBezTo>
                  <a:cubicBezTo>
                    <a:pt x="68" y="14"/>
                    <a:pt x="68" y="14"/>
                    <a:pt x="68" y="14"/>
                  </a:cubicBezTo>
                  <a:cubicBezTo>
                    <a:pt x="68" y="14"/>
                    <a:pt x="68" y="14"/>
                    <a:pt x="68" y="14"/>
                  </a:cubicBezTo>
                  <a:cubicBezTo>
                    <a:pt x="68" y="11"/>
                    <a:pt x="66" y="9"/>
                    <a:pt x="63" y="7"/>
                  </a:cubicBezTo>
                  <a:cubicBezTo>
                    <a:pt x="61" y="5"/>
                    <a:pt x="57" y="4"/>
                    <a:pt x="52" y="4"/>
                  </a:cubicBezTo>
                  <a:cubicBezTo>
                    <a:pt x="51" y="4"/>
                    <a:pt x="51" y="3"/>
                    <a:pt x="51" y="2"/>
                  </a:cubicBezTo>
                  <a:cubicBezTo>
                    <a:pt x="51" y="1"/>
                    <a:pt x="51" y="0"/>
                    <a:pt x="52" y="0"/>
                  </a:cubicBezTo>
                  <a:cubicBezTo>
                    <a:pt x="57" y="0"/>
                    <a:pt x="62" y="2"/>
                    <a:pt x="65" y="4"/>
                  </a:cubicBezTo>
                  <a:cubicBezTo>
                    <a:pt x="69" y="7"/>
                    <a:pt x="71" y="10"/>
                    <a:pt x="71" y="14"/>
                  </a:cubicBezTo>
                  <a:cubicBezTo>
                    <a:pt x="71" y="14"/>
                    <a:pt x="71" y="14"/>
                    <a:pt x="71" y="14"/>
                  </a:cubicBezTo>
                  <a:cubicBezTo>
                    <a:pt x="71" y="18"/>
                    <a:pt x="69" y="21"/>
                    <a:pt x="66" y="24"/>
                  </a:cubicBezTo>
                  <a:cubicBezTo>
                    <a:pt x="66" y="24"/>
                    <a:pt x="66" y="24"/>
                    <a:pt x="66" y="24"/>
                  </a:cubicBezTo>
                  <a:cubicBezTo>
                    <a:pt x="62" y="26"/>
                    <a:pt x="58" y="28"/>
                    <a:pt x="5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61" name="组合 60"/>
          <p:cNvGrpSpPr/>
          <p:nvPr/>
        </p:nvGrpSpPr>
        <p:grpSpPr>
          <a:xfrm>
            <a:off x="6291751" y="2149623"/>
            <a:ext cx="660400" cy="506413"/>
            <a:chOff x="6221413" y="2209801"/>
            <a:chExt cx="660400" cy="506413"/>
          </a:xfrm>
          <a:solidFill>
            <a:srgbClr val="BA463A"/>
          </a:solidFill>
        </p:grpSpPr>
        <p:sp>
          <p:nvSpPr>
            <p:cNvPr id="70" name="Freeform 26"/>
            <p:cNvSpPr/>
            <p:nvPr/>
          </p:nvSpPr>
          <p:spPr bwMode="auto">
            <a:xfrm>
              <a:off x="6221413" y="2698751"/>
              <a:ext cx="660400" cy="17463"/>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71" name="Rectangle 27"/>
            <p:cNvSpPr>
              <a:spLocks noChangeArrowheads="1"/>
            </p:cNvSpPr>
            <p:nvPr/>
          </p:nvSpPr>
          <p:spPr bwMode="auto">
            <a:xfrm>
              <a:off x="6308725" y="2322513"/>
              <a:ext cx="95250" cy="323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sp>
          <p:nvSpPr>
            <p:cNvPr id="72" name="Rectangle 28"/>
            <p:cNvSpPr>
              <a:spLocks noChangeArrowheads="1"/>
            </p:cNvSpPr>
            <p:nvPr/>
          </p:nvSpPr>
          <p:spPr bwMode="auto">
            <a:xfrm>
              <a:off x="6446838" y="2209801"/>
              <a:ext cx="96838" cy="436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sp>
          <p:nvSpPr>
            <p:cNvPr id="73" name="Rectangle 29"/>
            <p:cNvSpPr>
              <a:spLocks noChangeArrowheads="1"/>
            </p:cNvSpPr>
            <p:nvPr/>
          </p:nvSpPr>
          <p:spPr bwMode="auto">
            <a:xfrm>
              <a:off x="6577013" y="2349501"/>
              <a:ext cx="96838" cy="296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sp>
          <p:nvSpPr>
            <p:cNvPr id="91" name="Rectangle 30"/>
            <p:cNvSpPr>
              <a:spLocks noChangeArrowheads="1"/>
            </p:cNvSpPr>
            <p:nvPr/>
          </p:nvSpPr>
          <p:spPr bwMode="auto">
            <a:xfrm>
              <a:off x="6726238" y="2444751"/>
              <a:ext cx="952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grpSp>
      <p:sp>
        <p:nvSpPr>
          <p:cNvPr id="92" name="Freeform 31"/>
          <p:cNvSpPr>
            <a:spLocks noEditPoints="1"/>
          </p:cNvSpPr>
          <p:nvPr/>
        </p:nvSpPr>
        <p:spPr bwMode="auto">
          <a:xfrm>
            <a:off x="10633563" y="1189184"/>
            <a:ext cx="582613" cy="558800"/>
          </a:xfrm>
          <a:custGeom>
            <a:avLst/>
            <a:gdLst>
              <a:gd name="T0" fmla="*/ 58 w 67"/>
              <a:gd name="T1" fmla="*/ 30 h 64"/>
              <a:gd name="T2" fmla="*/ 57 w 67"/>
              <a:gd name="T3" fmla="*/ 30 h 64"/>
              <a:gd name="T4" fmla="*/ 58 w 67"/>
              <a:gd name="T5" fmla="*/ 30 h 64"/>
              <a:gd name="T6" fmla="*/ 58 w 67"/>
              <a:gd name="T7" fmla="*/ 30 h 64"/>
              <a:gd name="T8" fmla="*/ 58 w 67"/>
              <a:gd name="T9" fmla="*/ 30 h 64"/>
              <a:gd name="T10" fmla="*/ 58 w 67"/>
              <a:gd name="T11" fmla="*/ 31 h 64"/>
              <a:gd name="T12" fmla="*/ 58 w 67"/>
              <a:gd name="T13" fmla="*/ 31 h 64"/>
              <a:gd name="T14" fmla="*/ 52 w 67"/>
              <a:gd name="T15" fmla="*/ 37 h 64"/>
              <a:gd name="T16" fmla="*/ 15 w 67"/>
              <a:gd name="T17" fmla="*/ 37 h 64"/>
              <a:gd name="T18" fmla="*/ 9 w 67"/>
              <a:gd name="T19" fmla="*/ 31 h 64"/>
              <a:gd name="T20" fmla="*/ 9 w 67"/>
              <a:gd name="T21" fmla="*/ 31 h 64"/>
              <a:gd name="T22" fmla="*/ 9 w 67"/>
              <a:gd name="T23" fmla="*/ 30 h 64"/>
              <a:gd name="T24" fmla="*/ 9 w 67"/>
              <a:gd name="T25" fmla="*/ 30 h 64"/>
              <a:gd name="T26" fmla="*/ 9 w 67"/>
              <a:gd name="T27" fmla="*/ 30 h 64"/>
              <a:gd name="T28" fmla="*/ 10 w 67"/>
              <a:gd name="T29" fmla="*/ 30 h 64"/>
              <a:gd name="T30" fmla="*/ 9 w 67"/>
              <a:gd name="T31" fmla="*/ 30 h 64"/>
              <a:gd name="T32" fmla="*/ 0 w 67"/>
              <a:gd name="T33" fmla="*/ 39 h 64"/>
              <a:gd name="T34" fmla="*/ 0 w 67"/>
              <a:gd name="T35" fmla="*/ 54 h 64"/>
              <a:gd name="T36" fmla="*/ 9 w 67"/>
              <a:gd name="T37" fmla="*/ 64 h 64"/>
              <a:gd name="T38" fmla="*/ 58 w 67"/>
              <a:gd name="T39" fmla="*/ 64 h 64"/>
              <a:gd name="T40" fmla="*/ 67 w 67"/>
              <a:gd name="T41" fmla="*/ 54 h 64"/>
              <a:gd name="T42" fmla="*/ 67 w 67"/>
              <a:gd name="T43" fmla="*/ 39 h 64"/>
              <a:gd name="T44" fmla="*/ 58 w 67"/>
              <a:gd name="T45" fmla="*/ 30 h 64"/>
              <a:gd name="T46" fmla="*/ 7 w 67"/>
              <a:gd name="T47" fmla="*/ 38 h 64"/>
              <a:gd name="T48" fmla="*/ 6 w 67"/>
              <a:gd name="T49" fmla="*/ 38 h 64"/>
              <a:gd name="T50" fmla="*/ 5 w 67"/>
              <a:gd name="T51" fmla="*/ 36 h 64"/>
              <a:gd name="T52" fmla="*/ 6 w 67"/>
              <a:gd name="T53" fmla="*/ 35 h 64"/>
              <a:gd name="T54" fmla="*/ 7 w 67"/>
              <a:gd name="T55" fmla="*/ 35 h 64"/>
              <a:gd name="T56" fmla="*/ 9 w 67"/>
              <a:gd name="T57" fmla="*/ 36 h 64"/>
              <a:gd name="T58" fmla="*/ 7 w 67"/>
              <a:gd name="T59" fmla="*/ 38 h 64"/>
              <a:gd name="T60" fmla="*/ 58 w 67"/>
              <a:gd name="T61" fmla="*/ 56 h 64"/>
              <a:gd name="T62" fmla="*/ 57 w 67"/>
              <a:gd name="T63" fmla="*/ 57 h 64"/>
              <a:gd name="T64" fmla="*/ 10 w 67"/>
              <a:gd name="T65" fmla="*/ 57 h 64"/>
              <a:gd name="T66" fmla="*/ 9 w 67"/>
              <a:gd name="T67" fmla="*/ 56 h 64"/>
              <a:gd name="T68" fmla="*/ 9 w 67"/>
              <a:gd name="T69" fmla="*/ 51 h 64"/>
              <a:gd name="T70" fmla="*/ 10 w 67"/>
              <a:gd name="T71" fmla="*/ 50 h 64"/>
              <a:gd name="T72" fmla="*/ 57 w 67"/>
              <a:gd name="T73" fmla="*/ 50 h 64"/>
              <a:gd name="T74" fmla="*/ 58 w 67"/>
              <a:gd name="T75" fmla="*/ 51 h 64"/>
              <a:gd name="T76" fmla="*/ 58 w 67"/>
              <a:gd name="T77" fmla="*/ 56 h 64"/>
              <a:gd name="T78" fmla="*/ 62 w 67"/>
              <a:gd name="T79" fmla="*/ 38 h 64"/>
              <a:gd name="T80" fmla="*/ 60 w 67"/>
              <a:gd name="T81" fmla="*/ 38 h 64"/>
              <a:gd name="T82" fmla="*/ 58 w 67"/>
              <a:gd name="T83" fmla="*/ 36 h 64"/>
              <a:gd name="T84" fmla="*/ 60 w 67"/>
              <a:gd name="T85" fmla="*/ 35 h 64"/>
              <a:gd name="T86" fmla="*/ 62 w 67"/>
              <a:gd name="T87" fmla="*/ 35 h 64"/>
              <a:gd name="T88" fmla="*/ 63 w 67"/>
              <a:gd name="T89" fmla="*/ 36 h 64"/>
              <a:gd name="T90" fmla="*/ 62 w 67"/>
              <a:gd name="T91" fmla="*/ 38 h 64"/>
              <a:gd name="T92" fmla="*/ 55 w 67"/>
              <a:gd name="T93" fmla="*/ 30 h 64"/>
              <a:gd name="T94" fmla="*/ 57 w 67"/>
              <a:gd name="T95" fmla="*/ 30 h 64"/>
              <a:gd name="T96" fmla="*/ 55 w 67"/>
              <a:gd name="T97" fmla="*/ 27 h 64"/>
              <a:gd name="T98" fmla="*/ 55 w 67"/>
              <a:gd name="T99" fmla="*/ 0 h 64"/>
              <a:gd name="T100" fmla="*/ 12 w 67"/>
              <a:gd name="T101" fmla="*/ 0 h 64"/>
              <a:gd name="T102" fmla="*/ 12 w 67"/>
              <a:gd name="T103" fmla="*/ 27 h 64"/>
              <a:gd name="T104" fmla="*/ 10 w 67"/>
              <a:gd name="T105" fmla="*/ 30 h 64"/>
              <a:gd name="T106" fmla="*/ 12 w 67"/>
              <a:gd name="T107" fmla="*/ 30 h 64"/>
              <a:gd name="T108" fmla="*/ 55 w 67"/>
              <a:gd name="T109" fmla="*/ 3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4">
                <a:moveTo>
                  <a:pt x="58" y="30"/>
                </a:moveTo>
                <a:cubicBezTo>
                  <a:pt x="57" y="30"/>
                  <a:pt x="57" y="30"/>
                  <a:pt x="57" y="30"/>
                </a:cubicBezTo>
                <a:cubicBezTo>
                  <a:pt x="58" y="30"/>
                  <a:pt x="58" y="30"/>
                  <a:pt x="58" y="30"/>
                </a:cubicBezTo>
                <a:cubicBezTo>
                  <a:pt x="58" y="30"/>
                  <a:pt x="58" y="30"/>
                  <a:pt x="58" y="30"/>
                </a:cubicBezTo>
                <a:cubicBezTo>
                  <a:pt x="58" y="30"/>
                  <a:pt x="58" y="30"/>
                  <a:pt x="58" y="30"/>
                </a:cubicBezTo>
                <a:cubicBezTo>
                  <a:pt x="58" y="31"/>
                  <a:pt x="58" y="31"/>
                  <a:pt x="58" y="31"/>
                </a:cubicBezTo>
                <a:cubicBezTo>
                  <a:pt x="58" y="31"/>
                  <a:pt x="58" y="31"/>
                  <a:pt x="58" y="31"/>
                </a:cubicBezTo>
                <a:cubicBezTo>
                  <a:pt x="57" y="34"/>
                  <a:pt x="55" y="37"/>
                  <a:pt x="52" y="37"/>
                </a:cubicBezTo>
                <a:cubicBezTo>
                  <a:pt x="15" y="37"/>
                  <a:pt x="15" y="37"/>
                  <a:pt x="15" y="37"/>
                </a:cubicBezTo>
                <a:cubicBezTo>
                  <a:pt x="12" y="37"/>
                  <a:pt x="10" y="34"/>
                  <a:pt x="9" y="31"/>
                </a:cubicBezTo>
                <a:cubicBezTo>
                  <a:pt x="9" y="31"/>
                  <a:pt x="9" y="31"/>
                  <a:pt x="9" y="31"/>
                </a:cubicBezTo>
                <a:cubicBezTo>
                  <a:pt x="9" y="30"/>
                  <a:pt x="9" y="30"/>
                  <a:pt x="9" y="30"/>
                </a:cubicBezTo>
                <a:cubicBezTo>
                  <a:pt x="9" y="30"/>
                  <a:pt x="9" y="30"/>
                  <a:pt x="9" y="30"/>
                </a:cubicBezTo>
                <a:cubicBezTo>
                  <a:pt x="9" y="30"/>
                  <a:pt x="9" y="30"/>
                  <a:pt x="9" y="30"/>
                </a:cubicBezTo>
                <a:cubicBezTo>
                  <a:pt x="10" y="30"/>
                  <a:pt x="10" y="30"/>
                  <a:pt x="10" y="30"/>
                </a:cubicBezTo>
                <a:cubicBezTo>
                  <a:pt x="9" y="30"/>
                  <a:pt x="9" y="30"/>
                  <a:pt x="9" y="30"/>
                </a:cubicBezTo>
                <a:cubicBezTo>
                  <a:pt x="4" y="30"/>
                  <a:pt x="0" y="34"/>
                  <a:pt x="0" y="39"/>
                </a:cubicBezTo>
                <a:cubicBezTo>
                  <a:pt x="0" y="54"/>
                  <a:pt x="0" y="54"/>
                  <a:pt x="0" y="54"/>
                </a:cubicBezTo>
                <a:cubicBezTo>
                  <a:pt x="0" y="60"/>
                  <a:pt x="4" y="64"/>
                  <a:pt x="9" y="64"/>
                </a:cubicBezTo>
                <a:cubicBezTo>
                  <a:pt x="58" y="64"/>
                  <a:pt x="58" y="64"/>
                  <a:pt x="58" y="64"/>
                </a:cubicBezTo>
                <a:cubicBezTo>
                  <a:pt x="63" y="64"/>
                  <a:pt x="67" y="60"/>
                  <a:pt x="67" y="54"/>
                </a:cubicBezTo>
                <a:cubicBezTo>
                  <a:pt x="67" y="39"/>
                  <a:pt x="67" y="39"/>
                  <a:pt x="67" y="39"/>
                </a:cubicBezTo>
                <a:cubicBezTo>
                  <a:pt x="67" y="34"/>
                  <a:pt x="63" y="30"/>
                  <a:pt x="58" y="30"/>
                </a:cubicBezTo>
                <a:close/>
                <a:moveTo>
                  <a:pt x="7" y="38"/>
                </a:moveTo>
                <a:cubicBezTo>
                  <a:pt x="6" y="38"/>
                  <a:pt x="6" y="38"/>
                  <a:pt x="6" y="38"/>
                </a:cubicBezTo>
                <a:cubicBezTo>
                  <a:pt x="5" y="38"/>
                  <a:pt x="5" y="37"/>
                  <a:pt x="5" y="36"/>
                </a:cubicBezTo>
                <a:cubicBezTo>
                  <a:pt x="5" y="35"/>
                  <a:pt x="5" y="35"/>
                  <a:pt x="6" y="35"/>
                </a:cubicBezTo>
                <a:cubicBezTo>
                  <a:pt x="7" y="35"/>
                  <a:pt x="7" y="35"/>
                  <a:pt x="7" y="35"/>
                </a:cubicBezTo>
                <a:cubicBezTo>
                  <a:pt x="8" y="35"/>
                  <a:pt x="9" y="35"/>
                  <a:pt x="9" y="36"/>
                </a:cubicBezTo>
                <a:cubicBezTo>
                  <a:pt x="9" y="37"/>
                  <a:pt x="8" y="38"/>
                  <a:pt x="7" y="38"/>
                </a:cubicBezTo>
                <a:close/>
                <a:moveTo>
                  <a:pt x="58" y="56"/>
                </a:moveTo>
                <a:cubicBezTo>
                  <a:pt x="58" y="57"/>
                  <a:pt x="58" y="57"/>
                  <a:pt x="57" y="57"/>
                </a:cubicBezTo>
                <a:cubicBezTo>
                  <a:pt x="10" y="57"/>
                  <a:pt x="10" y="57"/>
                  <a:pt x="10" y="57"/>
                </a:cubicBezTo>
                <a:cubicBezTo>
                  <a:pt x="9" y="57"/>
                  <a:pt x="9" y="57"/>
                  <a:pt x="9" y="56"/>
                </a:cubicBezTo>
                <a:cubicBezTo>
                  <a:pt x="9" y="51"/>
                  <a:pt x="9" y="51"/>
                  <a:pt x="9" y="51"/>
                </a:cubicBezTo>
                <a:cubicBezTo>
                  <a:pt x="9" y="51"/>
                  <a:pt x="9" y="50"/>
                  <a:pt x="10" y="50"/>
                </a:cubicBezTo>
                <a:cubicBezTo>
                  <a:pt x="57" y="50"/>
                  <a:pt x="57" y="50"/>
                  <a:pt x="57" y="50"/>
                </a:cubicBezTo>
                <a:cubicBezTo>
                  <a:pt x="58" y="50"/>
                  <a:pt x="58" y="51"/>
                  <a:pt x="58" y="51"/>
                </a:cubicBezTo>
                <a:lnTo>
                  <a:pt x="58" y="56"/>
                </a:lnTo>
                <a:close/>
                <a:moveTo>
                  <a:pt x="62" y="38"/>
                </a:moveTo>
                <a:cubicBezTo>
                  <a:pt x="60" y="38"/>
                  <a:pt x="60" y="38"/>
                  <a:pt x="60" y="38"/>
                </a:cubicBezTo>
                <a:cubicBezTo>
                  <a:pt x="59" y="38"/>
                  <a:pt x="58" y="37"/>
                  <a:pt x="58" y="36"/>
                </a:cubicBezTo>
                <a:cubicBezTo>
                  <a:pt x="58" y="35"/>
                  <a:pt x="59" y="35"/>
                  <a:pt x="60" y="35"/>
                </a:cubicBezTo>
                <a:cubicBezTo>
                  <a:pt x="62" y="35"/>
                  <a:pt x="62" y="35"/>
                  <a:pt x="62" y="35"/>
                </a:cubicBezTo>
                <a:cubicBezTo>
                  <a:pt x="63" y="35"/>
                  <a:pt x="63" y="35"/>
                  <a:pt x="63" y="36"/>
                </a:cubicBezTo>
                <a:cubicBezTo>
                  <a:pt x="63" y="37"/>
                  <a:pt x="63" y="38"/>
                  <a:pt x="62" y="38"/>
                </a:cubicBezTo>
                <a:close/>
                <a:moveTo>
                  <a:pt x="55" y="30"/>
                </a:moveTo>
                <a:cubicBezTo>
                  <a:pt x="57" y="30"/>
                  <a:pt x="57" y="30"/>
                  <a:pt x="57" y="30"/>
                </a:cubicBezTo>
                <a:cubicBezTo>
                  <a:pt x="57" y="29"/>
                  <a:pt x="56" y="28"/>
                  <a:pt x="55" y="27"/>
                </a:cubicBezTo>
                <a:cubicBezTo>
                  <a:pt x="55" y="0"/>
                  <a:pt x="55" y="0"/>
                  <a:pt x="55" y="0"/>
                </a:cubicBezTo>
                <a:cubicBezTo>
                  <a:pt x="12" y="0"/>
                  <a:pt x="12" y="0"/>
                  <a:pt x="12" y="0"/>
                </a:cubicBezTo>
                <a:cubicBezTo>
                  <a:pt x="12" y="27"/>
                  <a:pt x="12" y="27"/>
                  <a:pt x="12" y="27"/>
                </a:cubicBezTo>
                <a:cubicBezTo>
                  <a:pt x="11" y="28"/>
                  <a:pt x="10" y="29"/>
                  <a:pt x="10" y="30"/>
                </a:cubicBezTo>
                <a:cubicBezTo>
                  <a:pt x="12" y="30"/>
                  <a:pt x="12" y="30"/>
                  <a:pt x="12" y="30"/>
                </a:cubicBezTo>
                <a:lnTo>
                  <a:pt x="55" y="30"/>
                </a:ln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93" name="Freeform 32"/>
          <p:cNvSpPr>
            <a:spLocks noEditPoints="1"/>
          </p:cNvSpPr>
          <p:nvPr/>
        </p:nvSpPr>
        <p:spPr bwMode="auto">
          <a:xfrm>
            <a:off x="5264639" y="4959497"/>
            <a:ext cx="557213" cy="698500"/>
          </a:xfrm>
          <a:custGeom>
            <a:avLst/>
            <a:gdLst>
              <a:gd name="T0" fmla="*/ 15 w 64"/>
              <a:gd name="T1" fmla="*/ 20 h 80"/>
              <a:gd name="T2" fmla="*/ 28 w 64"/>
              <a:gd name="T3" fmla="*/ 9 h 80"/>
              <a:gd name="T4" fmla="*/ 40 w 64"/>
              <a:gd name="T5" fmla="*/ 9 h 80"/>
              <a:gd name="T6" fmla="*/ 40 w 64"/>
              <a:gd name="T7" fmla="*/ 0 h 80"/>
              <a:gd name="T8" fmla="*/ 24 w 64"/>
              <a:gd name="T9" fmla="*/ 0 h 80"/>
              <a:gd name="T10" fmla="*/ 6 w 64"/>
              <a:gd name="T11" fmla="*/ 17 h 80"/>
              <a:gd name="T12" fmla="*/ 6 w 64"/>
              <a:gd name="T13" fmla="*/ 28 h 80"/>
              <a:gd name="T14" fmla="*/ 15 w 64"/>
              <a:gd name="T15" fmla="*/ 28 h 80"/>
              <a:gd name="T16" fmla="*/ 15 w 64"/>
              <a:gd name="T17" fmla="*/ 20 h 80"/>
              <a:gd name="T18" fmla="*/ 64 w 64"/>
              <a:gd name="T19" fmla="*/ 46 h 80"/>
              <a:gd name="T20" fmla="*/ 64 w 64"/>
              <a:gd name="T21" fmla="*/ 38 h 80"/>
              <a:gd name="T22" fmla="*/ 56 w 64"/>
              <a:gd name="T23" fmla="*/ 30 h 80"/>
              <a:gd name="T24" fmla="*/ 8 w 64"/>
              <a:gd name="T25" fmla="*/ 30 h 80"/>
              <a:gd name="T26" fmla="*/ 0 w 64"/>
              <a:gd name="T27" fmla="*/ 38 h 80"/>
              <a:gd name="T28" fmla="*/ 0 w 64"/>
              <a:gd name="T29" fmla="*/ 72 h 80"/>
              <a:gd name="T30" fmla="*/ 8 w 64"/>
              <a:gd name="T31" fmla="*/ 80 h 80"/>
              <a:gd name="T32" fmla="*/ 56 w 64"/>
              <a:gd name="T33" fmla="*/ 80 h 80"/>
              <a:gd name="T34" fmla="*/ 64 w 64"/>
              <a:gd name="T35" fmla="*/ 72 h 80"/>
              <a:gd name="T36" fmla="*/ 64 w 64"/>
              <a:gd name="T37" fmla="*/ 70 h 80"/>
              <a:gd name="T38" fmla="*/ 53 w 64"/>
              <a:gd name="T39" fmla="*/ 70 h 80"/>
              <a:gd name="T40" fmla="*/ 53 w 64"/>
              <a:gd name="T41" fmla="*/ 66 h 80"/>
              <a:gd name="T42" fmla="*/ 64 w 64"/>
              <a:gd name="T43" fmla="*/ 66 h 80"/>
              <a:gd name="T44" fmla="*/ 64 w 64"/>
              <a:gd name="T45" fmla="*/ 60 h 80"/>
              <a:gd name="T46" fmla="*/ 53 w 64"/>
              <a:gd name="T47" fmla="*/ 60 h 80"/>
              <a:gd name="T48" fmla="*/ 53 w 64"/>
              <a:gd name="T49" fmla="*/ 56 h 80"/>
              <a:gd name="T50" fmla="*/ 64 w 64"/>
              <a:gd name="T51" fmla="*/ 56 h 80"/>
              <a:gd name="T52" fmla="*/ 64 w 64"/>
              <a:gd name="T53" fmla="*/ 50 h 80"/>
              <a:gd name="T54" fmla="*/ 53 w 64"/>
              <a:gd name="T55" fmla="*/ 50 h 80"/>
              <a:gd name="T56" fmla="*/ 53 w 64"/>
              <a:gd name="T57" fmla="*/ 46 h 80"/>
              <a:gd name="T58" fmla="*/ 64 w 64"/>
              <a:gd name="T59" fmla="*/ 46 h 80"/>
              <a:gd name="T60" fmla="*/ 35 w 64"/>
              <a:gd name="T61" fmla="*/ 61 h 80"/>
              <a:gd name="T62" fmla="*/ 35 w 64"/>
              <a:gd name="T63" fmla="*/ 66 h 80"/>
              <a:gd name="T64" fmla="*/ 32 w 64"/>
              <a:gd name="T65" fmla="*/ 68 h 80"/>
              <a:gd name="T66" fmla="*/ 29 w 64"/>
              <a:gd name="T67" fmla="*/ 66 h 80"/>
              <a:gd name="T68" fmla="*/ 29 w 64"/>
              <a:gd name="T69" fmla="*/ 61 h 80"/>
              <a:gd name="T70" fmla="*/ 25 w 64"/>
              <a:gd name="T71" fmla="*/ 55 h 80"/>
              <a:gd name="T72" fmla="*/ 32 w 64"/>
              <a:gd name="T73" fmla="*/ 48 h 80"/>
              <a:gd name="T74" fmla="*/ 38 w 64"/>
              <a:gd name="T75" fmla="*/ 55 h 80"/>
              <a:gd name="T76" fmla="*/ 35 w 64"/>
              <a:gd name="T77" fmla="*/ 6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80">
                <a:moveTo>
                  <a:pt x="15" y="20"/>
                </a:moveTo>
                <a:cubicBezTo>
                  <a:pt x="15" y="13"/>
                  <a:pt x="21" y="9"/>
                  <a:pt x="28" y="9"/>
                </a:cubicBezTo>
                <a:cubicBezTo>
                  <a:pt x="40" y="9"/>
                  <a:pt x="40" y="9"/>
                  <a:pt x="40" y="9"/>
                </a:cubicBezTo>
                <a:cubicBezTo>
                  <a:pt x="40" y="0"/>
                  <a:pt x="40" y="0"/>
                  <a:pt x="40" y="0"/>
                </a:cubicBezTo>
                <a:cubicBezTo>
                  <a:pt x="24" y="0"/>
                  <a:pt x="24" y="0"/>
                  <a:pt x="24" y="0"/>
                </a:cubicBezTo>
                <a:cubicBezTo>
                  <a:pt x="14" y="0"/>
                  <a:pt x="6" y="8"/>
                  <a:pt x="6" y="17"/>
                </a:cubicBezTo>
                <a:cubicBezTo>
                  <a:pt x="6" y="28"/>
                  <a:pt x="6" y="28"/>
                  <a:pt x="6" y="28"/>
                </a:cubicBezTo>
                <a:cubicBezTo>
                  <a:pt x="15" y="28"/>
                  <a:pt x="15" y="28"/>
                  <a:pt x="15" y="28"/>
                </a:cubicBezTo>
                <a:lnTo>
                  <a:pt x="15" y="20"/>
                </a:lnTo>
                <a:close/>
                <a:moveTo>
                  <a:pt x="64" y="46"/>
                </a:moveTo>
                <a:cubicBezTo>
                  <a:pt x="64" y="38"/>
                  <a:pt x="64" y="38"/>
                  <a:pt x="64" y="38"/>
                </a:cubicBezTo>
                <a:cubicBezTo>
                  <a:pt x="64" y="34"/>
                  <a:pt x="60" y="30"/>
                  <a:pt x="56" y="30"/>
                </a:cubicBezTo>
                <a:cubicBezTo>
                  <a:pt x="8" y="30"/>
                  <a:pt x="8" y="30"/>
                  <a:pt x="8" y="30"/>
                </a:cubicBezTo>
                <a:cubicBezTo>
                  <a:pt x="4" y="30"/>
                  <a:pt x="0" y="34"/>
                  <a:pt x="0" y="38"/>
                </a:cubicBezTo>
                <a:cubicBezTo>
                  <a:pt x="0" y="72"/>
                  <a:pt x="0" y="72"/>
                  <a:pt x="0" y="72"/>
                </a:cubicBezTo>
                <a:cubicBezTo>
                  <a:pt x="0" y="76"/>
                  <a:pt x="4" y="80"/>
                  <a:pt x="8" y="80"/>
                </a:cubicBezTo>
                <a:cubicBezTo>
                  <a:pt x="56" y="80"/>
                  <a:pt x="56" y="80"/>
                  <a:pt x="56" y="80"/>
                </a:cubicBezTo>
                <a:cubicBezTo>
                  <a:pt x="60" y="80"/>
                  <a:pt x="64" y="76"/>
                  <a:pt x="64" y="72"/>
                </a:cubicBezTo>
                <a:cubicBezTo>
                  <a:pt x="64" y="70"/>
                  <a:pt x="64" y="70"/>
                  <a:pt x="64" y="70"/>
                </a:cubicBezTo>
                <a:cubicBezTo>
                  <a:pt x="53" y="70"/>
                  <a:pt x="53" y="70"/>
                  <a:pt x="53" y="70"/>
                </a:cubicBezTo>
                <a:cubicBezTo>
                  <a:pt x="53" y="66"/>
                  <a:pt x="53" y="66"/>
                  <a:pt x="53" y="66"/>
                </a:cubicBezTo>
                <a:cubicBezTo>
                  <a:pt x="64" y="66"/>
                  <a:pt x="64" y="66"/>
                  <a:pt x="64" y="66"/>
                </a:cubicBezTo>
                <a:cubicBezTo>
                  <a:pt x="64" y="60"/>
                  <a:pt x="64" y="60"/>
                  <a:pt x="64" y="60"/>
                </a:cubicBezTo>
                <a:cubicBezTo>
                  <a:pt x="53" y="60"/>
                  <a:pt x="53" y="60"/>
                  <a:pt x="53" y="60"/>
                </a:cubicBezTo>
                <a:cubicBezTo>
                  <a:pt x="53" y="56"/>
                  <a:pt x="53" y="56"/>
                  <a:pt x="53" y="56"/>
                </a:cubicBezTo>
                <a:cubicBezTo>
                  <a:pt x="64" y="56"/>
                  <a:pt x="64" y="56"/>
                  <a:pt x="64" y="56"/>
                </a:cubicBezTo>
                <a:cubicBezTo>
                  <a:pt x="64" y="50"/>
                  <a:pt x="64" y="50"/>
                  <a:pt x="64" y="50"/>
                </a:cubicBezTo>
                <a:cubicBezTo>
                  <a:pt x="53" y="50"/>
                  <a:pt x="53" y="50"/>
                  <a:pt x="53" y="50"/>
                </a:cubicBezTo>
                <a:cubicBezTo>
                  <a:pt x="53" y="46"/>
                  <a:pt x="53" y="46"/>
                  <a:pt x="53" y="46"/>
                </a:cubicBezTo>
                <a:lnTo>
                  <a:pt x="64" y="46"/>
                </a:lnTo>
                <a:close/>
                <a:moveTo>
                  <a:pt x="35" y="61"/>
                </a:moveTo>
                <a:cubicBezTo>
                  <a:pt x="35" y="66"/>
                  <a:pt x="35" y="66"/>
                  <a:pt x="35" y="66"/>
                </a:cubicBezTo>
                <a:cubicBezTo>
                  <a:pt x="35" y="67"/>
                  <a:pt x="33" y="68"/>
                  <a:pt x="32" y="68"/>
                </a:cubicBezTo>
                <a:cubicBezTo>
                  <a:pt x="30" y="68"/>
                  <a:pt x="29" y="67"/>
                  <a:pt x="29" y="66"/>
                </a:cubicBezTo>
                <a:cubicBezTo>
                  <a:pt x="29" y="61"/>
                  <a:pt x="29" y="61"/>
                  <a:pt x="29" y="61"/>
                </a:cubicBezTo>
                <a:cubicBezTo>
                  <a:pt x="27" y="59"/>
                  <a:pt x="25" y="57"/>
                  <a:pt x="25" y="55"/>
                </a:cubicBezTo>
                <a:cubicBezTo>
                  <a:pt x="25" y="51"/>
                  <a:pt x="28" y="48"/>
                  <a:pt x="32" y="48"/>
                </a:cubicBezTo>
                <a:cubicBezTo>
                  <a:pt x="36" y="48"/>
                  <a:pt x="38" y="51"/>
                  <a:pt x="38" y="55"/>
                </a:cubicBezTo>
                <a:cubicBezTo>
                  <a:pt x="38" y="57"/>
                  <a:pt x="37" y="59"/>
                  <a:pt x="35" y="61"/>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94" name="组合 93"/>
          <p:cNvGrpSpPr/>
          <p:nvPr/>
        </p:nvGrpSpPr>
        <p:grpSpPr>
          <a:xfrm>
            <a:off x="3115163" y="4924572"/>
            <a:ext cx="757239" cy="760412"/>
            <a:chOff x="3044825" y="4984751"/>
            <a:chExt cx="757238" cy="760412"/>
          </a:xfrm>
          <a:solidFill>
            <a:srgbClr val="BA463A"/>
          </a:solidFill>
        </p:grpSpPr>
        <p:sp>
          <p:nvSpPr>
            <p:cNvPr id="95" name="Freeform 33"/>
            <p:cNvSpPr>
              <a:spLocks noEditPoints="1"/>
            </p:cNvSpPr>
            <p:nvPr/>
          </p:nvSpPr>
          <p:spPr bwMode="auto">
            <a:xfrm>
              <a:off x="3340100" y="4984751"/>
              <a:ext cx="461963" cy="463550"/>
            </a:xfrm>
            <a:custGeom>
              <a:avLst/>
              <a:gdLst>
                <a:gd name="T0" fmla="*/ 43 w 53"/>
                <a:gd name="T1" fmla="*/ 10 h 53"/>
                <a:gd name="T2" fmla="*/ 9 w 53"/>
                <a:gd name="T3" fmla="*/ 10 h 53"/>
                <a:gd name="T4" fmla="*/ 2 w 53"/>
                <a:gd name="T5" fmla="*/ 34 h 53"/>
                <a:gd name="T6" fmla="*/ 4 w 53"/>
                <a:gd name="T7" fmla="*/ 32 h 53"/>
                <a:gd name="T8" fmla="*/ 19 w 53"/>
                <a:gd name="T9" fmla="*/ 34 h 53"/>
                <a:gd name="T10" fmla="*/ 21 w 53"/>
                <a:gd name="T11" fmla="*/ 49 h 53"/>
                <a:gd name="T12" fmla="*/ 19 w 53"/>
                <a:gd name="T13" fmla="*/ 51 h 53"/>
                <a:gd name="T14" fmla="*/ 43 w 53"/>
                <a:gd name="T15" fmla="*/ 44 h 53"/>
                <a:gd name="T16" fmla="*/ 43 w 53"/>
                <a:gd name="T17" fmla="*/ 10 h 53"/>
                <a:gd name="T18" fmla="*/ 39 w 53"/>
                <a:gd name="T19" fmla="*/ 25 h 53"/>
                <a:gd name="T20" fmla="*/ 29 w 53"/>
                <a:gd name="T21" fmla="*/ 25 h 53"/>
                <a:gd name="T22" fmla="*/ 29 w 53"/>
                <a:gd name="T23" fmla="*/ 15 h 53"/>
                <a:gd name="T24" fmla="*/ 39 w 53"/>
                <a:gd name="T25" fmla="*/ 15 h 53"/>
                <a:gd name="T26" fmla="*/ 39 w 53"/>
                <a:gd name="T27"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53">
                  <a:moveTo>
                    <a:pt x="43" y="10"/>
                  </a:moveTo>
                  <a:cubicBezTo>
                    <a:pt x="34" y="0"/>
                    <a:pt x="18" y="0"/>
                    <a:pt x="9" y="10"/>
                  </a:cubicBezTo>
                  <a:cubicBezTo>
                    <a:pt x="2" y="16"/>
                    <a:pt x="0" y="25"/>
                    <a:pt x="2" y="34"/>
                  </a:cubicBezTo>
                  <a:cubicBezTo>
                    <a:pt x="4" y="32"/>
                    <a:pt x="4" y="32"/>
                    <a:pt x="4" y="32"/>
                  </a:cubicBezTo>
                  <a:cubicBezTo>
                    <a:pt x="7" y="29"/>
                    <a:pt x="14" y="29"/>
                    <a:pt x="19" y="34"/>
                  </a:cubicBezTo>
                  <a:cubicBezTo>
                    <a:pt x="24" y="39"/>
                    <a:pt x="24" y="46"/>
                    <a:pt x="21" y="49"/>
                  </a:cubicBezTo>
                  <a:cubicBezTo>
                    <a:pt x="19" y="51"/>
                    <a:pt x="19" y="51"/>
                    <a:pt x="19" y="51"/>
                  </a:cubicBezTo>
                  <a:cubicBezTo>
                    <a:pt x="28" y="53"/>
                    <a:pt x="37" y="51"/>
                    <a:pt x="43" y="44"/>
                  </a:cubicBezTo>
                  <a:cubicBezTo>
                    <a:pt x="53" y="35"/>
                    <a:pt x="53" y="19"/>
                    <a:pt x="43" y="10"/>
                  </a:cubicBezTo>
                  <a:close/>
                  <a:moveTo>
                    <a:pt x="39" y="25"/>
                  </a:moveTo>
                  <a:cubicBezTo>
                    <a:pt x="36" y="28"/>
                    <a:pt x="32" y="28"/>
                    <a:pt x="29" y="25"/>
                  </a:cubicBezTo>
                  <a:cubicBezTo>
                    <a:pt x="26" y="22"/>
                    <a:pt x="26" y="18"/>
                    <a:pt x="29" y="15"/>
                  </a:cubicBezTo>
                  <a:cubicBezTo>
                    <a:pt x="32" y="12"/>
                    <a:pt x="36" y="12"/>
                    <a:pt x="39" y="15"/>
                  </a:cubicBezTo>
                  <a:cubicBezTo>
                    <a:pt x="41" y="18"/>
                    <a:pt x="41" y="22"/>
                    <a:pt x="3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13" name="Freeform 34"/>
            <p:cNvSpPr/>
            <p:nvPr/>
          </p:nvSpPr>
          <p:spPr bwMode="auto">
            <a:xfrm>
              <a:off x="3044825" y="5246688"/>
              <a:ext cx="496888" cy="498475"/>
            </a:xfrm>
            <a:custGeom>
              <a:avLst/>
              <a:gdLst>
                <a:gd name="T0" fmla="*/ 52 w 57"/>
                <a:gd name="T1" fmla="*/ 5 h 57"/>
                <a:gd name="T2" fmla="*/ 38 w 57"/>
                <a:gd name="T3" fmla="*/ 4 h 57"/>
                <a:gd name="T4" fmla="*/ 37 w 57"/>
                <a:gd name="T5" fmla="*/ 5 h 57"/>
                <a:gd name="T6" fmla="*/ 4 w 57"/>
                <a:gd name="T7" fmla="*/ 38 h 57"/>
                <a:gd name="T8" fmla="*/ 5 w 57"/>
                <a:gd name="T9" fmla="*/ 52 h 57"/>
                <a:gd name="T10" fmla="*/ 19 w 57"/>
                <a:gd name="T11" fmla="*/ 53 h 57"/>
                <a:gd name="T12" fmla="*/ 19 w 57"/>
                <a:gd name="T13" fmla="*/ 53 h 57"/>
                <a:gd name="T14" fmla="*/ 19 w 57"/>
                <a:gd name="T15" fmla="*/ 53 h 57"/>
                <a:gd name="T16" fmla="*/ 18 w 57"/>
                <a:gd name="T17" fmla="*/ 46 h 57"/>
                <a:gd name="T18" fmla="*/ 25 w 57"/>
                <a:gd name="T19" fmla="*/ 47 h 57"/>
                <a:gd name="T20" fmla="*/ 25 w 57"/>
                <a:gd name="T21" fmla="*/ 47 h 57"/>
                <a:gd name="T22" fmla="*/ 26 w 57"/>
                <a:gd name="T23" fmla="*/ 46 h 57"/>
                <a:gd name="T24" fmla="*/ 26 w 57"/>
                <a:gd name="T25" fmla="*/ 46 h 57"/>
                <a:gd name="T26" fmla="*/ 25 w 57"/>
                <a:gd name="T27" fmla="*/ 39 h 57"/>
                <a:gd name="T28" fmla="*/ 32 w 57"/>
                <a:gd name="T29" fmla="*/ 40 h 57"/>
                <a:gd name="T30" fmla="*/ 32 w 57"/>
                <a:gd name="T31" fmla="*/ 40 h 57"/>
                <a:gd name="T32" fmla="*/ 33 w 57"/>
                <a:gd name="T33" fmla="*/ 39 h 57"/>
                <a:gd name="T34" fmla="*/ 33 w 57"/>
                <a:gd name="T35" fmla="*/ 38 h 57"/>
                <a:gd name="T36" fmla="*/ 32 w 57"/>
                <a:gd name="T37" fmla="*/ 32 h 57"/>
                <a:gd name="T38" fmla="*/ 39 w 57"/>
                <a:gd name="T39" fmla="*/ 33 h 57"/>
                <a:gd name="T40" fmla="*/ 39 w 57"/>
                <a:gd name="T41" fmla="*/ 33 h 57"/>
                <a:gd name="T42" fmla="*/ 41 w 57"/>
                <a:gd name="T43" fmla="*/ 31 h 57"/>
                <a:gd name="T44" fmla="*/ 41 w 57"/>
                <a:gd name="T45" fmla="*/ 31 h 57"/>
                <a:gd name="T46" fmla="*/ 40 w 57"/>
                <a:gd name="T47" fmla="*/ 25 h 57"/>
                <a:gd name="T48" fmla="*/ 46 w 57"/>
                <a:gd name="T49" fmla="*/ 25 h 57"/>
                <a:gd name="T50" fmla="*/ 47 w 57"/>
                <a:gd name="T51" fmla="*/ 26 h 57"/>
                <a:gd name="T52" fmla="*/ 52 w 57"/>
                <a:gd name="T53" fmla="*/ 20 h 57"/>
                <a:gd name="T54" fmla="*/ 53 w 57"/>
                <a:gd name="T55" fmla="*/ 19 h 57"/>
                <a:gd name="T56" fmla="*/ 52 w 57"/>
                <a:gd name="T57" fmla="*/ 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57">
                  <a:moveTo>
                    <a:pt x="52" y="5"/>
                  </a:moveTo>
                  <a:cubicBezTo>
                    <a:pt x="48" y="1"/>
                    <a:pt x="42" y="0"/>
                    <a:pt x="38" y="4"/>
                  </a:cubicBezTo>
                  <a:cubicBezTo>
                    <a:pt x="37" y="5"/>
                    <a:pt x="37" y="5"/>
                    <a:pt x="37" y="5"/>
                  </a:cubicBezTo>
                  <a:cubicBezTo>
                    <a:pt x="4" y="38"/>
                    <a:pt x="4" y="38"/>
                    <a:pt x="4" y="38"/>
                  </a:cubicBezTo>
                  <a:cubicBezTo>
                    <a:pt x="0" y="42"/>
                    <a:pt x="1" y="48"/>
                    <a:pt x="5" y="52"/>
                  </a:cubicBezTo>
                  <a:cubicBezTo>
                    <a:pt x="9" y="56"/>
                    <a:pt x="15" y="57"/>
                    <a:pt x="19" y="53"/>
                  </a:cubicBezTo>
                  <a:cubicBezTo>
                    <a:pt x="19" y="53"/>
                    <a:pt x="19" y="53"/>
                    <a:pt x="19" y="53"/>
                  </a:cubicBezTo>
                  <a:cubicBezTo>
                    <a:pt x="19" y="53"/>
                    <a:pt x="19" y="53"/>
                    <a:pt x="19" y="53"/>
                  </a:cubicBezTo>
                  <a:cubicBezTo>
                    <a:pt x="18" y="46"/>
                    <a:pt x="18" y="46"/>
                    <a:pt x="18" y="46"/>
                  </a:cubicBezTo>
                  <a:cubicBezTo>
                    <a:pt x="25" y="47"/>
                    <a:pt x="25" y="47"/>
                    <a:pt x="25" y="47"/>
                  </a:cubicBezTo>
                  <a:cubicBezTo>
                    <a:pt x="25" y="47"/>
                    <a:pt x="25" y="47"/>
                    <a:pt x="25" y="47"/>
                  </a:cubicBezTo>
                  <a:cubicBezTo>
                    <a:pt x="26" y="46"/>
                    <a:pt x="26" y="46"/>
                    <a:pt x="26" y="46"/>
                  </a:cubicBezTo>
                  <a:cubicBezTo>
                    <a:pt x="26" y="46"/>
                    <a:pt x="26" y="46"/>
                    <a:pt x="26" y="46"/>
                  </a:cubicBezTo>
                  <a:cubicBezTo>
                    <a:pt x="25" y="39"/>
                    <a:pt x="25" y="39"/>
                    <a:pt x="25" y="39"/>
                  </a:cubicBezTo>
                  <a:cubicBezTo>
                    <a:pt x="32" y="40"/>
                    <a:pt x="32" y="40"/>
                    <a:pt x="32" y="40"/>
                  </a:cubicBezTo>
                  <a:cubicBezTo>
                    <a:pt x="32" y="40"/>
                    <a:pt x="32" y="40"/>
                    <a:pt x="32" y="40"/>
                  </a:cubicBezTo>
                  <a:cubicBezTo>
                    <a:pt x="33" y="39"/>
                    <a:pt x="33" y="39"/>
                    <a:pt x="33" y="39"/>
                  </a:cubicBezTo>
                  <a:cubicBezTo>
                    <a:pt x="33" y="38"/>
                    <a:pt x="33" y="38"/>
                    <a:pt x="33" y="38"/>
                  </a:cubicBezTo>
                  <a:cubicBezTo>
                    <a:pt x="32" y="32"/>
                    <a:pt x="32" y="32"/>
                    <a:pt x="32" y="32"/>
                  </a:cubicBezTo>
                  <a:cubicBezTo>
                    <a:pt x="39" y="33"/>
                    <a:pt x="39" y="33"/>
                    <a:pt x="39" y="33"/>
                  </a:cubicBezTo>
                  <a:cubicBezTo>
                    <a:pt x="39" y="33"/>
                    <a:pt x="39" y="33"/>
                    <a:pt x="39" y="33"/>
                  </a:cubicBezTo>
                  <a:cubicBezTo>
                    <a:pt x="41" y="31"/>
                    <a:pt x="41" y="31"/>
                    <a:pt x="41" y="31"/>
                  </a:cubicBezTo>
                  <a:cubicBezTo>
                    <a:pt x="41" y="31"/>
                    <a:pt x="41" y="31"/>
                    <a:pt x="41" y="31"/>
                  </a:cubicBezTo>
                  <a:cubicBezTo>
                    <a:pt x="40" y="25"/>
                    <a:pt x="40" y="25"/>
                    <a:pt x="40" y="25"/>
                  </a:cubicBezTo>
                  <a:cubicBezTo>
                    <a:pt x="46" y="25"/>
                    <a:pt x="46" y="25"/>
                    <a:pt x="46" y="25"/>
                  </a:cubicBezTo>
                  <a:cubicBezTo>
                    <a:pt x="47" y="26"/>
                    <a:pt x="47" y="26"/>
                    <a:pt x="47" y="26"/>
                  </a:cubicBezTo>
                  <a:cubicBezTo>
                    <a:pt x="52" y="20"/>
                    <a:pt x="52" y="20"/>
                    <a:pt x="52" y="20"/>
                  </a:cubicBezTo>
                  <a:cubicBezTo>
                    <a:pt x="53" y="19"/>
                    <a:pt x="53" y="19"/>
                    <a:pt x="53" y="19"/>
                  </a:cubicBezTo>
                  <a:cubicBezTo>
                    <a:pt x="57" y="15"/>
                    <a:pt x="56" y="9"/>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114" name="组合 113"/>
          <p:cNvGrpSpPr/>
          <p:nvPr/>
        </p:nvGrpSpPr>
        <p:grpSpPr>
          <a:xfrm>
            <a:off x="9519139" y="4951559"/>
            <a:ext cx="757239" cy="715963"/>
            <a:chOff x="9448800" y="5011738"/>
            <a:chExt cx="757238" cy="715963"/>
          </a:xfrm>
          <a:solidFill>
            <a:srgbClr val="BA463A"/>
          </a:solidFill>
        </p:grpSpPr>
        <p:sp>
          <p:nvSpPr>
            <p:cNvPr id="115" name="Freeform 35"/>
            <p:cNvSpPr/>
            <p:nvPr/>
          </p:nvSpPr>
          <p:spPr bwMode="auto">
            <a:xfrm>
              <a:off x="9448800" y="5011738"/>
              <a:ext cx="452438" cy="715963"/>
            </a:xfrm>
            <a:custGeom>
              <a:avLst/>
              <a:gdLst>
                <a:gd name="T0" fmla="*/ 42 w 52"/>
                <a:gd name="T1" fmla="*/ 74 h 82"/>
                <a:gd name="T2" fmla="*/ 41 w 52"/>
                <a:gd name="T3" fmla="*/ 74 h 82"/>
                <a:gd name="T4" fmla="*/ 41 w 52"/>
                <a:gd name="T5" fmla="*/ 73 h 82"/>
                <a:gd name="T6" fmla="*/ 41 w 52"/>
                <a:gd name="T7" fmla="*/ 68 h 82"/>
                <a:gd name="T8" fmla="*/ 52 w 52"/>
                <a:gd name="T9" fmla="*/ 44 h 82"/>
                <a:gd name="T10" fmla="*/ 38 w 52"/>
                <a:gd name="T11" fmla="*/ 32 h 82"/>
                <a:gd name="T12" fmla="*/ 33 w 52"/>
                <a:gd name="T13" fmla="*/ 30 h 82"/>
                <a:gd name="T14" fmla="*/ 37 w 52"/>
                <a:gd name="T15" fmla="*/ 28 h 82"/>
                <a:gd name="T16" fmla="*/ 45 w 52"/>
                <a:gd name="T17" fmla="*/ 15 h 82"/>
                <a:gd name="T18" fmla="*/ 28 w 52"/>
                <a:gd name="T19" fmla="*/ 0 h 82"/>
                <a:gd name="T20" fmla="*/ 11 w 52"/>
                <a:gd name="T21" fmla="*/ 15 h 82"/>
                <a:gd name="T22" fmla="*/ 19 w 52"/>
                <a:gd name="T23" fmla="*/ 28 h 82"/>
                <a:gd name="T24" fmla="*/ 23 w 52"/>
                <a:gd name="T25" fmla="*/ 30 h 82"/>
                <a:gd name="T26" fmla="*/ 19 w 52"/>
                <a:gd name="T27" fmla="*/ 32 h 82"/>
                <a:gd name="T28" fmla="*/ 0 w 52"/>
                <a:gd name="T29" fmla="*/ 63 h 82"/>
                <a:gd name="T30" fmla="*/ 0 w 52"/>
                <a:gd name="T31" fmla="*/ 68 h 82"/>
                <a:gd name="T32" fmla="*/ 28 w 52"/>
                <a:gd name="T33" fmla="*/ 82 h 82"/>
                <a:gd name="T34" fmla="*/ 45 w 52"/>
                <a:gd name="T35" fmla="*/ 78 h 82"/>
                <a:gd name="T36" fmla="*/ 42 w 52"/>
                <a:gd name="T37" fmla="*/ 7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82">
                  <a:moveTo>
                    <a:pt x="42" y="74"/>
                  </a:moveTo>
                  <a:cubicBezTo>
                    <a:pt x="41" y="74"/>
                    <a:pt x="41" y="74"/>
                    <a:pt x="41" y="74"/>
                  </a:cubicBezTo>
                  <a:cubicBezTo>
                    <a:pt x="41" y="73"/>
                    <a:pt x="41" y="73"/>
                    <a:pt x="41" y="73"/>
                  </a:cubicBezTo>
                  <a:cubicBezTo>
                    <a:pt x="41" y="72"/>
                    <a:pt x="41" y="70"/>
                    <a:pt x="41" y="68"/>
                  </a:cubicBezTo>
                  <a:cubicBezTo>
                    <a:pt x="41" y="58"/>
                    <a:pt x="45" y="50"/>
                    <a:pt x="52" y="44"/>
                  </a:cubicBezTo>
                  <a:cubicBezTo>
                    <a:pt x="48" y="39"/>
                    <a:pt x="43" y="34"/>
                    <a:pt x="38" y="32"/>
                  </a:cubicBezTo>
                  <a:cubicBezTo>
                    <a:pt x="33" y="30"/>
                    <a:pt x="33" y="30"/>
                    <a:pt x="33" y="30"/>
                  </a:cubicBezTo>
                  <a:cubicBezTo>
                    <a:pt x="37" y="28"/>
                    <a:pt x="37" y="28"/>
                    <a:pt x="37" y="28"/>
                  </a:cubicBezTo>
                  <a:cubicBezTo>
                    <a:pt x="42" y="25"/>
                    <a:pt x="45" y="20"/>
                    <a:pt x="45" y="15"/>
                  </a:cubicBezTo>
                  <a:cubicBezTo>
                    <a:pt x="45" y="7"/>
                    <a:pt x="38" y="0"/>
                    <a:pt x="28" y="0"/>
                  </a:cubicBezTo>
                  <a:cubicBezTo>
                    <a:pt x="19" y="0"/>
                    <a:pt x="11" y="7"/>
                    <a:pt x="11" y="15"/>
                  </a:cubicBezTo>
                  <a:cubicBezTo>
                    <a:pt x="11" y="20"/>
                    <a:pt x="14" y="25"/>
                    <a:pt x="19" y="28"/>
                  </a:cubicBezTo>
                  <a:cubicBezTo>
                    <a:pt x="23" y="30"/>
                    <a:pt x="23" y="30"/>
                    <a:pt x="23" y="30"/>
                  </a:cubicBezTo>
                  <a:cubicBezTo>
                    <a:pt x="19" y="32"/>
                    <a:pt x="19" y="32"/>
                    <a:pt x="19" y="32"/>
                  </a:cubicBezTo>
                  <a:cubicBezTo>
                    <a:pt x="8" y="36"/>
                    <a:pt x="0" y="48"/>
                    <a:pt x="0" y="63"/>
                  </a:cubicBezTo>
                  <a:cubicBezTo>
                    <a:pt x="0" y="65"/>
                    <a:pt x="0" y="66"/>
                    <a:pt x="0" y="68"/>
                  </a:cubicBezTo>
                  <a:cubicBezTo>
                    <a:pt x="7" y="77"/>
                    <a:pt x="17" y="82"/>
                    <a:pt x="28" y="82"/>
                  </a:cubicBezTo>
                  <a:cubicBezTo>
                    <a:pt x="34" y="82"/>
                    <a:pt x="40" y="80"/>
                    <a:pt x="45" y="78"/>
                  </a:cubicBezTo>
                  <a:cubicBezTo>
                    <a:pt x="44" y="77"/>
                    <a:pt x="43" y="76"/>
                    <a:pt x="42"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16" name="Freeform 36"/>
            <p:cNvSpPr/>
            <p:nvPr/>
          </p:nvSpPr>
          <p:spPr bwMode="auto">
            <a:xfrm>
              <a:off x="9840913" y="5194301"/>
              <a:ext cx="365125" cy="533400"/>
            </a:xfrm>
            <a:custGeom>
              <a:avLst/>
              <a:gdLst>
                <a:gd name="T0" fmla="*/ 28 w 42"/>
                <a:gd name="T1" fmla="*/ 24 h 61"/>
                <a:gd name="T2" fmla="*/ 24 w 42"/>
                <a:gd name="T3" fmla="*/ 22 h 61"/>
                <a:gd name="T4" fmla="*/ 28 w 42"/>
                <a:gd name="T5" fmla="*/ 20 h 61"/>
                <a:gd name="T6" fmla="*/ 33 w 42"/>
                <a:gd name="T7" fmla="*/ 11 h 61"/>
                <a:gd name="T8" fmla="*/ 21 w 42"/>
                <a:gd name="T9" fmla="*/ 0 h 61"/>
                <a:gd name="T10" fmla="*/ 9 w 42"/>
                <a:gd name="T11" fmla="*/ 11 h 61"/>
                <a:gd name="T12" fmla="*/ 15 w 42"/>
                <a:gd name="T13" fmla="*/ 20 h 61"/>
                <a:gd name="T14" fmla="*/ 19 w 42"/>
                <a:gd name="T15" fmla="*/ 22 h 61"/>
                <a:gd name="T16" fmla="*/ 14 w 42"/>
                <a:gd name="T17" fmla="*/ 24 h 61"/>
                <a:gd name="T18" fmla="*/ 13 w 42"/>
                <a:gd name="T19" fmla="*/ 25 h 61"/>
                <a:gd name="T20" fmla="*/ 11 w 42"/>
                <a:gd name="T21" fmla="*/ 26 h 61"/>
                <a:gd name="T22" fmla="*/ 9 w 42"/>
                <a:gd name="T23" fmla="*/ 28 h 61"/>
                <a:gd name="T24" fmla="*/ 0 w 42"/>
                <a:gd name="T25" fmla="*/ 47 h 61"/>
                <a:gd name="T26" fmla="*/ 1 w 42"/>
                <a:gd name="T27" fmla="*/ 51 h 61"/>
                <a:gd name="T28" fmla="*/ 4 w 42"/>
                <a:gd name="T29" fmla="*/ 54 h 61"/>
                <a:gd name="T30" fmla="*/ 6 w 42"/>
                <a:gd name="T31" fmla="*/ 56 h 61"/>
                <a:gd name="T32" fmla="*/ 8 w 42"/>
                <a:gd name="T33" fmla="*/ 57 h 61"/>
                <a:gd name="T34" fmla="*/ 21 w 42"/>
                <a:gd name="T35" fmla="*/ 61 h 61"/>
                <a:gd name="T36" fmla="*/ 42 w 42"/>
                <a:gd name="T37" fmla="*/ 51 h 61"/>
                <a:gd name="T38" fmla="*/ 42 w 42"/>
                <a:gd name="T39" fmla="*/ 47 h 61"/>
                <a:gd name="T40" fmla="*/ 28 w 42"/>
                <a:gd name="T41" fmla="*/ 2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1">
                  <a:moveTo>
                    <a:pt x="28" y="24"/>
                  </a:moveTo>
                  <a:cubicBezTo>
                    <a:pt x="24" y="22"/>
                    <a:pt x="24" y="22"/>
                    <a:pt x="24" y="22"/>
                  </a:cubicBezTo>
                  <a:cubicBezTo>
                    <a:pt x="28" y="20"/>
                    <a:pt x="28" y="20"/>
                    <a:pt x="28" y="20"/>
                  </a:cubicBezTo>
                  <a:cubicBezTo>
                    <a:pt x="31" y="18"/>
                    <a:pt x="33" y="15"/>
                    <a:pt x="33" y="11"/>
                  </a:cubicBezTo>
                  <a:cubicBezTo>
                    <a:pt x="33" y="5"/>
                    <a:pt x="28" y="0"/>
                    <a:pt x="21" y="0"/>
                  </a:cubicBezTo>
                  <a:cubicBezTo>
                    <a:pt x="14" y="0"/>
                    <a:pt x="9" y="5"/>
                    <a:pt x="9" y="11"/>
                  </a:cubicBezTo>
                  <a:cubicBezTo>
                    <a:pt x="9" y="15"/>
                    <a:pt x="11" y="18"/>
                    <a:pt x="15" y="20"/>
                  </a:cubicBezTo>
                  <a:cubicBezTo>
                    <a:pt x="19" y="22"/>
                    <a:pt x="19" y="22"/>
                    <a:pt x="19" y="22"/>
                  </a:cubicBezTo>
                  <a:cubicBezTo>
                    <a:pt x="14" y="24"/>
                    <a:pt x="14" y="24"/>
                    <a:pt x="14" y="24"/>
                  </a:cubicBezTo>
                  <a:cubicBezTo>
                    <a:pt x="14" y="24"/>
                    <a:pt x="13" y="25"/>
                    <a:pt x="13" y="25"/>
                  </a:cubicBezTo>
                  <a:cubicBezTo>
                    <a:pt x="12" y="25"/>
                    <a:pt x="11" y="26"/>
                    <a:pt x="11" y="26"/>
                  </a:cubicBezTo>
                  <a:cubicBezTo>
                    <a:pt x="10" y="27"/>
                    <a:pt x="9" y="27"/>
                    <a:pt x="9" y="28"/>
                  </a:cubicBezTo>
                  <a:cubicBezTo>
                    <a:pt x="4" y="32"/>
                    <a:pt x="0" y="39"/>
                    <a:pt x="0" y="47"/>
                  </a:cubicBezTo>
                  <a:cubicBezTo>
                    <a:pt x="0" y="48"/>
                    <a:pt x="1" y="50"/>
                    <a:pt x="1" y="51"/>
                  </a:cubicBezTo>
                  <a:cubicBezTo>
                    <a:pt x="2" y="52"/>
                    <a:pt x="3" y="53"/>
                    <a:pt x="4" y="54"/>
                  </a:cubicBezTo>
                  <a:cubicBezTo>
                    <a:pt x="4" y="55"/>
                    <a:pt x="5" y="55"/>
                    <a:pt x="6" y="56"/>
                  </a:cubicBezTo>
                  <a:cubicBezTo>
                    <a:pt x="6" y="56"/>
                    <a:pt x="7" y="57"/>
                    <a:pt x="8" y="57"/>
                  </a:cubicBezTo>
                  <a:cubicBezTo>
                    <a:pt x="12" y="60"/>
                    <a:pt x="16" y="61"/>
                    <a:pt x="21" y="61"/>
                  </a:cubicBezTo>
                  <a:cubicBezTo>
                    <a:pt x="29" y="61"/>
                    <a:pt x="37" y="57"/>
                    <a:pt x="42" y="51"/>
                  </a:cubicBezTo>
                  <a:cubicBezTo>
                    <a:pt x="42" y="50"/>
                    <a:pt x="42" y="48"/>
                    <a:pt x="42" y="47"/>
                  </a:cubicBezTo>
                  <a:cubicBezTo>
                    <a:pt x="42" y="36"/>
                    <a:pt x="36" y="27"/>
                    <a:pt x="2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117" name="组合 116"/>
          <p:cNvGrpSpPr/>
          <p:nvPr/>
        </p:nvGrpSpPr>
        <p:grpSpPr>
          <a:xfrm>
            <a:off x="4237527" y="4951559"/>
            <a:ext cx="565151" cy="715963"/>
            <a:chOff x="4167188" y="5011738"/>
            <a:chExt cx="565150" cy="715963"/>
          </a:xfrm>
          <a:solidFill>
            <a:srgbClr val="BA463A"/>
          </a:solidFill>
        </p:grpSpPr>
        <p:sp>
          <p:nvSpPr>
            <p:cNvPr id="118" name="Freeform 37"/>
            <p:cNvSpPr>
              <a:spLocks noEditPoints="1"/>
            </p:cNvSpPr>
            <p:nvPr/>
          </p:nvSpPr>
          <p:spPr bwMode="auto">
            <a:xfrm>
              <a:off x="4167188" y="5281613"/>
              <a:ext cx="565150" cy="446088"/>
            </a:xfrm>
            <a:custGeom>
              <a:avLst/>
              <a:gdLst>
                <a:gd name="T0" fmla="*/ 65 w 65"/>
                <a:gd name="T1" fmla="*/ 16 h 51"/>
                <a:gd name="T2" fmla="*/ 65 w 65"/>
                <a:gd name="T3" fmla="*/ 8 h 51"/>
                <a:gd name="T4" fmla="*/ 56 w 65"/>
                <a:gd name="T5" fmla="*/ 0 h 51"/>
                <a:gd name="T6" fmla="*/ 8 w 65"/>
                <a:gd name="T7" fmla="*/ 0 h 51"/>
                <a:gd name="T8" fmla="*/ 0 w 65"/>
                <a:gd name="T9" fmla="*/ 8 h 51"/>
                <a:gd name="T10" fmla="*/ 0 w 65"/>
                <a:gd name="T11" fmla="*/ 43 h 51"/>
                <a:gd name="T12" fmla="*/ 8 w 65"/>
                <a:gd name="T13" fmla="*/ 51 h 51"/>
                <a:gd name="T14" fmla="*/ 56 w 65"/>
                <a:gd name="T15" fmla="*/ 51 h 51"/>
                <a:gd name="T16" fmla="*/ 65 w 65"/>
                <a:gd name="T17" fmla="*/ 43 h 51"/>
                <a:gd name="T18" fmla="*/ 65 w 65"/>
                <a:gd name="T19" fmla="*/ 41 h 51"/>
                <a:gd name="T20" fmla="*/ 54 w 65"/>
                <a:gd name="T21" fmla="*/ 41 h 51"/>
                <a:gd name="T22" fmla="*/ 54 w 65"/>
                <a:gd name="T23" fmla="*/ 36 h 51"/>
                <a:gd name="T24" fmla="*/ 65 w 65"/>
                <a:gd name="T25" fmla="*/ 36 h 51"/>
                <a:gd name="T26" fmla="*/ 65 w 65"/>
                <a:gd name="T27" fmla="*/ 31 h 51"/>
                <a:gd name="T28" fmla="*/ 54 w 65"/>
                <a:gd name="T29" fmla="*/ 31 h 51"/>
                <a:gd name="T30" fmla="*/ 54 w 65"/>
                <a:gd name="T31" fmla="*/ 26 h 51"/>
                <a:gd name="T32" fmla="*/ 65 w 65"/>
                <a:gd name="T33" fmla="*/ 26 h 51"/>
                <a:gd name="T34" fmla="*/ 65 w 65"/>
                <a:gd name="T35" fmla="*/ 20 h 51"/>
                <a:gd name="T36" fmla="*/ 54 w 65"/>
                <a:gd name="T37" fmla="*/ 20 h 51"/>
                <a:gd name="T38" fmla="*/ 54 w 65"/>
                <a:gd name="T39" fmla="*/ 16 h 51"/>
                <a:gd name="T40" fmla="*/ 65 w 65"/>
                <a:gd name="T41" fmla="*/ 16 h 51"/>
                <a:gd name="T42" fmla="*/ 35 w 65"/>
                <a:gd name="T43" fmla="*/ 30 h 51"/>
                <a:gd name="T44" fmla="*/ 35 w 65"/>
                <a:gd name="T45" fmla="*/ 35 h 51"/>
                <a:gd name="T46" fmla="*/ 32 w 65"/>
                <a:gd name="T47" fmla="*/ 37 h 51"/>
                <a:gd name="T48" fmla="*/ 29 w 65"/>
                <a:gd name="T49" fmla="*/ 35 h 51"/>
                <a:gd name="T50" fmla="*/ 29 w 65"/>
                <a:gd name="T51" fmla="*/ 30 h 51"/>
                <a:gd name="T52" fmla="*/ 25 w 65"/>
                <a:gd name="T53" fmla="*/ 24 h 51"/>
                <a:gd name="T54" fmla="*/ 32 w 65"/>
                <a:gd name="T55" fmla="*/ 17 h 51"/>
                <a:gd name="T56" fmla="*/ 39 w 65"/>
                <a:gd name="T57" fmla="*/ 24 h 51"/>
                <a:gd name="T58" fmla="*/ 35 w 65"/>
                <a:gd name="T59"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51">
                  <a:moveTo>
                    <a:pt x="65" y="16"/>
                  </a:moveTo>
                  <a:cubicBezTo>
                    <a:pt x="65" y="8"/>
                    <a:pt x="65" y="8"/>
                    <a:pt x="65" y="8"/>
                  </a:cubicBezTo>
                  <a:cubicBezTo>
                    <a:pt x="65" y="4"/>
                    <a:pt x="61" y="0"/>
                    <a:pt x="56" y="0"/>
                  </a:cubicBezTo>
                  <a:cubicBezTo>
                    <a:pt x="8" y="0"/>
                    <a:pt x="8" y="0"/>
                    <a:pt x="8" y="0"/>
                  </a:cubicBezTo>
                  <a:cubicBezTo>
                    <a:pt x="3" y="0"/>
                    <a:pt x="0" y="4"/>
                    <a:pt x="0" y="8"/>
                  </a:cubicBezTo>
                  <a:cubicBezTo>
                    <a:pt x="0" y="43"/>
                    <a:pt x="0" y="43"/>
                    <a:pt x="0" y="43"/>
                  </a:cubicBezTo>
                  <a:cubicBezTo>
                    <a:pt x="0" y="47"/>
                    <a:pt x="3" y="51"/>
                    <a:pt x="8" y="51"/>
                  </a:cubicBezTo>
                  <a:cubicBezTo>
                    <a:pt x="56" y="51"/>
                    <a:pt x="56" y="51"/>
                    <a:pt x="56" y="51"/>
                  </a:cubicBezTo>
                  <a:cubicBezTo>
                    <a:pt x="61" y="51"/>
                    <a:pt x="65" y="47"/>
                    <a:pt x="65" y="43"/>
                  </a:cubicBezTo>
                  <a:cubicBezTo>
                    <a:pt x="65" y="41"/>
                    <a:pt x="65" y="41"/>
                    <a:pt x="65" y="41"/>
                  </a:cubicBezTo>
                  <a:cubicBezTo>
                    <a:pt x="54" y="41"/>
                    <a:pt x="54" y="41"/>
                    <a:pt x="54" y="41"/>
                  </a:cubicBezTo>
                  <a:cubicBezTo>
                    <a:pt x="54" y="36"/>
                    <a:pt x="54" y="36"/>
                    <a:pt x="54" y="36"/>
                  </a:cubicBezTo>
                  <a:cubicBezTo>
                    <a:pt x="65" y="36"/>
                    <a:pt x="65" y="36"/>
                    <a:pt x="65" y="36"/>
                  </a:cubicBezTo>
                  <a:cubicBezTo>
                    <a:pt x="65" y="31"/>
                    <a:pt x="65" y="31"/>
                    <a:pt x="65" y="31"/>
                  </a:cubicBezTo>
                  <a:cubicBezTo>
                    <a:pt x="54" y="31"/>
                    <a:pt x="54" y="31"/>
                    <a:pt x="54" y="31"/>
                  </a:cubicBezTo>
                  <a:cubicBezTo>
                    <a:pt x="54" y="26"/>
                    <a:pt x="54" y="26"/>
                    <a:pt x="54" y="26"/>
                  </a:cubicBezTo>
                  <a:cubicBezTo>
                    <a:pt x="65" y="26"/>
                    <a:pt x="65" y="26"/>
                    <a:pt x="65" y="26"/>
                  </a:cubicBezTo>
                  <a:cubicBezTo>
                    <a:pt x="65" y="20"/>
                    <a:pt x="65" y="20"/>
                    <a:pt x="65" y="20"/>
                  </a:cubicBezTo>
                  <a:cubicBezTo>
                    <a:pt x="54" y="20"/>
                    <a:pt x="54" y="20"/>
                    <a:pt x="54" y="20"/>
                  </a:cubicBezTo>
                  <a:cubicBezTo>
                    <a:pt x="54" y="16"/>
                    <a:pt x="54" y="16"/>
                    <a:pt x="54" y="16"/>
                  </a:cubicBezTo>
                  <a:lnTo>
                    <a:pt x="65" y="16"/>
                  </a:lnTo>
                  <a:close/>
                  <a:moveTo>
                    <a:pt x="35" y="30"/>
                  </a:moveTo>
                  <a:cubicBezTo>
                    <a:pt x="35" y="35"/>
                    <a:pt x="35" y="35"/>
                    <a:pt x="35" y="35"/>
                  </a:cubicBezTo>
                  <a:cubicBezTo>
                    <a:pt x="35" y="36"/>
                    <a:pt x="34" y="37"/>
                    <a:pt x="32" y="37"/>
                  </a:cubicBezTo>
                  <a:cubicBezTo>
                    <a:pt x="30" y="37"/>
                    <a:pt x="29" y="36"/>
                    <a:pt x="29" y="35"/>
                  </a:cubicBezTo>
                  <a:cubicBezTo>
                    <a:pt x="29" y="30"/>
                    <a:pt x="29" y="30"/>
                    <a:pt x="29" y="30"/>
                  </a:cubicBezTo>
                  <a:cubicBezTo>
                    <a:pt x="27" y="28"/>
                    <a:pt x="25" y="26"/>
                    <a:pt x="25" y="24"/>
                  </a:cubicBezTo>
                  <a:cubicBezTo>
                    <a:pt x="25" y="20"/>
                    <a:pt x="28" y="17"/>
                    <a:pt x="32" y="17"/>
                  </a:cubicBezTo>
                  <a:cubicBezTo>
                    <a:pt x="36" y="17"/>
                    <a:pt x="39" y="20"/>
                    <a:pt x="39" y="24"/>
                  </a:cubicBezTo>
                  <a:cubicBezTo>
                    <a:pt x="39" y="26"/>
                    <a:pt x="37" y="28"/>
                    <a:pt x="35"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19" name="Freeform 38"/>
            <p:cNvSpPr/>
            <p:nvPr/>
          </p:nvSpPr>
          <p:spPr bwMode="auto">
            <a:xfrm>
              <a:off x="4219575" y="5011738"/>
              <a:ext cx="452438" cy="252413"/>
            </a:xfrm>
            <a:custGeom>
              <a:avLst/>
              <a:gdLst>
                <a:gd name="T0" fmla="*/ 9 w 52"/>
                <a:gd name="T1" fmla="*/ 20 h 29"/>
                <a:gd name="T2" fmla="*/ 22 w 52"/>
                <a:gd name="T3" fmla="*/ 7 h 29"/>
                <a:gd name="T4" fmla="*/ 30 w 52"/>
                <a:gd name="T5" fmla="*/ 7 h 29"/>
                <a:gd name="T6" fmla="*/ 43 w 52"/>
                <a:gd name="T7" fmla="*/ 20 h 29"/>
                <a:gd name="T8" fmla="*/ 43 w 52"/>
                <a:gd name="T9" fmla="*/ 29 h 29"/>
                <a:gd name="T10" fmla="*/ 52 w 52"/>
                <a:gd name="T11" fmla="*/ 29 h 29"/>
                <a:gd name="T12" fmla="*/ 52 w 52"/>
                <a:gd name="T13" fmla="*/ 18 h 29"/>
                <a:gd name="T14" fmla="*/ 35 w 52"/>
                <a:gd name="T15" fmla="*/ 0 h 29"/>
                <a:gd name="T16" fmla="*/ 18 w 52"/>
                <a:gd name="T17" fmla="*/ 0 h 29"/>
                <a:gd name="T18" fmla="*/ 0 w 52"/>
                <a:gd name="T19" fmla="*/ 18 h 29"/>
                <a:gd name="T20" fmla="*/ 0 w 52"/>
                <a:gd name="T21" fmla="*/ 29 h 29"/>
                <a:gd name="T22" fmla="*/ 9 w 52"/>
                <a:gd name="T23" fmla="*/ 29 h 29"/>
                <a:gd name="T24" fmla="*/ 9 w 52"/>
                <a:gd name="T25"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29">
                  <a:moveTo>
                    <a:pt x="9" y="20"/>
                  </a:moveTo>
                  <a:cubicBezTo>
                    <a:pt x="9" y="13"/>
                    <a:pt x="15" y="7"/>
                    <a:pt x="22" y="7"/>
                  </a:cubicBezTo>
                  <a:cubicBezTo>
                    <a:pt x="30" y="7"/>
                    <a:pt x="30" y="7"/>
                    <a:pt x="30" y="7"/>
                  </a:cubicBezTo>
                  <a:cubicBezTo>
                    <a:pt x="37" y="7"/>
                    <a:pt x="43" y="13"/>
                    <a:pt x="43" y="20"/>
                  </a:cubicBezTo>
                  <a:cubicBezTo>
                    <a:pt x="43" y="29"/>
                    <a:pt x="43" y="29"/>
                    <a:pt x="43" y="29"/>
                  </a:cubicBezTo>
                  <a:cubicBezTo>
                    <a:pt x="52" y="29"/>
                    <a:pt x="52" y="29"/>
                    <a:pt x="52" y="29"/>
                  </a:cubicBezTo>
                  <a:cubicBezTo>
                    <a:pt x="52" y="18"/>
                    <a:pt x="52" y="18"/>
                    <a:pt x="52" y="18"/>
                  </a:cubicBezTo>
                  <a:cubicBezTo>
                    <a:pt x="52" y="8"/>
                    <a:pt x="44" y="0"/>
                    <a:pt x="35" y="0"/>
                  </a:cubicBezTo>
                  <a:cubicBezTo>
                    <a:pt x="18" y="0"/>
                    <a:pt x="18" y="0"/>
                    <a:pt x="18" y="0"/>
                  </a:cubicBezTo>
                  <a:cubicBezTo>
                    <a:pt x="8" y="0"/>
                    <a:pt x="0" y="8"/>
                    <a:pt x="0" y="18"/>
                  </a:cubicBezTo>
                  <a:cubicBezTo>
                    <a:pt x="0" y="29"/>
                    <a:pt x="0" y="29"/>
                    <a:pt x="0" y="29"/>
                  </a:cubicBezTo>
                  <a:cubicBezTo>
                    <a:pt x="9" y="29"/>
                    <a:pt x="9" y="29"/>
                    <a:pt x="9" y="29"/>
                  </a:cubicBezTo>
                  <a:lnTo>
                    <a:pt x="9"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120" name="Freeform 39"/>
          <p:cNvSpPr>
            <a:spLocks noEditPoints="1"/>
          </p:cNvSpPr>
          <p:nvPr/>
        </p:nvSpPr>
        <p:spPr bwMode="auto">
          <a:xfrm>
            <a:off x="6344139" y="4959497"/>
            <a:ext cx="704851" cy="698500"/>
          </a:xfrm>
          <a:custGeom>
            <a:avLst/>
            <a:gdLst>
              <a:gd name="T0" fmla="*/ 46 w 81"/>
              <a:gd name="T1" fmla="*/ 0 h 80"/>
              <a:gd name="T2" fmla="*/ 0 w 81"/>
              <a:gd name="T3" fmla="*/ 65 h 80"/>
              <a:gd name="T4" fmla="*/ 62 w 81"/>
              <a:gd name="T5" fmla="*/ 67 h 80"/>
              <a:gd name="T6" fmla="*/ 62 w 81"/>
              <a:gd name="T7" fmla="*/ 26 h 80"/>
              <a:gd name="T8" fmla="*/ 57 w 81"/>
              <a:gd name="T9" fmla="*/ 10 h 80"/>
              <a:gd name="T10" fmla="*/ 5 w 81"/>
              <a:gd name="T11" fmla="*/ 10 h 80"/>
              <a:gd name="T12" fmla="*/ 42 w 81"/>
              <a:gd name="T13" fmla="*/ 44 h 80"/>
              <a:gd name="T14" fmla="*/ 45 w 81"/>
              <a:gd name="T15" fmla="*/ 44 h 80"/>
              <a:gd name="T16" fmla="*/ 48 w 81"/>
              <a:gd name="T17" fmla="*/ 43 h 80"/>
              <a:gd name="T18" fmla="*/ 47 w 81"/>
              <a:gd name="T19" fmla="*/ 46 h 80"/>
              <a:gd name="T20" fmla="*/ 44 w 81"/>
              <a:gd name="T21" fmla="*/ 47 h 80"/>
              <a:gd name="T22" fmla="*/ 40 w 81"/>
              <a:gd name="T23" fmla="*/ 37 h 80"/>
              <a:gd name="T24" fmla="*/ 48 w 81"/>
              <a:gd name="T25" fmla="*/ 41 h 80"/>
              <a:gd name="T26" fmla="*/ 42 w 81"/>
              <a:gd name="T27" fmla="*/ 43 h 80"/>
              <a:gd name="T28" fmla="*/ 36 w 81"/>
              <a:gd name="T29" fmla="*/ 38 h 80"/>
              <a:gd name="T30" fmla="*/ 32 w 81"/>
              <a:gd name="T31" fmla="*/ 42 h 80"/>
              <a:gd name="T32" fmla="*/ 32 w 81"/>
              <a:gd name="T33" fmla="*/ 36 h 80"/>
              <a:gd name="T34" fmla="*/ 33 w 81"/>
              <a:gd name="T35" fmla="*/ 33 h 80"/>
              <a:gd name="T36" fmla="*/ 38 w 81"/>
              <a:gd name="T37" fmla="*/ 32 h 80"/>
              <a:gd name="T38" fmla="*/ 38 w 81"/>
              <a:gd name="T39" fmla="*/ 35 h 80"/>
              <a:gd name="T40" fmla="*/ 35 w 81"/>
              <a:gd name="T41" fmla="*/ 36 h 80"/>
              <a:gd name="T42" fmla="*/ 31 w 81"/>
              <a:gd name="T43" fmla="*/ 37 h 80"/>
              <a:gd name="T44" fmla="*/ 27 w 81"/>
              <a:gd name="T45" fmla="*/ 46 h 80"/>
              <a:gd name="T46" fmla="*/ 24 w 81"/>
              <a:gd name="T47" fmla="*/ 37 h 80"/>
              <a:gd name="T48" fmla="*/ 25 w 81"/>
              <a:gd name="T49" fmla="*/ 34 h 80"/>
              <a:gd name="T50" fmla="*/ 30 w 81"/>
              <a:gd name="T51" fmla="*/ 32 h 80"/>
              <a:gd name="T52" fmla="*/ 31 w 81"/>
              <a:gd name="T53" fmla="*/ 35 h 80"/>
              <a:gd name="T54" fmla="*/ 28 w 81"/>
              <a:gd name="T55" fmla="*/ 35 h 80"/>
              <a:gd name="T56" fmla="*/ 7 w 81"/>
              <a:gd name="T57" fmla="*/ 44 h 80"/>
              <a:gd name="T58" fmla="*/ 11 w 81"/>
              <a:gd name="T59" fmla="*/ 44 h 80"/>
              <a:gd name="T60" fmla="*/ 12 w 81"/>
              <a:gd name="T61" fmla="*/ 44 h 80"/>
              <a:gd name="T62" fmla="*/ 11 w 81"/>
              <a:gd name="T63" fmla="*/ 46 h 80"/>
              <a:gd name="T64" fmla="*/ 7 w 81"/>
              <a:gd name="T65" fmla="*/ 46 h 80"/>
              <a:gd name="T66" fmla="*/ 3 w 81"/>
              <a:gd name="T67" fmla="*/ 41 h 80"/>
              <a:gd name="T68" fmla="*/ 7 w 81"/>
              <a:gd name="T69" fmla="*/ 36 h 80"/>
              <a:gd name="T70" fmla="*/ 12 w 81"/>
              <a:gd name="T71" fmla="*/ 37 h 80"/>
              <a:gd name="T72" fmla="*/ 11 w 81"/>
              <a:gd name="T73" fmla="*/ 39 h 80"/>
              <a:gd name="T74" fmla="*/ 9 w 81"/>
              <a:gd name="T75" fmla="*/ 38 h 80"/>
              <a:gd name="T76" fmla="*/ 7 w 81"/>
              <a:gd name="T77" fmla="*/ 44 h 80"/>
              <a:gd name="T78" fmla="*/ 22 w 81"/>
              <a:gd name="T79" fmla="*/ 37 h 80"/>
              <a:gd name="T80" fmla="*/ 18 w 81"/>
              <a:gd name="T81" fmla="*/ 47 h 80"/>
              <a:gd name="T82" fmla="*/ 14 w 81"/>
              <a:gd name="T83" fmla="*/ 37 h 80"/>
              <a:gd name="T84" fmla="*/ 13 w 81"/>
              <a:gd name="T85" fmla="*/ 52 h 80"/>
              <a:gd name="T86" fmla="*/ 50 w 81"/>
              <a:gd name="T87" fmla="*/ 52 h 80"/>
              <a:gd name="T88" fmla="*/ 53 w 81"/>
              <a:gd name="T89" fmla="*/ 44 h 80"/>
              <a:gd name="T90" fmla="*/ 56 w 81"/>
              <a:gd name="T91" fmla="*/ 44 h 80"/>
              <a:gd name="T92" fmla="*/ 59 w 81"/>
              <a:gd name="T93" fmla="*/ 43 h 80"/>
              <a:gd name="T94" fmla="*/ 58 w 81"/>
              <a:gd name="T95" fmla="*/ 46 h 80"/>
              <a:gd name="T96" fmla="*/ 55 w 81"/>
              <a:gd name="T97" fmla="*/ 47 h 80"/>
              <a:gd name="T98" fmla="*/ 50 w 81"/>
              <a:gd name="T99" fmla="*/ 37 h 80"/>
              <a:gd name="T100" fmla="*/ 59 w 81"/>
              <a:gd name="T101" fmla="*/ 41 h 80"/>
              <a:gd name="T102" fmla="*/ 74 w 81"/>
              <a:gd name="T103" fmla="*/ 49 h 80"/>
              <a:gd name="T104" fmla="*/ 74 w 81"/>
              <a:gd name="T105" fmla="*/ 44 h 80"/>
              <a:gd name="T106" fmla="*/ 17 w 81"/>
              <a:gd name="T107" fmla="*/ 44 h 80"/>
              <a:gd name="T108" fmla="*/ 19 w 81"/>
              <a:gd name="T109" fmla="*/ 44 h 80"/>
              <a:gd name="T110" fmla="*/ 20 w 81"/>
              <a:gd name="T111" fmla="*/ 40 h 80"/>
              <a:gd name="T112" fmla="*/ 18 w 81"/>
              <a:gd name="T113" fmla="*/ 38 h 80"/>
              <a:gd name="T114" fmla="*/ 16 w 81"/>
              <a:gd name="T115" fmla="*/ 40 h 80"/>
              <a:gd name="T116" fmla="*/ 17 w 81"/>
              <a:gd name="T117" fmla="*/ 44 h 80"/>
              <a:gd name="T118" fmla="*/ 43 w 81"/>
              <a:gd name="T119" fmla="*/ 38 h 80"/>
              <a:gd name="T120" fmla="*/ 45 w 81"/>
              <a:gd name="T121" fmla="*/ 39 h 80"/>
              <a:gd name="T122" fmla="*/ 54 w 81"/>
              <a:gd name="T123" fmla="*/ 38 h 80"/>
              <a:gd name="T124" fmla="*/ 56 w 81"/>
              <a:gd name="T125" fmla="*/ 3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 h="80">
                <a:moveTo>
                  <a:pt x="62" y="26"/>
                </a:moveTo>
                <a:cubicBezTo>
                  <a:pt x="62" y="17"/>
                  <a:pt x="62" y="17"/>
                  <a:pt x="62" y="17"/>
                </a:cubicBezTo>
                <a:cubicBezTo>
                  <a:pt x="62" y="5"/>
                  <a:pt x="55" y="0"/>
                  <a:pt x="46" y="0"/>
                </a:cubicBezTo>
                <a:cubicBezTo>
                  <a:pt x="15" y="0"/>
                  <a:pt x="15" y="0"/>
                  <a:pt x="15" y="0"/>
                </a:cubicBezTo>
                <a:cubicBezTo>
                  <a:pt x="7" y="0"/>
                  <a:pt x="0" y="5"/>
                  <a:pt x="0" y="17"/>
                </a:cubicBezTo>
                <a:cubicBezTo>
                  <a:pt x="0" y="65"/>
                  <a:pt x="0" y="65"/>
                  <a:pt x="0" y="65"/>
                </a:cubicBezTo>
                <a:cubicBezTo>
                  <a:pt x="0" y="77"/>
                  <a:pt x="7" y="80"/>
                  <a:pt x="15" y="80"/>
                </a:cubicBezTo>
                <a:cubicBezTo>
                  <a:pt x="46" y="80"/>
                  <a:pt x="46" y="80"/>
                  <a:pt x="46" y="80"/>
                </a:cubicBezTo>
                <a:cubicBezTo>
                  <a:pt x="54" y="80"/>
                  <a:pt x="61" y="77"/>
                  <a:pt x="62" y="67"/>
                </a:cubicBezTo>
                <a:cubicBezTo>
                  <a:pt x="76" y="66"/>
                  <a:pt x="81" y="60"/>
                  <a:pt x="81" y="52"/>
                </a:cubicBezTo>
                <a:cubicBezTo>
                  <a:pt x="81" y="41"/>
                  <a:pt x="81" y="41"/>
                  <a:pt x="81" y="41"/>
                </a:cubicBezTo>
                <a:cubicBezTo>
                  <a:pt x="81" y="33"/>
                  <a:pt x="76" y="27"/>
                  <a:pt x="62" y="26"/>
                </a:cubicBezTo>
                <a:close/>
                <a:moveTo>
                  <a:pt x="13" y="3"/>
                </a:moveTo>
                <a:cubicBezTo>
                  <a:pt x="49" y="3"/>
                  <a:pt x="49" y="3"/>
                  <a:pt x="49" y="3"/>
                </a:cubicBezTo>
                <a:cubicBezTo>
                  <a:pt x="54" y="3"/>
                  <a:pt x="57" y="6"/>
                  <a:pt x="57" y="10"/>
                </a:cubicBezTo>
                <a:cubicBezTo>
                  <a:pt x="57" y="14"/>
                  <a:pt x="54" y="15"/>
                  <a:pt x="49" y="15"/>
                </a:cubicBezTo>
                <a:cubicBezTo>
                  <a:pt x="13" y="15"/>
                  <a:pt x="13" y="15"/>
                  <a:pt x="13" y="15"/>
                </a:cubicBezTo>
                <a:cubicBezTo>
                  <a:pt x="9" y="15"/>
                  <a:pt x="5" y="14"/>
                  <a:pt x="5" y="10"/>
                </a:cubicBezTo>
                <a:cubicBezTo>
                  <a:pt x="5" y="6"/>
                  <a:pt x="9" y="3"/>
                  <a:pt x="13" y="3"/>
                </a:cubicBezTo>
                <a:close/>
                <a:moveTo>
                  <a:pt x="42" y="43"/>
                </a:moveTo>
                <a:cubicBezTo>
                  <a:pt x="42" y="44"/>
                  <a:pt x="42" y="44"/>
                  <a:pt x="42" y="44"/>
                </a:cubicBezTo>
                <a:cubicBezTo>
                  <a:pt x="43" y="44"/>
                  <a:pt x="43" y="44"/>
                  <a:pt x="43" y="44"/>
                </a:cubicBezTo>
                <a:cubicBezTo>
                  <a:pt x="44" y="44"/>
                  <a:pt x="44" y="44"/>
                  <a:pt x="44" y="44"/>
                </a:cubicBezTo>
                <a:cubicBezTo>
                  <a:pt x="45" y="44"/>
                  <a:pt x="45" y="44"/>
                  <a:pt x="45" y="44"/>
                </a:cubicBezTo>
                <a:cubicBezTo>
                  <a:pt x="46" y="44"/>
                  <a:pt x="46" y="44"/>
                  <a:pt x="46" y="44"/>
                </a:cubicBezTo>
                <a:cubicBezTo>
                  <a:pt x="47" y="44"/>
                  <a:pt x="47" y="44"/>
                  <a:pt x="47" y="44"/>
                </a:cubicBezTo>
                <a:cubicBezTo>
                  <a:pt x="48" y="43"/>
                  <a:pt x="48" y="43"/>
                  <a:pt x="48" y="43"/>
                </a:cubicBezTo>
                <a:cubicBezTo>
                  <a:pt x="48" y="43"/>
                  <a:pt x="48" y="44"/>
                  <a:pt x="48" y="44"/>
                </a:cubicBezTo>
                <a:cubicBezTo>
                  <a:pt x="48" y="45"/>
                  <a:pt x="48" y="46"/>
                  <a:pt x="47" y="46"/>
                </a:cubicBezTo>
                <a:cubicBezTo>
                  <a:pt x="47" y="46"/>
                  <a:pt x="47" y="46"/>
                  <a:pt x="47" y="46"/>
                </a:cubicBezTo>
                <a:cubicBezTo>
                  <a:pt x="47" y="46"/>
                  <a:pt x="47" y="46"/>
                  <a:pt x="46" y="46"/>
                </a:cubicBezTo>
                <a:cubicBezTo>
                  <a:pt x="45" y="47"/>
                  <a:pt x="45" y="47"/>
                  <a:pt x="45" y="47"/>
                </a:cubicBezTo>
                <a:cubicBezTo>
                  <a:pt x="45" y="47"/>
                  <a:pt x="45" y="47"/>
                  <a:pt x="44" y="47"/>
                </a:cubicBezTo>
                <a:cubicBezTo>
                  <a:pt x="42" y="47"/>
                  <a:pt x="41" y="46"/>
                  <a:pt x="40" y="45"/>
                </a:cubicBezTo>
                <a:cubicBezTo>
                  <a:pt x="39" y="44"/>
                  <a:pt x="38" y="43"/>
                  <a:pt x="38" y="41"/>
                </a:cubicBezTo>
                <a:cubicBezTo>
                  <a:pt x="38" y="40"/>
                  <a:pt x="39" y="38"/>
                  <a:pt x="40" y="37"/>
                </a:cubicBezTo>
                <a:cubicBezTo>
                  <a:pt x="41" y="36"/>
                  <a:pt x="42" y="36"/>
                  <a:pt x="44" y="36"/>
                </a:cubicBezTo>
                <a:cubicBezTo>
                  <a:pt x="45" y="36"/>
                  <a:pt x="46" y="36"/>
                  <a:pt x="47" y="37"/>
                </a:cubicBezTo>
                <a:cubicBezTo>
                  <a:pt x="48" y="38"/>
                  <a:pt x="48" y="39"/>
                  <a:pt x="48" y="41"/>
                </a:cubicBezTo>
                <a:cubicBezTo>
                  <a:pt x="48" y="41"/>
                  <a:pt x="47" y="42"/>
                  <a:pt x="45" y="42"/>
                </a:cubicBezTo>
                <a:cubicBezTo>
                  <a:pt x="43" y="42"/>
                  <a:pt x="41" y="42"/>
                  <a:pt x="41" y="43"/>
                </a:cubicBezTo>
                <a:lnTo>
                  <a:pt x="42" y="43"/>
                </a:lnTo>
                <a:close/>
                <a:moveTo>
                  <a:pt x="36" y="36"/>
                </a:moveTo>
                <a:cubicBezTo>
                  <a:pt x="37" y="36"/>
                  <a:pt x="38" y="37"/>
                  <a:pt x="38" y="37"/>
                </a:cubicBezTo>
                <a:cubicBezTo>
                  <a:pt x="38" y="38"/>
                  <a:pt x="37" y="38"/>
                  <a:pt x="36" y="38"/>
                </a:cubicBezTo>
                <a:cubicBezTo>
                  <a:pt x="36" y="38"/>
                  <a:pt x="35" y="40"/>
                  <a:pt x="35" y="42"/>
                </a:cubicBezTo>
                <a:cubicBezTo>
                  <a:pt x="35" y="45"/>
                  <a:pt x="35" y="46"/>
                  <a:pt x="34" y="46"/>
                </a:cubicBezTo>
                <a:cubicBezTo>
                  <a:pt x="33" y="46"/>
                  <a:pt x="32" y="45"/>
                  <a:pt x="32" y="42"/>
                </a:cubicBezTo>
                <a:cubicBezTo>
                  <a:pt x="32" y="40"/>
                  <a:pt x="32" y="38"/>
                  <a:pt x="32" y="38"/>
                </a:cubicBezTo>
                <a:cubicBezTo>
                  <a:pt x="31" y="38"/>
                  <a:pt x="31" y="38"/>
                  <a:pt x="31" y="37"/>
                </a:cubicBezTo>
                <a:cubicBezTo>
                  <a:pt x="31" y="37"/>
                  <a:pt x="31" y="36"/>
                  <a:pt x="32" y="36"/>
                </a:cubicBezTo>
                <a:cubicBezTo>
                  <a:pt x="32" y="36"/>
                  <a:pt x="32" y="36"/>
                  <a:pt x="32" y="36"/>
                </a:cubicBezTo>
                <a:cubicBezTo>
                  <a:pt x="32" y="36"/>
                  <a:pt x="32" y="35"/>
                  <a:pt x="32" y="34"/>
                </a:cubicBezTo>
                <a:cubicBezTo>
                  <a:pt x="32" y="34"/>
                  <a:pt x="32" y="34"/>
                  <a:pt x="33" y="33"/>
                </a:cubicBezTo>
                <a:cubicBezTo>
                  <a:pt x="34" y="33"/>
                  <a:pt x="35" y="32"/>
                  <a:pt x="36" y="32"/>
                </a:cubicBezTo>
                <a:cubicBezTo>
                  <a:pt x="36" y="32"/>
                  <a:pt x="37" y="32"/>
                  <a:pt x="37" y="32"/>
                </a:cubicBezTo>
                <a:cubicBezTo>
                  <a:pt x="38" y="32"/>
                  <a:pt x="38" y="32"/>
                  <a:pt x="38" y="32"/>
                </a:cubicBezTo>
                <a:cubicBezTo>
                  <a:pt x="38" y="34"/>
                  <a:pt x="38" y="35"/>
                  <a:pt x="38" y="35"/>
                </a:cubicBezTo>
                <a:cubicBezTo>
                  <a:pt x="38" y="35"/>
                  <a:pt x="38" y="35"/>
                  <a:pt x="38" y="35"/>
                </a:cubicBezTo>
                <a:cubicBezTo>
                  <a:pt x="38" y="35"/>
                  <a:pt x="38" y="35"/>
                  <a:pt x="38" y="35"/>
                </a:cubicBezTo>
                <a:cubicBezTo>
                  <a:pt x="37" y="35"/>
                  <a:pt x="37" y="35"/>
                  <a:pt x="37" y="35"/>
                </a:cubicBezTo>
                <a:cubicBezTo>
                  <a:pt x="36" y="35"/>
                  <a:pt x="36" y="35"/>
                  <a:pt x="36" y="35"/>
                </a:cubicBezTo>
                <a:cubicBezTo>
                  <a:pt x="35" y="35"/>
                  <a:pt x="35" y="36"/>
                  <a:pt x="35" y="36"/>
                </a:cubicBezTo>
                <a:cubicBezTo>
                  <a:pt x="35" y="36"/>
                  <a:pt x="36" y="36"/>
                  <a:pt x="36" y="36"/>
                </a:cubicBezTo>
                <a:close/>
                <a:moveTo>
                  <a:pt x="29" y="36"/>
                </a:moveTo>
                <a:cubicBezTo>
                  <a:pt x="30" y="36"/>
                  <a:pt x="31" y="37"/>
                  <a:pt x="31" y="37"/>
                </a:cubicBezTo>
                <a:cubicBezTo>
                  <a:pt x="31" y="38"/>
                  <a:pt x="30" y="38"/>
                  <a:pt x="29" y="38"/>
                </a:cubicBezTo>
                <a:cubicBezTo>
                  <a:pt x="29" y="38"/>
                  <a:pt x="28" y="40"/>
                  <a:pt x="28" y="42"/>
                </a:cubicBezTo>
                <a:cubicBezTo>
                  <a:pt x="28" y="45"/>
                  <a:pt x="28" y="46"/>
                  <a:pt x="27" y="46"/>
                </a:cubicBezTo>
                <a:cubicBezTo>
                  <a:pt x="26" y="46"/>
                  <a:pt x="25" y="45"/>
                  <a:pt x="25" y="42"/>
                </a:cubicBezTo>
                <a:cubicBezTo>
                  <a:pt x="25" y="40"/>
                  <a:pt x="25" y="38"/>
                  <a:pt x="25" y="38"/>
                </a:cubicBezTo>
                <a:cubicBezTo>
                  <a:pt x="24" y="38"/>
                  <a:pt x="24" y="38"/>
                  <a:pt x="24" y="37"/>
                </a:cubicBezTo>
                <a:cubicBezTo>
                  <a:pt x="24" y="37"/>
                  <a:pt x="24" y="36"/>
                  <a:pt x="25" y="36"/>
                </a:cubicBezTo>
                <a:cubicBezTo>
                  <a:pt x="25" y="36"/>
                  <a:pt x="25" y="36"/>
                  <a:pt x="25" y="36"/>
                </a:cubicBezTo>
                <a:cubicBezTo>
                  <a:pt x="25" y="36"/>
                  <a:pt x="25" y="35"/>
                  <a:pt x="25" y="34"/>
                </a:cubicBezTo>
                <a:cubicBezTo>
                  <a:pt x="25" y="34"/>
                  <a:pt x="25" y="34"/>
                  <a:pt x="26" y="33"/>
                </a:cubicBezTo>
                <a:cubicBezTo>
                  <a:pt x="27" y="33"/>
                  <a:pt x="28" y="32"/>
                  <a:pt x="29" y="32"/>
                </a:cubicBezTo>
                <a:cubicBezTo>
                  <a:pt x="29" y="32"/>
                  <a:pt x="30" y="32"/>
                  <a:pt x="30" y="32"/>
                </a:cubicBezTo>
                <a:cubicBezTo>
                  <a:pt x="31" y="32"/>
                  <a:pt x="31" y="32"/>
                  <a:pt x="31" y="32"/>
                </a:cubicBezTo>
                <a:cubicBezTo>
                  <a:pt x="31" y="34"/>
                  <a:pt x="31" y="35"/>
                  <a:pt x="31" y="35"/>
                </a:cubicBezTo>
                <a:cubicBezTo>
                  <a:pt x="31" y="35"/>
                  <a:pt x="31" y="35"/>
                  <a:pt x="31" y="35"/>
                </a:cubicBezTo>
                <a:cubicBezTo>
                  <a:pt x="31" y="35"/>
                  <a:pt x="31" y="35"/>
                  <a:pt x="31" y="35"/>
                </a:cubicBezTo>
                <a:cubicBezTo>
                  <a:pt x="30" y="35"/>
                  <a:pt x="30" y="35"/>
                  <a:pt x="30" y="35"/>
                </a:cubicBezTo>
                <a:cubicBezTo>
                  <a:pt x="29" y="35"/>
                  <a:pt x="29" y="35"/>
                  <a:pt x="28" y="35"/>
                </a:cubicBezTo>
                <a:cubicBezTo>
                  <a:pt x="28" y="35"/>
                  <a:pt x="28" y="36"/>
                  <a:pt x="28" y="36"/>
                </a:cubicBezTo>
                <a:cubicBezTo>
                  <a:pt x="28" y="36"/>
                  <a:pt x="29" y="36"/>
                  <a:pt x="29" y="36"/>
                </a:cubicBezTo>
                <a:close/>
                <a:moveTo>
                  <a:pt x="7" y="44"/>
                </a:moveTo>
                <a:cubicBezTo>
                  <a:pt x="8" y="44"/>
                  <a:pt x="8" y="44"/>
                  <a:pt x="9" y="44"/>
                </a:cubicBezTo>
                <a:cubicBezTo>
                  <a:pt x="9" y="44"/>
                  <a:pt x="10" y="44"/>
                  <a:pt x="10" y="44"/>
                </a:cubicBezTo>
                <a:cubicBezTo>
                  <a:pt x="11" y="44"/>
                  <a:pt x="11" y="44"/>
                  <a:pt x="11" y="44"/>
                </a:cubicBezTo>
                <a:cubicBezTo>
                  <a:pt x="11" y="43"/>
                  <a:pt x="11" y="43"/>
                  <a:pt x="11" y="43"/>
                </a:cubicBezTo>
                <a:cubicBezTo>
                  <a:pt x="12" y="43"/>
                  <a:pt x="12" y="43"/>
                  <a:pt x="12" y="43"/>
                </a:cubicBezTo>
                <a:cubicBezTo>
                  <a:pt x="12" y="43"/>
                  <a:pt x="12" y="44"/>
                  <a:pt x="12" y="44"/>
                </a:cubicBezTo>
                <a:cubicBezTo>
                  <a:pt x="12" y="45"/>
                  <a:pt x="12" y="46"/>
                  <a:pt x="12" y="46"/>
                </a:cubicBezTo>
                <a:cubicBezTo>
                  <a:pt x="11" y="46"/>
                  <a:pt x="11" y="46"/>
                  <a:pt x="11" y="46"/>
                </a:cubicBezTo>
                <a:cubicBezTo>
                  <a:pt x="11" y="46"/>
                  <a:pt x="11" y="46"/>
                  <a:pt x="11" y="46"/>
                </a:cubicBezTo>
                <a:cubicBezTo>
                  <a:pt x="10" y="47"/>
                  <a:pt x="10" y="47"/>
                  <a:pt x="10" y="47"/>
                </a:cubicBezTo>
                <a:cubicBezTo>
                  <a:pt x="10" y="47"/>
                  <a:pt x="9" y="47"/>
                  <a:pt x="9" y="47"/>
                </a:cubicBezTo>
                <a:cubicBezTo>
                  <a:pt x="8" y="47"/>
                  <a:pt x="7" y="46"/>
                  <a:pt x="7" y="46"/>
                </a:cubicBezTo>
                <a:cubicBezTo>
                  <a:pt x="6" y="46"/>
                  <a:pt x="5" y="46"/>
                  <a:pt x="5" y="45"/>
                </a:cubicBezTo>
                <a:cubicBezTo>
                  <a:pt x="4" y="45"/>
                  <a:pt x="4" y="44"/>
                  <a:pt x="4" y="44"/>
                </a:cubicBezTo>
                <a:cubicBezTo>
                  <a:pt x="3" y="43"/>
                  <a:pt x="3" y="42"/>
                  <a:pt x="3" y="41"/>
                </a:cubicBezTo>
                <a:cubicBezTo>
                  <a:pt x="3" y="40"/>
                  <a:pt x="3" y="40"/>
                  <a:pt x="4" y="39"/>
                </a:cubicBezTo>
                <a:cubicBezTo>
                  <a:pt x="4" y="38"/>
                  <a:pt x="4" y="38"/>
                  <a:pt x="5" y="37"/>
                </a:cubicBezTo>
                <a:cubicBezTo>
                  <a:pt x="5" y="37"/>
                  <a:pt x="6" y="36"/>
                  <a:pt x="7" y="36"/>
                </a:cubicBezTo>
                <a:cubicBezTo>
                  <a:pt x="7" y="36"/>
                  <a:pt x="8" y="36"/>
                  <a:pt x="9" y="36"/>
                </a:cubicBezTo>
                <a:cubicBezTo>
                  <a:pt x="9" y="36"/>
                  <a:pt x="10" y="36"/>
                  <a:pt x="10" y="36"/>
                </a:cubicBezTo>
                <a:cubicBezTo>
                  <a:pt x="11" y="36"/>
                  <a:pt x="12" y="37"/>
                  <a:pt x="12" y="37"/>
                </a:cubicBezTo>
                <a:cubicBezTo>
                  <a:pt x="12" y="38"/>
                  <a:pt x="12" y="39"/>
                  <a:pt x="12" y="39"/>
                </a:cubicBezTo>
                <a:cubicBezTo>
                  <a:pt x="11" y="39"/>
                  <a:pt x="11" y="39"/>
                  <a:pt x="11" y="39"/>
                </a:cubicBezTo>
                <a:cubicBezTo>
                  <a:pt x="11" y="39"/>
                  <a:pt x="11" y="39"/>
                  <a:pt x="11" y="39"/>
                </a:cubicBezTo>
                <a:cubicBezTo>
                  <a:pt x="11" y="39"/>
                  <a:pt x="11" y="39"/>
                  <a:pt x="11" y="39"/>
                </a:cubicBezTo>
                <a:cubicBezTo>
                  <a:pt x="10" y="38"/>
                  <a:pt x="10" y="38"/>
                  <a:pt x="10" y="38"/>
                </a:cubicBezTo>
                <a:cubicBezTo>
                  <a:pt x="9" y="38"/>
                  <a:pt x="9" y="38"/>
                  <a:pt x="9" y="38"/>
                </a:cubicBezTo>
                <a:cubicBezTo>
                  <a:pt x="8" y="38"/>
                  <a:pt x="7" y="39"/>
                  <a:pt x="7" y="39"/>
                </a:cubicBezTo>
                <a:cubicBezTo>
                  <a:pt x="7" y="40"/>
                  <a:pt x="6" y="40"/>
                  <a:pt x="6" y="41"/>
                </a:cubicBezTo>
                <a:cubicBezTo>
                  <a:pt x="6" y="42"/>
                  <a:pt x="7" y="43"/>
                  <a:pt x="7" y="44"/>
                </a:cubicBezTo>
                <a:close/>
                <a:moveTo>
                  <a:pt x="14" y="37"/>
                </a:moveTo>
                <a:cubicBezTo>
                  <a:pt x="15" y="36"/>
                  <a:pt x="16" y="36"/>
                  <a:pt x="18" y="36"/>
                </a:cubicBezTo>
                <a:cubicBezTo>
                  <a:pt x="20" y="36"/>
                  <a:pt x="21" y="36"/>
                  <a:pt x="22" y="37"/>
                </a:cubicBezTo>
                <a:cubicBezTo>
                  <a:pt x="23" y="38"/>
                  <a:pt x="23" y="40"/>
                  <a:pt x="23" y="41"/>
                </a:cubicBezTo>
                <a:cubicBezTo>
                  <a:pt x="23" y="43"/>
                  <a:pt x="23" y="44"/>
                  <a:pt x="22" y="45"/>
                </a:cubicBezTo>
                <a:cubicBezTo>
                  <a:pt x="21" y="46"/>
                  <a:pt x="20" y="47"/>
                  <a:pt x="18" y="47"/>
                </a:cubicBezTo>
                <a:cubicBezTo>
                  <a:pt x="16" y="47"/>
                  <a:pt x="15" y="46"/>
                  <a:pt x="14" y="45"/>
                </a:cubicBezTo>
                <a:cubicBezTo>
                  <a:pt x="13" y="44"/>
                  <a:pt x="13" y="43"/>
                  <a:pt x="13" y="41"/>
                </a:cubicBezTo>
                <a:cubicBezTo>
                  <a:pt x="13" y="40"/>
                  <a:pt x="13" y="38"/>
                  <a:pt x="14" y="37"/>
                </a:cubicBezTo>
                <a:close/>
                <a:moveTo>
                  <a:pt x="48" y="54"/>
                </a:moveTo>
                <a:cubicBezTo>
                  <a:pt x="15" y="54"/>
                  <a:pt x="15" y="54"/>
                  <a:pt x="15" y="54"/>
                </a:cubicBezTo>
                <a:cubicBezTo>
                  <a:pt x="14" y="54"/>
                  <a:pt x="13" y="53"/>
                  <a:pt x="13" y="52"/>
                </a:cubicBezTo>
                <a:cubicBezTo>
                  <a:pt x="13" y="51"/>
                  <a:pt x="14" y="50"/>
                  <a:pt x="15" y="50"/>
                </a:cubicBezTo>
                <a:cubicBezTo>
                  <a:pt x="48" y="50"/>
                  <a:pt x="48" y="50"/>
                  <a:pt x="48" y="50"/>
                </a:cubicBezTo>
                <a:cubicBezTo>
                  <a:pt x="49" y="50"/>
                  <a:pt x="50" y="51"/>
                  <a:pt x="50" y="52"/>
                </a:cubicBezTo>
                <a:cubicBezTo>
                  <a:pt x="50" y="53"/>
                  <a:pt x="49" y="54"/>
                  <a:pt x="48" y="54"/>
                </a:cubicBezTo>
                <a:close/>
                <a:moveTo>
                  <a:pt x="52" y="43"/>
                </a:moveTo>
                <a:cubicBezTo>
                  <a:pt x="53" y="44"/>
                  <a:pt x="53" y="44"/>
                  <a:pt x="53" y="44"/>
                </a:cubicBezTo>
                <a:cubicBezTo>
                  <a:pt x="54" y="44"/>
                  <a:pt x="54" y="44"/>
                  <a:pt x="54" y="44"/>
                </a:cubicBezTo>
                <a:cubicBezTo>
                  <a:pt x="54" y="44"/>
                  <a:pt x="55" y="44"/>
                  <a:pt x="55" y="44"/>
                </a:cubicBezTo>
                <a:cubicBezTo>
                  <a:pt x="56" y="44"/>
                  <a:pt x="56" y="44"/>
                  <a:pt x="56" y="44"/>
                </a:cubicBezTo>
                <a:cubicBezTo>
                  <a:pt x="57" y="44"/>
                  <a:pt x="57" y="44"/>
                  <a:pt x="57" y="44"/>
                </a:cubicBezTo>
                <a:cubicBezTo>
                  <a:pt x="58" y="44"/>
                  <a:pt x="58" y="44"/>
                  <a:pt x="58" y="44"/>
                </a:cubicBezTo>
                <a:cubicBezTo>
                  <a:pt x="59" y="43"/>
                  <a:pt x="59" y="43"/>
                  <a:pt x="59" y="43"/>
                </a:cubicBezTo>
                <a:cubicBezTo>
                  <a:pt x="59" y="43"/>
                  <a:pt x="59" y="44"/>
                  <a:pt x="59" y="44"/>
                </a:cubicBezTo>
                <a:cubicBezTo>
                  <a:pt x="59" y="45"/>
                  <a:pt x="59" y="46"/>
                  <a:pt x="58" y="46"/>
                </a:cubicBezTo>
                <a:cubicBezTo>
                  <a:pt x="58" y="46"/>
                  <a:pt x="58" y="46"/>
                  <a:pt x="58" y="46"/>
                </a:cubicBezTo>
                <a:cubicBezTo>
                  <a:pt x="58" y="46"/>
                  <a:pt x="58" y="46"/>
                  <a:pt x="57" y="46"/>
                </a:cubicBezTo>
                <a:cubicBezTo>
                  <a:pt x="56" y="47"/>
                  <a:pt x="56" y="47"/>
                  <a:pt x="56" y="47"/>
                </a:cubicBezTo>
                <a:cubicBezTo>
                  <a:pt x="56" y="47"/>
                  <a:pt x="55" y="47"/>
                  <a:pt x="55" y="47"/>
                </a:cubicBezTo>
                <a:cubicBezTo>
                  <a:pt x="53" y="47"/>
                  <a:pt x="52" y="46"/>
                  <a:pt x="51" y="45"/>
                </a:cubicBezTo>
                <a:cubicBezTo>
                  <a:pt x="50" y="44"/>
                  <a:pt x="49" y="43"/>
                  <a:pt x="49" y="41"/>
                </a:cubicBezTo>
                <a:cubicBezTo>
                  <a:pt x="49" y="40"/>
                  <a:pt x="50" y="38"/>
                  <a:pt x="50" y="37"/>
                </a:cubicBezTo>
                <a:cubicBezTo>
                  <a:pt x="51" y="36"/>
                  <a:pt x="53" y="36"/>
                  <a:pt x="54" y="36"/>
                </a:cubicBezTo>
                <a:cubicBezTo>
                  <a:pt x="56" y="36"/>
                  <a:pt x="57" y="36"/>
                  <a:pt x="58" y="37"/>
                </a:cubicBezTo>
                <a:cubicBezTo>
                  <a:pt x="59" y="38"/>
                  <a:pt x="59" y="39"/>
                  <a:pt x="59" y="41"/>
                </a:cubicBezTo>
                <a:cubicBezTo>
                  <a:pt x="59" y="41"/>
                  <a:pt x="57" y="42"/>
                  <a:pt x="56" y="42"/>
                </a:cubicBezTo>
                <a:cubicBezTo>
                  <a:pt x="54" y="42"/>
                  <a:pt x="52" y="42"/>
                  <a:pt x="52" y="43"/>
                </a:cubicBezTo>
                <a:close/>
                <a:moveTo>
                  <a:pt x="74" y="49"/>
                </a:moveTo>
                <a:cubicBezTo>
                  <a:pt x="74" y="55"/>
                  <a:pt x="71" y="59"/>
                  <a:pt x="62" y="61"/>
                </a:cubicBezTo>
                <a:cubicBezTo>
                  <a:pt x="62" y="32"/>
                  <a:pt x="62" y="32"/>
                  <a:pt x="62" y="32"/>
                </a:cubicBezTo>
                <a:cubicBezTo>
                  <a:pt x="71" y="34"/>
                  <a:pt x="74" y="38"/>
                  <a:pt x="74" y="44"/>
                </a:cubicBezTo>
                <a:lnTo>
                  <a:pt x="74" y="49"/>
                </a:lnTo>
                <a:close/>
                <a:moveTo>
                  <a:pt x="17" y="44"/>
                </a:moveTo>
                <a:cubicBezTo>
                  <a:pt x="17" y="44"/>
                  <a:pt x="17" y="44"/>
                  <a:pt x="17" y="44"/>
                </a:cubicBezTo>
                <a:cubicBezTo>
                  <a:pt x="18" y="44"/>
                  <a:pt x="18" y="44"/>
                  <a:pt x="18" y="44"/>
                </a:cubicBezTo>
                <a:cubicBezTo>
                  <a:pt x="19" y="44"/>
                  <a:pt x="19" y="44"/>
                  <a:pt x="19" y="44"/>
                </a:cubicBezTo>
                <a:cubicBezTo>
                  <a:pt x="19" y="44"/>
                  <a:pt x="19" y="44"/>
                  <a:pt x="19" y="44"/>
                </a:cubicBezTo>
                <a:cubicBezTo>
                  <a:pt x="20" y="43"/>
                  <a:pt x="20" y="43"/>
                  <a:pt x="20" y="43"/>
                </a:cubicBezTo>
                <a:cubicBezTo>
                  <a:pt x="20" y="42"/>
                  <a:pt x="20" y="42"/>
                  <a:pt x="20" y="41"/>
                </a:cubicBezTo>
                <a:cubicBezTo>
                  <a:pt x="20" y="41"/>
                  <a:pt x="20" y="40"/>
                  <a:pt x="20" y="40"/>
                </a:cubicBezTo>
                <a:cubicBezTo>
                  <a:pt x="20" y="39"/>
                  <a:pt x="20" y="39"/>
                  <a:pt x="19" y="39"/>
                </a:cubicBezTo>
                <a:cubicBezTo>
                  <a:pt x="19" y="38"/>
                  <a:pt x="19" y="38"/>
                  <a:pt x="19" y="38"/>
                </a:cubicBezTo>
                <a:cubicBezTo>
                  <a:pt x="18" y="38"/>
                  <a:pt x="18" y="38"/>
                  <a:pt x="18" y="38"/>
                </a:cubicBezTo>
                <a:cubicBezTo>
                  <a:pt x="17" y="38"/>
                  <a:pt x="17" y="38"/>
                  <a:pt x="17" y="38"/>
                </a:cubicBezTo>
                <a:cubicBezTo>
                  <a:pt x="17" y="39"/>
                  <a:pt x="17" y="39"/>
                  <a:pt x="17" y="39"/>
                </a:cubicBezTo>
                <a:cubicBezTo>
                  <a:pt x="16" y="39"/>
                  <a:pt x="16" y="39"/>
                  <a:pt x="16" y="40"/>
                </a:cubicBezTo>
                <a:cubicBezTo>
                  <a:pt x="16" y="40"/>
                  <a:pt x="16" y="41"/>
                  <a:pt x="16" y="41"/>
                </a:cubicBezTo>
                <a:cubicBezTo>
                  <a:pt x="16" y="42"/>
                  <a:pt x="16" y="42"/>
                  <a:pt x="16" y="43"/>
                </a:cubicBezTo>
                <a:cubicBezTo>
                  <a:pt x="16" y="43"/>
                  <a:pt x="16" y="43"/>
                  <a:pt x="17" y="44"/>
                </a:cubicBezTo>
                <a:close/>
                <a:moveTo>
                  <a:pt x="45" y="39"/>
                </a:moveTo>
                <a:cubicBezTo>
                  <a:pt x="45" y="38"/>
                  <a:pt x="45" y="38"/>
                  <a:pt x="45" y="38"/>
                </a:cubicBezTo>
                <a:cubicBezTo>
                  <a:pt x="44" y="38"/>
                  <a:pt x="44" y="38"/>
                  <a:pt x="43" y="38"/>
                </a:cubicBezTo>
                <a:cubicBezTo>
                  <a:pt x="43" y="38"/>
                  <a:pt x="42" y="38"/>
                  <a:pt x="42" y="39"/>
                </a:cubicBezTo>
                <a:cubicBezTo>
                  <a:pt x="42" y="39"/>
                  <a:pt x="41" y="39"/>
                  <a:pt x="41" y="40"/>
                </a:cubicBezTo>
                <a:cubicBezTo>
                  <a:pt x="43" y="40"/>
                  <a:pt x="45" y="39"/>
                  <a:pt x="45" y="39"/>
                </a:cubicBezTo>
                <a:close/>
                <a:moveTo>
                  <a:pt x="56" y="39"/>
                </a:moveTo>
                <a:cubicBezTo>
                  <a:pt x="55" y="38"/>
                  <a:pt x="55" y="38"/>
                  <a:pt x="55" y="38"/>
                </a:cubicBezTo>
                <a:cubicBezTo>
                  <a:pt x="55" y="38"/>
                  <a:pt x="55" y="38"/>
                  <a:pt x="54" y="38"/>
                </a:cubicBezTo>
                <a:cubicBezTo>
                  <a:pt x="54" y="38"/>
                  <a:pt x="53" y="38"/>
                  <a:pt x="53" y="39"/>
                </a:cubicBezTo>
                <a:cubicBezTo>
                  <a:pt x="52" y="39"/>
                  <a:pt x="52" y="39"/>
                  <a:pt x="52" y="40"/>
                </a:cubicBezTo>
                <a:cubicBezTo>
                  <a:pt x="54" y="40"/>
                  <a:pt x="56" y="39"/>
                  <a:pt x="56" y="39"/>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1" name="Freeform 40"/>
          <p:cNvSpPr>
            <a:spLocks noEditPoints="1"/>
          </p:cNvSpPr>
          <p:nvPr/>
        </p:nvSpPr>
        <p:spPr bwMode="auto">
          <a:xfrm>
            <a:off x="7361727" y="4959497"/>
            <a:ext cx="704851" cy="698500"/>
          </a:xfrm>
          <a:custGeom>
            <a:avLst/>
            <a:gdLst>
              <a:gd name="T0" fmla="*/ 62 w 81"/>
              <a:gd name="T1" fmla="*/ 17 h 80"/>
              <a:gd name="T2" fmla="*/ 16 w 81"/>
              <a:gd name="T3" fmla="*/ 0 h 80"/>
              <a:gd name="T4" fmla="*/ 0 w 81"/>
              <a:gd name="T5" fmla="*/ 65 h 80"/>
              <a:gd name="T6" fmla="*/ 47 w 81"/>
              <a:gd name="T7" fmla="*/ 80 h 80"/>
              <a:gd name="T8" fmla="*/ 81 w 81"/>
              <a:gd name="T9" fmla="*/ 52 h 80"/>
              <a:gd name="T10" fmla="*/ 62 w 81"/>
              <a:gd name="T11" fmla="*/ 26 h 80"/>
              <a:gd name="T12" fmla="*/ 15 w 81"/>
              <a:gd name="T13" fmla="*/ 54 h 80"/>
              <a:gd name="T14" fmla="*/ 15 w 81"/>
              <a:gd name="T15" fmla="*/ 50 h 80"/>
              <a:gd name="T16" fmla="*/ 50 w 81"/>
              <a:gd name="T17" fmla="*/ 52 h 80"/>
              <a:gd name="T18" fmla="*/ 21 w 81"/>
              <a:gd name="T19" fmla="*/ 43 h 80"/>
              <a:gd name="T20" fmla="*/ 22 w 81"/>
              <a:gd name="T21" fmla="*/ 44 h 80"/>
              <a:gd name="T22" fmla="*/ 23 w 81"/>
              <a:gd name="T23" fmla="*/ 44 h 80"/>
              <a:gd name="T24" fmla="*/ 24 w 81"/>
              <a:gd name="T25" fmla="*/ 44 h 80"/>
              <a:gd name="T26" fmla="*/ 24 w 81"/>
              <a:gd name="T27" fmla="*/ 46 h 80"/>
              <a:gd name="T28" fmla="*/ 22 w 81"/>
              <a:gd name="T29" fmla="*/ 47 h 80"/>
              <a:gd name="T30" fmla="*/ 18 w 81"/>
              <a:gd name="T31" fmla="*/ 43 h 80"/>
              <a:gd name="T32" fmla="*/ 17 w 81"/>
              <a:gd name="T33" fmla="*/ 37 h 80"/>
              <a:gd name="T34" fmla="*/ 18 w 81"/>
              <a:gd name="T35" fmla="*/ 35 h 80"/>
              <a:gd name="T36" fmla="*/ 21 w 81"/>
              <a:gd name="T37" fmla="*/ 35 h 80"/>
              <a:gd name="T38" fmla="*/ 24 w 81"/>
              <a:gd name="T39" fmla="*/ 37 h 80"/>
              <a:gd name="T40" fmla="*/ 21 w 81"/>
              <a:gd name="T41" fmla="*/ 40 h 80"/>
              <a:gd name="T42" fmla="*/ 28 w 81"/>
              <a:gd name="T43" fmla="*/ 43 h 80"/>
              <a:gd name="T44" fmla="*/ 30 w 81"/>
              <a:gd name="T45" fmla="*/ 44 h 80"/>
              <a:gd name="T46" fmla="*/ 32 w 81"/>
              <a:gd name="T47" fmla="*/ 44 h 80"/>
              <a:gd name="T48" fmla="*/ 34 w 81"/>
              <a:gd name="T49" fmla="*/ 44 h 80"/>
              <a:gd name="T50" fmla="*/ 35 w 81"/>
              <a:gd name="T51" fmla="*/ 44 h 80"/>
              <a:gd name="T52" fmla="*/ 34 w 81"/>
              <a:gd name="T53" fmla="*/ 46 h 80"/>
              <a:gd name="T54" fmla="*/ 32 w 81"/>
              <a:gd name="T55" fmla="*/ 47 h 80"/>
              <a:gd name="T56" fmla="*/ 27 w 81"/>
              <a:gd name="T57" fmla="*/ 45 h 80"/>
              <a:gd name="T58" fmla="*/ 26 w 81"/>
              <a:gd name="T59" fmla="*/ 37 h 80"/>
              <a:gd name="T60" fmla="*/ 34 w 81"/>
              <a:gd name="T61" fmla="*/ 37 h 80"/>
              <a:gd name="T62" fmla="*/ 32 w 81"/>
              <a:gd name="T63" fmla="*/ 42 h 80"/>
              <a:gd name="T64" fmla="*/ 42 w 81"/>
              <a:gd name="T65" fmla="*/ 39 h 80"/>
              <a:gd name="T66" fmla="*/ 40 w 81"/>
              <a:gd name="T67" fmla="*/ 38 h 80"/>
              <a:gd name="T68" fmla="*/ 37 w 81"/>
              <a:gd name="T69" fmla="*/ 39 h 80"/>
              <a:gd name="T70" fmla="*/ 38 w 81"/>
              <a:gd name="T71" fmla="*/ 36 h 80"/>
              <a:gd name="T72" fmla="*/ 40 w 81"/>
              <a:gd name="T73" fmla="*/ 36 h 80"/>
              <a:gd name="T74" fmla="*/ 45 w 81"/>
              <a:gd name="T75" fmla="*/ 39 h 80"/>
              <a:gd name="T76" fmla="*/ 42 w 81"/>
              <a:gd name="T77" fmla="*/ 46 h 80"/>
              <a:gd name="T78" fmla="*/ 42 w 81"/>
              <a:gd name="T79" fmla="*/ 46 h 80"/>
              <a:gd name="T80" fmla="*/ 40 w 81"/>
              <a:gd name="T81" fmla="*/ 46 h 80"/>
              <a:gd name="T82" fmla="*/ 37 w 81"/>
              <a:gd name="T83" fmla="*/ 46 h 80"/>
              <a:gd name="T84" fmla="*/ 36 w 81"/>
              <a:gd name="T85" fmla="*/ 42 h 80"/>
              <a:gd name="T86" fmla="*/ 40 w 81"/>
              <a:gd name="T87" fmla="*/ 40 h 80"/>
              <a:gd name="T88" fmla="*/ 42 w 81"/>
              <a:gd name="T89" fmla="*/ 39 h 80"/>
              <a:gd name="T90" fmla="*/ 13 w 81"/>
              <a:gd name="T91" fmla="*/ 15 h 80"/>
              <a:gd name="T92" fmla="*/ 13 w 81"/>
              <a:gd name="T93" fmla="*/ 3 h 80"/>
              <a:gd name="T94" fmla="*/ 57 w 81"/>
              <a:gd name="T95" fmla="*/ 10 h 80"/>
              <a:gd name="T96" fmla="*/ 74 w 81"/>
              <a:gd name="T97" fmla="*/ 49 h 80"/>
              <a:gd name="T98" fmla="*/ 62 w 81"/>
              <a:gd name="T99" fmla="*/ 32 h 80"/>
              <a:gd name="T100" fmla="*/ 74 w 81"/>
              <a:gd name="T101" fmla="*/ 49 h 80"/>
              <a:gd name="T102" fmla="*/ 31 w 81"/>
              <a:gd name="T103" fmla="*/ 38 h 80"/>
              <a:gd name="T104" fmla="*/ 29 w 81"/>
              <a:gd name="T105" fmla="*/ 39 h 80"/>
              <a:gd name="T106" fmla="*/ 32 w 81"/>
              <a:gd name="T107" fmla="*/ 39 h 80"/>
              <a:gd name="T108" fmla="*/ 39 w 81"/>
              <a:gd name="T109" fmla="*/ 44 h 80"/>
              <a:gd name="T110" fmla="*/ 41 w 81"/>
              <a:gd name="T111" fmla="*/ 44 h 80"/>
              <a:gd name="T112" fmla="*/ 41 w 81"/>
              <a:gd name="T113" fmla="*/ 42 h 80"/>
              <a:gd name="T114" fmla="*/ 40 w 81"/>
              <a:gd name="T115" fmla="*/ 42 h 80"/>
              <a:gd name="T116" fmla="*/ 39 w 81"/>
              <a:gd name="T11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80">
                <a:moveTo>
                  <a:pt x="62" y="26"/>
                </a:moveTo>
                <a:cubicBezTo>
                  <a:pt x="62" y="17"/>
                  <a:pt x="62" y="17"/>
                  <a:pt x="62" y="17"/>
                </a:cubicBezTo>
                <a:cubicBezTo>
                  <a:pt x="62" y="5"/>
                  <a:pt x="55" y="0"/>
                  <a:pt x="47" y="0"/>
                </a:cubicBezTo>
                <a:cubicBezTo>
                  <a:pt x="16" y="0"/>
                  <a:pt x="16" y="0"/>
                  <a:pt x="16" y="0"/>
                </a:cubicBezTo>
                <a:cubicBezTo>
                  <a:pt x="7" y="0"/>
                  <a:pt x="0" y="5"/>
                  <a:pt x="0" y="17"/>
                </a:cubicBezTo>
                <a:cubicBezTo>
                  <a:pt x="0" y="65"/>
                  <a:pt x="0" y="65"/>
                  <a:pt x="0" y="65"/>
                </a:cubicBezTo>
                <a:cubicBezTo>
                  <a:pt x="0" y="77"/>
                  <a:pt x="7" y="80"/>
                  <a:pt x="16" y="80"/>
                </a:cubicBezTo>
                <a:cubicBezTo>
                  <a:pt x="47" y="80"/>
                  <a:pt x="47" y="80"/>
                  <a:pt x="47" y="80"/>
                </a:cubicBezTo>
                <a:cubicBezTo>
                  <a:pt x="55" y="80"/>
                  <a:pt x="61" y="77"/>
                  <a:pt x="62" y="67"/>
                </a:cubicBezTo>
                <a:cubicBezTo>
                  <a:pt x="76" y="66"/>
                  <a:pt x="81" y="60"/>
                  <a:pt x="81" y="52"/>
                </a:cubicBezTo>
                <a:cubicBezTo>
                  <a:pt x="81" y="41"/>
                  <a:pt x="81" y="41"/>
                  <a:pt x="81" y="41"/>
                </a:cubicBezTo>
                <a:cubicBezTo>
                  <a:pt x="81" y="33"/>
                  <a:pt x="76" y="27"/>
                  <a:pt x="62" y="26"/>
                </a:cubicBezTo>
                <a:close/>
                <a:moveTo>
                  <a:pt x="49" y="54"/>
                </a:moveTo>
                <a:cubicBezTo>
                  <a:pt x="15" y="54"/>
                  <a:pt x="15" y="54"/>
                  <a:pt x="15" y="54"/>
                </a:cubicBezTo>
                <a:cubicBezTo>
                  <a:pt x="14" y="54"/>
                  <a:pt x="14" y="53"/>
                  <a:pt x="14" y="52"/>
                </a:cubicBezTo>
                <a:cubicBezTo>
                  <a:pt x="14" y="51"/>
                  <a:pt x="14" y="50"/>
                  <a:pt x="15" y="50"/>
                </a:cubicBezTo>
                <a:cubicBezTo>
                  <a:pt x="49" y="50"/>
                  <a:pt x="49" y="50"/>
                  <a:pt x="49" y="50"/>
                </a:cubicBezTo>
                <a:cubicBezTo>
                  <a:pt x="50" y="50"/>
                  <a:pt x="50" y="51"/>
                  <a:pt x="50" y="52"/>
                </a:cubicBezTo>
                <a:cubicBezTo>
                  <a:pt x="50" y="53"/>
                  <a:pt x="50" y="54"/>
                  <a:pt x="49" y="54"/>
                </a:cubicBezTo>
                <a:close/>
                <a:moveTo>
                  <a:pt x="21" y="43"/>
                </a:moveTo>
                <a:cubicBezTo>
                  <a:pt x="21" y="43"/>
                  <a:pt x="21" y="43"/>
                  <a:pt x="21" y="43"/>
                </a:cubicBezTo>
                <a:cubicBezTo>
                  <a:pt x="22" y="44"/>
                  <a:pt x="22" y="44"/>
                  <a:pt x="22" y="44"/>
                </a:cubicBezTo>
                <a:cubicBezTo>
                  <a:pt x="22" y="44"/>
                  <a:pt x="22" y="44"/>
                  <a:pt x="22" y="44"/>
                </a:cubicBezTo>
                <a:cubicBezTo>
                  <a:pt x="22" y="44"/>
                  <a:pt x="23" y="44"/>
                  <a:pt x="23" y="44"/>
                </a:cubicBezTo>
                <a:cubicBezTo>
                  <a:pt x="24" y="44"/>
                  <a:pt x="24" y="44"/>
                  <a:pt x="24" y="44"/>
                </a:cubicBezTo>
                <a:cubicBezTo>
                  <a:pt x="24" y="44"/>
                  <a:pt x="24" y="44"/>
                  <a:pt x="24" y="44"/>
                </a:cubicBezTo>
                <a:cubicBezTo>
                  <a:pt x="24" y="44"/>
                  <a:pt x="24" y="45"/>
                  <a:pt x="24" y="45"/>
                </a:cubicBezTo>
                <a:cubicBezTo>
                  <a:pt x="24" y="46"/>
                  <a:pt x="24" y="46"/>
                  <a:pt x="24" y="46"/>
                </a:cubicBezTo>
                <a:cubicBezTo>
                  <a:pt x="24" y="46"/>
                  <a:pt x="24" y="46"/>
                  <a:pt x="23" y="46"/>
                </a:cubicBezTo>
                <a:cubicBezTo>
                  <a:pt x="23" y="46"/>
                  <a:pt x="23" y="47"/>
                  <a:pt x="22" y="47"/>
                </a:cubicBezTo>
                <a:cubicBezTo>
                  <a:pt x="21" y="47"/>
                  <a:pt x="20" y="46"/>
                  <a:pt x="19" y="46"/>
                </a:cubicBezTo>
                <a:cubicBezTo>
                  <a:pt x="19" y="45"/>
                  <a:pt x="18" y="44"/>
                  <a:pt x="18" y="43"/>
                </a:cubicBezTo>
                <a:cubicBezTo>
                  <a:pt x="18" y="41"/>
                  <a:pt x="18" y="38"/>
                  <a:pt x="18" y="38"/>
                </a:cubicBezTo>
                <a:cubicBezTo>
                  <a:pt x="17" y="38"/>
                  <a:pt x="17" y="38"/>
                  <a:pt x="17" y="37"/>
                </a:cubicBezTo>
                <a:cubicBezTo>
                  <a:pt x="17" y="37"/>
                  <a:pt x="17" y="36"/>
                  <a:pt x="18" y="36"/>
                </a:cubicBezTo>
                <a:cubicBezTo>
                  <a:pt x="18" y="36"/>
                  <a:pt x="18" y="36"/>
                  <a:pt x="18" y="35"/>
                </a:cubicBezTo>
                <a:cubicBezTo>
                  <a:pt x="18" y="34"/>
                  <a:pt x="19" y="33"/>
                  <a:pt x="20" y="33"/>
                </a:cubicBezTo>
                <a:cubicBezTo>
                  <a:pt x="21" y="33"/>
                  <a:pt x="21" y="34"/>
                  <a:pt x="21" y="35"/>
                </a:cubicBezTo>
                <a:cubicBezTo>
                  <a:pt x="21" y="36"/>
                  <a:pt x="22" y="36"/>
                  <a:pt x="23" y="36"/>
                </a:cubicBezTo>
                <a:cubicBezTo>
                  <a:pt x="24" y="36"/>
                  <a:pt x="24" y="37"/>
                  <a:pt x="24" y="37"/>
                </a:cubicBezTo>
                <a:cubicBezTo>
                  <a:pt x="24" y="38"/>
                  <a:pt x="24" y="38"/>
                  <a:pt x="23" y="38"/>
                </a:cubicBezTo>
                <a:cubicBezTo>
                  <a:pt x="22" y="38"/>
                  <a:pt x="21" y="39"/>
                  <a:pt x="21" y="40"/>
                </a:cubicBezTo>
                <a:cubicBezTo>
                  <a:pt x="21" y="41"/>
                  <a:pt x="21" y="42"/>
                  <a:pt x="21" y="43"/>
                </a:cubicBezTo>
                <a:close/>
                <a:moveTo>
                  <a:pt x="28" y="43"/>
                </a:moveTo>
                <a:cubicBezTo>
                  <a:pt x="29" y="44"/>
                  <a:pt x="29" y="44"/>
                  <a:pt x="29" y="44"/>
                </a:cubicBezTo>
                <a:cubicBezTo>
                  <a:pt x="30" y="44"/>
                  <a:pt x="30" y="44"/>
                  <a:pt x="30" y="44"/>
                </a:cubicBezTo>
                <a:cubicBezTo>
                  <a:pt x="30" y="44"/>
                  <a:pt x="31" y="44"/>
                  <a:pt x="31" y="44"/>
                </a:cubicBezTo>
                <a:cubicBezTo>
                  <a:pt x="32" y="44"/>
                  <a:pt x="32" y="44"/>
                  <a:pt x="32" y="44"/>
                </a:cubicBezTo>
                <a:cubicBezTo>
                  <a:pt x="33" y="44"/>
                  <a:pt x="33" y="44"/>
                  <a:pt x="33" y="44"/>
                </a:cubicBezTo>
                <a:cubicBezTo>
                  <a:pt x="34" y="44"/>
                  <a:pt x="34" y="44"/>
                  <a:pt x="34" y="44"/>
                </a:cubicBezTo>
                <a:cubicBezTo>
                  <a:pt x="34" y="43"/>
                  <a:pt x="34" y="43"/>
                  <a:pt x="34" y="43"/>
                </a:cubicBezTo>
                <a:cubicBezTo>
                  <a:pt x="35" y="43"/>
                  <a:pt x="35" y="44"/>
                  <a:pt x="35" y="44"/>
                </a:cubicBezTo>
                <a:cubicBezTo>
                  <a:pt x="35" y="45"/>
                  <a:pt x="35" y="46"/>
                  <a:pt x="34" y="46"/>
                </a:cubicBezTo>
                <a:cubicBezTo>
                  <a:pt x="34" y="46"/>
                  <a:pt x="34" y="46"/>
                  <a:pt x="34" y="46"/>
                </a:cubicBezTo>
                <a:cubicBezTo>
                  <a:pt x="34" y="46"/>
                  <a:pt x="34" y="46"/>
                  <a:pt x="33" y="46"/>
                </a:cubicBezTo>
                <a:cubicBezTo>
                  <a:pt x="32" y="47"/>
                  <a:pt x="32" y="47"/>
                  <a:pt x="32" y="47"/>
                </a:cubicBezTo>
                <a:cubicBezTo>
                  <a:pt x="32" y="47"/>
                  <a:pt x="31" y="47"/>
                  <a:pt x="31" y="47"/>
                </a:cubicBezTo>
                <a:cubicBezTo>
                  <a:pt x="29" y="47"/>
                  <a:pt x="28" y="46"/>
                  <a:pt x="27" y="45"/>
                </a:cubicBezTo>
                <a:cubicBezTo>
                  <a:pt x="26" y="44"/>
                  <a:pt x="25" y="43"/>
                  <a:pt x="25" y="41"/>
                </a:cubicBezTo>
                <a:cubicBezTo>
                  <a:pt x="25" y="40"/>
                  <a:pt x="25" y="38"/>
                  <a:pt x="26" y="37"/>
                </a:cubicBezTo>
                <a:cubicBezTo>
                  <a:pt x="27" y="36"/>
                  <a:pt x="29" y="36"/>
                  <a:pt x="30" y="36"/>
                </a:cubicBezTo>
                <a:cubicBezTo>
                  <a:pt x="32" y="36"/>
                  <a:pt x="33" y="36"/>
                  <a:pt x="34" y="37"/>
                </a:cubicBezTo>
                <a:cubicBezTo>
                  <a:pt x="35" y="38"/>
                  <a:pt x="35" y="39"/>
                  <a:pt x="35" y="41"/>
                </a:cubicBezTo>
                <a:cubicBezTo>
                  <a:pt x="35" y="41"/>
                  <a:pt x="33" y="42"/>
                  <a:pt x="32" y="42"/>
                </a:cubicBezTo>
                <a:cubicBezTo>
                  <a:pt x="30" y="42"/>
                  <a:pt x="28" y="42"/>
                  <a:pt x="28" y="43"/>
                </a:cubicBezTo>
                <a:close/>
                <a:moveTo>
                  <a:pt x="42" y="39"/>
                </a:moveTo>
                <a:cubicBezTo>
                  <a:pt x="42" y="39"/>
                  <a:pt x="42" y="39"/>
                  <a:pt x="42" y="39"/>
                </a:cubicBezTo>
                <a:cubicBezTo>
                  <a:pt x="41" y="38"/>
                  <a:pt x="41" y="38"/>
                  <a:pt x="40" y="38"/>
                </a:cubicBezTo>
                <a:cubicBezTo>
                  <a:pt x="39" y="38"/>
                  <a:pt x="39" y="38"/>
                  <a:pt x="38" y="38"/>
                </a:cubicBezTo>
                <a:cubicBezTo>
                  <a:pt x="38" y="39"/>
                  <a:pt x="37" y="39"/>
                  <a:pt x="37" y="39"/>
                </a:cubicBezTo>
                <a:cubicBezTo>
                  <a:pt x="37" y="39"/>
                  <a:pt x="37" y="38"/>
                  <a:pt x="37" y="38"/>
                </a:cubicBezTo>
                <a:cubicBezTo>
                  <a:pt x="37" y="37"/>
                  <a:pt x="37" y="36"/>
                  <a:pt x="38" y="36"/>
                </a:cubicBezTo>
                <a:cubicBezTo>
                  <a:pt x="38" y="36"/>
                  <a:pt x="38" y="36"/>
                  <a:pt x="38" y="36"/>
                </a:cubicBezTo>
                <a:cubicBezTo>
                  <a:pt x="39" y="36"/>
                  <a:pt x="40" y="36"/>
                  <a:pt x="40" y="36"/>
                </a:cubicBezTo>
                <a:cubicBezTo>
                  <a:pt x="42" y="36"/>
                  <a:pt x="43" y="36"/>
                  <a:pt x="44" y="37"/>
                </a:cubicBezTo>
                <a:cubicBezTo>
                  <a:pt x="45" y="37"/>
                  <a:pt x="45" y="38"/>
                  <a:pt x="45" y="39"/>
                </a:cubicBezTo>
                <a:cubicBezTo>
                  <a:pt x="45" y="43"/>
                  <a:pt x="45" y="46"/>
                  <a:pt x="44" y="46"/>
                </a:cubicBezTo>
                <a:cubicBezTo>
                  <a:pt x="43" y="46"/>
                  <a:pt x="42" y="46"/>
                  <a:pt x="42" y="46"/>
                </a:cubicBezTo>
                <a:cubicBezTo>
                  <a:pt x="42" y="46"/>
                  <a:pt x="42" y="46"/>
                  <a:pt x="42" y="46"/>
                </a:cubicBezTo>
                <a:cubicBezTo>
                  <a:pt x="42" y="46"/>
                  <a:pt x="42" y="46"/>
                  <a:pt x="42" y="46"/>
                </a:cubicBezTo>
                <a:cubicBezTo>
                  <a:pt x="41" y="46"/>
                  <a:pt x="41" y="46"/>
                  <a:pt x="41" y="46"/>
                </a:cubicBezTo>
                <a:cubicBezTo>
                  <a:pt x="40" y="46"/>
                  <a:pt x="40" y="46"/>
                  <a:pt x="40" y="46"/>
                </a:cubicBezTo>
                <a:cubicBezTo>
                  <a:pt x="40" y="47"/>
                  <a:pt x="39" y="47"/>
                  <a:pt x="39" y="47"/>
                </a:cubicBezTo>
                <a:cubicBezTo>
                  <a:pt x="38" y="47"/>
                  <a:pt x="37" y="46"/>
                  <a:pt x="37" y="46"/>
                </a:cubicBezTo>
                <a:cubicBezTo>
                  <a:pt x="36" y="45"/>
                  <a:pt x="36" y="44"/>
                  <a:pt x="36" y="43"/>
                </a:cubicBezTo>
                <a:cubicBezTo>
                  <a:pt x="36" y="43"/>
                  <a:pt x="36" y="42"/>
                  <a:pt x="36" y="42"/>
                </a:cubicBezTo>
                <a:cubicBezTo>
                  <a:pt x="37" y="41"/>
                  <a:pt x="37" y="41"/>
                  <a:pt x="38" y="41"/>
                </a:cubicBezTo>
                <a:cubicBezTo>
                  <a:pt x="38" y="40"/>
                  <a:pt x="39" y="40"/>
                  <a:pt x="40" y="40"/>
                </a:cubicBezTo>
                <a:cubicBezTo>
                  <a:pt x="40" y="40"/>
                  <a:pt x="41" y="40"/>
                  <a:pt x="42" y="40"/>
                </a:cubicBezTo>
                <a:cubicBezTo>
                  <a:pt x="42" y="40"/>
                  <a:pt x="42" y="39"/>
                  <a:pt x="42" y="39"/>
                </a:cubicBezTo>
                <a:close/>
                <a:moveTo>
                  <a:pt x="50" y="15"/>
                </a:moveTo>
                <a:cubicBezTo>
                  <a:pt x="13" y="15"/>
                  <a:pt x="13" y="15"/>
                  <a:pt x="13" y="15"/>
                </a:cubicBezTo>
                <a:cubicBezTo>
                  <a:pt x="9" y="15"/>
                  <a:pt x="5" y="14"/>
                  <a:pt x="5" y="10"/>
                </a:cubicBezTo>
                <a:cubicBezTo>
                  <a:pt x="5" y="6"/>
                  <a:pt x="9" y="3"/>
                  <a:pt x="13" y="3"/>
                </a:cubicBezTo>
                <a:cubicBezTo>
                  <a:pt x="50" y="3"/>
                  <a:pt x="50" y="3"/>
                  <a:pt x="50" y="3"/>
                </a:cubicBezTo>
                <a:cubicBezTo>
                  <a:pt x="54" y="3"/>
                  <a:pt x="57" y="6"/>
                  <a:pt x="57" y="10"/>
                </a:cubicBezTo>
                <a:cubicBezTo>
                  <a:pt x="57" y="14"/>
                  <a:pt x="54" y="15"/>
                  <a:pt x="50" y="15"/>
                </a:cubicBezTo>
                <a:close/>
                <a:moveTo>
                  <a:pt x="74" y="49"/>
                </a:moveTo>
                <a:cubicBezTo>
                  <a:pt x="74" y="55"/>
                  <a:pt x="72" y="59"/>
                  <a:pt x="62" y="61"/>
                </a:cubicBezTo>
                <a:cubicBezTo>
                  <a:pt x="62" y="32"/>
                  <a:pt x="62" y="32"/>
                  <a:pt x="62" y="32"/>
                </a:cubicBezTo>
                <a:cubicBezTo>
                  <a:pt x="72" y="34"/>
                  <a:pt x="74" y="38"/>
                  <a:pt x="74" y="44"/>
                </a:cubicBezTo>
                <a:lnTo>
                  <a:pt x="74" y="49"/>
                </a:lnTo>
                <a:close/>
                <a:moveTo>
                  <a:pt x="32" y="39"/>
                </a:moveTo>
                <a:cubicBezTo>
                  <a:pt x="31" y="38"/>
                  <a:pt x="31" y="38"/>
                  <a:pt x="31" y="38"/>
                </a:cubicBezTo>
                <a:cubicBezTo>
                  <a:pt x="31" y="38"/>
                  <a:pt x="31" y="38"/>
                  <a:pt x="30" y="38"/>
                </a:cubicBezTo>
                <a:cubicBezTo>
                  <a:pt x="30" y="38"/>
                  <a:pt x="29" y="38"/>
                  <a:pt x="29" y="39"/>
                </a:cubicBezTo>
                <a:cubicBezTo>
                  <a:pt x="28" y="39"/>
                  <a:pt x="28" y="39"/>
                  <a:pt x="28" y="40"/>
                </a:cubicBezTo>
                <a:cubicBezTo>
                  <a:pt x="30" y="40"/>
                  <a:pt x="32" y="39"/>
                  <a:pt x="32" y="39"/>
                </a:cubicBezTo>
                <a:close/>
                <a:moveTo>
                  <a:pt x="39" y="43"/>
                </a:moveTo>
                <a:cubicBezTo>
                  <a:pt x="39" y="44"/>
                  <a:pt x="39" y="44"/>
                  <a:pt x="39" y="44"/>
                </a:cubicBezTo>
                <a:cubicBezTo>
                  <a:pt x="40" y="44"/>
                  <a:pt x="40" y="44"/>
                  <a:pt x="41" y="44"/>
                </a:cubicBezTo>
                <a:cubicBezTo>
                  <a:pt x="41" y="44"/>
                  <a:pt x="41" y="44"/>
                  <a:pt x="41" y="44"/>
                </a:cubicBezTo>
                <a:cubicBezTo>
                  <a:pt x="42" y="44"/>
                  <a:pt x="42" y="44"/>
                  <a:pt x="42" y="44"/>
                </a:cubicBezTo>
                <a:cubicBezTo>
                  <a:pt x="42" y="43"/>
                  <a:pt x="42" y="42"/>
                  <a:pt x="41" y="42"/>
                </a:cubicBezTo>
                <a:cubicBezTo>
                  <a:pt x="41" y="42"/>
                  <a:pt x="41" y="42"/>
                  <a:pt x="41" y="42"/>
                </a:cubicBezTo>
                <a:cubicBezTo>
                  <a:pt x="40" y="42"/>
                  <a:pt x="40" y="42"/>
                  <a:pt x="40" y="42"/>
                </a:cubicBezTo>
                <a:cubicBezTo>
                  <a:pt x="39" y="42"/>
                  <a:pt x="39" y="42"/>
                  <a:pt x="39" y="42"/>
                </a:cubicBezTo>
                <a:lnTo>
                  <a:pt x="39" y="43"/>
                </a:ln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2" name="Freeform 41"/>
          <p:cNvSpPr/>
          <p:nvPr/>
        </p:nvSpPr>
        <p:spPr bwMode="auto">
          <a:xfrm>
            <a:off x="1070463" y="4924572"/>
            <a:ext cx="530225" cy="760413"/>
          </a:xfrm>
          <a:custGeom>
            <a:avLst/>
            <a:gdLst>
              <a:gd name="T0" fmla="*/ 41 w 61"/>
              <a:gd name="T1" fmla="*/ 33 h 87"/>
              <a:gd name="T2" fmla="*/ 49 w 61"/>
              <a:gd name="T3" fmla="*/ 18 h 87"/>
              <a:gd name="T4" fmla="*/ 30 w 61"/>
              <a:gd name="T5" fmla="*/ 0 h 87"/>
              <a:gd name="T6" fmla="*/ 11 w 61"/>
              <a:gd name="T7" fmla="*/ 18 h 87"/>
              <a:gd name="T8" fmla="*/ 20 w 61"/>
              <a:gd name="T9" fmla="*/ 33 h 87"/>
              <a:gd name="T10" fmla="*/ 0 w 61"/>
              <a:gd name="T11" fmla="*/ 66 h 87"/>
              <a:gd name="T12" fmla="*/ 0 w 61"/>
              <a:gd name="T13" fmla="*/ 72 h 87"/>
              <a:gd name="T14" fmla="*/ 30 w 61"/>
              <a:gd name="T15" fmla="*/ 87 h 87"/>
              <a:gd name="T16" fmla="*/ 60 w 61"/>
              <a:gd name="T17" fmla="*/ 72 h 87"/>
              <a:gd name="T18" fmla="*/ 61 w 61"/>
              <a:gd name="T19" fmla="*/ 66 h 87"/>
              <a:gd name="T20" fmla="*/ 41 w 61"/>
              <a:gd name="T21"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87">
                <a:moveTo>
                  <a:pt x="41" y="33"/>
                </a:moveTo>
                <a:cubicBezTo>
                  <a:pt x="46" y="30"/>
                  <a:pt x="49" y="24"/>
                  <a:pt x="49" y="18"/>
                </a:cubicBezTo>
                <a:cubicBezTo>
                  <a:pt x="49" y="8"/>
                  <a:pt x="41" y="0"/>
                  <a:pt x="30" y="0"/>
                </a:cubicBezTo>
                <a:cubicBezTo>
                  <a:pt x="20" y="0"/>
                  <a:pt x="11" y="8"/>
                  <a:pt x="11" y="18"/>
                </a:cubicBezTo>
                <a:cubicBezTo>
                  <a:pt x="11" y="24"/>
                  <a:pt x="15" y="30"/>
                  <a:pt x="20" y="33"/>
                </a:cubicBezTo>
                <a:cubicBezTo>
                  <a:pt x="8" y="38"/>
                  <a:pt x="0" y="50"/>
                  <a:pt x="0" y="66"/>
                </a:cubicBezTo>
                <a:cubicBezTo>
                  <a:pt x="0" y="68"/>
                  <a:pt x="0" y="70"/>
                  <a:pt x="0" y="72"/>
                </a:cubicBezTo>
                <a:cubicBezTo>
                  <a:pt x="8" y="82"/>
                  <a:pt x="18" y="87"/>
                  <a:pt x="30" y="87"/>
                </a:cubicBezTo>
                <a:cubicBezTo>
                  <a:pt x="42" y="87"/>
                  <a:pt x="53" y="82"/>
                  <a:pt x="60" y="72"/>
                </a:cubicBezTo>
                <a:cubicBezTo>
                  <a:pt x="61" y="70"/>
                  <a:pt x="61" y="68"/>
                  <a:pt x="61" y="66"/>
                </a:cubicBezTo>
                <a:cubicBezTo>
                  <a:pt x="61" y="50"/>
                  <a:pt x="53" y="38"/>
                  <a:pt x="41" y="33"/>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3" name="Freeform 42"/>
          <p:cNvSpPr>
            <a:spLocks noEditPoints="1"/>
          </p:cNvSpPr>
          <p:nvPr/>
        </p:nvSpPr>
        <p:spPr bwMode="auto">
          <a:xfrm>
            <a:off x="2115039" y="4924572"/>
            <a:ext cx="530225" cy="760413"/>
          </a:xfrm>
          <a:custGeom>
            <a:avLst/>
            <a:gdLst>
              <a:gd name="T0" fmla="*/ 41 w 61"/>
              <a:gd name="T1" fmla="*/ 33 h 87"/>
              <a:gd name="T2" fmla="*/ 49 w 61"/>
              <a:gd name="T3" fmla="*/ 18 h 87"/>
              <a:gd name="T4" fmla="*/ 30 w 61"/>
              <a:gd name="T5" fmla="*/ 0 h 87"/>
              <a:gd name="T6" fmla="*/ 11 w 61"/>
              <a:gd name="T7" fmla="*/ 18 h 87"/>
              <a:gd name="T8" fmla="*/ 20 w 61"/>
              <a:gd name="T9" fmla="*/ 33 h 87"/>
              <a:gd name="T10" fmla="*/ 0 w 61"/>
              <a:gd name="T11" fmla="*/ 66 h 87"/>
              <a:gd name="T12" fmla="*/ 0 w 61"/>
              <a:gd name="T13" fmla="*/ 72 h 87"/>
              <a:gd name="T14" fmla="*/ 30 w 61"/>
              <a:gd name="T15" fmla="*/ 87 h 87"/>
              <a:gd name="T16" fmla="*/ 60 w 61"/>
              <a:gd name="T17" fmla="*/ 72 h 87"/>
              <a:gd name="T18" fmla="*/ 61 w 61"/>
              <a:gd name="T19" fmla="*/ 66 h 87"/>
              <a:gd name="T20" fmla="*/ 41 w 61"/>
              <a:gd name="T21" fmla="*/ 33 h 87"/>
              <a:gd name="T22" fmla="*/ 49 w 61"/>
              <a:gd name="T23" fmla="*/ 45 h 87"/>
              <a:gd name="T24" fmla="*/ 30 w 61"/>
              <a:gd name="T25" fmla="*/ 74 h 87"/>
              <a:gd name="T26" fmla="*/ 28 w 61"/>
              <a:gd name="T27" fmla="*/ 76 h 87"/>
              <a:gd name="T28" fmla="*/ 27 w 61"/>
              <a:gd name="T29" fmla="*/ 76 h 87"/>
              <a:gd name="T30" fmla="*/ 25 w 61"/>
              <a:gd name="T31" fmla="*/ 74 h 87"/>
              <a:gd name="T32" fmla="*/ 12 w 61"/>
              <a:gd name="T33" fmla="*/ 57 h 87"/>
              <a:gd name="T34" fmla="*/ 11 w 61"/>
              <a:gd name="T35" fmla="*/ 57 h 87"/>
              <a:gd name="T36" fmla="*/ 19 w 61"/>
              <a:gd name="T37" fmla="*/ 57 h 87"/>
              <a:gd name="T38" fmla="*/ 27 w 61"/>
              <a:gd name="T39" fmla="*/ 67 h 87"/>
              <a:gd name="T40" fmla="*/ 44 w 61"/>
              <a:gd name="T41" fmla="*/ 42 h 87"/>
              <a:gd name="T42" fmla="*/ 48 w 61"/>
              <a:gd name="T43" fmla="*/ 41 h 87"/>
              <a:gd name="T44" fmla="*/ 49 w 61"/>
              <a:gd name="T45" fmla="*/ 4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87">
                <a:moveTo>
                  <a:pt x="41" y="33"/>
                </a:moveTo>
                <a:cubicBezTo>
                  <a:pt x="46" y="30"/>
                  <a:pt x="49" y="24"/>
                  <a:pt x="49" y="18"/>
                </a:cubicBezTo>
                <a:cubicBezTo>
                  <a:pt x="49" y="8"/>
                  <a:pt x="41" y="0"/>
                  <a:pt x="30" y="0"/>
                </a:cubicBezTo>
                <a:cubicBezTo>
                  <a:pt x="20" y="0"/>
                  <a:pt x="11" y="8"/>
                  <a:pt x="11" y="18"/>
                </a:cubicBezTo>
                <a:cubicBezTo>
                  <a:pt x="11" y="24"/>
                  <a:pt x="15" y="30"/>
                  <a:pt x="20" y="33"/>
                </a:cubicBezTo>
                <a:cubicBezTo>
                  <a:pt x="8" y="38"/>
                  <a:pt x="0" y="50"/>
                  <a:pt x="0" y="66"/>
                </a:cubicBezTo>
                <a:cubicBezTo>
                  <a:pt x="0" y="68"/>
                  <a:pt x="0" y="70"/>
                  <a:pt x="0" y="72"/>
                </a:cubicBezTo>
                <a:cubicBezTo>
                  <a:pt x="8" y="82"/>
                  <a:pt x="18" y="87"/>
                  <a:pt x="30" y="87"/>
                </a:cubicBezTo>
                <a:cubicBezTo>
                  <a:pt x="42" y="87"/>
                  <a:pt x="53" y="82"/>
                  <a:pt x="60" y="72"/>
                </a:cubicBezTo>
                <a:cubicBezTo>
                  <a:pt x="61" y="70"/>
                  <a:pt x="61" y="68"/>
                  <a:pt x="61" y="66"/>
                </a:cubicBezTo>
                <a:cubicBezTo>
                  <a:pt x="61" y="50"/>
                  <a:pt x="53" y="38"/>
                  <a:pt x="41" y="33"/>
                </a:cubicBezTo>
                <a:close/>
                <a:moveTo>
                  <a:pt x="49" y="45"/>
                </a:moveTo>
                <a:cubicBezTo>
                  <a:pt x="30" y="74"/>
                  <a:pt x="30" y="74"/>
                  <a:pt x="30" y="74"/>
                </a:cubicBezTo>
                <a:cubicBezTo>
                  <a:pt x="30" y="75"/>
                  <a:pt x="29" y="76"/>
                  <a:pt x="28" y="76"/>
                </a:cubicBezTo>
                <a:cubicBezTo>
                  <a:pt x="27" y="76"/>
                  <a:pt x="27" y="76"/>
                  <a:pt x="27" y="76"/>
                </a:cubicBezTo>
                <a:cubicBezTo>
                  <a:pt x="27" y="76"/>
                  <a:pt x="26" y="75"/>
                  <a:pt x="25" y="74"/>
                </a:cubicBezTo>
                <a:cubicBezTo>
                  <a:pt x="12" y="57"/>
                  <a:pt x="12" y="57"/>
                  <a:pt x="12" y="57"/>
                </a:cubicBezTo>
                <a:cubicBezTo>
                  <a:pt x="11" y="57"/>
                  <a:pt x="11" y="57"/>
                  <a:pt x="11" y="57"/>
                </a:cubicBezTo>
                <a:cubicBezTo>
                  <a:pt x="19" y="57"/>
                  <a:pt x="19" y="57"/>
                  <a:pt x="19" y="57"/>
                </a:cubicBezTo>
                <a:cubicBezTo>
                  <a:pt x="27" y="67"/>
                  <a:pt x="27" y="67"/>
                  <a:pt x="27" y="67"/>
                </a:cubicBezTo>
                <a:cubicBezTo>
                  <a:pt x="44" y="42"/>
                  <a:pt x="44" y="42"/>
                  <a:pt x="44" y="42"/>
                </a:cubicBezTo>
                <a:cubicBezTo>
                  <a:pt x="45" y="41"/>
                  <a:pt x="46" y="40"/>
                  <a:pt x="48" y="41"/>
                </a:cubicBezTo>
                <a:cubicBezTo>
                  <a:pt x="49" y="42"/>
                  <a:pt x="50" y="44"/>
                  <a:pt x="49" y="45"/>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4" name="Freeform 43"/>
          <p:cNvSpPr>
            <a:spLocks noEditPoints="1"/>
          </p:cNvSpPr>
          <p:nvPr/>
        </p:nvSpPr>
        <p:spPr bwMode="auto">
          <a:xfrm>
            <a:off x="8606327" y="4924572"/>
            <a:ext cx="530225" cy="760413"/>
          </a:xfrm>
          <a:custGeom>
            <a:avLst/>
            <a:gdLst>
              <a:gd name="T0" fmla="*/ 41 w 61"/>
              <a:gd name="T1" fmla="*/ 33 h 87"/>
              <a:gd name="T2" fmla="*/ 50 w 61"/>
              <a:gd name="T3" fmla="*/ 18 h 87"/>
              <a:gd name="T4" fmla="*/ 31 w 61"/>
              <a:gd name="T5" fmla="*/ 0 h 87"/>
              <a:gd name="T6" fmla="*/ 12 w 61"/>
              <a:gd name="T7" fmla="*/ 18 h 87"/>
              <a:gd name="T8" fmla="*/ 20 w 61"/>
              <a:gd name="T9" fmla="*/ 33 h 87"/>
              <a:gd name="T10" fmla="*/ 0 w 61"/>
              <a:gd name="T11" fmla="*/ 66 h 87"/>
              <a:gd name="T12" fmla="*/ 1 w 61"/>
              <a:gd name="T13" fmla="*/ 72 h 87"/>
              <a:gd name="T14" fmla="*/ 31 w 61"/>
              <a:gd name="T15" fmla="*/ 87 h 87"/>
              <a:gd name="T16" fmla="*/ 61 w 61"/>
              <a:gd name="T17" fmla="*/ 72 h 87"/>
              <a:gd name="T18" fmla="*/ 61 w 61"/>
              <a:gd name="T19" fmla="*/ 66 h 87"/>
              <a:gd name="T20" fmla="*/ 41 w 61"/>
              <a:gd name="T21" fmla="*/ 33 h 87"/>
              <a:gd name="T22" fmla="*/ 45 w 61"/>
              <a:gd name="T23" fmla="*/ 71 h 87"/>
              <a:gd name="T24" fmla="*/ 45 w 61"/>
              <a:gd name="T25" fmla="*/ 75 h 87"/>
              <a:gd name="T26" fmla="*/ 43 w 61"/>
              <a:gd name="T27" fmla="*/ 76 h 87"/>
              <a:gd name="T28" fmla="*/ 41 w 61"/>
              <a:gd name="T29" fmla="*/ 75 h 87"/>
              <a:gd name="T30" fmla="*/ 31 w 61"/>
              <a:gd name="T31" fmla="*/ 65 h 87"/>
              <a:gd name="T32" fmla="*/ 20 w 61"/>
              <a:gd name="T33" fmla="*/ 75 h 87"/>
              <a:gd name="T34" fmla="*/ 18 w 61"/>
              <a:gd name="T35" fmla="*/ 76 h 87"/>
              <a:gd name="T36" fmla="*/ 16 w 61"/>
              <a:gd name="T37" fmla="*/ 75 h 87"/>
              <a:gd name="T38" fmla="*/ 16 w 61"/>
              <a:gd name="T39" fmla="*/ 71 h 87"/>
              <a:gd name="T40" fmla="*/ 26 w 61"/>
              <a:gd name="T41" fmla="*/ 60 h 87"/>
              <a:gd name="T42" fmla="*/ 16 w 61"/>
              <a:gd name="T43" fmla="*/ 50 h 87"/>
              <a:gd name="T44" fmla="*/ 16 w 61"/>
              <a:gd name="T45" fmla="*/ 46 h 87"/>
              <a:gd name="T46" fmla="*/ 20 w 61"/>
              <a:gd name="T47" fmla="*/ 46 h 87"/>
              <a:gd name="T48" fmla="*/ 31 w 61"/>
              <a:gd name="T49" fmla="*/ 56 h 87"/>
              <a:gd name="T50" fmla="*/ 41 w 61"/>
              <a:gd name="T51" fmla="*/ 46 h 87"/>
              <a:gd name="T52" fmla="*/ 45 w 61"/>
              <a:gd name="T53" fmla="*/ 46 h 87"/>
              <a:gd name="T54" fmla="*/ 45 w 61"/>
              <a:gd name="T55" fmla="*/ 50 h 87"/>
              <a:gd name="T56" fmla="*/ 35 w 61"/>
              <a:gd name="T57" fmla="*/ 60 h 87"/>
              <a:gd name="T58" fmla="*/ 45 w 61"/>
              <a:gd name="T59" fmla="*/ 7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87">
                <a:moveTo>
                  <a:pt x="41" y="33"/>
                </a:moveTo>
                <a:cubicBezTo>
                  <a:pt x="46" y="30"/>
                  <a:pt x="50" y="24"/>
                  <a:pt x="50" y="18"/>
                </a:cubicBezTo>
                <a:cubicBezTo>
                  <a:pt x="50" y="8"/>
                  <a:pt x="41" y="0"/>
                  <a:pt x="31" y="0"/>
                </a:cubicBezTo>
                <a:cubicBezTo>
                  <a:pt x="20" y="0"/>
                  <a:pt x="12" y="8"/>
                  <a:pt x="12" y="18"/>
                </a:cubicBezTo>
                <a:cubicBezTo>
                  <a:pt x="12" y="24"/>
                  <a:pt x="15" y="30"/>
                  <a:pt x="20" y="33"/>
                </a:cubicBezTo>
                <a:cubicBezTo>
                  <a:pt x="8" y="38"/>
                  <a:pt x="0" y="50"/>
                  <a:pt x="0" y="66"/>
                </a:cubicBezTo>
                <a:cubicBezTo>
                  <a:pt x="0" y="68"/>
                  <a:pt x="0" y="70"/>
                  <a:pt x="1" y="72"/>
                </a:cubicBezTo>
                <a:cubicBezTo>
                  <a:pt x="8" y="82"/>
                  <a:pt x="19" y="87"/>
                  <a:pt x="31" y="87"/>
                </a:cubicBezTo>
                <a:cubicBezTo>
                  <a:pt x="43" y="87"/>
                  <a:pt x="53" y="82"/>
                  <a:pt x="61" y="72"/>
                </a:cubicBezTo>
                <a:cubicBezTo>
                  <a:pt x="61" y="70"/>
                  <a:pt x="61" y="68"/>
                  <a:pt x="61" y="66"/>
                </a:cubicBezTo>
                <a:cubicBezTo>
                  <a:pt x="61" y="50"/>
                  <a:pt x="53" y="38"/>
                  <a:pt x="41" y="33"/>
                </a:cubicBezTo>
                <a:close/>
                <a:moveTo>
                  <a:pt x="45" y="71"/>
                </a:moveTo>
                <a:cubicBezTo>
                  <a:pt x="47" y="72"/>
                  <a:pt x="47" y="74"/>
                  <a:pt x="45" y="75"/>
                </a:cubicBezTo>
                <a:cubicBezTo>
                  <a:pt x="45" y="76"/>
                  <a:pt x="44" y="76"/>
                  <a:pt x="43" y="76"/>
                </a:cubicBezTo>
                <a:cubicBezTo>
                  <a:pt x="42" y="76"/>
                  <a:pt x="41" y="76"/>
                  <a:pt x="41" y="75"/>
                </a:cubicBezTo>
                <a:cubicBezTo>
                  <a:pt x="31" y="65"/>
                  <a:pt x="31" y="65"/>
                  <a:pt x="31" y="65"/>
                </a:cubicBezTo>
                <a:cubicBezTo>
                  <a:pt x="20" y="75"/>
                  <a:pt x="20" y="75"/>
                  <a:pt x="20" y="75"/>
                </a:cubicBezTo>
                <a:cubicBezTo>
                  <a:pt x="20" y="76"/>
                  <a:pt x="19" y="76"/>
                  <a:pt x="18" y="76"/>
                </a:cubicBezTo>
                <a:cubicBezTo>
                  <a:pt x="17" y="76"/>
                  <a:pt x="16" y="76"/>
                  <a:pt x="16" y="75"/>
                </a:cubicBezTo>
                <a:cubicBezTo>
                  <a:pt x="15" y="74"/>
                  <a:pt x="15" y="72"/>
                  <a:pt x="16" y="71"/>
                </a:cubicBezTo>
                <a:cubicBezTo>
                  <a:pt x="26" y="60"/>
                  <a:pt x="26" y="60"/>
                  <a:pt x="26" y="60"/>
                </a:cubicBezTo>
                <a:cubicBezTo>
                  <a:pt x="16" y="50"/>
                  <a:pt x="16" y="50"/>
                  <a:pt x="16" y="50"/>
                </a:cubicBezTo>
                <a:cubicBezTo>
                  <a:pt x="15" y="49"/>
                  <a:pt x="15" y="47"/>
                  <a:pt x="16" y="46"/>
                </a:cubicBezTo>
                <a:cubicBezTo>
                  <a:pt x="17" y="44"/>
                  <a:pt x="19" y="44"/>
                  <a:pt x="20" y="46"/>
                </a:cubicBezTo>
                <a:cubicBezTo>
                  <a:pt x="31" y="56"/>
                  <a:pt x="31" y="56"/>
                  <a:pt x="31" y="56"/>
                </a:cubicBezTo>
                <a:cubicBezTo>
                  <a:pt x="41" y="46"/>
                  <a:pt x="41" y="46"/>
                  <a:pt x="41" y="46"/>
                </a:cubicBezTo>
                <a:cubicBezTo>
                  <a:pt x="42" y="44"/>
                  <a:pt x="44" y="44"/>
                  <a:pt x="45" y="46"/>
                </a:cubicBezTo>
                <a:cubicBezTo>
                  <a:pt x="47" y="47"/>
                  <a:pt x="47" y="49"/>
                  <a:pt x="45" y="50"/>
                </a:cubicBezTo>
                <a:cubicBezTo>
                  <a:pt x="35" y="60"/>
                  <a:pt x="35" y="60"/>
                  <a:pt x="35" y="60"/>
                </a:cubicBezTo>
                <a:lnTo>
                  <a:pt x="45" y="71"/>
                </a:ln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5" name="Freeform 44"/>
          <p:cNvSpPr>
            <a:spLocks noEditPoints="1"/>
          </p:cNvSpPr>
          <p:nvPr/>
        </p:nvSpPr>
        <p:spPr bwMode="auto">
          <a:xfrm>
            <a:off x="10728813" y="4907109"/>
            <a:ext cx="592139" cy="795339"/>
          </a:xfrm>
          <a:custGeom>
            <a:avLst/>
            <a:gdLst>
              <a:gd name="T0" fmla="*/ 52 w 68"/>
              <a:gd name="T1" fmla="*/ 42 h 91"/>
              <a:gd name="T2" fmla="*/ 55 w 68"/>
              <a:gd name="T3" fmla="*/ 32 h 91"/>
              <a:gd name="T4" fmla="*/ 55 w 68"/>
              <a:gd name="T5" fmla="*/ 19 h 91"/>
              <a:gd name="T6" fmla="*/ 34 w 68"/>
              <a:gd name="T7" fmla="*/ 0 h 91"/>
              <a:gd name="T8" fmla="*/ 13 w 68"/>
              <a:gd name="T9" fmla="*/ 19 h 91"/>
              <a:gd name="T10" fmla="*/ 13 w 68"/>
              <a:gd name="T11" fmla="*/ 32 h 91"/>
              <a:gd name="T12" fmla="*/ 16 w 68"/>
              <a:gd name="T13" fmla="*/ 42 h 91"/>
              <a:gd name="T14" fmla="*/ 0 w 68"/>
              <a:gd name="T15" fmla="*/ 71 h 91"/>
              <a:gd name="T16" fmla="*/ 0 w 68"/>
              <a:gd name="T17" fmla="*/ 79 h 91"/>
              <a:gd name="T18" fmla="*/ 34 w 68"/>
              <a:gd name="T19" fmla="*/ 91 h 91"/>
              <a:gd name="T20" fmla="*/ 68 w 68"/>
              <a:gd name="T21" fmla="*/ 79 h 91"/>
              <a:gd name="T22" fmla="*/ 68 w 68"/>
              <a:gd name="T23" fmla="*/ 71 h 91"/>
              <a:gd name="T24" fmla="*/ 52 w 68"/>
              <a:gd name="T25" fmla="*/ 42 h 91"/>
              <a:gd name="T26" fmla="*/ 37 w 68"/>
              <a:gd name="T27" fmla="*/ 54 h 91"/>
              <a:gd name="T28" fmla="*/ 37 w 68"/>
              <a:gd name="T29" fmla="*/ 83 h 91"/>
              <a:gd name="T30" fmla="*/ 30 w 68"/>
              <a:gd name="T31" fmla="*/ 83 h 91"/>
              <a:gd name="T32" fmla="*/ 30 w 68"/>
              <a:gd name="T33" fmla="*/ 54 h 91"/>
              <a:gd name="T34" fmla="*/ 28 w 68"/>
              <a:gd name="T35" fmla="*/ 50 h 91"/>
              <a:gd name="T36" fmla="*/ 34 w 68"/>
              <a:gd name="T37" fmla="*/ 51 h 91"/>
              <a:gd name="T38" fmla="*/ 39 w 68"/>
              <a:gd name="T39" fmla="*/ 50 h 91"/>
              <a:gd name="T40" fmla="*/ 37 w 68"/>
              <a:gd name="T41" fmla="*/ 5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1">
                <a:moveTo>
                  <a:pt x="52" y="42"/>
                </a:moveTo>
                <a:cubicBezTo>
                  <a:pt x="54" y="39"/>
                  <a:pt x="55" y="36"/>
                  <a:pt x="55" y="32"/>
                </a:cubicBezTo>
                <a:cubicBezTo>
                  <a:pt x="55" y="19"/>
                  <a:pt x="55" y="19"/>
                  <a:pt x="55" y="19"/>
                </a:cubicBezTo>
                <a:cubicBezTo>
                  <a:pt x="55" y="9"/>
                  <a:pt x="45" y="0"/>
                  <a:pt x="34" y="0"/>
                </a:cubicBezTo>
                <a:cubicBezTo>
                  <a:pt x="22" y="0"/>
                  <a:pt x="13" y="9"/>
                  <a:pt x="13" y="19"/>
                </a:cubicBezTo>
                <a:cubicBezTo>
                  <a:pt x="13" y="32"/>
                  <a:pt x="13" y="32"/>
                  <a:pt x="13" y="32"/>
                </a:cubicBezTo>
                <a:cubicBezTo>
                  <a:pt x="13" y="36"/>
                  <a:pt x="14" y="39"/>
                  <a:pt x="16" y="42"/>
                </a:cubicBezTo>
                <a:cubicBezTo>
                  <a:pt x="6" y="48"/>
                  <a:pt x="0" y="58"/>
                  <a:pt x="0" y="71"/>
                </a:cubicBezTo>
                <a:cubicBezTo>
                  <a:pt x="0" y="79"/>
                  <a:pt x="0" y="79"/>
                  <a:pt x="0" y="79"/>
                </a:cubicBezTo>
                <a:cubicBezTo>
                  <a:pt x="9" y="87"/>
                  <a:pt x="21" y="91"/>
                  <a:pt x="34" y="91"/>
                </a:cubicBezTo>
                <a:cubicBezTo>
                  <a:pt x="47" y="91"/>
                  <a:pt x="59" y="87"/>
                  <a:pt x="68" y="79"/>
                </a:cubicBezTo>
                <a:cubicBezTo>
                  <a:pt x="68" y="71"/>
                  <a:pt x="68" y="71"/>
                  <a:pt x="68" y="71"/>
                </a:cubicBezTo>
                <a:cubicBezTo>
                  <a:pt x="68" y="58"/>
                  <a:pt x="61" y="48"/>
                  <a:pt x="52" y="42"/>
                </a:cubicBezTo>
                <a:close/>
                <a:moveTo>
                  <a:pt x="37" y="54"/>
                </a:moveTo>
                <a:cubicBezTo>
                  <a:pt x="37" y="83"/>
                  <a:pt x="37" y="83"/>
                  <a:pt x="37" y="83"/>
                </a:cubicBezTo>
                <a:cubicBezTo>
                  <a:pt x="30" y="83"/>
                  <a:pt x="30" y="83"/>
                  <a:pt x="30" y="83"/>
                </a:cubicBezTo>
                <a:cubicBezTo>
                  <a:pt x="30" y="54"/>
                  <a:pt x="30" y="54"/>
                  <a:pt x="30" y="54"/>
                </a:cubicBezTo>
                <a:cubicBezTo>
                  <a:pt x="29" y="53"/>
                  <a:pt x="28" y="52"/>
                  <a:pt x="28" y="50"/>
                </a:cubicBezTo>
                <a:cubicBezTo>
                  <a:pt x="30" y="51"/>
                  <a:pt x="32" y="51"/>
                  <a:pt x="34" y="51"/>
                </a:cubicBezTo>
                <a:cubicBezTo>
                  <a:pt x="36" y="51"/>
                  <a:pt x="38" y="51"/>
                  <a:pt x="39" y="50"/>
                </a:cubicBezTo>
                <a:cubicBezTo>
                  <a:pt x="39" y="52"/>
                  <a:pt x="38" y="53"/>
                  <a:pt x="37" y="54"/>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6" name="Freeform 45"/>
          <p:cNvSpPr>
            <a:spLocks noEditPoints="1"/>
          </p:cNvSpPr>
          <p:nvPr/>
        </p:nvSpPr>
        <p:spPr bwMode="auto">
          <a:xfrm>
            <a:off x="3150088" y="1171723"/>
            <a:ext cx="477839" cy="593725"/>
          </a:xfrm>
          <a:custGeom>
            <a:avLst/>
            <a:gdLst>
              <a:gd name="T0" fmla="*/ 0 w 55"/>
              <a:gd name="T1" fmla="*/ 45 h 68"/>
              <a:gd name="T2" fmla="*/ 19 w 55"/>
              <a:gd name="T3" fmla="*/ 53 h 68"/>
              <a:gd name="T4" fmla="*/ 5 w 55"/>
              <a:gd name="T5" fmla="*/ 60 h 68"/>
              <a:gd name="T6" fmla="*/ 29 w 55"/>
              <a:gd name="T7" fmla="*/ 68 h 68"/>
              <a:gd name="T8" fmla="*/ 52 w 55"/>
              <a:gd name="T9" fmla="*/ 60 h 68"/>
              <a:gd name="T10" fmla="*/ 38 w 55"/>
              <a:gd name="T11" fmla="*/ 53 h 68"/>
              <a:gd name="T12" fmla="*/ 55 w 55"/>
              <a:gd name="T13" fmla="*/ 45 h 68"/>
              <a:gd name="T14" fmla="*/ 55 w 55"/>
              <a:gd name="T15" fmla="*/ 0 h 68"/>
              <a:gd name="T16" fmla="*/ 43 w 55"/>
              <a:gd name="T17" fmla="*/ 61 h 68"/>
              <a:gd name="T18" fmla="*/ 43 w 55"/>
              <a:gd name="T19" fmla="*/ 61 h 68"/>
              <a:gd name="T20" fmla="*/ 28 w 55"/>
              <a:gd name="T21" fmla="*/ 64 h 68"/>
              <a:gd name="T22" fmla="*/ 13 w 55"/>
              <a:gd name="T23" fmla="*/ 61 h 68"/>
              <a:gd name="T24" fmla="*/ 28 w 55"/>
              <a:gd name="T25" fmla="*/ 63 h 68"/>
              <a:gd name="T26" fmla="*/ 20 w 55"/>
              <a:gd name="T27" fmla="*/ 57 h 68"/>
              <a:gd name="T28" fmla="*/ 20 w 55"/>
              <a:gd name="T29" fmla="*/ 53 h 68"/>
              <a:gd name="T30" fmla="*/ 20 w 55"/>
              <a:gd name="T31" fmla="*/ 45 h 68"/>
              <a:gd name="T32" fmla="*/ 37 w 55"/>
              <a:gd name="T33" fmla="*/ 52 h 68"/>
              <a:gd name="T34" fmla="*/ 37 w 55"/>
              <a:gd name="T35" fmla="*/ 53 h 68"/>
              <a:gd name="T36" fmla="*/ 20 w 55"/>
              <a:gd name="T37" fmla="*/ 57 h 68"/>
              <a:gd name="T38" fmla="*/ 38 w 55"/>
              <a:gd name="T39" fmla="*/ 44 h 68"/>
              <a:gd name="T40" fmla="*/ 1 w 55"/>
              <a:gd name="T41" fmla="*/ 44 h 68"/>
              <a:gd name="T42" fmla="*/ 54 w 55"/>
              <a:gd name="T43" fmla="*/ 1 h 68"/>
              <a:gd name="T44" fmla="*/ 50 w 55"/>
              <a:gd name="T45" fmla="*/ 38 h 68"/>
              <a:gd name="T46" fmla="*/ 6 w 55"/>
              <a:gd name="T47" fmla="*/ 5 h 68"/>
              <a:gd name="T48" fmla="*/ 50 w 55"/>
              <a:gd name="T49" fmla="*/ 39 h 68"/>
              <a:gd name="T50" fmla="*/ 47 w 55"/>
              <a:gd name="T51" fmla="*/ 39 h 68"/>
              <a:gd name="T52" fmla="*/ 47 w 55"/>
              <a:gd name="T53" fmla="*/ 43 h 68"/>
              <a:gd name="T54" fmla="*/ 47 w 55"/>
              <a:gd name="T55" fmla="*/ 39 h 68"/>
              <a:gd name="T56" fmla="*/ 47 w 55"/>
              <a:gd name="T57" fmla="*/ 41 h 68"/>
              <a:gd name="T58" fmla="*/ 48 w 55"/>
              <a:gd name="T59" fmla="*/ 41 h 68"/>
              <a:gd name="T60" fmla="*/ 25 w 55"/>
              <a:gd name="T61" fmla="*/ 40 h 68"/>
              <a:gd name="T62" fmla="*/ 25 w 55"/>
              <a:gd name="T63" fmla="*/ 42 h 68"/>
              <a:gd name="T64" fmla="*/ 25 w 55"/>
              <a:gd name="T65" fmla="*/ 40 h 68"/>
              <a:gd name="T66" fmla="*/ 29 w 55"/>
              <a:gd name="T67" fmla="*/ 41 h 68"/>
              <a:gd name="T68" fmla="*/ 31 w 55"/>
              <a:gd name="T69" fmla="*/ 41 h 68"/>
              <a:gd name="T70" fmla="*/ 35 w 55"/>
              <a:gd name="T71" fmla="*/ 40 h 68"/>
              <a:gd name="T72" fmla="*/ 35 w 55"/>
              <a:gd name="T73" fmla="*/ 42 h 68"/>
              <a:gd name="T74" fmla="*/ 35 w 55"/>
              <a:gd name="T75" fmla="*/ 4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68">
                <a:moveTo>
                  <a:pt x="0" y="0"/>
                </a:moveTo>
                <a:cubicBezTo>
                  <a:pt x="0" y="45"/>
                  <a:pt x="0" y="45"/>
                  <a:pt x="0" y="45"/>
                </a:cubicBezTo>
                <a:cubicBezTo>
                  <a:pt x="19" y="45"/>
                  <a:pt x="19" y="45"/>
                  <a:pt x="19" y="45"/>
                </a:cubicBezTo>
                <a:cubicBezTo>
                  <a:pt x="19" y="53"/>
                  <a:pt x="19" y="53"/>
                  <a:pt x="19" y="53"/>
                </a:cubicBezTo>
                <a:cubicBezTo>
                  <a:pt x="16" y="53"/>
                  <a:pt x="14" y="54"/>
                  <a:pt x="12" y="54"/>
                </a:cubicBezTo>
                <a:cubicBezTo>
                  <a:pt x="8" y="56"/>
                  <a:pt x="5" y="57"/>
                  <a:pt x="5" y="60"/>
                </a:cubicBezTo>
                <a:cubicBezTo>
                  <a:pt x="5" y="62"/>
                  <a:pt x="8" y="64"/>
                  <a:pt x="12" y="65"/>
                </a:cubicBezTo>
                <a:cubicBezTo>
                  <a:pt x="16" y="67"/>
                  <a:pt x="22" y="68"/>
                  <a:pt x="29" y="68"/>
                </a:cubicBezTo>
                <a:cubicBezTo>
                  <a:pt x="35" y="68"/>
                  <a:pt x="41" y="67"/>
                  <a:pt x="45" y="65"/>
                </a:cubicBezTo>
                <a:cubicBezTo>
                  <a:pt x="50" y="64"/>
                  <a:pt x="52" y="62"/>
                  <a:pt x="52" y="60"/>
                </a:cubicBezTo>
                <a:cubicBezTo>
                  <a:pt x="52" y="57"/>
                  <a:pt x="50" y="56"/>
                  <a:pt x="45" y="54"/>
                </a:cubicBezTo>
                <a:cubicBezTo>
                  <a:pt x="43" y="54"/>
                  <a:pt x="41" y="53"/>
                  <a:pt x="38" y="53"/>
                </a:cubicBezTo>
                <a:cubicBezTo>
                  <a:pt x="38" y="45"/>
                  <a:pt x="38" y="45"/>
                  <a:pt x="38" y="45"/>
                </a:cubicBezTo>
                <a:cubicBezTo>
                  <a:pt x="55" y="45"/>
                  <a:pt x="55" y="45"/>
                  <a:pt x="55" y="45"/>
                </a:cubicBezTo>
                <a:cubicBezTo>
                  <a:pt x="55" y="44"/>
                  <a:pt x="55" y="44"/>
                  <a:pt x="55" y="44"/>
                </a:cubicBezTo>
                <a:cubicBezTo>
                  <a:pt x="55" y="0"/>
                  <a:pt x="55" y="0"/>
                  <a:pt x="55" y="0"/>
                </a:cubicBezTo>
                <a:lnTo>
                  <a:pt x="0" y="0"/>
                </a:lnTo>
                <a:close/>
                <a:moveTo>
                  <a:pt x="43" y="61"/>
                </a:moveTo>
                <a:cubicBezTo>
                  <a:pt x="43" y="61"/>
                  <a:pt x="43" y="61"/>
                  <a:pt x="43" y="61"/>
                </a:cubicBezTo>
                <a:cubicBezTo>
                  <a:pt x="43" y="61"/>
                  <a:pt x="43" y="61"/>
                  <a:pt x="43" y="61"/>
                </a:cubicBezTo>
                <a:cubicBezTo>
                  <a:pt x="43" y="62"/>
                  <a:pt x="43" y="62"/>
                  <a:pt x="43" y="62"/>
                </a:cubicBezTo>
                <a:cubicBezTo>
                  <a:pt x="39" y="64"/>
                  <a:pt x="33" y="64"/>
                  <a:pt x="28" y="64"/>
                </a:cubicBezTo>
                <a:cubicBezTo>
                  <a:pt x="23" y="64"/>
                  <a:pt x="17" y="64"/>
                  <a:pt x="13" y="62"/>
                </a:cubicBezTo>
                <a:cubicBezTo>
                  <a:pt x="13" y="61"/>
                  <a:pt x="13" y="61"/>
                  <a:pt x="13" y="61"/>
                </a:cubicBezTo>
                <a:cubicBezTo>
                  <a:pt x="13" y="61"/>
                  <a:pt x="13" y="61"/>
                  <a:pt x="13" y="61"/>
                </a:cubicBezTo>
                <a:cubicBezTo>
                  <a:pt x="17" y="63"/>
                  <a:pt x="23" y="63"/>
                  <a:pt x="28" y="63"/>
                </a:cubicBezTo>
                <a:cubicBezTo>
                  <a:pt x="33" y="63"/>
                  <a:pt x="39" y="63"/>
                  <a:pt x="43" y="61"/>
                </a:cubicBezTo>
                <a:close/>
                <a:moveTo>
                  <a:pt x="20" y="57"/>
                </a:moveTo>
                <a:cubicBezTo>
                  <a:pt x="20" y="54"/>
                  <a:pt x="20" y="54"/>
                  <a:pt x="20" y="54"/>
                </a:cubicBezTo>
                <a:cubicBezTo>
                  <a:pt x="20" y="53"/>
                  <a:pt x="20" y="53"/>
                  <a:pt x="20" y="53"/>
                </a:cubicBezTo>
                <a:cubicBezTo>
                  <a:pt x="20" y="53"/>
                  <a:pt x="20" y="53"/>
                  <a:pt x="20" y="53"/>
                </a:cubicBezTo>
                <a:cubicBezTo>
                  <a:pt x="20" y="45"/>
                  <a:pt x="20" y="45"/>
                  <a:pt x="20" y="45"/>
                </a:cubicBezTo>
                <a:cubicBezTo>
                  <a:pt x="37" y="45"/>
                  <a:pt x="37" y="45"/>
                  <a:pt x="37" y="45"/>
                </a:cubicBezTo>
                <a:cubicBezTo>
                  <a:pt x="37" y="52"/>
                  <a:pt x="37" y="52"/>
                  <a:pt x="37" y="52"/>
                </a:cubicBezTo>
                <a:cubicBezTo>
                  <a:pt x="37" y="53"/>
                  <a:pt x="37" y="53"/>
                  <a:pt x="37" y="53"/>
                </a:cubicBezTo>
                <a:cubicBezTo>
                  <a:pt x="37" y="53"/>
                  <a:pt x="37" y="53"/>
                  <a:pt x="37" y="53"/>
                </a:cubicBezTo>
                <a:cubicBezTo>
                  <a:pt x="37" y="57"/>
                  <a:pt x="37" y="57"/>
                  <a:pt x="37" y="57"/>
                </a:cubicBezTo>
                <a:lnTo>
                  <a:pt x="20" y="57"/>
                </a:lnTo>
                <a:close/>
                <a:moveTo>
                  <a:pt x="54" y="44"/>
                </a:moveTo>
                <a:cubicBezTo>
                  <a:pt x="38" y="44"/>
                  <a:pt x="38" y="44"/>
                  <a:pt x="38" y="44"/>
                </a:cubicBezTo>
                <a:cubicBezTo>
                  <a:pt x="19" y="44"/>
                  <a:pt x="19" y="44"/>
                  <a:pt x="19" y="44"/>
                </a:cubicBezTo>
                <a:cubicBezTo>
                  <a:pt x="1" y="44"/>
                  <a:pt x="1" y="44"/>
                  <a:pt x="1" y="44"/>
                </a:cubicBezTo>
                <a:cubicBezTo>
                  <a:pt x="1" y="1"/>
                  <a:pt x="1" y="1"/>
                  <a:pt x="1" y="1"/>
                </a:cubicBezTo>
                <a:cubicBezTo>
                  <a:pt x="54" y="1"/>
                  <a:pt x="54" y="1"/>
                  <a:pt x="54" y="1"/>
                </a:cubicBezTo>
                <a:lnTo>
                  <a:pt x="54" y="44"/>
                </a:lnTo>
                <a:close/>
                <a:moveTo>
                  <a:pt x="50" y="38"/>
                </a:moveTo>
                <a:cubicBezTo>
                  <a:pt x="50" y="5"/>
                  <a:pt x="50" y="5"/>
                  <a:pt x="50" y="5"/>
                </a:cubicBezTo>
                <a:cubicBezTo>
                  <a:pt x="6" y="5"/>
                  <a:pt x="6" y="5"/>
                  <a:pt x="6" y="5"/>
                </a:cubicBezTo>
                <a:cubicBezTo>
                  <a:pt x="6" y="39"/>
                  <a:pt x="6" y="39"/>
                  <a:pt x="6" y="39"/>
                </a:cubicBezTo>
                <a:cubicBezTo>
                  <a:pt x="50" y="39"/>
                  <a:pt x="50" y="39"/>
                  <a:pt x="50" y="39"/>
                </a:cubicBezTo>
                <a:lnTo>
                  <a:pt x="50" y="38"/>
                </a:lnTo>
                <a:close/>
                <a:moveTo>
                  <a:pt x="47" y="39"/>
                </a:moveTo>
                <a:cubicBezTo>
                  <a:pt x="46" y="39"/>
                  <a:pt x="46" y="40"/>
                  <a:pt x="46" y="41"/>
                </a:cubicBezTo>
                <a:cubicBezTo>
                  <a:pt x="46" y="42"/>
                  <a:pt x="46" y="43"/>
                  <a:pt x="47" y="43"/>
                </a:cubicBezTo>
                <a:cubicBezTo>
                  <a:pt x="48" y="43"/>
                  <a:pt x="49" y="42"/>
                  <a:pt x="49" y="41"/>
                </a:cubicBezTo>
                <a:cubicBezTo>
                  <a:pt x="49" y="40"/>
                  <a:pt x="48" y="39"/>
                  <a:pt x="47" y="39"/>
                </a:cubicBezTo>
                <a:close/>
                <a:moveTo>
                  <a:pt x="47" y="42"/>
                </a:moveTo>
                <a:cubicBezTo>
                  <a:pt x="47" y="42"/>
                  <a:pt x="47" y="42"/>
                  <a:pt x="47" y="41"/>
                </a:cubicBezTo>
                <a:cubicBezTo>
                  <a:pt x="47" y="41"/>
                  <a:pt x="47" y="40"/>
                  <a:pt x="47" y="40"/>
                </a:cubicBezTo>
                <a:cubicBezTo>
                  <a:pt x="48" y="40"/>
                  <a:pt x="48" y="41"/>
                  <a:pt x="48" y="41"/>
                </a:cubicBezTo>
                <a:cubicBezTo>
                  <a:pt x="48" y="42"/>
                  <a:pt x="48" y="42"/>
                  <a:pt x="47" y="42"/>
                </a:cubicBezTo>
                <a:close/>
                <a:moveTo>
                  <a:pt x="25" y="40"/>
                </a:moveTo>
                <a:cubicBezTo>
                  <a:pt x="25" y="40"/>
                  <a:pt x="24" y="41"/>
                  <a:pt x="24" y="41"/>
                </a:cubicBezTo>
                <a:cubicBezTo>
                  <a:pt x="24" y="42"/>
                  <a:pt x="25" y="42"/>
                  <a:pt x="25" y="42"/>
                </a:cubicBezTo>
                <a:cubicBezTo>
                  <a:pt x="26" y="42"/>
                  <a:pt x="27" y="42"/>
                  <a:pt x="27" y="41"/>
                </a:cubicBezTo>
                <a:cubicBezTo>
                  <a:pt x="27" y="41"/>
                  <a:pt x="26" y="40"/>
                  <a:pt x="25" y="40"/>
                </a:cubicBezTo>
                <a:close/>
                <a:moveTo>
                  <a:pt x="30" y="40"/>
                </a:moveTo>
                <a:cubicBezTo>
                  <a:pt x="30" y="40"/>
                  <a:pt x="29" y="41"/>
                  <a:pt x="29" y="41"/>
                </a:cubicBezTo>
                <a:cubicBezTo>
                  <a:pt x="29" y="42"/>
                  <a:pt x="30" y="42"/>
                  <a:pt x="30" y="42"/>
                </a:cubicBezTo>
                <a:cubicBezTo>
                  <a:pt x="31" y="42"/>
                  <a:pt x="31" y="42"/>
                  <a:pt x="31" y="41"/>
                </a:cubicBezTo>
                <a:cubicBezTo>
                  <a:pt x="31" y="41"/>
                  <a:pt x="31" y="40"/>
                  <a:pt x="30" y="40"/>
                </a:cubicBezTo>
                <a:close/>
                <a:moveTo>
                  <a:pt x="35" y="40"/>
                </a:moveTo>
                <a:cubicBezTo>
                  <a:pt x="34" y="40"/>
                  <a:pt x="34" y="41"/>
                  <a:pt x="33" y="41"/>
                </a:cubicBezTo>
                <a:cubicBezTo>
                  <a:pt x="34" y="42"/>
                  <a:pt x="34" y="42"/>
                  <a:pt x="35" y="42"/>
                </a:cubicBezTo>
                <a:cubicBezTo>
                  <a:pt x="35" y="42"/>
                  <a:pt x="36" y="42"/>
                  <a:pt x="36" y="41"/>
                </a:cubicBezTo>
                <a:cubicBezTo>
                  <a:pt x="36" y="41"/>
                  <a:pt x="35" y="40"/>
                  <a:pt x="35" y="40"/>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28" name="Freeform 46"/>
          <p:cNvSpPr>
            <a:spLocks noEditPoints="1"/>
          </p:cNvSpPr>
          <p:nvPr/>
        </p:nvSpPr>
        <p:spPr bwMode="auto">
          <a:xfrm>
            <a:off x="4254988" y="3930797"/>
            <a:ext cx="539751" cy="696913"/>
          </a:xfrm>
          <a:custGeom>
            <a:avLst/>
            <a:gdLst>
              <a:gd name="T0" fmla="*/ 18 w 62"/>
              <a:gd name="T1" fmla="*/ 30 h 80"/>
              <a:gd name="T2" fmla="*/ 18 w 62"/>
              <a:gd name="T3" fmla="*/ 56 h 80"/>
              <a:gd name="T4" fmla="*/ 25 w 62"/>
              <a:gd name="T5" fmla="*/ 63 h 80"/>
              <a:gd name="T6" fmla="*/ 37 w 62"/>
              <a:gd name="T7" fmla="*/ 63 h 80"/>
              <a:gd name="T8" fmla="*/ 43 w 62"/>
              <a:gd name="T9" fmla="*/ 56 h 80"/>
              <a:gd name="T10" fmla="*/ 43 w 62"/>
              <a:gd name="T11" fmla="*/ 30 h 80"/>
              <a:gd name="T12" fmla="*/ 43 w 62"/>
              <a:gd name="T13" fmla="*/ 30 h 80"/>
              <a:gd name="T14" fmla="*/ 48 w 62"/>
              <a:gd name="T15" fmla="*/ 17 h 80"/>
              <a:gd name="T16" fmla="*/ 31 w 62"/>
              <a:gd name="T17" fmla="*/ 0 h 80"/>
              <a:gd name="T18" fmla="*/ 13 w 62"/>
              <a:gd name="T19" fmla="*/ 17 h 80"/>
              <a:gd name="T20" fmla="*/ 18 w 62"/>
              <a:gd name="T21" fmla="*/ 30 h 80"/>
              <a:gd name="T22" fmla="*/ 59 w 62"/>
              <a:gd name="T23" fmla="*/ 36 h 80"/>
              <a:gd name="T24" fmla="*/ 58 w 62"/>
              <a:gd name="T25" fmla="*/ 34 h 80"/>
              <a:gd name="T26" fmla="*/ 50 w 62"/>
              <a:gd name="T27" fmla="*/ 40 h 80"/>
              <a:gd name="T28" fmla="*/ 51 w 62"/>
              <a:gd name="T29" fmla="*/ 41 h 80"/>
              <a:gd name="T30" fmla="*/ 52 w 62"/>
              <a:gd name="T31" fmla="*/ 49 h 80"/>
              <a:gd name="T32" fmla="*/ 31 w 62"/>
              <a:gd name="T33" fmla="*/ 70 h 80"/>
              <a:gd name="T34" fmla="*/ 9 w 62"/>
              <a:gd name="T35" fmla="*/ 49 h 80"/>
              <a:gd name="T36" fmla="*/ 11 w 62"/>
              <a:gd name="T37" fmla="*/ 40 h 80"/>
              <a:gd name="T38" fmla="*/ 12 w 62"/>
              <a:gd name="T39" fmla="*/ 39 h 80"/>
              <a:gd name="T40" fmla="*/ 4 w 62"/>
              <a:gd name="T41" fmla="*/ 33 h 80"/>
              <a:gd name="T42" fmla="*/ 3 w 62"/>
              <a:gd name="T43" fmla="*/ 35 h 80"/>
              <a:gd name="T44" fmla="*/ 0 w 62"/>
              <a:gd name="T45" fmla="*/ 49 h 80"/>
              <a:gd name="T46" fmla="*/ 31 w 62"/>
              <a:gd name="T47" fmla="*/ 80 h 80"/>
              <a:gd name="T48" fmla="*/ 62 w 62"/>
              <a:gd name="T49" fmla="*/ 49 h 80"/>
              <a:gd name="T50" fmla="*/ 59 w 62"/>
              <a:gd name="T51" fmla="*/ 3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80">
                <a:moveTo>
                  <a:pt x="18" y="30"/>
                </a:moveTo>
                <a:cubicBezTo>
                  <a:pt x="18" y="56"/>
                  <a:pt x="18" y="56"/>
                  <a:pt x="18" y="56"/>
                </a:cubicBezTo>
                <a:cubicBezTo>
                  <a:pt x="18" y="60"/>
                  <a:pt x="21" y="63"/>
                  <a:pt x="25" y="63"/>
                </a:cubicBezTo>
                <a:cubicBezTo>
                  <a:pt x="37" y="63"/>
                  <a:pt x="37" y="63"/>
                  <a:pt x="37" y="63"/>
                </a:cubicBezTo>
                <a:cubicBezTo>
                  <a:pt x="40" y="63"/>
                  <a:pt x="43" y="60"/>
                  <a:pt x="43" y="56"/>
                </a:cubicBezTo>
                <a:cubicBezTo>
                  <a:pt x="43" y="30"/>
                  <a:pt x="43" y="30"/>
                  <a:pt x="43" y="30"/>
                </a:cubicBezTo>
                <a:cubicBezTo>
                  <a:pt x="43" y="30"/>
                  <a:pt x="43" y="30"/>
                  <a:pt x="43" y="30"/>
                </a:cubicBezTo>
                <a:cubicBezTo>
                  <a:pt x="46" y="27"/>
                  <a:pt x="48" y="22"/>
                  <a:pt x="48" y="17"/>
                </a:cubicBezTo>
                <a:cubicBezTo>
                  <a:pt x="48" y="8"/>
                  <a:pt x="40" y="0"/>
                  <a:pt x="31" y="0"/>
                </a:cubicBezTo>
                <a:cubicBezTo>
                  <a:pt x="21" y="0"/>
                  <a:pt x="13" y="8"/>
                  <a:pt x="13" y="17"/>
                </a:cubicBezTo>
                <a:cubicBezTo>
                  <a:pt x="13" y="22"/>
                  <a:pt x="15" y="27"/>
                  <a:pt x="18" y="30"/>
                </a:cubicBezTo>
                <a:close/>
                <a:moveTo>
                  <a:pt x="59" y="36"/>
                </a:moveTo>
                <a:cubicBezTo>
                  <a:pt x="58" y="34"/>
                  <a:pt x="58" y="34"/>
                  <a:pt x="58" y="34"/>
                </a:cubicBezTo>
                <a:cubicBezTo>
                  <a:pt x="50" y="40"/>
                  <a:pt x="50" y="40"/>
                  <a:pt x="50" y="40"/>
                </a:cubicBezTo>
                <a:cubicBezTo>
                  <a:pt x="51" y="41"/>
                  <a:pt x="51" y="41"/>
                  <a:pt x="51" y="41"/>
                </a:cubicBezTo>
                <a:cubicBezTo>
                  <a:pt x="52" y="43"/>
                  <a:pt x="52" y="46"/>
                  <a:pt x="52" y="49"/>
                </a:cubicBezTo>
                <a:cubicBezTo>
                  <a:pt x="52" y="61"/>
                  <a:pt x="43" y="70"/>
                  <a:pt x="31" y="70"/>
                </a:cubicBezTo>
                <a:cubicBezTo>
                  <a:pt x="19" y="70"/>
                  <a:pt x="9" y="61"/>
                  <a:pt x="9" y="49"/>
                </a:cubicBezTo>
                <a:cubicBezTo>
                  <a:pt x="9" y="46"/>
                  <a:pt x="10" y="43"/>
                  <a:pt x="11" y="40"/>
                </a:cubicBezTo>
                <a:cubicBezTo>
                  <a:pt x="12" y="39"/>
                  <a:pt x="12" y="39"/>
                  <a:pt x="12" y="39"/>
                </a:cubicBezTo>
                <a:cubicBezTo>
                  <a:pt x="4" y="33"/>
                  <a:pt x="4" y="33"/>
                  <a:pt x="4" y="33"/>
                </a:cubicBezTo>
                <a:cubicBezTo>
                  <a:pt x="3" y="35"/>
                  <a:pt x="3" y="35"/>
                  <a:pt x="3" y="35"/>
                </a:cubicBezTo>
                <a:cubicBezTo>
                  <a:pt x="1" y="39"/>
                  <a:pt x="0" y="44"/>
                  <a:pt x="0" y="49"/>
                </a:cubicBezTo>
                <a:cubicBezTo>
                  <a:pt x="0" y="66"/>
                  <a:pt x="14" y="80"/>
                  <a:pt x="31" y="80"/>
                </a:cubicBezTo>
                <a:cubicBezTo>
                  <a:pt x="48" y="80"/>
                  <a:pt x="62" y="66"/>
                  <a:pt x="62" y="49"/>
                </a:cubicBezTo>
                <a:cubicBezTo>
                  <a:pt x="62" y="44"/>
                  <a:pt x="61" y="40"/>
                  <a:pt x="59" y="36"/>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129" name="组合 128"/>
          <p:cNvGrpSpPr/>
          <p:nvPr/>
        </p:nvGrpSpPr>
        <p:grpSpPr>
          <a:xfrm>
            <a:off x="9519139" y="3903809"/>
            <a:ext cx="774700" cy="750888"/>
            <a:chOff x="9448800" y="3963988"/>
            <a:chExt cx="774700" cy="750888"/>
          </a:xfrm>
          <a:solidFill>
            <a:srgbClr val="BA463A"/>
          </a:solidFill>
        </p:grpSpPr>
        <p:sp>
          <p:nvSpPr>
            <p:cNvPr id="130" name="Freeform 47"/>
            <p:cNvSpPr>
              <a:spLocks noEditPoints="1"/>
            </p:cNvSpPr>
            <p:nvPr/>
          </p:nvSpPr>
          <p:spPr bwMode="auto">
            <a:xfrm>
              <a:off x="9448800" y="3963988"/>
              <a:ext cx="774700" cy="750888"/>
            </a:xfrm>
            <a:custGeom>
              <a:avLst/>
              <a:gdLst>
                <a:gd name="T0" fmla="*/ 87 w 89"/>
                <a:gd name="T1" fmla="*/ 22 h 86"/>
                <a:gd name="T2" fmla="*/ 70 w 89"/>
                <a:gd name="T3" fmla="*/ 22 h 86"/>
                <a:gd name="T4" fmla="*/ 70 w 89"/>
                <a:gd name="T5" fmla="*/ 18 h 86"/>
                <a:gd name="T6" fmla="*/ 68 w 89"/>
                <a:gd name="T7" fmla="*/ 6 h 86"/>
                <a:gd name="T8" fmla="*/ 62 w 89"/>
                <a:gd name="T9" fmla="*/ 0 h 86"/>
                <a:gd name="T10" fmla="*/ 56 w 89"/>
                <a:gd name="T11" fmla="*/ 6 h 86"/>
                <a:gd name="T12" fmla="*/ 54 w 89"/>
                <a:gd name="T13" fmla="*/ 18 h 86"/>
                <a:gd name="T14" fmla="*/ 54 w 89"/>
                <a:gd name="T15" fmla="*/ 22 h 86"/>
                <a:gd name="T16" fmla="*/ 35 w 89"/>
                <a:gd name="T17" fmla="*/ 22 h 86"/>
                <a:gd name="T18" fmla="*/ 35 w 89"/>
                <a:gd name="T19" fmla="*/ 18 h 86"/>
                <a:gd name="T20" fmla="*/ 33 w 89"/>
                <a:gd name="T21" fmla="*/ 6 h 86"/>
                <a:gd name="T22" fmla="*/ 27 w 89"/>
                <a:gd name="T23" fmla="*/ 0 h 86"/>
                <a:gd name="T24" fmla="*/ 21 w 89"/>
                <a:gd name="T25" fmla="*/ 6 h 86"/>
                <a:gd name="T26" fmla="*/ 19 w 89"/>
                <a:gd name="T27" fmla="*/ 18 h 86"/>
                <a:gd name="T28" fmla="*/ 19 w 89"/>
                <a:gd name="T29" fmla="*/ 22 h 86"/>
                <a:gd name="T30" fmla="*/ 2 w 89"/>
                <a:gd name="T31" fmla="*/ 22 h 86"/>
                <a:gd name="T32" fmla="*/ 0 w 89"/>
                <a:gd name="T33" fmla="*/ 23 h 86"/>
                <a:gd name="T34" fmla="*/ 0 w 89"/>
                <a:gd name="T35" fmla="*/ 84 h 86"/>
                <a:gd name="T36" fmla="*/ 2 w 89"/>
                <a:gd name="T37" fmla="*/ 86 h 86"/>
                <a:gd name="T38" fmla="*/ 87 w 89"/>
                <a:gd name="T39" fmla="*/ 86 h 86"/>
                <a:gd name="T40" fmla="*/ 89 w 89"/>
                <a:gd name="T41" fmla="*/ 84 h 86"/>
                <a:gd name="T42" fmla="*/ 89 w 89"/>
                <a:gd name="T43" fmla="*/ 23 h 86"/>
                <a:gd name="T44" fmla="*/ 87 w 89"/>
                <a:gd name="T45" fmla="*/ 22 h 86"/>
                <a:gd name="T46" fmla="*/ 57 w 89"/>
                <a:gd name="T47" fmla="*/ 18 h 86"/>
                <a:gd name="T48" fmla="*/ 58 w 89"/>
                <a:gd name="T49" fmla="*/ 6 h 86"/>
                <a:gd name="T50" fmla="*/ 62 w 89"/>
                <a:gd name="T51" fmla="*/ 2 h 86"/>
                <a:gd name="T52" fmla="*/ 66 w 89"/>
                <a:gd name="T53" fmla="*/ 6 h 86"/>
                <a:gd name="T54" fmla="*/ 68 w 89"/>
                <a:gd name="T55" fmla="*/ 18 h 86"/>
                <a:gd name="T56" fmla="*/ 68 w 89"/>
                <a:gd name="T57" fmla="*/ 22 h 86"/>
                <a:gd name="T58" fmla="*/ 57 w 89"/>
                <a:gd name="T59" fmla="*/ 22 h 86"/>
                <a:gd name="T60" fmla="*/ 57 w 89"/>
                <a:gd name="T61" fmla="*/ 18 h 86"/>
                <a:gd name="T62" fmla="*/ 22 w 89"/>
                <a:gd name="T63" fmla="*/ 18 h 86"/>
                <a:gd name="T64" fmla="*/ 23 w 89"/>
                <a:gd name="T65" fmla="*/ 6 h 86"/>
                <a:gd name="T66" fmla="*/ 27 w 89"/>
                <a:gd name="T67" fmla="*/ 2 h 86"/>
                <a:gd name="T68" fmla="*/ 31 w 89"/>
                <a:gd name="T69" fmla="*/ 6 h 86"/>
                <a:gd name="T70" fmla="*/ 33 w 89"/>
                <a:gd name="T71" fmla="*/ 18 h 86"/>
                <a:gd name="T72" fmla="*/ 32 w 89"/>
                <a:gd name="T73" fmla="*/ 22 h 86"/>
                <a:gd name="T74" fmla="*/ 22 w 89"/>
                <a:gd name="T75" fmla="*/ 22 h 86"/>
                <a:gd name="T76" fmla="*/ 22 w 89"/>
                <a:gd name="T77" fmla="*/ 18 h 86"/>
                <a:gd name="T78" fmla="*/ 83 w 89"/>
                <a:gd name="T79" fmla="*/ 80 h 86"/>
                <a:gd name="T80" fmla="*/ 81 w 89"/>
                <a:gd name="T81" fmla="*/ 82 h 86"/>
                <a:gd name="T82" fmla="*/ 8 w 89"/>
                <a:gd name="T83" fmla="*/ 82 h 86"/>
                <a:gd name="T84" fmla="*/ 5 w 89"/>
                <a:gd name="T85" fmla="*/ 80 h 86"/>
                <a:gd name="T86" fmla="*/ 5 w 89"/>
                <a:gd name="T87" fmla="*/ 40 h 86"/>
                <a:gd name="T88" fmla="*/ 8 w 89"/>
                <a:gd name="T89" fmla="*/ 39 h 86"/>
                <a:gd name="T90" fmla="*/ 81 w 89"/>
                <a:gd name="T91" fmla="*/ 39 h 86"/>
                <a:gd name="T92" fmla="*/ 83 w 89"/>
                <a:gd name="T93" fmla="*/ 40 h 86"/>
                <a:gd name="T94" fmla="*/ 83 w 89"/>
                <a:gd name="T95"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86">
                  <a:moveTo>
                    <a:pt x="87" y="22"/>
                  </a:moveTo>
                  <a:cubicBezTo>
                    <a:pt x="70" y="22"/>
                    <a:pt x="70" y="22"/>
                    <a:pt x="70" y="22"/>
                  </a:cubicBezTo>
                  <a:cubicBezTo>
                    <a:pt x="70" y="21"/>
                    <a:pt x="70" y="19"/>
                    <a:pt x="70" y="18"/>
                  </a:cubicBezTo>
                  <a:cubicBezTo>
                    <a:pt x="70" y="13"/>
                    <a:pt x="70" y="9"/>
                    <a:pt x="68" y="6"/>
                  </a:cubicBezTo>
                  <a:cubicBezTo>
                    <a:pt x="67" y="2"/>
                    <a:pt x="65" y="0"/>
                    <a:pt x="62" y="0"/>
                  </a:cubicBezTo>
                  <a:cubicBezTo>
                    <a:pt x="59" y="0"/>
                    <a:pt x="57" y="2"/>
                    <a:pt x="56" y="6"/>
                  </a:cubicBezTo>
                  <a:cubicBezTo>
                    <a:pt x="55" y="9"/>
                    <a:pt x="54" y="13"/>
                    <a:pt x="54" y="18"/>
                  </a:cubicBezTo>
                  <a:cubicBezTo>
                    <a:pt x="54" y="19"/>
                    <a:pt x="54" y="21"/>
                    <a:pt x="54" y="22"/>
                  </a:cubicBezTo>
                  <a:cubicBezTo>
                    <a:pt x="35" y="22"/>
                    <a:pt x="35" y="22"/>
                    <a:pt x="35" y="22"/>
                  </a:cubicBezTo>
                  <a:cubicBezTo>
                    <a:pt x="35" y="21"/>
                    <a:pt x="35" y="19"/>
                    <a:pt x="35" y="18"/>
                  </a:cubicBezTo>
                  <a:cubicBezTo>
                    <a:pt x="35" y="13"/>
                    <a:pt x="35" y="9"/>
                    <a:pt x="33" y="6"/>
                  </a:cubicBezTo>
                  <a:cubicBezTo>
                    <a:pt x="32" y="2"/>
                    <a:pt x="30" y="0"/>
                    <a:pt x="27" y="0"/>
                  </a:cubicBezTo>
                  <a:cubicBezTo>
                    <a:pt x="24" y="0"/>
                    <a:pt x="22" y="2"/>
                    <a:pt x="21" y="6"/>
                  </a:cubicBezTo>
                  <a:cubicBezTo>
                    <a:pt x="20" y="9"/>
                    <a:pt x="19" y="13"/>
                    <a:pt x="19" y="18"/>
                  </a:cubicBezTo>
                  <a:cubicBezTo>
                    <a:pt x="19" y="19"/>
                    <a:pt x="19" y="21"/>
                    <a:pt x="19" y="22"/>
                  </a:cubicBezTo>
                  <a:cubicBezTo>
                    <a:pt x="2" y="22"/>
                    <a:pt x="2" y="22"/>
                    <a:pt x="2" y="22"/>
                  </a:cubicBezTo>
                  <a:cubicBezTo>
                    <a:pt x="1" y="22"/>
                    <a:pt x="0" y="22"/>
                    <a:pt x="0" y="23"/>
                  </a:cubicBezTo>
                  <a:cubicBezTo>
                    <a:pt x="0" y="84"/>
                    <a:pt x="0" y="84"/>
                    <a:pt x="0" y="84"/>
                  </a:cubicBezTo>
                  <a:cubicBezTo>
                    <a:pt x="0" y="85"/>
                    <a:pt x="1" y="86"/>
                    <a:pt x="2" y="86"/>
                  </a:cubicBezTo>
                  <a:cubicBezTo>
                    <a:pt x="87" y="86"/>
                    <a:pt x="87" y="86"/>
                    <a:pt x="87" y="86"/>
                  </a:cubicBezTo>
                  <a:cubicBezTo>
                    <a:pt x="88" y="86"/>
                    <a:pt x="89" y="85"/>
                    <a:pt x="89" y="84"/>
                  </a:cubicBezTo>
                  <a:cubicBezTo>
                    <a:pt x="89" y="23"/>
                    <a:pt x="89" y="23"/>
                    <a:pt x="89" y="23"/>
                  </a:cubicBezTo>
                  <a:cubicBezTo>
                    <a:pt x="89" y="22"/>
                    <a:pt x="88" y="22"/>
                    <a:pt x="87" y="22"/>
                  </a:cubicBezTo>
                  <a:close/>
                  <a:moveTo>
                    <a:pt x="57" y="18"/>
                  </a:moveTo>
                  <a:cubicBezTo>
                    <a:pt x="57" y="13"/>
                    <a:pt x="57" y="9"/>
                    <a:pt x="58" y="6"/>
                  </a:cubicBezTo>
                  <a:cubicBezTo>
                    <a:pt x="59" y="3"/>
                    <a:pt x="60" y="2"/>
                    <a:pt x="62" y="2"/>
                  </a:cubicBezTo>
                  <a:cubicBezTo>
                    <a:pt x="64" y="2"/>
                    <a:pt x="65" y="3"/>
                    <a:pt x="66" y="6"/>
                  </a:cubicBezTo>
                  <a:cubicBezTo>
                    <a:pt x="67" y="9"/>
                    <a:pt x="68" y="13"/>
                    <a:pt x="68" y="18"/>
                  </a:cubicBezTo>
                  <a:cubicBezTo>
                    <a:pt x="68" y="19"/>
                    <a:pt x="68" y="21"/>
                    <a:pt x="68" y="22"/>
                  </a:cubicBezTo>
                  <a:cubicBezTo>
                    <a:pt x="57" y="22"/>
                    <a:pt x="57" y="22"/>
                    <a:pt x="57" y="22"/>
                  </a:cubicBezTo>
                  <a:cubicBezTo>
                    <a:pt x="57" y="21"/>
                    <a:pt x="57" y="19"/>
                    <a:pt x="57" y="18"/>
                  </a:cubicBezTo>
                  <a:close/>
                  <a:moveTo>
                    <a:pt x="22" y="18"/>
                  </a:moveTo>
                  <a:cubicBezTo>
                    <a:pt x="22" y="13"/>
                    <a:pt x="22" y="9"/>
                    <a:pt x="23" y="6"/>
                  </a:cubicBezTo>
                  <a:cubicBezTo>
                    <a:pt x="24" y="3"/>
                    <a:pt x="25" y="2"/>
                    <a:pt x="27" y="2"/>
                  </a:cubicBezTo>
                  <a:cubicBezTo>
                    <a:pt x="29" y="2"/>
                    <a:pt x="30" y="3"/>
                    <a:pt x="31" y="6"/>
                  </a:cubicBezTo>
                  <a:cubicBezTo>
                    <a:pt x="32" y="9"/>
                    <a:pt x="33" y="13"/>
                    <a:pt x="33" y="18"/>
                  </a:cubicBezTo>
                  <a:cubicBezTo>
                    <a:pt x="33" y="19"/>
                    <a:pt x="33" y="21"/>
                    <a:pt x="32" y="22"/>
                  </a:cubicBezTo>
                  <a:cubicBezTo>
                    <a:pt x="22" y="22"/>
                    <a:pt x="22" y="22"/>
                    <a:pt x="22" y="22"/>
                  </a:cubicBezTo>
                  <a:cubicBezTo>
                    <a:pt x="22" y="21"/>
                    <a:pt x="22" y="19"/>
                    <a:pt x="22" y="18"/>
                  </a:cubicBezTo>
                  <a:close/>
                  <a:moveTo>
                    <a:pt x="83" y="80"/>
                  </a:moveTo>
                  <a:cubicBezTo>
                    <a:pt x="83" y="81"/>
                    <a:pt x="82" y="82"/>
                    <a:pt x="81" y="82"/>
                  </a:cubicBezTo>
                  <a:cubicBezTo>
                    <a:pt x="8" y="82"/>
                    <a:pt x="8" y="82"/>
                    <a:pt x="8" y="82"/>
                  </a:cubicBezTo>
                  <a:cubicBezTo>
                    <a:pt x="6" y="82"/>
                    <a:pt x="5" y="81"/>
                    <a:pt x="5" y="80"/>
                  </a:cubicBezTo>
                  <a:cubicBezTo>
                    <a:pt x="5" y="40"/>
                    <a:pt x="5" y="40"/>
                    <a:pt x="5" y="40"/>
                  </a:cubicBezTo>
                  <a:cubicBezTo>
                    <a:pt x="5" y="39"/>
                    <a:pt x="6" y="39"/>
                    <a:pt x="8" y="39"/>
                  </a:cubicBezTo>
                  <a:cubicBezTo>
                    <a:pt x="81" y="39"/>
                    <a:pt x="81" y="39"/>
                    <a:pt x="81" y="39"/>
                  </a:cubicBezTo>
                  <a:cubicBezTo>
                    <a:pt x="82" y="39"/>
                    <a:pt x="83" y="39"/>
                    <a:pt x="83" y="40"/>
                  </a:cubicBezTo>
                  <a:lnTo>
                    <a:pt x="83"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1" name="Freeform 48"/>
            <p:cNvSpPr>
              <a:spLocks noEditPoints="1"/>
            </p:cNvSpPr>
            <p:nvPr/>
          </p:nvSpPr>
          <p:spPr bwMode="auto">
            <a:xfrm>
              <a:off x="9493250" y="4303713"/>
              <a:ext cx="677863" cy="376238"/>
            </a:xfrm>
            <a:custGeom>
              <a:avLst/>
              <a:gdLst>
                <a:gd name="T0" fmla="*/ 76 w 78"/>
                <a:gd name="T1" fmla="*/ 0 h 43"/>
                <a:gd name="T2" fmla="*/ 3 w 78"/>
                <a:gd name="T3" fmla="*/ 0 h 43"/>
                <a:gd name="T4" fmla="*/ 0 w 78"/>
                <a:gd name="T5" fmla="*/ 1 h 43"/>
                <a:gd name="T6" fmla="*/ 0 w 78"/>
                <a:gd name="T7" fmla="*/ 41 h 43"/>
                <a:gd name="T8" fmla="*/ 3 w 78"/>
                <a:gd name="T9" fmla="*/ 43 h 43"/>
                <a:gd name="T10" fmla="*/ 76 w 78"/>
                <a:gd name="T11" fmla="*/ 43 h 43"/>
                <a:gd name="T12" fmla="*/ 78 w 78"/>
                <a:gd name="T13" fmla="*/ 41 h 43"/>
                <a:gd name="T14" fmla="*/ 78 w 78"/>
                <a:gd name="T15" fmla="*/ 1 h 43"/>
                <a:gd name="T16" fmla="*/ 76 w 78"/>
                <a:gd name="T17" fmla="*/ 0 h 43"/>
                <a:gd name="T18" fmla="*/ 77 w 78"/>
                <a:gd name="T19" fmla="*/ 41 h 43"/>
                <a:gd name="T20" fmla="*/ 76 w 78"/>
                <a:gd name="T21" fmla="*/ 43 h 43"/>
                <a:gd name="T22" fmla="*/ 3 w 78"/>
                <a:gd name="T23" fmla="*/ 43 h 43"/>
                <a:gd name="T24" fmla="*/ 1 w 78"/>
                <a:gd name="T25" fmla="*/ 41 h 43"/>
                <a:gd name="T26" fmla="*/ 1 w 78"/>
                <a:gd name="T27" fmla="*/ 1 h 43"/>
                <a:gd name="T28" fmla="*/ 3 w 78"/>
                <a:gd name="T29" fmla="*/ 0 h 43"/>
                <a:gd name="T30" fmla="*/ 76 w 78"/>
                <a:gd name="T31" fmla="*/ 0 h 43"/>
                <a:gd name="T32" fmla="*/ 77 w 78"/>
                <a:gd name="T33" fmla="*/ 1 h 43"/>
                <a:gd name="T34" fmla="*/ 77 w 78"/>
                <a:gd name="T35"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43">
                  <a:moveTo>
                    <a:pt x="76" y="0"/>
                  </a:moveTo>
                  <a:cubicBezTo>
                    <a:pt x="3" y="0"/>
                    <a:pt x="3" y="0"/>
                    <a:pt x="3" y="0"/>
                  </a:cubicBezTo>
                  <a:cubicBezTo>
                    <a:pt x="1" y="0"/>
                    <a:pt x="0" y="0"/>
                    <a:pt x="0" y="1"/>
                  </a:cubicBezTo>
                  <a:cubicBezTo>
                    <a:pt x="0" y="41"/>
                    <a:pt x="0" y="41"/>
                    <a:pt x="0" y="41"/>
                  </a:cubicBezTo>
                  <a:cubicBezTo>
                    <a:pt x="0" y="42"/>
                    <a:pt x="1" y="43"/>
                    <a:pt x="3" y="43"/>
                  </a:cubicBezTo>
                  <a:cubicBezTo>
                    <a:pt x="76" y="43"/>
                    <a:pt x="76" y="43"/>
                    <a:pt x="76" y="43"/>
                  </a:cubicBezTo>
                  <a:cubicBezTo>
                    <a:pt x="77" y="43"/>
                    <a:pt x="78" y="42"/>
                    <a:pt x="78" y="41"/>
                  </a:cubicBezTo>
                  <a:cubicBezTo>
                    <a:pt x="78" y="1"/>
                    <a:pt x="78" y="1"/>
                    <a:pt x="78" y="1"/>
                  </a:cubicBezTo>
                  <a:cubicBezTo>
                    <a:pt x="78" y="0"/>
                    <a:pt x="77" y="0"/>
                    <a:pt x="76" y="0"/>
                  </a:cubicBezTo>
                  <a:close/>
                  <a:moveTo>
                    <a:pt x="77" y="41"/>
                  </a:moveTo>
                  <a:cubicBezTo>
                    <a:pt x="77" y="42"/>
                    <a:pt x="77" y="43"/>
                    <a:pt x="76" y="43"/>
                  </a:cubicBezTo>
                  <a:cubicBezTo>
                    <a:pt x="3" y="43"/>
                    <a:pt x="3" y="43"/>
                    <a:pt x="3" y="43"/>
                  </a:cubicBezTo>
                  <a:cubicBezTo>
                    <a:pt x="2" y="43"/>
                    <a:pt x="1" y="42"/>
                    <a:pt x="1" y="41"/>
                  </a:cubicBezTo>
                  <a:cubicBezTo>
                    <a:pt x="1" y="1"/>
                    <a:pt x="1" y="1"/>
                    <a:pt x="1" y="1"/>
                  </a:cubicBezTo>
                  <a:cubicBezTo>
                    <a:pt x="1" y="1"/>
                    <a:pt x="2" y="0"/>
                    <a:pt x="3" y="0"/>
                  </a:cubicBezTo>
                  <a:cubicBezTo>
                    <a:pt x="76" y="0"/>
                    <a:pt x="76" y="0"/>
                    <a:pt x="76" y="0"/>
                  </a:cubicBezTo>
                  <a:cubicBezTo>
                    <a:pt x="77" y="0"/>
                    <a:pt x="77" y="1"/>
                    <a:pt x="77" y="1"/>
                  </a:cubicBezTo>
                  <a:lnTo>
                    <a:pt x="77"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2" name="Freeform 49"/>
            <p:cNvSpPr/>
            <p:nvPr/>
          </p:nvSpPr>
          <p:spPr bwMode="auto">
            <a:xfrm>
              <a:off x="9623425" y="4348163"/>
              <a:ext cx="200025" cy="287338"/>
            </a:xfrm>
            <a:custGeom>
              <a:avLst/>
              <a:gdLst>
                <a:gd name="T0" fmla="*/ 12 w 23"/>
                <a:gd name="T1" fmla="*/ 25 h 33"/>
                <a:gd name="T2" fmla="*/ 16 w 23"/>
                <a:gd name="T3" fmla="*/ 21 h 33"/>
                <a:gd name="T4" fmla="*/ 20 w 23"/>
                <a:gd name="T5" fmla="*/ 15 h 33"/>
                <a:gd name="T6" fmla="*/ 22 w 23"/>
                <a:gd name="T7" fmla="*/ 10 h 33"/>
                <a:gd name="T8" fmla="*/ 19 w 23"/>
                <a:gd name="T9" fmla="*/ 3 h 33"/>
                <a:gd name="T10" fmla="*/ 10 w 23"/>
                <a:gd name="T11" fmla="*/ 0 h 33"/>
                <a:gd name="T12" fmla="*/ 5 w 23"/>
                <a:gd name="T13" fmla="*/ 1 h 33"/>
                <a:gd name="T14" fmla="*/ 0 w 23"/>
                <a:gd name="T15" fmla="*/ 2 h 33"/>
                <a:gd name="T16" fmla="*/ 0 w 23"/>
                <a:gd name="T17" fmla="*/ 9 h 33"/>
                <a:gd name="T18" fmla="*/ 1 w 23"/>
                <a:gd name="T19" fmla="*/ 9 h 33"/>
                <a:gd name="T20" fmla="*/ 2 w 23"/>
                <a:gd name="T21" fmla="*/ 8 h 33"/>
                <a:gd name="T22" fmla="*/ 4 w 23"/>
                <a:gd name="T23" fmla="*/ 7 h 33"/>
                <a:gd name="T24" fmla="*/ 6 w 23"/>
                <a:gd name="T25" fmla="*/ 7 h 33"/>
                <a:gd name="T26" fmla="*/ 9 w 23"/>
                <a:gd name="T27" fmla="*/ 6 h 33"/>
                <a:gd name="T28" fmla="*/ 12 w 23"/>
                <a:gd name="T29" fmla="*/ 8 h 33"/>
                <a:gd name="T30" fmla="*/ 14 w 23"/>
                <a:gd name="T31" fmla="*/ 11 h 33"/>
                <a:gd name="T32" fmla="*/ 12 w 23"/>
                <a:gd name="T33" fmla="*/ 15 h 33"/>
                <a:gd name="T34" fmla="*/ 9 w 23"/>
                <a:gd name="T35" fmla="*/ 19 h 33"/>
                <a:gd name="T36" fmla="*/ 5 w 23"/>
                <a:gd name="T37" fmla="*/ 23 h 33"/>
                <a:gd name="T38" fmla="*/ 0 w 23"/>
                <a:gd name="T39" fmla="*/ 28 h 33"/>
                <a:gd name="T40" fmla="*/ 0 w 23"/>
                <a:gd name="T41" fmla="*/ 33 h 33"/>
                <a:gd name="T42" fmla="*/ 23 w 23"/>
                <a:gd name="T43" fmla="*/ 33 h 33"/>
                <a:gd name="T44" fmla="*/ 23 w 23"/>
                <a:gd name="T45" fmla="*/ 27 h 33"/>
                <a:gd name="T46" fmla="*/ 10 w 23"/>
                <a:gd name="T47" fmla="*/ 27 h 33"/>
                <a:gd name="T48" fmla="*/ 12 w 23"/>
                <a:gd name="T49"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33">
                  <a:moveTo>
                    <a:pt x="12" y="25"/>
                  </a:moveTo>
                  <a:cubicBezTo>
                    <a:pt x="13" y="24"/>
                    <a:pt x="15" y="23"/>
                    <a:pt x="16" y="21"/>
                  </a:cubicBezTo>
                  <a:cubicBezTo>
                    <a:pt x="18" y="19"/>
                    <a:pt x="19" y="17"/>
                    <a:pt x="20" y="15"/>
                  </a:cubicBezTo>
                  <a:cubicBezTo>
                    <a:pt x="21" y="14"/>
                    <a:pt x="22" y="12"/>
                    <a:pt x="22" y="10"/>
                  </a:cubicBezTo>
                  <a:cubicBezTo>
                    <a:pt x="22" y="7"/>
                    <a:pt x="21" y="5"/>
                    <a:pt x="19" y="3"/>
                  </a:cubicBezTo>
                  <a:cubicBezTo>
                    <a:pt x="17" y="1"/>
                    <a:pt x="14" y="0"/>
                    <a:pt x="10" y="0"/>
                  </a:cubicBezTo>
                  <a:cubicBezTo>
                    <a:pt x="8" y="0"/>
                    <a:pt x="7" y="1"/>
                    <a:pt x="5" y="1"/>
                  </a:cubicBezTo>
                  <a:cubicBezTo>
                    <a:pt x="3" y="1"/>
                    <a:pt x="1" y="2"/>
                    <a:pt x="0" y="2"/>
                  </a:cubicBezTo>
                  <a:cubicBezTo>
                    <a:pt x="0" y="9"/>
                    <a:pt x="0" y="9"/>
                    <a:pt x="0" y="9"/>
                  </a:cubicBezTo>
                  <a:cubicBezTo>
                    <a:pt x="1" y="9"/>
                    <a:pt x="1" y="9"/>
                    <a:pt x="1" y="9"/>
                  </a:cubicBezTo>
                  <a:cubicBezTo>
                    <a:pt x="1" y="9"/>
                    <a:pt x="2" y="9"/>
                    <a:pt x="2" y="8"/>
                  </a:cubicBezTo>
                  <a:cubicBezTo>
                    <a:pt x="3" y="8"/>
                    <a:pt x="3" y="8"/>
                    <a:pt x="4" y="7"/>
                  </a:cubicBezTo>
                  <a:cubicBezTo>
                    <a:pt x="5" y="7"/>
                    <a:pt x="5" y="7"/>
                    <a:pt x="6" y="7"/>
                  </a:cubicBezTo>
                  <a:cubicBezTo>
                    <a:pt x="7" y="7"/>
                    <a:pt x="8" y="6"/>
                    <a:pt x="9" y="6"/>
                  </a:cubicBezTo>
                  <a:cubicBezTo>
                    <a:pt x="10" y="6"/>
                    <a:pt x="11" y="7"/>
                    <a:pt x="12" y="8"/>
                  </a:cubicBezTo>
                  <a:cubicBezTo>
                    <a:pt x="13" y="8"/>
                    <a:pt x="14" y="10"/>
                    <a:pt x="14" y="11"/>
                  </a:cubicBezTo>
                  <a:cubicBezTo>
                    <a:pt x="14" y="12"/>
                    <a:pt x="13" y="14"/>
                    <a:pt x="12" y="15"/>
                  </a:cubicBezTo>
                  <a:cubicBezTo>
                    <a:pt x="12" y="16"/>
                    <a:pt x="11" y="18"/>
                    <a:pt x="9" y="19"/>
                  </a:cubicBezTo>
                  <a:cubicBezTo>
                    <a:pt x="8" y="20"/>
                    <a:pt x="7" y="22"/>
                    <a:pt x="5" y="23"/>
                  </a:cubicBezTo>
                  <a:cubicBezTo>
                    <a:pt x="3" y="25"/>
                    <a:pt x="2" y="26"/>
                    <a:pt x="0" y="28"/>
                  </a:cubicBezTo>
                  <a:cubicBezTo>
                    <a:pt x="0" y="33"/>
                    <a:pt x="0" y="33"/>
                    <a:pt x="0" y="33"/>
                  </a:cubicBezTo>
                  <a:cubicBezTo>
                    <a:pt x="23" y="33"/>
                    <a:pt x="23" y="33"/>
                    <a:pt x="23" y="33"/>
                  </a:cubicBezTo>
                  <a:cubicBezTo>
                    <a:pt x="23" y="27"/>
                    <a:pt x="23" y="27"/>
                    <a:pt x="23" y="27"/>
                  </a:cubicBezTo>
                  <a:cubicBezTo>
                    <a:pt x="10" y="27"/>
                    <a:pt x="10" y="27"/>
                    <a:pt x="10" y="27"/>
                  </a:cubicBezTo>
                  <a:cubicBezTo>
                    <a:pt x="10" y="26"/>
                    <a:pt x="11" y="26"/>
                    <a:pt x="12"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3" name="Freeform 50"/>
            <p:cNvSpPr/>
            <p:nvPr/>
          </p:nvSpPr>
          <p:spPr bwMode="auto">
            <a:xfrm>
              <a:off x="9866313" y="4356101"/>
              <a:ext cx="182563" cy="279400"/>
            </a:xfrm>
            <a:custGeom>
              <a:avLst/>
              <a:gdLst>
                <a:gd name="T0" fmla="*/ 15 w 21"/>
                <a:gd name="T1" fmla="*/ 0 h 32"/>
                <a:gd name="T2" fmla="*/ 8 w 21"/>
                <a:gd name="T3" fmla="*/ 0 h 32"/>
                <a:gd name="T4" fmla="*/ 7 w 21"/>
                <a:gd name="T5" fmla="*/ 2 h 32"/>
                <a:gd name="T6" fmla="*/ 6 w 21"/>
                <a:gd name="T7" fmla="*/ 3 h 32"/>
                <a:gd name="T8" fmla="*/ 3 w 21"/>
                <a:gd name="T9" fmla="*/ 4 h 32"/>
                <a:gd name="T10" fmla="*/ 0 w 21"/>
                <a:gd name="T11" fmla="*/ 4 h 32"/>
                <a:gd name="T12" fmla="*/ 0 w 21"/>
                <a:gd name="T13" fmla="*/ 9 h 32"/>
                <a:gd name="T14" fmla="*/ 7 w 21"/>
                <a:gd name="T15" fmla="*/ 9 h 32"/>
                <a:gd name="T16" fmla="*/ 7 w 21"/>
                <a:gd name="T17" fmla="*/ 26 h 32"/>
                <a:gd name="T18" fmla="*/ 0 w 21"/>
                <a:gd name="T19" fmla="*/ 26 h 32"/>
                <a:gd name="T20" fmla="*/ 0 w 21"/>
                <a:gd name="T21" fmla="*/ 32 h 32"/>
                <a:gd name="T22" fmla="*/ 21 w 21"/>
                <a:gd name="T23" fmla="*/ 32 h 32"/>
                <a:gd name="T24" fmla="*/ 21 w 21"/>
                <a:gd name="T25" fmla="*/ 26 h 32"/>
                <a:gd name="T26" fmla="*/ 15 w 21"/>
                <a:gd name="T27" fmla="*/ 26 h 32"/>
                <a:gd name="T28" fmla="*/ 15 w 21"/>
                <a:gd name="T2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2">
                  <a:moveTo>
                    <a:pt x="15" y="0"/>
                  </a:moveTo>
                  <a:cubicBezTo>
                    <a:pt x="8" y="0"/>
                    <a:pt x="8" y="0"/>
                    <a:pt x="8" y="0"/>
                  </a:cubicBezTo>
                  <a:cubicBezTo>
                    <a:pt x="8" y="1"/>
                    <a:pt x="8" y="1"/>
                    <a:pt x="7" y="2"/>
                  </a:cubicBezTo>
                  <a:cubicBezTo>
                    <a:pt x="7" y="3"/>
                    <a:pt x="6" y="3"/>
                    <a:pt x="6" y="3"/>
                  </a:cubicBezTo>
                  <a:cubicBezTo>
                    <a:pt x="5" y="4"/>
                    <a:pt x="4" y="4"/>
                    <a:pt x="3" y="4"/>
                  </a:cubicBezTo>
                  <a:cubicBezTo>
                    <a:pt x="2" y="4"/>
                    <a:pt x="1" y="4"/>
                    <a:pt x="0" y="4"/>
                  </a:cubicBezTo>
                  <a:cubicBezTo>
                    <a:pt x="0" y="9"/>
                    <a:pt x="0" y="9"/>
                    <a:pt x="0" y="9"/>
                  </a:cubicBezTo>
                  <a:cubicBezTo>
                    <a:pt x="7" y="9"/>
                    <a:pt x="7" y="9"/>
                    <a:pt x="7" y="9"/>
                  </a:cubicBezTo>
                  <a:cubicBezTo>
                    <a:pt x="7" y="26"/>
                    <a:pt x="7" y="26"/>
                    <a:pt x="7" y="26"/>
                  </a:cubicBezTo>
                  <a:cubicBezTo>
                    <a:pt x="0" y="26"/>
                    <a:pt x="0" y="26"/>
                    <a:pt x="0" y="26"/>
                  </a:cubicBezTo>
                  <a:cubicBezTo>
                    <a:pt x="0" y="32"/>
                    <a:pt x="0" y="32"/>
                    <a:pt x="0" y="32"/>
                  </a:cubicBezTo>
                  <a:cubicBezTo>
                    <a:pt x="21" y="32"/>
                    <a:pt x="21" y="32"/>
                    <a:pt x="21" y="32"/>
                  </a:cubicBezTo>
                  <a:cubicBezTo>
                    <a:pt x="21" y="26"/>
                    <a:pt x="21" y="26"/>
                    <a:pt x="21" y="26"/>
                  </a:cubicBezTo>
                  <a:cubicBezTo>
                    <a:pt x="15" y="26"/>
                    <a:pt x="15" y="26"/>
                    <a:pt x="15" y="26"/>
                  </a:cubicBez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134" name="组合 133"/>
          <p:cNvGrpSpPr/>
          <p:nvPr/>
        </p:nvGrpSpPr>
        <p:grpSpPr>
          <a:xfrm>
            <a:off x="7326801" y="3878409"/>
            <a:ext cx="792163" cy="793751"/>
            <a:chOff x="7256463" y="3938588"/>
            <a:chExt cx="792163" cy="793750"/>
          </a:xfrm>
          <a:solidFill>
            <a:srgbClr val="BA463A"/>
          </a:solidFill>
        </p:grpSpPr>
        <p:sp>
          <p:nvSpPr>
            <p:cNvPr id="135" name="Freeform 51"/>
            <p:cNvSpPr>
              <a:spLocks noEditPoints="1"/>
            </p:cNvSpPr>
            <p:nvPr/>
          </p:nvSpPr>
          <p:spPr bwMode="auto">
            <a:xfrm>
              <a:off x="7256463" y="3938588"/>
              <a:ext cx="792163" cy="793750"/>
            </a:xfrm>
            <a:custGeom>
              <a:avLst/>
              <a:gdLst>
                <a:gd name="T0" fmla="*/ 46 w 91"/>
                <a:gd name="T1" fmla="*/ 0 h 91"/>
                <a:gd name="T2" fmla="*/ 0 w 91"/>
                <a:gd name="T3" fmla="*/ 46 h 91"/>
                <a:gd name="T4" fmla="*/ 46 w 91"/>
                <a:gd name="T5" fmla="*/ 91 h 91"/>
                <a:gd name="T6" fmla="*/ 91 w 91"/>
                <a:gd name="T7" fmla="*/ 46 h 91"/>
                <a:gd name="T8" fmla="*/ 46 w 91"/>
                <a:gd name="T9" fmla="*/ 0 h 91"/>
                <a:gd name="T10" fmla="*/ 46 w 91"/>
                <a:gd name="T11" fmla="*/ 86 h 91"/>
                <a:gd name="T12" fmla="*/ 5 w 91"/>
                <a:gd name="T13" fmla="*/ 46 h 91"/>
                <a:gd name="T14" fmla="*/ 46 w 91"/>
                <a:gd name="T15" fmla="*/ 6 h 91"/>
                <a:gd name="T16" fmla="*/ 86 w 91"/>
                <a:gd name="T17" fmla="*/ 46 h 91"/>
                <a:gd name="T18" fmla="*/ 46 w 91"/>
                <a:gd name="T19" fmla="*/ 8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6" y="0"/>
                  </a:moveTo>
                  <a:cubicBezTo>
                    <a:pt x="20" y="0"/>
                    <a:pt x="0" y="21"/>
                    <a:pt x="0" y="46"/>
                  </a:cubicBezTo>
                  <a:cubicBezTo>
                    <a:pt x="0" y="71"/>
                    <a:pt x="20" y="91"/>
                    <a:pt x="46" y="91"/>
                  </a:cubicBezTo>
                  <a:cubicBezTo>
                    <a:pt x="71" y="91"/>
                    <a:pt x="91" y="71"/>
                    <a:pt x="91" y="46"/>
                  </a:cubicBezTo>
                  <a:cubicBezTo>
                    <a:pt x="91" y="21"/>
                    <a:pt x="71" y="0"/>
                    <a:pt x="46" y="0"/>
                  </a:cubicBezTo>
                  <a:close/>
                  <a:moveTo>
                    <a:pt x="46" y="86"/>
                  </a:moveTo>
                  <a:cubicBezTo>
                    <a:pt x="23" y="86"/>
                    <a:pt x="5" y="68"/>
                    <a:pt x="5" y="46"/>
                  </a:cubicBezTo>
                  <a:cubicBezTo>
                    <a:pt x="5" y="24"/>
                    <a:pt x="23" y="6"/>
                    <a:pt x="46" y="6"/>
                  </a:cubicBezTo>
                  <a:cubicBezTo>
                    <a:pt x="68" y="6"/>
                    <a:pt x="86" y="24"/>
                    <a:pt x="86" y="46"/>
                  </a:cubicBezTo>
                  <a:cubicBezTo>
                    <a:pt x="86" y="68"/>
                    <a:pt x="68" y="86"/>
                    <a:pt x="4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6" name="Freeform 52"/>
            <p:cNvSpPr>
              <a:spLocks noEditPoints="1"/>
            </p:cNvSpPr>
            <p:nvPr/>
          </p:nvSpPr>
          <p:spPr bwMode="auto">
            <a:xfrm>
              <a:off x="7343775" y="4025901"/>
              <a:ext cx="617538" cy="627063"/>
            </a:xfrm>
            <a:custGeom>
              <a:avLst/>
              <a:gdLst>
                <a:gd name="T0" fmla="*/ 36 w 71"/>
                <a:gd name="T1" fmla="*/ 0 h 72"/>
                <a:gd name="T2" fmla="*/ 0 w 71"/>
                <a:gd name="T3" fmla="*/ 36 h 72"/>
                <a:gd name="T4" fmla="*/ 36 w 71"/>
                <a:gd name="T5" fmla="*/ 72 h 72"/>
                <a:gd name="T6" fmla="*/ 71 w 71"/>
                <a:gd name="T7" fmla="*/ 36 h 72"/>
                <a:gd name="T8" fmla="*/ 36 w 71"/>
                <a:gd name="T9" fmla="*/ 0 h 72"/>
                <a:gd name="T10" fmla="*/ 36 w 71"/>
                <a:gd name="T11" fmla="*/ 66 h 72"/>
                <a:gd name="T12" fmla="*/ 5 w 71"/>
                <a:gd name="T13" fmla="*/ 36 h 72"/>
                <a:gd name="T14" fmla="*/ 36 w 71"/>
                <a:gd name="T15" fmla="*/ 6 h 72"/>
                <a:gd name="T16" fmla="*/ 66 w 71"/>
                <a:gd name="T17" fmla="*/ 36 h 72"/>
                <a:gd name="T18" fmla="*/ 36 w 71"/>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2">
                  <a:moveTo>
                    <a:pt x="36" y="0"/>
                  </a:moveTo>
                  <a:cubicBezTo>
                    <a:pt x="16" y="0"/>
                    <a:pt x="0" y="16"/>
                    <a:pt x="0" y="36"/>
                  </a:cubicBezTo>
                  <a:cubicBezTo>
                    <a:pt x="0" y="56"/>
                    <a:pt x="16" y="72"/>
                    <a:pt x="36" y="72"/>
                  </a:cubicBezTo>
                  <a:cubicBezTo>
                    <a:pt x="55" y="72"/>
                    <a:pt x="71" y="56"/>
                    <a:pt x="71" y="36"/>
                  </a:cubicBezTo>
                  <a:cubicBezTo>
                    <a:pt x="71" y="16"/>
                    <a:pt x="55" y="0"/>
                    <a:pt x="36" y="0"/>
                  </a:cubicBezTo>
                  <a:close/>
                  <a:moveTo>
                    <a:pt x="36" y="66"/>
                  </a:moveTo>
                  <a:cubicBezTo>
                    <a:pt x="19" y="66"/>
                    <a:pt x="5" y="52"/>
                    <a:pt x="5" y="36"/>
                  </a:cubicBezTo>
                  <a:cubicBezTo>
                    <a:pt x="5" y="19"/>
                    <a:pt x="19" y="6"/>
                    <a:pt x="36" y="6"/>
                  </a:cubicBezTo>
                  <a:cubicBezTo>
                    <a:pt x="52" y="6"/>
                    <a:pt x="66" y="19"/>
                    <a:pt x="66" y="36"/>
                  </a:cubicBezTo>
                  <a:cubicBezTo>
                    <a:pt x="66" y="52"/>
                    <a:pt x="52" y="66"/>
                    <a:pt x="36"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7" name="Freeform 53"/>
            <p:cNvSpPr>
              <a:spLocks noEditPoints="1"/>
            </p:cNvSpPr>
            <p:nvPr/>
          </p:nvSpPr>
          <p:spPr bwMode="auto">
            <a:xfrm>
              <a:off x="7431088" y="4113213"/>
              <a:ext cx="442913" cy="452438"/>
            </a:xfrm>
            <a:custGeom>
              <a:avLst/>
              <a:gdLst>
                <a:gd name="T0" fmla="*/ 26 w 51"/>
                <a:gd name="T1" fmla="*/ 0 h 52"/>
                <a:gd name="T2" fmla="*/ 0 w 51"/>
                <a:gd name="T3" fmla="*/ 26 h 52"/>
                <a:gd name="T4" fmla="*/ 26 w 51"/>
                <a:gd name="T5" fmla="*/ 52 h 52"/>
                <a:gd name="T6" fmla="*/ 51 w 51"/>
                <a:gd name="T7" fmla="*/ 26 h 52"/>
                <a:gd name="T8" fmla="*/ 26 w 51"/>
                <a:gd name="T9" fmla="*/ 0 h 52"/>
                <a:gd name="T10" fmla="*/ 26 w 51"/>
                <a:gd name="T11" fmla="*/ 46 h 52"/>
                <a:gd name="T12" fmla="*/ 6 w 51"/>
                <a:gd name="T13" fmla="*/ 26 h 52"/>
                <a:gd name="T14" fmla="*/ 26 w 51"/>
                <a:gd name="T15" fmla="*/ 6 h 52"/>
                <a:gd name="T16" fmla="*/ 45 w 51"/>
                <a:gd name="T17" fmla="*/ 26 h 52"/>
                <a:gd name="T18" fmla="*/ 26 w 51"/>
                <a:gd name="T19"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2">
                  <a:moveTo>
                    <a:pt x="26" y="0"/>
                  </a:moveTo>
                  <a:cubicBezTo>
                    <a:pt x="11" y="0"/>
                    <a:pt x="0" y="12"/>
                    <a:pt x="0" y="26"/>
                  </a:cubicBezTo>
                  <a:cubicBezTo>
                    <a:pt x="0" y="40"/>
                    <a:pt x="11" y="52"/>
                    <a:pt x="26" y="52"/>
                  </a:cubicBezTo>
                  <a:cubicBezTo>
                    <a:pt x="40" y="52"/>
                    <a:pt x="51" y="40"/>
                    <a:pt x="51" y="26"/>
                  </a:cubicBezTo>
                  <a:cubicBezTo>
                    <a:pt x="51" y="12"/>
                    <a:pt x="40" y="0"/>
                    <a:pt x="26" y="0"/>
                  </a:cubicBezTo>
                  <a:close/>
                  <a:moveTo>
                    <a:pt x="26" y="46"/>
                  </a:moveTo>
                  <a:cubicBezTo>
                    <a:pt x="15" y="46"/>
                    <a:pt x="6" y="37"/>
                    <a:pt x="6" y="26"/>
                  </a:cubicBezTo>
                  <a:cubicBezTo>
                    <a:pt x="6" y="15"/>
                    <a:pt x="15" y="6"/>
                    <a:pt x="26" y="6"/>
                  </a:cubicBezTo>
                  <a:cubicBezTo>
                    <a:pt x="36" y="6"/>
                    <a:pt x="45" y="15"/>
                    <a:pt x="45" y="26"/>
                  </a:cubicBezTo>
                  <a:cubicBezTo>
                    <a:pt x="45" y="37"/>
                    <a:pt x="36" y="46"/>
                    <a:pt x="26"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8" name="Freeform 54"/>
            <p:cNvSpPr>
              <a:spLocks noEditPoints="1"/>
            </p:cNvSpPr>
            <p:nvPr/>
          </p:nvSpPr>
          <p:spPr bwMode="auto">
            <a:xfrm>
              <a:off x="7508875" y="4191001"/>
              <a:ext cx="287338" cy="296863"/>
            </a:xfrm>
            <a:custGeom>
              <a:avLst/>
              <a:gdLst>
                <a:gd name="T0" fmla="*/ 17 w 33"/>
                <a:gd name="T1" fmla="*/ 0 h 34"/>
                <a:gd name="T2" fmla="*/ 0 w 33"/>
                <a:gd name="T3" fmla="*/ 17 h 34"/>
                <a:gd name="T4" fmla="*/ 17 w 33"/>
                <a:gd name="T5" fmla="*/ 34 h 34"/>
                <a:gd name="T6" fmla="*/ 33 w 33"/>
                <a:gd name="T7" fmla="*/ 17 h 34"/>
                <a:gd name="T8" fmla="*/ 17 w 33"/>
                <a:gd name="T9" fmla="*/ 0 h 34"/>
                <a:gd name="T10" fmla="*/ 17 w 33"/>
                <a:gd name="T11" fmla="*/ 28 h 34"/>
                <a:gd name="T12" fmla="*/ 6 w 33"/>
                <a:gd name="T13" fmla="*/ 17 h 34"/>
                <a:gd name="T14" fmla="*/ 17 w 33"/>
                <a:gd name="T15" fmla="*/ 6 h 34"/>
                <a:gd name="T16" fmla="*/ 27 w 33"/>
                <a:gd name="T17" fmla="*/ 17 h 34"/>
                <a:gd name="T18" fmla="*/ 27 w 33"/>
                <a:gd name="T19" fmla="*/ 17 h 34"/>
                <a:gd name="T20" fmla="*/ 17 w 33"/>
                <a:gd name="T21"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17" y="0"/>
                  </a:moveTo>
                  <a:cubicBezTo>
                    <a:pt x="7" y="0"/>
                    <a:pt x="0" y="8"/>
                    <a:pt x="0" y="17"/>
                  </a:cubicBezTo>
                  <a:cubicBezTo>
                    <a:pt x="0" y="26"/>
                    <a:pt x="7" y="34"/>
                    <a:pt x="17" y="34"/>
                  </a:cubicBezTo>
                  <a:cubicBezTo>
                    <a:pt x="26" y="34"/>
                    <a:pt x="33" y="26"/>
                    <a:pt x="33" y="17"/>
                  </a:cubicBezTo>
                  <a:cubicBezTo>
                    <a:pt x="33" y="8"/>
                    <a:pt x="26" y="0"/>
                    <a:pt x="17" y="0"/>
                  </a:cubicBezTo>
                  <a:close/>
                  <a:moveTo>
                    <a:pt x="17" y="28"/>
                  </a:moveTo>
                  <a:cubicBezTo>
                    <a:pt x="11" y="28"/>
                    <a:pt x="6" y="23"/>
                    <a:pt x="6" y="17"/>
                  </a:cubicBezTo>
                  <a:cubicBezTo>
                    <a:pt x="6" y="11"/>
                    <a:pt x="11" y="6"/>
                    <a:pt x="17" y="6"/>
                  </a:cubicBezTo>
                  <a:cubicBezTo>
                    <a:pt x="22" y="6"/>
                    <a:pt x="27" y="11"/>
                    <a:pt x="27" y="17"/>
                  </a:cubicBezTo>
                  <a:cubicBezTo>
                    <a:pt x="27" y="17"/>
                    <a:pt x="27" y="17"/>
                    <a:pt x="27" y="17"/>
                  </a:cubicBezTo>
                  <a:cubicBezTo>
                    <a:pt x="27" y="23"/>
                    <a:pt x="22" y="28"/>
                    <a:pt x="1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9" name="Oval 55"/>
            <p:cNvSpPr>
              <a:spLocks noChangeArrowheads="1"/>
            </p:cNvSpPr>
            <p:nvPr/>
          </p:nvSpPr>
          <p:spPr bwMode="auto">
            <a:xfrm>
              <a:off x="7586663" y="4268788"/>
              <a:ext cx="130175" cy="1317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140" name="Freeform 56"/>
          <p:cNvSpPr>
            <a:spLocks noEditPoints="1"/>
          </p:cNvSpPr>
          <p:nvPr/>
        </p:nvSpPr>
        <p:spPr bwMode="auto">
          <a:xfrm>
            <a:off x="8474563" y="3878409"/>
            <a:ext cx="827088" cy="793751"/>
          </a:xfrm>
          <a:custGeom>
            <a:avLst/>
            <a:gdLst>
              <a:gd name="T0" fmla="*/ 75 w 95"/>
              <a:gd name="T1" fmla="*/ 7 h 91"/>
              <a:gd name="T2" fmla="*/ 67 w 95"/>
              <a:gd name="T3" fmla="*/ 20 h 91"/>
              <a:gd name="T4" fmla="*/ 33 w 95"/>
              <a:gd name="T5" fmla="*/ 21 h 91"/>
              <a:gd name="T6" fmla="*/ 5 w 95"/>
              <a:gd name="T7" fmla="*/ 66 h 91"/>
              <a:gd name="T8" fmla="*/ 42 w 95"/>
              <a:gd name="T9" fmla="*/ 86 h 91"/>
              <a:gd name="T10" fmla="*/ 78 w 95"/>
              <a:gd name="T11" fmla="*/ 41 h 91"/>
              <a:gd name="T12" fmla="*/ 69 w 95"/>
              <a:gd name="T13" fmla="*/ 23 h 91"/>
              <a:gd name="T14" fmla="*/ 87 w 95"/>
              <a:gd name="T15" fmla="*/ 13 h 91"/>
              <a:gd name="T16" fmla="*/ 81 w 95"/>
              <a:gd name="T17" fmla="*/ 3 h 91"/>
              <a:gd name="T18" fmla="*/ 27 w 95"/>
              <a:gd name="T19" fmla="*/ 76 h 91"/>
              <a:gd name="T20" fmla="*/ 27 w 95"/>
              <a:gd name="T21" fmla="*/ 73 h 91"/>
              <a:gd name="T22" fmla="*/ 24 w 95"/>
              <a:gd name="T23" fmla="*/ 70 h 91"/>
              <a:gd name="T24" fmla="*/ 18 w 95"/>
              <a:gd name="T25" fmla="*/ 63 h 91"/>
              <a:gd name="T26" fmla="*/ 21 w 95"/>
              <a:gd name="T27" fmla="*/ 63 h 91"/>
              <a:gd name="T28" fmla="*/ 19 w 95"/>
              <a:gd name="T29" fmla="*/ 67 h 91"/>
              <a:gd name="T30" fmla="*/ 29 w 95"/>
              <a:gd name="T31" fmla="*/ 67 h 91"/>
              <a:gd name="T32" fmla="*/ 40 w 95"/>
              <a:gd name="T33" fmla="*/ 61 h 91"/>
              <a:gd name="T34" fmla="*/ 39 w 95"/>
              <a:gd name="T35" fmla="*/ 64 h 91"/>
              <a:gd name="T36" fmla="*/ 31 w 95"/>
              <a:gd name="T37" fmla="*/ 66 h 91"/>
              <a:gd name="T38" fmla="*/ 31 w 95"/>
              <a:gd name="T39" fmla="*/ 53 h 91"/>
              <a:gd name="T40" fmla="*/ 26 w 95"/>
              <a:gd name="T41" fmla="*/ 59 h 91"/>
              <a:gd name="T42" fmla="*/ 27 w 95"/>
              <a:gd name="T43" fmla="*/ 54 h 91"/>
              <a:gd name="T44" fmla="*/ 40 w 95"/>
              <a:gd name="T45" fmla="*/ 58 h 91"/>
              <a:gd name="T46" fmla="*/ 40 w 95"/>
              <a:gd name="T47" fmla="*/ 61 h 91"/>
              <a:gd name="T48" fmla="*/ 38 w 95"/>
              <a:gd name="T49" fmla="*/ 49 h 91"/>
              <a:gd name="T50" fmla="*/ 40 w 95"/>
              <a:gd name="T51" fmla="*/ 47 h 91"/>
              <a:gd name="T52" fmla="*/ 57 w 95"/>
              <a:gd name="T53" fmla="*/ 46 h 91"/>
              <a:gd name="T54" fmla="*/ 45 w 95"/>
              <a:gd name="T55" fmla="*/ 48 h 91"/>
              <a:gd name="T56" fmla="*/ 53 w 95"/>
              <a:gd name="T57" fmla="*/ 37 h 91"/>
              <a:gd name="T58" fmla="*/ 47 w 95"/>
              <a:gd name="T59" fmla="*/ 46 h 91"/>
              <a:gd name="T60" fmla="*/ 57 w 95"/>
              <a:gd name="T61" fmla="*/ 42 h 91"/>
              <a:gd name="T62" fmla="*/ 63 w 95"/>
              <a:gd name="T63" fmla="*/ 35 h 91"/>
              <a:gd name="T64" fmla="*/ 56 w 95"/>
              <a:gd name="T65" fmla="*/ 28 h 91"/>
              <a:gd name="T66" fmla="*/ 63 w 95"/>
              <a:gd name="T67" fmla="*/ 35 h 91"/>
              <a:gd name="T68" fmla="*/ 87 w 95"/>
              <a:gd name="T69" fmla="*/ 12 h 91"/>
              <a:gd name="T70" fmla="*/ 69 w 95"/>
              <a:gd name="T71" fmla="*/ 22 h 91"/>
              <a:gd name="T72" fmla="*/ 67 w 95"/>
              <a:gd name="T73" fmla="*/ 21 h 91"/>
              <a:gd name="T74" fmla="*/ 76 w 95"/>
              <a:gd name="T75" fmla="*/ 8 h 91"/>
              <a:gd name="T76" fmla="*/ 88 w 95"/>
              <a:gd name="T77" fmla="*/ 10 h 91"/>
              <a:gd name="T78" fmla="*/ 35 w 95"/>
              <a:gd name="T79" fmla="*/ 57 h 91"/>
              <a:gd name="T80" fmla="*/ 37 w 95"/>
              <a:gd name="T81" fmla="*/ 64 h 91"/>
              <a:gd name="T82" fmla="*/ 45 w 95"/>
              <a:gd name="T83" fmla="*/ 38 h 91"/>
              <a:gd name="T84" fmla="*/ 51 w 95"/>
              <a:gd name="T85"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91">
                <a:moveTo>
                  <a:pt x="81" y="3"/>
                </a:moveTo>
                <a:cubicBezTo>
                  <a:pt x="78" y="5"/>
                  <a:pt x="77" y="5"/>
                  <a:pt x="75" y="7"/>
                </a:cubicBezTo>
                <a:cubicBezTo>
                  <a:pt x="73" y="10"/>
                  <a:pt x="71" y="12"/>
                  <a:pt x="70" y="14"/>
                </a:cubicBezTo>
                <a:cubicBezTo>
                  <a:pt x="68" y="16"/>
                  <a:pt x="67" y="18"/>
                  <a:pt x="67" y="20"/>
                </a:cubicBezTo>
                <a:cubicBezTo>
                  <a:pt x="62" y="16"/>
                  <a:pt x="55" y="13"/>
                  <a:pt x="50" y="13"/>
                </a:cubicBezTo>
                <a:cubicBezTo>
                  <a:pt x="45" y="13"/>
                  <a:pt x="37" y="17"/>
                  <a:pt x="33" y="21"/>
                </a:cubicBezTo>
                <a:cubicBezTo>
                  <a:pt x="5" y="49"/>
                  <a:pt x="5" y="49"/>
                  <a:pt x="5" y="49"/>
                </a:cubicBezTo>
                <a:cubicBezTo>
                  <a:pt x="0" y="54"/>
                  <a:pt x="0" y="61"/>
                  <a:pt x="5" y="66"/>
                </a:cubicBezTo>
                <a:cubicBezTo>
                  <a:pt x="25" y="86"/>
                  <a:pt x="25" y="86"/>
                  <a:pt x="25" y="86"/>
                </a:cubicBezTo>
                <a:cubicBezTo>
                  <a:pt x="30" y="91"/>
                  <a:pt x="37" y="91"/>
                  <a:pt x="42" y="86"/>
                </a:cubicBezTo>
                <a:cubicBezTo>
                  <a:pt x="69" y="58"/>
                  <a:pt x="69" y="58"/>
                  <a:pt x="69" y="58"/>
                </a:cubicBezTo>
                <a:cubicBezTo>
                  <a:pt x="74" y="54"/>
                  <a:pt x="78" y="46"/>
                  <a:pt x="78" y="41"/>
                </a:cubicBezTo>
                <a:cubicBezTo>
                  <a:pt x="78" y="36"/>
                  <a:pt x="74" y="28"/>
                  <a:pt x="70" y="23"/>
                </a:cubicBezTo>
                <a:cubicBezTo>
                  <a:pt x="69" y="23"/>
                  <a:pt x="69" y="23"/>
                  <a:pt x="69" y="23"/>
                </a:cubicBezTo>
                <a:cubicBezTo>
                  <a:pt x="76" y="21"/>
                  <a:pt x="82" y="18"/>
                  <a:pt x="87" y="13"/>
                </a:cubicBezTo>
                <a:cubicBezTo>
                  <a:pt x="87" y="13"/>
                  <a:pt x="87" y="13"/>
                  <a:pt x="87" y="13"/>
                </a:cubicBezTo>
                <a:cubicBezTo>
                  <a:pt x="88" y="12"/>
                  <a:pt x="89" y="11"/>
                  <a:pt x="90" y="10"/>
                </a:cubicBezTo>
                <a:cubicBezTo>
                  <a:pt x="95" y="3"/>
                  <a:pt x="86" y="1"/>
                  <a:pt x="81" y="3"/>
                </a:cubicBezTo>
                <a:close/>
                <a:moveTo>
                  <a:pt x="29" y="75"/>
                </a:moveTo>
                <a:cubicBezTo>
                  <a:pt x="27" y="76"/>
                  <a:pt x="27" y="76"/>
                  <a:pt x="27" y="76"/>
                </a:cubicBezTo>
                <a:cubicBezTo>
                  <a:pt x="26" y="76"/>
                  <a:pt x="24" y="76"/>
                  <a:pt x="24" y="75"/>
                </a:cubicBezTo>
                <a:cubicBezTo>
                  <a:pt x="25" y="75"/>
                  <a:pt x="26" y="74"/>
                  <a:pt x="27" y="73"/>
                </a:cubicBezTo>
                <a:cubicBezTo>
                  <a:pt x="29" y="72"/>
                  <a:pt x="28" y="70"/>
                  <a:pt x="28" y="70"/>
                </a:cubicBezTo>
                <a:cubicBezTo>
                  <a:pt x="27" y="69"/>
                  <a:pt x="26" y="69"/>
                  <a:pt x="24" y="70"/>
                </a:cubicBezTo>
                <a:cubicBezTo>
                  <a:pt x="21" y="71"/>
                  <a:pt x="19" y="71"/>
                  <a:pt x="18" y="69"/>
                </a:cubicBezTo>
                <a:cubicBezTo>
                  <a:pt x="16" y="68"/>
                  <a:pt x="16" y="65"/>
                  <a:pt x="18" y="63"/>
                </a:cubicBezTo>
                <a:cubicBezTo>
                  <a:pt x="19" y="61"/>
                  <a:pt x="21" y="61"/>
                  <a:pt x="22" y="61"/>
                </a:cubicBezTo>
                <a:cubicBezTo>
                  <a:pt x="22" y="62"/>
                  <a:pt x="22" y="63"/>
                  <a:pt x="21" y="63"/>
                </a:cubicBezTo>
                <a:cubicBezTo>
                  <a:pt x="21" y="63"/>
                  <a:pt x="21" y="63"/>
                  <a:pt x="20" y="64"/>
                </a:cubicBezTo>
                <a:cubicBezTo>
                  <a:pt x="19" y="65"/>
                  <a:pt x="19" y="66"/>
                  <a:pt x="19" y="67"/>
                </a:cubicBezTo>
                <a:cubicBezTo>
                  <a:pt x="20" y="68"/>
                  <a:pt x="21" y="68"/>
                  <a:pt x="23" y="67"/>
                </a:cubicBezTo>
                <a:cubicBezTo>
                  <a:pt x="26" y="66"/>
                  <a:pt x="28" y="66"/>
                  <a:pt x="29" y="67"/>
                </a:cubicBezTo>
                <a:cubicBezTo>
                  <a:pt x="31" y="69"/>
                  <a:pt x="31" y="72"/>
                  <a:pt x="29" y="75"/>
                </a:cubicBezTo>
                <a:close/>
                <a:moveTo>
                  <a:pt x="40" y="61"/>
                </a:moveTo>
                <a:cubicBezTo>
                  <a:pt x="40" y="61"/>
                  <a:pt x="39" y="61"/>
                  <a:pt x="39" y="61"/>
                </a:cubicBezTo>
                <a:cubicBezTo>
                  <a:pt x="39" y="61"/>
                  <a:pt x="39" y="62"/>
                  <a:pt x="39" y="64"/>
                </a:cubicBezTo>
                <a:cubicBezTo>
                  <a:pt x="39" y="64"/>
                  <a:pt x="39" y="64"/>
                  <a:pt x="37" y="66"/>
                </a:cubicBezTo>
                <a:cubicBezTo>
                  <a:pt x="35" y="68"/>
                  <a:pt x="33" y="68"/>
                  <a:pt x="31" y="66"/>
                </a:cubicBezTo>
                <a:cubicBezTo>
                  <a:pt x="29" y="63"/>
                  <a:pt x="29" y="60"/>
                  <a:pt x="34" y="56"/>
                </a:cubicBezTo>
                <a:cubicBezTo>
                  <a:pt x="33" y="55"/>
                  <a:pt x="32" y="54"/>
                  <a:pt x="31" y="53"/>
                </a:cubicBezTo>
                <a:cubicBezTo>
                  <a:pt x="31" y="53"/>
                  <a:pt x="31" y="53"/>
                  <a:pt x="28" y="55"/>
                </a:cubicBezTo>
                <a:cubicBezTo>
                  <a:pt x="27" y="56"/>
                  <a:pt x="27" y="58"/>
                  <a:pt x="26" y="59"/>
                </a:cubicBezTo>
                <a:cubicBezTo>
                  <a:pt x="25" y="58"/>
                  <a:pt x="25" y="57"/>
                  <a:pt x="26" y="55"/>
                </a:cubicBezTo>
                <a:cubicBezTo>
                  <a:pt x="26" y="55"/>
                  <a:pt x="26" y="55"/>
                  <a:pt x="27" y="54"/>
                </a:cubicBezTo>
                <a:cubicBezTo>
                  <a:pt x="31" y="50"/>
                  <a:pt x="31" y="50"/>
                  <a:pt x="31" y="50"/>
                </a:cubicBezTo>
                <a:cubicBezTo>
                  <a:pt x="33" y="52"/>
                  <a:pt x="38" y="56"/>
                  <a:pt x="40" y="58"/>
                </a:cubicBezTo>
                <a:cubicBezTo>
                  <a:pt x="41" y="59"/>
                  <a:pt x="42" y="60"/>
                  <a:pt x="43" y="60"/>
                </a:cubicBezTo>
                <a:cubicBezTo>
                  <a:pt x="42" y="61"/>
                  <a:pt x="40" y="62"/>
                  <a:pt x="40" y="61"/>
                </a:cubicBezTo>
                <a:close/>
                <a:moveTo>
                  <a:pt x="46" y="56"/>
                </a:moveTo>
                <a:cubicBezTo>
                  <a:pt x="46" y="57"/>
                  <a:pt x="42" y="54"/>
                  <a:pt x="38" y="49"/>
                </a:cubicBezTo>
                <a:cubicBezTo>
                  <a:pt x="33" y="45"/>
                  <a:pt x="30" y="41"/>
                  <a:pt x="31" y="41"/>
                </a:cubicBezTo>
                <a:cubicBezTo>
                  <a:pt x="31" y="40"/>
                  <a:pt x="35" y="43"/>
                  <a:pt x="40" y="47"/>
                </a:cubicBezTo>
                <a:cubicBezTo>
                  <a:pt x="44" y="52"/>
                  <a:pt x="47" y="56"/>
                  <a:pt x="46" y="56"/>
                </a:cubicBezTo>
                <a:close/>
                <a:moveTo>
                  <a:pt x="57" y="46"/>
                </a:moveTo>
                <a:cubicBezTo>
                  <a:pt x="57" y="46"/>
                  <a:pt x="57" y="46"/>
                  <a:pt x="55" y="48"/>
                </a:cubicBezTo>
                <a:cubicBezTo>
                  <a:pt x="52" y="51"/>
                  <a:pt x="48" y="51"/>
                  <a:pt x="45" y="48"/>
                </a:cubicBezTo>
                <a:cubicBezTo>
                  <a:pt x="42" y="44"/>
                  <a:pt x="41" y="40"/>
                  <a:pt x="44" y="37"/>
                </a:cubicBezTo>
                <a:cubicBezTo>
                  <a:pt x="48" y="33"/>
                  <a:pt x="52" y="35"/>
                  <a:pt x="53" y="37"/>
                </a:cubicBezTo>
                <a:cubicBezTo>
                  <a:pt x="54" y="38"/>
                  <a:pt x="54" y="38"/>
                  <a:pt x="54" y="38"/>
                </a:cubicBezTo>
                <a:cubicBezTo>
                  <a:pt x="54" y="38"/>
                  <a:pt x="51" y="42"/>
                  <a:pt x="47" y="46"/>
                </a:cubicBezTo>
                <a:cubicBezTo>
                  <a:pt x="49" y="49"/>
                  <a:pt x="52" y="48"/>
                  <a:pt x="54" y="46"/>
                </a:cubicBezTo>
                <a:cubicBezTo>
                  <a:pt x="56" y="45"/>
                  <a:pt x="56" y="44"/>
                  <a:pt x="57" y="42"/>
                </a:cubicBezTo>
                <a:cubicBezTo>
                  <a:pt x="58" y="43"/>
                  <a:pt x="58" y="45"/>
                  <a:pt x="57" y="46"/>
                </a:cubicBezTo>
                <a:close/>
                <a:moveTo>
                  <a:pt x="63" y="35"/>
                </a:moveTo>
                <a:cubicBezTo>
                  <a:pt x="61" y="37"/>
                  <a:pt x="58" y="37"/>
                  <a:pt x="56" y="35"/>
                </a:cubicBezTo>
                <a:cubicBezTo>
                  <a:pt x="54" y="33"/>
                  <a:pt x="54" y="30"/>
                  <a:pt x="56" y="28"/>
                </a:cubicBezTo>
                <a:cubicBezTo>
                  <a:pt x="58" y="26"/>
                  <a:pt x="61" y="26"/>
                  <a:pt x="63" y="28"/>
                </a:cubicBezTo>
                <a:cubicBezTo>
                  <a:pt x="65" y="30"/>
                  <a:pt x="65" y="33"/>
                  <a:pt x="63" y="35"/>
                </a:cubicBezTo>
                <a:close/>
                <a:moveTo>
                  <a:pt x="88" y="10"/>
                </a:moveTo>
                <a:cubicBezTo>
                  <a:pt x="87" y="12"/>
                  <a:pt x="87" y="11"/>
                  <a:pt x="87" y="12"/>
                </a:cubicBezTo>
                <a:cubicBezTo>
                  <a:pt x="86" y="13"/>
                  <a:pt x="86" y="13"/>
                  <a:pt x="86" y="13"/>
                </a:cubicBezTo>
                <a:cubicBezTo>
                  <a:pt x="82" y="17"/>
                  <a:pt x="75" y="20"/>
                  <a:pt x="69" y="22"/>
                </a:cubicBezTo>
                <a:cubicBezTo>
                  <a:pt x="68" y="21"/>
                  <a:pt x="68" y="21"/>
                  <a:pt x="68" y="21"/>
                </a:cubicBezTo>
                <a:cubicBezTo>
                  <a:pt x="67" y="21"/>
                  <a:pt x="67" y="21"/>
                  <a:pt x="67" y="21"/>
                </a:cubicBezTo>
                <a:cubicBezTo>
                  <a:pt x="68" y="19"/>
                  <a:pt x="69" y="17"/>
                  <a:pt x="70" y="14"/>
                </a:cubicBezTo>
                <a:cubicBezTo>
                  <a:pt x="71" y="13"/>
                  <a:pt x="73" y="10"/>
                  <a:pt x="76" y="8"/>
                </a:cubicBezTo>
                <a:cubicBezTo>
                  <a:pt x="78" y="6"/>
                  <a:pt x="78" y="5"/>
                  <a:pt x="81" y="4"/>
                </a:cubicBezTo>
                <a:cubicBezTo>
                  <a:pt x="89" y="0"/>
                  <a:pt x="93" y="5"/>
                  <a:pt x="88" y="10"/>
                </a:cubicBezTo>
                <a:close/>
                <a:moveTo>
                  <a:pt x="37" y="59"/>
                </a:moveTo>
                <a:cubicBezTo>
                  <a:pt x="37" y="59"/>
                  <a:pt x="36" y="58"/>
                  <a:pt x="35" y="57"/>
                </a:cubicBezTo>
                <a:cubicBezTo>
                  <a:pt x="33" y="59"/>
                  <a:pt x="31" y="62"/>
                  <a:pt x="33" y="64"/>
                </a:cubicBezTo>
                <a:cubicBezTo>
                  <a:pt x="34" y="65"/>
                  <a:pt x="36" y="65"/>
                  <a:pt x="37" y="64"/>
                </a:cubicBezTo>
                <a:cubicBezTo>
                  <a:pt x="38" y="62"/>
                  <a:pt x="38" y="61"/>
                  <a:pt x="37" y="59"/>
                </a:cubicBezTo>
                <a:close/>
                <a:moveTo>
                  <a:pt x="45" y="38"/>
                </a:moveTo>
                <a:cubicBezTo>
                  <a:pt x="43" y="40"/>
                  <a:pt x="43" y="40"/>
                  <a:pt x="43" y="40"/>
                </a:cubicBezTo>
                <a:cubicBezTo>
                  <a:pt x="44" y="43"/>
                  <a:pt x="48" y="42"/>
                  <a:pt x="51" y="39"/>
                </a:cubicBezTo>
                <a:cubicBezTo>
                  <a:pt x="50" y="38"/>
                  <a:pt x="47" y="36"/>
                  <a:pt x="45" y="38"/>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41" name="Freeform 57"/>
          <p:cNvSpPr>
            <a:spLocks noEditPoints="1"/>
          </p:cNvSpPr>
          <p:nvPr/>
        </p:nvSpPr>
        <p:spPr bwMode="auto">
          <a:xfrm>
            <a:off x="10624039" y="3868884"/>
            <a:ext cx="809625" cy="811213"/>
          </a:xfrm>
          <a:custGeom>
            <a:avLst/>
            <a:gdLst>
              <a:gd name="T0" fmla="*/ 46 w 93"/>
              <a:gd name="T1" fmla="*/ 0 h 93"/>
              <a:gd name="T2" fmla="*/ 0 w 93"/>
              <a:gd name="T3" fmla="*/ 47 h 93"/>
              <a:gd name="T4" fmla="*/ 46 w 93"/>
              <a:gd name="T5" fmla="*/ 93 h 93"/>
              <a:gd name="T6" fmla="*/ 93 w 93"/>
              <a:gd name="T7" fmla="*/ 47 h 93"/>
              <a:gd name="T8" fmla="*/ 46 w 93"/>
              <a:gd name="T9" fmla="*/ 0 h 93"/>
              <a:gd name="T10" fmla="*/ 46 w 93"/>
              <a:gd name="T11" fmla="*/ 88 h 93"/>
              <a:gd name="T12" fmla="*/ 5 w 93"/>
              <a:gd name="T13" fmla="*/ 47 h 93"/>
              <a:gd name="T14" fmla="*/ 45 w 93"/>
              <a:gd name="T15" fmla="*/ 6 h 93"/>
              <a:gd name="T16" fmla="*/ 43 w 93"/>
              <a:gd name="T17" fmla="*/ 10 h 93"/>
              <a:gd name="T18" fmla="*/ 42 w 93"/>
              <a:gd name="T19" fmla="*/ 12 h 93"/>
              <a:gd name="T20" fmla="*/ 38 w 93"/>
              <a:gd name="T21" fmla="*/ 19 h 93"/>
              <a:gd name="T22" fmla="*/ 43 w 93"/>
              <a:gd name="T23" fmla="*/ 19 h 93"/>
              <a:gd name="T24" fmla="*/ 43 w 93"/>
              <a:gd name="T25" fmla="*/ 45 h 93"/>
              <a:gd name="T26" fmla="*/ 40 w 93"/>
              <a:gd name="T27" fmla="*/ 50 h 93"/>
              <a:gd name="T28" fmla="*/ 45 w 93"/>
              <a:gd name="T29" fmla="*/ 55 h 93"/>
              <a:gd name="T30" fmla="*/ 50 w 93"/>
              <a:gd name="T31" fmla="*/ 52 h 93"/>
              <a:gd name="T32" fmla="*/ 76 w 93"/>
              <a:gd name="T33" fmla="*/ 52 h 93"/>
              <a:gd name="T34" fmla="*/ 76 w 93"/>
              <a:gd name="T35" fmla="*/ 58 h 93"/>
              <a:gd name="T36" fmla="*/ 83 w 93"/>
              <a:gd name="T37" fmla="*/ 54 h 93"/>
              <a:gd name="T38" fmla="*/ 87 w 93"/>
              <a:gd name="T39" fmla="*/ 51 h 93"/>
              <a:gd name="T40" fmla="*/ 46 w 93"/>
              <a:gd name="T41" fmla="*/ 88 h 93"/>
              <a:gd name="T42" fmla="*/ 85 w 93"/>
              <a:gd name="T43" fmla="*/ 47 h 93"/>
              <a:gd name="T44" fmla="*/ 83 w 93"/>
              <a:gd name="T45" fmla="*/ 46 h 93"/>
              <a:gd name="T46" fmla="*/ 76 w 93"/>
              <a:gd name="T47" fmla="*/ 42 h 93"/>
              <a:gd name="T48" fmla="*/ 76 w 93"/>
              <a:gd name="T49" fmla="*/ 47 h 93"/>
              <a:gd name="T50" fmla="*/ 50 w 93"/>
              <a:gd name="T51" fmla="*/ 47 h 93"/>
              <a:gd name="T52" fmla="*/ 48 w 93"/>
              <a:gd name="T53" fmla="*/ 46 h 93"/>
              <a:gd name="T54" fmla="*/ 48 w 93"/>
              <a:gd name="T55" fmla="*/ 19 h 93"/>
              <a:gd name="T56" fmla="*/ 53 w 93"/>
              <a:gd name="T57" fmla="*/ 19 h 93"/>
              <a:gd name="T58" fmla="*/ 49 w 93"/>
              <a:gd name="T59" fmla="*/ 12 h 93"/>
              <a:gd name="T60" fmla="*/ 46 w 93"/>
              <a:gd name="T61" fmla="*/ 6 h 93"/>
              <a:gd name="T62" fmla="*/ 46 w 93"/>
              <a:gd name="T63" fmla="*/ 6 h 93"/>
              <a:gd name="T64" fmla="*/ 87 w 93"/>
              <a:gd name="T65" fmla="*/ 47 h 93"/>
              <a:gd name="T66" fmla="*/ 87 w 93"/>
              <a:gd name="T67" fmla="*/ 48 h 93"/>
              <a:gd name="T68" fmla="*/ 85 w 93"/>
              <a:gd name="T69" fmla="*/ 47 h 93"/>
              <a:gd name="T70" fmla="*/ 45 w 93"/>
              <a:gd name="T71" fmla="*/ 76 h 93"/>
              <a:gd name="T72" fmla="*/ 40 w 93"/>
              <a:gd name="T73" fmla="*/ 81 h 93"/>
              <a:gd name="T74" fmla="*/ 45 w 93"/>
              <a:gd name="T75" fmla="*/ 86 h 93"/>
              <a:gd name="T76" fmla="*/ 51 w 93"/>
              <a:gd name="T77" fmla="*/ 81 h 93"/>
              <a:gd name="T78" fmla="*/ 45 w 93"/>
              <a:gd name="T79" fmla="*/ 76 h 93"/>
              <a:gd name="T80" fmla="*/ 14 w 93"/>
              <a:gd name="T81" fmla="*/ 45 h 93"/>
              <a:gd name="T82" fmla="*/ 9 w 93"/>
              <a:gd name="T83" fmla="*/ 50 h 93"/>
              <a:gd name="T84" fmla="*/ 14 w 93"/>
              <a:gd name="T85" fmla="*/ 55 h 93"/>
              <a:gd name="T86" fmla="*/ 19 w 93"/>
              <a:gd name="T87" fmla="*/ 50 h 93"/>
              <a:gd name="T88" fmla="*/ 14 w 93"/>
              <a:gd name="T89" fmla="*/ 4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3" h="93">
                <a:moveTo>
                  <a:pt x="46" y="0"/>
                </a:moveTo>
                <a:cubicBezTo>
                  <a:pt x="21" y="0"/>
                  <a:pt x="0" y="21"/>
                  <a:pt x="0" y="47"/>
                </a:cubicBezTo>
                <a:cubicBezTo>
                  <a:pt x="0" y="73"/>
                  <a:pt x="21" y="93"/>
                  <a:pt x="46" y="93"/>
                </a:cubicBezTo>
                <a:cubicBezTo>
                  <a:pt x="72" y="93"/>
                  <a:pt x="93" y="73"/>
                  <a:pt x="93" y="47"/>
                </a:cubicBezTo>
                <a:cubicBezTo>
                  <a:pt x="93" y="21"/>
                  <a:pt x="72" y="0"/>
                  <a:pt x="46" y="0"/>
                </a:cubicBezTo>
                <a:close/>
                <a:moveTo>
                  <a:pt x="46" y="88"/>
                </a:moveTo>
                <a:cubicBezTo>
                  <a:pt x="24" y="88"/>
                  <a:pt x="6" y="70"/>
                  <a:pt x="5" y="47"/>
                </a:cubicBezTo>
                <a:cubicBezTo>
                  <a:pt x="6" y="25"/>
                  <a:pt x="23" y="7"/>
                  <a:pt x="45" y="6"/>
                </a:cubicBezTo>
                <a:cubicBezTo>
                  <a:pt x="43" y="10"/>
                  <a:pt x="43" y="10"/>
                  <a:pt x="43" y="10"/>
                </a:cubicBezTo>
                <a:cubicBezTo>
                  <a:pt x="42" y="12"/>
                  <a:pt x="42" y="12"/>
                  <a:pt x="42" y="12"/>
                </a:cubicBezTo>
                <a:cubicBezTo>
                  <a:pt x="38" y="19"/>
                  <a:pt x="38" y="19"/>
                  <a:pt x="38" y="19"/>
                </a:cubicBezTo>
                <a:cubicBezTo>
                  <a:pt x="43" y="19"/>
                  <a:pt x="43" y="19"/>
                  <a:pt x="43" y="19"/>
                </a:cubicBezTo>
                <a:cubicBezTo>
                  <a:pt x="43" y="45"/>
                  <a:pt x="43" y="45"/>
                  <a:pt x="43" y="45"/>
                </a:cubicBezTo>
                <a:cubicBezTo>
                  <a:pt x="41" y="46"/>
                  <a:pt x="40" y="48"/>
                  <a:pt x="40" y="50"/>
                </a:cubicBezTo>
                <a:cubicBezTo>
                  <a:pt x="40" y="53"/>
                  <a:pt x="42" y="55"/>
                  <a:pt x="45" y="55"/>
                </a:cubicBezTo>
                <a:cubicBezTo>
                  <a:pt x="47" y="55"/>
                  <a:pt x="49" y="54"/>
                  <a:pt x="50" y="52"/>
                </a:cubicBezTo>
                <a:cubicBezTo>
                  <a:pt x="76" y="52"/>
                  <a:pt x="76" y="52"/>
                  <a:pt x="76" y="52"/>
                </a:cubicBezTo>
                <a:cubicBezTo>
                  <a:pt x="76" y="58"/>
                  <a:pt x="76" y="58"/>
                  <a:pt x="76" y="58"/>
                </a:cubicBezTo>
                <a:cubicBezTo>
                  <a:pt x="83" y="54"/>
                  <a:pt x="83" y="54"/>
                  <a:pt x="83" y="54"/>
                </a:cubicBezTo>
                <a:cubicBezTo>
                  <a:pt x="87" y="51"/>
                  <a:pt x="87" y="51"/>
                  <a:pt x="87" y="51"/>
                </a:cubicBezTo>
                <a:cubicBezTo>
                  <a:pt x="85" y="72"/>
                  <a:pt x="68" y="88"/>
                  <a:pt x="46" y="88"/>
                </a:cubicBezTo>
                <a:close/>
                <a:moveTo>
                  <a:pt x="85" y="47"/>
                </a:moveTo>
                <a:cubicBezTo>
                  <a:pt x="83" y="46"/>
                  <a:pt x="83" y="46"/>
                  <a:pt x="83" y="46"/>
                </a:cubicBezTo>
                <a:cubicBezTo>
                  <a:pt x="76" y="42"/>
                  <a:pt x="76" y="42"/>
                  <a:pt x="76" y="42"/>
                </a:cubicBezTo>
                <a:cubicBezTo>
                  <a:pt x="76" y="47"/>
                  <a:pt x="76" y="47"/>
                  <a:pt x="76" y="47"/>
                </a:cubicBezTo>
                <a:cubicBezTo>
                  <a:pt x="50" y="47"/>
                  <a:pt x="50" y="47"/>
                  <a:pt x="50" y="47"/>
                </a:cubicBezTo>
                <a:cubicBezTo>
                  <a:pt x="49" y="46"/>
                  <a:pt x="49" y="46"/>
                  <a:pt x="48" y="46"/>
                </a:cubicBezTo>
                <a:cubicBezTo>
                  <a:pt x="48" y="19"/>
                  <a:pt x="48" y="19"/>
                  <a:pt x="48" y="19"/>
                </a:cubicBezTo>
                <a:cubicBezTo>
                  <a:pt x="53" y="19"/>
                  <a:pt x="53" y="19"/>
                  <a:pt x="53" y="19"/>
                </a:cubicBezTo>
                <a:cubicBezTo>
                  <a:pt x="49" y="12"/>
                  <a:pt x="49" y="12"/>
                  <a:pt x="49" y="12"/>
                </a:cubicBezTo>
                <a:cubicBezTo>
                  <a:pt x="46" y="6"/>
                  <a:pt x="46" y="6"/>
                  <a:pt x="46" y="6"/>
                </a:cubicBezTo>
                <a:cubicBezTo>
                  <a:pt x="46" y="6"/>
                  <a:pt x="46" y="6"/>
                  <a:pt x="46" y="6"/>
                </a:cubicBezTo>
                <a:cubicBezTo>
                  <a:pt x="69" y="6"/>
                  <a:pt x="87" y="24"/>
                  <a:pt x="87" y="47"/>
                </a:cubicBezTo>
                <a:cubicBezTo>
                  <a:pt x="87" y="47"/>
                  <a:pt x="87" y="48"/>
                  <a:pt x="87" y="48"/>
                </a:cubicBezTo>
                <a:lnTo>
                  <a:pt x="85" y="47"/>
                </a:lnTo>
                <a:close/>
                <a:moveTo>
                  <a:pt x="45" y="76"/>
                </a:moveTo>
                <a:cubicBezTo>
                  <a:pt x="43" y="76"/>
                  <a:pt x="40" y="78"/>
                  <a:pt x="40" y="81"/>
                </a:cubicBezTo>
                <a:cubicBezTo>
                  <a:pt x="40" y="84"/>
                  <a:pt x="43" y="86"/>
                  <a:pt x="45" y="86"/>
                </a:cubicBezTo>
                <a:cubicBezTo>
                  <a:pt x="48" y="86"/>
                  <a:pt x="51" y="84"/>
                  <a:pt x="51" y="81"/>
                </a:cubicBezTo>
                <a:cubicBezTo>
                  <a:pt x="51" y="78"/>
                  <a:pt x="48" y="76"/>
                  <a:pt x="45" y="76"/>
                </a:cubicBezTo>
                <a:close/>
                <a:moveTo>
                  <a:pt x="14" y="45"/>
                </a:moveTo>
                <a:cubicBezTo>
                  <a:pt x="11" y="45"/>
                  <a:pt x="9" y="47"/>
                  <a:pt x="9" y="50"/>
                </a:cubicBezTo>
                <a:cubicBezTo>
                  <a:pt x="9" y="53"/>
                  <a:pt x="11" y="55"/>
                  <a:pt x="14" y="55"/>
                </a:cubicBezTo>
                <a:cubicBezTo>
                  <a:pt x="17" y="55"/>
                  <a:pt x="19" y="53"/>
                  <a:pt x="19" y="50"/>
                </a:cubicBezTo>
                <a:cubicBezTo>
                  <a:pt x="19" y="47"/>
                  <a:pt x="17" y="45"/>
                  <a:pt x="14" y="45"/>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42" name="Freeform 58"/>
          <p:cNvSpPr/>
          <p:nvPr/>
        </p:nvSpPr>
        <p:spPr bwMode="auto">
          <a:xfrm>
            <a:off x="5229713" y="3965723"/>
            <a:ext cx="635000" cy="627063"/>
          </a:xfrm>
          <a:custGeom>
            <a:avLst/>
            <a:gdLst>
              <a:gd name="T0" fmla="*/ 64 w 73"/>
              <a:gd name="T1" fmla="*/ 0 h 72"/>
              <a:gd name="T2" fmla="*/ 58 w 73"/>
              <a:gd name="T3" fmla="*/ 0 h 72"/>
              <a:gd name="T4" fmla="*/ 58 w 73"/>
              <a:gd name="T5" fmla="*/ 1 h 72"/>
              <a:gd name="T6" fmla="*/ 37 w 73"/>
              <a:gd name="T7" fmla="*/ 18 h 72"/>
              <a:gd name="T8" fmla="*/ 15 w 73"/>
              <a:gd name="T9" fmla="*/ 1 h 72"/>
              <a:gd name="T10" fmla="*/ 15 w 73"/>
              <a:gd name="T11" fmla="*/ 0 h 72"/>
              <a:gd name="T12" fmla="*/ 9 w 73"/>
              <a:gd name="T13" fmla="*/ 0 h 72"/>
              <a:gd name="T14" fmla="*/ 0 w 73"/>
              <a:gd name="T15" fmla="*/ 9 h 72"/>
              <a:gd name="T16" fmla="*/ 0 w 73"/>
              <a:gd name="T17" fmla="*/ 17 h 72"/>
              <a:gd name="T18" fmla="*/ 1 w 73"/>
              <a:gd name="T19" fmla="*/ 17 h 72"/>
              <a:gd name="T20" fmla="*/ 19 w 73"/>
              <a:gd name="T21" fmla="*/ 38 h 72"/>
              <a:gd name="T22" fmla="*/ 1 w 73"/>
              <a:gd name="T23" fmla="*/ 59 h 72"/>
              <a:gd name="T24" fmla="*/ 0 w 73"/>
              <a:gd name="T25" fmla="*/ 59 h 72"/>
              <a:gd name="T26" fmla="*/ 0 w 73"/>
              <a:gd name="T27" fmla="*/ 63 h 72"/>
              <a:gd name="T28" fmla="*/ 9 w 73"/>
              <a:gd name="T29" fmla="*/ 72 h 72"/>
              <a:gd name="T30" fmla="*/ 64 w 73"/>
              <a:gd name="T31" fmla="*/ 72 h 72"/>
              <a:gd name="T32" fmla="*/ 73 w 73"/>
              <a:gd name="T33" fmla="*/ 63 h 72"/>
              <a:gd name="T34" fmla="*/ 73 w 73"/>
              <a:gd name="T35" fmla="*/ 58 h 72"/>
              <a:gd name="T36" fmla="*/ 73 w 73"/>
              <a:gd name="T37" fmla="*/ 58 h 72"/>
              <a:gd name="T38" fmla="*/ 53 w 73"/>
              <a:gd name="T39" fmla="*/ 36 h 72"/>
              <a:gd name="T40" fmla="*/ 73 w 73"/>
              <a:gd name="T41" fmla="*/ 14 h 72"/>
              <a:gd name="T42" fmla="*/ 73 w 73"/>
              <a:gd name="T43" fmla="*/ 14 h 72"/>
              <a:gd name="T44" fmla="*/ 73 w 73"/>
              <a:gd name="T45" fmla="*/ 13 h 72"/>
              <a:gd name="T46" fmla="*/ 73 w 73"/>
              <a:gd name="T47" fmla="*/ 9 h 72"/>
              <a:gd name="T48" fmla="*/ 64 w 73"/>
              <a:gd name="T4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 h="72">
                <a:moveTo>
                  <a:pt x="64" y="0"/>
                </a:moveTo>
                <a:cubicBezTo>
                  <a:pt x="58" y="0"/>
                  <a:pt x="58" y="0"/>
                  <a:pt x="58" y="0"/>
                </a:cubicBezTo>
                <a:cubicBezTo>
                  <a:pt x="58" y="1"/>
                  <a:pt x="58" y="1"/>
                  <a:pt x="58" y="1"/>
                </a:cubicBezTo>
                <a:cubicBezTo>
                  <a:pt x="57" y="11"/>
                  <a:pt x="48" y="18"/>
                  <a:pt x="37" y="18"/>
                </a:cubicBezTo>
                <a:cubicBezTo>
                  <a:pt x="26" y="18"/>
                  <a:pt x="17" y="11"/>
                  <a:pt x="15" y="1"/>
                </a:cubicBezTo>
                <a:cubicBezTo>
                  <a:pt x="15" y="0"/>
                  <a:pt x="15" y="0"/>
                  <a:pt x="15" y="0"/>
                </a:cubicBezTo>
                <a:cubicBezTo>
                  <a:pt x="9" y="0"/>
                  <a:pt x="9" y="0"/>
                  <a:pt x="9" y="0"/>
                </a:cubicBezTo>
                <a:cubicBezTo>
                  <a:pt x="4" y="0"/>
                  <a:pt x="0" y="4"/>
                  <a:pt x="0" y="9"/>
                </a:cubicBezTo>
                <a:cubicBezTo>
                  <a:pt x="0" y="17"/>
                  <a:pt x="0" y="17"/>
                  <a:pt x="0" y="17"/>
                </a:cubicBezTo>
                <a:cubicBezTo>
                  <a:pt x="1" y="17"/>
                  <a:pt x="1" y="17"/>
                  <a:pt x="1" y="17"/>
                </a:cubicBezTo>
                <a:cubicBezTo>
                  <a:pt x="11" y="18"/>
                  <a:pt x="19" y="27"/>
                  <a:pt x="19" y="38"/>
                </a:cubicBezTo>
                <a:cubicBezTo>
                  <a:pt x="19" y="49"/>
                  <a:pt x="11" y="58"/>
                  <a:pt x="1" y="59"/>
                </a:cubicBezTo>
                <a:cubicBezTo>
                  <a:pt x="0" y="59"/>
                  <a:pt x="0" y="59"/>
                  <a:pt x="0" y="59"/>
                </a:cubicBezTo>
                <a:cubicBezTo>
                  <a:pt x="0" y="63"/>
                  <a:pt x="0" y="63"/>
                  <a:pt x="0" y="63"/>
                </a:cubicBezTo>
                <a:cubicBezTo>
                  <a:pt x="0" y="68"/>
                  <a:pt x="4" y="72"/>
                  <a:pt x="9" y="72"/>
                </a:cubicBezTo>
                <a:cubicBezTo>
                  <a:pt x="64" y="72"/>
                  <a:pt x="64" y="72"/>
                  <a:pt x="64" y="72"/>
                </a:cubicBezTo>
                <a:cubicBezTo>
                  <a:pt x="69" y="72"/>
                  <a:pt x="73" y="68"/>
                  <a:pt x="73" y="63"/>
                </a:cubicBezTo>
                <a:cubicBezTo>
                  <a:pt x="73" y="58"/>
                  <a:pt x="73" y="58"/>
                  <a:pt x="73" y="58"/>
                </a:cubicBezTo>
                <a:cubicBezTo>
                  <a:pt x="73" y="58"/>
                  <a:pt x="73" y="58"/>
                  <a:pt x="73" y="58"/>
                </a:cubicBezTo>
                <a:cubicBezTo>
                  <a:pt x="62" y="57"/>
                  <a:pt x="53" y="47"/>
                  <a:pt x="53" y="36"/>
                </a:cubicBezTo>
                <a:cubicBezTo>
                  <a:pt x="53" y="24"/>
                  <a:pt x="62" y="15"/>
                  <a:pt x="73" y="14"/>
                </a:cubicBezTo>
                <a:cubicBezTo>
                  <a:pt x="73" y="14"/>
                  <a:pt x="73" y="14"/>
                  <a:pt x="73" y="14"/>
                </a:cubicBezTo>
                <a:cubicBezTo>
                  <a:pt x="73" y="13"/>
                  <a:pt x="73" y="13"/>
                  <a:pt x="73" y="13"/>
                </a:cubicBezTo>
                <a:cubicBezTo>
                  <a:pt x="73" y="9"/>
                  <a:pt x="73" y="9"/>
                  <a:pt x="73" y="9"/>
                </a:cubicBezTo>
                <a:cubicBezTo>
                  <a:pt x="73" y="4"/>
                  <a:pt x="69" y="0"/>
                  <a:pt x="64" y="0"/>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143" name="组合 142"/>
          <p:cNvGrpSpPr/>
          <p:nvPr/>
        </p:nvGrpSpPr>
        <p:grpSpPr>
          <a:xfrm>
            <a:off x="1010139" y="3948259"/>
            <a:ext cx="660400" cy="661988"/>
            <a:chOff x="939800" y="4008438"/>
            <a:chExt cx="660400" cy="661988"/>
          </a:xfrm>
          <a:solidFill>
            <a:srgbClr val="BA463A"/>
          </a:solidFill>
        </p:grpSpPr>
        <p:sp>
          <p:nvSpPr>
            <p:cNvPr id="144" name="Freeform 59"/>
            <p:cNvSpPr>
              <a:spLocks noEditPoints="1"/>
            </p:cNvSpPr>
            <p:nvPr/>
          </p:nvSpPr>
          <p:spPr bwMode="auto">
            <a:xfrm>
              <a:off x="939800" y="4008438"/>
              <a:ext cx="660400" cy="661988"/>
            </a:xfrm>
            <a:custGeom>
              <a:avLst/>
              <a:gdLst>
                <a:gd name="T0" fmla="*/ 0 w 76"/>
                <a:gd name="T1" fmla="*/ 38 h 76"/>
                <a:gd name="T2" fmla="*/ 38 w 76"/>
                <a:gd name="T3" fmla="*/ 0 h 76"/>
                <a:gd name="T4" fmla="*/ 76 w 76"/>
                <a:gd name="T5" fmla="*/ 38 h 76"/>
                <a:gd name="T6" fmla="*/ 38 w 76"/>
                <a:gd name="T7" fmla="*/ 76 h 76"/>
                <a:gd name="T8" fmla="*/ 0 w 76"/>
                <a:gd name="T9" fmla="*/ 38 h 76"/>
                <a:gd name="T10" fmla="*/ 5 w 76"/>
                <a:gd name="T11" fmla="*/ 38 h 76"/>
                <a:gd name="T12" fmla="*/ 38 w 76"/>
                <a:gd name="T13" fmla="*/ 71 h 76"/>
                <a:gd name="T14" fmla="*/ 72 w 76"/>
                <a:gd name="T15" fmla="*/ 38 h 76"/>
                <a:gd name="T16" fmla="*/ 38 w 76"/>
                <a:gd name="T17" fmla="*/ 4 h 76"/>
                <a:gd name="T18" fmla="*/ 5 w 76"/>
                <a:gd name="T1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6">
                  <a:moveTo>
                    <a:pt x="0" y="38"/>
                  </a:moveTo>
                  <a:cubicBezTo>
                    <a:pt x="0" y="17"/>
                    <a:pt x="17" y="0"/>
                    <a:pt x="38" y="0"/>
                  </a:cubicBezTo>
                  <a:cubicBezTo>
                    <a:pt x="59" y="0"/>
                    <a:pt x="76" y="17"/>
                    <a:pt x="76" y="38"/>
                  </a:cubicBezTo>
                  <a:cubicBezTo>
                    <a:pt x="76" y="59"/>
                    <a:pt x="59" y="76"/>
                    <a:pt x="38" y="76"/>
                  </a:cubicBezTo>
                  <a:cubicBezTo>
                    <a:pt x="17" y="76"/>
                    <a:pt x="0" y="59"/>
                    <a:pt x="0" y="38"/>
                  </a:cubicBezTo>
                  <a:close/>
                  <a:moveTo>
                    <a:pt x="5" y="38"/>
                  </a:moveTo>
                  <a:cubicBezTo>
                    <a:pt x="5" y="56"/>
                    <a:pt x="20" y="71"/>
                    <a:pt x="38" y="71"/>
                  </a:cubicBezTo>
                  <a:cubicBezTo>
                    <a:pt x="57" y="71"/>
                    <a:pt x="72" y="56"/>
                    <a:pt x="72" y="38"/>
                  </a:cubicBezTo>
                  <a:cubicBezTo>
                    <a:pt x="72" y="19"/>
                    <a:pt x="57" y="4"/>
                    <a:pt x="38" y="4"/>
                  </a:cubicBezTo>
                  <a:cubicBezTo>
                    <a:pt x="20" y="4"/>
                    <a:pt x="5" y="19"/>
                    <a:pt x="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45" name="Freeform 60"/>
            <p:cNvSpPr/>
            <p:nvPr/>
          </p:nvSpPr>
          <p:spPr bwMode="auto">
            <a:xfrm>
              <a:off x="1130300" y="4078288"/>
              <a:ext cx="182563" cy="409575"/>
            </a:xfrm>
            <a:custGeom>
              <a:avLst/>
              <a:gdLst>
                <a:gd name="T0" fmla="*/ 18 w 21"/>
                <a:gd name="T1" fmla="*/ 26 h 47"/>
                <a:gd name="T2" fmla="*/ 18 w 21"/>
                <a:gd name="T3" fmla="*/ 2 h 47"/>
                <a:gd name="T4" fmla="*/ 16 w 21"/>
                <a:gd name="T5" fmla="*/ 0 h 47"/>
                <a:gd name="T6" fmla="*/ 14 w 21"/>
                <a:gd name="T7" fmla="*/ 2 h 47"/>
                <a:gd name="T8" fmla="*/ 14 w 21"/>
                <a:gd name="T9" fmla="*/ 26 h 47"/>
                <a:gd name="T10" fmla="*/ 11 w 21"/>
                <a:gd name="T11" fmla="*/ 30 h 47"/>
                <a:gd name="T12" fmla="*/ 12 w 21"/>
                <a:gd name="T13" fmla="*/ 32 h 47"/>
                <a:gd name="T14" fmla="*/ 1 w 21"/>
                <a:gd name="T15" fmla="*/ 43 h 47"/>
                <a:gd name="T16" fmla="*/ 1 w 21"/>
                <a:gd name="T17" fmla="*/ 46 h 47"/>
                <a:gd name="T18" fmla="*/ 3 w 21"/>
                <a:gd name="T19" fmla="*/ 47 h 47"/>
                <a:gd name="T20" fmla="*/ 4 w 21"/>
                <a:gd name="T21" fmla="*/ 46 h 47"/>
                <a:gd name="T22" fmla="*/ 15 w 21"/>
                <a:gd name="T23" fmla="*/ 34 h 47"/>
                <a:gd name="T24" fmla="*/ 16 w 21"/>
                <a:gd name="T25" fmla="*/ 35 h 47"/>
                <a:gd name="T26" fmla="*/ 21 w 21"/>
                <a:gd name="T27" fmla="*/ 30 h 47"/>
                <a:gd name="T28" fmla="*/ 18 w 21"/>
                <a:gd name="T29"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47">
                  <a:moveTo>
                    <a:pt x="18" y="26"/>
                  </a:moveTo>
                  <a:cubicBezTo>
                    <a:pt x="18" y="2"/>
                    <a:pt x="18" y="2"/>
                    <a:pt x="18" y="2"/>
                  </a:cubicBezTo>
                  <a:cubicBezTo>
                    <a:pt x="18" y="0"/>
                    <a:pt x="17" y="0"/>
                    <a:pt x="16" y="0"/>
                  </a:cubicBezTo>
                  <a:cubicBezTo>
                    <a:pt x="15" y="0"/>
                    <a:pt x="14" y="0"/>
                    <a:pt x="14" y="2"/>
                  </a:cubicBezTo>
                  <a:cubicBezTo>
                    <a:pt x="14" y="26"/>
                    <a:pt x="14" y="26"/>
                    <a:pt x="14" y="26"/>
                  </a:cubicBezTo>
                  <a:cubicBezTo>
                    <a:pt x="12" y="26"/>
                    <a:pt x="11" y="28"/>
                    <a:pt x="11" y="30"/>
                  </a:cubicBezTo>
                  <a:cubicBezTo>
                    <a:pt x="11" y="30"/>
                    <a:pt x="11" y="31"/>
                    <a:pt x="12" y="32"/>
                  </a:cubicBezTo>
                  <a:cubicBezTo>
                    <a:pt x="1" y="43"/>
                    <a:pt x="1" y="43"/>
                    <a:pt x="1" y="43"/>
                  </a:cubicBezTo>
                  <a:cubicBezTo>
                    <a:pt x="0" y="44"/>
                    <a:pt x="0" y="46"/>
                    <a:pt x="1" y="46"/>
                  </a:cubicBezTo>
                  <a:cubicBezTo>
                    <a:pt x="2" y="47"/>
                    <a:pt x="2" y="47"/>
                    <a:pt x="3" y="47"/>
                  </a:cubicBezTo>
                  <a:cubicBezTo>
                    <a:pt x="3" y="47"/>
                    <a:pt x="4" y="47"/>
                    <a:pt x="4" y="46"/>
                  </a:cubicBezTo>
                  <a:cubicBezTo>
                    <a:pt x="15" y="34"/>
                    <a:pt x="15" y="34"/>
                    <a:pt x="15" y="34"/>
                  </a:cubicBezTo>
                  <a:cubicBezTo>
                    <a:pt x="15" y="35"/>
                    <a:pt x="16" y="35"/>
                    <a:pt x="16" y="35"/>
                  </a:cubicBezTo>
                  <a:cubicBezTo>
                    <a:pt x="19" y="35"/>
                    <a:pt x="21" y="32"/>
                    <a:pt x="21" y="30"/>
                  </a:cubicBezTo>
                  <a:cubicBezTo>
                    <a:pt x="21" y="28"/>
                    <a:pt x="20" y="26"/>
                    <a:pt x="1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146" name="Freeform 61"/>
          <p:cNvSpPr>
            <a:spLocks noEditPoints="1"/>
          </p:cNvSpPr>
          <p:nvPr/>
        </p:nvSpPr>
        <p:spPr bwMode="auto">
          <a:xfrm>
            <a:off x="6352076" y="3930797"/>
            <a:ext cx="696913" cy="696913"/>
          </a:xfrm>
          <a:custGeom>
            <a:avLst/>
            <a:gdLst>
              <a:gd name="T0" fmla="*/ 0 w 80"/>
              <a:gd name="T1" fmla="*/ 40 h 80"/>
              <a:gd name="T2" fmla="*/ 80 w 80"/>
              <a:gd name="T3" fmla="*/ 40 h 80"/>
              <a:gd name="T4" fmla="*/ 33 w 80"/>
              <a:gd name="T5" fmla="*/ 76 h 80"/>
              <a:gd name="T6" fmla="*/ 39 w 80"/>
              <a:gd name="T7" fmla="*/ 61 h 80"/>
              <a:gd name="T8" fmla="*/ 33 w 80"/>
              <a:gd name="T9" fmla="*/ 76 h 80"/>
              <a:gd name="T10" fmla="*/ 18 w 80"/>
              <a:gd name="T11" fmla="*/ 41 h 80"/>
              <a:gd name="T12" fmla="*/ 8 w 80"/>
              <a:gd name="T13" fmla="*/ 58 h 80"/>
              <a:gd name="T14" fmla="*/ 42 w 80"/>
              <a:gd name="T15" fmla="*/ 19 h 80"/>
              <a:gd name="T16" fmla="*/ 46 w 80"/>
              <a:gd name="T17" fmla="*/ 3 h 80"/>
              <a:gd name="T18" fmla="*/ 42 w 80"/>
              <a:gd name="T19" fmla="*/ 19 h 80"/>
              <a:gd name="T20" fmla="*/ 59 w 80"/>
              <a:gd name="T21" fmla="*/ 38 h 80"/>
              <a:gd name="T22" fmla="*/ 42 w 80"/>
              <a:gd name="T23" fmla="*/ 22 h 80"/>
              <a:gd name="T24" fmla="*/ 39 w 80"/>
              <a:gd name="T25" fmla="*/ 19 h 80"/>
              <a:gd name="T26" fmla="*/ 33 w 80"/>
              <a:gd name="T27" fmla="*/ 3 h 80"/>
              <a:gd name="T28" fmla="*/ 39 w 80"/>
              <a:gd name="T29" fmla="*/ 19 h 80"/>
              <a:gd name="T30" fmla="*/ 39 w 80"/>
              <a:gd name="T31" fmla="*/ 38 h 80"/>
              <a:gd name="T32" fmla="*/ 24 w 80"/>
              <a:gd name="T33" fmla="*/ 22 h 80"/>
              <a:gd name="T34" fmla="*/ 18 w 80"/>
              <a:gd name="T35" fmla="*/ 38 h 80"/>
              <a:gd name="T36" fmla="*/ 8 w 80"/>
              <a:gd name="T37" fmla="*/ 22 h 80"/>
              <a:gd name="T38" fmla="*/ 18 w 80"/>
              <a:gd name="T39" fmla="*/ 38 h 80"/>
              <a:gd name="T40" fmla="*/ 39 w 80"/>
              <a:gd name="T41" fmla="*/ 41 h 80"/>
              <a:gd name="T42" fmla="*/ 24 w 80"/>
              <a:gd name="T43" fmla="*/ 58 h 80"/>
              <a:gd name="T44" fmla="*/ 42 w 80"/>
              <a:gd name="T45" fmla="*/ 61 h 80"/>
              <a:gd name="T46" fmla="*/ 46 w 80"/>
              <a:gd name="T47" fmla="*/ 77 h 80"/>
              <a:gd name="T48" fmla="*/ 42 w 80"/>
              <a:gd name="T49" fmla="*/ 61 h 80"/>
              <a:gd name="T50" fmla="*/ 42 w 80"/>
              <a:gd name="T51" fmla="*/ 41 h 80"/>
              <a:gd name="T52" fmla="*/ 56 w 80"/>
              <a:gd name="T53" fmla="*/ 58 h 80"/>
              <a:gd name="T54" fmla="*/ 61 w 80"/>
              <a:gd name="T55" fmla="*/ 41 h 80"/>
              <a:gd name="T56" fmla="*/ 73 w 80"/>
              <a:gd name="T57" fmla="*/ 58 h 80"/>
              <a:gd name="T58" fmla="*/ 59 w 80"/>
              <a:gd name="T59" fmla="*/ 58 h 80"/>
              <a:gd name="T60" fmla="*/ 61 w 80"/>
              <a:gd name="T61" fmla="*/ 38 h 80"/>
              <a:gd name="T62" fmla="*/ 73 w 80"/>
              <a:gd name="T63" fmla="*/ 22 h 80"/>
              <a:gd name="T64" fmla="*/ 61 w 80"/>
              <a:gd name="T65" fmla="*/ 38 h 80"/>
              <a:gd name="T66" fmla="*/ 58 w 80"/>
              <a:gd name="T67" fmla="*/ 19 h 80"/>
              <a:gd name="T68" fmla="*/ 67 w 80"/>
              <a:gd name="T69" fmla="*/ 13 h 80"/>
              <a:gd name="T70" fmla="*/ 14 w 80"/>
              <a:gd name="T71" fmla="*/ 13 h 80"/>
              <a:gd name="T72" fmla="*/ 22 w 80"/>
              <a:gd name="T73" fmla="*/ 19 h 80"/>
              <a:gd name="T74" fmla="*/ 14 w 80"/>
              <a:gd name="T75" fmla="*/ 13 h 80"/>
              <a:gd name="T76" fmla="*/ 22 w 80"/>
              <a:gd name="T77" fmla="*/ 61 h 80"/>
              <a:gd name="T78" fmla="*/ 14 w 80"/>
              <a:gd name="T79" fmla="*/ 66 h 80"/>
              <a:gd name="T80" fmla="*/ 67 w 80"/>
              <a:gd name="T81" fmla="*/ 66 h 80"/>
              <a:gd name="T82" fmla="*/ 58 w 80"/>
              <a:gd name="T83" fmla="*/ 61 h 80"/>
              <a:gd name="T84" fmla="*/ 67 w 80"/>
              <a:gd name="T85" fmla="*/ 6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3" y="76"/>
                </a:moveTo>
                <a:cubicBezTo>
                  <a:pt x="30" y="72"/>
                  <a:pt x="27" y="67"/>
                  <a:pt x="25" y="61"/>
                </a:cubicBezTo>
                <a:cubicBezTo>
                  <a:pt x="39" y="61"/>
                  <a:pt x="39" y="61"/>
                  <a:pt x="39" y="61"/>
                </a:cubicBezTo>
                <a:cubicBezTo>
                  <a:pt x="39" y="77"/>
                  <a:pt x="39" y="77"/>
                  <a:pt x="39" y="77"/>
                </a:cubicBezTo>
                <a:cubicBezTo>
                  <a:pt x="37" y="77"/>
                  <a:pt x="35" y="77"/>
                  <a:pt x="33" y="76"/>
                </a:cubicBezTo>
                <a:close/>
                <a:moveTo>
                  <a:pt x="3" y="41"/>
                </a:moveTo>
                <a:cubicBezTo>
                  <a:pt x="18" y="41"/>
                  <a:pt x="18" y="41"/>
                  <a:pt x="18" y="41"/>
                </a:cubicBezTo>
                <a:cubicBezTo>
                  <a:pt x="19" y="47"/>
                  <a:pt x="19" y="53"/>
                  <a:pt x="21" y="58"/>
                </a:cubicBezTo>
                <a:cubicBezTo>
                  <a:pt x="8" y="58"/>
                  <a:pt x="8" y="58"/>
                  <a:pt x="8" y="58"/>
                </a:cubicBezTo>
                <a:cubicBezTo>
                  <a:pt x="5" y="53"/>
                  <a:pt x="3" y="47"/>
                  <a:pt x="3" y="41"/>
                </a:cubicBezTo>
                <a:close/>
                <a:moveTo>
                  <a:pt x="42" y="19"/>
                </a:moveTo>
                <a:cubicBezTo>
                  <a:pt x="42" y="3"/>
                  <a:pt x="42" y="3"/>
                  <a:pt x="42" y="3"/>
                </a:cubicBezTo>
                <a:cubicBezTo>
                  <a:pt x="43" y="3"/>
                  <a:pt x="45" y="3"/>
                  <a:pt x="46" y="3"/>
                </a:cubicBezTo>
                <a:cubicBezTo>
                  <a:pt x="50" y="8"/>
                  <a:pt x="53" y="13"/>
                  <a:pt x="55" y="19"/>
                </a:cubicBezTo>
                <a:lnTo>
                  <a:pt x="42" y="19"/>
                </a:lnTo>
                <a:close/>
                <a:moveTo>
                  <a:pt x="56" y="22"/>
                </a:moveTo>
                <a:cubicBezTo>
                  <a:pt x="58" y="27"/>
                  <a:pt x="58" y="33"/>
                  <a:pt x="59" y="38"/>
                </a:cubicBezTo>
                <a:cubicBezTo>
                  <a:pt x="42" y="38"/>
                  <a:pt x="42" y="38"/>
                  <a:pt x="42" y="38"/>
                </a:cubicBezTo>
                <a:cubicBezTo>
                  <a:pt x="42" y="22"/>
                  <a:pt x="42" y="22"/>
                  <a:pt x="42" y="22"/>
                </a:cubicBezTo>
                <a:lnTo>
                  <a:pt x="56" y="22"/>
                </a:lnTo>
                <a:close/>
                <a:moveTo>
                  <a:pt x="39" y="19"/>
                </a:moveTo>
                <a:cubicBezTo>
                  <a:pt x="25" y="19"/>
                  <a:pt x="25" y="19"/>
                  <a:pt x="25" y="19"/>
                </a:cubicBezTo>
                <a:cubicBezTo>
                  <a:pt x="27" y="13"/>
                  <a:pt x="30" y="8"/>
                  <a:pt x="33" y="3"/>
                </a:cubicBezTo>
                <a:cubicBezTo>
                  <a:pt x="35" y="3"/>
                  <a:pt x="37" y="3"/>
                  <a:pt x="39" y="3"/>
                </a:cubicBezTo>
                <a:lnTo>
                  <a:pt x="39" y="19"/>
                </a:lnTo>
                <a:close/>
                <a:moveTo>
                  <a:pt x="39" y="22"/>
                </a:moveTo>
                <a:cubicBezTo>
                  <a:pt x="39" y="38"/>
                  <a:pt x="39" y="38"/>
                  <a:pt x="39" y="38"/>
                </a:cubicBezTo>
                <a:cubicBezTo>
                  <a:pt x="21" y="38"/>
                  <a:pt x="21" y="38"/>
                  <a:pt x="21" y="38"/>
                </a:cubicBezTo>
                <a:cubicBezTo>
                  <a:pt x="21" y="33"/>
                  <a:pt x="22" y="27"/>
                  <a:pt x="24" y="22"/>
                </a:cubicBezTo>
                <a:lnTo>
                  <a:pt x="39" y="22"/>
                </a:lnTo>
                <a:close/>
                <a:moveTo>
                  <a:pt x="18" y="38"/>
                </a:moveTo>
                <a:cubicBezTo>
                  <a:pt x="3" y="38"/>
                  <a:pt x="3" y="38"/>
                  <a:pt x="3" y="38"/>
                </a:cubicBezTo>
                <a:cubicBezTo>
                  <a:pt x="3" y="32"/>
                  <a:pt x="5" y="27"/>
                  <a:pt x="8" y="22"/>
                </a:cubicBezTo>
                <a:cubicBezTo>
                  <a:pt x="21" y="22"/>
                  <a:pt x="21" y="22"/>
                  <a:pt x="21" y="22"/>
                </a:cubicBezTo>
                <a:cubicBezTo>
                  <a:pt x="19" y="27"/>
                  <a:pt x="19" y="33"/>
                  <a:pt x="18" y="38"/>
                </a:cubicBezTo>
                <a:close/>
                <a:moveTo>
                  <a:pt x="21" y="41"/>
                </a:moveTo>
                <a:cubicBezTo>
                  <a:pt x="39" y="41"/>
                  <a:pt x="39" y="41"/>
                  <a:pt x="39" y="41"/>
                </a:cubicBezTo>
                <a:cubicBezTo>
                  <a:pt x="39" y="58"/>
                  <a:pt x="39" y="58"/>
                  <a:pt x="39" y="58"/>
                </a:cubicBezTo>
                <a:cubicBezTo>
                  <a:pt x="24" y="58"/>
                  <a:pt x="24" y="58"/>
                  <a:pt x="24" y="58"/>
                </a:cubicBezTo>
                <a:cubicBezTo>
                  <a:pt x="22" y="53"/>
                  <a:pt x="21" y="47"/>
                  <a:pt x="21" y="41"/>
                </a:cubicBezTo>
                <a:close/>
                <a:moveTo>
                  <a:pt x="42" y="61"/>
                </a:moveTo>
                <a:cubicBezTo>
                  <a:pt x="55" y="61"/>
                  <a:pt x="55" y="61"/>
                  <a:pt x="55" y="61"/>
                </a:cubicBezTo>
                <a:cubicBezTo>
                  <a:pt x="53" y="67"/>
                  <a:pt x="50" y="72"/>
                  <a:pt x="46" y="77"/>
                </a:cubicBezTo>
                <a:cubicBezTo>
                  <a:pt x="45" y="77"/>
                  <a:pt x="43" y="77"/>
                  <a:pt x="42" y="77"/>
                </a:cubicBezTo>
                <a:lnTo>
                  <a:pt x="42" y="61"/>
                </a:lnTo>
                <a:close/>
                <a:moveTo>
                  <a:pt x="42" y="58"/>
                </a:moveTo>
                <a:cubicBezTo>
                  <a:pt x="42" y="41"/>
                  <a:pt x="42" y="41"/>
                  <a:pt x="42" y="41"/>
                </a:cubicBezTo>
                <a:cubicBezTo>
                  <a:pt x="59" y="41"/>
                  <a:pt x="59" y="41"/>
                  <a:pt x="59" y="41"/>
                </a:cubicBezTo>
                <a:cubicBezTo>
                  <a:pt x="58" y="47"/>
                  <a:pt x="58" y="53"/>
                  <a:pt x="56" y="58"/>
                </a:cubicBezTo>
                <a:lnTo>
                  <a:pt x="42" y="58"/>
                </a:lnTo>
                <a:close/>
                <a:moveTo>
                  <a:pt x="61" y="41"/>
                </a:moveTo>
                <a:cubicBezTo>
                  <a:pt x="78" y="41"/>
                  <a:pt x="78" y="41"/>
                  <a:pt x="78" y="41"/>
                </a:cubicBezTo>
                <a:cubicBezTo>
                  <a:pt x="77" y="47"/>
                  <a:pt x="76" y="53"/>
                  <a:pt x="73" y="58"/>
                </a:cubicBezTo>
                <a:cubicBezTo>
                  <a:pt x="73" y="58"/>
                  <a:pt x="73" y="58"/>
                  <a:pt x="73" y="58"/>
                </a:cubicBezTo>
                <a:cubicBezTo>
                  <a:pt x="59" y="58"/>
                  <a:pt x="59" y="58"/>
                  <a:pt x="59" y="58"/>
                </a:cubicBezTo>
                <a:cubicBezTo>
                  <a:pt x="60" y="53"/>
                  <a:pt x="61" y="47"/>
                  <a:pt x="61" y="41"/>
                </a:cubicBezTo>
                <a:close/>
                <a:moveTo>
                  <a:pt x="61" y="38"/>
                </a:moveTo>
                <a:cubicBezTo>
                  <a:pt x="61" y="33"/>
                  <a:pt x="60" y="27"/>
                  <a:pt x="59" y="22"/>
                </a:cubicBezTo>
                <a:cubicBezTo>
                  <a:pt x="73" y="22"/>
                  <a:pt x="73" y="22"/>
                  <a:pt x="73" y="22"/>
                </a:cubicBezTo>
                <a:cubicBezTo>
                  <a:pt x="76" y="27"/>
                  <a:pt x="77" y="32"/>
                  <a:pt x="78" y="38"/>
                </a:cubicBezTo>
                <a:lnTo>
                  <a:pt x="61" y="38"/>
                </a:lnTo>
                <a:close/>
                <a:moveTo>
                  <a:pt x="71" y="19"/>
                </a:moveTo>
                <a:cubicBezTo>
                  <a:pt x="58" y="19"/>
                  <a:pt x="58" y="19"/>
                  <a:pt x="58" y="19"/>
                </a:cubicBezTo>
                <a:cubicBezTo>
                  <a:pt x="56" y="13"/>
                  <a:pt x="54" y="8"/>
                  <a:pt x="50" y="4"/>
                </a:cubicBezTo>
                <a:cubicBezTo>
                  <a:pt x="57" y="6"/>
                  <a:pt x="62" y="9"/>
                  <a:pt x="67" y="13"/>
                </a:cubicBezTo>
                <a:cubicBezTo>
                  <a:pt x="68" y="15"/>
                  <a:pt x="70" y="17"/>
                  <a:pt x="71" y="19"/>
                </a:cubicBezTo>
                <a:close/>
                <a:moveTo>
                  <a:pt x="14" y="13"/>
                </a:moveTo>
                <a:cubicBezTo>
                  <a:pt x="18" y="9"/>
                  <a:pt x="23" y="6"/>
                  <a:pt x="29" y="4"/>
                </a:cubicBezTo>
                <a:cubicBezTo>
                  <a:pt x="26" y="9"/>
                  <a:pt x="24" y="14"/>
                  <a:pt x="22" y="19"/>
                </a:cubicBezTo>
                <a:cubicBezTo>
                  <a:pt x="9" y="19"/>
                  <a:pt x="9" y="19"/>
                  <a:pt x="9" y="19"/>
                </a:cubicBezTo>
                <a:cubicBezTo>
                  <a:pt x="11" y="17"/>
                  <a:pt x="12" y="15"/>
                  <a:pt x="14" y="13"/>
                </a:cubicBezTo>
                <a:close/>
                <a:moveTo>
                  <a:pt x="9" y="61"/>
                </a:moveTo>
                <a:cubicBezTo>
                  <a:pt x="22" y="61"/>
                  <a:pt x="22" y="61"/>
                  <a:pt x="22" y="61"/>
                </a:cubicBezTo>
                <a:cubicBezTo>
                  <a:pt x="24" y="66"/>
                  <a:pt x="26" y="71"/>
                  <a:pt x="29" y="75"/>
                </a:cubicBezTo>
                <a:cubicBezTo>
                  <a:pt x="23" y="74"/>
                  <a:pt x="18" y="70"/>
                  <a:pt x="14" y="66"/>
                </a:cubicBezTo>
                <a:cubicBezTo>
                  <a:pt x="12" y="65"/>
                  <a:pt x="11" y="63"/>
                  <a:pt x="9" y="61"/>
                </a:cubicBezTo>
                <a:close/>
                <a:moveTo>
                  <a:pt x="67" y="66"/>
                </a:moveTo>
                <a:cubicBezTo>
                  <a:pt x="62" y="71"/>
                  <a:pt x="57" y="74"/>
                  <a:pt x="50" y="76"/>
                </a:cubicBezTo>
                <a:cubicBezTo>
                  <a:pt x="54" y="71"/>
                  <a:pt x="56" y="66"/>
                  <a:pt x="58" y="61"/>
                </a:cubicBezTo>
                <a:cubicBezTo>
                  <a:pt x="71" y="61"/>
                  <a:pt x="71" y="61"/>
                  <a:pt x="71" y="61"/>
                </a:cubicBezTo>
                <a:cubicBezTo>
                  <a:pt x="70" y="63"/>
                  <a:pt x="68" y="65"/>
                  <a:pt x="67" y="66"/>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47" name="Freeform 62"/>
          <p:cNvSpPr/>
          <p:nvPr/>
        </p:nvSpPr>
        <p:spPr bwMode="auto">
          <a:xfrm>
            <a:off x="3132627" y="3913335"/>
            <a:ext cx="730251" cy="723900"/>
          </a:xfrm>
          <a:custGeom>
            <a:avLst/>
            <a:gdLst>
              <a:gd name="T0" fmla="*/ 50 w 84"/>
              <a:gd name="T1" fmla="*/ 69 h 83"/>
              <a:gd name="T2" fmla="*/ 64 w 84"/>
              <a:gd name="T3" fmla="*/ 42 h 83"/>
              <a:gd name="T4" fmla="*/ 69 w 84"/>
              <a:gd name="T5" fmla="*/ 31 h 83"/>
              <a:gd name="T6" fmla="*/ 82 w 84"/>
              <a:gd name="T7" fmla="*/ 4 h 83"/>
              <a:gd name="T8" fmla="*/ 80 w 84"/>
              <a:gd name="T9" fmla="*/ 1 h 83"/>
              <a:gd name="T10" fmla="*/ 52 w 84"/>
              <a:gd name="T11" fmla="*/ 15 h 83"/>
              <a:gd name="T12" fmla="*/ 42 w 84"/>
              <a:gd name="T13" fmla="*/ 20 h 83"/>
              <a:gd name="T14" fmla="*/ 15 w 84"/>
              <a:gd name="T15" fmla="*/ 34 h 83"/>
              <a:gd name="T16" fmla="*/ 14 w 84"/>
              <a:gd name="T17" fmla="*/ 40 h 83"/>
              <a:gd name="T18" fmla="*/ 24 w 84"/>
              <a:gd name="T19" fmla="*/ 50 h 83"/>
              <a:gd name="T20" fmla="*/ 2 w 84"/>
              <a:gd name="T21" fmla="*/ 72 h 83"/>
              <a:gd name="T22" fmla="*/ 1 w 84"/>
              <a:gd name="T23" fmla="*/ 76 h 83"/>
              <a:gd name="T24" fmla="*/ 8 w 84"/>
              <a:gd name="T25" fmla="*/ 82 h 83"/>
              <a:gd name="T26" fmla="*/ 11 w 84"/>
              <a:gd name="T27" fmla="*/ 82 h 83"/>
              <a:gd name="T28" fmla="*/ 33 w 84"/>
              <a:gd name="T29" fmla="*/ 60 h 83"/>
              <a:gd name="T30" fmla="*/ 43 w 84"/>
              <a:gd name="T31" fmla="*/ 70 h 83"/>
              <a:gd name="T32" fmla="*/ 50 w 84"/>
              <a:gd name="T33" fmla="*/ 6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83">
                <a:moveTo>
                  <a:pt x="50" y="69"/>
                </a:moveTo>
                <a:cubicBezTo>
                  <a:pt x="64" y="42"/>
                  <a:pt x="64" y="42"/>
                  <a:pt x="64" y="42"/>
                </a:cubicBezTo>
                <a:cubicBezTo>
                  <a:pt x="65" y="39"/>
                  <a:pt x="67" y="34"/>
                  <a:pt x="69" y="31"/>
                </a:cubicBezTo>
                <a:cubicBezTo>
                  <a:pt x="82" y="4"/>
                  <a:pt x="82" y="4"/>
                  <a:pt x="82" y="4"/>
                </a:cubicBezTo>
                <a:cubicBezTo>
                  <a:pt x="84" y="1"/>
                  <a:pt x="82" y="0"/>
                  <a:pt x="80" y="1"/>
                </a:cubicBezTo>
                <a:cubicBezTo>
                  <a:pt x="52" y="15"/>
                  <a:pt x="52" y="15"/>
                  <a:pt x="52" y="15"/>
                </a:cubicBezTo>
                <a:cubicBezTo>
                  <a:pt x="50" y="16"/>
                  <a:pt x="45" y="19"/>
                  <a:pt x="42" y="20"/>
                </a:cubicBezTo>
                <a:cubicBezTo>
                  <a:pt x="15" y="34"/>
                  <a:pt x="15" y="34"/>
                  <a:pt x="15" y="34"/>
                </a:cubicBezTo>
                <a:cubicBezTo>
                  <a:pt x="12" y="35"/>
                  <a:pt x="11" y="38"/>
                  <a:pt x="14" y="40"/>
                </a:cubicBezTo>
                <a:cubicBezTo>
                  <a:pt x="24" y="50"/>
                  <a:pt x="24" y="50"/>
                  <a:pt x="24" y="50"/>
                </a:cubicBezTo>
                <a:cubicBezTo>
                  <a:pt x="2" y="72"/>
                  <a:pt x="2" y="72"/>
                  <a:pt x="2" y="72"/>
                </a:cubicBezTo>
                <a:cubicBezTo>
                  <a:pt x="1" y="74"/>
                  <a:pt x="0" y="75"/>
                  <a:pt x="1" y="76"/>
                </a:cubicBezTo>
                <a:cubicBezTo>
                  <a:pt x="8" y="82"/>
                  <a:pt x="8" y="82"/>
                  <a:pt x="8" y="82"/>
                </a:cubicBezTo>
                <a:cubicBezTo>
                  <a:pt x="8" y="83"/>
                  <a:pt x="10" y="83"/>
                  <a:pt x="11" y="82"/>
                </a:cubicBezTo>
                <a:cubicBezTo>
                  <a:pt x="33" y="60"/>
                  <a:pt x="33" y="60"/>
                  <a:pt x="33" y="60"/>
                </a:cubicBezTo>
                <a:cubicBezTo>
                  <a:pt x="43" y="70"/>
                  <a:pt x="43" y="70"/>
                  <a:pt x="43" y="70"/>
                </a:cubicBezTo>
                <a:cubicBezTo>
                  <a:pt x="46" y="72"/>
                  <a:pt x="49" y="72"/>
                  <a:pt x="50" y="69"/>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48" name="Freeform 63"/>
          <p:cNvSpPr/>
          <p:nvPr/>
        </p:nvSpPr>
        <p:spPr bwMode="auto">
          <a:xfrm>
            <a:off x="2053127" y="3948259"/>
            <a:ext cx="661988" cy="661988"/>
          </a:xfrm>
          <a:custGeom>
            <a:avLst/>
            <a:gdLst>
              <a:gd name="T0" fmla="*/ 66 w 76"/>
              <a:gd name="T1" fmla="*/ 26 h 76"/>
              <a:gd name="T2" fmla="*/ 40 w 76"/>
              <a:gd name="T3" fmla="*/ 16 h 76"/>
              <a:gd name="T4" fmla="*/ 30 w 76"/>
              <a:gd name="T5" fmla="*/ 11 h 76"/>
              <a:gd name="T6" fmla="*/ 4 w 76"/>
              <a:gd name="T7" fmla="*/ 1 h 76"/>
              <a:gd name="T8" fmla="*/ 1 w 76"/>
              <a:gd name="T9" fmla="*/ 4 h 76"/>
              <a:gd name="T10" fmla="*/ 12 w 76"/>
              <a:gd name="T11" fmla="*/ 30 h 76"/>
              <a:gd name="T12" fmla="*/ 16 w 76"/>
              <a:gd name="T13" fmla="*/ 40 h 76"/>
              <a:gd name="T14" fmla="*/ 26 w 76"/>
              <a:gd name="T15" fmla="*/ 66 h 76"/>
              <a:gd name="T16" fmla="*/ 33 w 76"/>
              <a:gd name="T17" fmla="*/ 66 h 76"/>
              <a:gd name="T18" fmla="*/ 44 w 76"/>
              <a:gd name="T19" fmla="*/ 55 h 76"/>
              <a:gd name="T20" fmla="*/ 64 w 76"/>
              <a:gd name="T21" fmla="*/ 74 h 76"/>
              <a:gd name="T22" fmla="*/ 68 w 76"/>
              <a:gd name="T23" fmla="*/ 75 h 76"/>
              <a:gd name="T24" fmla="*/ 75 w 76"/>
              <a:gd name="T25" fmla="*/ 68 h 76"/>
              <a:gd name="T26" fmla="*/ 75 w 76"/>
              <a:gd name="T27" fmla="*/ 64 h 76"/>
              <a:gd name="T28" fmla="*/ 55 w 76"/>
              <a:gd name="T29" fmla="*/ 44 h 76"/>
              <a:gd name="T30" fmla="*/ 66 w 76"/>
              <a:gd name="T31" fmla="*/ 33 h 76"/>
              <a:gd name="T32" fmla="*/ 66 w 76"/>
              <a:gd name="T33" fmla="*/ 2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76">
                <a:moveTo>
                  <a:pt x="66" y="26"/>
                </a:moveTo>
                <a:cubicBezTo>
                  <a:pt x="40" y="16"/>
                  <a:pt x="40" y="16"/>
                  <a:pt x="40" y="16"/>
                </a:cubicBezTo>
                <a:cubicBezTo>
                  <a:pt x="37" y="14"/>
                  <a:pt x="33" y="13"/>
                  <a:pt x="30" y="11"/>
                </a:cubicBezTo>
                <a:cubicBezTo>
                  <a:pt x="4" y="1"/>
                  <a:pt x="4" y="1"/>
                  <a:pt x="4" y="1"/>
                </a:cubicBezTo>
                <a:cubicBezTo>
                  <a:pt x="1" y="0"/>
                  <a:pt x="0" y="1"/>
                  <a:pt x="1" y="4"/>
                </a:cubicBezTo>
                <a:cubicBezTo>
                  <a:pt x="12" y="30"/>
                  <a:pt x="12" y="30"/>
                  <a:pt x="12" y="30"/>
                </a:cubicBezTo>
                <a:cubicBezTo>
                  <a:pt x="13" y="33"/>
                  <a:pt x="15" y="37"/>
                  <a:pt x="16" y="40"/>
                </a:cubicBezTo>
                <a:cubicBezTo>
                  <a:pt x="26" y="66"/>
                  <a:pt x="26" y="66"/>
                  <a:pt x="26" y="66"/>
                </a:cubicBezTo>
                <a:cubicBezTo>
                  <a:pt x="27" y="68"/>
                  <a:pt x="30" y="69"/>
                  <a:pt x="33" y="66"/>
                </a:cubicBezTo>
                <a:cubicBezTo>
                  <a:pt x="44" y="55"/>
                  <a:pt x="44" y="55"/>
                  <a:pt x="44" y="55"/>
                </a:cubicBezTo>
                <a:cubicBezTo>
                  <a:pt x="64" y="74"/>
                  <a:pt x="64" y="74"/>
                  <a:pt x="64" y="74"/>
                </a:cubicBezTo>
                <a:cubicBezTo>
                  <a:pt x="65" y="75"/>
                  <a:pt x="67" y="76"/>
                  <a:pt x="68" y="75"/>
                </a:cubicBezTo>
                <a:cubicBezTo>
                  <a:pt x="75" y="68"/>
                  <a:pt x="75" y="68"/>
                  <a:pt x="75" y="68"/>
                </a:cubicBezTo>
                <a:cubicBezTo>
                  <a:pt x="76" y="67"/>
                  <a:pt x="76" y="65"/>
                  <a:pt x="75" y="64"/>
                </a:cubicBezTo>
                <a:cubicBezTo>
                  <a:pt x="55" y="44"/>
                  <a:pt x="55" y="44"/>
                  <a:pt x="55" y="44"/>
                </a:cubicBezTo>
                <a:cubicBezTo>
                  <a:pt x="66" y="33"/>
                  <a:pt x="66" y="33"/>
                  <a:pt x="66" y="33"/>
                </a:cubicBezTo>
                <a:cubicBezTo>
                  <a:pt x="69" y="30"/>
                  <a:pt x="69" y="27"/>
                  <a:pt x="66" y="26"/>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49" name="Freeform 64"/>
          <p:cNvSpPr>
            <a:spLocks noEditPoints="1"/>
          </p:cNvSpPr>
          <p:nvPr/>
        </p:nvSpPr>
        <p:spPr bwMode="auto">
          <a:xfrm>
            <a:off x="5082076" y="3040209"/>
            <a:ext cx="817563" cy="531813"/>
          </a:xfrm>
          <a:custGeom>
            <a:avLst/>
            <a:gdLst>
              <a:gd name="T0" fmla="*/ 76 w 94"/>
              <a:gd name="T1" fmla="*/ 0 h 61"/>
              <a:gd name="T2" fmla="*/ 18 w 94"/>
              <a:gd name="T3" fmla="*/ 0 h 61"/>
              <a:gd name="T4" fmla="*/ 0 w 94"/>
              <a:gd name="T5" fmla="*/ 17 h 61"/>
              <a:gd name="T6" fmla="*/ 0 w 94"/>
              <a:gd name="T7" fmla="*/ 43 h 61"/>
              <a:gd name="T8" fmla="*/ 18 w 94"/>
              <a:gd name="T9" fmla="*/ 61 h 61"/>
              <a:gd name="T10" fmla="*/ 76 w 94"/>
              <a:gd name="T11" fmla="*/ 61 h 61"/>
              <a:gd name="T12" fmla="*/ 94 w 94"/>
              <a:gd name="T13" fmla="*/ 43 h 61"/>
              <a:gd name="T14" fmla="*/ 94 w 94"/>
              <a:gd name="T15" fmla="*/ 17 h 61"/>
              <a:gd name="T16" fmla="*/ 76 w 94"/>
              <a:gd name="T17" fmla="*/ 0 h 61"/>
              <a:gd name="T18" fmla="*/ 90 w 94"/>
              <a:gd name="T19" fmla="*/ 52 h 61"/>
              <a:gd name="T20" fmla="*/ 88 w 94"/>
              <a:gd name="T21" fmla="*/ 52 h 61"/>
              <a:gd name="T22" fmla="*/ 88 w 94"/>
              <a:gd name="T23" fmla="*/ 52 h 61"/>
              <a:gd name="T24" fmla="*/ 87 w 94"/>
              <a:gd name="T25" fmla="*/ 52 h 61"/>
              <a:gd name="T26" fmla="*/ 62 w 94"/>
              <a:gd name="T27" fmla="*/ 29 h 61"/>
              <a:gd name="T28" fmla="*/ 48 w 94"/>
              <a:gd name="T29" fmla="*/ 41 h 61"/>
              <a:gd name="T30" fmla="*/ 47 w 94"/>
              <a:gd name="T31" fmla="*/ 42 h 61"/>
              <a:gd name="T32" fmla="*/ 46 w 94"/>
              <a:gd name="T33" fmla="*/ 41 h 61"/>
              <a:gd name="T34" fmla="*/ 32 w 94"/>
              <a:gd name="T35" fmla="*/ 29 h 61"/>
              <a:gd name="T36" fmla="*/ 8 w 94"/>
              <a:gd name="T37" fmla="*/ 51 h 61"/>
              <a:gd name="T38" fmla="*/ 7 w 94"/>
              <a:gd name="T39" fmla="*/ 51 h 61"/>
              <a:gd name="T40" fmla="*/ 7 w 94"/>
              <a:gd name="T41" fmla="*/ 51 h 61"/>
              <a:gd name="T42" fmla="*/ 5 w 94"/>
              <a:gd name="T43" fmla="*/ 51 h 61"/>
              <a:gd name="T44" fmla="*/ 5 w 94"/>
              <a:gd name="T45" fmla="*/ 49 h 61"/>
              <a:gd name="T46" fmla="*/ 5 w 94"/>
              <a:gd name="T47" fmla="*/ 49 h 61"/>
              <a:gd name="T48" fmla="*/ 6 w 94"/>
              <a:gd name="T49" fmla="*/ 48 h 61"/>
              <a:gd name="T50" fmla="*/ 29 w 94"/>
              <a:gd name="T51" fmla="*/ 27 h 61"/>
              <a:gd name="T52" fmla="*/ 7 w 94"/>
              <a:gd name="T53" fmla="*/ 9 h 61"/>
              <a:gd name="T54" fmla="*/ 7 w 94"/>
              <a:gd name="T55" fmla="*/ 6 h 61"/>
              <a:gd name="T56" fmla="*/ 10 w 94"/>
              <a:gd name="T57" fmla="*/ 6 h 61"/>
              <a:gd name="T58" fmla="*/ 12 w 94"/>
              <a:gd name="T59" fmla="*/ 8 h 61"/>
              <a:gd name="T60" fmla="*/ 47 w 94"/>
              <a:gd name="T61" fmla="*/ 37 h 61"/>
              <a:gd name="T62" fmla="*/ 82 w 94"/>
              <a:gd name="T63" fmla="*/ 7 h 61"/>
              <a:gd name="T64" fmla="*/ 84 w 94"/>
              <a:gd name="T65" fmla="*/ 6 h 61"/>
              <a:gd name="T66" fmla="*/ 87 w 94"/>
              <a:gd name="T67" fmla="*/ 6 h 61"/>
              <a:gd name="T68" fmla="*/ 87 w 94"/>
              <a:gd name="T69" fmla="*/ 9 h 61"/>
              <a:gd name="T70" fmla="*/ 65 w 94"/>
              <a:gd name="T71" fmla="*/ 27 h 61"/>
              <a:gd name="T72" fmla="*/ 90 w 94"/>
              <a:gd name="T73" fmla="*/ 49 h 61"/>
              <a:gd name="T74" fmla="*/ 90 w 94"/>
              <a:gd name="T75" fmla="*/ 50 h 61"/>
              <a:gd name="T76" fmla="*/ 90 w 94"/>
              <a:gd name="T77" fmla="*/ 50 h 61"/>
              <a:gd name="T78" fmla="*/ 90 w 94"/>
              <a:gd name="T79"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4" h="61">
                <a:moveTo>
                  <a:pt x="76" y="0"/>
                </a:moveTo>
                <a:cubicBezTo>
                  <a:pt x="18" y="0"/>
                  <a:pt x="18" y="0"/>
                  <a:pt x="18" y="0"/>
                </a:cubicBezTo>
                <a:cubicBezTo>
                  <a:pt x="8" y="0"/>
                  <a:pt x="0" y="8"/>
                  <a:pt x="0" y="17"/>
                </a:cubicBezTo>
                <a:cubicBezTo>
                  <a:pt x="0" y="43"/>
                  <a:pt x="0" y="43"/>
                  <a:pt x="0" y="43"/>
                </a:cubicBezTo>
                <a:cubicBezTo>
                  <a:pt x="0" y="53"/>
                  <a:pt x="8" y="61"/>
                  <a:pt x="18" y="61"/>
                </a:cubicBezTo>
                <a:cubicBezTo>
                  <a:pt x="76" y="61"/>
                  <a:pt x="76" y="61"/>
                  <a:pt x="76" y="61"/>
                </a:cubicBezTo>
                <a:cubicBezTo>
                  <a:pt x="86" y="61"/>
                  <a:pt x="94" y="53"/>
                  <a:pt x="94" y="43"/>
                </a:cubicBezTo>
                <a:cubicBezTo>
                  <a:pt x="94" y="17"/>
                  <a:pt x="94" y="17"/>
                  <a:pt x="94" y="17"/>
                </a:cubicBezTo>
                <a:cubicBezTo>
                  <a:pt x="94" y="8"/>
                  <a:pt x="86" y="0"/>
                  <a:pt x="76" y="0"/>
                </a:cubicBezTo>
                <a:close/>
                <a:moveTo>
                  <a:pt x="90" y="52"/>
                </a:moveTo>
                <a:cubicBezTo>
                  <a:pt x="89" y="52"/>
                  <a:pt x="89" y="52"/>
                  <a:pt x="88" y="52"/>
                </a:cubicBezTo>
                <a:cubicBezTo>
                  <a:pt x="88" y="52"/>
                  <a:pt x="88" y="52"/>
                  <a:pt x="88" y="52"/>
                </a:cubicBezTo>
                <a:cubicBezTo>
                  <a:pt x="88" y="52"/>
                  <a:pt x="87" y="52"/>
                  <a:pt x="87" y="52"/>
                </a:cubicBezTo>
                <a:cubicBezTo>
                  <a:pt x="62" y="29"/>
                  <a:pt x="62" y="29"/>
                  <a:pt x="62" y="29"/>
                </a:cubicBezTo>
                <a:cubicBezTo>
                  <a:pt x="48" y="41"/>
                  <a:pt x="48" y="41"/>
                  <a:pt x="48" y="41"/>
                </a:cubicBezTo>
                <a:cubicBezTo>
                  <a:pt x="48" y="41"/>
                  <a:pt x="47" y="42"/>
                  <a:pt x="47" y="42"/>
                </a:cubicBezTo>
                <a:cubicBezTo>
                  <a:pt x="47" y="42"/>
                  <a:pt x="46" y="41"/>
                  <a:pt x="46" y="41"/>
                </a:cubicBezTo>
                <a:cubicBezTo>
                  <a:pt x="32" y="29"/>
                  <a:pt x="32" y="29"/>
                  <a:pt x="32" y="29"/>
                </a:cubicBezTo>
                <a:cubicBezTo>
                  <a:pt x="8" y="51"/>
                  <a:pt x="8" y="51"/>
                  <a:pt x="8" y="51"/>
                </a:cubicBezTo>
                <a:cubicBezTo>
                  <a:pt x="8" y="51"/>
                  <a:pt x="7" y="51"/>
                  <a:pt x="7" y="51"/>
                </a:cubicBezTo>
                <a:cubicBezTo>
                  <a:pt x="7" y="51"/>
                  <a:pt x="7" y="51"/>
                  <a:pt x="7" y="51"/>
                </a:cubicBezTo>
                <a:cubicBezTo>
                  <a:pt x="6" y="51"/>
                  <a:pt x="6" y="51"/>
                  <a:pt x="5" y="51"/>
                </a:cubicBezTo>
                <a:cubicBezTo>
                  <a:pt x="5" y="50"/>
                  <a:pt x="5" y="50"/>
                  <a:pt x="5" y="49"/>
                </a:cubicBezTo>
                <a:cubicBezTo>
                  <a:pt x="5" y="49"/>
                  <a:pt x="5" y="49"/>
                  <a:pt x="5" y="49"/>
                </a:cubicBezTo>
                <a:cubicBezTo>
                  <a:pt x="5" y="49"/>
                  <a:pt x="5" y="48"/>
                  <a:pt x="6" y="48"/>
                </a:cubicBezTo>
                <a:cubicBezTo>
                  <a:pt x="29" y="27"/>
                  <a:pt x="29" y="27"/>
                  <a:pt x="29" y="27"/>
                </a:cubicBezTo>
                <a:cubicBezTo>
                  <a:pt x="7" y="9"/>
                  <a:pt x="7" y="9"/>
                  <a:pt x="7" y="9"/>
                </a:cubicBezTo>
                <a:cubicBezTo>
                  <a:pt x="6" y="8"/>
                  <a:pt x="6" y="7"/>
                  <a:pt x="7" y="6"/>
                </a:cubicBezTo>
                <a:cubicBezTo>
                  <a:pt x="8" y="5"/>
                  <a:pt x="9" y="5"/>
                  <a:pt x="10" y="6"/>
                </a:cubicBezTo>
                <a:cubicBezTo>
                  <a:pt x="12" y="8"/>
                  <a:pt x="12" y="8"/>
                  <a:pt x="12" y="8"/>
                </a:cubicBezTo>
                <a:cubicBezTo>
                  <a:pt x="47" y="37"/>
                  <a:pt x="47" y="37"/>
                  <a:pt x="47" y="37"/>
                </a:cubicBezTo>
                <a:cubicBezTo>
                  <a:pt x="82" y="7"/>
                  <a:pt x="82" y="7"/>
                  <a:pt x="82" y="7"/>
                </a:cubicBezTo>
                <a:cubicBezTo>
                  <a:pt x="84" y="6"/>
                  <a:pt x="84" y="6"/>
                  <a:pt x="84" y="6"/>
                </a:cubicBezTo>
                <a:cubicBezTo>
                  <a:pt x="85" y="5"/>
                  <a:pt x="86" y="5"/>
                  <a:pt x="87" y="6"/>
                </a:cubicBezTo>
                <a:cubicBezTo>
                  <a:pt x="88" y="7"/>
                  <a:pt x="88" y="8"/>
                  <a:pt x="87" y="9"/>
                </a:cubicBezTo>
                <a:cubicBezTo>
                  <a:pt x="65" y="27"/>
                  <a:pt x="65" y="27"/>
                  <a:pt x="65" y="27"/>
                </a:cubicBezTo>
                <a:cubicBezTo>
                  <a:pt x="90" y="49"/>
                  <a:pt x="90" y="49"/>
                  <a:pt x="90" y="49"/>
                </a:cubicBezTo>
                <a:cubicBezTo>
                  <a:pt x="90" y="49"/>
                  <a:pt x="90" y="50"/>
                  <a:pt x="90" y="50"/>
                </a:cubicBezTo>
                <a:cubicBezTo>
                  <a:pt x="90" y="50"/>
                  <a:pt x="90" y="50"/>
                  <a:pt x="90" y="50"/>
                </a:cubicBezTo>
                <a:cubicBezTo>
                  <a:pt x="90" y="51"/>
                  <a:pt x="90" y="51"/>
                  <a:pt x="90" y="52"/>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50" name="Freeform 65"/>
          <p:cNvSpPr>
            <a:spLocks noEditPoints="1"/>
          </p:cNvSpPr>
          <p:nvPr/>
        </p:nvSpPr>
        <p:spPr bwMode="auto">
          <a:xfrm>
            <a:off x="6309213" y="2970359"/>
            <a:ext cx="669925" cy="671513"/>
          </a:xfrm>
          <a:custGeom>
            <a:avLst/>
            <a:gdLst>
              <a:gd name="T0" fmla="*/ 39 w 77"/>
              <a:gd name="T1" fmla="*/ 0 h 77"/>
              <a:gd name="T2" fmla="*/ 6 w 77"/>
              <a:gd name="T3" fmla="*/ 27 h 77"/>
              <a:gd name="T4" fmla="*/ 3 w 77"/>
              <a:gd name="T5" fmla="*/ 29 h 77"/>
              <a:gd name="T6" fmla="*/ 0 w 77"/>
              <a:gd name="T7" fmla="*/ 38 h 77"/>
              <a:gd name="T8" fmla="*/ 13 w 77"/>
              <a:gd name="T9" fmla="*/ 77 h 77"/>
              <a:gd name="T10" fmla="*/ 77 w 77"/>
              <a:gd name="T11" fmla="*/ 63 h 77"/>
              <a:gd name="T12" fmla="*/ 70 w 77"/>
              <a:gd name="T13" fmla="*/ 26 h 77"/>
              <a:gd name="T14" fmla="*/ 11 w 77"/>
              <a:gd name="T15" fmla="*/ 26 h 77"/>
              <a:gd name="T16" fmla="*/ 38 w 77"/>
              <a:gd name="T17" fmla="*/ 2 h 77"/>
              <a:gd name="T18" fmla="*/ 66 w 77"/>
              <a:gd name="T19" fmla="*/ 26 h 77"/>
              <a:gd name="T20" fmla="*/ 72 w 77"/>
              <a:gd name="T21" fmla="*/ 31 h 77"/>
              <a:gd name="T22" fmla="*/ 61 w 77"/>
              <a:gd name="T23" fmla="*/ 41 h 77"/>
              <a:gd name="T24" fmla="*/ 59 w 77"/>
              <a:gd name="T25" fmla="*/ 29 h 77"/>
              <a:gd name="T26" fmla="*/ 17 w 77"/>
              <a:gd name="T27" fmla="*/ 29 h 77"/>
              <a:gd name="T28" fmla="*/ 16 w 77"/>
              <a:gd name="T29" fmla="*/ 39 h 77"/>
              <a:gd name="T30" fmla="*/ 8 w 77"/>
              <a:gd name="T31" fmla="*/ 29 h 77"/>
              <a:gd name="T32" fmla="*/ 58 w 77"/>
              <a:gd name="T33" fmla="*/ 43 h 77"/>
              <a:gd name="T34" fmla="*/ 19 w 77"/>
              <a:gd name="T35" fmla="*/ 42 h 77"/>
              <a:gd name="T36" fmla="*/ 58 w 77"/>
              <a:gd name="T37" fmla="*/ 31 h 77"/>
              <a:gd name="T38" fmla="*/ 64 w 77"/>
              <a:gd name="T39" fmla="*/ 74 h 77"/>
              <a:gd name="T40" fmla="*/ 3 w 77"/>
              <a:gd name="T41" fmla="*/ 63 h 77"/>
              <a:gd name="T42" fmla="*/ 4 w 77"/>
              <a:gd name="T43" fmla="*/ 32 h 77"/>
              <a:gd name="T44" fmla="*/ 16 w 77"/>
              <a:gd name="T45" fmla="*/ 43 h 77"/>
              <a:gd name="T46" fmla="*/ 39 w 77"/>
              <a:gd name="T47" fmla="*/ 62 h 77"/>
              <a:gd name="T48" fmla="*/ 60 w 77"/>
              <a:gd name="T49" fmla="*/ 45 h 77"/>
              <a:gd name="T50" fmla="*/ 61 w 77"/>
              <a:gd name="T51" fmla="*/ 44 h 77"/>
              <a:gd name="T52" fmla="*/ 73 w 77"/>
              <a:gd name="T53" fmla="*/ 33 h 77"/>
              <a:gd name="T54" fmla="*/ 75 w 77"/>
              <a:gd name="T55" fmla="*/ 63 h 77"/>
              <a:gd name="T56" fmla="*/ 55 w 77"/>
              <a:gd name="T57" fmla="*/ 52 h 77"/>
              <a:gd name="T58" fmla="*/ 55 w 77"/>
              <a:gd name="T59" fmla="*/ 54 h 77"/>
              <a:gd name="T60" fmla="*/ 71 w 77"/>
              <a:gd name="T61" fmla="*/ 70 h 77"/>
              <a:gd name="T62" fmla="*/ 72 w 77"/>
              <a:gd name="T63" fmla="*/ 68 h 77"/>
              <a:gd name="T64" fmla="*/ 21 w 77"/>
              <a:gd name="T65" fmla="*/ 53 h 77"/>
              <a:gd name="T66" fmla="*/ 7 w 77"/>
              <a:gd name="T67" fmla="*/ 69 h 77"/>
              <a:gd name="T68" fmla="*/ 8 w 77"/>
              <a:gd name="T69" fmla="*/ 69 h 77"/>
              <a:gd name="T70" fmla="*/ 23 w 77"/>
              <a:gd name="T71" fmla="*/ 5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77">
                <a:moveTo>
                  <a:pt x="70" y="26"/>
                </a:moveTo>
                <a:cubicBezTo>
                  <a:pt x="39" y="0"/>
                  <a:pt x="39" y="0"/>
                  <a:pt x="39" y="0"/>
                </a:cubicBezTo>
                <a:cubicBezTo>
                  <a:pt x="37" y="0"/>
                  <a:pt x="37" y="0"/>
                  <a:pt x="37" y="0"/>
                </a:cubicBezTo>
                <a:cubicBezTo>
                  <a:pt x="6" y="27"/>
                  <a:pt x="6" y="27"/>
                  <a:pt x="6" y="27"/>
                </a:cubicBezTo>
                <a:cubicBezTo>
                  <a:pt x="5" y="27"/>
                  <a:pt x="4" y="28"/>
                  <a:pt x="3" y="29"/>
                </a:cubicBezTo>
                <a:cubicBezTo>
                  <a:pt x="3" y="29"/>
                  <a:pt x="3" y="29"/>
                  <a:pt x="3" y="29"/>
                </a:cubicBezTo>
                <a:cubicBezTo>
                  <a:pt x="3" y="29"/>
                  <a:pt x="3" y="29"/>
                  <a:pt x="3" y="29"/>
                </a:cubicBezTo>
                <a:cubicBezTo>
                  <a:pt x="1" y="32"/>
                  <a:pt x="0" y="35"/>
                  <a:pt x="0" y="38"/>
                </a:cubicBezTo>
                <a:cubicBezTo>
                  <a:pt x="0" y="63"/>
                  <a:pt x="0" y="63"/>
                  <a:pt x="0" y="63"/>
                </a:cubicBezTo>
                <a:cubicBezTo>
                  <a:pt x="0" y="71"/>
                  <a:pt x="6" y="77"/>
                  <a:pt x="13" y="77"/>
                </a:cubicBezTo>
                <a:cubicBezTo>
                  <a:pt x="64" y="77"/>
                  <a:pt x="64" y="77"/>
                  <a:pt x="64" y="77"/>
                </a:cubicBezTo>
                <a:cubicBezTo>
                  <a:pt x="71" y="77"/>
                  <a:pt x="77" y="71"/>
                  <a:pt x="77" y="63"/>
                </a:cubicBezTo>
                <a:cubicBezTo>
                  <a:pt x="77" y="38"/>
                  <a:pt x="77" y="38"/>
                  <a:pt x="77" y="38"/>
                </a:cubicBezTo>
                <a:cubicBezTo>
                  <a:pt x="77" y="33"/>
                  <a:pt x="74" y="28"/>
                  <a:pt x="70" y="26"/>
                </a:cubicBezTo>
                <a:close/>
                <a:moveTo>
                  <a:pt x="8" y="29"/>
                </a:moveTo>
                <a:cubicBezTo>
                  <a:pt x="11" y="26"/>
                  <a:pt x="11" y="26"/>
                  <a:pt x="11" y="26"/>
                </a:cubicBezTo>
                <a:cubicBezTo>
                  <a:pt x="13" y="25"/>
                  <a:pt x="13" y="25"/>
                  <a:pt x="13" y="25"/>
                </a:cubicBezTo>
                <a:cubicBezTo>
                  <a:pt x="38" y="2"/>
                  <a:pt x="38" y="2"/>
                  <a:pt x="38" y="2"/>
                </a:cubicBezTo>
                <a:cubicBezTo>
                  <a:pt x="64" y="25"/>
                  <a:pt x="64" y="25"/>
                  <a:pt x="64" y="25"/>
                </a:cubicBezTo>
                <a:cubicBezTo>
                  <a:pt x="66" y="26"/>
                  <a:pt x="66" y="26"/>
                  <a:pt x="66" y="26"/>
                </a:cubicBezTo>
                <a:cubicBezTo>
                  <a:pt x="69" y="28"/>
                  <a:pt x="69" y="28"/>
                  <a:pt x="69" y="28"/>
                </a:cubicBezTo>
                <a:cubicBezTo>
                  <a:pt x="72" y="31"/>
                  <a:pt x="72" y="31"/>
                  <a:pt x="72" y="31"/>
                </a:cubicBezTo>
                <a:cubicBezTo>
                  <a:pt x="61" y="40"/>
                  <a:pt x="61" y="40"/>
                  <a:pt x="61" y="40"/>
                </a:cubicBezTo>
                <a:cubicBezTo>
                  <a:pt x="61" y="41"/>
                  <a:pt x="61" y="41"/>
                  <a:pt x="61" y="41"/>
                </a:cubicBezTo>
                <a:cubicBezTo>
                  <a:pt x="61" y="30"/>
                  <a:pt x="61" y="30"/>
                  <a:pt x="61" y="30"/>
                </a:cubicBezTo>
                <a:cubicBezTo>
                  <a:pt x="59" y="29"/>
                  <a:pt x="59" y="29"/>
                  <a:pt x="59" y="29"/>
                </a:cubicBezTo>
                <a:cubicBezTo>
                  <a:pt x="17" y="29"/>
                  <a:pt x="17" y="29"/>
                  <a:pt x="17" y="29"/>
                </a:cubicBezTo>
                <a:cubicBezTo>
                  <a:pt x="17" y="29"/>
                  <a:pt x="17" y="29"/>
                  <a:pt x="17" y="29"/>
                </a:cubicBezTo>
                <a:cubicBezTo>
                  <a:pt x="16" y="30"/>
                  <a:pt x="16" y="30"/>
                  <a:pt x="16" y="30"/>
                </a:cubicBezTo>
                <a:cubicBezTo>
                  <a:pt x="16" y="39"/>
                  <a:pt x="16" y="39"/>
                  <a:pt x="16" y="39"/>
                </a:cubicBezTo>
                <a:cubicBezTo>
                  <a:pt x="6" y="30"/>
                  <a:pt x="6" y="30"/>
                  <a:pt x="6" y="30"/>
                </a:cubicBezTo>
                <a:lnTo>
                  <a:pt x="8" y="29"/>
                </a:lnTo>
                <a:close/>
                <a:moveTo>
                  <a:pt x="58" y="31"/>
                </a:moveTo>
                <a:cubicBezTo>
                  <a:pt x="58" y="43"/>
                  <a:pt x="58" y="43"/>
                  <a:pt x="58" y="43"/>
                </a:cubicBezTo>
                <a:cubicBezTo>
                  <a:pt x="40" y="59"/>
                  <a:pt x="40" y="59"/>
                  <a:pt x="40" y="59"/>
                </a:cubicBezTo>
                <a:cubicBezTo>
                  <a:pt x="19" y="42"/>
                  <a:pt x="19" y="42"/>
                  <a:pt x="19" y="42"/>
                </a:cubicBezTo>
                <a:cubicBezTo>
                  <a:pt x="19" y="31"/>
                  <a:pt x="19" y="31"/>
                  <a:pt x="19" y="31"/>
                </a:cubicBezTo>
                <a:lnTo>
                  <a:pt x="58" y="31"/>
                </a:lnTo>
                <a:close/>
                <a:moveTo>
                  <a:pt x="75" y="63"/>
                </a:moveTo>
                <a:cubicBezTo>
                  <a:pt x="75" y="69"/>
                  <a:pt x="70" y="74"/>
                  <a:pt x="64" y="74"/>
                </a:cubicBezTo>
                <a:cubicBezTo>
                  <a:pt x="13" y="74"/>
                  <a:pt x="13" y="74"/>
                  <a:pt x="13" y="74"/>
                </a:cubicBezTo>
                <a:cubicBezTo>
                  <a:pt x="8" y="74"/>
                  <a:pt x="3" y="69"/>
                  <a:pt x="3" y="63"/>
                </a:cubicBezTo>
                <a:cubicBezTo>
                  <a:pt x="3" y="38"/>
                  <a:pt x="3" y="38"/>
                  <a:pt x="3" y="38"/>
                </a:cubicBezTo>
                <a:cubicBezTo>
                  <a:pt x="3" y="36"/>
                  <a:pt x="3" y="34"/>
                  <a:pt x="4" y="32"/>
                </a:cubicBezTo>
                <a:cubicBezTo>
                  <a:pt x="16" y="43"/>
                  <a:pt x="16" y="43"/>
                  <a:pt x="16" y="43"/>
                </a:cubicBezTo>
                <a:cubicBezTo>
                  <a:pt x="16" y="43"/>
                  <a:pt x="16" y="43"/>
                  <a:pt x="16" y="43"/>
                </a:cubicBezTo>
                <a:cubicBezTo>
                  <a:pt x="16" y="43"/>
                  <a:pt x="16" y="43"/>
                  <a:pt x="16" y="43"/>
                </a:cubicBezTo>
                <a:cubicBezTo>
                  <a:pt x="39" y="62"/>
                  <a:pt x="39" y="62"/>
                  <a:pt x="39" y="62"/>
                </a:cubicBezTo>
                <a:cubicBezTo>
                  <a:pt x="40" y="62"/>
                  <a:pt x="40" y="62"/>
                  <a:pt x="40" y="62"/>
                </a:cubicBezTo>
                <a:cubicBezTo>
                  <a:pt x="60" y="45"/>
                  <a:pt x="60" y="45"/>
                  <a:pt x="60" y="45"/>
                </a:cubicBezTo>
                <a:cubicBezTo>
                  <a:pt x="60" y="45"/>
                  <a:pt x="60" y="45"/>
                  <a:pt x="60" y="45"/>
                </a:cubicBezTo>
                <a:cubicBezTo>
                  <a:pt x="61" y="44"/>
                  <a:pt x="61" y="44"/>
                  <a:pt x="61" y="44"/>
                </a:cubicBezTo>
                <a:cubicBezTo>
                  <a:pt x="61" y="44"/>
                  <a:pt x="61" y="44"/>
                  <a:pt x="61" y="44"/>
                </a:cubicBezTo>
                <a:cubicBezTo>
                  <a:pt x="73" y="33"/>
                  <a:pt x="73" y="33"/>
                  <a:pt x="73" y="33"/>
                </a:cubicBezTo>
                <a:cubicBezTo>
                  <a:pt x="74" y="34"/>
                  <a:pt x="75" y="36"/>
                  <a:pt x="75" y="38"/>
                </a:cubicBezTo>
                <a:lnTo>
                  <a:pt x="75" y="63"/>
                </a:lnTo>
                <a:close/>
                <a:moveTo>
                  <a:pt x="57" y="52"/>
                </a:moveTo>
                <a:cubicBezTo>
                  <a:pt x="57" y="52"/>
                  <a:pt x="56" y="52"/>
                  <a:pt x="55" y="52"/>
                </a:cubicBezTo>
                <a:cubicBezTo>
                  <a:pt x="55" y="53"/>
                  <a:pt x="55" y="54"/>
                  <a:pt x="55" y="54"/>
                </a:cubicBezTo>
                <a:cubicBezTo>
                  <a:pt x="55" y="54"/>
                  <a:pt x="55" y="54"/>
                  <a:pt x="55" y="54"/>
                </a:cubicBezTo>
                <a:cubicBezTo>
                  <a:pt x="60" y="59"/>
                  <a:pt x="65" y="64"/>
                  <a:pt x="70" y="69"/>
                </a:cubicBezTo>
                <a:cubicBezTo>
                  <a:pt x="71" y="70"/>
                  <a:pt x="71" y="70"/>
                  <a:pt x="71" y="70"/>
                </a:cubicBezTo>
                <a:cubicBezTo>
                  <a:pt x="72" y="69"/>
                  <a:pt x="72" y="69"/>
                  <a:pt x="72" y="69"/>
                </a:cubicBezTo>
                <a:cubicBezTo>
                  <a:pt x="73" y="69"/>
                  <a:pt x="73" y="68"/>
                  <a:pt x="72" y="68"/>
                </a:cubicBezTo>
                <a:cubicBezTo>
                  <a:pt x="67" y="63"/>
                  <a:pt x="62" y="57"/>
                  <a:pt x="57" y="52"/>
                </a:cubicBezTo>
                <a:close/>
                <a:moveTo>
                  <a:pt x="21" y="53"/>
                </a:moveTo>
                <a:cubicBezTo>
                  <a:pt x="16" y="58"/>
                  <a:pt x="11" y="62"/>
                  <a:pt x="7" y="67"/>
                </a:cubicBezTo>
                <a:cubicBezTo>
                  <a:pt x="6" y="68"/>
                  <a:pt x="6" y="69"/>
                  <a:pt x="7" y="69"/>
                </a:cubicBezTo>
                <a:cubicBezTo>
                  <a:pt x="7" y="69"/>
                  <a:pt x="7" y="69"/>
                  <a:pt x="7" y="69"/>
                </a:cubicBezTo>
                <a:cubicBezTo>
                  <a:pt x="8" y="69"/>
                  <a:pt x="8" y="69"/>
                  <a:pt x="8" y="69"/>
                </a:cubicBezTo>
                <a:cubicBezTo>
                  <a:pt x="13" y="64"/>
                  <a:pt x="18" y="60"/>
                  <a:pt x="23" y="55"/>
                </a:cubicBezTo>
                <a:cubicBezTo>
                  <a:pt x="23" y="54"/>
                  <a:pt x="23" y="53"/>
                  <a:pt x="23" y="53"/>
                </a:cubicBezTo>
                <a:cubicBezTo>
                  <a:pt x="22" y="52"/>
                  <a:pt x="21" y="52"/>
                  <a:pt x="21" y="53"/>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151" name="组合 150"/>
          <p:cNvGrpSpPr/>
          <p:nvPr/>
        </p:nvGrpSpPr>
        <p:grpSpPr>
          <a:xfrm>
            <a:off x="9493739" y="3013223"/>
            <a:ext cx="704851" cy="585788"/>
            <a:chOff x="9423400" y="3073401"/>
            <a:chExt cx="704850" cy="585788"/>
          </a:xfrm>
          <a:solidFill>
            <a:srgbClr val="BA463A"/>
          </a:solidFill>
        </p:grpSpPr>
        <p:sp>
          <p:nvSpPr>
            <p:cNvPr id="152" name="Freeform 66"/>
            <p:cNvSpPr>
              <a:spLocks noEditPoints="1"/>
            </p:cNvSpPr>
            <p:nvPr/>
          </p:nvSpPr>
          <p:spPr bwMode="auto">
            <a:xfrm>
              <a:off x="9423400" y="3187701"/>
              <a:ext cx="704850" cy="471488"/>
            </a:xfrm>
            <a:custGeom>
              <a:avLst/>
              <a:gdLst>
                <a:gd name="T0" fmla="*/ 64 w 81"/>
                <a:gd name="T1" fmla="*/ 0 h 54"/>
                <a:gd name="T2" fmla="*/ 62 w 81"/>
                <a:gd name="T3" fmla="*/ 0 h 54"/>
                <a:gd name="T4" fmla="*/ 62 w 81"/>
                <a:gd name="T5" fmla="*/ 4 h 54"/>
                <a:gd name="T6" fmla="*/ 62 w 81"/>
                <a:gd name="T7" fmla="*/ 4 h 54"/>
                <a:gd name="T8" fmla="*/ 56 w 81"/>
                <a:gd name="T9" fmla="*/ 4 h 54"/>
                <a:gd name="T10" fmla="*/ 56 w 81"/>
                <a:gd name="T11" fmla="*/ 4 h 54"/>
                <a:gd name="T12" fmla="*/ 55 w 81"/>
                <a:gd name="T13" fmla="*/ 0 h 54"/>
                <a:gd name="T14" fmla="*/ 26 w 81"/>
                <a:gd name="T15" fmla="*/ 0 h 54"/>
                <a:gd name="T16" fmla="*/ 25 w 81"/>
                <a:gd name="T17" fmla="*/ 4 h 54"/>
                <a:gd name="T18" fmla="*/ 25 w 81"/>
                <a:gd name="T19" fmla="*/ 4 h 54"/>
                <a:gd name="T20" fmla="*/ 19 w 81"/>
                <a:gd name="T21" fmla="*/ 4 h 54"/>
                <a:gd name="T22" fmla="*/ 19 w 81"/>
                <a:gd name="T23" fmla="*/ 4 h 54"/>
                <a:gd name="T24" fmla="*/ 19 w 81"/>
                <a:gd name="T25" fmla="*/ 0 h 54"/>
                <a:gd name="T26" fmla="*/ 17 w 81"/>
                <a:gd name="T27" fmla="*/ 0 h 54"/>
                <a:gd name="T28" fmla="*/ 0 w 81"/>
                <a:gd name="T29" fmla="*/ 17 h 54"/>
                <a:gd name="T30" fmla="*/ 0 w 81"/>
                <a:gd name="T31" fmla="*/ 37 h 54"/>
                <a:gd name="T32" fmla="*/ 17 w 81"/>
                <a:gd name="T33" fmla="*/ 54 h 54"/>
                <a:gd name="T34" fmla="*/ 64 w 81"/>
                <a:gd name="T35" fmla="*/ 54 h 54"/>
                <a:gd name="T36" fmla="*/ 81 w 81"/>
                <a:gd name="T37" fmla="*/ 37 h 54"/>
                <a:gd name="T38" fmla="*/ 81 w 81"/>
                <a:gd name="T39" fmla="*/ 17 h 54"/>
                <a:gd name="T40" fmla="*/ 64 w 81"/>
                <a:gd name="T41" fmla="*/ 0 h 54"/>
                <a:gd name="T42" fmla="*/ 49 w 81"/>
                <a:gd name="T43" fmla="*/ 40 h 54"/>
                <a:gd name="T44" fmla="*/ 32 w 81"/>
                <a:gd name="T45" fmla="*/ 40 h 54"/>
                <a:gd name="T46" fmla="*/ 32 w 81"/>
                <a:gd name="T47" fmla="*/ 38 h 54"/>
                <a:gd name="T48" fmla="*/ 37 w 81"/>
                <a:gd name="T49" fmla="*/ 30 h 54"/>
                <a:gd name="T50" fmla="*/ 36 w 81"/>
                <a:gd name="T51" fmla="*/ 27 h 54"/>
                <a:gd name="T52" fmla="*/ 32 w 81"/>
                <a:gd name="T53" fmla="*/ 27 h 54"/>
                <a:gd name="T54" fmla="*/ 32 w 81"/>
                <a:gd name="T55" fmla="*/ 25 h 54"/>
                <a:gd name="T56" fmla="*/ 36 w 81"/>
                <a:gd name="T57" fmla="*/ 25 h 54"/>
                <a:gd name="T58" fmla="*/ 36 w 81"/>
                <a:gd name="T59" fmla="*/ 20 h 54"/>
                <a:gd name="T60" fmla="*/ 44 w 81"/>
                <a:gd name="T61" fmla="*/ 12 h 54"/>
                <a:gd name="T62" fmla="*/ 48 w 81"/>
                <a:gd name="T63" fmla="*/ 13 h 54"/>
                <a:gd name="T64" fmla="*/ 47 w 81"/>
                <a:gd name="T65" fmla="*/ 16 h 54"/>
                <a:gd name="T66" fmla="*/ 44 w 81"/>
                <a:gd name="T67" fmla="*/ 15 h 54"/>
                <a:gd name="T68" fmla="*/ 39 w 81"/>
                <a:gd name="T69" fmla="*/ 20 h 54"/>
                <a:gd name="T70" fmla="*/ 40 w 81"/>
                <a:gd name="T71" fmla="*/ 25 h 54"/>
                <a:gd name="T72" fmla="*/ 46 w 81"/>
                <a:gd name="T73" fmla="*/ 25 h 54"/>
                <a:gd name="T74" fmla="*/ 46 w 81"/>
                <a:gd name="T75" fmla="*/ 27 h 54"/>
                <a:gd name="T76" fmla="*/ 40 w 81"/>
                <a:gd name="T77" fmla="*/ 27 h 54"/>
                <a:gd name="T78" fmla="*/ 40 w 81"/>
                <a:gd name="T79" fmla="*/ 32 h 54"/>
                <a:gd name="T80" fmla="*/ 37 w 81"/>
                <a:gd name="T81" fmla="*/ 37 h 54"/>
                <a:gd name="T82" fmla="*/ 37 w 81"/>
                <a:gd name="T83" fmla="*/ 37 h 54"/>
                <a:gd name="T84" fmla="*/ 49 w 81"/>
                <a:gd name="T85" fmla="*/ 37 h 54"/>
                <a:gd name="T86" fmla="*/ 49 w 81"/>
                <a:gd name="T87"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 h="54">
                  <a:moveTo>
                    <a:pt x="64" y="0"/>
                  </a:moveTo>
                  <a:cubicBezTo>
                    <a:pt x="62" y="0"/>
                    <a:pt x="62" y="0"/>
                    <a:pt x="62" y="0"/>
                  </a:cubicBezTo>
                  <a:cubicBezTo>
                    <a:pt x="62" y="1"/>
                    <a:pt x="62" y="2"/>
                    <a:pt x="62" y="4"/>
                  </a:cubicBezTo>
                  <a:cubicBezTo>
                    <a:pt x="62" y="4"/>
                    <a:pt x="62" y="4"/>
                    <a:pt x="62" y="4"/>
                  </a:cubicBezTo>
                  <a:cubicBezTo>
                    <a:pt x="56" y="4"/>
                    <a:pt x="56" y="4"/>
                    <a:pt x="56" y="4"/>
                  </a:cubicBezTo>
                  <a:cubicBezTo>
                    <a:pt x="56" y="4"/>
                    <a:pt x="56" y="4"/>
                    <a:pt x="56" y="4"/>
                  </a:cubicBezTo>
                  <a:cubicBezTo>
                    <a:pt x="56" y="2"/>
                    <a:pt x="56" y="1"/>
                    <a:pt x="55" y="0"/>
                  </a:cubicBezTo>
                  <a:cubicBezTo>
                    <a:pt x="26" y="0"/>
                    <a:pt x="26" y="0"/>
                    <a:pt x="26" y="0"/>
                  </a:cubicBezTo>
                  <a:cubicBezTo>
                    <a:pt x="26" y="1"/>
                    <a:pt x="25" y="2"/>
                    <a:pt x="25" y="4"/>
                  </a:cubicBezTo>
                  <a:cubicBezTo>
                    <a:pt x="25" y="4"/>
                    <a:pt x="25" y="4"/>
                    <a:pt x="25" y="4"/>
                  </a:cubicBezTo>
                  <a:cubicBezTo>
                    <a:pt x="19" y="4"/>
                    <a:pt x="19" y="4"/>
                    <a:pt x="19" y="4"/>
                  </a:cubicBezTo>
                  <a:cubicBezTo>
                    <a:pt x="19" y="4"/>
                    <a:pt x="19" y="4"/>
                    <a:pt x="19" y="4"/>
                  </a:cubicBezTo>
                  <a:cubicBezTo>
                    <a:pt x="19" y="2"/>
                    <a:pt x="19" y="1"/>
                    <a:pt x="19" y="0"/>
                  </a:cubicBezTo>
                  <a:cubicBezTo>
                    <a:pt x="17" y="0"/>
                    <a:pt x="17" y="0"/>
                    <a:pt x="17" y="0"/>
                  </a:cubicBezTo>
                  <a:cubicBezTo>
                    <a:pt x="8" y="0"/>
                    <a:pt x="0" y="7"/>
                    <a:pt x="0" y="17"/>
                  </a:cubicBezTo>
                  <a:cubicBezTo>
                    <a:pt x="0" y="37"/>
                    <a:pt x="0" y="37"/>
                    <a:pt x="0" y="37"/>
                  </a:cubicBezTo>
                  <a:cubicBezTo>
                    <a:pt x="0" y="46"/>
                    <a:pt x="8" y="54"/>
                    <a:pt x="17" y="54"/>
                  </a:cubicBezTo>
                  <a:cubicBezTo>
                    <a:pt x="64" y="54"/>
                    <a:pt x="64" y="54"/>
                    <a:pt x="64" y="54"/>
                  </a:cubicBezTo>
                  <a:cubicBezTo>
                    <a:pt x="74" y="54"/>
                    <a:pt x="81" y="46"/>
                    <a:pt x="81" y="37"/>
                  </a:cubicBezTo>
                  <a:cubicBezTo>
                    <a:pt x="81" y="17"/>
                    <a:pt x="81" y="17"/>
                    <a:pt x="81" y="17"/>
                  </a:cubicBezTo>
                  <a:cubicBezTo>
                    <a:pt x="81" y="7"/>
                    <a:pt x="74" y="0"/>
                    <a:pt x="64" y="0"/>
                  </a:cubicBezTo>
                  <a:close/>
                  <a:moveTo>
                    <a:pt x="49" y="40"/>
                  </a:moveTo>
                  <a:cubicBezTo>
                    <a:pt x="32" y="40"/>
                    <a:pt x="32" y="40"/>
                    <a:pt x="32" y="40"/>
                  </a:cubicBezTo>
                  <a:cubicBezTo>
                    <a:pt x="32" y="38"/>
                    <a:pt x="32" y="38"/>
                    <a:pt x="32" y="38"/>
                  </a:cubicBezTo>
                  <a:cubicBezTo>
                    <a:pt x="35" y="36"/>
                    <a:pt x="37" y="34"/>
                    <a:pt x="37" y="30"/>
                  </a:cubicBezTo>
                  <a:cubicBezTo>
                    <a:pt x="37" y="29"/>
                    <a:pt x="37" y="28"/>
                    <a:pt x="36" y="27"/>
                  </a:cubicBezTo>
                  <a:cubicBezTo>
                    <a:pt x="32" y="27"/>
                    <a:pt x="32" y="27"/>
                    <a:pt x="32" y="27"/>
                  </a:cubicBezTo>
                  <a:cubicBezTo>
                    <a:pt x="32" y="25"/>
                    <a:pt x="32" y="25"/>
                    <a:pt x="32" y="25"/>
                  </a:cubicBezTo>
                  <a:cubicBezTo>
                    <a:pt x="36" y="25"/>
                    <a:pt x="36" y="25"/>
                    <a:pt x="36" y="25"/>
                  </a:cubicBezTo>
                  <a:cubicBezTo>
                    <a:pt x="36" y="23"/>
                    <a:pt x="36" y="22"/>
                    <a:pt x="36" y="20"/>
                  </a:cubicBezTo>
                  <a:cubicBezTo>
                    <a:pt x="36" y="15"/>
                    <a:pt x="39" y="12"/>
                    <a:pt x="44" y="12"/>
                  </a:cubicBezTo>
                  <a:cubicBezTo>
                    <a:pt x="46" y="12"/>
                    <a:pt x="47" y="12"/>
                    <a:pt x="48" y="13"/>
                  </a:cubicBezTo>
                  <a:cubicBezTo>
                    <a:pt x="47" y="16"/>
                    <a:pt x="47" y="16"/>
                    <a:pt x="47" y="16"/>
                  </a:cubicBezTo>
                  <a:cubicBezTo>
                    <a:pt x="47" y="15"/>
                    <a:pt x="45" y="15"/>
                    <a:pt x="44" y="15"/>
                  </a:cubicBezTo>
                  <a:cubicBezTo>
                    <a:pt x="40" y="15"/>
                    <a:pt x="39" y="17"/>
                    <a:pt x="39" y="20"/>
                  </a:cubicBezTo>
                  <a:cubicBezTo>
                    <a:pt x="39" y="22"/>
                    <a:pt x="39" y="23"/>
                    <a:pt x="40" y="25"/>
                  </a:cubicBezTo>
                  <a:cubicBezTo>
                    <a:pt x="46" y="25"/>
                    <a:pt x="46" y="25"/>
                    <a:pt x="46" y="25"/>
                  </a:cubicBezTo>
                  <a:cubicBezTo>
                    <a:pt x="46" y="27"/>
                    <a:pt x="46" y="27"/>
                    <a:pt x="46" y="27"/>
                  </a:cubicBezTo>
                  <a:cubicBezTo>
                    <a:pt x="40" y="27"/>
                    <a:pt x="40" y="27"/>
                    <a:pt x="40" y="27"/>
                  </a:cubicBezTo>
                  <a:cubicBezTo>
                    <a:pt x="40" y="29"/>
                    <a:pt x="40" y="31"/>
                    <a:pt x="40" y="32"/>
                  </a:cubicBezTo>
                  <a:cubicBezTo>
                    <a:pt x="39" y="34"/>
                    <a:pt x="38" y="35"/>
                    <a:pt x="37" y="37"/>
                  </a:cubicBezTo>
                  <a:cubicBezTo>
                    <a:pt x="37" y="37"/>
                    <a:pt x="37" y="37"/>
                    <a:pt x="37" y="37"/>
                  </a:cubicBezTo>
                  <a:cubicBezTo>
                    <a:pt x="49" y="37"/>
                    <a:pt x="49" y="37"/>
                    <a:pt x="49" y="37"/>
                  </a:cubicBezTo>
                  <a:lnTo>
                    <a:pt x="4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53" name="Freeform 67"/>
            <p:cNvSpPr/>
            <p:nvPr/>
          </p:nvSpPr>
          <p:spPr bwMode="auto">
            <a:xfrm>
              <a:off x="9596438" y="3073401"/>
              <a:ext cx="357188" cy="139700"/>
            </a:xfrm>
            <a:custGeom>
              <a:avLst/>
              <a:gdLst>
                <a:gd name="T0" fmla="*/ 41 w 41"/>
                <a:gd name="T1" fmla="*/ 13 h 16"/>
                <a:gd name="T2" fmla="*/ 30 w 41"/>
                <a:gd name="T3" fmla="*/ 0 h 16"/>
                <a:gd name="T4" fmla="*/ 11 w 41"/>
                <a:gd name="T5" fmla="*/ 0 h 16"/>
                <a:gd name="T6" fmla="*/ 0 w 41"/>
                <a:gd name="T7" fmla="*/ 13 h 16"/>
                <a:gd name="T8" fmla="*/ 0 w 41"/>
                <a:gd name="T9" fmla="*/ 16 h 16"/>
                <a:gd name="T10" fmla="*/ 4 w 41"/>
                <a:gd name="T11" fmla="*/ 16 h 16"/>
                <a:gd name="T12" fmla="*/ 5 w 41"/>
                <a:gd name="T13" fmla="*/ 13 h 16"/>
                <a:gd name="T14" fmla="*/ 14 w 41"/>
                <a:gd name="T15" fmla="*/ 3 h 16"/>
                <a:gd name="T16" fmla="*/ 27 w 41"/>
                <a:gd name="T17" fmla="*/ 3 h 16"/>
                <a:gd name="T18" fmla="*/ 36 w 41"/>
                <a:gd name="T19" fmla="*/ 13 h 16"/>
                <a:gd name="T20" fmla="*/ 37 w 41"/>
                <a:gd name="T21" fmla="*/ 16 h 16"/>
                <a:gd name="T22" fmla="*/ 41 w 41"/>
                <a:gd name="T23" fmla="*/ 16 h 16"/>
                <a:gd name="T24" fmla="*/ 41 w 41"/>
                <a:gd name="T2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6">
                  <a:moveTo>
                    <a:pt x="41" y="13"/>
                  </a:moveTo>
                  <a:cubicBezTo>
                    <a:pt x="39" y="5"/>
                    <a:pt x="35" y="0"/>
                    <a:pt x="30" y="0"/>
                  </a:cubicBezTo>
                  <a:cubicBezTo>
                    <a:pt x="11" y="0"/>
                    <a:pt x="11" y="0"/>
                    <a:pt x="11" y="0"/>
                  </a:cubicBezTo>
                  <a:cubicBezTo>
                    <a:pt x="6" y="0"/>
                    <a:pt x="2" y="5"/>
                    <a:pt x="0" y="13"/>
                  </a:cubicBezTo>
                  <a:cubicBezTo>
                    <a:pt x="0" y="14"/>
                    <a:pt x="0" y="15"/>
                    <a:pt x="0" y="16"/>
                  </a:cubicBezTo>
                  <a:cubicBezTo>
                    <a:pt x="4" y="16"/>
                    <a:pt x="4" y="16"/>
                    <a:pt x="4" y="16"/>
                  </a:cubicBezTo>
                  <a:cubicBezTo>
                    <a:pt x="4" y="15"/>
                    <a:pt x="5" y="14"/>
                    <a:pt x="5" y="13"/>
                  </a:cubicBezTo>
                  <a:cubicBezTo>
                    <a:pt x="6" y="7"/>
                    <a:pt x="10" y="3"/>
                    <a:pt x="14" y="3"/>
                  </a:cubicBezTo>
                  <a:cubicBezTo>
                    <a:pt x="27" y="3"/>
                    <a:pt x="27" y="3"/>
                    <a:pt x="27" y="3"/>
                  </a:cubicBezTo>
                  <a:cubicBezTo>
                    <a:pt x="32" y="3"/>
                    <a:pt x="35" y="7"/>
                    <a:pt x="36" y="13"/>
                  </a:cubicBezTo>
                  <a:cubicBezTo>
                    <a:pt x="37" y="14"/>
                    <a:pt x="37" y="15"/>
                    <a:pt x="37" y="16"/>
                  </a:cubicBezTo>
                  <a:cubicBezTo>
                    <a:pt x="41" y="16"/>
                    <a:pt x="41" y="16"/>
                    <a:pt x="41" y="16"/>
                  </a:cubicBezTo>
                  <a:cubicBezTo>
                    <a:pt x="41" y="15"/>
                    <a:pt x="41" y="14"/>
                    <a:pt x="4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154" name="组合 153"/>
          <p:cNvGrpSpPr/>
          <p:nvPr/>
        </p:nvGrpSpPr>
        <p:grpSpPr>
          <a:xfrm>
            <a:off x="8458688" y="3057672"/>
            <a:ext cx="730251" cy="488951"/>
            <a:chOff x="8388350" y="3117851"/>
            <a:chExt cx="730250" cy="488950"/>
          </a:xfrm>
          <a:solidFill>
            <a:srgbClr val="BA463A"/>
          </a:solidFill>
        </p:grpSpPr>
        <p:sp>
          <p:nvSpPr>
            <p:cNvPr id="155" name="Freeform 68"/>
            <p:cNvSpPr>
              <a:spLocks noEditPoints="1"/>
            </p:cNvSpPr>
            <p:nvPr/>
          </p:nvSpPr>
          <p:spPr bwMode="auto">
            <a:xfrm>
              <a:off x="8388350" y="3117851"/>
              <a:ext cx="730250" cy="488950"/>
            </a:xfrm>
            <a:custGeom>
              <a:avLst/>
              <a:gdLst>
                <a:gd name="T0" fmla="*/ 6 w 84"/>
                <a:gd name="T1" fmla="*/ 56 h 56"/>
                <a:gd name="T2" fmla="*/ 0 w 84"/>
                <a:gd name="T3" fmla="*/ 50 h 56"/>
                <a:gd name="T4" fmla="*/ 0 w 84"/>
                <a:gd name="T5" fmla="*/ 7 h 56"/>
                <a:gd name="T6" fmla="*/ 6 w 84"/>
                <a:gd name="T7" fmla="*/ 0 h 56"/>
                <a:gd name="T8" fmla="*/ 77 w 84"/>
                <a:gd name="T9" fmla="*/ 0 h 56"/>
                <a:gd name="T10" fmla="*/ 84 w 84"/>
                <a:gd name="T11" fmla="*/ 7 h 56"/>
                <a:gd name="T12" fmla="*/ 84 w 84"/>
                <a:gd name="T13" fmla="*/ 50 h 56"/>
                <a:gd name="T14" fmla="*/ 77 w 84"/>
                <a:gd name="T15" fmla="*/ 56 h 56"/>
                <a:gd name="T16" fmla="*/ 6 w 84"/>
                <a:gd name="T17" fmla="*/ 56 h 56"/>
                <a:gd name="T18" fmla="*/ 2 w 84"/>
                <a:gd name="T19" fmla="*/ 7 h 56"/>
                <a:gd name="T20" fmla="*/ 2 w 84"/>
                <a:gd name="T21" fmla="*/ 50 h 56"/>
                <a:gd name="T22" fmla="*/ 6 w 84"/>
                <a:gd name="T23" fmla="*/ 54 h 56"/>
                <a:gd name="T24" fmla="*/ 77 w 84"/>
                <a:gd name="T25" fmla="*/ 54 h 56"/>
                <a:gd name="T26" fmla="*/ 82 w 84"/>
                <a:gd name="T27" fmla="*/ 50 h 56"/>
                <a:gd name="T28" fmla="*/ 82 w 84"/>
                <a:gd name="T29" fmla="*/ 7 h 56"/>
                <a:gd name="T30" fmla="*/ 77 w 84"/>
                <a:gd name="T31" fmla="*/ 2 h 56"/>
                <a:gd name="T32" fmla="*/ 6 w 84"/>
                <a:gd name="T33" fmla="*/ 2 h 56"/>
                <a:gd name="T34" fmla="*/ 2 w 84"/>
                <a:gd name="T35"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56">
                  <a:moveTo>
                    <a:pt x="6" y="56"/>
                  </a:moveTo>
                  <a:cubicBezTo>
                    <a:pt x="2" y="56"/>
                    <a:pt x="0" y="53"/>
                    <a:pt x="0" y="50"/>
                  </a:cubicBezTo>
                  <a:cubicBezTo>
                    <a:pt x="0" y="7"/>
                    <a:pt x="0" y="7"/>
                    <a:pt x="0" y="7"/>
                  </a:cubicBezTo>
                  <a:cubicBezTo>
                    <a:pt x="0" y="3"/>
                    <a:pt x="2" y="0"/>
                    <a:pt x="6" y="0"/>
                  </a:cubicBezTo>
                  <a:cubicBezTo>
                    <a:pt x="77" y="0"/>
                    <a:pt x="77" y="0"/>
                    <a:pt x="77" y="0"/>
                  </a:cubicBezTo>
                  <a:cubicBezTo>
                    <a:pt x="81" y="0"/>
                    <a:pt x="84" y="3"/>
                    <a:pt x="84" y="7"/>
                  </a:cubicBezTo>
                  <a:cubicBezTo>
                    <a:pt x="84" y="50"/>
                    <a:pt x="84" y="50"/>
                    <a:pt x="84" y="50"/>
                  </a:cubicBezTo>
                  <a:cubicBezTo>
                    <a:pt x="84" y="53"/>
                    <a:pt x="81" y="56"/>
                    <a:pt x="77" y="56"/>
                  </a:cubicBezTo>
                  <a:lnTo>
                    <a:pt x="6" y="56"/>
                  </a:lnTo>
                  <a:close/>
                  <a:moveTo>
                    <a:pt x="2" y="7"/>
                  </a:moveTo>
                  <a:cubicBezTo>
                    <a:pt x="2" y="50"/>
                    <a:pt x="2" y="50"/>
                    <a:pt x="2" y="50"/>
                  </a:cubicBezTo>
                  <a:cubicBezTo>
                    <a:pt x="2" y="52"/>
                    <a:pt x="4" y="54"/>
                    <a:pt x="6" y="54"/>
                  </a:cubicBezTo>
                  <a:cubicBezTo>
                    <a:pt x="77" y="54"/>
                    <a:pt x="77" y="54"/>
                    <a:pt x="77" y="54"/>
                  </a:cubicBezTo>
                  <a:cubicBezTo>
                    <a:pt x="80" y="54"/>
                    <a:pt x="82" y="52"/>
                    <a:pt x="82" y="50"/>
                  </a:cubicBezTo>
                  <a:cubicBezTo>
                    <a:pt x="82" y="7"/>
                    <a:pt x="82" y="7"/>
                    <a:pt x="82" y="7"/>
                  </a:cubicBezTo>
                  <a:cubicBezTo>
                    <a:pt x="82" y="4"/>
                    <a:pt x="80" y="2"/>
                    <a:pt x="77" y="2"/>
                  </a:cubicBezTo>
                  <a:cubicBezTo>
                    <a:pt x="6" y="2"/>
                    <a:pt x="6" y="2"/>
                    <a:pt x="6" y="2"/>
                  </a:cubicBezTo>
                  <a:cubicBezTo>
                    <a:pt x="4" y="2"/>
                    <a:pt x="2" y="4"/>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56" name="Freeform 69"/>
            <p:cNvSpPr/>
            <p:nvPr/>
          </p:nvSpPr>
          <p:spPr bwMode="auto">
            <a:xfrm>
              <a:off x="8421688" y="3344863"/>
              <a:ext cx="234950" cy="165100"/>
            </a:xfrm>
            <a:custGeom>
              <a:avLst/>
              <a:gdLst>
                <a:gd name="T0" fmla="*/ 22 w 27"/>
                <a:gd name="T1" fmla="*/ 0 h 19"/>
                <a:gd name="T2" fmla="*/ 20 w 27"/>
                <a:gd name="T3" fmla="*/ 6 h 19"/>
                <a:gd name="T4" fmla="*/ 14 w 27"/>
                <a:gd name="T5" fmla="*/ 19 h 19"/>
                <a:gd name="T6" fmla="*/ 8 w 27"/>
                <a:gd name="T7" fmla="*/ 6 h 19"/>
                <a:gd name="T8" fmla="*/ 6 w 27"/>
                <a:gd name="T9" fmla="*/ 0 h 19"/>
                <a:gd name="T10" fmla="*/ 0 w 27"/>
                <a:gd name="T11" fmla="*/ 11 h 19"/>
                <a:gd name="T12" fmla="*/ 0 w 27"/>
                <a:gd name="T13" fmla="*/ 14 h 19"/>
                <a:gd name="T14" fmla="*/ 14 w 27"/>
                <a:gd name="T15" fmla="*/ 19 h 19"/>
                <a:gd name="T16" fmla="*/ 27 w 27"/>
                <a:gd name="T17" fmla="*/ 14 h 19"/>
                <a:gd name="T18" fmla="*/ 27 w 27"/>
                <a:gd name="T19" fmla="*/ 11 h 19"/>
                <a:gd name="T20" fmla="*/ 22 w 27"/>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9">
                  <a:moveTo>
                    <a:pt x="22" y="0"/>
                  </a:moveTo>
                  <a:cubicBezTo>
                    <a:pt x="20" y="6"/>
                    <a:pt x="20" y="6"/>
                    <a:pt x="20" y="6"/>
                  </a:cubicBezTo>
                  <a:cubicBezTo>
                    <a:pt x="14" y="19"/>
                    <a:pt x="14" y="19"/>
                    <a:pt x="14" y="19"/>
                  </a:cubicBezTo>
                  <a:cubicBezTo>
                    <a:pt x="8" y="6"/>
                    <a:pt x="8" y="6"/>
                    <a:pt x="8" y="6"/>
                  </a:cubicBezTo>
                  <a:cubicBezTo>
                    <a:pt x="6" y="0"/>
                    <a:pt x="6" y="0"/>
                    <a:pt x="6" y="0"/>
                  </a:cubicBezTo>
                  <a:cubicBezTo>
                    <a:pt x="2" y="3"/>
                    <a:pt x="0" y="6"/>
                    <a:pt x="0" y="11"/>
                  </a:cubicBezTo>
                  <a:cubicBezTo>
                    <a:pt x="0" y="14"/>
                    <a:pt x="0" y="14"/>
                    <a:pt x="0" y="14"/>
                  </a:cubicBezTo>
                  <a:cubicBezTo>
                    <a:pt x="4" y="17"/>
                    <a:pt x="9" y="19"/>
                    <a:pt x="14" y="19"/>
                  </a:cubicBezTo>
                  <a:cubicBezTo>
                    <a:pt x="19" y="19"/>
                    <a:pt x="24" y="17"/>
                    <a:pt x="27" y="14"/>
                  </a:cubicBezTo>
                  <a:cubicBezTo>
                    <a:pt x="27" y="11"/>
                    <a:pt x="27" y="11"/>
                    <a:pt x="27" y="11"/>
                  </a:cubicBezTo>
                  <a:cubicBezTo>
                    <a:pt x="27" y="7"/>
                    <a:pt x="25" y="3"/>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57" name="Freeform 70"/>
            <p:cNvSpPr/>
            <p:nvPr/>
          </p:nvSpPr>
          <p:spPr bwMode="auto">
            <a:xfrm>
              <a:off x="8526463" y="3387726"/>
              <a:ext cx="34925" cy="87313"/>
            </a:xfrm>
            <a:custGeom>
              <a:avLst/>
              <a:gdLst>
                <a:gd name="T0" fmla="*/ 2 w 4"/>
                <a:gd name="T1" fmla="*/ 0 h 10"/>
                <a:gd name="T2" fmla="*/ 0 w 4"/>
                <a:gd name="T3" fmla="*/ 0 h 10"/>
                <a:gd name="T4" fmla="*/ 0 w 4"/>
                <a:gd name="T5" fmla="*/ 8 h 10"/>
                <a:gd name="T6" fmla="*/ 2 w 4"/>
                <a:gd name="T7" fmla="*/ 10 h 10"/>
                <a:gd name="T8" fmla="*/ 4 w 4"/>
                <a:gd name="T9" fmla="*/ 8 h 10"/>
                <a:gd name="T10" fmla="*/ 3 w 4"/>
                <a:gd name="T11" fmla="*/ 0 h 10"/>
                <a:gd name="T12" fmla="*/ 2 w 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4" h="10">
                  <a:moveTo>
                    <a:pt x="2" y="0"/>
                  </a:moveTo>
                  <a:cubicBezTo>
                    <a:pt x="1" y="0"/>
                    <a:pt x="1" y="0"/>
                    <a:pt x="0" y="0"/>
                  </a:cubicBezTo>
                  <a:cubicBezTo>
                    <a:pt x="0" y="8"/>
                    <a:pt x="0" y="8"/>
                    <a:pt x="0" y="8"/>
                  </a:cubicBezTo>
                  <a:cubicBezTo>
                    <a:pt x="2" y="10"/>
                    <a:pt x="2" y="10"/>
                    <a:pt x="2" y="10"/>
                  </a:cubicBezTo>
                  <a:cubicBezTo>
                    <a:pt x="4" y="8"/>
                    <a:pt x="4" y="8"/>
                    <a:pt x="4" y="8"/>
                  </a:cubicBezTo>
                  <a:cubicBezTo>
                    <a:pt x="3" y="0"/>
                    <a:pt x="3" y="0"/>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58" name="Freeform 71"/>
            <p:cNvSpPr/>
            <p:nvPr/>
          </p:nvSpPr>
          <p:spPr bwMode="auto">
            <a:xfrm>
              <a:off x="8466138" y="3195638"/>
              <a:ext cx="147638" cy="174625"/>
            </a:xfrm>
            <a:custGeom>
              <a:avLst/>
              <a:gdLst>
                <a:gd name="T0" fmla="*/ 17 w 17"/>
                <a:gd name="T1" fmla="*/ 13 h 20"/>
                <a:gd name="T2" fmla="*/ 9 w 17"/>
                <a:gd name="T3" fmla="*/ 20 h 20"/>
                <a:gd name="T4" fmla="*/ 0 w 17"/>
                <a:gd name="T5" fmla="*/ 13 h 20"/>
                <a:gd name="T6" fmla="*/ 0 w 17"/>
                <a:gd name="T7" fmla="*/ 8 h 20"/>
                <a:gd name="T8" fmla="*/ 9 w 17"/>
                <a:gd name="T9" fmla="*/ 0 h 20"/>
                <a:gd name="T10" fmla="*/ 17 w 17"/>
                <a:gd name="T11" fmla="*/ 8 h 20"/>
                <a:gd name="T12" fmla="*/ 17 w 17"/>
                <a:gd name="T13" fmla="*/ 13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13"/>
                  </a:moveTo>
                  <a:cubicBezTo>
                    <a:pt x="17" y="17"/>
                    <a:pt x="13" y="20"/>
                    <a:pt x="9" y="20"/>
                  </a:cubicBezTo>
                  <a:cubicBezTo>
                    <a:pt x="4" y="20"/>
                    <a:pt x="0" y="17"/>
                    <a:pt x="0" y="13"/>
                  </a:cubicBezTo>
                  <a:cubicBezTo>
                    <a:pt x="0" y="8"/>
                    <a:pt x="0" y="8"/>
                    <a:pt x="0" y="8"/>
                  </a:cubicBezTo>
                  <a:cubicBezTo>
                    <a:pt x="0" y="4"/>
                    <a:pt x="4" y="0"/>
                    <a:pt x="9" y="0"/>
                  </a:cubicBezTo>
                  <a:cubicBezTo>
                    <a:pt x="13" y="0"/>
                    <a:pt x="17" y="4"/>
                    <a:pt x="17" y="8"/>
                  </a:cubicBezTo>
                  <a:lnTo>
                    <a:pt x="17"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59" name="Rectangle 72"/>
            <p:cNvSpPr>
              <a:spLocks noChangeArrowheads="1"/>
            </p:cNvSpPr>
            <p:nvPr/>
          </p:nvSpPr>
          <p:spPr bwMode="auto">
            <a:xfrm>
              <a:off x="8743950" y="3265488"/>
              <a:ext cx="2794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sp>
          <p:nvSpPr>
            <p:cNvPr id="160" name="Rectangle 73"/>
            <p:cNvSpPr>
              <a:spLocks noChangeArrowheads="1"/>
            </p:cNvSpPr>
            <p:nvPr/>
          </p:nvSpPr>
          <p:spPr bwMode="auto">
            <a:xfrm>
              <a:off x="8743950" y="3352801"/>
              <a:ext cx="2794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355"/>
            </a:p>
          </p:txBody>
        </p:sp>
      </p:grpSp>
      <p:sp>
        <p:nvSpPr>
          <p:cNvPr id="161" name="Freeform 74"/>
          <p:cNvSpPr>
            <a:spLocks noEditPoints="1"/>
          </p:cNvSpPr>
          <p:nvPr/>
        </p:nvSpPr>
        <p:spPr bwMode="auto">
          <a:xfrm>
            <a:off x="930763" y="3013223"/>
            <a:ext cx="704851" cy="5857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162" name="组合 161"/>
          <p:cNvGrpSpPr/>
          <p:nvPr/>
        </p:nvGrpSpPr>
        <p:grpSpPr>
          <a:xfrm>
            <a:off x="10616101" y="3013223"/>
            <a:ext cx="704851" cy="585788"/>
            <a:chOff x="10545763" y="3073401"/>
            <a:chExt cx="704850" cy="585788"/>
          </a:xfrm>
          <a:solidFill>
            <a:srgbClr val="BA463A"/>
          </a:solidFill>
        </p:grpSpPr>
        <p:sp>
          <p:nvSpPr>
            <p:cNvPr id="163" name="Freeform 75"/>
            <p:cNvSpPr>
              <a:spLocks noEditPoints="1"/>
            </p:cNvSpPr>
            <p:nvPr/>
          </p:nvSpPr>
          <p:spPr bwMode="auto">
            <a:xfrm>
              <a:off x="10545763" y="3187701"/>
              <a:ext cx="704850" cy="471488"/>
            </a:xfrm>
            <a:custGeom>
              <a:avLst/>
              <a:gdLst>
                <a:gd name="T0" fmla="*/ 64 w 81"/>
                <a:gd name="T1" fmla="*/ 0 h 54"/>
                <a:gd name="T2" fmla="*/ 62 w 81"/>
                <a:gd name="T3" fmla="*/ 0 h 54"/>
                <a:gd name="T4" fmla="*/ 62 w 81"/>
                <a:gd name="T5" fmla="*/ 4 h 54"/>
                <a:gd name="T6" fmla="*/ 62 w 81"/>
                <a:gd name="T7" fmla="*/ 4 h 54"/>
                <a:gd name="T8" fmla="*/ 56 w 81"/>
                <a:gd name="T9" fmla="*/ 4 h 54"/>
                <a:gd name="T10" fmla="*/ 56 w 81"/>
                <a:gd name="T11" fmla="*/ 4 h 54"/>
                <a:gd name="T12" fmla="*/ 56 w 81"/>
                <a:gd name="T13" fmla="*/ 0 h 54"/>
                <a:gd name="T14" fmla="*/ 26 w 81"/>
                <a:gd name="T15" fmla="*/ 0 h 54"/>
                <a:gd name="T16" fmla="*/ 25 w 81"/>
                <a:gd name="T17" fmla="*/ 4 h 54"/>
                <a:gd name="T18" fmla="*/ 25 w 81"/>
                <a:gd name="T19" fmla="*/ 4 h 54"/>
                <a:gd name="T20" fmla="*/ 19 w 81"/>
                <a:gd name="T21" fmla="*/ 4 h 54"/>
                <a:gd name="T22" fmla="*/ 19 w 81"/>
                <a:gd name="T23" fmla="*/ 4 h 54"/>
                <a:gd name="T24" fmla="*/ 20 w 81"/>
                <a:gd name="T25" fmla="*/ 0 h 54"/>
                <a:gd name="T26" fmla="*/ 17 w 81"/>
                <a:gd name="T27" fmla="*/ 0 h 54"/>
                <a:gd name="T28" fmla="*/ 0 w 81"/>
                <a:gd name="T29" fmla="*/ 17 h 54"/>
                <a:gd name="T30" fmla="*/ 0 w 81"/>
                <a:gd name="T31" fmla="*/ 37 h 54"/>
                <a:gd name="T32" fmla="*/ 17 w 81"/>
                <a:gd name="T33" fmla="*/ 54 h 54"/>
                <a:gd name="T34" fmla="*/ 64 w 81"/>
                <a:gd name="T35" fmla="*/ 54 h 54"/>
                <a:gd name="T36" fmla="*/ 81 w 81"/>
                <a:gd name="T37" fmla="*/ 37 h 54"/>
                <a:gd name="T38" fmla="*/ 81 w 81"/>
                <a:gd name="T39" fmla="*/ 17 h 54"/>
                <a:gd name="T40" fmla="*/ 64 w 81"/>
                <a:gd name="T41" fmla="*/ 0 h 54"/>
                <a:gd name="T42" fmla="*/ 45 w 81"/>
                <a:gd name="T43" fmla="*/ 38 h 54"/>
                <a:gd name="T44" fmla="*/ 36 w 81"/>
                <a:gd name="T45" fmla="*/ 35 h 54"/>
                <a:gd name="T46" fmla="*/ 33 w 81"/>
                <a:gd name="T47" fmla="*/ 29 h 54"/>
                <a:gd name="T48" fmla="*/ 30 w 81"/>
                <a:gd name="T49" fmla="*/ 29 h 54"/>
                <a:gd name="T50" fmla="*/ 30 w 81"/>
                <a:gd name="T51" fmla="*/ 27 h 54"/>
                <a:gd name="T52" fmla="*/ 33 w 81"/>
                <a:gd name="T53" fmla="*/ 27 h 54"/>
                <a:gd name="T54" fmla="*/ 33 w 81"/>
                <a:gd name="T55" fmla="*/ 25 h 54"/>
                <a:gd name="T56" fmla="*/ 33 w 81"/>
                <a:gd name="T57" fmla="*/ 24 h 54"/>
                <a:gd name="T58" fmla="*/ 30 w 81"/>
                <a:gd name="T59" fmla="*/ 24 h 54"/>
                <a:gd name="T60" fmla="*/ 30 w 81"/>
                <a:gd name="T61" fmla="*/ 21 h 54"/>
                <a:gd name="T62" fmla="*/ 33 w 81"/>
                <a:gd name="T63" fmla="*/ 21 h 54"/>
                <a:gd name="T64" fmla="*/ 36 w 81"/>
                <a:gd name="T65" fmla="*/ 16 h 54"/>
                <a:gd name="T66" fmla="*/ 46 w 81"/>
                <a:gd name="T67" fmla="*/ 12 h 54"/>
                <a:gd name="T68" fmla="*/ 51 w 81"/>
                <a:gd name="T69" fmla="*/ 13 h 54"/>
                <a:gd name="T70" fmla="*/ 51 w 81"/>
                <a:gd name="T71" fmla="*/ 16 h 54"/>
                <a:gd name="T72" fmla="*/ 45 w 81"/>
                <a:gd name="T73" fmla="*/ 15 h 54"/>
                <a:gd name="T74" fmla="*/ 39 w 81"/>
                <a:gd name="T75" fmla="*/ 18 h 54"/>
                <a:gd name="T76" fmla="*/ 37 w 81"/>
                <a:gd name="T77" fmla="*/ 21 h 54"/>
                <a:gd name="T78" fmla="*/ 50 w 81"/>
                <a:gd name="T79" fmla="*/ 21 h 54"/>
                <a:gd name="T80" fmla="*/ 50 w 81"/>
                <a:gd name="T81" fmla="*/ 24 h 54"/>
                <a:gd name="T82" fmla="*/ 37 w 81"/>
                <a:gd name="T83" fmla="*/ 24 h 54"/>
                <a:gd name="T84" fmla="*/ 37 w 81"/>
                <a:gd name="T85" fmla="*/ 25 h 54"/>
                <a:gd name="T86" fmla="*/ 37 w 81"/>
                <a:gd name="T87" fmla="*/ 27 h 54"/>
                <a:gd name="T88" fmla="*/ 50 w 81"/>
                <a:gd name="T89" fmla="*/ 27 h 54"/>
                <a:gd name="T90" fmla="*/ 50 w 81"/>
                <a:gd name="T91" fmla="*/ 29 h 54"/>
                <a:gd name="T92" fmla="*/ 37 w 81"/>
                <a:gd name="T93" fmla="*/ 29 h 54"/>
                <a:gd name="T94" fmla="*/ 39 w 81"/>
                <a:gd name="T95" fmla="*/ 32 h 54"/>
                <a:gd name="T96" fmla="*/ 45 w 81"/>
                <a:gd name="T97" fmla="*/ 35 h 54"/>
                <a:gd name="T98" fmla="*/ 51 w 81"/>
                <a:gd name="T99" fmla="*/ 34 h 54"/>
                <a:gd name="T100" fmla="*/ 52 w 81"/>
                <a:gd name="T101" fmla="*/ 37 h 54"/>
                <a:gd name="T102" fmla="*/ 45 w 81"/>
                <a:gd name="T103"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1" h="54">
                  <a:moveTo>
                    <a:pt x="64" y="0"/>
                  </a:moveTo>
                  <a:cubicBezTo>
                    <a:pt x="62" y="0"/>
                    <a:pt x="62" y="0"/>
                    <a:pt x="62" y="0"/>
                  </a:cubicBezTo>
                  <a:cubicBezTo>
                    <a:pt x="62" y="1"/>
                    <a:pt x="62" y="2"/>
                    <a:pt x="62" y="4"/>
                  </a:cubicBezTo>
                  <a:cubicBezTo>
                    <a:pt x="62" y="4"/>
                    <a:pt x="62" y="4"/>
                    <a:pt x="62" y="4"/>
                  </a:cubicBezTo>
                  <a:cubicBezTo>
                    <a:pt x="56" y="4"/>
                    <a:pt x="56" y="4"/>
                    <a:pt x="56" y="4"/>
                  </a:cubicBezTo>
                  <a:cubicBezTo>
                    <a:pt x="56" y="4"/>
                    <a:pt x="56" y="4"/>
                    <a:pt x="56" y="4"/>
                  </a:cubicBezTo>
                  <a:cubicBezTo>
                    <a:pt x="56" y="2"/>
                    <a:pt x="56" y="1"/>
                    <a:pt x="56" y="0"/>
                  </a:cubicBezTo>
                  <a:cubicBezTo>
                    <a:pt x="26" y="0"/>
                    <a:pt x="26" y="0"/>
                    <a:pt x="26" y="0"/>
                  </a:cubicBezTo>
                  <a:cubicBezTo>
                    <a:pt x="26" y="1"/>
                    <a:pt x="26" y="2"/>
                    <a:pt x="25" y="4"/>
                  </a:cubicBezTo>
                  <a:cubicBezTo>
                    <a:pt x="25" y="4"/>
                    <a:pt x="25" y="4"/>
                    <a:pt x="25" y="4"/>
                  </a:cubicBezTo>
                  <a:cubicBezTo>
                    <a:pt x="19" y="4"/>
                    <a:pt x="19" y="4"/>
                    <a:pt x="19" y="4"/>
                  </a:cubicBezTo>
                  <a:cubicBezTo>
                    <a:pt x="19" y="4"/>
                    <a:pt x="19" y="4"/>
                    <a:pt x="19" y="4"/>
                  </a:cubicBezTo>
                  <a:cubicBezTo>
                    <a:pt x="19" y="2"/>
                    <a:pt x="19" y="1"/>
                    <a:pt x="20" y="0"/>
                  </a:cubicBezTo>
                  <a:cubicBezTo>
                    <a:pt x="17" y="0"/>
                    <a:pt x="17" y="0"/>
                    <a:pt x="17" y="0"/>
                  </a:cubicBezTo>
                  <a:cubicBezTo>
                    <a:pt x="8" y="0"/>
                    <a:pt x="0" y="7"/>
                    <a:pt x="0" y="17"/>
                  </a:cubicBezTo>
                  <a:cubicBezTo>
                    <a:pt x="0" y="37"/>
                    <a:pt x="0" y="37"/>
                    <a:pt x="0" y="37"/>
                  </a:cubicBezTo>
                  <a:cubicBezTo>
                    <a:pt x="0" y="46"/>
                    <a:pt x="8" y="54"/>
                    <a:pt x="17" y="54"/>
                  </a:cubicBezTo>
                  <a:cubicBezTo>
                    <a:pt x="64" y="54"/>
                    <a:pt x="64" y="54"/>
                    <a:pt x="64" y="54"/>
                  </a:cubicBezTo>
                  <a:cubicBezTo>
                    <a:pt x="74" y="54"/>
                    <a:pt x="81" y="46"/>
                    <a:pt x="81" y="37"/>
                  </a:cubicBezTo>
                  <a:cubicBezTo>
                    <a:pt x="81" y="17"/>
                    <a:pt x="81" y="17"/>
                    <a:pt x="81" y="17"/>
                  </a:cubicBezTo>
                  <a:cubicBezTo>
                    <a:pt x="81" y="7"/>
                    <a:pt x="74" y="0"/>
                    <a:pt x="64" y="0"/>
                  </a:cubicBezTo>
                  <a:close/>
                  <a:moveTo>
                    <a:pt x="45" y="38"/>
                  </a:moveTo>
                  <a:cubicBezTo>
                    <a:pt x="42" y="38"/>
                    <a:pt x="38" y="37"/>
                    <a:pt x="36" y="35"/>
                  </a:cubicBezTo>
                  <a:cubicBezTo>
                    <a:pt x="35" y="33"/>
                    <a:pt x="34" y="31"/>
                    <a:pt x="33" y="29"/>
                  </a:cubicBezTo>
                  <a:cubicBezTo>
                    <a:pt x="30" y="29"/>
                    <a:pt x="30" y="29"/>
                    <a:pt x="30" y="29"/>
                  </a:cubicBezTo>
                  <a:cubicBezTo>
                    <a:pt x="30" y="27"/>
                    <a:pt x="30" y="27"/>
                    <a:pt x="30" y="27"/>
                  </a:cubicBezTo>
                  <a:cubicBezTo>
                    <a:pt x="33" y="27"/>
                    <a:pt x="33" y="27"/>
                    <a:pt x="33" y="27"/>
                  </a:cubicBezTo>
                  <a:cubicBezTo>
                    <a:pt x="33" y="26"/>
                    <a:pt x="33" y="26"/>
                    <a:pt x="33" y="25"/>
                  </a:cubicBezTo>
                  <a:cubicBezTo>
                    <a:pt x="33" y="25"/>
                    <a:pt x="33" y="24"/>
                    <a:pt x="33" y="24"/>
                  </a:cubicBezTo>
                  <a:cubicBezTo>
                    <a:pt x="30" y="24"/>
                    <a:pt x="30" y="24"/>
                    <a:pt x="30" y="24"/>
                  </a:cubicBezTo>
                  <a:cubicBezTo>
                    <a:pt x="30" y="21"/>
                    <a:pt x="30" y="21"/>
                    <a:pt x="30" y="21"/>
                  </a:cubicBezTo>
                  <a:cubicBezTo>
                    <a:pt x="33" y="21"/>
                    <a:pt x="33" y="21"/>
                    <a:pt x="33" y="21"/>
                  </a:cubicBezTo>
                  <a:cubicBezTo>
                    <a:pt x="34" y="19"/>
                    <a:pt x="35" y="17"/>
                    <a:pt x="36" y="16"/>
                  </a:cubicBezTo>
                  <a:cubicBezTo>
                    <a:pt x="39" y="13"/>
                    <a:pt x="42" y="12"/>
                    <a:pt x="46" y="12"/>
                  </a:cubicBezTo>
                  <a:cubicBezTo>
                    <a:pt x="48" y="12"/>
                    <a:pt x="50" y="13"/>
                    <a:pt x="51" y="13"/>
                  </a:cubicBezTo>
                  <a:cubicBezTo>
                    <a:pt x="51" y="16"/>
                    <a:pt x="51" y="16"/>
                    <a:pt x="51" y="16"/>
                  </a:cubicBezTo>
                  <a:cubicBezTo>
                    <a:pt x="49" y="16"/>
                    <a:pt x="48" y="15"/>
                    <a:pt x="45" y="15"/>
                  </a:cubicBezTo>
                  <a:cubicBezTo>
                    <a:pt x="43" y="15"/>
                    <a:pt x="41" y="16"/>
                    <a:pt x="39" y="18"/>
                  </a:cubicBezTo>
                  <a:cubicBezTo>
                    <a:pt x="38" y="19"/>
                    <a:pt x="38" y="20"/>
                    <a:pt x="37" y="21"/>
                  </a:cubicBezTo>
                  <a:cubicBezTo>
                    <a:pt x="50" y="21"/>
                    <a:pt x="50" y="21"/>
                    <a:pt x="50" y="21"/>
                  </a:cubicBezTo>
                  <a:cubicBezTo>
                    <a:pt x="50" y="24"/>
                    <a:pt x="50" y="24"/>
                    <a:pt x="50" y="24"/>
                  </a:cubicBezTo>
                  <a:cubicBezTo>
                    <a:pt x="37" y="24"/>
                    <a:pt x="37" y="24"/>
                    <a:pt x="37" y="24"/>
                  </a:cubicBezTo>
                  <a:cubicBezTo>
                    <a:pt x="37" y="24"/>
                    <a:pt x="37" y="25"/>
                    <a:pt x="37" y="25"/>
                  </a:cubicBezTo>
                  <a:cubicBezTo>
                    <a:pt x="37" y="26"/>
                    <a:pt x="37" y="26"/>
                    <a:pt x="37" y="27"/>
                  </a:cubicBezTo>
                  <a:cubicBezTo>
                    <a:pt x="50" y="27"/>
                    <a:pt x="50" y="27"/>
                    <a:pt x="50" y="27"/>
                  </a:cubicBezTo>
                  <a:cubicBezTo>
                    <a:pt x="50" y="29"/>
                    <a:pt x="50" y="29"/>
                    <a:pt x="50" y="29"/>
                  </a:cubicBezTo>
                  <a:cubicBezTo>
                    <a:pt x="37" y="29"/>
                    <a:pt x="37" y="29"/>
                    <a:pt x="37" y="29"/>
                  </a:cubicBezTo>
                  <a:cubicBezTo>
                    <a:pt x="38" y="30"/>
                    <a:pt x="38" y="32"/>
                    <a:pt x="39" y="32"/>
                  </a:cubicBezTo>
                  <a:cubicBezTo>
                    <a:pt x="41" y="34"/>
                    <a:pt x="43" y="35"/>
                    <a:pt x="45" y="35"/>
                  </a:cubicBezTo>
                  <a:cubicBezTo>
                    <a:pt x="48" y="35"/>
                    <a:pt x="50" y="34"/>
                    <a:pt x="51" y="34"/>
                  </a:cubicBezTo>
                  <a:cubicBezTo>
                    <a:pt x="52" y="37"/>
                    <a:pt x="52" y="37"/>
                    <a:pt x="52" y="37"/>
                  </a:cubicBezTo>
                  <a:cubicBezTo>
                    <a:pt x="50" y="37"/>
                    <a:pt x="48" y="38"/>
                    <a:pt x="4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64" name="Freeform 76"/>
            <p:cNvSpPr/>
            <p:nvPr/>
          </p:nvSpPr>
          <p:spPr bwMode="auto">
            <a:xfrm>
              <a:off x="10718800" y="3073401"/>
              <a:ext cx="357188" cy="139700"/>
            </a:xfrm>
            <a:custGeom>
              <a:avLst/>
              <a:gdLst>
                <a:gd name="T0" fmla="*/ 41 w 41"/>
                <a:gd name="T1" fmla="*/ 13 h 16"/>
                <a:gd name="T2" fmla="*/ 30 w 41"/>
                <a:gd name="T3" fmla="*/ 0 h 16"/>
                <a:gd name="T4" fmla="*/ 12 w 41"/>
                <a:gd name="T5" fmla="*/ 0 h 16"/>
                <a:gd name="T6" fmla="*/ 1 w 41"/>
                <a:gd name="T7" fmla="*/ 13 h 16"/>
                <a:gd name="T8" fmla="*/ 0 w 41"/>
                <a:gd name="T9" fmla="*/ 16 h 16"/>
                <a:gd name="T10" fmla="*/ 4 w 41"/>
                <a:gd name="T11" fmla="*/ 16 h 16"/>
                <a:gd name="T12" fmla="*/ 5 w 41"/>
                <a:gd name="T13" fmla="*/ 13 h 16"/>
                <a:gd name="T14" fmla="*/ 14 w 41"/>
                <a:gd name="T15" fmla="*/ 3 h 16"/>
                <a:gd name="T16" fmla="*/ 28 w 41"/>
                <a:gd name="T17" fmla="*/ 3 h 16"/>
                <a:gd name="T18" fmla="*/ 37 w 41"/>
                <a:gd name="T19" fmla="*/ 13 h 16"/>
                <a:gd name="T20" fmla="*/ 37 w 41"/>
                <a:gd name="T21" fmla="*/ 16 h 16"/>
                <a:gd name="T22" fmla="*/ 41 w 41"/>
                <a:gd name="T23" fmla="*/ 16 h 16"/>
                <a:gd name="T24" fmla="*/ 41 w 41"/>
                <a:gd name="T2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6">
                  <a:moveTo>
                    <a:pt x="41" y="13"/>
                  </a:moveTo>
                  <a:cubicBezTo>
                    <a:pt x="39" y="5"/>
                    <a:pt x="35" y="0"/>
                    <a:pt x="30" y="0"/>
                  </a:cubicBezTo>
                  <a:cubicBezTo>
                    <a:pt x="12" y="0"/>
                    <a:pt x="12" y="0"/>
                    <a:pt x="12" y="0"/>
                  </a:cubicBezTo>
                  <a:cubicBezTo>
                    <a:pt x="7" y="0"/>
                    <a:pt x="2" y="5"/>
                    <a:pt x="1" y="13"/>
                  </a:cubicBezTo>
                  <a:cubicBezTo>
                    <a:pt x="0" y="14"/>
                    <a:pt x="0" y="15"/>
                    <a:pt x="0" y="16"/>
                  </a:cubicBezTo>
                  <a:cubicBezTo>
                    <a:pt x="4" y="16"/>
                    <a:pt x="4" y="16"/>
                    <a:pt x="4" y="16"/>
                  </a:cubicBezTo>
                  <a:cubicBezTo>
                    <a:pt x="5" y="15"/>
                    <a:pt x="5" y="14"/>
                    <a:pt x="5" y="13"/>
                  </a:cubicBezTo>
                  <a:cubicBezTo>
                    <a:pt x="6" y="7"/>
                    <a:pt x="10" y="3"/>
                    <a:pt x="14" y="3"/>
                  </a:cubicBezTo>
                  <a:cubicBezTo>
                    <a:pt x="28" y="3"/>
                    <a:pt x="28" y="3"/>
                    <a:pt x="28" y="3"/>
                  </a:cubicBezTo>
                  <a:cubicBezTo>
                    <a:pt x="32" y="3"/>
                    <a:pt x="35" y="7"/>
                    <a:pt x="37" y="13"/>
                  </a:cubicBezTo>
                  <a:cubicBezTo>
                    <a:pt x="37" y="14"/>
                    <a:pt x="37" y="15"/>
                    <a:pt x="37" y="16"/>
                  </a:cubicBezTo>
                  <a:cubicBezTo>
                    <a:pt x="41" y="16"/>
                    <a:pt x="41" y="16"/>
                    <a:pt x="41" y="16"/>
                  </a:cubicBezTo>
                  <a:cubicBezTo>
                    <a:pt x="41" y="15"/>
                    <a:pt x="41" y="14"/>
                    <a:pt x="4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165" name="Freeform 77"/>
          <p:cNvSpPr>
            <a:spLocks noEditPoints="1"/>
          </p:cNvSpPr>
          <p:nvPr/>
        </p:nvSpPr>
        <p:spPr bwMode="auto">
          <a:xfrm>
            <a:off x="2070588" y="2960835"/>
            <a:ext cx="514351" cy="681039"/>
          </a:xfrm>
          <a:custGeom>
            <a:avLst/>
            <a:gdLst>
              <a:gd name="T0" fmla="*/ 57 w 59"/>
              <a:gd name="T1" fmla="*/ 38 h 78"/>
              <a:gd name="T2" fmla="*/ 37 w 59"/>
              <a:gd name="T3" fmla="*/ 12 h 78"/>
              <a:gd name="T4" fmla="*/ 36 w 59"/>
              <a:gd name="T5" fmla="*/ 10 h 78"/>
              <a:gd name="T6" fmla="*/ 38 w 59"/>
              <a:gd name="T7" fmla="*/ 7 h 78"/>
              <a:gd name="T8" fmla="*/ 41 w 59"/>
              <a:gd name="T9" fmla="*/ 3 h 78"/>
              <a:gd name="T10" fmla="*/ 41 w 59"/>
              <a:gd name="T11" fmla="*/ 2 h 78"/>
              <a:gd name="T12" fmla="*/ 40 w 59"/>
              <a:gd name="T13" fmla="*/ 1 h 78"/>
              <a:gd name="T14" fmla="*/ 36 w 59"/>
              <a:gd name="T15" fmla="*/ 2 h 78"/>
              <a:gd name="T16" fmla="*/ 18 w 59"/>
              <a:gd name="T17" fmla="*/ 2 h 78"/>
              <a:gd name="T18" fmla="*/ 19 w 59"/>
              <a:gd name="T19" fmla="*/ 5 h 78"/>
              <a:gd name="T20" fmla="*/ 22 w 59"/>
              <a:gd name="T21" fmla="*/ 11 h 78"/>
              <a:gd name="T22" fmla="*/ 22 w 59"/>
              <a:gd name="T23" fmla="*/ 13 h 78"/>
              <a:gd name="T24" fmla="*/ 0 w 59"/>
              <a:gd name="T25" fmla="*/ 59 h 78"/>
              <a:gd name="T26" fmla="*/ 29 w 59"/>
              <a:gd name="T27" fmla="*/ 78 h 78"/>
              <a:gd name="T28" fmla="*/ 56 w 59"/>
              <a:gd name="T29" fmla="*/ 70 h 78"/>
              <a:gd name="T30" fmla="*/ 59 w 59"/>
              <a:gd name="T31" fmla="*/ 59 h 78"/>
              <a:gd name="T32" fmla="*/ 20 w 59"/>
              <a:gd name="T33" fmla="*/ 4 h 78"/>
              <a:gd name="T34" fmla="*/ 20 w 59"/>
              <a:gd name="T35" fmla="*/ 3 h 78"/>
              <a:gd name="T36" fmla="*/ 36 w 59"/>
              <a:gd name="T37" fmla="*/ 4 h 78"/>
              <a:gd name="T38" fmla="*/ 37 w 59"/>
              <a:gd name="T39" fmla="*/ 6 h 78"/>
              <a:gd name="T40" fmla="*/ 24 w 59"/>
              <a:gd name="T41" fmla="*/ 8 h 78"/>
              <a:gd name="T42" fmla="*/ 36 w 59"/>
              <a:gd name="T43" fmla="*/ 11 h 78"/>
              <a:gd name="T44" fmla="*/ 36 w 59"/>
              <a:gd name="T45" fmla="*/ 12 h 78"/>
              <a:gd name="T46" fmla="*/ 25 w 59"/>
              <a:gd name="T47" fmla="*/ 13 h 78"/>
              <a:gd name="T48" fmla="*/ 23 w 59"/>
              <a:gd name="T49" fmla="*/ 12 h 78"/>
              <a:gd name="T50" fmla="*/ 23 w 59"/>
              <a:gd name="T51" fmla="*/ 11 h 78"/>
              <a:gd name="T52" fmla="*/ 26 w 59"/>
              <a:gd name="T53" fmla="*/ 11 h 78"/>
              <a:gd name="T54" fmla="*/ 35 w 59"/>
              <a:gd name="T55" fmla="*/ 11 h 78"/>
              <a:gd name="T56" fmla="*/ 55 w 59"/>
              <a:gd name="T57" fmla="*/ 70 h 78"/>
              <a:gd name="T58" fmla="*/ 4 w 59"/>
              <a:gd name="T59" fmla="*/ 70 h 78"/>
              <a:gd name="T60" fmla="*/ 4 w 59"/>
              <a:gd name="T61" fmla="*/ 38 h 78"/>
              <a:gd name="T62" fmla="*/ 4 w 59"/>
              <a:gd name="T63" fmla="*/ 38 h 78"/>
              <a:gd name="T64" fmla="*/ 36 w 59"/>
              <a:gd name="T65" fmla="*/ 15 h 78"/>
              <a:gd name="T66" fmla="*/ 55 w 59"/>
              <a:gd name="T67" fmla="*/ 38 h 78"/>
              <a:gd name="T68" fmla="*/ 56 w 59"/>
              <a:gd name="T69" fmla="*/ 45 h 78"/>
              <a:gd name="T70" fmla="*/ 55 w 59"/>
              <a:gd name="T71" fmla="*/ 70 h 78"/>
              <a:gd name="T72" fmla="*/ 30 w 59"/>
              <a:gd name="T73" fmla="*/ 30 h 78"/>
              <a:gd name="T74" fmla="*/ 36 w 59"/>
              <a:gd name="T75" fmla="*/ 38 h 78"/>
              <a:gd name="T76" fmla="*/ 38 w 59"/>
              <a:gd name="T77" fmla="*/ 38 h 78"/>
              <a:gd name="T78" fmla="*/ 39 w 59"/>
              <a:gd name="T79" fmla="*/ 30 h 78"/>
              <a:gd name="T80" fmla="*/ 30 w 59"/>
              <a:gd name="T81" fmla="*/ 24 h 78"/>
              <a:gd name="T82" fmla="*/ 28 w 59"/>
              <a:gd name="T83" fmla="*/ 25 h 78"/>
              <a:gd name="T84" fmla="*/ 21 w 59"/>
              <a:gd name="T85" fmla="*/ 30 h 78"/>
              <a:gd name="T86" fmla="*/ 20 w 59"/>
              <a:gd name="T87" fmla="*/ 42 h 78"/>
              <a:gd name="T88" fmla="*/ 28 w 59"/>
              <a:gd name="T89" fmla="*/ 60 h 78"/>
              <a:gd name="T90" fmla="*/ 21 w 59"/>
              <a:gd name="T91" fmla="*/ 51 h 78"/>
              <a:gd name="T92" fmla="*/ 18 w 59"/>
              <a:gd name="T93" fmla="*/ 59 h 78"/>
              <a:gd name="T94" fmla="*/ 28 w 59"/>
              <a:gd name="T95" fmla="*/ 63 h 78"/>
              <a:gd name="T96" fmla="*/ 30 w 59"/>
              <a:gd name="T97" fmla="*/ 66 h 78"/>
              <a:gd name="T98" fmla="*/ 38 w 59"/>
              <a:gd name="T99" fmla="*/ 60 h 78"/>
              <a:gd name="T100" fmla="*/ 39 w 59"/>
              <a:gd name="T101" fmla="*/ 47 h 78"/>
              <a:gd name="T102" fmla="*/ 28 w 59"/>
              <a:gd name="T103" fmla="*/ 39 h 78"/>
              <a:gd name="T104" fmla="*/ 25 w 59"/>
              <a:gd name="T105" fmla="*/ 31 h 78"/>
              <a:gd name="T106" fmla="*/ 28 w 59"/>
              <a:gd name="T107" fmla="*/ 39 h 78"/>
              <a:gd name="T108" fmla="*/ 30 w 59"/>
              <a:gd name="T109" fmla="*/ 60 h 78"/>
              <a:gd name="T110" fmla="*/ 34 w 59"/>
              <a:gd name="T111" fmla="*/ 53 h 78"/>
              <a:gd name="T112" fmla="*/ 34 w 59"/>
              <a:gd name="T113" fmla="*/ 5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78">
                <a:moveTo>
                  <a:pt x="59" y="59"/>
                </a:moveTo>
                <a:cubicBezTo>
                  <a:pt x="59" y="50"/>
                  <a:pt x="57" y="39"/>
                  <a:pt x="57" y="38"/>
                </a:cubicBezTo>
                <a:cubicBezTo>
                  <a:pt x="57" y="27"/>
                  <a:pt x="48" y="18"/>
                  <a:pt x="37" y="13"/>
                </a:cubicBezTo>
                <a:cubicBezTo>
                  <a:pt x="37" y="12"/>
                  <a:pt x="37" y="12"/>
                  <a:pt x="37" y="12"/>
                </a:cubicBezTo>
                <a:cubicBezTo>
                  <a:pt x="37" y="11"/>
                  <a:pt x="37" y="11"/>
                  <a:pt x="37" y="11"/>
                </a:cubicBezTo>
                <a:cubicBezTo>
                  <a:pt x="37" y="10"/>
                  <a:pt x="36" y="10"/>
                  <a:pt x="36" y="10"/>
                </a:cubicBezTo>
                <a:cubicBezTo>
                  <a:pt x="36" y="10"/>
                  <a:pt x="36" y="10"/>
                  <a:pt x="36" y="10"/>
                </a:cubicBezTo>
                <a:cubicBezTo>
                  <a:pt x="36" y="9"/>
                  <a:pt x="37" y="8"/>
                  <a:pt x="38" y="7"/>
                </a:cubicBezTo>
                <a:cubicBezTo>
                  <a:pt x="39" y="6"/>
                  <a:pt x="40" y="5"/>
                  <a:pt x="40" y="4"/>
                </a:cubicBezTo>
                <a:cubicBezTo>
                  <a:pt x="41" y="3"/>
                  <a:pt x="41" y="3"/>
                  <a:pt x="41" y="3"/>
                </a:cubicBezTo>
                <a:cubicBezTo>
                  <a:pt x="41" y="3"/>
                  <a:pt x="41" y="3"/>
                  <a:pt x="41" y="3"/>
                </a:cubicBezTo>
                <a:cubicBezTo>
                  <a:pt x="41" y="3"/>
                  <a:pt x="41" y="3"/>
                  <a:pt x="41" y="2"/>
                </a:cubicBezTo>
                <a:cubicBezTo>
                  <a:pt x="41" y="2"/>
                  <a:pt x="41" y="2"/>
                  <a:pt x="41" y="2"/>
                </a:cubicBezTo>
                <a:cubicBezTo>
                  <a:pt x="40" y="1"/>
                  <a:pt x="40" y="1"/>
                  <a:pt x="40" y="1"/>
                </a:cubicBezTo>
                <a:cubicBezTo>
                  <a:pt x="40" y="1"/>
                  <a:pt x="40" y="1"/>
                  <a:pt x="39" y="2"/>
                </a:cubicBezTo>
                <a:cubicBezTo>
                  <a:pt x="39" y="2"/>
                  <a:pt x="38" y="2"/>
                  <a:pt x="36" y="2"/>
                </a:cubicBezTo>
                <a:cubicBezTo>
                  <a:pt x="32" y="2"/>
                  <a:pt x="26" y="0"/>
                  <a:pt x="22" y="0"/>
                </a:cubicBezTo>
                <a:cubicBezTo>
                  <a:pt x="20" y="0"/>
                  <a:pt x="19" y="0"/>
                  <a:pt x="18" y="2"/>
                </a:cubicBezTo>
                <a:cubicBezTo>
                  <a:pt x="18" y="3"/>
                  <a:pt x="18" y="3"/>
                  <a:pt x="18" y="3"/>
                </a:cubicBezTo>
                <a:cubicBezTo>
                  <a:pt x="18" y="4"/>
                  <a:pt x="18" y="5"/>
                  <a:pt x="19" y="5"/>
                </a:cubicBezTo>
                <a:cubicBezTo>
                  <a:pt x="20" y="7"/>
                  <a:pt x="22" y="9"/>
                  <a:pt x="23" y="10"/>
                </a:cubicBezTo>
                <a:cubicBezTo>
                  <a:pt x="22" y="10"/>
                  <a:pt x="22" y="11"/>
                  <a:pt x="22" y="11"/>
                </a:cubicBezTo>
                <a:cubicBezTo>
                  <a:pt x="22" y="12"/>
                  <a:pt x="22" y="12"/>
                  <a:pt x="22" y="12"/>
                </a:cubicBezTo>
                <a:cubicBezTo>
                  <a:pt x="22" y="13"/>
                  <a:pt x="22" y="13"/>
                  <a:pt x="22" y="13"/>
                </a:cubicBezTo>
                <a:cubicBezTo>
                  <a:pt x="11" y="18"/>
                  <a:pt x="2" y="27"/>
                  <a:pt x="2" y="38"/>
                </a:cubicBezTo>
                <a:cubicBezTo>
                  <a:pt x="2" y="39"/>
                  <a:pt x="0" y="50"/>
                  <a:pt x="0" y="59"/>
                </a:cubicBezTo>
                <a:cubicBezTo>
                  <a:pt x="0" y="64"/>
                  <a:pt x="0" y="69"/>
                  <a:pt x="2" y="71"/>
                </a:cubicBezTo>
                <a:cubicBezTo>
                  <a:pt x="8" y="76"/>
                  <a:pt x="18" y="78"/>
                  <a:pt x="29" y="78"/>
                </a:cubicBezTo>
                <a:cubicBezTo>
                  <a:pt x="40" y="78"/>
                  <a:pt x="51" y="76"/>
                  <a:pt x="57" y="71"/>
                </a:cubicBezTo>
                <a:cubicBezTo>
                  <a:pt x="56" y="70"/>
                  <a:pt x="56" y="70"/>
                  <a:pt x="56" y="70"/>
                </a:cubicBezTo>
                <a:cubicBezTo>
                  <a:pt x="57" y="71"/>
                  <a:pt x="57" y="71"/>
                  <a:pt x="57" y="71"/>
                </a:cubicBezTo>
                <a:cubicBezTo>
                  <a:pt x="59" y="69"/>
                  <a:pt x="59" y="64"/>
                  <a:pt x="59" y="59"/>
                </a:cubicBezTo>
                <a:close/>
                <a:moveTo>
                  <a:pt x="22" y="6"/>
                </a:moveTo>
                <a:cubicBezTo>
                  <a:pt x="21" y="6"/>
                  <a:pt x="21" y="5"/>
                  <a:pt x="20" y="4"/>
                </a:cubicBezTo>
                <a:cubicBezTo>
                  <a:pt x="20" y="4"/>
                  <a:pt x="20" y="3"/>
                  <a:pt x="20" y="3"/>
                </a:cubicBezTo>
                <a:cubicBezTo>
                  <a:pt x="20" y="3"/>
                  <a:pt x="20" y="3"/>
                  <a:pt x="20" y="3"/>
                </a:cubicBezTo>
                <a:cubicBezTo>
                  <a:pt x="20" y="2"/>
                  <a:pt x="21" y="2"/>
                  <a:pt x="22" y="2"/>
                </a:cubicBezTo>
                <a:cubicBezTo>
                  <a:pt x="25" y="2"/>
                  <a:pt x="31" y="4"/>
                  <a:pt x="36" y="4"/>
                </a:cubicBezTo>
                <a:cubicBezTo>
                  <a:pt x="37" y="4"/>
                  <a:pt x="37" y="4"/>
                  <a:pt x="38" y="4"/>
                </a:cubicBezTo>
                <a:cubicBezTo>
                  <a:pt x="37" y="5"/>
                  <a:pt x="37" y="5"/>
                  <a:pt x="37" y="6"/>
                </a:cubicBezTo>
                <a:cubicBezTo>
                  <a:pt x="36" y="7"/>
                  <a:pt x="35" y="8"/>
                  <a:pt x="34" y="8"/>
                </a:cubicBezTo>
                <a:cubicBezTo>
                  <a:pt x="24" y="8"/>
                  <a:pt x="24" y="8"/>
                  <a:pt x="24" y="8"/>
                </a:cubicBezTo>
                <a:cubicBezTo>
                  <a:pt x="24" y="8"/>
                  <a:pt x="23" y="7"/>
                  <a:pt x="22" y="6"/>
                </a:cubicBezTo>
                <a:close/>
                <a:moveTo>
                  <a:pt x="36" y="11"/>
                </a:moveTo>
                <a:cubicBezTo>
                  <a:pt x="36" y="12"/>
                  <a:pt x="36" y="12"/>
                  <a:pt x="36" y="12"/>
                </a:cubicBezTo>
                <a:cubicBezTo>
                  <a:pt x="36" y="12"/>
                  <a:pt x="36" y="12"/>
                  <a:pt x="36" y="12"/>
                </a:cubicBezTo>
                <a:cubicBezTo>
                  <a:pt x="35" y="12"/>
                  <a:pt x="35" y="13"/>
                  <a:pt x="34" y="13"/>
                </a:cubicBezTo>
                <a:cubicBezTo>
                  <a:pt x="25" y="13"/>
                  <a:pt x="25" y="13"/>
                  <a:pt x="25" y="13"/>
                </a:cubicBezTo>
                <a:cubicBezTo>
                  <a:pt x="24" y="13"/>
                  <a:pt x="24" y="13"/>
                  <a:pt x="24" y="13"/>
                </a:cubicBezTo>
                <a:cubicBezTo>
                  <a:pt x="23" y="12"/>
                  <a:pt x="23" y="12"/>
                  <a:pt x="23" y="12"/>
                </a:cubicBezTo>
                <a:cubicBezTo>
                  <a:pt x="23" y="12"/>
                  <a:pt x="23" y="12"/>
                  <a:pt x="23" y="12"/>
                </a:cubicBezTo>
                <a:cubicBezTo>
                  <a:pt x="23" y="11"/>
                  <a:pt x="23" y="11"/>
                  <a:pt x="23" y="11"/>
                </a:cubicBezTo>
                <a:cubicBezTo>
                  <a:pt x="23" y="11"/>
                  <a:pt x="23" y="11"/>
                  <a:pt x="23" y="11"/>
                </a:cubicBezTo>
                <a:cubicBezTo>
                  <a:pt x="24" y="11"/>
                  <a:pt x="25" y="11"/>
                  <a:pt x="26" y="11"/>
                </a:cubicBezTo>
                <a:cubicBezTo>
                  <a:pt x="33" y="11"/>
                  <a:pt x="33" y="11"/>
                  <a:pt x="33" y="11"/>
                </a:cubicBezTo>
                <a:cubicBezTo>
                  <a:pt x="34" y="11"/>
                  <a:pt x="35" y="11"/>
                  <a:pt x="35" y="11"/>
                </a:cubicBezTo>
                <a:cubicBezTo>
                  <a:pt x="36" y="11"/>
                  <a:pt x="36" y="11"/>
                  <a:pt x="36" y="11"/>
                </a:cubicBezTo>
                <a:close/>
                <a:moveTo>
                  <a:pt x="55" y="70"/>
                </a:moveTo>
                <a:cubicBezTo>
                  <a:pt x="51" y="74"/>
                  <a:pt x="40" y="76"/>
                  <a:pt x="29" y="76"/>
                </a:cubicBezTo>
                <a:cubicBezTo>
                  <a:pt x="19" y="76"/>
                  <a:pt x="8" y="74"/>
                  <a:pt x="4" y="70"/>
                </a:cubicBezTo>
                <a:cubicBezTo>
                  <a:pt x="2" y="68"/>
                  <a:pt x="2" y="64"/>
                  <a:pt x="2" y="59"/>
                </a:cubicBezTo>
                <a:cubicBezTo>
                  <a:pt x="2" y="50"/>
                  <a:pt x="4" y="38"/>
                  <a:pt x="4" y="38"/>
                </a:cubicBezTo>
                <a:cubicBezTo>
                  <a:pt x="4" y="38"/>
                  <a:pt x="4" y="38"/>
                  <a:pt x="4" y="38"/>
                </a:cubicBezTo>
                <a:cubicBezTo>
                  <a:pt x="4" y="38"/>
                  <a:pt x="4" y="38"/>
                  <a:pt x="4" y="38"/>
                </a:cubicBezTo>
                <a:cubicBezTo>
                  <a:pt x="4" y="28"/>
                  <a:pt x="12" y="19"/>
                  <a:pt x="23" y="15"/>
                </a:cubicBezTo>
                <a:cubicBezTo>
                  <a:pt x="36" y="15"/>
                  <a:pt x="36" y="15"/>
                  <a:pt x="36" y="15"/>
                </a:cubicBezTo>
                <a:cubicBezTo>
                  <a:pt x="47" y="19"/>
                  <a:pt x="55" y="28"/>
                  <a:pt x="55" y="38"/>
                </a:cubicBezTo>
                <a:cubicBezTo>
                  <a:pt x="55" y="38"/>
                  <a:pt x="55" y="38"/>
                  <a:pt x="55" y="38"/>
                </a:cubicBezTo>
                <a:cubicBezTo>
                  <a:pt x="55" y="38"/>
                  <a:pt x="55" y="38"/>
                  <a:pt x="55" y="38"/>
                </a:cubicBezTo>
                <a:cubicBezTo>
                  <a:pt x="55" y="38"/>
                  <a:pt x="55" y="41"/>
                  <a:pt x="56" y="45"/>
                </a:cubicBezTo>
                <a:cubicBezTo>
                  <a:pt x="57" y="49"/>
                  <a:pt x="57" y="55"/>
                  <a:pt x="57" y="59"/>
                </a:cubicBezTo>
                <a:cubicBezTo>
                  <a:pt x="57" y="64"/>
                  <a:pt x="57" y="68"/>
                  <a:pt x="55" y="70"/>
                </a:cubicBezTo>
                <a:close/>
                <a:moveTo>
                  <a:pt x="30" y="40"/>
                </a:moveTo>
                <a:cubicBezTo>
                  <a:pt x="30" y="30"/>
                  <a:pt x="30" y="30"/>
                  <a:pt x="30" y="30"/>
                </a:cubicBezTo>
                <a:cubicBezTo>
                  <a:pt x="32" y="30"/>
                  <a:pt x="33" y="31"/>
                  <a:pt x="34" y="32"/>
                </a:cubicBezTo>
                <a:cubicBezTo>
                  <a:pt x="35" y="33"/>
                  <a:pt x="36" y="35"/>
                  <a:pt x="36" y="38"/>
                </a:cubicBezTo>
                <a:cubicBezTo>
                  <a:pt x="36" y="38"/>
                  <a:pt x="36" y="38"/>
                  <a:pt x="36" y="38"/>
                </a:cubicBezTo>
                <a:cubicBezTo>
                  <a:pt x="38" y="38"/>
                  <a:pt x="38" y="38"/>
                  <a:pt x="38" y="38"/>
                </a:cubicBezTo>
                <a:cubicBezTo>
                  <a:pt x="39" y="31"/>
                  <a:pt x="39" y="31"/>
                  <a:pt x="39" y="31"/>
                </a:cubicBezTo>
                <a:cubicBezTo>
                  <a:pt x="39" y="30"/>
                  <a:pt x="39" y="30"/>
                  <a:pt x="39" y="30"/>
                </a:cubicBezTo>
                <a:cubicBezTo>
                  <a:pt x="36" y="28"/>
                  <a:pt x="34" y="27"/>
                  <a:pt x="30" y="27"/>
                </a:cubicBezTo>
                <a:cubicBezTo>
                  <a:pt x="30" y="24"/>
                  <a:pt x="30" y="24"/>
                  <a:pt x="30" y="24"/>
                </a:cubicBezTo>
                <a:cubicBezTo>
                  <a:pt x="28" y="24"/>
                  <a:pt x="28" y="24"/>
                  <a:pt x="28" y="24"/>
                </a:cubicBezTo>
                <a:cubicBezTo>
                  <a:pt x="28" y="25"/>
                  <a:pt x="28" y="25"/>
                  <a:pt x="28" y="25"/>
                </a:cubicBezTo>
                <a:cubicBezTo>
                  <a:pt x="28" y="27"/>
                  <a:pt x="28" y="27"/>
                  <a:pt x="28" y="27"/>
                </a:cubicBezTo>
                <a:cubicBezTo>
                  <a:pt x="25" y="27"/>
                  <a:pt x="23" y="28"/>
                  <a:pt x="21" y="30"/>
                </a:cubicBezTo>
                <a:cubicBezTo>
                  <a:pt x="19" y="32"/>
                  <a:pt x="18" y="34"/>
                  <a:pt x="18" y="36"/>
                </a:cubicBezTo>
                <a:cubicBezTo>
                  <a:pt x="18" y="38"/>
                  <a:pt x="19" y="40"/>
                  <a:pt x="20" y="42"/>
                </a:cubicBezTo>
                <a:cubicBezTo>
                  <a:pt x="22" y="44"/>
                  <a:pt x="24" y="46"/>
                  <a:pt x="28" y="48"/>
                </a:cubicBezTo>
                <a:cubicBezTo>
                  <a:pt x="28" y="60"/>
                  <a:pt x="28" y="60"/>
                  <a:pt x="28" y="60"/>
                </a:cubicBezTo>
                <a:cubicBezTo>
                  <a:pt x="24" y="59"/>
                  <a:pt x="22" y="57"/>
                  <a:pt x="21" y="52"/>
                </a:cubicBezTo>
                <a:cubicBezTo>
                  <a:pt x="21" y="51"/>
                  <a:pt x="21" y="51"/>
                  <a:pt x="21" y="51"/>
                </a:cubicBezTo>
                <a:cubicBezTo>
                  <a:pt x="19" y="51"/>
                  <a:pt x="19" y="51"/>
                  <a:pt x="19" y="51"/>
                </a:cubicBezTo>
                <a:cubicBezTo>
                  <a:pt x="18" y="59"/>
                  <a:pt x="18" y="59"/>
                  <a:pt x="18" y="59"/>
                </a:cubicBezTo>
                <a:cubicBezTo>
                  <a:pt x="18" y="59"/>
                  <a:pt x="18" y="59"/>
                  <a:pt x="18" y="59"/>
                </a:cubicBezTo>
                <a:cubicBezTo>
                  <a:pt x="21" y="61"/>
                  <a:pt x="24" y="63"/>
                  <a:pt x="28" y="63"/>
                </a:cubicBezTo>
                <a:cubicBezTo>
                  <a:pt x="28" y="66"/>
                  <a:pt x="28" y="66"/>
                  <a:pt x="28" y="66"/>
                </a:cubicBezTo>
                <a:cubicBezTo>
                  <a:pt x="30" y="66"/>
                  <a:pt x="30" y="66"/>
                  <a:pt x="30" y="66"/>
                </a:cubicBezTo>
                <a:cubicBezTo>
                  <a:pt x="30" y="63"/>
                  <a:pt x="30" y="63"/>
                  <a:pt x="30" y="63"/>
                </a:cubicBezTo>
                <a:cubicBezTo>
                  <a:pt x="33" y="63"/>
                  <a:pt x="36" y="62"/>
                  <a:pt x="38" y="60"/>
                </a:cubicBezTo>
                <a:cubicBezTo>
                  <a:pt x="40" y="59"/>
                  <a:pt x="41" y="56"/>
                  <a:pt x="41" y="54"/>
                </a:cubicBezTo>
                <a:cubicBezTo>
                  <a:pt x="41" y="51"/>
                  <a:pt x="40" y="49"/>
                  <a:pt x="39" y="47"/>
                </a:cubicBezTo>
                <a:cubicBezTo>
                  <a:pt x="37" y="46"/>
                  <a:pt x="34" y="43"/>
                  <a:pt x="30" y="40"/>
                </a:cubicBezTo>
                <a:close/>
                <a:moveTo>
                  <a:pt x="28" y="39"/>
                </a:moveTo>
                <a:cubicBezTo>
                  <a:pt x="25" y="37"/>
                  <a:pt x="24" y="35"/>
                  <a:pt x="24" y="33"/>
                </a:cubicBezTo>
                <a:cubicBezTo>
                  <a:pt x="24" y="33"/>
                  <a:pt x="24" y="32"/>
                  <a:pt x="25" y="31"/>
                </a:cubicBezTo>
                <a:cubicBezTo>
                  <a:pt x="26" y="30"/>
                  <a:pt x="27" y="30"/>
                  <a:pt x="28" y="30"/>
                </a:cubicBezTo>
                <a:lnTo>
                  <a:pt x="28" y="39"/>
                </a:lnTo>
                <a:close/>
                <a:moveTo>
                  <a:pt x="34" y="59"/>
                </a:moveTo>
                <a:cubicBezTo>
                  <a:pt x="33" y="59"/>
                  <a:pt x="32" y="60"/>
                  <a:pt x="30" y="60"/>
                </a:cubicBezTo>
                <a:cubicBezTo>
                  <a:pt x="30" y="50"/>
                  <a:pt x="30" y="50"/>
                  <a:pt x="30" y="50"/>
                </a:cubicBezTo>
                <a:cubicBezTo>
                  <a:pt x="32" y="51"/>
                  <a:pt x="33" y="52"/>
                  <a:pt x="34" y="53"/>
                </a:cubicBezTo>
                <a:cubicBezTo>
                  <a:pt x="35" y="54"/>
                  <a:pt x="35" y="55"/>
                  <a:pt x="35" y="56"/>
                </a:cubicBezTo>
                <a:cubicBezTo>
                  <a:pt x="35" y="57"/>
                  <a:pt x="35" y="58"/>
                  <a:pt x="34" y="59"/>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70" name="Freeform 78"/>
          <p:cNvSpPr>
            <a:spLocks noEditPoints="1"/>
          </p:cNvSpPr>
          <p:nvPr/>
        </p:nvSpPr>
        <p:spPr bwMode="auto">
          <a:xfrm>
            <a:off x="7326801" y="2970359"/>
            <a:ext cx="669925" cy="663575"/>
          </a:xfrm>
          <a:custGeom>
            <a:avLst/>
            <a:gdLst>
              <a:gd name="T0" fmla="*/ 69 w 77"/>
              <a:gd name="T1" fmla="*/ 25 h 76"/>
              <a:gd name="T2" fmla="*/ 40 w 77"/>
              <a:gd name="T3" fmla="*/ 1 h 76"/>
              <a:gd name="T4" fmla="*/ 38 w 77"/>
              <a:gd name="T5" fmla="*/ 1 h 76"/>
              <a:gd name="T6" fmla="*/ 8 w 77"/>
              <a:gd name="T7" fmla="*/ 25 h 76"/>
              <a:gd name="T8" fmla="*/ 0 w 77"/>
              <a:gd name="T9" fmla="*/ 37 h 76"/>
              <a:gd name="T10" fmla="*/ 0 w 77"/>
              <a:gd name="T11" fmla="*/ 62 h 76"/>
              <a:gd name="T12" fmla="*/ 14 w 77"/>
              <a:gd name="T13" fmla="*/ 76 h 76"/>
              <a:gd name="T14" fmla="*/ 64 w 77"/>
              <a:gd name="T15" fmla="*/ 76 h 76"/>
              <a:gd name="T16" fmla="*/ 77 w 77"/>
              <a:gd name="T17" fmla="*/ 62 h 76"/>
              <a:gd name="T18" fmla="*/ 77 w 77"/>
              <a:gd name="T19" fmla="*/ 37 h 76"/>
              <a:gd name="T20" fmla="*/ 69 w 77"/>
              <a:gd name="T21" fmla="*/ 25 h 76"/>
              <a:gd name="T22" fmla="*/ 9 w 77"/>
              <a:gd name="T23" fmla="*/ 27 h 76"/>
              <a:gd name="T24" fmla="*/ 12 w 77"/>
              <a:gd name="T25" fmla="*/ 25 h 76"/>
              <a:gd name="T26" fmla="*/ 14 w 77"/>
              <a:gd name="T27" fmla="*/ 24 h 76"/>
              <a:gd name="T28" fmla="*/ 39 w 77"/>
              <a:gd name="T29" fmla="*/ 4 h 76"/>
              <a:gd name="T30" fmla="*/ 64 w 77"/>
              <a:gd name="T31" fmla="*/ 24 h 76"/>
              <a:gd name="T32" fmla="*/ 65 w 77"/>
              <a:gd name="T33" fmla="*/ 25 h 76"/>
              <a:gd name="T34" fmla="*/ 68 w 77"/>
              <a:gd name="T35" fmla="*/ 27 h 76"/>
              <a:gd name="T36" fmla="*/ 71 w 77"/>
              <a:gd name="T37" fmla="*/ 30 h 76"/>
              <a:gd name="T38" fmla="*/ 39 w 77"/>
              <a:gd name="T39" fmla="*/ 54 h 76"/>
              <a:gd name="T40" fmla="*/ 7 w 77"/>
              <a:gd name="T41" fmla="*/ 29 h 76"/>
              <a:gd name="T42" fmla="*/ 9 w 77"/>
              <a:gd name="T43" fmla="*/ 27 h 76"/>
              <a:gd name="T44" fmla="*/ 75 w 77"/>
              <a:gd name="T45" fmla="*/ 62 h 76"/>
              <a:gd name="T46" fmla="*/ 64 w 77"/>
              <a:gd name="T47" fmla="*/ 73 h 76"/>
              <a:gd name="T48" fmla="*/ 14 w 77"/>
              <a:gd name="T49" fmla="*/ 73 h 76"/>
              <a:gd name="T50" fmla="*/ 3 w 77"/>
              <a:gd name="T51" fmla="*/ 62 h 76"/>
              <a:gd name="T52" fmla="*/ 3 w 77"/>
              <a:gd name="T53" fmla="*/ 37 h 76"/>
              <a:gd name="T54" fmla="*/ 5 w 77"/>
              <a:gd name="T55" fmla="*/ 31 h 76"/>
              <a:gd name="T56" fmla="*/ 38 w 77"/>
              <a:gd name="T57" fmla="*/ 57 h 76"/>
              <a:gd name="T58" fmla="*/ 39 w 77"/>
              <a:gd name="T59" fmla="*/ 57 h 76"/>
              <a:gd name="T60" fmla="*/ 39 w 77"/>
              <a:gd name="T61" fmla="*/ 57 h 76"/>
              <a:gd name="T62" fmla="*/ 73 w 77"/>
              <a:gd name="T63" fmla="*/ 32 h 76"/>
              <a:gd name="T64" fmla="*/ 75 w 77"/>
              <a:gd name="T65" fmla="*/ 37 h 76"/>
              <a:gd name="T66" fmla="*/ 75 w 77"/>
              <a:gd name="T67" fmla="*/ 62 h 76"/>
              <a:gd name="T68" fmla="*/ 57 w 77"/>
              <a:gd name="T69" fmla="*/ 51 h 76"/>
              <a:gd name="T70" fmla="*/ 55 w 77"/>
              <a:gd name="T71" fmla="*/ 51 h 76"/>
              <a:gd name="T72" fmla="*/ 55 w 77"/>
              <a:gd name="T73" fmla="*/ 53 h 76"/>
              <a:gd name="T74" fmla="*/ 70 w 77"/>
              <a:gd name="T75" fmla="*/ 68 h 76"/>
              <a:gd name="T76" fmla="*/ 71 w 77"/>
              <a:gd name="T77" fmla="*/ 69 h 76"/>
              <a:gd name="T78" fmla="*/ 72 w 77"/>
              <a:gd name="T79" fmla="*/ 69 h 76"/>
              <a:gd name="T80" fmla="*/ 72 w 77"/>
              <a:gd name="T81" fmla="*/ 67 h 76"/>
              <a:gd name="T82" fmla="*/ 57 w 77"/>
              <a:gd name="T83" fmla="*/ 51 h 76"/>
              <a:gd name="T84" fmla="*/ 21 w 77"/>
              <a:gd name="T85" fmla="*/ 52 h 76"/>
              <a:gd name="T86" fmla="*/ 6 w 77"/>
              <a:gd name="T87" fmla="*/ 66 h 76"/>
              <a:gd name="T88" fmla="*/ 6 w 77"/>
              <a:gd name="T89" fmla="*/ 68 h 76"/>
              <a:gd name="T90" fmla="*/ 7 w 77"/>
              <a:gd name="T91" fmla="*/ 69 h 76"/>
              <a:gd name="T92" fmla="*/ 8 w 77"/>
              <a:gd name="T93" fmla="*/ 68 h 76"/>
              <a:gd name="T94" fmla="*/ 8 w 77"/>
              <a:gd name="T95" fmla="*/ 68 h 76"/>
              <a:gd name="T96" fmla="*/ 22 w 77"/>
              <a:gd name="T97" fmla="*/ 54 h 76"/>
              <a:gd name="T98" fmla="*/ 22 w 77"/>
              <a:gd name="T99" fmla="*/ 52 h 76"/>
              <a:gd name="T100" fmla="*/ 21 w 77"/>
              <a:gd name="T101" fmla="*/ 5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6">
                <a:moveTo>
                  <a:pt x="69" y="25"/>
                </a:moveTo>
                <a:cubicBezTo>
                  <a:pt x="40" y="1"/>
                  <a:pt x="40" y="1"/>
                  <a:pt x="40" y="1"/>
                </a:cubicBezTo>
                <a:cubicBezTo>
                  <a:pt x="39" y="0"/>
                  <a:pt x="39" y="0"/>
                  <a:pt x="38" y="1"/>
                </a:cubicBezTo>
                <a:cubicBezTo>
                  <a:pt x="8" y="25"/>
                  <a:pt x="8" y="25"/>
                  <a:pt x="8" y="25"/>
                </a:cubicBezTo>
                <a:cubicBezTo>
                  <a:pt x="4" y="27"/>
                  <a:pt x="0" y="32"/>
                  <a:pt x="0" y="37"/>
                </a:cubicBezTo>
                <a:cubicBezTo>
                  <a:pt x="0" y="62"/>
                  <a:pt x="0" y="62"/>
                  <a:pt x="0" y="62"/>
                </a:cubicBezTo>
                <a:cubicBezTo>
                  <a:pt x="0" y="70"/>
                  <a:pt x="6" y="76"/>
                  <a:pt x="14" y="76"/>
                </a:cubicBezTo>
                <a:cubicBezTo>
                  <a:pt x="64" y="76"/>
                  <a:pt x="64" y="76"/>
                  <a:pt x="64" y="76"/>
                </a:cubicBezTo>
                <a:cubicBezTo>
                  <a:pt x="71" y="76"/>
                  <a:pt x="77" y="70"/>
                  <a:pt x="77" y="62"/>
                </a:cubicBezTo>
                <a:cubicBezTo>
                  <a:pt x="77" y="37"/>
                  <a:pt x="77" y="37"/>
                  <a:pt x="77" y="37"/>
                </a:cubicBezTo>
                <a:cubicBezTo>
                  <a:pt x="77" y="31"/>
                  <a:pt x="74" y="27"/>
                  <a:pt x="69" y="25"/>
                </a:cubicBezTo>
                <a:close/>
                <a:moveTo>
                  <a:pt x="9" y="27"/>
                </a:moveTo>
                <a:cubicBezTo>
                  <a:pt x="12" y="25"/>
                  <a:pt x="12" y="25"/>
                  <a:pt x="12" y="25"/>
                </a:cubicBezTo>
                <a:cubicBezTo>
                  <a:pt x="14" y="24"/>
                  <a:pt x="14" y="24"/>
                  <a:pt x="14" y="24"/>
                </a:cubicBezTo>
                <a:cubicBezTo>
                  <a:pt x="39" y="4"/>
                  <a:pt x="39" y="4"/>
                  <a:pt x="39" y="4"/>
                </a:cubicBezTo>
                <a:cubicBezTo>
                  <a:pt x="64" y="24"/>
                  <a:pt x="64" y="24"/>
                  <a:pt x="64" y="24"/>
                </a:cubicBezTo>
                <a:cubicBezTo>
                  <a:pt x="65" y="25"/>
                  <a:pt x="65" y="25"/>
                  <a:pt x="65" y="25"/>
                </a:cubicBezTo>
                <a:cubicBezTo>
                  <a:pt x="68" y="27"/>
                  <a:pt x="68" y="27"/>
                  <a:pt x="68" y="27"/>
                </a:cubicBezTo>
                <a:cubicBezTo>
                  <a:pt x="71" y="30"/>
                  <a:pt x="71" y="30"/>
                  <a:pt x="71" y="30"/>
                </a:cubicBezTo>
                <a:cubicBezTo>
                  <a:pt x="39" y="54"/>
                  <a:pt x="39" y="54"/>
                  <a:pt x="39" y="54"/>
                </a:cubicBezTo>
                <a:cubicBezTo>
                  <a:pt x="7" y="29"/>
                  <a:pt x="7" y="29"/>
                  <a:pt x="7" y="29"/>
                </a:cubicBezTo>
                <a:lnTo>
                  <a:pt x="9" y="27"/>
                </a:lnTo>
                <a:close/>
                <a:moveTo>
                  <a:pt x="75" y="62"/>
                </a:moveTo>
                <a:cubicBezTo>
                  <a:pt x="75" y="68"/>
                  <a:pt x="70" y="73"/>
                  <a:pt x="64" y="73"/>
                </a:cubicBezTo>
                <a:cubicBezTo>
                  <a:pt x="14" y="73"/>
                  <a:pt x="14" y="73"/>
                  <a:pt x="14" y="73"/>
                </a:cubicBezTo>
                <a:cubicBezTo>
                  <a:pt x="8" y="73"/>
                  <a:pt x="3" y="68"/>
                  <a:pt x="3" y="62"/>
                </a:cubicBezTo>
                <a:cubicBezTo>
                  <a:pt x="3" y="37"/>
                  <a:pt x="3" y="37"/>
                  <a:pt x="3" y="37"/>
                </a:cubicBezTo>
                <a:cubicBezTo>
                  <a:pt x="3" y="35"/>
                  <a:pt x="4" y="33"/>
                  <a:pt x="5" y="31"/>
                </a:cubicBezTo>
                <a:cubicBezTo>
                  <a:pt x="38" y="57"/>
                  <a:pt x="38" y="57"/>
                  <a:pt x="38" y="57"/>
                </a:cubicBezTo>
                <a:cubicBezTo>
                  <a:pt x="39" y="57"/>
                  <a:pt x="39" y="57"/>
                  <a:pt x="39" y="57"/>
                </a:cubicBezTo>
                <a:cubicBezTo>
                  <a:pt x="39" y="57"/>
                  <a:pt x="39" y="57"/>
                  <a:pt x="39" y="57"/>
                </a:cubicBezTo>
                <a:cubicBezTo>
                  <a:pt x="73" y="32"/>
                  <a:pt x="73" y="32"/>
                  <a:pt x="73" y="32"/>
                </a:cubicBezTo>
                <a:cubicBezTo>
                  <a:pt x="74" y="33"/>
                  <a:pt x="75" y="35"/>
                  <a:pt x="75" y="37"/>
                </a:cubicBezTo>
                <a:lnTo>
                  <a:pt x="75" y="62"/>
                </a:lnTo>
                <a:close/>
                <a:moveTo>
                  <a:pt x="57" y="51"/>
                </a:moveTo>
                <a:cubicBezTo>
                  <a:pt x="56" y="51"/>
                  <a:pt x="56" y="51"/>
                  <a:pt x="55" y="51"/>
                </a:cubicBezTo>
                <a:cubicBezTo>
                  <a:pt x="55" y="52"/>
                  <a:pt x="55" y="53"/>
                  <a:pt x="55" y="53"/>
                </a:cubicBezTo>
                <a:cubicBezTo>
                  <a:pt x="60" y="58"/>
                  <a:pt x="65" y="64"/>
                  <a:pt x="70" y="68"/>
                </a:cubicBezTo>
                <a:cubicBezTo>
                  <a:pt x="71" y="69"/>
                  <a:pt x="71" y="69"/>
                  <a:pt x="71" y="69"/>
                </a:cubicBezTo>
                <a:cubicBezTo>
                  <a:pt x="72" y="69"/>
                  <a:pt x="72" y="69"/>
                  <a:pt x="72" y="69"/>
                </a:cubicBezTo>
                <a:cubicBezTo>
                  <a:pt x="73" y="68"/>
                  <a:pt x="73" y="67"/>
                  <a:pt x="72" y="67"/>
                </a:cubicBezTo>
                <a:cubicBezTo>
                  <a:pt x="67" y="62"/>
                  <a:pt x="62" y="56"/>
                  <a:pt x="57" y="51"/>
                </a:cubicBezTo>
                <a:close/>
                <a:moveTo>
                  <a:pt x="21" y="52"/>
                </a:moveTo>
                <a:cubicBezTo>
                  <a:pt x="16" y="57"/>
                  <a:pt x="11" y="61"/>
                  <a:pt x="6" y="66"/>
                </a:cubicBezTo>
                <a:cubicBezTo>
                  <a:pt x="6" y="67"/>
                  <a:pt x="6" y="68"/>
                  <a:pt x="6" y="68"/>
                </a:cubicBezTo>
                <a:cubicBezTo>
                  <a:pt x="7" y="69"/>
                  <a:pt x="7" y="69"/>
                  <a:pt x="7" y="69"/>
                </a:cubicBezTo>
                <a:cubicBezTo>
                  <a:pt x="8" y="68"/>
                  <a:pt x="8" y="68"/>
                  <a:pt x="8" y="68"/>
                </a:cubicBezTo>
                <a:cubicBezTo>
                  <a:pt x="8" y="68"/>
                  <a:pt x="8" y="68"/>
                  <a:pt x="8" y="68"/>
                </a:cubicBezTo>
                <a:cubicBezTo>
                  <a:pt x="13" y="63"/>
                  <a:pt x="17" y="59"/>
                  <a:pt x="22" y="54"/>
                </a:cubicBezTo>
                <a:cubicBezTo>
                  <a:pt x="23" y="53"/>
                  <a:pt x="23" y="52"/>
                  <a:pt x="22" y="52"/>
                </a:cubicBezTo>
                <a:cubicBezTo>
                  <a:pt x="22" y="51"/>
                  <a:pt x="21" y="51"/>
                  <a:pt x="21" y="52"/>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171" name="Freeform 79"/>
          <p:cNvSpPr>
            <a:spLocks noEditPoints="1"/>
          </p:cNvSpPr>
          <p:nvPr/>
        </p:nvSpPr>
        <p:spPr bwMode="auto">
          <a:xfrm>
            <a:off x="3115163" y="2978297"/>
            <a:ext cx="652463" cy="646113"/>
          </a:xfrm>
          <a:custGeom>
            <a:avLst/>
            <a:gdLst>
              <a:gd name="T0" fmla="*/ 37 w 75"/>
              <a:gd name="T1" fmla="*/ 0 h 74"/>
              <a:gd name="T2" fmla="*/ 0 w 75"/>
              <a:gd name="T3" fmla="*/ 37 h 74"/>
              <a:gd name="T4" fmla="*/ 37 w 75"/>
              <a:gd name="T5" fmla="*/ 74 h 74"/>
              <a:gd name="T6" fmla="*/ 75 w 75"/>
              <a:gd name="T7" fmla="*/ 37 h 74"/>
              <a:gd name="T8" fmla="*/ 37 w 75"/>
              <a:gd name="T9" fmla="*/ 0 h 74"/>
              <a:gd name="T10" fmla="*/ 37 w 75"/>
              <a:gd name="T11" fmla="*/ 68 h 74"/>
              <a:gd name="T12" fmla="*/ 5 w 75"/>
              <a:gd name="T13" fmla="*/ 37 h 74"/>
              <a:gd name="T14" fmla="*/ 37 w 75"/>
              <a:gd name="T15" fmla="*/ 6 h 74"/>
              <a:gd name="T16" fmla="*/ 69 w 75"/>
              <a:gd name="T17" fmla="*/ 37 h 74"/>
              <a:gd name="T18" fmla="*/ 69 w 75"/>
              <a:gd name="T19" fmla="*/ 37 h 74"/>
              <a:gd name="T20" fmla="*/ 37 w 75"/>
              <a:gd name="T21" fmla="*/ 68 h 74"/>
              <a:gd name="T22" fmla="*/ 42 w 75"/>
              <a:gd name="T23" fmla="*/ 20 h 74"/>
              <a:gd name="T24" fmla="*/ 35 w 75"/>
              <a:gd name="T25" fmla="*/ 20 h 74"/>
              <a:gd name="T26" fmla="*/ 34 w 75"/>
              <a:gd name="T27" fmla="*/ 22 h 74"/>
              <a:gd name="T28" fmla="*/ 32 w 75"/>
              <a:gd name="T29" fmla="*/ 23 h 74"/>
              <a:gd name="T30" fmla="*/ 30 w 75"/>
              <a:gd name="T31" fmla="*/ 24 h 74"/>
              <a:gd name="T32" fmla="*/ 27 w 75"/>
              <a:gd name="T33" fmla="*/ 24 h 74"/>
              <a:gd name="T34" fmla="*/ 27 w 75"/>
              <a:gd name="T35" fmla="*/ 29 h 74"/>
              <a:gd name="T36" fmla="*/ 34 w 75"/>
              <a:gd name="T37" fmla="*/ 29 h 74"/>
              <a:gd name="T38" fmla="*/ 34 w 75"/>
              <a:gd name="T39" fmla="*/ 46 h 74"/>
              <a:gd name="T40" fmla="*/ 27 w 75"/>
              <a:gd name="T41" fmla="*/ 46 h 74"/>
              <a:gd name="T42" fmla="*/ 27 w 75"/>
              <a:gd name="T43" fmla="*/ 52 h 74"/>
              <a:gd name="T44" fmla="*/ 49 w 75"/>
              <a:gd name="T45" fmla="*/ 52 h 74"/>
              <a:gd name="T46" fmla="*/ 49 w 75"/>
              <a:gd name="T47" fmla="*/ 46 h 74"/>
              <a:gd name="T48" fmla="*/ 42 w 75"/>
              <a:gd name="T49" fmla="*/ 46 h 74"/>
              <a:gd name="T50" fmla="*/ 42 w 75"/>
              <a:gd name="T51" fmla="*/ 2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5" h="74">
                <a:moveTo>
                  <a:pt x="37" y="0"/>
                </a:moveTo>
                <a:cubicBezTo>
                  <a:pt x="16" y="0"/>
                  <a:pt x="0" y="17"/>
                  <a:pt x="0" y="37"/>
                </a:cubicBezTo>
                <a:cubicBezTo>
                  <a:pt x="0" y="57"/>
                  <a:pt x="16" y="74"/>
                  <a:pt x="37" y="74"/>
                </a:cubicBezTo>
                <a:cubicBezTo>
                  <a:pt x="58" y="74"/>
                  <a:pt x="75" y="57"/>
                  <a:pt x="75" y="37"/>
                </a:cubicBezTo>
                <a:cubicBezTo>
                  <a:pt x="75" y="17"/>
                  <a:pt x="58" y="0"/>
                  <a:pt x="37" y="0"/>
                </a:cubicBezTo>
                <a:close/>
                <a:moveTo>
                  <a:pt x="37" y="68"/>
                </a:moveTo>
                <a:cubicBezTo>
                  <a:pt x="19" y="68"/>
                  <a:pt x="5" y="54"/>
                  <a:pt x="5" y="37"/>
                </a:cubicBezTo>
                <a:cubicBezTo>
                  <a:pt x="5" y="20"/>
                  <a:pt x="19" y="6"/>
                  <a:pt x="37" y="6"/>
                </a:cubicBezTo>
                <a:cubicBezTo>
                  <a:pt x="55" y="6"/>
                  <a:pt x="69" y="20"/>
                  <a:pt x="69" y="37"/>
                </a:cubicBezTo>
                <a:cubicBezTo>
                  <a:pt x="69" y="37"/>
                  <a:pt x="69" y="37"/>
                  <a:pt x="69" y="37"/>
                </a:cubicBezTo>
                <a:cubicBezTo>
                  <a:pt x="69" y="54"/>
                  <a:pt x="55" y="68"/>
                  <a:pt x="37" y="68"/>
                </a:cubicBezTo>
                <a:close/>
                <a:moveTo>
                  <a:pt x="42" y="20"/>
                </a:moveTo>
                <a:cubicBezTo>
                  <a:pt x="35" y="20"/>
                  <a:pt x="35" y="20"/>
                  <a:pt x="35" y="20"/>
                </a:cubicBezTo>
                <a:cubicBezTo>
                  <a:pt x="35" y="21"/>
                  <a:pt x="35" y="21"/>
                  <a:pt x="34" y="22"/>
                </a:cubicBezTo>
                <a:cubicBezTo>
                  <a:pt x="34" y="22"/>
                  <a:pt x="33" y="23"/>
                  <a:pt x="32" y="23"/>
                </a:cubicBezTo>
                <a:cubicBezTo>
                  <a:pt x="32" y="24"/>
                  <a:pt x="31" y="24"/>
                  <a:pt x="30" y="24"/>
                </a:cubicBezTo>
                <a:cubicBezTo>
                  <a:pt x="29" y="24"/>
                  <a:pt x="28" y="24"/>
                  <a:pt x="27" y="24"/>
                </a:cubicBezTo>
                <a:cubicBezTo>
                  <a:pt x="27" y="29"/>
                  <a:pt x="27" y="29"/>
                  <a:pt x="27" y="29"/>
                </a:cubicBezTo>
                <a:cubicBezTo>
                  <a:pt x="34" y="29"/>
                  <a:pt x="34" y="29"/>
                  <a:pt x="34" y="29"/>
                </a:cubicBezTo>
                <a:cubicBezTo>
                  <a:pt x="34" y="46"/>
                  <a:pt x="34" y="46"/>
                  <a:pt x="34" y="46"/>
                </a:cubicBezTo>
                <a:cubicBezTo>
                  <a:pt x="27" y="46"/>
                  <a:pt x="27" y="46"/>
                  <a:pt x="27" y="46"/>
                </a:cubicBezTo>
                <a:cubicBezTo>
                  <a:pt x="27" y="52"/>
                  <a:pt x="27" y="52"/>
                  <a:pt x="27" y="52"/>
                </a:cubicBezTo>
                <a:cubicBezTo>
                  <a:pt x="49" y="52"/>
                  <a:pt x="49" y="52"/>
                  <a:pt x="49" y="52"/>
                </a:cubicBezTo>
                <a:cubicBezTo>
                  <a:pt x="49" y="46"/>
                  <a:pt x="49" y="46"/>
                  <a:pt x="49" y="46"/>
                </a:cubicBezTo>
                <a:cubicBezTo>
                  <a:pt x="42" y="46"/>
                  <a:pt x="42" y="46"/>
                  <a:pt x="42" y="46"/>
                </a:cubicBezTo>
                <a:lnTo>
                  <a:pt x="42" y="20"/>
                </a:ln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172" name="组合 171"/>
          <p:cNvGrpSpPr/>
          <p:nvPr/>
        </p:nvGrpSpPr>
        <p:grpSpPr>
          <a:xfrm>
            <a:off x="4072427" y="3040209"/>
            <a:ext cx="782639" cy="523875"/>
            <a:chOff x="4002088" y="3100388"/>
            <a:chExt cx="782638" cy="523875"/>
          </a:xfrm>
          <a:solidFill>
            <a:srgbClr val="BA463A"/>
          </a:solidFill>
        </p:grpSpPr>
        <p:sp>
          <p:nvSpPr>
            <p:cNvPr id="173" name="Freeform 80"/>
            <p:cNvSpPr>
              <a:spLocks noEditPoints="1"/>
            </p:cNvSpPr>
            <p:nvPr/>
          </p:nvSpPr>
          <p:spPr bwMode="auto">
            <a:xfrm>
              <a:off x="4002088" y="3100388"/>
              <a:ext cx="782638" cy="523875"/>
            </a:xfrm>
            <a:custGeom>
              <a:avLst/>
              <a:gdLst>
                <a:gd name="T0" fmla="*/ 83 w 90"/>
                <a:gd name="T1" fmla="*/ 0 h 60"/>
                <a:gd name="T2" fmla="*/ 7 w 90"/>
                <a:gd name="T3" fmla="*/ 0 h 60"/>
                <a:gd name="T4" fmla="*/ 0 w 90"/>
                <a:gd name="T5" fmla="*/ 7 h 60"/>
                <a:gd name="T6" fmla="*/ 0 w 90"/>
                <a:gd name="T7" fmla="*/ 53 h 60"/>
                <a:gd name="T8" fmla="*/ 7 w 90"/>
                <a:gd name="T9" fmla="*/ 60 h 60"/>
                <a:gd name="T10" fmla="*/ 83 w 90"/>
                <a:gd name="T11" fmla="*/ 60 h 60"/>
                <a:gd name="T12" fmla="*/ 90 w 90"/>
                <a:gd name="T13" fmla="*/ 53 h 60"/>
                <a:gd name="T14" fmla="*/ 90 w 90"/>
                <a:gd name="T15" fmla="*/ 7 h 60"/>
                <a:gd name="T16" fmla="*/ 83 w 90"/>
                <a:gd name="T17" fmla="*/ 0 h 60"/>
                <a:gd name="T18" fmla="*/ 7 w 90"/>
                <a:gd name="T19" fmla="*/ 6 h 60"/>
                <a:gd name="T20" fmla="*/ 83 w 90"/>
                <a:gd name="T21" fmla="*/ 6 h 60"/>
                <a:gd name="T22" fmla="*/ 84 w 90"/>
                <a:gd name="T23" fmla="*/ 7 h 60"/>
                <a:gd name="T24" fmla="*/ 84 w 90"/>
                <a:gd name="T25" fmla="*/ 13 h 60"/>
                <a:gd name="T26" fmla="*/ 7 w 90"/>
                <a:gd name="T27" fmla="*/ 13 h 60"/>
                <a:gd name="T28" fmla="*/ 7 w 90"/>
                <a:gd name="T29" fmla="*/ 7 h 60"/>
                <a:gd name="T30" fmla="*/ 7 w 90"/>
                <a:gd name="T31" fmla="*/ 6 h 60"/>
                <a:gd name="T32" fmla="*/ 83 w 90"/>
                <a:gd name="T33" fmla="*/ 54 h 60"/>
                <a:gd name="T34" fmla="*/ 7 w 90"/>
                <a:gd name="T35" fmla="*/ 54 h 60"/>
                <a:gd name="T36" fmla="*/ 7 w 90"/>
                <a:gd name="T37" fmla="*/ 53 h 60"/>
                <a:gd name="T38" fmla="*/ 7 w 90"/>
                <a:gd name="T39" fmla="*/ 28 h 60"/>
                <a:gd name="T40" fmla="*/ 84 w 90"/>
                <a:gd name="T41" fmla="*/ 28 h 60"/>
                <a:gd name="T42" fmla="*/ 84 w 90"/>
                <a:gd name="T43" fmla="*/ 53 h 60"/>
                <a:gd name="T44" fmla="*/ 83 w 90"/>
                <a:gd name="T4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60">
                  <a:moveTo>
                    <a:pt x="83" y="0"/>
                  </a:moveTo>
                  <a:cubicBezTo>
                    <a:pt x="7" y="0"/>
                    <a:pt x="7" y="0"/>
                    <a:pt x="7" y="0"/>
                  </a:cubicBezTo>
                  <a:cubicBezTo>
                    <a:pt x="4" y="0"/>
                    <a:pt x="0" y="3"/>
                    <a:pt x="0" y="7"/>
                  </a:cubicBezTo>
                  <a:cubicBezTo>
                    <a:pt x="0" y="53"/>
                    <a:pt x="0" y="53"/>
                    <a:pt x="0" y="53"/>
                  </a:cubicBezTo>
                  <a:cubicBezTo>
                    <a:pt x="0" y="57"/>
                    <a:pt x="4" y="60"/>
                    <a:pt x="7" y="60"/>
                  </a:cubicBezTo>
                  <a:cubicBezTo>
                    <a:pt x="83" y="60"/>
                    <a:pt x="83" y="60"/>
                    <a:pt x="83" y="60"/>
                  </a:cubicBezTo>
                  <a:cubicBezTo>
                    <a:pt x="87" y="60"/>
                    <a:pt x="90" y="57"/>
                    <a:pt x="90" y="53"/>
                  </a:cubicBezTo>
                  <a:cubicBezTo>
                    <a:pt x="90" y="7"/>
                    <a:pt x="90" y="7"/>
                    <a:pt x="90" y="7"/>
                  </a:cubicBezTo>
                  <a:cubicBezTo>
                    <a:pt x="90" y="3"/>
                    <a:pt x="87" y="0"/>
                    <a:pt x="83" y="0"/>
                  </a:cubicBezTo>
                  <a:close/>
                  <a:moveTo>
                    <a:pt x="7" y="6"/>
                  </a:moveTo>
                  <a:cubicBezTo>
                    <a:pt x="83" y="6"/>
                    <a:pt x="83" y="6"/>
                    <a:pt x="83" y="6"/>
                  </a:cubicBezTo>
                  <a:cubicBezTo>
                    <a:pt x="83" y="6"/>
                    <a:pt x="84" y="7"/>
                    <a:pt x="84" y="7"/>
                  </a:cubicBezTo>
                  <a:cubicBezTo>
                    <a:pt x="84" y="13"/>
                    <a:pt x="84" y="13"/>
                    <a:pt x="84" y="13"/>
                  </a:cubicBezTo>
                  <a:cubicBezTo>
                    <a:pt x="7" y="13"/>
                    <a:pt x="7" y="13"/>
                    <a:pt x="7" y="13"/>
                  </a:cubicBezTo>
                  <a:cubicBezTo>
                    <a:pt x="7" y="7"/>
                    <a:pt x="7" y="7"/>
                    <a:pt x="7" y="7"/>
                  </a:cubicBezTo>
                  <a:cubicBezTo>
                    <a:pt x="7" y="7"/>
                    <a:pt x="7" y="6"/>
                    <a:pt x="7" y="6"/>
                  </a:cubicBezTo>
                  <a:close/>
                  <a:moveTo>
                    <a:pt x="83" y="54"/>
                  </a:moveTo>
                  <a:cubicBezTo>
                    <a:pt x="7" y="54"/>
                    <a:pt x="7" y="54"/>
                    <a:pt x="7" y="54"/>
                  </a:cubicBezTo>
                  <a:cubicBezTo>
                    <a:pt x="7" y="54"/>
                    <a:pt x="7" y="54"/>
                    <a:pt x="7" y="53"/>
                  </a:cubicBezTo>
                  <a:cubicBezTo>
                    <a:pt x="7" y="28"/>
                    <a:pt x="7" y="28"/>
                    <a:pt x="7" y="28"/>
                  </a:cubicBezTo>
                  <a:cubicBezTo>
                    <a:pt x="84" y="28"/>
                    <a:pt x="84" y="28"/>
                    <a:pt x="84" y="28"/>
                  </a:cubicBezTo>
                  <a:cubicBezTo>
                    <a:pt x="84" y="53"/>
                    <a:pt x="84" y="53"/>
                    <a:pt x="84" y="53"/>
                  </a:cubicBezTo>
                  <a:cubicBezTo>
                    <a:pt x="84" y="54"/>
                    <a:pt x="83" y="54"/>
                    <a:pt x="83"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4" name="Freeform 81"/>
            <p:cNvSpPr/>
            <p:nvPr/>
          </p:nvSpPr>
          <p:spPr bwMode="auto">
            <a:xfrm>
              <a:off x="4089400" y="3405188"/>
              <a:ext cx="17463" cy="34925"/>
            </a:xfrm>
            <a:custGeom>
              <a:avLst/>
              <a:gdLst>
                <a:gd name="T0" fmla="*/ 5 w 11"/>
                <a:gd name="T1" fmla="*/ 6 h 22"/>
                <a:gd name="T2" fmla="*/ 5 w 11"/>
                <a:gd name="T3" fmla="*/ 6 h 22"/>
                <a:gd name="T4" fmla="*/ 5 w 11"/>
                <a:gd name="T5" fmla="*/ 6 h 22"/>
                <a:gd name="T6" fmla="*/ 0 w 11"/>
                <a:gd name="T7" fmla="*/ 6 h 22"/>
                <a:gd name="T8" fmla="*/ 11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5" y="6"/>
                  </a:lnTo>
                  <a:lnTo>
                    <a:pt x="0" y="6"/>
                  </a:lnTo>
                  <a:lnTo>
                    <a:pt x="11"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5" name="Freeform 82"/>
            <p:cNvSpPr/>
            <p:nvPr/>
          </p:nvSpPr>
          <p:spPr bwMode="auto">
            <a:xfrm>
              <a:off x="4124325"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6" name="Freeform 83"/>
            <p:cNvSpPr/>
            <p:nvPr/>
          </p:nvSpPr>
          <p:spPr bwMode="auto">
            <a:xfrm>
              <a:off x="4159250"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7" name="Freeform 84"/>
            <p:cNvSpPr/>
            <p:nvPr/>
          </p:nvSpPr>
          <p:spPr bwMode="auto">
            <a:xfrm>
              <a:off x="4194175"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8" name="Freeform 85"/>
            <p:cNvSpPr/>
            <p:nvPr/>
          </p:nvSpPr>
          <p:spPr bwMode="auto">
            <a:xfrm>
              <a:off x="4219575" y="3405188"/>
              <a:ext cx="17463" cy="34925"/>
            </a:xfrm>
            <a:custGeom>
              <a:avLst/>
              <a:gdLst>
                <a:gd name="T0" fmla="*/ 6 w 11"/>
                <a:gd name="T1" fmla="*/ 6 h 22"/>
                <a:gd name="T2" fmla="*/ 6 w 11"/>
                <a:gd name="T3" fmla="*/ 6 h 22"/>
                <a:gd name="T4" fmla="*/ 6 w 11"/>
                <a:gd name="T5" fmla="*/ 6 h 22"/>
                <a:gd name="T6" fmla="*/ 0 w 11"/>
                <a:gd name="T7" fmla="*/ 6 h 22"/>
                <a:gd name="T8" fmla="*/ 11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6" y="6"/>
                  </a:lnTo>
                  <a:lnTo>
                    <a:pt x="0" y="6"/>
                  </a:lnTo>
                  <a:lnTo>
                    <a:pt x="11"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79" name="Freeform 86"/>
            <p:cNvSpPr/>
            <p:nvPr/>
          </p:nvSpPr>
          <p:spPr bwMode="auto">
            <a:xfrm>
              <a:off x="4254500"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0" name="Freeform 87"/>
            <p:cNvSpPr/>
            <p:nvPr/>
          </p:nvSpPr>
          <p:spPr bwMode="auto">
            <a:xfrm>
              <a:off x="4289425"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1" name="Freeform 88"/>
            <p:cNvSpPr/>
            <p:nvPr/>
          </p:nvSpPr>
          <p:spPr bwMode="auto">
            <a:xfrm>
              <a:off x="4324350"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2" name="Freeform 89"/>
            <p:cNvSpPr/>
            <p:nvPr/>
          </p:nvSpPr>
          <p:spPr bwMode="auto">
            <a:xfrm>
              <a:off x="4349750"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3" name="Freeform 90"/>
            <p:cNvSpPr/>
            <p:nvPr/>
          </p:nvSpPr>
          <p:spPr bwMode="auto">
            <a:xfrm>
              <a:off x="4384675"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4" name="Freeform 91"/>
            <p:cNvSpPr/>
            <p:nvPr/>
          </p:nvSpPr>
          <p:spPr bwMode="auto">
            <a:xfrm>
              <a:off x="4419600"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5" name="Freeform 92"/>
            <p:cNvSpPr/>
            <p:nvPr/>
          </p:nvSpPr>
          <p:spPr bwMode="auto">
            <a:xfrm>
              <a:off x="4446588" y="3405188"/>
              <a:ext cx="17463" cy="34925"/>
            </a:xfrm>
            <a:custGeom>
              <a:avLst/>
              <a:gdLst>
                <a:gd name="T0" fmla="*/ 11 w 11"/>
                <a:gd name="T1" fmla="*/ 6 h 22"/>
                <a:gd name="T2" fmla="*/ 5 w 11"/>
                <a:gd name="T3" fmla="*/ 6 h 22"/>
                <a:gd name="T4" fmla="*/ 5 w 11"/>
                <a:gd name="T5" fmla="*/ 6 h 22"/>
                <a:gd name="T6" fmla="*/ 0 w 11"/>
                <a:gd name="T7" fmla="*/ 6 h 22"/>
                <a:gd name="T8" fmla="*/ 11 w 11"/>
                <a:gd name="T9" fmla="*/ 0 h 22"/>
                <a:gd name="T10" fmla="*/ 11 w 11"/>
                <a:gd name="T11" fmla="*/ 0 h 22"/>
                <a:gd name="T12" fmla="*/ 11 w 11"/>
                <a:gd name="T13" fmla="*/ 22 h 22"/>
                <a:gd name="T14" fmla="*/ 11 w 11"/>
                <a:gd name="T15" fmla="*/ 22 h 22"/>
                <a:gd name="T16" fmla="*/ 11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11" y="6"/>
                  </a:moveTo>
                  <a:lnTo>
                    <a:pt x="5" y="6"/>
                  </a:lnTo>
                  <a:lnTo>
                    <a:pt x="5" y="6"/>
                  </a:lnTo>
                  <a:lnTo>
                    <a:pt x="0" y="6"/>
                  </a:lnTo>
                  <a:lnTo>
                    <a:pt x="11" y="0"/>
                  </a:lnTo>
                  <a:lnTo>
                    <a:pt x="11" y="0"/>
                  </a:lnTo>
                  <a:lnTo>
                    <a:pt x="11" y="22"/>
                  </a:lnTo>
                  <a:lnTo>
                    <a:pt x="11" y="22"/>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6" name="Freeform 93"/>
            <p:cNvSpPr/>
            <p:nvPr/>
          </p:nvSpPr>
          <p:spPr bwMode="auto">
            <a:xfrm>
              <a:off x="4479925"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87" name="Freeform 94"/>
            <p:cNvSpPr/>
            <p:nvPr/>
          </p:nvSpPr>
          <p:spPr bwMode="auto">
            <a:xfrm>
              <a:off x="4514850"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4" name="Freeform 95"/>
            <p:cNvSpPr/>
            <p:nvPr/>
          </p:nvSpPr>
          <p:spPr bwMode="auto">
            <a:xfrm>
              <a:off x="4549775" y="3405188"/>
              <a:ext cx="17463" cy="34925"/>
            </a:xfrm>
            <a:custGeom>
              <a:avLst/>
              <a:gdLst>
                <a:gd name="T0" fmla="*/ 6 w 11"/>
                <a:gd name="T1" fmla="*/ 6 h 22"/>
                <a:gd name="T2" fmla="*/ 6 w 11"/>
                <a:gd name="T3" fmla="*/ 6 h 22"/>
                <a:gd name="T4" fmla="*/ 0 w 11"/>
                <a:gd name="T5" fmla="*/ 6 h 22"/>
                <a:gd name="T6" fmla="*/ 0 w 11"/>
                <a:gd name="T7" fmla="*/ 6 h 22"/>
                <a:gd name="T8" fmla="*/ 6 w 11"/>
                <a:gd name="T9" fmla="*/ 0 h 22"/>
                <a:gd name="T10" fmla="*/ 11 w 11"/>
                <a:gd name="T11" fmla="*/ 0 h 22"/>
                <a:gd name="T12" fmla="*/ 11 w 11"/>
                <a:gd name="T13" fmla="*/ 22 h 22"/>
                <a:gd name="T14" fmla="*/ 6 w 11"/>
                <a:gd name="T15" fmla="*/ 22 h 22"/>
                <a:gd name="T16" fmla="*/ 6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6" y="6"/>
                  </a:moveTo>
                  <a:lnTo>
                    <a:pt x="6" y="6"/>
                  </a:lnTo>
                  <a:lnTo>
                    <a:pt x="0" y="6"/>
                  </a:lnTo>
                  <a:lnTo>
                    <a:pt x="0" y="6"/>
                  </a:lnTo>
                  <a:lnTo>
                    <a:pt x="6" y="0"/>
                  </a:lnTo>
                  <a:lnTo>
                    <a:pt x="11" y="0"/>
                  </a:lnTo>
                  <a:lnTo>
                    <a:pt x="11" y="22"/>
                  </a:lnTo>
                  <a:lnTo>
                    <a:pt x="6" y="22"/>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5" name="Freeform 96"/>
            <p:cNvSpPr/>
            <p:nvPr/>
          </p:nvSpPr>
          <p:spPr bwMode="auto">
            <a:xfrm>
              <a:off x="4576763" y="3405188"/>
              <a:ext cx="17463" cy="34925"/>
            </a:xfrm>
            <a:custGeom>
              <a:avLst/>
              <a:gdLst>
                <a:gd name="T0" fmla="*/ 5 w 11"/>
                <a:gd name="T1" fmla="*/ 6 h 22"/>
                <a:gd name="T2" fmla="*/ 5 w 11"/>
                <a:gd name="T3" fmla="*/ 6 h 22"/>
                <a:gd name="T4" fmla="*/ 5 w 11"/>
                <a:gd name="T5" fmla="*/ 6 h 22"/>
                <a:gd name="T6" fmla="*/ 0 w 11"/>
                <a:gd name="T7" fmla="*/ 6 h 22"/>
                <a:gd name="T8" fmla="*/ 11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5" y="6"/>
                  </a:lnTo>
                  <a:lnTo>
                    <a:pt x="0" y="6"/>
                  </a:lnTo>
                  <a:lnTo>
                    <a:pt x="11"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6" name="Freeform 97"/>
            <p:cNvSpPr/>
            <p:nvPr/>
          </p:nvSpPr>
          <p:spPr bwMode="auto">
            <a:xfrm>
              <a:off x="4611688"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7" name="Freeform 98"/>
            <p:cNvSpPr/>
            <p:nvPr/>
          </p:nvSpPr>
          <p:spPr bwMode="auto">
            <a:xfrm>
              <a:off x="4646613"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8" name="Freeform 99"/>
            <p:cNvSpPr/>
            <p:nvPr/>
          </p:nvSpPr>
          <p:spPr bwMode="auto">
            <a:xfrm>
              <a:off x="4681538" y="3405188"/>
              <a:ext cx="17463" cy="34925"/>
            </a:xfrm>
            <a:custGeom>
              <a:avLst/>
              <a:gdLst>
                <a:gd name="T0" fmla="*/ 5 w 11"/>
                <a:gd name="T1" fmla="*/ 6 h 22"/>
                <a:gd name="T2" fmla="*/ 5 w 11"/>
                <a:gd name="T3" fmla="*/ 6 h 22"/>
                <a:gd name="T4" fmla="*/ 0 w 11"/>
                <a:gd name="T5" fmla="*/ 6 h 22"/>
                <a:gd name="T6" fmla="*/ 0 w 11"/>
                <a:gd name="T7" fmla="*/ 6 h 22"/>
                <a:gd name="T8" fmla="*/ 5 w 11"/>
                <a:gd name="T9" fmla="*/ 0 h 22"/>
                <a:gd name="T10" fmla="*/ 11 w 11"/>
                <a:gd name="T11" fmla="*/ 0 h 22"/>
                <a:gd name="T12" fmla="*/ 11 w 11"/>
                <a:gd name="T13" fmla="*/ 22 h 22"/>
                <a:gd name="T14" fmla="*/ 5 w 11"/>
                <a:gd name="T15" fmla="*/ 22 h 22"/>
                <a:gd name="T16" fmla="*/ 5 w 11"/>
                <a:gd name="T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5" y="6"/>
                  </a:moveTo>
                  <a:lnTo>
                    <a:pt x="5" y="6"/>
                  </a:lnTo>
                  <a:lnTo>
                    <a:pt x="0" y="6"/>
                  </a:lnTo>
                  <a:lnTo>
                    <a:pt x="0" y="6"/>
                  </a:lnTo>
                  <a:lnTo>
                    <a:pt x="5" y="0"/>
                  </a:lnTo>
                  <a:lnTo>
                    <a:pt x="11" y="0"/>
                  </a:lnTo>
                  <a:lnTo>
                    <a:pt x="11" y="22"/>
                  </a:lnTo>
                  <a:lnTo>
                    <a:pt x="5" y="22"/>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99" name="Freeform 100"/>
            <p:cNvSpPr/>
            <p:nvPr/>
          </p:nvSpPr>
          <p:spPr bwMode="auto">
            <a:xfrm>
              <a:off x="4089400" y="3475038"/>
              <a:ext cx="17463" cy="44450"/>
            </a:xfrm>
            <a:custGeom>
              <a:avLst/>
              <a:gdLst>
                <a:gd name="T0" fmla="*/ 5 w 11"/>
                <a:gd name="T1" fmla="*/ 6 h 28"/>
                <a:gd name="T2" fmla="*/ 5 w 11"/>
                <a:gd name="T3" fmla="*/ 6 h 28"/>
                <a:gd name="T4" fmla="*/ 5 w 11"/>
                <a:gd name="T5" fmla="*/ 6 h 28"/>
                <a:gd name="T6" fmla="*/ 0 w 11"/>
                <a:gd name="T7" fmla="*/ 6 h 28"/>
                <a:gd name="T8" fmla="*/ 11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5" y="6"/>
                  </a:lnTo>
                  <a:lnTo>
                    <a:pt x="0" y="6"/>
                  </a:lnTo>
                  <a:lnTo>
                    <a:pt x="11"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0" name="Freeform 101"/>
            <p:cNvSpPr/>
            <p:nvPr/>
          </p:nvSpPr>
          <p:spPr bwMode="auto">
            <a:xfrm>
              <a:off x="4124325"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1" name="Freeform 102"/>
            <p:cNvSpPr/>
            <p:nvPr/>
          </p:nvSpPr>
          <p:spPr bwMode="auto">
            <a:xfrm>
              <a:off x="4159250"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2" name="Freeform 103"/>
            <p:cNvSpPr/>
            <p:nvPr/>
          </p:nvSpPr>
          <p:spPr bwMode="auto">
            <a:xfrm>
              <a:off x="4194175"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3" name="Freeform 104"/>
            <p:cNvSpPr/>
            <p:nvPr/>
          </p:nvSpPr>
          <p:spPr bwMode="auto">
            <a:xfrm>
              <a:off x="4219575" y="3475038"/>
              <a:ext cx="17463" cy="44450"/>
            </a:xfrm>
            <a:custGeom>
              <a:avLst/>
              <a:gdLst>
                <a:gd name="T0" fmla="*/ 6 w 11"/>
                <a:gd name="T1" fmla="*/ 6 h 28"/>
                <a:gd name="T2" fmla="*/ 6 w 11"/>
                <a:gd name="T3" fmla="*/ 6 h 28"/>
                <a:gd name="T4" fmla="*/ 6 w 11"/>
                <a:gd name="T5" fmla="*/ 6 h 28"/>
                <a:gd name="T6" fmla="*/ 0 w 11"/>
                <a:gd name="T7" fmla="*/ 6 h 28"/>
                <a:gd name="T8" fmla="*/ 11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6" y="6"/>
                  </a:lnTo>
                  <a:lnTo>
                    <a:pt x="0" y="6"/>
                  </a:lnTo>
                  <a:lnTo>
                    <a:pt x="11"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4" name="Freeform 105"/>
            <p:cNvSpPr/>
            <p:nvPr/>
          </p:nvSpPr>
          <p:spPr bwMode="auto">
            <a:xfrm>
              <a:off x="4254500"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5" name="Freeform 106"/>
            <p:cNvSpPr/>
            <p:nvPr/>
          </p:nvSpPr>
          <p:spPr bwMode="auto">
            <a:xfrm>
              <a:off x="4289425"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6" name="Freeform 107"/>
            <p:cNvSpPr/>
            <p:nvPr/>
          </p:nvSpPr>
          <p:spPr bwMode="auto">
            <a:xfrm>
              <a:off x="4324350"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7" name="Freeform 108"/>
            <p:cNvSpPr/>
            <p:nvPr/>
          </p:nvSpPr>
          <p:spPr bwMode="auto">
            <a:xfrm>
              <a:off x="4349750"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8" name="Freeform 109"/>
            <p:cNvSpPr/>
            <p:nvPr/>
          </p:nvSpPr>
          <p:spPr bwMode="auto">
            <a:xfrm>
              <a:off x="4384675"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09" name="Freeform 110"/>
            <p:cNvSpPr/>
            <p:nvPr/>
          </p:nvSpPr>
          <p:spPr bwMode="auto">
            <a:xfrm>
              <a:off x="4419600"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0" name="Freeform 111"/>
            <p:cNvSpPr/>
            <p:nvPr/>
          </p:nvSpPr>
          <p:spPr bwMode="auto">
            <a:xfrm>
              <a:off x="4446588" y="3475038"/>
              <a:ext cx="17463" cy="44450"/>
            </a:xfrm>
            <a:custGeom>
              <a:avLst/>
              <a:gdLst>
                <a:gd name="T0" fmla="*/ 11 w 11"/>
                <a:gd name="T1" fmla="*/ 6 h 28"/>
                <a:gd name="T2" fmla="*/ 5 w 11"/>
                <a:gd name="T3" fmla="*/ 6 h 28"/>
                <a:gd name="T4" fmla="*/ 5 w 11"/>
                <a:gd name="T5" fmla="*/ 6 h 28"/>
                <a:gd name="T6" fmla="*/ 0 w 11"/>
                <a:gd name="T7" fmla="*/ 6 h 28"/>
                <a:gd name="T8" fmla="*/ 11 w 11"/>
                <a:gd name="T9" fmla="*/ 0 h 28"/>
                <a:gd name="T10" fmla="*/ 11 w 11"/>
                <a:gd name="T11" fmla="*/ 0 h 28"/>
                <a:gd name="T12" fmla="*/ 11 w 11"/>
                <a:gd name="T13" fmla="*/ 28 h 28"/>
                <a:gd name="T14" fmla="*/ 11 w 11"/>
                <a:gd name="T15" fmla="*/ 28 h 28"/>
                <a:gd name="T16" fmla="*/ 11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6"/>
                  </a:moveTo>
                  <a:lnTo>
                    <a:pt x="5" y="6"/>
                  </a:lnTo>
                  <a:lnTo>
                    <a:pt x="5" y="6"/>
                  </a:lnTo>
                  <a:lnTo>
                    <a:pt x="0" y="6"/>
                  </a:lnTo>
                  <a:lnTo>
                    <a:pt x="11" y="0"/>
                  </a:lnTo>
                  <a:lnTo>
                    <a:pt x="11" y="0"/>
                  </a:lnTo>
                  <a:lnTo>
                    <a:pt x="11" y="28"/>
                  </a:lnTo>
                  <a:lnTo>
                    <a:pt x="11" y="28"/>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1" name="Freeform 112"/>
            <p:cNvSpPr/>
            <p:nvPr/>
          </p:nvSpPr>
          <p:spPr bwMode="auto">
            <a:xfrm>
              <a:off x="4479925"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2" name="Freeform 113"/>
            <p:cNvSpPr/>
            <p:nvPr/>
          </p:nvSpPr>
          <p:spPr bwMode="auto">
            <a:xfrm>
              <a:off x="4514850"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3" name="Freeform 114"/>
            <p:cNvSpPr/>
            <p:nvPr/>
          </p:nvSpPr>
          <p:spPr bwMode="auto">
            <a:xfrm>
              <a:off x="4549775" y="3475038"/>
              <a:ext cx="17463" cy="44450"/>
            </a:xfrm>
            <a:custGeom>
              <a:avLst/>
              <a:gdLst>
                <a:gd name="T0" fmla="*/ 6 w 11"/>
                <a:gd name="T1" fmla="*/ 6 h 28"/>
                <a:gd name="T2" fmla="*/ 6 w 11"/>
                <a:gd name="T3" fmla="*/ 6 h 28"/>
                <a:gd name="T4" fmla="*/ 0 w 11"/>
                <a:gd name="T5" fmla="*/ 6 h 28"/>
                <a:gd name="T6" fmla="*/ 0 w 11"/>
                <a:gd name="T7" fmla="*/ 6 h 28"/>
                <a:gd name="T8" fmla="*/ 6 w 11"/>
                <a:gd name="T9" fmla="*/ 0 h 28"/>
                <a:gd name="T10" fmla="*/ 11 w 11"/>
                <a:gd name="T11" fmla="*/ 0 h 28"/>
                <a:gd name="T12" fmla="*/ 11 w 11"/>
                <a:gd name="T13" fmla="*/ 28 h 28"/>
                <a:gd name="T14" fmla="*/ 6 w 11"/>
                <a:gd name="T15" fmla="*/ 28 h 28"/>
                <a:gd name="T16" fmla="*/ 6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6" y="6"/>
                  </a:moveTo>
                  <a:lnTo>
                    <a:pt x="6" y="6"/>
                  </a:lnTo>
                  <a:lnTo>
                    <a:pt x="0" y="6"/>
                  </a:lnTo>
                  <a:lnTo>
                    <a:pt x="0" y="6"/>
                  </a:lnTo>
                  <a:lnTo>
                    <a:pt x="6" y="0"/>
                  </a:lnTo>
                  <a:lnTo>
                    <a:pt x="11" y="0"/>
                  </a:lnTo>
                  <a:lnTo>
                    <a:pt x="11" y="28"/>
                  </a:lnTo>
                  <a:lnTo>
                    <a:pt x="6" y="28"/>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4" name="Freeform 115"/>
            <p:cNvSpPr/>
            <p:nvPr/>
          </p:nvSpPr>
          <p:spPr bwMode="auto">
            <a:xfrm>
              <a:off x="4576763" y="3475038"/>
              <a:ext cx="17463" cy="44450"/>
            </a:xfrm>
            <a:custGeom>
              <a:avLst/>
              <a:gdLst>
                <a:gd name="T0" fmla="*/ 5 w 11"/>
                <a:gd name="T1" fmla="*/ 6 h 28"/>
                <a:gd name="T2" fmla="*/ 5 w 11"/>
                <a:gd name="T3" fmla="*/ 6 h 28"/>
                <a:gd name="T4" fmla="*/ 5 w 11"/>
                <a:gd name="T5" fmla="*/ 6 h 28"/>
                <a:gd name="T6" fmla="*/ 0 w 11"/>
                <a:gd name="T7" fmla="*/ 6 h 28"/>
                <a:gd name="T8" fmla="*/ 11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5" y="6"/>
                  </a:lnTo>
                  <a:lnTo>
                    <a:pt x="0" y="6"/>
                  </a:lnTo>
                  <a:lnTo>
                    <a:pt x="11"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5" name="Freeform 116"/>
            <p:cNvSpPr/>
            <p:nvPr/>
          </p:nvSpPr>
          <p:spPr bwMode="auto">
            <a:xfrm>
              <a:off x="4611688"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6" name="Freeform 117"/>
            <p:cNvSpPr/>
            <p:nvPr/>
          </p:nvSpPr>
          <p:spPr bwMode="auto">
            <a:xfrm>
              <a:off x="4646613"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17" name="Freeform 118"/>
            <p:cNvSpPr/>
            <p:nvPr/>
          </p:nvSpPr>
          <p:spPr bwMode="auto">
            <a:xfrm>
              <a:off x="4681538" y="3475038"/>
              <a:ext cx="17463" cy="44450"/>
            </a:xfrm>
            <a:custGeom>
              <a:avLst/>
              <a:gdLst>
                <a:gd name="T0" fmla="*/ 5 w 11"/>
                <a:gd name="T1" fmla="*/ 6 h 28"/>
                <a:gd name="T2" fmla="*/ 5 w 11"/>
                <a:gd name="T3" fmla="*/ 6 h 28"/>
                <a:gd name="T4" fmla="*/ 0 w 11"/>
                <a:gd name="T5" fmla="*/ 6 h 28"/>
                <a:gd name="T6" fmla="*/ 0 w 11"/>
                <a:gd name="T7" fmla="*/ 6 h 28"/>
                <a:gd name="T8" fmla="*/ 5 w 11"/>
                <a:gd name="T9" fmla="*/ 0 h 28"/>
                <a:gd name="T10" fmla="*/ 11 w 11"/>
                <a:gd name="T11" fmla="*/ 0 h 28"/>
                <a:gd name="T12" fmla="*/ 11 w 11"/>
                <a:gd name="T13" fmla="*/ 28 h 28"/>
                <a:gd name="T14" fmla="*/ 5 w 11"/>
                <a:gd name="T15" fmla="*/ 28 h 28"/>
                <a:gd name="T16" fmla="*/ 5 w 11"/>
                <a:gd name="T1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5" y="6"/>
                  </a:moveTo>
                  <a:lnTo>
                    <a:pt x="5" y="6"/>
                  </a:lnTo>
                  <a:lnTo>
                    <a:pt x="0" y="6"/>
                  </a:lnTo>
                  <a:lnTo>
                    <a:pt x="0" y="6"/>
                  </a:lnTo>
                  <a:lnTo>
                    <a:pt x="5" y="0"/>
                  </a:lnTo>
                  <a:lnTo>
                    <a:pt x="11" y="0"/>
                  </a:lnTo>
                  <a:lnTo>
                    <a:pt x="11" y="28"/>
                  </a:lnTo>
                  <a:lnTo>
                    <a:pt x="5" y="28"/>
                  </a:lnTo>
                  <a:lnTo>
                    <a:pt x="5"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218" name="组合 217"/>
          <p:cNvGrpSpPr/>
          <p:nvPr/>
        </p:nvGrpSpPr>
        <p:grpSpPr>
          <a:xfrm>
            <a:off x="9519139" y="1216172"/>
            <a:ext cx="565151" cy="506413"/>
            <a:chOff x="9448800" y="1276351"/>
            <a:chExt cx="565150" cy="506413"/>
          </a:xfrm>
          <a:solidFill>
            <a:srgbClr val="BA463A"/>
          </a:solidFill>
        </p:grpSpPr>
        <p:sp>
          <p:nvSpPr>
            <p:cNvPr id="219" name="Freeform 119"/>
            <p:cNvSpPr/>
            <p:nvPr/>
          </p:nvSpPr>
          <p:spPr bwMode="auto">
            <a:xfrm>
              <a:off x="9848850" y="1293813"/>
              <a:ext cx="165100" cy="471488"/>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20" name="Freeform 120"/>
            <p:cNvSpPr/>
            <p:nvPr/>
          </p:nvSpPr>
          <p:spPr bwMode="auto">
            <a:xfrm>
              <a:off x="9788525" y="1336676"/>
              <a:ext cx="147638" cy="384175"/>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21" name="Freeform 121"/>
            <p:cNvSpPr/>
            <p:nvPr/>
          </p:nvSpPr>
          <p:spPr bwMode="auto">
            <a:xfrm>
              <a:off x="9571038" y="1276351"/>
              <a:ext cx="165100" cy="506413"/>
            </a:xfrm>
            <a:custGeom>
              <a:avLst/>
              <a:gdLst>
                <a:gd name="T0" fmla="*/ 0 w 104"/>
                <a:gd name="T1" fmla="*/ 93 h 319"/>
                <a:gd name="T2" fmla="*/ 0 w 104"/>
                <a:gd name="T3" fmla="*/ 225 h 319"/>
                <a:gd name="T4" fmla="*/ 66 w 104"/>
                <a:gd name="T5" fmla="*/ 280 h 319"/>
                <a:gd name="T6" fmla="*/ 66 w 104"/>
                <a:gd name="T7" fmla="*/ 165 h 319"/>
                <a:gd name="T8" fmla="*/ 77 w 104"/>
                <a:gd name="T9" fmla="*/ 165 h 319"/>
                <a:gd name="T10" fmla="*/ 77 w 104"/>
                <a:gd name="T11" fmla="*/ 291 h 319"/>
                <a:gd name="T12" fmla="*/ 104 w 104"/>
                <a:gd name="T13" fmla="*/ 319 h 319"/>
                <a:gd name="T14" fmla="*/ 104 w 104"/>
                <a:gd name="T15" fmla="*/ 0 h 319"/>
                <a:gd name="T16" fmla="*/ 0 w 104"/>
                <a:gd name="T17"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19">
                  <a:moveTo>
                    <a:pt x="0" y="93"/>
                  </a:moveTo>
                  <a:lnTo>
                    <a:pt x="0" y="225"/>
                  </a:lnTo>
                  <a:lnTo>
                    <a:pt x="66" y="280"/>
                  </a:lnTo>
                  <a:lnTo>
                    <a:pt x="66" y="165"/>
                  </a:lnTo>
                  <a:lnTo>
                    <a:pt x="77" y="165"/>
                  </a:lnTo>
                  <a:lnTo>
                    <a:pt x="77" y="291"/>
                  </a:lnTo>
                  <a:lnTo>
                    <a:pt x="104" y="319"/>
                  </a:lnTo>
                  <a:lnTo>
                    <a:pt x="104" y="0"/>
                  </a:lnTo>
                  <a:lnTo>
                    <a:pt x="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22" name="Freeform 122"/>
            <p:cNvSpPr/>
            <p:nvPr/>
          </p:nvSpPr>
          <p:spPr bwMode="auto">
            <a:xfrm>
              <a:off x="9448800" y="1433513"/>
              <a:ext cx="96838" cy="192088"/>
            </a:xfrm>
            <a:custGeom>
              <a:avLst/>
              <a:gdLst>
                <a:gd name="T0" fmla="*/ 0 w 61"/>
                <a:gd name="T1" fmla="*/ 0 h 121"/>
                <a:gd name="T2" fmla="*/ 0 w 61"/>
                <a:gd name="T3" fmla="*/ 121 h 121"/>
                <a:gd name="T4" fmla="*/ 33 w 61"/>
                <a:gd name="T5" fmla="*/ 121 h 121"/>
                <a:gd name="T6" fmla="*/ 33 w 61"/>
                <a:gd name="T7" fmla="*/ 55 h 121"/>
                <a:gd name="T8" fmla="*/ 44 w 61"/>
                <a:gd name="T9" fmla="*/ 55 h 121"/>
                <a:gd name="T10" fmla="*/ 44 w 61"/>
                <a:gd name="T11" fmla="*/ 121 h 121"/>
                <a:gd name="T12" fmla="*/ 61 w 61"/>
                <a:gd name="T13" fmla="*/ 121 h 121"/>
                <a:gd name="T14" fmla="*/ 61 w 61"/>
                <a:gd name="T15" fmla="*/ 0 h 121"/>
                <a:gd name="T16" fmla="*/ 0 w 61"/>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0"/>
                  </a:moveTo>
                  <a:lnTo>
                    <a:pt x="0" y="121"/>
                  </a:lnTo>
                  <a:lnTo>
                    <a:pt x="33" y="121"/>
                  </a:lnTo>
                  <a:lnTo>
                    <a:pt x="33" y="55"/>
                  </a:lnTo>
                  <a:lnTo>
                    <a:pt x="44" y="55"/>
                  </a:lnTo>
                  <a:lnTo>
                    <a:pt x="44" y="121"/>
                  </a:lnTo>
                  <a:lnTo>
                    <a:pt x="61" y="121"/>
                  </a:lnTo>
                  <a:lnTo>
                    <a:pt x="61"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223" name="组合 222"/>
          <p:cNvGrpSpPr/>
          <p:nvPr/>
        </p:nvGrpSpPr>
        <p:grpSpPr>
          <a:xfrm>
            <a:off x="8561876" y="1189184"/>
            <a:ext cx="417512" cy="558800"/>
            <a:chOff x="8491538" y="1249363"/>
            <a:chExt cx="417512" cy="558800"/>
          </a:xfrm>
          <a:solidFill>
            <a:srgbClr val="BA463A"/>
          </a:solidFill>
        </p:grpSpPr>
        <p:sp>
          <p:nvSpPr>
            <p:cNvPr id="224" name="Freeform 123"/>
            <p:cNvSpPr>
              <a:spLocks noEditPoints="1"/>
            </p:cNvSpPr>
            <p:nvPr/>
          </p:nvSpPr>
          <p:spPr bwMode="auto">
            <a:xfrm>
              <a:off x="8491538" y="1249363"/>
              <a:ext cx="374650" cy="558800"/>
            </a:xfrm>
            <a:custGeom>
              <a:avLst/>
              <a:gdLst>
                <a:gd name="T0" fmla="*/ 32 w 43"/>
                <a:gd name="T1" fmla="*/ 0 h 64"/>
                <a:gd name="T2" fmla="*/ 11 w 43"/>
                <a:gd name="T3" fmla="*/ 0 h 64"/>
                <a:gd name="T4" fmla="*/ 0 w 43"/>
                <a:gd name="T5" fmla="*/ 11 h 64"/>
                <a:gd name="T6" fmla="*/ 0 w 43"/>
                <a:gd name="T7" fmla="*/ 53 h 64"/>
                <a:gd name="T8" fmla="*/ 11 w 43"/>
                <a:gd name="T9" fmla="*/ 64 h 64"/>
                <a:gd name="T10" fmla="*/ 32 w 43"/>
                <a:gd name="T11" fmla="*/ 64 h 64"/>
                <a:gd name="T12" fmla="*/ 43 w 43"/>
                <a:gd name="T13" fmla="*/ 53 h 64"/>
                <a:gd name="T14" fmla="*/ 43 w 43"/>
                <a:gd name="T15" fmla="*/ 11 h 64"/>
                <a:gd name="T16" fmla="*/ 32 w 43"/>
                <a:gd name="T17" fmla="*/ 0 h 64"/>
                <a:gd name="T18" fmla="*/ 12 w 43"/>
                <a:gd name="T19" fmla="*/ 58 h 64"/>
                <a:gd name="T20" fmla="*/ 8 w 43"/>
                <a:gd name="T21" fmla="*/ 54 h 64"/>
                <a:gd name="T22" fmla="*/ 12 w 43"/>
                <a:gd name="T23" fmla="*/ 50 h 64"/>
                <a:gd name="T24" fmla="*/ 16 w 43"/>
                <a:gd name="T25" fmla="*/ 54 h 64"/>
                <a:gd name="T26" fmla="*/ 12 w 43"/>
                <a:gd name="T27" fmla="*/ 58 h 64"/>
                <a:gd name="T28" fmla="*/ 31 w 43"/>
                <a:gd name="T29" fmla="*/ 58 h 64"/>
                <a:gd name="T30" fmla="*/ 27 w 43"/>
                <a:gd name="T31" fmla="*/ 54 h 64"/>
                <a:gd name="T32" fmla="*/ 31 w 43"/>
                <a:gd name="T33" fmla="*/ 50 h 64"/>
                <a:gd name="T34" fmla="*/ 35 w 43"/>
                <a:gd name="T35" fmla="*/ 54 h 64"/>
                <a:gd name="T36" fmla="*/ 31 w 43"/>
                <a:gd name="T37" fmla="*/ 58 h 64"/>
                <a:gd name="T38" fmla="*/ 40 w 43"/>
                <a:gd name="T39" fmla="*/ 40 h 64"/>
                <a:gd name="T40" fmla="*/ 31 w 43"/>
                <a:gd name="T41" fmla="*/ 48 h 64"/>
                <a:gd name="T42" fmla="*/ 13 w 43"/>
                <a:gd name="T43" fmla="*/ 48 h 64"/>
                <a:gd name="T44" fmla="*/ 3 w 43"/>
                <a:gd name="T45" fmla="*/ 40 h 64"/>
                <a:gd name="T46" fmla="*/ 3 w 43"/>
                <a:gd name="T47" fmla="*/ 12 h 64"/>
                <a:gd name="T48" fmla="*/ 13 w 43"/>
                <a:gd name="T49" fmla="*/ 4 h 64"/>
                <a:gd name="T50" fmla="*/ 31 w 43"/>
                <a:gd name="T51" fmla="*/ 4 h 64"/>
                <a:gd name="T52" fmla="*/ 40 w 43"/>
                <a:gd name="T53" fmla="*/ 12 h 64"/>
                <a:gd name="T54" fmla="*/ 40 w 43"/>
                <a:gd name="T5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 h="64">
                  <a:moveTo>
                    <a:pt x="32" y="0"/>
                  </a:moveTo>
                  <a:cubicBezTo>
                    <a:pt x="11" y="0"/>
                    <a:pt x="11" y="0"/>
                    <a:pt x="11" y="0"/>
                  </a:cubicBezTo>
                  <a:cubicBezTo>
                    <a:pt x="5" y="0"/>
                    <a:pt x="0" y="5"/>
                    <a:pt x="0" y="11"/>
                  </a:cubicBezTo>
                  <a:cubicBezTo>
                    <a:pt x="0" y="53"/>
                    <a:pt x="0" y="53"/>
                    <a:pt x="0" y="53"/>
                  </a:cubicBezTo>
                  <a:cubicBezTo>
                    <a:pt x="0" y="59"/>
                    <a:pt x="5" y="64"/>
                    <a:pt x="11" y="64"/>
                  </a:cubicBezTo>
                  <a:cubicBezTo>
                    <a:pt x="32" y="64"/>
                    <a:pt x="32" y="64"/>
                    <a:pt x="32" y="64"/>
                  </a:cubicBezTo>
                  <a:cubicBezTo>
                    <a:pt x="38" y="64"/>
                    <a:pt x="43" y="59"/>
                    <a:pt x="43" y="53"/>
                  </a:cubicBezTo>
                  <a:cubicBezTo>
                    <a:pt x="43" y="11"/>
                    <a:pt x="43" y="11"/>
                    <a:pt x="43" y="11"/>
                  </a:cubicBezTo>
                  <a:cubicBezTo>
                    <a:pt x="43" y="5"/>
                    <a:pt x="38" y="0"/>
                    <a:pt x="32" y="0"/>
                  </a:cubicBezTo>
                  <a:close/>
                  <a:moveTo>
                    <a:pt x="12" y="58"/>
                  </a:moveTo>
                  <a:cubicBezTo>
                    <a:pt x="10" y="58"/>
                    <a:pt x="8" y="56"/>
                    <a:pt x="8" y="54"/>
                  </a:cubicBezTo>
                  <a:cubicBezTo>
                    <a:pt x="8" y="52"/>
                    <a:pt x="10" y="50"/>
                    <a:pt x="12" y="50"/>
                  </a:cubicBezTo>
                  <a:cubicBezTo>
                    <a:pt x="14" y="50"/>
                    <a:pt x="16" y="52"/>
                    <a:pt x="16" y="54"/>
                  </a:cubicBezTo>
                  <a:cubicBezTo>
                    <a:pt x="16" y="56"/>
                    <a:pt x="14" y="58"/>
                    <a:pt x="12" y="58"/>
                  </a:cubicBezTo>
                  <a:close/>
                  <a:moveTo>
                    <a:pt x="31" y="58"/>
                  </a:moveTo>
                  <a:cubicBezTo>
                    <a:pt x="29" y="58"/>
                    <a:pt x="27" y="56"/>
                    <a:pt x="27" y="54"/>
                  </a:cubicBezTo>
                  <a:cubicBezTo>
                    <a:pt x="27" y="52"/>
                    <a:pt x="29" y="50"/>
                    <a:pt x="31" y="50"/>
                  </a:cubicBezTo>
                  <a:cubicBezTo>
                    <a:pt x="34" y="50"/>
                    <a:pt x="35" y="52"/>
                    <a:pt x="35" y="54"/>
                  </a:cubicBezTo>
                  <a:cubicBezTo>
                    <a:pt x="35" y="56"/>
                    <a:pt x="34" y="58"/>
                    <a:pt x="31" y="58"/>
                  </a:cubicBezTo>
                  <a:close/>
                  <a:moveTo>
                    <a:pt x="40" y="40"/>
                  </a:moveTo>
                  <a:cubicBezTo>
                    <a:pt x="40" y="45"/>
                    <a:pt x="36" y="48"/>
                    <a:pt x="31" y="48"/>
                  </a:cubicBezTo>
                  <a:cubicBezTo>
                    <a:pt x="13" y="48"/>
                    <a:pt x="13" y="48"/>
                    <a:pt x="13" y="48"/>
                  </a:cubicBezTo>
                  <a:cubicBezTo>
                    <a:pt x="7" y="48"/>
                    <a:pt x="3" y="45"/>
                    <a:pt x="3" y="40"/>
                  </a:cubicBezTo>
                  <a:cubicBezTo>
                    <a:pt x="3" y="12"/>
                    <a:pt x="3" y="12"/>
                    <a:pt x="3" y="12"/>
                  </a:cubicBezTo>
                  <a:cubicBezTo>
                    <a:pt x="3" y="7"/>
                    <a:pt x="7" y="4"/>
                    <a:pt x="13" y="4"/>
                  </a:cubicBezTo>
                  <a:cubicBezTo>
                    <a:pt x="31" y="4"/>
                    <a:pt x="31" y="4"/>
                    <a:pt x="31" y="4"/>
                  </a:cubicBezTo>
                  <a:cubicBezTo>
                    <a:pt x="36" y="4"/>
                    <a:pt x="40" y="7"/>
                    <a:pt x="40" y="12"/>
                  </a:cubicBezTo>
                  <a:lnTo>
                    <a:pt x="4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25" name="Freeform 124"/>
            <p:cNvSpPr/>
            <p:nvPr/>
          </p:nvSpPr>
          <p:spPr bwMode="auto">
            <a:xfrm>
              <a:off x="8883650" y="1249363"/>
              <a:ext cx="25400" cy="558800"/>
            </a:xfrm>
            <a:custGeom>
              <a:avLst/>
              <a:gdLst>
                <a:gd name="T0" fmla="*/ 0 w 16"/>
                <a:gd name="T1" fmla="*/ 0 h 352"/>
                <a:gd name="T2" fmla="*/ 0 w 16"/>
                <a:gd name="T3" fmla="*/ 242 h 352"/>
                <a:gd name="T4" fmla="*/ 5 w 16"/>
                <a:gd name="T5" fmla="*/ 242 h 352"/>
                <a:gd name="T6" fmla="*/ 5 w 16"/>
                <a:gd name="T7" fmla="*/ 352 h 352"/>
                <a:gd name="T8" fmla="*/ 16 w 16"/>
                <a:gd name="T9" fmla="*/ 352 h 352"/>
                <a:gd name="T10" fmla="*/ 16 w 16"/>
                <a:gd name="T11" fmla="*/ 242 h 352"/>
                <a:gd name="T12" fmla="*/ 16 w 16"/>
                <a:gd name="T13" fmla="*/ 215 h 352"/>
                <a:gd name="T14" fmla="*/ 16 w 16"/>
                <a:gd name="T15" fmla="*/ 0 h 352"/>
                <a:gd name="T16" fmla="*/ 0 w 16"/>
                <a:gd name="T1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52">
                  <a:moveTo>
                    <a:pt x="0" y="0"/>
                  </a:moveTo>
                  <a:lnTo>
                    <a:pt x="0" y="242"/>
                  </a:lnTo>
                  <a:lnTo>
                    <a:pt x="5" y="242"/>
                  </a:lnTo>
                  <a:lnTo>
                    <a:pt x="5" y="352"/>
                  </a:lnTo>
                  <a:lnTo>
                    <a:pt x="16" y="352"/>
                  </a:lnTo>
                  <a:lnTo>
                    <a:pt x="16" y="242"/>
                  </a:lnTo>
                  <a:lnTo>
                    <a:pt x="16" y="215"/>
                  </a:lnTo>
                  <a:lnTo>
                    <a:pt x="1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226" name="Freeform 125"/>
          <p:cNvSpPr/>
          <p:nvPr/>
        </p:nvSpPr>
        <p:spPr bwMode="auto">
          <a:xfrm>
            <a:off x="8526951" y="2141684"/>
            <a:ext cx="496888" cy="479425"/>
          </a:xfrm>
          <a:custGeom>
            <a:avLst/>
            <a:gdLst>
              <a:gd name="T0" fmla="*/ 25 w 57"/>
              <a:gd name="T1" fmla="*/ 4 h 55"/>
              <a:gd name="T2" fmla="*/ 31 w 57"/>
              <a:gd name="T3" fmla="*/ 4 h 55"/>
              <a:gd name="T4" fmla="*/ 35 w 57"/>
              <a:gd name="T5" fmla="*/ 11 h 55"/>
              <a:gd name="T6" fmla="*/ 45 w 57"/>
              <a:gd name="T7" fmla="*/ 18 h 55"/>
              <a:gd name="T8" fmla="*/ 52 w 57"/>
              <a:gd name="T9" fmla="*/ 19 h 55"/>
              <a:gd name="T10" fmla="*/ 54 w 57"/>
              <a:gd name="T11" fmla="*/ 25 h 55"/>
              <a:gd name="T12" fmla="*/ 49 w 57"/>
              <a:gd name="T13" fmla="*/ 30 h 55"/>
              <a:gd name="T14" fmla="*/ 45 w 57"/>
              <a:gd name="T15" fmla="*/ 42 h 55"/>
              <a:gd name="T16" fmla="*/ 46 w 57"/>
              <a:gd name="T17" fmla="*/ 50 h 55"/>
              <a:gd name="T18" fmla="*/ 41 w 57"/>
              <a:gd name="T19" fmla="*/ 53 h 55"/>
              <a:gd name="T20" fmla="*/ 35 w 57"/>
              <a:gd name="T21" fmla="*/ 50 h 55"/>
              <a:gd name="T22" fmla="*/ 22 w 57"/>
              <a:gd name="T23" fmla="*/ 50 h 55"/>
              <a:gd name="T24" fmla="*/ 15 w 57"/>
              <a:gd name="T25" fmla="*/ 53 h 55"/>
              <a:gd name="T26" fmla="*/ 10 w 57"/>
              <a:gd name="T27" fmla="*/ 50 h 55"/>
              <a:gd name="T28" fmla="*/ 12 w 57"/>
              <a:gd name="T29" fmla="*/ 42 h 55"/>
              <a:gd name="T30" fmla="*/ 8 w 57"/>
              <a:gd name="T31" fmla="*/ 30 h 55"/>
              <a:gd name="T32" fmla="*/ 2 w 57"/>
              <a:gd name="T33" fmla="*/ 25 h 55"/>
              <a:gd name="T34" fmla="*/ 4 w 57"/>
              <a:gd name="T35" fmla="*/ 19 h 55"/>
              <a:gd name="T36" fmla="*/ 12 w 57"/>
              <a:gd name="T37" fmla="*/ 18 h 55"/>
              <a:gd name="T38" fmla="*/ 22 w 57"/>
              <a:gd name="T39" fmla="*/ 11 h 55"/>
              <a:gd name="T40" fmla="*/ 25 w 57"/>
              <a:gd name="T41" fmla="*/ 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 h="55">
                <a:moveTo>
                  <a:pt x="25" y="4"/>
                </a:moveTo>
                <a:cubicBezTo>
                  <a:pt x="27" y="0"/>
                  <a:pt x="30" y="0"/>
                  <a:pt x="31" y="4"/>
                </a:cubicBezTo>
                <a:cubicBezTo>
                  <a:pt x="35" y="11"/>
                  <a:pt x="35" y="11"/>
                  <a:pt x="35" y="11"/>
                </a:cubicBezTo>
                <a:cubicBezTo>
                  <a:pt x="37" y="14"/>
                  <a:pt x="41" y="18"/>
                  <a:pt x="45" y="18"/>
                </a:cubicBezTo>
                <a:cubicBezTo>
                  <a:pt x="52" y="19"/>
                  <a:pt x="52" y="19"/>
                  <a:pt x="52" y="19"/>
                </a:cubicBezTo>
                <a:cubicBezTo>
                  <a:pt x="56" y="20"/>
                  <a:pt x="57" y="22"/>
                  <a:pt x="54" y="25"/>
                </a:cubicBezTo>
                <a:cubicBezTo>
                  <a:pt x="49" y="30"/>
                  <a:pt x="49" y="30"/>
                  <a:pt x="49" y="30"/>
                </a:cubicBezTo>
                <a:cubicBezTo>
                  <a:pt x="46" y="33"/>
                  <a:pt x="44" y="38"/>
                  <a:pt x="45" y="42"/>
                </a:cubicBezTo>
                <a:cubicBezTo>
                  <a:pt x="46" y="50"/>
                  <a:pt x="46" y="50"/>
                  <a:pt x="46" y="50"/>
                </a:cubicBezTo>
                <a:cubicBezTo>
                  <a:pt x="47" y="54"/>
                  <a:pt x="45" y="55"/>
                  <a:pt x="41" y="53"/>
                </a:cubicBezTo>
                <a:cubicBezTo>
                  <a:pt x="35" y="50"/>
                  <a:pt x="35" y="50"/>
                  <a:pt x="35" y="50"/>
                </a:cubicBezTo>
                <a:cubicBezTo>
                  <a:pt x="31" y="48"/>
                  <a:pt x="26" y="48"/>
                  <a:pt x="22" y="50"/>
                </a:cubicBezTo>
                <a:cubicBezTo>
                  <a:pt x="15" y="53"/>
                  <a:pt x="15" y="53"/>
                  <a:pt x="15" y="53"/>
                </a:cubicBezTo>
                <a:cubicBezTo>
                  <a:pt x="12" y="55"/>
                  <a:pt x="10" y="54"/>
                  <a:pt x="10" y="50"/>
                </a:cubicBezTo>
                <a:cubicBezTo>
                  <a:pt x="12" y="42"/>
                  <a:pt x="12" y="42"/>
                  <a:pt x="12" y="42"/>
                </a:cubicBezTo>
                <a:cubicBezTo>
                  <a:pt x="12" y="38"/>
                  <a:pt x="11" y="33"/>
                  <a:pt x="8" y="30"/>
                </a:cubicBezTo>
                <a:cubicBezTo>
                  <a:pt x="2" y="25"/>
                  <a:pt x="2" y="25"/>
                  <a:pt x="2" y="25"/>
                </a:cubicBezTo>
                <a:cubicBezTo>
                  <a:pt x="0" y="22"/>
                  <a:pt x="0" y="20"/>
                  <a:pt x="4" y="19"/>
                </a:cubicBezTo>
                <a:cubicBezTo>
                  <a:pt x="12" y="18"/>
                  <a:pt x="12" y="18"/>
                  <a:pt x="12" y="18"/>
                </a:cubicBezTo>
                <a:cubicBezTo>
                  <a:pt x="16" y="18"/>
                  <a:pt x="20" y="14"/>
                  <a:pt x="22" y="11"/>
                </a:cubicBezTo>
                <a:lnTo>
                  <a:pt x="25" y="4"/>
                </a:ln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227" name="Freeform 126"/>
          <p:cNvSpPr/>
          <p:nvPr/>
        </p:nvSpPr>
        <p:spPr bwMode="auto">
          <a:xfrm>
            <a:off x="7344263" y="2124223"/>
            <a:ext cx="557213" cy="514351"/>
          </a:xfrm>
          <a:custGeom>
            <a:avLst/>
            <a:gdLst>
              <a:gd name="T0" fmla="*/ 61 w 64"/>
              <a:gd name="T1" fmla="*/ 1 h 59"/>
              <a:gd name="T2" fmla="*/ 53 w 64"/>
              <a:gd name="T3" fmla="*/ 3 h 59"/>
              <a:gd name="T4" fmla="*/ 26 w 64"/>
              <a:gd name="T5" fmla="*/ 45 h 59"/>
              <a:gd name="T6" fmla="*/ 13 w 64"/>
              <a:gd name="T7" fmla="*/ 27 h 59"/>
              <a:gd name="T8" fmla="*/ 0 w 64"/>
              <a:gd name="T9" fmla="*/ 27 h 59"/>
              <a:gd name="T10" fmla="*/ 0 w 64"/>
              <a:gd name="T11" fmla="*/ 28 h 59"/>
              <a:gd name="T12" fmla="*/ 23 w 64"/>
              <a:gd name="T13" fmla="*/ 57 h 59"/>
              <a:gd name="T14" fmla="*/ 27 w 64"/>
              <a:gd name="T15" fmla="*/ 59 h 59"/>
              <a:gd name="T16" fmla="*/ 27 w 64"/>
              <a:gd name="T17" fmla="*/ 59 h 59"/>
              <a:gd name="T18" fmla="*/ 31 w 64"/>
              <a:gd name="T19" fmla="*/ 57 h 59"/>
              <a:gd name="T20" fmla="*/ 62 w 64"/>
              <a:gd name="T21" fmla="*/ 9 h 59"/>
              <a:gd name="T22" fmla="*/ 61 w 64"/>
              <a:gd name="T23"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9">
                <a:moveTo>
                  <a:pt x="61" y="1"/>
                </a:moveTo>
                <a:cubicBezTo>
                  <a:pt x="58" y="0"/>
                  <a:pt x="55" y="0"/>
                  <a:pt x="53" y="3"/>
                </a:cubicBezTo>
                <a:cubicBezTo>
                  <a:pt x="26" y="45"/>
                  <a:pt x="26" y="45"/>
                  <a:pt x="26" y="45"/>
                </a:cubicBezTo>
                <a:cubicBezTo>
                  <a:pt x="13" y="27"/>
                  <a:pt x="13" y="27"/>
                  <a:pt x="13" y="27"/>
                </a:cubicBezTo>
                <a:cubicBezTo>
                  <a:pt x="0" y="27"/>
                  <a:pt x="0" y="27"/>
                  <a:pt x="0" y="27"/>
                </a:cubicBezTo>
                <a:cubicBezTo>
                  <a:pt x="0" y="28"/>
                  <a:pt x="0" y="28"/>
                  <a:pt x="0" y="28"/>
                </a:cubicBezTo>
                <a:cubicBezTo>
                  <a:pt x="23" y="57"/>
                  <a:pt x="23" y="57"/>
                  <a:pt x="23" y="57"/>
                </a:cubicBezTo>
                <a:cubicBezTo>
                  <a:pt x="24" y="58"/>
                  <a:pt x="25" y="59"/>
                  <a:pt x="27" y="59"/>
                </a:cubicBezTo>
                <a:cubicBezTo>
                  <a:pt x="27" y="59"/>
                  <a:pt x="27" y="59"/>
                  <a:pt x="27" y="59"/>
                </a:cubicBezTo>
                <a:cubicBezTo>
                  <a:pt x="29" y="59"/>
                  <a:pt x="30" y="58"/>
                  <a:pt x="31" y="57"/>
                </a:cubicBezTo>
                <a:cubicBezTo>
                  <a:pt x="62" y="9"/>
                  <a:pt x="62" y="9"/>
                  <a:pt x="62" y="9"/>
                </a:cubicBezTo>
                <a:cubicBezTo>
                  <a:pt x="64" y="6"/>
                  <a:pt x="63" y="3"/>
                  <a:pt x="61" y="1"/>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228" name="组合 227"/>
          <p:cNvGrpSpPr/>
          <p:nvPr/>
        </p:nvGrpSpPr>
        <p:grpSpPr>
          <a:xfrm>
            <a:off x="10651027" y="2114697"/>
            <a:ext cx="539751" cy="523875"/>
            <a:chOff x="10580688" y="2174876"/>
            <a:chExt cx="539750" cy="523875"/>
          </a:xfrm>
          <a:solidFill>
            <a:srgbClr val="BA463A"/>
          </a:solidFill>
        </p:grpSpPr>
        <p:sp>
          <p:nvSpPr>
            <p:cNvPr id="229" name="Freeform 127"/>
            <p:cNvSpPr/>
            <p:nvPr/>
          </p:nvSpPr>
          <p:spPr bwMode="auto">
            <a:xfrm>
              <a:off x="10885488" y="2471738"/>
              <a:ext cx="217488" cy="227013"/>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0" name="Freeform 128"/>
            <p:cNvSpPr/>
            <p:nvPr/>
          </p:nvSpPr>
          <p:spPr bwMode="auto">
            <a:xfrm>
              <a:off x="10945813" y="2322513"/>
              <a:ext cx="174625" cy="2016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1" name="Freeform 129"/>
            <p:cNvSpPr/>
            <p:nvPr/>
          </p:nvSpPr>
          <p:spPr bwMode="auto">
            <a:xfrm>
              <a:off x="10580688" y="2374901"/>
              <a:ext cx="217488" cy="236538"/>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2" name="Freeform 130"/>
            <p:cNvSpPr/>
            <p:nvPr/>
          </p:nvSpPr>
          <p:spPr bwMode="auto">
            <a:xfrm>
              <a:off x="10701338" y="2541588"/>
              <a:ext cx="174625" cy="104775"/>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3" name="Freeform 131"/>
            <p:cNvSpPr/>
            <p:nvPr/>
          </p:nvSpPr>
          <p:spPr bwMode="auto">
            <a:xfrm>
              <a:off x="10798175" y="2174876"/>
              <a:ext cx="252413" cy="174625"/>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4" name="Freeform 132"/>
            <p:cNvSpPr/>
            <p:nvPr/>
          </p:nvSpPr>
          <p:spPr bwMode="auto">
            <a:xfrm>
              <a:off x="10675938" y="2192338"/>
              <a:ext cx="174625" cy="2000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235" name="Freeform 133"/>
          <p:cNvSpPr>
            <a:spLocks noEditPoints="1"/>
          </p:cNvSpPr>
          <p:nvPr/>
        </p:nvSpPr>
        <p:spPr bwMode="auto">
          <a:xfrm>
            <a:off x="9571527" y="2149623"/>
            <a:ext cx="461963" cy="461963"/>
          </a:xfrm>
          <a:custGeom>
            <a:avLst/>
            <a:gdLst>
              <a:gd name="T0" fmla="*/ 26 w 53"/>
              <a:gd name="T1" fmla="*/ 0 h 53"/>
              <a:gd name="T2" fmla="*/ 0 w 53"/>
              <a:gd name="T3" fmla="*/ 27 h 53"/>
              <a:gd name="T4" fmla="*/ 26 w 53"/>
              <a:gd name="T5" fmla="*/ 53 h 53"/>
              <a:gd name="T6" fmla="*/ 53 w 53"/>
              <a:gd name="T7" fmla="*/ 27 h 53"/>
              <a:gd name="T8" fmla="*/ 26 w 53"/>
              <a:gd name="T9" fmla="*/ 0 h 53"/>
              <a:gd name="T10" fmla="*/ 6 w 53"/>
              <a:gd name="T11" fmla="*/ 27 h 53"/>
              <a:gd name="T12" fmla="*/ 26 w 53"/>
              <a:gd name="T13" fmla="*/ 7 h 53"/>
              <a:gd name="T14" fmla="*/ 38 w 53"/>
              <a:gd name="T15" fmla="*/ 10 h 53"/>
              <a:gd name="T16" fmla="*/ 10 w 53"/>
              <a:gd name="T17" fmla="*/ 39 h 53"/>
              <a:gd name="T18" fmla="*/ 6 w 53"/>
              <a:gd name="T19" fmla="*/ 27 h 53"/>
              <a:gd name="T20" fmla="*/ 26 w 53"/>
              <a:gd name="T21" fmla="*/ 47 h 53"/>
              <a:gd name="T22" fmla="*/ 15 w 53"/>
              <a:gd name="T23" fmla="*/ 43 h 53"/>
              <a:gd name="T24" fmla="*/ 42 w 53"/>
              <a:gd name="T25" fmla="*/ 15 h 53"/>
              <a:gd name="T26" fmla="*/ 46 w 53"/>
              <a:gd name="T27" fmla="*/ 27 h 53"/>
              <a:gd name="T28" fmla="*/ 26 w 53"/>
              <a:gd name="T29"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53">
                <a:moveTo>
                  <a:pt x="26" y="0"/>
                </a:moveTo>
                <a:cubicBezTo>
                  <a:pt x="12" y="0"/>
                  <a:pt x="0" y="12"/>
                  <a:pt x="0" y="27"/>
                </a:cubicBezTo>
                <a:cubicBezTo>
                  <a:pt x="0" y="41"/>
                  <a:pt x="12" y="53"/>
                  <a:pt x="26" y="53"/>
                </a:cubicBezTo>
                <a:cubicBezTo>
                  <a:pt x="41" y="53"/>
                  <a:pt x="53" y="41"/>
                  <a:pt x="53" y="27"/>
                </a:cubicBezTo>
                <a:cubicBezTo>
                  <a:pt x="53" y="12"/>
                  <a:pt x="41" y="0"/>
                  <a:pt x="26" y="0"/>
                </a:cubicBezTo>
                <a:close/>
                <a:moveTo>
                  <a:pt x="6" y="27"/>
                </a:moveTo>
                <a:cubicBezTo>
                  <a:pt x="6" y="16"/>
                  <a:pt x="15" y="7"/>
                  <a:pt x="26" y="7"/>
                </a:cubicBezTo>
                <a:cubicBezTo>
                  <a:pt x="31" y="7"/>
                  <a:pt x="34" y="8"/>
                  <a:pt x="38" y="10"/>
                </a:cubicBezTo>
                <a:cubicBezTo>
                  <a:pt x="10" y="39"/>
                  <a:pt x="10" y="39"/>
                  <a:pt x="10" y="39"/>
                </a:cubicBezTo>
                <a:cubicBezTo>
                  <a:pt x="8" y="36"/>
                  <a:pt x="6" y="31"/>
                  <a:pt x="6" y="27"/>
                </a:cubicBezTo>
                <a:close/>
                <a:moveTo>
                  <a:pt x="26" y="47"/>
                </a:moveTo>
                <a:cubicBezTo>
                  <a:pt x="22" y="47"/>
                  <a:pt x="18" y="46"/>
                  <a:pt x="15" y="43"/>
                </a:cubicBezTo>
                <a:cubicBezTo>
                  <a:pt x="42" y="15"/>
                  <a:pt x="42" y="15"/>
                  <a:pt x="42" y="15"/>
                </a:cubicBezTo>
                <a:cubicBezTo>
                  <a:pt x="45" y="18"/>
                  <a:pt x="46" y="22"/>
                  <a:pt x="46" y="27"/>
                </a:cubicBezTo>
                <a:cubicBezTo>
                  <a:pt x="46" y="38"/>
                  <a:pt x="37" y="47"/>
                  <a:pt x="26" y="47"/>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grpSp>
        <p:nvGrpSpPr>
          <p:cNvPr id="236" name="组合 235"/>
          <p:cNvGrpSpPr/>
          <p:nvPr/>
        </p:nvGrpSpPr>
        <p:grpSpPr>
          <a:xfrm>
            <a:off x="1992801" y="2097235"/>
            <a:ext cx="574675" cy="566739"/>
            <a:chOff x="1922463" y="2157413"/>
            <a:chExt cx="574675" cy="566738"/>
          </a:xfrm>
          <a:solidFill>
            <a:srgbClr val="BA463A"/>
          </a:solidFill>
        </p:grpSpPr>
        <p:sp>
          <p:nvSpPr>
            <p:cNvPr id="237" name="Freeform 134"/>
            <p:cNvSpPr/>
            <p:nvPr/>
          </p:nvSpPr>
          <p:spPr bwMode="auto">
            <a:xfrm>
              <a:off x="1922463" y="2297113"/>
              <a:ext cx="574675" cy="427038"/>
            </a:xfrm>
            <a:custGeom>
              <a:avLst/>
              <a:gdLst>
                <a:gd name="T0" fmla="*/ 66 w 66"/>
                <a:gd name="T1" fmla="*/ 12 h 49"/>
                <a:gd name="T2" fmla="*/ 54 w 66"/>
                <a:gd name="T3" fmla="*/ 0 h 49"/>
                <a:gd name="T4" fmla="*/ 41 w 66"/>
                <a:gd name="T5" fmla="*/ 0 h 49"/>
                <a:gd name="T6" fmla="*/ 41 w 66"/>
                <a:gd name="T7" fmla="*/ 9 h 49"/>
                <a:gd name="T8" fmla="*/ 54 w 66"/>
                <a:gd name="T9" fmla="*/ 9 h 49"/>
                <a:gd name="T10" fmla="*/ 57 w 66"/>
                <a:gd name="T11" fmla="*/ 12 h 49"/>
                <a:gd name="T12" fmla="*/ 57 w 66"/>
                <a:gd name="T13" fmla="*/ 37 h 49"/>
                <a:gd name="T14" fmla="*/ 54 w 66"/>
                <a:gd name="T15" fmla="*/ 41 h 49"/>
                <a:gd name="T16" fmla="*/ 12 w 66"/>
                <a:gd name="T17" fmla="*/ 41 h 49"/>
                <a:gd name="T18" fmla="*/ 9 w 66"/>
                <a:gd name="T19" fmla="*/ 37 h 49"/>
                <a:gd name="T20" fmla="*/ 9 w 66"/>
                <a:gd name="T21" fmla="*/ 12 h 49"/>
                <a:gd name="T22" fmla="*/ 12 w 66"/>
                <a:gd name="T23" fmla="*/ 9 h 49"/>
                <a:gd name="T24" fmla="*/ 25 w 66"/>
                <a:gd name="T25" fmla="*/ 9 h 49"/>
                <a:gd name="T26" fmla="*/ 25 w 66"/>
                <a:gd name="T27" fmla="*/ 0 h 49"/>
                <a:gd name="T28" fmla="*/ 12 w 66"/>
                <a:gd name="T29" fmla="*/ 0 h 49"/>
                <a:gd name="T30" fmla="*/ 0 w 66"/>
                <a:gd name="T31" fmla="*/ 12 h 49"/>
                <a:gd name="T32" fmla="*/ 0 w 66"/>
                <a:gd name="T33" fmla="*/ 37 h 49"/>
                <a:gd name="T34" fmla="*/ 12 w 66"/>
                <a:gd name="T35" fmla="*/ 49 h 49"/>
                <a:gd name="T36" fmla="*/ 54 w 66"/>
                <a:gd name="T37" fmla="*/ 49 h 49"/>
                <a:gd name="T38" fmla="*/ 66 w 66"/>
                <a:gd name="T39" fmla="*/ 37 h 49"/>
                <a:gd name="T40" fmla="*/ 66 w 66"/>
                <a:gd name="T41"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9">
                  <a:moveTo>
                    <a:pt x="66" y="12"/>
                  </a:moveTo>
                  <a:cubicBezTo>
                    <a:pt x="66" y="5"/>
                    <a:pt x="61" y="0"/>
                    <a:pt x="54" y="0"/>
                  </a:cubicBezTo>
                  <a:cubicBezTo>
                    <a:pt x="41" y="0"/>
                    <a:pt x="41" y="0"/>
                    <a:pt x="41" y="0"/>
                  </a:cubicBezTo>
                  <a:cubicBezTo>
                    <a:pt x="41" y="9"/>
                    <a:pt x="41" y="9"/>
                    <a:pt x="41" y="9"/>
                  </a:cubicBezTo>
                  <a:cubicBezTo>
                    <a:pt x="54" y="9"/>
                    <a:pt x="54" y="9"/>
                    <a:pt x="54" y="9"/>
                  </a:cubicBezTo>
                  <a:cubicBezTo>
                    <a:pt x="56" y="9"/>
                    <a:pt x="57" y="10"/>
                    <a:pt x="57" y="12"/>
                  </a:cubicBezTo>
                  <a:cubicBezTo>
                    <a:pt x="57" y="37"/>
                    <a:pt x="57" y="37"/>
                    <a:pt x="57" y="37"/>
                  </a:cubicBezTo>
                  <a:cubicBezTo>
                    <a:pt x="57" y="39"/>
                    <a:pt x="56" y="41"/>
                    <a:pt x="54" y="41"/>
                  </a:cubicBezTo>
                  <a:cubicBezTo>
                    <a:pt x="12" y="41"/>
                    <a:pt x="12" y="41"/>
                    <a:pt x="12" y="41"/>
                  </a:cubicBezTo>
                  <a:cubicBezTo>
                    <a:pt x="10" y="41"/>
                    <a:pt x="9" y="39"/>
                    <a:pt x="9" y="37"/>
                  </a:cubicBezTo>
                  <a:cubicBezTo>
                    <a:pt x="9" y="12"/>
                    <a:pt x="9" y="12"/>
                    <a:pt x="9" y="12"/>
                  </a:cubicBezTo>
                  <a:cubicBezTo>
                    <a:pt x="9" y="10"/>
                    <a:pt x="10" y="9"/>
                    <a:pt x="12" y="9"/>
                  </a:cubicBezTo>
                  <a:cubicBezTo>
                    <a:pt x="25" y="9"/>
                    <a:pt x="25" y="9"/>
                    <a:pt x="25" y="9"/>
                  </a:cubicBezTo>
                  <a:cubicBezTo>
                    <a:pt x="25" y="0"/>
                    <a:pt x="25" y="0"/>
                    <a:pt x="25" y="0"/>
                  </a:cubicBezTo>
                  <a:cubicBezTo>
                    <a:pt x="12" y="0"/>
                    <a:pt x="12" y="0"/>
                    <a:pt x="12" y="0"/>
                  </a:cubicBezTo>
                  <a:cubicBezTo>
                    <a:pt x="6" y="0"/>
                    <a:pt x="0" y="5"/>
                    <a:pt x="0" y="12"/>
                  </a:cubicBezTo>
                  <a:cubicBezTo>
                    <a:pt x="0" y="37"/>
                    <a:pt x="0" y="37"/>
                    <a:pt x="0" y="37"/>
                  </a:cubicBezTo>
                  <a:cubicBezTo>
                    <a:pt x="0" y="44"/>
                    <a:pt x="6" y="49"/>
                    <a:pt x="12" y="49"/>
                  </a:cubicBezTo>
                  <a:cubicBezTo>
                    <a:pt x="54" y="49"/>
                    <a:pt x="54" y="49"/>
                    <a:pt x="54" y="49"/>
                  </a:cubicBezTo>
                  <a:cubicBezTo>
                    <a:pt x="61" y="49"/>
                    <a:pt x="66" y="44"/>
                    <a:pt x="66" y="37"/>
                  </a:cubicBezTo>
                  <a:lnTo>
                    <a:pt x="6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38" name="Freeform 135"/>
            <p:cNvSpPr/>
            <p:nvPr/>
          </p:nvSpPr>
          <p:spPr bwMode="auto">
            <a:xfrm>
              <a:off x="2079625" y="2157413"/>
              <a:ext cx="269875" cy="471488"/>
            </a:xfrm>
            <a:custGeom>
              <a:avLst/>
              <a:gdLst>
                <a:gd name="T0" fmla="*/ 28 w 31"/>
                <a:gd name="T1" fmla="*/ 29 h 54"/>
                <a:gd name="T2" fmla="*/ 21 w 31"/>
                <a:gd name="T3" fmla="*/ 29 h 54"/>
                <a:gd name="T4" fmla="*/ 21 w 31"/>
                <a:gd name="T5" fmla="*/ 26 h 54"/>
                <a:gd name="T6" fmla="*/ 21 w 31"/>
                <a:gd name="T7" fmla="*/ 18 h 54"/>
                <a:gd name="T8" fmla="*/ 21 w 31"/>
                <a:gd name="T9" fmla="*/ 3 h 54"/>
                <a:gd name="T10" fmla="*/ 19 w 31"/>
                <a:gd name="T11" fmla="*/ 0 h 54"/>
                <a:gd name="T12" fmla="*/ 11 w 31"/>
                <a:gd name="T13" fmla="*/ 0 h 54"/>
                <a:gd name="T14" fmla="*/ 9 w 31"/>
                <a:gd name="T15" fmla="*/ 3 h 54"/>
                <a:gd name="T16" fmla="*/ 9 w 31"/>
                <a:gd name="T17" fmla="*/ 18 h 54"/>
                <a:gd name="T18" fmla="*/ 9 w 31"/>
                <a:gd name="T19" fmla="*/ 26 h 54"/>
                <a:gd name="T20" fmla="*/ 9 w 31"/>
                <a:gd name="T21" fmla="*/ 29 h 54"/>
                <a:gd name="T22" fmla="*/ 3 w 31"/>
                <a:gd name="T23" fmla="*/ 29 h 54"/>
                <a:gd name="T24" fmla="*/ 0 w 31"/>
                <a:gd name="T25" fmla="*/ 32 h 54"/>
                <a:gd name="T26" fmla="*/ 5 w 31"/>
                <a:gd name="T27" fmla="*/ 40 h 54"/>
                <a:gd name="T28" fmla="*/ 9 w 31"/>
                <a:gd name="T29" fmla="*/ 45 h 54"/>
                <a:gd name="T30" fmla="*/ 14 w 31"/>
                <a:gd name="T31" fmla="*/ 52 h 54"/>
                <a:gd name="T32" fmla="*/ 17 w 31"/>
                <a:gd name="T33" fmla="*/ 52 h 54"/>
                <a:gd name="T34" fmla="*/ 22 w 31"/>
                <a:gd name="T35" fmla="*/ 45 h 54"/>
                <a:gd name="T36" fmla="*/ 25 w 31"/>
                <a:gd name="T37" fmla="*/ 40 h 54"/>
                <a:gd name="T38" fmla="*/ 30 w 31"/>
                <a:gd name="T39" fmla="*/ 32 h 54"/>
                <a:gd name="T40" fmla="*/ 28 w 31"/>
                <a:gd name="T4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54">
                  <a:moveTo>
                    <a:pt x="28" y="29"/>
                  </a:moveTo>
                  <a:cubicBezTo>
                    <a:pt x="21" y="29"/>
                    <a:pt x="21" y="29"/>
                    <a:pt x="21" y="29"/>
                  </a:cubicBezTo>
                  <a:cubicBezTo>
                    <a:pt x="21" y="26"/>
                    <a:pt x="21" y="26"/>
                    <a:pt x="21" y="26"/>
                  </a:cubicBezTo>
                  <a:cubicBezTo>
                    <a:pt x="21" y="18"/>
                    <a:pt x="21" y="18"/>
                    <a:pt x="21" y="18"/>
                  </a:cubicBezTo>
                  <a:cubicBezTo>
                    <a:pt x="21" y="3"/>
                    <a:pt x="21" y="3"/>
                    <a:pt x="21" y="3"/>
                  </a:cubicBezTo>
                  <a:cubicBezTo>
                    <a:pt x="21" y="1"/>
                    <a:pt x="20" y="0"/>
                    <a:pt x="19" y="0"/>
                  </a:cubicBezTo>
                  <a:cubicBezTo>
                    <a:pt x="11" y="0"/>
                    <a:pt x="11" y="0"/>
                    <a:pt x="11" y="0"/>
                  </a:cubicBezTo>
                  <a:cubicBezTo>
                    <a:pt x="10" y="0"/>
                    <a:pt x="9" y="1"/>
                    <a:pt x="9" y="3"/>
                  </a:cubicBezTo>
                  <a:cubicBezTo>
                    <a:pt x="9" y="18"/>
                    <a:pt x="9" y="18"/>
                    <a:pt x="9" y="18"/>
                  </a:cubicBezTo>
                  <a:cubicBezTo>
                    <a:pt x="9" y="26"/>
                    <a:pt x="9" y="26"/>
                    <a:pt x="9" y="26"/>
                  </a:cubicBezTo>
                  <a:cubicBezTo>
                    <a:pt x="9" y="29"/>
                    <a:pt x="9" y="29"/>
                    <a:pt x="9" y="29"/>
                  </a:cubicBezTo>
                  <a:cubicBezTo>
                    <a:pt x="3" y="29"/>
                    <a:pt x="3" y="29"/>
                    <a:pt x="3" y="29"/>
                  </a:cubicBezTo>
                  <a:cubicBezTo>
                    <a:pt x="1" y="29"/>
                    <a:pt x="0" y="31"/>
                    <a:pt x="0" y="32"/>
                  </a:cubicBezTo>
                  <a:cubicBezTo>
                    <a:pt x="5" y="40"/>
                    <a:pt x="5" y="40"/>
                    <a:pt x="5" y="40"/>
                  </a:cubicBezTo>
                  <a:cubicBezTo>
                    <a:pt x="6" y="41"/>
                    <a:pt x="8" y="43"/>
                    <a:pt x="9" y="45"/>
                  </a:cubicBezTo>
                  <a:cubicBezTo>
                    <a:pt x="14" y="52"/>
                    <a:pt x="14" y="52"/>
                    <a:pt x="14" y="52"/>
                  </a:cubicBezTo>
                  <a:cubicBezTo>
                    <a:pt x="14" y="54"/>
                    <a:pt x="16" y="54"/>
                    <a:pt x="17" y="52"/>
                  </a:cubicBezTo>
                  <a:cubicBezTo>
                    <a:pt x="22" y="45"/>
                    <a:pt x="22" y="45"/>
                    <a:pt x="22" y="45"/>
                  </a:cubicBezTo>
                  <a:cubicBezTo>
                    <a:pt x="23" y="43"/>
                    <a:pt x="24" y="41"/>
                    <a:pt x="25" y="40"/>
                  </a:cubicBezTo>
                  <a:cubicBezTo>
                    <a:pt x="30" y="32"/>
                    <a:pt x="30" y="32"/>
                    <a:pt x="30" y="32"/>
                  </a:cubicBezTo>
                  <a:cubicBezTo>
                    <a:pt x="31" y="31"/>
                    <a:pt x="30" y="29"/>
                    <a:pt x="2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grpSp>
        <p:nvGrpSpPr>
          <p:cNvPr id="239" name="组合 238"/>
          <p:cNvGrpSpPr/>
          <p:nvPr/>
        </p:nvGrpSpPr>
        <p:grpSpPr>
          <a:xfrm>
            <a:off x="992676" y="2079772"/>
            <a:ext cx="504825" cy="628651"/>
            <a:chOff x="922338" y="2139951"/>
            <a:chExt cx="504825" cy="628650"/>
          </a:xfrm>
          <a:solidFill>
            <a:srgbClr val="BA463A"/>
          </a:solidFill>
        </p:grpSpPr>
        <p:sp>
          <p:nvSpPr>
            <p:cNvPr id="240" name="Freeform 136"/>
            <p:cNvSpPr/>
            <p:nvPr/>
          </p:nvSpPr>
          <p:spPr bwMode="auto">
            <a:xfrm>
              <a:off x="922338" y="2139951"/>
              <a:ext cx="504825" cy="384175"/>
            </a:xfrm>
            <a:custGeom>
              <a:avLst/>
              <a:gdLst>
                <a:gd name="T0" fmla="*/ 0 w 58"/>
                <a:gd name="T1" fmla="*/ 33 h 44"/>
                <a:gd name="T2" fmla="*/ 10 w 58"/>
                <a:gd name="T3" fmla="*/ 44 h 44"/>
                <a:gd name="T4" fmla="*/ 22 w 58"/>
                <a:gd name="T5" fmla="*/ 44 h 44"/>
                <a:gd name="T6" fmla="*/ 22 w 58"/>
                <a:gd name="T7" fmla="*/ 36 h 44"/>
                <a:gd name="T8" fmla="*/ 10 w 58"/>
                <a:gd name="T9" fmla="*/ 36 h 44"/>
                <a:gd name="T10" fmla="*/ 7 w 58"/>
                <a:gd name="T11" fmla="*/ 33 h 44"/>
                <a:gd name="T12" fmla="*/ 7 w 58"/>
                <a:gd name="T13" fmla="*/ 11 h 44"/>
                <a:gd name="T14" fmla="*/ 10 w 58"/>
                <a:gd name="T15" fmla="*/ 8 h 44"/>
                <a:gd name="T16" fmla="*/ 48 w 58"/>
                <a:gd name="T17" fmla="*/ 8 h 44"/>
                <a:gd name="T18" fmla="*/ 51 w 58"/>
                <a:gd name="T19" fmla="*/ 11 h 44"/>
                <a:gd name="T20" fmla="*/ 51 w 58"/>
                <a:gd name="T21" fmla="*/ 33 h 44"/>
                <a:gd name="T22" fmla="*/ 48 w 58"/>
                <a:gd name="T23" fmla="*/ 36 h 44"/>
                <a:gd name="T24" fmla="*/ 36 w 58"/>
                <a:gd name="T25" fmla="*/ 36 h 44"/>
                <a:gd name="T26" fmla="*/ 36 w 58"/>
                <a:gd name="T27" fmla="*/ 44 h 44"/>
                <a:gd name="T28" fmla="*/ 48 w 58"/>
                <a:gd name="T29" fmla="*/ 44 h 44"/>
                <a:gd name="T30" fmla="*/ 58 w 58"/>
                <a:gd name="T31" fmla="*/ 33 h 44"/>
                <a:gd name="T32" fmla="*/ 58 w 58"/>
                <a:gd name="T33" fmla="*/ 11 h 44"/>
                <a:gd name="T34" fmla="*/ 48 w 58"/>
                <a:gd name="T35" fmla="*/ 0 h 44"/>
                <a:gd name="T36" fmla="*/ 10 w 58"/>
                <a:gd name="T37" fmla="*/ 0 h 44"/>
                <a:gd name="T38" fmla="*/ 0 w 58"/>
                <a:gd name="T39" fmla="*/ 11 h 44"/>
                <a:gd name="T40" fmla="*/ 0 w 58"/>
                <a:gd name="T41" fmla="*/ 3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 h="44">
                  <a:moveTo>
                    <a:pt x="0" y="33"/>
                  </a:moveTo>
                  <a:cubicBezTo>
                    <a:pt x="0" y="39"/>
                    <a:pt x="5" y="44"/>
                    <a:pt x="10" y="44"/>
                  </a:cubicBezTo>
                  <a:cubicBezTo>
                    <a:pt x="22" y="44"/>
                    <a:pt x="22" y="44"/>
                    <a:pt x="22" y="44"/>
                  </a:cubicBezTo>
                  <a:cubicBezTo>
                    <a:pt x="22" y="36"/>
                    <a:pt x="22" y="36"/>
                    <a:pt x="22" y="36"/>
                  </a:cubicBezTo>
                  <a:cubicBezTo>
                    <a:pt x="10" y="36"/>
                    <a:pt x="10" y="36"/>
                    <a:pt x="10" y="36"/>
                  </a:cubicBezTo>
                  <a:cubicBezTo>
                    <a:pt x="9" y="36"/>
                    <a:pt x="7" y="35"/>
                    <a:pt x="7" y="33"/>
                  </a:cubicBezTo>
                  <a:cubicBezTo>
                    <a:pt x="7" y="11"/>
                    <a:pt x="7" y="11"/>
                    <a:pt x="7" y="11"/>
                  </a:cubicBezTo>
                  <a:cubicBezTo>
                    <a:pt x="7" y="9"/>
                    <a:pt x="9" y="8"/>
                    <a:pt x="10" y="8"/>
                  </a:cubicBezTo>
                  <a:cubicBezTo>
                    <a:pt x="48" y="8"/>
                    <a:pt x="48" y="8"/>
                    <a:pt x="48" y="8"/>
                  </a:cubicBezTo>
                  <a:cubicBezTo>
                    <a:pt x="49" y="8"/>
                    <a:pt x="51" y="9"/>
                    <a:pt x="51" y="11"/>
                  </a:cubicBezTo>
                  <a:cubicBezTo>
                    <a:pt x="51" y="33"/>
                    <a:pt x="51" y="33"/>
                    <a:pt x="51" y="33"/>
                  </a:cubicBezTo>
                  <a:cubicBezTo>
                    <a:pt x="51" y="35"/>
                    <a:pt x="49" y="36"/>
                    <a:pt x="48" y="36"/>
                  </a:cubicBezTo>
                  <a:cubicBezTo>
                    <a:pt x="36" y="36"/>
                    <a:pt x="36" y="36"/>
                    <a:pt x="36" y="36"/>
                  </a:cubicBezTo>
                  <a:cubicBezTo>
                    <a:pt x="36" y="44"/>
                    <a:pt x="36" y="44"/>
                    <a:pt x="36" y="44"/>
                  </a:cubicBezTo>
                  <a:cubicBezTo>
                    <a:pt x="48" y="44"/>
                    <a:pt x="48" y="44"/>
                    <a:pt x="48" y="44"/>
                  </a:cubicBezTo>
                  <a:cubicBezTo>
                    <a:pt x="53" y="44"/>
                    <a:pt x="58" y="39"/>
                    <a:pt x="58" y="33"/>
                  </a:cubicBezTo>
                  <a:cubicBezTo>
                    <a:pt x="58" y="11"/>
                    <a:pt x="58" y="11"/>
                    <a:pt x="58" y="11"/>
                  </a:cubicBezTo>
                  <a:cubicBezTo>
                    <a:pt x="58" y="5"/>
                    <a:pt x="53" y="0"/>
                    <a:pt x="48" y="0"/>
                  </a:cubicBezTo>
                  <a:cubicBezTo>
                    <a:pt x="10" y="0"/>
                    <a:pt x="10" y="0"/>
                    <a:pt x="10" y="0"/>
                  </a:cubicBezTo>
                  <a:cubicBezTo>
                    <a:pt x="5" y="0"/>
                    <a:pt x="0" y="5"/>
                    <a:pt x="0" y="11"/>
                  </a:cubicBez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241" name="Freeform 137"/>
            <p:cNvSpPr/>
            <p:nvPr/>
          </p:nvSpPr>
          <p:spPr bwMode="auto">
            <a:xfrm>
              <a:off x="1052513" y="2349501"/>
              <a:ext cx="242888" cy="419100"/>
            </a:xfrm>
            <a:custGeom>
              <a:avLst/>
              <a:gdLst>
                <a:gd name="T0" fmla="*/ 25 w 28"/>
                <a:gd name="T1" fmla="*/ 26 h 48"/>
                <a:gd name="T2" fmla="*/ 20 w 28"/>
                <a:gd name="T3" fmla="*/ 26 h 48"/>
                <a:gd name="T4" fmla="*/ 20 w 28"/>
                <a:gd name="T5" fmla="*/ 23 h 48"/>
                <a:gd name="T6" fmla="*/ 20 w 28"/>
                <a:gd name="T7" fmla="*/ 16 h 48"/>
                <a:gd name="T8" fmla="*/ 19 w 28"/>
                <a:gd name="T9" fmla="*/ 2 h 48"/>
                <a:gd name="T10" fmla="*/ 17 w 28"/>
                <a:gd name="T11" fmla="*/ 0 h 48"/>
                <a:gd name="T12" fmla="*/ 11 w 28"/>
                <a:gd name="T13" fmla="*/ 0 h 48"/>
                <a:gd name="T14" fmla="*/ 8 w 28"/>
                <a:gd name="T15" fmla="*/ 2 h 48"/>
                <a:gd name="T16" fmla="*/ 8 w 28"/>
                <a:gd name="T17" fmla="*/ 16 h 48"/>
                <a:gd name="T18" fmla="*/ 8 w 28"/>
                <a:gd name="T19" fmla="*/ 23 h 48"/>
                <a:gd name="T20" fmla="*/ 8 w 28"/>
                <a:gd name="T21" fmla="*/ 26 h 48"/>
                <a:gd name="T22" fmla="*/ 3 w 28"/>
                <a:gd name="T23" fmla="*/ 26 h 48"/>
                <a:gd name="T24" fmla="*/ 1 w 28"/>
                <a:gd name="T25" fmla="*/ 28 h 48"/>
                <a:gd name="T26" fmla="*/ 5 w 28"/>
                <a:gd name="T27" fmla="*/ 35 h 48"/>
                <a:gd name="T28" fmla="*/ 8 w 28"/>
                <a:gd name="T29" fmla="*/ 39 h 48"/>
                <a:gd name="T30" fmla="*/ 13 w 28"/>
                <a:gd name="T31" fmla="*/ 46 h 48"/>
                <a:gd name="T32" fmla="*/ 15 w 28"/>
                <a:gd name="T33" fmla="*/ 46 h 48"/>
                <a:gd name="T34" fmla="*/ 20 w 28"/>
                <a:gd name="T35" fmla="*/ 39 h 48"/>
                <a:gd name="T36" fmla="*/ 23 w 28"/>
                <a:gd name="T37" fmla="*/ 35 h 48"/>
                <a:gd name="T38" fmla="*/ 27 w 28"/>
                <a:gd name="T39" fmla="*/ 28 h 48"/>
                <a:gd name="T40" fmla="*/ 25 w 28"/>
                <a:gd name="T41"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48">
                  <a:moveTo>
                    <a:pt x="25" y="26"/>
                  </a:moveTo>
                  <a:cubicBezTo>
                    <a:pt x="20" y="26"/>
                    <a:pt x="20" y="26"/>
                    <a:pt x="20" y="26"/>
                  </a:cubicBezTo>
                  <a:cubicBezTo>
                    <a:pt x="20" y="23"/>
                    <a:pt x="20" y="23"/>
                    <a:pt x="20" y="23"/>
                  </a:cubicBezTo>
                  <a:cubicBezTo>
                    <a:pt x="20" y="16"/>
                    <a:pt x="20" y="16"/>
                    <a:pt x="20" y="16"/>
                  </a:cubicBezTo>
                  <a:cubicBezTo>
                    <a:pt x="19" y="2"/>
                    <a:pt x="19" y="2"/>
                    <a:pt x="19" y="2"/>
                  </a:cubicBezTo>
                  <a:cubicBezTo>
                    <a:pt x="19" y="1"/>
                    <a:pt x="19" y="0"/>
                    <a:pt x="17" y="0"/>
                  </a:cubicBezTo>
                  <a:cubicBezTo>
                    <a:pt x="11" y="0"/>
                    <a:pt x="11" y="0"/>
                    <a:pt x="11" y="0"/>
                  </a:cubicBezTo>
                  <a:cubicBezTo>
                    <a:pt x="9" y="0"/>
                    <a:pt x="8" y="1"/>
                    <a:pt x="8" y="2"/>
                  </a:cubicBezTo>
                  <a:cubicBezTo>
                    <a:pt x="8" y="16"/>
                    <a:pt x="8" y="16"/>
                    <a:pt x="8" y="16"/>
                  </a:cubicBezTo>
                  <a:cubicBezTo>
                    <a:pt x="8" y="23"/>
                    <a:pt x="8" y="23"/>
                    <a:pt x="8" y="23"/>
                  </a:cubicBezTo>
                  <a:cubicBezTo>
                    <a:pt x="8" y="26"/>
                    <a:pt x="8" y="26"/>
                    <a:pt x="8" y="26"/>
                  </a:cubicBezTo>
                  <a:cubicBezTo>
                    <a:pt x="3" y="26"/>
                    <a:pt x="3" y="26"/>
                    <a:pt x="3" y="26"/>
                  </a:cubicBezTo>
                  <a:cubicBezTo>
                    <a:pt x="1" y="26"/>
                    <a:pt x="0" y="27"/>
                    <a:pt x="1" y="28"/>
                  </a:cubicBezTo>
                  <a:cubicBezTo>
                    <a:pt x="5" y="35"/>
                    <a:pt x="5" y="35"/>
                    <a:pt x="5" y="35"/>
                  </a:cubicBezTo>
                  <a:cubicBezTo>
                    <a:pt x="6" y="36"/>
                    <a:pt x="7" y="38"/>
                    <a:pt x="8" y="39"/>
                  </a:cubicBezTo>
                  <a:cubicBezTo>
                    <a:pt x="13" y="46"/>
                    <a:pt x="13" y="46"/>
                    <a:pt x="13" y="46"/>
                  </a:cubicBezTo>
                  <a:cubicBezTo>
                    <a:pt x="13" y="48"/>
                    <a:pt x="15" y="48"/>
                    <a:pt x="15" y="46"/>
                  </a:cubicBezTo>
                  <a:cubicBezTo>
                    <a:pt x="20" y="39"/>
                    <a:pt x="20" y="39"/>
                    <a:pt x="20" y="39"/>
                  </a:cubicBezTo>
                  <a:cubicBezTo>
                    <a:pt x="21" y="38"/>
                    <a:pt x="22" y="36"/>
                    <a:pt x="23" y="35"/>
                  </a:cubicBezTo>
                  <a:cubicBezTo>
                    <a:pt x="27" y="28"/>
                    <a:pt x="27" y="28"/>
                    <a:pt x="27" y="28"/>
                  </a:cubicBezTo>
                  <a:cubicBezTo>
                    <a:pt x="28" y="27"/>
                    <a:pt x="27" y="26"/>
                    <a:pt x="2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
        <p:nvSpPr>
          <p:cNvPr id="242" name="Freeform 138"/>
          <p:cNvSpPr/>
          <p:nvPr/>
        </p:nvSpPr>
        <p:spPr bwMode="auto">
          <a:xfrm>
            <a:off x="7352201" y="1198709"/>
            <a:ext cx="531813" cy="531813"/>
          </a:xfrm>
          <a:custGeom>
            <a:avLst/>
            <a:gdLst>
              <a:gd name="T0" fmla="*/ 57 w 61"/>
              <a:gd name="T1" fmla="*/ 22 h 61"/>
              <a:gd name="T2" fmla="*/ 39 w 61"/>
              <a:gd name="T3" fmla="*/ 22 h 61"/>
              <a:gd name="T4" fmla="*/ 39 w 61"/>
              <a:gd name="T5" fmla="*/ 4 h 61"/>
              <a:gd name="T6" fmla="*/ 35 w 61"/>
              <a:gd name="T7" fmla="*/ 0 h 61"/>
              <a:gd name="T8" fmla="*/ 26 w 61"/>
              <a:gd name="T9" fmla="*/ 0 h 61"/>
              <a:gd name="T10" fmla="*/ 22 w 61"/>
              <a:gd name="T11" fmla="*/ 4 h 61"/>
              <a:gd name="T12" fmla="*/ 22 w 61"/>
              <a:gd name="T13" fmla="*/ 22 h 61"/>
              <a:gd name="T14" fmla="*/ 4 w 61"/>
              <a:gd name="T15" fmla="*/ 22 h 61"/>
              <a:gd name="T16" fmla="*/ 0 w 61"/>
              <a:gd name="T17" fmla="*/ 27 h 61"/>
              <a:gd name="T18" fmla="*/ 0 w 61"/>
              <a:gd name="T19" fmla="*/ 35 h 61"/>
              <a:gd name="T20" fmla="*/ 4 w 61"/>
              <a:gd name="T21" fmla="*/ 40 h 61"/>
              <a:gd name="T22" fmla="*/ 22 w 61"/>
              <a:gd name="T23" fmla="*/ 40 h 61"/>
              <a:gd name="T24" fmla="*/ 22 w 61"/>
              <a:gd name="T25" fmla="*/ 58 h 61"/>
              <a:gd name="T26" fmla="*/ 26 w 61"/>
              <a:gd name="T27" fmla="*/ 61 h 61"/>
              <a:gd name="T28" fmla="*/ 35 w 61"/>
              <a:gd name="T29" fmla="*/ 61 h 61"/>
              <a:gd name="T30" fmla="*/ 39 w 61"/>
              <a:gd name="T31" fmla="*/ 58 h 61"/>
              <a:gd name="T32" fmla="*/ 39 w 61"/>
              <a:gd name="T33" fmla="*/ 40 h 61"/>
              <a:gd name="T34" fmla="*/ 57 w 61"/>
              <a:gd name="T35" fmla="*/ 40 h 61"/>
              <a:gd name="T36" fmla="*/ 61 w 61"/>
              <a:gd name="T37" fmla="*/ 35 h 61"/>
              <a:gd name="T38" fmla="*/ 61 w 61"/>
              <a:gd name="T39" fmla="*/ 27 h 61"/>
              <a:gd name="T40" fmla="*/ 57 w 61"/>
              <a:gd name="T41"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 h="61">
                <a:moveTo>
                  <a:pt x="57" y="22"/>
                </a:moveTo>
                <a:cubicBezTo>
                  <a:pt x="39" y="22"/>
                  <a:pt x="39" y="22"/>
                  <a:pt x="39" y="22"/>
                </a:cubicBezTo>
                <a:cubicBezTo>
                  <a:pt x="39" y="4"/>
                  <a:pt x="39" y="4"/>
                  <a:pt x="39" y="4"/>
                </a:cubicBezTo>
                <a:cubicBezTo>
                  <a:pt x="39" y="2"/>
                  <a:pt x="37" y="0"/>
                  <a:pt x="35" y="0"/>
                </a:cubicBezTo>
                <a:cubicBezTo>
                  <a:pt x="26" y="0"/>
                  <a:pt x="26" y="0"/>
                  <a:pt x="26" y="0"/>
                </a:cubicBezTo>
                <a:cubicBezTo>
                  <a:pt x="24" y="0"/>
                  <a:pt x="22" y="2"/>
                  <a:pt x="22" y="4"/>
                </a:cubicBezTo>
                <a:cubicBezTo>
                  <a:pt x="22" y="22"/>
                  <a:pt x="22" y="22"/>
                  <a:pt x="22" y="22"/>
                </a:cubicBezTo>
                <a:cubicBezTo>
                  <a:pt x="4" y="22"/>
                  <a:pt x="4" y="22"/>
                  <a:pt x="4" y="22"/>
                </a:cubicBezTo>
                <a:cubicBezTo>
                  <a:pt x="2" y="22"/>
                  <a:pt x="0" y="24"/>
                  <a:pt x="0" y="27"/>
                </a:cubicBezTo>
                <a:cubicBezTo>
                  <a:pt x="0" y="35"/>
                  <a:pt x="0" y="35"/>
                  <a:pt x="0" y="35"/>
                </a:cubicBezTo>
                <a:cubicBezTo>
                  <a:pt x="0" y="37"/>
                  <a:pt x="2" y="40"/>
                  <a:pt x="4" y="40"/>
                </a:cubicBezTo>
                <a:cubicBezTo>
                  <a:pt x="22" y="40"/>
                  <a:pt x="22" y="40"/>
                  <a:pt x="22" y="40"/>
                </a:cubicBezTo>
                <a:cubicBezTo>
                  <a:pt x="22" y="58"/>
                  <a:pt x="22" y="58"/>
                  <a:pt x="22" y="58"/>
                </a:cubicBezTo>
                <a:cubicBezTo>
                  <a:pt x="22" y="60"/>
                  <a:pt x="24" y="61"/>
                  <a:pt x="26" y="61"/>
                </a:cubicBezTo>
                <a:cubicBezTo>
                  <a:pt x="35" y="61"/>
                  <a:pt x="35" y="61"/>
                  <a:pt x="35" y="61"/>
                </a:cubicBezTo>
                <a:cubicBezTo>
                  <a:pt x="37" y="61"/>
                  <a:pt x="39" y="60"/>
                  <a:pt x="39" y="58"/>
                </a:cubicBezTo>
                <a:cubicBezTo>
                  <a:pt x="39" y="40"/>
                  <a:pt x="39" y="40"/>
                  <a:pt x="39" y="40"/>
                </a:cubicBezTo>
                <a:cubicBezTo>
                  <a:pt x="57" y="40"/>
                  <a:pt x="57" y="40"/>
                  <a:pt x="57" y="40"/>
                </a:cubicBezTo>
                <a:cubicBezTo>
                  <a:pt x="59" y="40"/>
                  <a:pt x="61" y="37"/>
                  <a:pt x="61" y="35"/>
                </a:cubicBezTo>
                <a:cubicBezTo>
                  <a:pt x="61" y="27"/>
                  <a:pt x="61" y="27"/>
                  <a:pt x="61" y="27"/>
                </a:cubicBezTo>
                <a:cubicBezTo>
                  <a:pt x="61" y="24"/>
                  <a:pt x="59" y="22"/>
                  <a:pt x="57" y="22"/>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243" name="Freeform 139"/>
          <p:cNvSpPr/>
          <p:nvPr/>
        </p:nvSpPr>
        <p:spPr bwMode="auto">
          <a:xfrm>
            <a:off x="6369539" y="1241572"/>
            <a:ext cx="461963" cy="454025"/>
          </a:xfrm>
          <a:custGeom>
            <a:avLst/>
            <a:gdLst>
              <a:gd name="T0" fmla="*/ 39 w 53"/>
              <a:gd name="T1" fmla="*/ 1 h 52"/>
              <a:gd name="T2" fmla="*/ 26 w 53"/>
              <a:gd name="T3" fmla="*/ 14 h 52"/>
              <a:gd name="T4" fmla="*/ 14 w 53"/>
              <a:gd name="T5" fmla="*/ 1 h 52"/>
              <a:gd name="T6" fmla="*/ 8 w 53"/>
              <a:gd name="T7" fmla="*/ 2 h 52"/>
              <a:gd name="T8" fmla="*/ 2 w 53"/>
              <a:gd name="T9" fmla="*/ 7 h 52"/>
              <a:gd name="T10" fmla="*/ 1 w 53"/>
              <a:gd name="T11" fmla="*/ 13 h 52"/>
              <a:gd name="T12" fmla="*/ 14 w 53"/>
              <a:gd name="T13" fmla="*/ 26 h 52"/>
              <a:gd name="T14" fmla="*/ 1 w 53"/>
              <a:gd name="T15" fmla="*/ 39 h 52"/>
              <a:gd name="T16" fmla="*/ 2 w 53"/>
              <a:gd name="T17" fmla="*/ 45 h 52"/>
              <a:gd name="T18" fmla="*/ 8 w 53"/>
              <a:gd name="T19" fmla="*/ 50 h 52"/>
              <a:gd name="T20" fmla="*/ 14 w 53"/>
              <a:gd name="T21" fmla="*/ 51 h 52"/>
              <a:gd name="T22" fmla="*/ 26 w 53"/>
              <a:gd name="T23" fmla="*/ 38 h 52"/>
              <a:gd name="T24" fmla="*/ 39 w 53"/>
              <a:gd name="T25" fmla="*/ 51 h 52"/>
              <a:gd name="T26" fmla="*/ 45 w 53"/>
              <a:gd name="T27" fmla="*/ 50 h 52"/>
              <a:gd name="T28" fmla="*/ 51 w 53"/>
              <a:gd name="T29" fmla="*/ 45 h 52"/>
              <a:gd name="T30" fmla="*/ 51 w 53"/>
              <a:gd name="T31" fmla="*/ 39 h 52"/>
              <a:gd name="T32" fmla="*/ 38 w 53"/>
              <a:gd name="T33" fmla="*/ 26 h 52"/>
              <a:gd name="T34" fmla="*/ 51 w 53"/>
              <a:gd name="T35" fmla="*/ 13 h 52"/>
              <a:gd name="T36" fmla="*/ 51 w 53"/>
              <a:gd name="T37" fmla="*/ 7 h 52"/>
              <a:gd name="T38" fmla="*/ 45 w 53"/>
              <a:gd name="T39" fmla="*/ 2 h 52"/>
              <a:gd name="T40" fmla="*/ 39 w 53"/>
              <a:gd name="T41"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52">
                <a:moveTo>
                  <a:pt x="39" y="1"/>
                </a:moveTo>
                <a:cubicBezTo>
                  <a:pt x="26" y="14"/>
                  <a:pt x="26" y="14"/>
                  <a:pt x="26" y="14"/>
                </a:cubicBezTo>
                <a:cubicBezTo>
                  <a:pt x="14" y="1"/>
                  <a:pt x="14" y="1"/>
                  <a:pt x="14" y="1"/>
                </a:cubicBezTo>
                <a:cubicBezTo>
                  <a:pt x="12" y="0"/>
                  <a:pt x="9" y="0"/>
                  <a:pt x="8" y="2"/>
                </a:cubicBezTo>
                <a:cubicBezTo>
                  <a:pt x="2" y="7"/>
                  <a:pt x="2" y="7"/>
                  <a:pt x="2" y="7"/>
                </a:cubicBezTo>
                <a:cubicBezTo>
                  <a:pt x="0" y="9"/>
                  <a:pt x="0" y="12"/>
                  <a:pt x="1" y="13"/>
                </a:cubicBezTo>
                <a:cubicBezTo>
                  <a:pt x="14" y="26"/>
                  <a:pt x="14" y="26"/>
                  <a:pt x="14" y="26"/>
                </a:cubicBezTo>
                <a:cubicBezTo>
                  <a:pt x="1" y="39"/>
                  <a:pt x="1" y="39"/>
                  <a:pt x="1" y="39"/>
                </a:cubicBezTo>
                <a:cubicBezTo>
                  <a:pt x="0" y="40"/>
                  <a:pt x="0" y="43"/>
                  <a:pt x="2" y="45"/>
                </a:cubicBezTo>
                <a:cubicBezTo>
                  <a:pt x="8" y="50"/>
                  <a:pt x="8" y="50"/>
                  <a:pt x="8" y="50"/>
                </a:cubicBezTo>
                <a:cubicBezTo>
                  <a:pt x="9" y="52"/>
                  <a:pt x="12" y="52"/>
                  <a:pt x="14" y="51"/>
                </a:cubicBezTo>
                <a:cubicBezTo>
                  <a:pt x="26" y="38"/>
                  <a:pt x="26" y="38"/>
                  <a:pt x="26" y="38"/>
                </a:cubicBezTo>
                <a:cubicBezTo>
                  <a:pt x="39" y="51"/>
                  <a:pt x="39" y="51"/>
                  <a:pt x="39" y="51"/>
                </a:cubicBezTo>
                <a:cubicBezTo>
                  <a:pt x="41" y="52"/>
                  <a:pt x="43" y="52"/>
                  <a:pt x="45" y="50"/>
                </a:cubicBezTo>
                <a:cubicBezTo>
                  <a:pt x="51" y="45"/>
                  <a:pt x="51" y="45"/>
                  <a:pt x="51" y="45"/>
                </a:cubicBezTo>
                <a:cubicBezTo>
                  <a:pt x="53" y="43"/>
                  <a:pt x="53" y="40"/>
                  <a:pt x="51" y="39"/>
                </a:cubicBezTo>
                <a:cubicBezTo>
                  <a:pt x="38" y="26"/>
                  <a:pt x="38" y="26"/>
                  <a:pt x="38" y="26"/>
                </a:cubicBezTo>
                <a:cubicBezTo>
                  <a:pt x="51" y="13"/>
                  <a:pt x="51" y="13"/>
                  <a:pt x="51" y="13"/>
                </a:cubicBezTo>
                <a:cubicBezTo>
                  <a:pt x="53" y="12"/>
                  <a:pt x="53" y="9"/>
                  <a:pt x="51" y="7"/>
                </a:cubicBezTo>
                <a:cubicBezTo>
                  <a:pt x="45" y="2"/>
                  <a:pt x="45" y="2"/>
                  <a:pt x="45" y="2"/>
                </a:cubicBezTo>
                <a:cubicBezTo>
                  <a:pt x="43" y="0"/>
                  <a:pt x="41" y="0"/>
                  <a:pt x="39" y="1"/>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
        <p:nvSpPr>
          <p:cNvPr id="244" name="Freeform 140"/>
          <p:cNvSpPr/>
          <p:nvPr/>
        </p:nvSpPr>
        <p:spPr bwMode="auto">
          <a:xfrm>
            <a:off x="3132627" y="2149623"/>
            <a:ext cx="522288" cy="461963"/>
          </a:xfrm>
          <a:custGeom>
            <a:avLst/>
            <a:gdLst>
              <a:gd name="T0" fmla="*/ 35 w 60"/>
              <a:gd name="T1" fmla="*/ 3 h 53"/>
              <a:gd name="T2" fmla="*/ 40 w 60"/>
              <a:gd name="T3" fmla="*/ 8 h 53"/>
              <a:gd name="T4" fmla="*/ 10 w 60"/>
              <a:gd name="T5" fmla="*/ 34 h 53"/>
              <a:gd name="T6" fmla="*/ 6 w 60"/>
              <a:gd name="T7" fmla="*/ 29 h 53"/>
              <a:gd name="T8" fmla="*/ 3 w 60"/>
              <a:gd name="T9" fmla="*/ 29 h 53"/>
              <a:gd name="T10" fmla="*/ 2 w 60"/>
              <a:gd name="T11" fmla="*/ 37 h 53"/>
              <a:gd name="T12" fmla="*/ 1 w 60"/>
              <a:gd name="T13" fmla="*/ 42 h 53"/>
              <a:gd name="T14" fmla="*/ 0 w 60"/>
              <a:gd name="T15" fmla="*/ 50 h 53"/>
              <a:gd name="T16" fmla="*/ 3 w 60"/>
              <a:gd name="T17" fmla="*/ 53 h 53"/>
              <a:gd name="T18" fmla="*/ 11 w 60"/>
              <a:gd name="T19" fmla="*/ 53 h 53"/>
              <a:gd name="T20" fmla="*/ 16 w 60"/>
              <a:gd name="T21" fmla="*/ 53 h 53"/>
              <a:gd name="T22" fmla="*/ 25 w 60"/>
              <a:gd name="T23" fmla="*/ 53 h 53"/>
              <a:gd name="T24" fmla="*/ 24 w 60"/>
              <a:gd name="T25" fmla="*/ 50 h 53"/>
              <a:gd name="T26" fmla="*/ 20 w 60"/>
              <a:gd name="T27" fmla="*/ 45 h 53"/>
              <a:gd name="T28" fmla="*/ 50 w 60"/>
              <a:gd name="T29" fmla="*/ 20 h 53"/>
              <a:gd name="T30" fmla="*/ 54 w 60"/>
              <a:gd name="T31" fmla="*/ 24 h 53"/>
              <a:gd name="T32" fmla="*/ 57 w 60"/>
              <a:gd name="T33" fmla="*/ 25 h 53"/>
              <a:gd name="T34" fmla="*/ 58 w 60"/>
              <a:gd name="T35" fmla="*/ 17 h 53"/>
              <a:gd name="T36" fmla="*/ 58 w 60"/>
              <a:gd name="T37" fmla="*/ 11 h 53"/>
              <a:gd name="T38" fmla="*/ 59 w 60"/>
              <a:gd name="T39" fmla="*/ 3 h 53"/>
              <a:gd name="T40" fmla="*/ 57 w 60"/>
              <a:gd name="T41" fmla="*/ 0 h 53"/>
              <a:gd name="T42" fmla="*/ 49 w 60"/>
              <a:gd name="T43" fmla="*/ 0 h 53"/>
              <a:gd name="T44" fmla="*/ 43 w 60"/>
              <a:gd name="T45" fmla="*/ 0 h 53"/>
              <a:gd name="T46" fmla="*/ 35 w 60"/>
              <a:gd name="T47" fmla="*/ 0 h 53"/>
              <a:gd name="T48" fmla="*/ 35 w 60"/>
              <a:gd name="T49" fmla="*/ 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53">
                <a:moveTo>
                  <a:pt x="35" y="3"/>
                </a:moveTo>
                <a:cubicBezTo>
                  <a:pt x="40" y="8"/>
                  <a:pt x="40" y="8"/>
                  <a:pt x="40" y="8"/>
                </a:cubicBezTo>
                <a:cubicBezTo>
                  <a:pt x="10" y="34"/>
                  <a:pt x="10" y="34"/>
                  <a:pt x="10" y="34"/>
                </a:cubicBezTo>
                <a:cubicBezTo>
                  <a:pt x="6" y="29"/>
                  <a:pt x="6" y="29"/>
                  <a:pt x="6" y="29"/>
                </a:cubicBezTo>
                <a:cubicBezTo>
                  <a:pt x="4" y="27"/>
                  <a:pt x="3" y="27"/>
                  <a:pt x="3" y="29"/>
                </a:cubicBezTo>
                <a:cubicBezTo>
                  <a:pt x="2" y="37"/>
                  <a:pt x="2" y="37"/>
                  <a:pt x="2" y="37"/>
                </a:cubicBezTo>
                <a:cubicBezTo>
                  <a:pt x="2" y="38"/>
                  <a:pt x="1" y="41"/>
                  <a:pt x="1" y="42"/>
                </a:cubicBezTo>
                <a:cubicBezTo>
                  <a:pt x="0" y="50"/>
                  <a:pt x="0" y="50"/>
                  <a:pt x="0" y="50"/>
                </a:cubicBezTo>
                <a:cubicBezTo>
                  <a:pt x="0" y="52"/>
                  <a:pt x="1" y="53"/>
                  <a:pt x="3" y="53"/>
                </a:cubicBezTo>
                <a:cubicBezTo>
                  <a:pt x="11" y="53"/>
                  <a:pt x="11" y="53"/>
                  <a:pt x="11" y="53"/>
                </a:cubicBezTo>
                <a:cubicBezTo>
                  <a:pt x="12" y="53"/>
                  <a:pt x="15" y="53"/>
                  <a:pt x="16" y="53"/>
                </a:cubicBezTo>
                <a:cubicBezTo>
                  <a:pt x="25" y="53"/>
                  <a:pt x="25" y="53"/>
                  <a:pt x="25" y="53"/>
                </a:cubicBezTo>
                <a:cubicBezTo>
                  <a:pt x="26" y="53"/>
                  <a:pt x="26" y="52"/>
                  <a:pt x="24" y="50"/>
                </a:cubicBezTo>
                <a:cubicBezTo>
                  <a:pt x="20" y="45"/>
                  <a:pt x="20" y="45"/>
                  <a:pt x="20" y="45"/>
                </a:cubicBezTo>
                <a:cubicBezTo>
                  <a:pt x="50" y="20"/>
                  <a:pt x="50" y="20"/>
                  <a:pt x="50" y="20"/>
                </a:cubicBezTo>
                <a:cubicBezTo>
                  <a:pt x="54" y="24"/>
                  <a:pt x="54" y="24"/>
                  <a:pt x="54" y="24"/>
                </a:cubicBezTo>
                <a:cubicBezTo>
                  <a:pt x="55" y="26"/>
                  <a:pt x="57" y="26"/>
                  <a:pt x="57" y="25"/>
                </a:cubicBezTo>
                <a:cubicBezTo>
                  <a:pt x="58" y="17"/>
                  <a:pt x="58" y="17"/>
                  <a:pt x="58" y="17"/>
                </a:cubicBezTo>
                <a:cubicBezTo>
                  <a:pt x="58" y="15"/>
                  <a:pt x="58" y="13"/>
                  <a:pt x="58" y="11"/>
                </a:cubicBezTo>
                <a:cubicBezTo>
                  <a:pt x="59" y="3"/>
                  <a:pt x="59" y="3"/>
                  <a:pt x="59" y="3"/>
                </a:cubicBezTo>
                <a:cubicBezTo>
                  <a:pt x="60" y="2"/>
                  <a:pt x="58" y="1"/>
                  <a:pt x="57" y="0"/>
                </a:cubicBezTo>
                <a:cubicBezTo>
                  <a:pt x="49" y="0"/>
                  <a:pt x="49" y="0"/>
                  <a:pt x="49" y="0"/>
                </a:cubicBezTo>
                <a:cubicBezTo>
                  <a:pt x="47" y="0"/>
                  <a:pt x="45" y="0"/>
                  <a:pt x="43" y="0"/>
                </a:cubicBezTo>
                <a:cubicBezTo>
                  <a:pt x="35" y="0"/>
                  <a:pt x="35" y="0"/>
                  <a:pt x="35" y="0"/>
                </a:cubicBezTo>
                <a:cubicBezTo>
                  <a:pt x="34" y="0"/>
                  <a:pt x="34" y="2"/>
                  <a:pt x="35" y="3"/>
                </a:cubicBezTo>
                <a:close/>
              </a:path>
            </a:pathLst>
          </a:custGeom>
          <a:solidFill>
            <a:srgbClr val="BA463A"/>
          </a:solidFill>
          <a:ln>
            <a:noFill/>
          </a:ln>
        </p:spPr>
        <p:txBody>
          <a:bodyPr vert="horz" wrap="square" lIns="91440" tIns="45720" rIns="91440" bIns="45720" numCol="1" anchor="t" anchorCtr="0" compatLnSpc="1"/>
          <a:p>
            <a:endParaRPr lang="zh-CN" altLang="en-US" sz="1355"/>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VCG211126584137"/>
          <p:cNvPicPr>
            <a:picLocks noChangeAspect="1"/>
          </p:cNvPicPr>
          <p:nvPr/>
        </p:nvPicPr>
        <p:blipFill>
          <a:blip r:embed="rId1"/>
          <a:srcRect b="15334"/>
          <a:stretch>
            <a:fillRect/>
          </a:stretch>
        </p:blipFill>
        <p:spPr>
          <a:xfrm>
            <a:off x="3810" y="-13970"/>
            <a:ext cx="12195810" cy="6885940"/>
          </a:xfrm>
          <a:prstGeom prst="rect">
            <a:avLst/>
          </a:prstGeom>
        </p:spPr>
      </p:pic>
      <p:sp>
        <p:nvSpPr>
          <p:cNvPr id="9" name="圆角矩形 8"/>
          <p:cNvSpPr/>
          <p:nvPr/>
        </p:nvSpPr>
        <p:spPr>
          <a:xfrm>
            <a:off x="-1164590" y="2234565"/>
            <a:ext cx="8427085" cy="2389505"/>
          </a:xfrm>
          <a:prstGeom prst="roundRect">
            <a:avLst>
              <a:gd name="adj" fmla="val 50000"/>
            </a:avLst>
          </a:prstGeom>
          <a:solidFill>
            <a:schemeClr val="bg1">
              <a:alpha val="85000"/>
            </a:schemeClr>
          </a:solidFill>
          <a:ln w="25400">
            <a:solidFill>
              <a:srgbClr val="CC6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360045" y="2492375"/>
            <a:ext cx="7622540" cy="1198880"/>
          </a:xfrm>
          <a:prstGeom prst="rect">
            <a:avLst/>
          </a:prstGeom>
          <a:noFill/>
        </p:spPr>
        <p:txBody>
          <a:bodyPr wrap="square" rtlCol="0">
            <a:spAutoFit/>
          </a:bodyPr>
          <a:p>
            <a:pPr algn="ctr"/>
            <a:r>
              <a:rPr lang="zh-CN" altLang="en-US" sz="7200" b="1">
                <a:solidFill>
                  <a:srgbClr val="CC665A"/>
                </a:solidFill>
              </a:rPr>
              <a:t>感谢聆听</a:t>
            </a:r>
            <a:endParaRPr lang="zh-CN" altLang="en-US" sz="7200" b="1">
              <a:solidFill>
                <a:srgbClr val="CC665A"/>
              </a:solidFill>
            </a:endParaRPr>
          </a:p>
        </p:txBody>
      </p:sp>
      <p:sp>
        <p:nvSpPr>
          <p:cNvPr id="37" name="Rectangle 16"/>
          <p:cNvSpPr/>
          <p:nvPr/>
        </p:nvSpPr>
        <p:spPr>
          <a:xfrm>
            <a:off x="307340" y="3698240"/>
            <a:ext cx="6287135" cy="583565"/>
          </a:xfrm>
          <a:prstGeom prst="rect">
            <a:avLst/>
          </a:prstGeom>
        </p:spPr>
        <p:txBody>
          <a:bodyPr wrap="square">
            <a:spAutoFit/>
          </a:bodyPr>
          <a:p>
            <a:pPr algn="ctr"/>
            <a:r>
              <a:rPr lang="en-GB" sz="1600" dirty="0">
                <a:solidFill>
                  <a:schemeClr val="tx1">
                    <a:lumMod val="50000"/>
                    <a:lumOff val="50000"/>
                  </a:schemeClr>
                </a:solidFill>
              </a:rPr>
              <a:t>Lorem ipsum </a:t>
            </a:r>
            <a:r>
              <a:rPr lang="en-GB" sz="1600" dirty="0" err="1">
                <a:solidFill>
                  <a:schemeClr val="tx1">
                    <a:lumMod val="50000"/>
                    <a:lumOff val="50000"/>
                  </a:schemeClr>
                </a:solidFill>
              </a:rPr>
              <a:t>dolor</a:t>
            </a:r>
            <a:r>
              <a:rPr lang="en-GB" sz="1600" dirty="0">
                <a:solidFill>
                  <a:schemeClr val="tx1">
                    <a:lumMod val="50000"/>
                    <a:lumOff val="50000"/>
                  </a:schemeClr>
                </a:solidFill>
              </a:rPr>
              <a:t> sit </a:t>
            </a:r>
            <a:r>
              <a:rPr lang="en-GB" sz="1600" dirty="0" err="1">
                <a:solidFill>
                  <a:schemeClr val="tx1">
                    <a:lumMod val="50000"/>
                    <a:lumOff val="50000"/>
                  </a:schemeClr>
                </a:solidFill>
              </a:rPr>
              <a:t>amet</a:t>
            </a:r>
            <a:r>
              <a:rPr lang="en-GB" sz="1600" dirty="0">
                <a:solidFill>
                  <a:schemeClr val="tx1">
                    <a:lumMod val="50000"/>
                    <a:lumOff val="50000"/>
                  </a:schemeClr>
                </a:solidFill>
              </a:rPr>
              <a:t>, </a:t>
            </a:r>
            <a:r>
              <a:rPr lang="en-GB" sz="1600" dirty="0" err="1">
                <a:solidFill>
                  <a:schemeClr val="tx1">
                    <a:lumMod val="50000"/>
                    <a:lumOff val="50000"/>
                  </a:schemeClr>
                </a:solidFill>
              </a:rPr>
              <a:t>consectetuer</a:t>
            </a:r>
            <a:r>
              <a:rPr lang="en-GB" sz="1600" dirty="0">
                <a:solidFill>
                  <a:schemeClr val="tx1">
                    <a:lumMod val="50000"/>
                    <a:lumOff val="50000"/>
                  </a:schemeClr>
                </a:solidFill>
              </a:rPr>
              <a:t> </a:t>
            </a:r>
            <a:r>
              <a:rPr lang="en-GB" sz="1600" dirty="0" err="1">
                <a:solidFill>
                  <a:schemeClr val="tx1">
                    <a:lumMod val="50000"/>
                    <a:lumOff val="50000"/>
                  </a:schemeClr>
                </a:solidFill>
              </a:rPr>
              <a:t>adipiscing</a:t>
            </a:r>
            <a:r>
              <a:rPr lang="en-GB" sz="1600" dirty="0">
                <a:solidFill>
                  <a:schemeClr val="tx1">
                    <a:lumMod val="50000"/>
                    <a:lumOff val="50000"/>
                  </a:schemeClr>
                </a:solidFill>
              </a:rPr>
              <a:t> </a:t>
            </a:r>
            <a:r>
              <a:rPr lang="en-GB" sz="1600" dirty="0" err="1">
                <a:solidFill>
                  <a:schemeClr val="tx1">
                    <a:lumMod val="50000"/>
                    <a:lumOff val="50000"/>
                  </a:schemeClr>
                </a:solidFill>
              </a:rPr>
              <a:t>elit</a:t>
            </a:r>
            <a:r>
              <a:rPr lang="en-GB" sz="1600" dirty="0">
                <a:solidFill>
                  <a:schemeClr val="tx1">
                    <a:lumMod val="50000"/>
                    <a:lumOff val="50000"/>
                  </a:schemeClr>
                </a:solidFill>
              </a:rPr>
              <a:t>, </a:t>
            </a:r>
            <a:r>
              <a:rPr lang="en-GB" sz="1600" dirty="0" err="1">
                <a:solidFill>
                  <a:schemeClr val="tx1">
                    <a:lumMod val="50000"/>
                    <a:lumOff val="50000"/>
                  </a:schemeClr>
                </a:solidFill>
              </a:rPr>
              <a:t>sed</a:t>
            </a:r>
            <a:r>
              <a:rPr lang="en-GB" sz="1600" dirty="0">
                <a:solidFill>
                  <a:schemeClr val="tx1">
                    <a:lumMod val="50000"/>
                    <a:lumOff val="50000"/>
                  </a:schemeClr>
                </a:solidFill>
              </a:rPr>
              <a:t> </a:t>
            </a:r>
            <a:r>
              <a:rPr lang="en-GB" sz="1600" dirty="0" err="1">
                <a:solidFill>
                  <a:schemeClr val="tx1">
                    <a:lumMod val="50000"/>
                    <a:lumOff val="50000"/>
                  </a:schemeClr>
                </a:solidFill>
              </a:rPr>
              <a:t>diam</a:t>
            </a:r>
            <a:r>
              <a:rPr lang="en-GB" sz="1600" dirty="0">
                <a:solidFill>
                  <a:schemeClr val="tx1">
                    <a:lumMod val="50000"/>
                    <a:lumOff val="50000"/>
                  </a:schemeClr>
                </a:solidFill>
              </a:rPr>
              <a:t> </a:t>
            </a:r>
            <a:r>
              <a:rPr lang="en-GB" sz="1600" dirty="0" err="1">
                <a:solidFill>
                  <a:schemeClr val="tx1">
                    <a:lumMod val="50000"/>
                    <a:lumOff val="50000"/>
                  </a:schemeClr>
                </a:solidFill>
              </a:rPr>
              <a:t>nonummy</a:t>
            </a:r>
            <a:r>
              <a:rPr lang="en-GB" sz="1600" dirty="0">
                <a:solidFill>
                  <a:schemeClr val="tx1">
                    <a:lumMod val="50000"/>
                    <a:lumOff val="50000"/>
                  </a:schemeClr>
                </a:solidFill>
              </a:rPr>
              <a:t> </a:t>
            </a:r>
            <a:r>
              <a:rPr lang="en-GB" sz="1600" dirty="0" err="1">
                <a:solidFill>
                  <a:schemeClr val="tx1">
                    <a:lumMod val="50000"/>
                    <a:lumOff val="50000"/>
                  </a:schemeClr>
                </a:solidFill>
              </a:rPr>
              <a:t>nibh</a:t>
            </a:r>
            <a:endParaRPr lang="en-GB" sz="1600" dirty="0" err="1">
              <a:solidFill>
                <a:schemeClr val="tx1">
                  <a:lumMod val="50000"/>
                  <a:lumOff val="50000"/>
                </a:schemeClr>
              </a:solidFill>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l="49891" r="7456" b="15334"/>
          <a:stretch>
            <a:fillRect/>
          </a:stretch>
        </p:blipFill>
        <p:spPr>
          <a:xfrm>
            <a:off x="680720" y="-13970"/>
            <a:ext cx="5201920" cy="6885940"/>
          </a:xfrm>
          <a:prstGeom prst="rect">
            <a:avLst/>
          </a:prstGeom>
        </p:spPr>
      </p:pic>
      <p:sp>
        <p:nvSpPr>
          <p:cNvPr id="4" name="矩形 3"/>
          <p:cNvSpPr/>
          <p:nvPr/>
        </p:nvSpPr>
        <p:spPr>
          <a:xfrm>
            <a:off x="915035" y="806450"/>
            <a:ext cx="10361930" cy="5245100"/>
          </a:xfrm>
          <a:prstGeom prst="rect">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flipH="1">
            <a:off x="5172075" y="806450"/>
            <a:ext cx="4578985" cy="1198880"/>
          </a:xfrm>
          <a:prstGeom prst="rect">
            <a:avLst/>
          </a:prstGeom>
          <a:noFill/>
        </p:spPr>
        <p:txBody>
          <a:bodyPr wrap="square" rtlCol="0" anchor="t">
            <a:spAutoFit/>
          </a:bodyPr>
          <a:p>
            <a:pPr algn="dist"/>
            <a:r>
              <a:rPr lang="zh-CN" altLang="en-US" sz="7200" b="1">
                <a:solidFill>
                  <a:srgbClr val="CC665A"/>
                </a:solidFill>
              </a:rPr>
              <a:t>content</a:t>
            </a:r>
            <a:endParaRPr lang="zh-CN" altLang="en-US" sz="7200" b="1">
              <a:solidFill>
                <a:srgbClr val="CC665A"/>
              </a:solidFill>
            </a:endParaRPr>
          </a:p>
        </p:txBody>
      </p:sp>
      <p:sp>
        <p:nvSpPr>
          <p:cNvPr id="3" name="矩形 2"/>
          <p:cNvSpPr/>
          <p:nvPr/>
        </p:nvSpPr>
        <p:spPr>
          <a:xfrm>
            <a:off x="6404610" y="2583815"/>
            <a:ext cx="4475480" cy="606425"/>
          </a:xfrm>
          <a:prstGeom prst="rect">
            <a:avLst/>
          </a:prstGeom>
          <a:solidFill>
            <a:schemeClr val="bg1">
              <a:lumMod val="95000"/>
            </a:schemeClr>
          </a:solidFill>
          <a:ln>
            <a:solidFill>
              <a:schemeClr val="bg1">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6404610" y="3702050"/>
            <a:ext cx="4475480" cy="606425"/>
          </a:xfrm>
          <a:prstGeom prst="rect">
            <a:avLst/>
          </a:prstGeom>
          <a:solidFill>
            <a:schemeClr val="bg1">
              <a:lumMod val="95000"/>
            </a:schemeClr>
          </a:solidFill>
          <a:ln>
            <a:solidFill>
              <a:schemeClr val="bg1">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6404610" y="4820285"/>
            <a:ext cx="4475480" cy="606425"/>
          </a:xfrm>
          <a:prstGeom prst="rect">
            <a:avLst/>
          </a:prstGeom>
          <a:solidFill>
            <a:schemeClr val="bg1">
              <a:lumMod val="95000"/>
            </a:schemeClr>
          </a:solidFill>
          <a:ln>
            <a:solidFill>
              <a:schemeClr val="bg1">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椭圆 9"/>
          <p:cNvSpPr/>
          <p:nvPr/>
        </p:nvSpPr>
        <p:spPr>
          <a:xfrm>
            <a:off x="6491605" y="2659380"/>
            <a:ext cx="454660" cy="454660"/>
          </a:xfrm>
          <a:prstGeom prst="ellipse">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1" name="椭圆 10"/>
          <p:cNvSpPr/>
          <p:nvPr/>
        </p:nvSpPr>
        <p:spPr>
          <a:xfrm>
            <a:off x="6491605" y="3778250"/>
            <a:ext cx="454660" cy="454660"/>
          </a:xfrm>
          <a:prstGeom prst="ellipse">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13" name="椭圆 12"/>
          <p:cNvSpPr/>
          <p:nvPr/>
        </p:nvSpPr>
        <p:spPr>
          <a:xfrm>
            <a:off x="6491605" y="4896485"/>
            <a:ext cx="454660" cy="454660"/>
          </a:xfrm>
          <a:prstGeom prst="ellipse">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sp>
        <p:nvSpPr>
          <p:cNvPr id="14" name="文本框 13"/>
          <p:cNvSpPr txBox="1"/>
          <p:nvPr/>
        </p:nvSpPr>
        <p:spPr>
          <a:xfrm>
            <a:off x="7065010" y="2688590"/>
            <a:ext cx="3578225" cy="398780"/>
          </a:xfrm>
          <a:prstGeom prst="rect">
            <a:avLst/>
          </a:prstGeom>
          <a:noFill/>
        </p:spPr>
        <p:txBody>
          <a:bodyPr wrap="square" rtlCol="0">
            <a:spAutoFit/>
          </a:bodyPr>
          <a:p>
            <a:pPr algn="dist"/>
            <a:r>
              <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rPr>
              <a:t>文字复制或者粘贴在此</a:t>
            </a:r>
            <a:endPar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5" name="文本框 14"/>
          <p:cNvSpPr txBox="1"/>
          <p:nvPr/>
        </p:nvSpPr>
        <p:spPr>
          <a:xfrm>
            <a:off x="7065010" y="3806190"/>
            <a:ext cx="3578225" cy="398780"/>
          </a:xfrm>
          <a:prstGeom prst="rect">
            <a:avLst/>
          </a:prstGeom>
          <a:noFill/>
        </p:spPr>
        <p:txBody>
          <a:bodyPr wrap="square" rtlCol="0">
            <a:spAutoFit/>
          </a:bodyPr>
          <a:p>
            <a:pPr algn="dist"/>
            <a:r>
              <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rPr>
              <a:t>文字复制或者粘贴在此</a:t>
            </a:r>
            <a:endPar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6" name="文本框 15"/>
          <p:cNvSpPr txBox="1"/>
          <p:nvPr/>
        </p:nvSpPr>
        <p:spPr>
          <a:xfrm>
            <a:off x="7065010" y="4923790"/>
            <a:ext cx="3578225" cy="398780"/>
          </a:xfrm>
          <a:prstGeom prst="rect">
            <a:avLst/>
          </a:prstGeom>
          <a:noFill/>
        </p:spPr>
        <p:txBody>
          <a:bodyPr wrap="square" rtlCol="0">
            <a:spAutoFit/>
          </a:bodyPr>
          <a:p>
            <a:pPr algn="dist"/>
            <a:r>
              <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rPr>
              <a:t>文字复制或者粘贴在此</a:t>
            </a:r>
            <a:endParaRPr lang="zh-CN" altLang="en-US" sz="2000" b="1">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b="15334"/>
          <a:stretch>
            <a:fillRect/>
          </a:stretch>
        </p:blipFill>
        <p:spPr>
          <a:xfrm>
            <a:off x="3810" y="-13970"/>
            <a:ext cx="12195810" cy="6885940"/>
          </a:xfrm>
          <a:prstGeom prst="rect">
            <a:avLst/>
          </a:prstGeom>
        </p:spPr>
      </p:pic>
      <p:sp>
        <p:nvSpPr>
          <p:cNvPr id="2" name="矩形 1"/>
          <p:cNvSpPr/>
          <p:nvPr/>
        </p:nvSpPr>
        <p:spPr bwMode="auto">
          <a:xfrm>
            <a:off x="3810" y="3691255"/>
            <a:ext cx="12206605" cy="119316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54545"/>
              </a:solidFill>
              <a:effectLst/>
              <a:uLnTx/>
              <a:uFillTx/>
              <a:latin typeface="+mn-lt"/>
              <a:ea typeface="+mn-ea"/>
              <a:cs typeface="+mn-ea"/>
              <a:sym typeface="+mn-lt"/>
            </a:endParaRPr>
          </a:p>
        </p:txBody>
      </p:sp>
      <p:sp>
        <p:nvSpPr>
          <p:cNvPr id="4" name="文本框 3"/>
          <p:cNvSpPr txBox="1"/>
          <p:nvPr/>
        </p:nvSpPr>
        <p:spPr>
          <a:xfrm>
            <a:off x="2406694" y="2821411"/>
            <a:ext cx="2510790" cy="645160"/>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1" i="0" u="none" strike="noStrike" kern="1200" cap="none" spc="0" normalizeH="0" baseline="0" noProof="0">
                <a:ln>
                  <a:noFill/>
                </a:ln>
                <a:solidFill>
                  <a:schemeClr val="tx1">
                    <a:lumMod val="65000"/>
                    <a:lumOff val="35000"/>
                  </a:schemeClr>
                </a:solidFill>
                <a:effectLst/>
                <a:uLnTx/>
                <a:uFillTx/>
                <a:latin typeface="+mn-lt"/>
                <a:ea typeface="+mn-ea"/>
                <a:cs typeface="+mn-ea"/>
                <a:sym typeface="+mn-lt"/>
              </a:rPr>
              <a:t>PART ONE</a:t>
            </a:r>
            <a:endParaRPr kumimoji="0" lang="en-US" altLang="zh-CN" sz="3600" b="1" i="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endParaRPr>
          </a:p>
        </p:txBody>
      </p:sp>
      <p:sp>
        <p:nvSpPr>
          <p:cNvPr id="36" name="文本框 35"/>
          <p:cNvSpPr txBox="1">
            <a:spLocks noChangeArrowheads="1"/>
          </p:cNvSpPr>
          <p:nvPr>
            <p:custDataLst>
              <p:tags r:id="rId2"/>
            </p:custDataLst>
          </p:nvPr>
        </p:nvSpPr>
        <p:spPr bwMode="auto">
          <a:xfrm>
            <a:off x="2439035" y="3816985"/>
            <a:ext cx="8502015" cy="94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a:r>
              <a:rPr lang="zh-CN" altLang="en-US" sz="4800" b="1">
                <a:solidFill>
                  <a:srgbClr val="CC665A"/>
                </a:solidFill>
                <a:latin typeface="微软雅黑" panose="020B0503020204020204" charset="-122"/>
                <a:ea typeface="微软雅黑" panose="020B0503020204020204" charset="-122"/>
                <a:cs typeface="+mn-ea"/>
                <a:sym typeface="+mn-lt"/>
              </a:rPr>
              <a:t>文字复制或者粘贴在此</a:t>
            </a:r>
            <a:endParaRPr lang="zh-CN" altLang="en-US" sz="4800" b="1">
              <a:solidFill>
                <a:srgbClr val="CC665A"/>
              </a:solidFill>
              <a:latin typeface="微软雅黑" panose="020B0503020204020204" charset="-122"/>
              <a:ea typeface="微软雅黑" panose="020B0503020204020204" charset="-122"/>
              <a:cs typeface="+mn-ea"/>
              <a:sym typeface="+mn-lt"/>
            </a:endParaRPr>
          </a:p>
        </p:txBody>
      </p:sp>
      <p:sp>
        <p:nvSpPr>
          <p:cNvPr id="3" name="文本框 2"/>
          <p:cNvSpPr txBox="1"/>
          <p:nvPr/>
        </p:nvSpPr>
        <p:spPr>
          <a:xfrm>
            <a:off x="544530" y="960576"/>
            <a:ext cx="1803699" cy="5139869"/>
          </a:xfrm>
          <a:prstGeom prst="rect">
            <a:avLst/>
          </a:prstGeom>
          <a:noFill/>
        </p:spPr>
        <p:txBody>
          <a:bodyPr wrap="none" rtlCol="0">
            <a:spAutoFit/>
          </a:bodyPr>
          <a:lstStyle>
            <a:defPPr>
              <a:defRPr lang="zh-CN"/>
            </a:defPPr>
            <a:lvl1pPr marL="0" marR="0" lvl="0" indent="0" algn="ctr" defTabSz="914400" eaLnBrk="1" latinLnBrk="0" hangingPunct="1">
              <a:lnSpc>
                <a:spcPct val="100000"/>
              </a:lnSpc>
              <a:buClrTx/>
              <a:buSzTx/>
              <a:buNone/>
              <a:defRPr kumimoji="0" sz="32800" b="0" i="0" u="none" strike="noStrike" cap="none" spc="0" normalizeH="0" baseline="0">
                <a:ln w="6350">
                  <a:solidFill>
                    <a:schemeClr val="accent2"/>
                  </a:solidFill>
                </a:ln>
                <a:gradFill>
                  <a:gsLst>
                    <a:gs pos="0">
                      <a:srgbClr val="D7313D"/>
                    </a:gs>
                    <a:gs pos="50000">
                      <a:srgbClr val="B0222C"/>
                    </a:gs>
                    <a:gs pos="100000">
                      <a:srgbClr val="931D25"/>
                    </a:gs>
                  </a:gsLst>
                  <a:lin ang="2700000" scaled="0"/>
                </a:gradFill>
                <a:effectLst>
                  <a:outerShdw blurRad="38100" dist="12700" dir="5400000" algn="t" rotWithShape="0">
                    <a:prstClr val="black">
                      <a:alpha val="40000"/>
                    </a:prstClr>
                  </a:outerShdw>
                </a:effectLst>
                <a:uLnTx/>
                <a:uFillTx/>
                <a:latin typeface="Impact" panose="020B0806030902050204" pitchFamily="34" charset="0"/>
                <a:ea typeface="DFKai-SB" panose="03000509000000000000" pitchFamily="65" charset="-120"/>
              </a:defRPr>
            </a:lvl1pPr>
          </a:lstStyle>
          <a:p>
            <a:r>
              <a:rPr lang="en-US" altLang="zh-CN" dirty="0">
                <a:ln w="6350">
                  <a:noFill/>
                </a:ln>
                <a:solidFill>
                  <a:srgbClr val="CC665A"/>
                </a:solidFill>
                <a:ea typeface="+mn-ea"/>
                <a:cs typeface="+mn-ea"/>
                <a:sym typeface="+mn-lt"/>
              </a:rPr>
              <a:t>1</a:t>
            </a:r>
            <a:endParaRPr lang="en-US" altLang="zh-CN" dirty="0">
              <a:ln w="6350">
                <a:noFill/>
              </a:ln>
              <a:solidFill>
                <a:srgbClr val="CC665A"/>
              </a:solidFill>
              <a:ea typeface="+mn-ea"/>
              <a:cs typeface="+mn-ea"/>
              <a:sym typeface="+mn-lt"/>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t="54411" b="10259"/>
          <a:stretch>
            <a:fillRect/>
          </a:stretch>
        </p:blipFill>
        <p:spPr>
          <a:xfrm>
            <a:off x="-5715" y="504190"/>
            <a:ext cx="12203430" cy="2873375"/>
          </a:xfrm>
          <a:prstGeom prst="rect">
            <a:avLst/>
          </a:prstGeom>
        </p:spPr>
      </p:pic>
      <p:sp>
        <p:nvSpPr>
          <p:cNvPr id="36" name="文本框 35"/>
          <p:cNvSpPr txBox="1"/>
          <p:nvPr/>
        </p:nvSpPr>
        <p:spPr>
          <a:xfrm>
            <a:off x="5532755" y="3862705"/>
            <a:ext cx="5895340" cy="681355"/>
          </a:xfrm>
          <a:prstGeom prst="rect">
            <a:avLst/>
          </a:prstGeom>
          <a:noFill/>
        </p:spPr>
        <p:txBody>
          <a:bodyPr wrap="square" rtlCol="0">
            <a:spAutoFit/>
          </a:bodyPr>
          <a:p>
            <a:pPr algn="l">
              <a:lnSpc>
                <a:spcPct val="120000"/>
              </a:lnSpc>
            </a:pPr>
            <a:r>
              <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r>
              <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a:t>
            </a:r>
            <a:endPar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4" name="文本框 3"/>
          <p:cNvSpPr txBox="1"/>
          <p:nvPr/>
        </p:nvSpPr>
        <p:spPr>
          <a:xfrm>
            <a:off x="5532755" y="4803775"/>
            <a:ext cx="5895975" cy="681355"/>
          </a:xfrm>
          <a:prstGeom prst="rect">
            <a:avLst/>
          </a:prstGeom>
          <a:noFill/>
        </p:spPr>
        <p:txBody>
          <a:bodyPr wrap="square" rtlCol="0">
            <a:spAutoFit/>
          </a:bodyPr>
          <a:p>
            <a:pPr algn="l">
              <a:lnSpc>
                <a:spcPct val="120000"/>
              </a:lnSpc>
            </a:pPr>
            <a:r>
              <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单击此处添加本章节的简要内容。本模板精心设计，模板所有素材。单击此处添加本章节的简要内容。</a:t>
            </a:r>
            <a:endParaRPr lang="zh-CN" altLang="en-US" sz="16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6" name="直接连接符 5"/>
          <p:cNvCxnSpPr/>
          <p:nvPr/>
        </p:nvCxnSpPr>
        <p:spPr>
          <a:xfrm>
            <a:off x="-5715" y="6675120"/>
            <a:ext cx="1220343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71220" y="1127125"/>
            <a:ext cx="4319270" cy="4825365"/>
          </a:xfrm>
          <a:prstGeom prst="rect">
            <a:avLst/>
          </a:prstGeom>
          <a:solidFill>
            <a:srgbClr val="CC665A">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212850" y="3235960"/>
            <a:ext cx="3636010" cy="975995"/>
          </a:xfrm>
          <a:prstGeom prst="rect">
            <a:avLst/>
          </a:prstGeom>
          <a:noFill/>
        </p:spPr>
        <p:txBody>
          <a:bodyPr wrap="square" rtlCol="0">
            <a:spAutoFit/>
          </a:bodyPr>
          <a:p>
            <a:pPr algn="l">
              <a:lnSpc>
                <a:spcPct val="120000"/>
              </a:lnSpc>
            </a:pPr>
            <a:r>
              <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单击此处添加本章节的简要内容。本模板精心设计，模板所有素材。单击此处添加本章节的简要内容。</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10" name="文本框 9"/>
          <p:cNvSpPr txBox="1"/>
          <p:nvPr/>
        </p:nvSpPr>
        <p:spPr>
          <a:xfrm>
            <a:off x="1212850" y="4462780"/>
            <a:ext cx="3636010" cy="975995"/>
          </a:xfrm>
          <a:prstGeom prst="rect">
            <a:avLst/>
          </a:prstGeom>
          <a:noFill/>
        </p:spPr>
        <p:txBody>
          <a:bodyPr wrap="square" rtlCol="0">
            <a:spAutoFit/>
          </a:bodyPr>
          <a:p>
            <a:pPr algn="l">
              <a:lnSpc>
                <a:spcPct val="120000"/>
              </a:lnSpc>
            </a:pPr>
            <a:r>
              <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单击此处添加本章节的简要内容。本模板精心设计，模板所有素材。单击此处添加本章节的简要内容。</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1" name="椭圆 30"/>
          <p:cNvSpPr/>
          <p:nvPr/>
        </p:nvSpPr>
        <p:spPr>
          <a:xfrm>
            <a:off x="2473960" y="1771015"/>
            <a:ext cx="1113790" cy="11137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29" name="组合 128"/>
          <p:cNvGrpSpPr/>
          <p:nvPr/>
        </p:nvGrpSpPr>
        <p:grpSpPr>
          <a:xfrm>
            <a:off x="2767965" y="2054860"/>
            <a:ext cx="504825" cy="521970"/>
            <a:chOff x="9448800" y="3963988"/>
            <a:chExt cx="774700" cy="750888"/>
          </a:xfrm>
          <a:solidFill>
            <a:srgbClr val="CC665A"/>
          </a:solidFill>
        </p:grpSpPr>
        <p:sp>
          <p:nvSpPr>
            <p:cNvPr id="130" name="Freeform 47"/>
            <p:cNvSpPr>
              <a:spLocks noEditPoints="1"/>
            </p:cNvSpPr>
            <p:nvPr/>
          </p:nvSpPr>
          <p:spPr bwMode="auto">
            <a:xfrm>
              <a:off x="9448800" y="3963988"/>
              <a:ext cx="774700" cy="750888"/>
            </a:xfrm>
            <a:custGeom>
              <a:avLst/>
              <a:gdLst>
                <a:gd name="T0" fmla="*/ 87 w 89"/>
                <a:gd name="T1" fmla="*/ 22 h 86"/>
                <a:gd name="T2" fmla="*/ 70 w 89"/>
                <a:gd name="T3" fmla="*/ 22 h 86"/>
                <a:gd name="T4" fmla="*/ 70 w 89"/>
                <a:gd name="T5" fmla="*/ 18 h 86"/>
                <a:gd name="T6" fmla="*/ 68 w 89"/>
                <a:gd name="T7" fmla="*/ 6 h 86"/>
                <a:gd name="T8" fmla="*/ 62 w 89"/>
                <a:gd name="T9" fmla="*/ 0 h 86"/>
                <a:gd name="T10" fmla="*/ 56 w 89"/>
                <a:gd name="T11" fmla="*/ 6 h 86"/>
                <a:gd name="T12" fmla="*/ 54 w 89"/>
                <a:gd name="T13" fmla="*/ 18 h 86"/>
                <a:gd name="T14" fmla="*/ 54 w 89"/>
                <a:gd name="T15" fmla="*/ 22 h 86"/>
                <a:gd name="T16" fmla="*/ 35 w 89"/>
                <a:gd name="T17" fmla="*/ 22 h 86"/>
                <a:gd name="T18" fmla="*/ 35 w 89"/>
                <a:gd name="T19" fmla="*/ 18 h 86"/>
                <a:gd name="T20" fmla="*/ 33 w 89"/>
                <a:gd name="T21" fmla="*/ 6 h 86"/>
                <a:gd name="T22" fmla="*/ 27 w 89"/>
                <a:gd name="T23" fmla="*/ 0 h 86"/>
                <a:gd name="T24" fmla="*/ 21 w 89"/>
                <a:gd name="T25" fmla="*/ 6 h 86"/>
                <a:gd name="T26" fmla="*/ 19 w 89"/>
                <a:gd name="T27" fmla="*/ 18 h 86"/>
                <a:gd name="T28" fmla="*/ 19 w 89"/>
                <a:gd name="T29" fmla="*/ 22 h 86"/>
                <a:gd name="T30" fmla="*/ 2 w 89"/>
                <a:gd name="T31" fmla="*/ 22 h 86"/>
                <a:gd name="T32" fmla="*/ 0 w 89"/>
                <a:gd name="T33" fmla="*/ 23 h 86"/>
                <a:gd name="T34" fmla="*/ 0 w 89"/>
                <a:gd name="T35" fmla="*/ 84 h 86"/>
                <a:gd name="T36" fmla="*/ 2 w 89"/>
                <a:gd name="T37" fmla="*/ 86 h 86"/>
                <a:gd name="T38" fmla="*/ 87 w 89"/>
                <a:gd name="T39" fmla="*/ 86 h 86"/>
                <a:gd name="T40" fmla="*/ 89 w 89"/>
                <a:gd name="T41" fmla="*/ 84 h 86"/>
                <a:gd name="T42" fmla="*/ 89 w 89"/>
                <a:gd name="T43" fmla="*/ 23 h 86"/>
                <a:gd name="T44" fmla="*/ 87 w 89"/>
                <a:gd name="T45" fmla="*/ 22 h 86"/>
                <a:gd name="T46" fmla="*/ 57 w 89"/>
                <a:gd name="T47" fmla="*/ 18 h 86"/>
                <a:gd name="T48" fmla="*/ 58 w 89"/>
                <a:gd name="T49" fmla="*/ 6 h 86"/>
                <a:gd name="T50" fmla="*/ 62 w 89"/>
                <a:gd name="T51" fmla="*/ 2 h 86"/>
                <a:gd name="T52" fmla="*/ 66 w 89"/>
                <a:gd name="T53" fmla="*/ 6 h 86"/>
                <a:gd name="T54" fmla="*/ 68 w 89"/>
                <a:gd name="T55" fmla="*/ 18 h 86"/>
                <a:gd name="T56" fmla="*/ 68 w 89"/>
                <a:gd name="T57" fmla="*/ 22 h 86"/>
                <a:gd name="T58" fmla="*/ 57 w 89"/>
                <a:gd name="T59" fmla="*/ 22 h 86"/>
                <a:gd name="T60" fmla="*/ 57 w 89"/>
                <a:gd name="T61" fmla="*/ 18 h 86"/>
                <a:gd name="T62" fmla="*/ 22 w 89"/>
                <a:gd name="T63" fmla="*/ 18 h 86"/>
                <a:gd name="T64" fmla="*/ 23 w 89"/>
                <a:gd name="T65" fmla="*/ 6 h 86"/>
                <a:gd name="T66" fmla="*/ 27 w 89"/>
                <a:gd name="T67" fmla="*/ 2 h 86"/>
                <a:gd name="T68" fmla="*/ 31 w 89"/>
                <a:gd name="T69" fmla="*/ 6 h 86"/>
                <a:gd name="T70" fmla="*/ 33 w 89"/>
                <a:gd name="T71" fmla="*/ 18 h 86"/>
                <a:gd name="T72" fmla="*/ 32 w 89"/>
                <a:gd name="T73" fmla="*/ 22 h 86"/>
                <a:gd name="T74" fmla="*/ 22 w 89"/>
                <a:gd name="T75" fmla="*/ 22 h 86"/>
                <a:gd name="T76" fmla="*/ 22 w 89"/>
                <a:gd name="T77" fmla="*/ 18 h 86"/>
                <a:gd name="T78" fmla="*/ 83 w 89"/>
                <a:gd name="T79" fmla="*/ 80 h 86"/>
                <a:gd name="T80" fmla="*/ 81 w 89"/>
                <a:gd name="T81" fmla="*/ 82 h 86"/>
                <a:gd name="T82" fmla="*/ 8 w 89"/>
                <a:gd name="T83" fmla="*/ 82 h 86"/>
                <a:gd name="T84" fmla="*/ 5 w 89"/>
                <a:gd name="T85" fmla="*/ 80 h 86"/>
                <a:gd name="T86" fmla="*/ 5 w 89"/>
                <a:gd name="T87" fmla="*/ 40 h 86"/>
                <a:gd name="T88" fmla="*/ 8 w 89"/>
                <a:gd name="T89" fmla="*/ 39 h 86"/>
                <a:gd name="T90" fmla="*/ 81 w 89"/>
                <a:gd name="T91" fmla="*/ 39 h 86"/>
                <a:gd name="T92" fmla="*/ 83 w 89"/>
                <a:gd name="T93" fmla="*/ 40 h 86"/>
                <a:gd name="T94" fmla="*/ 83 w 89"/>
                <a:gd name="T95"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86">
                  <a:moveTo>
                    <a:pt x="87" y="22"/>
                  </a:moveTo>
                  <a:cubicBezTo>
                    <a:pt x="70" y="22"/>
                    <a:pt x="70" y="22"/>
                    <a:pt x="70" y="22"/>
                  </a:cubicBezTo>
                  <a:cubicBezTo>
                    <a:pt x="70" y="21"/>
                    <a:pt x="70" y="19"/>
                    <a:pt x="70" y="18"/>
                  </a:cubicBezTo>
                  <a:cubicBezTo>
                    <a:pt x="70" y="13"/>
                    <a:pt x="70" y="9"/>
                    <a:pt x="68" y="6"/>
                  </a:cubicBezTo>
                  <a:cubicBezTo>
                    <a:pt x="67" y="2"/>
                    <a:pt x="65" y="0"/>
                    <a:pt x="62" y="0"/>
                  </a:cubicBezTo>
                  <a:cubicBezTo>
                    <a:pt x="59" y="0"/>
                    <a:pt x="57" y="2"/>
                    <a:pt x="56" y="6"/>
                  </a:cubicBezTo>
                  <a:cubicBezTo>
                    <a:pt x="55" y="9"/>
                    <a:pt x="54" y="13"/>
                    <a:pt x="54" y="18"/>
                  </a:cubicBezTo>
                  <a:cubicBezTo>
                    <a:pt x="54" y="19"/>
                    <a:pt x="54" y="21"/>
                    <a:pt x="54" y="22"/>
                  </a:cubicBezTo>
                  <a:cubicBezTo>
                    <a:pt x="35" y="22"/>
                    <a:pt x="35" y="22"/>
                    <a:pt x="35" y="22"/>
                  </a:cubicBezTo>
                  <a:cubicBezTo>
                    <a:pt x="35" y="21"/>
                    <a:pt x="35" y="19"/>
                    <a:pt x="35" y="18"/>
                  </a:cubicBezTo>
                  <a:cubicBezTo>
                    <a:pt x="35" y="13"/>
                    <a:pt x="35" y="9"/>
                    <a:pt x="33" y="6"/>
                  </a:cubicBezTo>
                  <a:cubicBezTo>
                    <a:pt x="32" y="2"/>
                    <a:pt x="30" y="0"/>
                    <a:pt x="27" y="0"/>
                  </a:cubicBezTo>
                  <a:cubicBezTo>
                    <a:pt x="24" y="0"/>
                    <a:pt x="22" y="2"/>
                    <a:pt x="21" y="6"/>
                  </a:cubicBezTo>
                  <a:cubicBezTo>
                    <a:pt x="20" y="9"/>
                    <a:pt x="19" y="13"/>
                    <a:pt x="19" y="18"/>
                  </a:cubicBezTo>
                  <a:cubicBezTo>
                    <a:pt x="19" y="19"/>
                    <a:pt x="19" y="21"/>
                    <a:pt x="19" y="22"/>
                  </a:cubicBezTo>
                  <a:cubicBezTo>
                    <a:pt x="2" y="22"/>
                    <a:pt x="2" y="22"/>
                    <a:pt x="2" y="22"/>
                  </a:cubicBezTo>
                  <a:cubicBezTo>
                    <a:pt x="1" y="22"/>
                    <a:pt x="0" y="22"/>
                    <a:pt x="0" y="23"/>
                  </a:cubicBezTo>
                  <a:cubicBezTo>
                    <a:pt x="0" y="84"/>
                    <a:pt x="0" y="84"/>
                    <a:pt x="0" y="84"/>
                  </a:cubicBezTo>
                  <a:cubicBezTo>
                    <a:pt x="0" y="85"/>
                    <a:pt x="1" y="86"/>
                    <a:pt x="2" y="86"/>
                  </a:cubicBezTo>
                  <a:cubicBezTo>
                    <a:pt x="87" y="86"/>
                    <a:pt x="87" y="86"/>
                    <a:pt x="87" y="86"/>
                  </a:cubicBezTo>
                  <a:cubicBezTo>
                    <a:pt x="88" y="86"/>
                    <a:pt x="89" y="85"/>
                    <a:pt x="89" y="84"/>
                  </a:cubicBezTo>
                  <a:cubicBezTo>
                    <a:pt x="89" y="23"/>
                    <a:pt x="89" y="23"/>
                    <a:pt x="89" y="23"/>
                  </a:cubicBezTo>
                  <a:cubicBezTo>
                    <a:pt x="89" y="22"/>
                    <a:pt x="88" y="22"/>
                    <a:pt x="87" y="22"/>
                  </a:cubicBezTo>
                  <a:close/>
                  <a:moveTo>
                    <a:pt x="57" y="18"/>
                  </a:moveTo>
                  <a:cubicBezTo>
                    <a:pt x="57" y="13"/>
                    <a:pt x="57" y="9"/>
                    <a:pt x="58" y="6"/>
                  </a:cubicBezTo>
                  <a:cubicBezTo>
                    <a:pt x="59" y="3"/>
                    <a:pt x="60" y="2"/>
                    <a:pt x="62" y="2"/>
                  </a:cubicBezTo>
                  <a:cubicBezTo>
                    <a:pt x="64" y="2"/>
                    <a:pt x="65" y="3"/>
                    <a:pt x="66" y="6"/>
                  </a:cubicBezTo>
                  <a:cubicBezTo>
                    <a:pt x="67" y="9"/>
                    <a:pt x="68" y="13"/>
                    <a:pt x="68" y="18"/>
                  </a:cubicBezTo>
                  <a:cubicBezTo>
                    <a:pt x="68" y="19"/>
                    <a:pt x="68" y="21"/>
                    <a:pt x="68" y="22"/>
                  </a:cubicBezTo>
                  <a:cubicBezTo>
                    <a:pt x="57" y="22"/>
                    <a:pt x="57" y="22"/>
                    <a:pt x="57" y="22"/>
                  </a:cubicBezTo>
                  <a:cubicBezTo>
                    <a:pt x="57" y="21"/>
                    <a:pt x="57" y="19"/>
                    <a:pt x="57" y="18"/>
                  </a:cubicBezTo>
                  <a:close/>
                  <a:moveTo>
                    <a:pt x="22" y="18"/>
                  </a:moveTo>
                  <a:cubicBezTo>
                    <a:pt x="22" y="13"/>
                    <a:pt x="22" y="9"/>
                    <a:pt x="23" y="6"/>
                  </a:cubicBezTo>
                  <a:cubicBezTo>
                    <a:pt x="24" y="3"/>
                    <a:pt x="25" y="2"/>
                    <a:pt x="27" y="2"/>
                  </a:cubicBezTo>
                  <a:cubicBezTo>
                    <a:pt x="29" y="2"/>
                    <a:pt x="30" y="3"/>
                    <a:pt x="31" y="6"/>
                  </a:cubicBezTo>
                  <a:cubicBezTo>
                    <a:pt x="32" y="9"/>
                    <a:pt x="33" y="13"/>
                    <a:pt x="33" y="18"/>
                  </a:cubicBezTo>
                  <a:cubicBezTo>
                    <a:pt x="33" y="19"/>
                    <a:pt x="33" y="21"/>
                    <a:pt x="32" y="22"/>
                  </a:cubicBezTo>
                  <a:cubicBezTo>
                    <a:pt x="22" y="22"/>
                    <a:pt x="22" y="22"/>
                    <a:pt x="22" y="22"/>
                  </a:cubicBezTo>
                  <a:cubicBezTo>
                    <a:pt x="22" y="21"/>
                    <a:pt x="22" y="19"/>
                    <a:pt x="22" y="18"/>
                  </a:cubicBezTo>
                  <a:close/>
                  <a:moveTo>
                    <a:pt x="83" y="80"/>
                  </a:moveTo>
                  <a:cubicBezTo>
                    <a:pt x="83" y="81"/>
                    <a:pt x="82" y="82"/>
                    <a:pt x="81" y="82"/>
                  </a:cubicBezTo>
                  <a:cubicBezTo>
                    <a:pt x="8" y="82"/>
                    <a:pt x="8" y="82"/>
                    <a:pt x="8" y="82"/>
                  </a:cubicBezTo>
                  <a:cubicBezTo>
                    <a:pt x="6" y="82"/>
                    <a:pt x="5" y="81"/>
                    <a:pt x="5" y="80"/>
                  </a:cubicBezTo>
                  <a:cubicBezTo>
                    <a:pt x="5" y="40"/>
                    <a:pt x="5" y="40"/>
                    <a:pt x="5" y="40"/>
                  </a:cubicBezTo>
                  <a:cubicBezTo>
                    <a:pt x="5" y="39"/>
                    <a:pt x="6" y="39"/>
                    <a:pt x="8" y="39"/>
                  </a:cubicBezTo>
                  <a:cubicBezTo>
                    <a:pt x="81" y="39"/>
                    <a:pt x="81" y="39"/>
                    <a:pt x="81" y="39"/>
                  </a:cubicBezTo>
                  <a:cubicBezTo>
                    <a:pt x="82" y="39"/>
                    <a:pt x="83" y="39"/>
                    <a:pt x="83" y="40"/>
                  </a:cubicBezTo>
                  <a:lnTo>
                    <a:pt x="83"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1" name="Freeform 48"/>
            <p:cNvSpPr>
              <a:spLocks noEditPoints="1"/>
            </p:cNvSpPr>
            <p:nvPr/>
          </p:nvSpPr>
          <p:spPr bwMode="auto">
            <a:xfrm>
              <a:off x="9493250" y="4303713"/>
              <a:ext cx="677863" cy="376238"/>
            </a:xfrm>
            <a:custGeom>
              <a:avLst/>
              <a:gdLst>
                <a:gd name="T0" fmla="*/ 76 w 78"/>
                <a:gd name="T1" fmla="*/ 0 h 43"/>
                <a:gd name="T2" fmla="*/ 3 w 78"/>
                <a:gd name="T3" fmla="*/ 0 h 43"/>
                <a:gd name="T4" fmla="*/ 0 w 78"/>
                <a:gd name="T5" fmla="*/ 1 h 43"/>
                <a:gd name="T6" fmla="*/ 0 w 78"/>
                <a:gd name="T7" fmla="*/ 41 h 43"/>
                <a:gd name="T8" fmla="*/ 3 w 78"/>
                <a:gd name="T9" fmla="*/ 43 h 43"/>
                <a:gd name="T10" fmla="*/ 76 w 78"/>
                <a:gd name="T11" fmla="*/ 43 h 43"/>
                <a:gd name="T12" fmla="*/ 78 w 78"/>
                <a:gd name="T13" fmla="*/ 41 h 43"/>
                <a:gd name="T14" fmla="*/ 78 w 78"/>
                <a:gd name="T15" fmla="*/ 1 h 43"/>
                <a:gd name="T16" fmla="*/ 76 w 78"/>
                <a:gd name="T17" fmla="*/ 0 h 43"/>
                <a:gd name="T18" fmla="*/ 77 w 78"/>
                <a:gd name="T19" fmla="*/ 41 h 43"/>
                <a:gd name="T20" fmla="*/ 76 w 78"/>
                <a:gd name="T21" fmla="*/ 43 h 43"/>
                <a:gd name="T22" fmla="*/ 3 w 78"/>
                <a:gd name="T23" fmla="*/ 43 h 43"/>
                <a:gd name="T24" fmla="*/ 1 w 78"/>
                <a:gd name="T25" fmla="*/ 41 h 43"/>
                <a:gd name="T26" fmla="*/ 1 w 78"/>
                <a:gd name="T27" fmla="*/ 1 h 43"/>
                <a:gd name="T28" fmla="*/ 3 w 78"/>
                <a:gd name="T29" fmla="*/ 0 h 43"/>
                <a:gd name="T30" fmla="*/ 76 w 78"/>
                <a:gd name="T31" fmla="*/ 0 h 43"/>
                <a:gd name="T32" fmla="*/ 77 w 78"/>
                <a:gd name="T33" fmla="*/ 1 h 43"/>
                <a:gd name="T34" fmla="*/ 77 w 78"/>
                <a:gd name="T35"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43">
                  <a:moveTo>
                    <a:pt x="76" y="0"/>
                  </a:moveTo>
                  <a:cubicBezTo>
                    <a:pt x="3" y="0"/>
                    <a:pt x="3" y="0"/>
                    <a:pt x="3" y="0"/>
                  </a:cubicBezTo>
                  <a:cubicBezTo>
                    <a:pt x="1" y="0"/>
                    <a:pt x="0" y="0"/>
                    <a:pt x="0" y="1"/>
                  </a:cubicBezTo>
                  <a:cubicBezTo>
                    <a:pt x="0" y="41"/>
                    <a:pt x="0" y="41"/>
                    <a:pt x="0" y="41"/>
                  </a:cubicBezTo>
                  <a:cubicBezTo>
                    <a:pt x="0" y="42"/>
                    <a:pt x="1" y="43"/>
                    <a:pt x="3" y="43"/>
                  </a:cubicBezTo>
                  <a:cubicBezTo>
                    <a:pt x="76" y="43"/>
                    <a:pt x="76" y="43"/>
                    <a:pt x="76" y="43"/>
                  </a:cubicBezTo>
                  <a:cubicBezTo>
                    <a:pt x="77" y="43"/>
                    <a:pt x="78" y="42"/>
                    <a:pt x="78" y="41"/>
                  </a:cubicBezTo>
                  <a:cubicBezTo>
                    <a:pt x="78" y="1"/>
                    <a:pt x="78" y="1"/>
                    <a:pt x="78" y="1"/>
                  </a:cubicBezTo>
                  <a:cubicBezTo>
                    <a:pt x="78" y="0"/>
                    <a:pt x="77" y="0"/>
                    <a:pt x="76" y="0"/>
                  </a:cubicBezTo>
                  <a:close/>
                  <a:moveTo>
                    <a:pt x="77" y="41"/>
                  </a:moveTo>
                  <a:cubicBezTo>
                    <a:pt x="77" y="42"/>
                    <a:pt x="77" y="43"/>
                    <a:pt x="76" y="43"/>
                  </a:cubicBezTo>
                  <a:cubicBezTo>
                    <a:pt x="3" y="43"/>
                    <a:pt x="3" y="43"/>
                    <a:pt x="3" y="43"/>
                  </a:cubicBezTo>
                  <a:cubicBezTo>
                    <a:pt x="2" y="43"/>
                    <a:pt x="1" y="42"/>
                    <a:pt x="1" y="41"/>
                  </a:cubicBezTo>
                  <a:cubicBezTo>
                    <a:pt x="1" y="1"/>
                    <a:pt x="1" y="1"/>
                    <a:pt x="1" y="1"/>
                  </a:cubicBezTo>
                  <a:cubicBezTo>
                    <a:pt x="1" y="1"/>
                    <a:pt x="2" y="0"/>
                    <a:pt x="3" y="0"/>
                  </a:cubicBezTo>
                  <a:cubicBezTo>
                    <a:pt x="76" y="0"/>
                    <a:pt x="76" y="0"/>
                    <a:pt x="76" y="0"/>
                  </a:cubicBezTo>
                  <a:cubicBezTo>
                    <a:pt x="77" y="0"/>
                    <a:pt x="77" y="1"/>
                    <a:pt x="77" y="1"/>
                  </a:cubicBezTo>
                  <a:lnTo>
                    <a:pt x="77"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2" name="Freeform 49"/>
            <p:cNvSpPr/>
            <p:nvPr/>
          </p:nvSpPr>
          <p:spPr bwMode="auto">
            <a:xfrm>
              <a:off x="9623425" y="4348163"/>
              <a:ext cx="200025" cy="287338"/>
            </a:xfrm>
            <a:custGeom>
              <a:avLst/>
              <a:gdLst>
                <a:gd name="T0" fmla="*/ 12 w 23"/>
                <a:gd name="T1" fmla="*/ 25 h 33"/>
                <a:gd name="T2" fmla="*/ 16 w 23"/>
                <a:gd name="T3" fmla="*/ 21 h 33"/>
                <a:gd name="T4" fmla="*/ 20 w 23"/>
                <a:gd name="T5" fmla="*/ 15 h 33"/>
                <a:gd name="T6" fmla="*/ 22 w 23"/>
                <a:gd name="T7" fmla="*/ 10 h 33"/>
                <a:gd name="T8" fmla="*/ 19 w 23"/>
                <a:gd name="T9" fmla="*/ 3 h 33"/>
                <a:gd name="T10" fmla="*/ 10 w 23"/>
                <a:gd name="T11" fmla="*/ 0 h 33"/>
                <a:gd name="T12" fmla="*/ 5 w 23"/>
                <a:gd name="T13" fmla="*/ 1 h 33"/>
                <a:gd name="T14" fmla="*/ 0 w 23"/>
                <a:gd name="T15" fmla="*/ 2 h 33"/>
                <a:gd name="T16" fmla="*/ 0 w 23"/>
                <a:gd name="T17" fmla="*/ 9 h 33"/>
                <a:gd name="T18" fmla="*/ 1 w 23"/>
                <a:gd name="T19" fmla="*/ 9 h 33"/>
                <a:gd name="T20" fmla="*/ 2 w 23"/>
                <a:gd name="T21" fmla="*/ 8 h 33"/>
                <a:gd name="T22" fmla="*/ 4 w 23"/>
                <a:gd name="T23" fmla="*/ 7 h 33"/>
                <a:gd name="T24" fmla="*/ 6 w 23"/>
                <a:gd name="T25" fmla="*/ 7 h 33"/>
                <a:gd name="T26" fmla="*/ 9 w 23"/>
                <a:gd name="T27" fmla="*/ 6 h 33"/>
                <a:gd name="T28" fmla="*/ 12 w 23"/>
                <a:gd name="T29" fmla="*/ 8 h 33"/>
                <a:gd name="T30" fmla="*/ 14 w 23"/>
                <a:gd name="T31" fmla="*/ 11 h 33"/>
                <a:gd name="T32" fmla="*/ 12 w 23"/>
                <a:gd name="T33" fmla="*/ 15 h 33"/>
                <a:gd name="T34" fmla="*/ 9 w 23"/>
                <a:gd name="T35" fmla="*/ 19 h 33"/>
                <a:gd name="T36" fmla="*/ 5 w 23"/>
                <a:gd name="T37" fmla="*/ 23 h 33"/>
                <a:gd name="T38" fmla="*/ 0 w 23"/>
                <a:gd name="T39" fmla="*/ 28 h 33"/>
                <a:gd name="T40" fmla="*/ 0 w 23"/>
                <a:gd name="T41" fmla="*/ 33 h 33"/>
                <a:gd name="T42" fmla="*/ 23 w 23"/>
                <a:gd name="T43" fmla="*/ 33 h 33"/>
                <a:gd name="T44" fmla="*/ 23 w 23"/>
                <a:gd name="T45" fmla="*/ 27 h 33"/>
                <a:gd name="T46" fmla="*/ 10 w 23"/>
                <a:gd name="T47" fmla="*/ 27 h 33"/>
                <a:gd name="T48" fmla="*/ 12 w 23"/>
                <a:gd name="T49"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33">
                  <a:moveTo>
                    <a:pt x="12" y="25"/>
                  </a:moveTo>
                  <a:cubicBezTo>
                    <a:pt x="13" y="24"/>
                    <a:pt x="15" y="23"/>
                    <a:pt x="16" y="21"/>
                  </a:cubicBezTo>
                  <a:cubicBezTo>
                    <a:pt x="18" y="19"/>
                    <a:pt x="19" y="17"/>
                    <a:pt x="20" y="15"/>
                  </a:cubicBezTo>
                  <a:cubicBezTo>
                    <a:pt x="21" y="14"/>
                    <a:pt x="22" y="12"/>
                    <a:pt x="22" y="10"/>
                  </a:cubicBezTo>
                  <a:cubicBezTo>
                    <a:pt x="22" y="7"/>
                    <a:pt x="21" y="5"/>
                    <a:pt x="19" y="3"/>
                  </a:cubicBezTo>
                  <a:cubicBezTo>
                    <a:pt x="17" y="1"/>
                    <a:pt x="14" y="0"/>
                    <a:pt x="10" y="0"/>
                  </a:cubicBezTo>
                  <a:cubicBezTo>
                    <a:pt x="8" y="0"/>
                    <a:pt x="7" y="1"/>
                    <a:pt x="5" y="1"/>
                  </a:cubicBezTo>
                  <a:cubicBezTo>
                    <a:pt x="3" y="1"/>
                    <a:pt x="1" y="2"/>
                    <a:pt x="0" y="2"/>
                  </a:cubicBezTo>
                  <a:cubicBezTo>
                    <a:pt x="0" y="9"/>
                    <a:pt x="0" y="9"/>
                    <a:pt x="0" y="9"/>
                  </a:cubicBezTo>
                  <a:cubicBezTo>
                    <a:pt x="1" y="9"/>
                    <a:pt x="1" y="9"/>
                    <a:pt x="1" y="9"/>
                  </a:cubicBezTo>
                  <a:cubicBezTo>
                    <a:pt x="1" y="9"/>
                    <a:pt x="2" y="9"/>
                    <a:pt x="2" y="8"/>
                  </a:cubicBezTo>
                  <a:cubicBezTo>
                    <a:pt x="3" y="8"/>
                    <a:pt x="3" y="8"/>
                    <a:pt x="4" y="7"/>
                  </a:cubicBezTo>
                  <a:cubicBezTo>
                    <a:pt x="5" y="7"/>
                    <a:pt x="5" y="7"/>
                    <a:pt x="6" y="7"/>
                  </a:cubicBezTo>
                  <a:cubicBezTo>
                    <a:pt x="7" y="7"/>
                    <a:pt x="8" y="6"/>
                    <a:pt x="9" y="6"/>
                  </a:cubicBezTo>
                  <a:cubicBezTo>
                    <a:pt x="10" y="6"/>
                    <a:pt x="11" y="7"/>
                    <a:pt x="12" y="8"/>
                  </a:cubicBezTo>
                  <a:cubicBezTo>
                    <a:pt x="13" y="8"/>
                    <a:pt x="14" y="10"/>
                    <a:pt x="14" y="11"/>
                  </a:cubicBezTo>
                  <a:cubicBezTo>
                    <a:pt x="14" y="12"/>
                    <a:pt x="13" y="14"/>
                    <a:pt x="12" y="15"/>
                  </a:cubicBezTo>
                  <a:cubicBezTo>
                    <a:pt x="12" y="16"/>
                    <a:pt x="11" y="18"/>
                    <a:pt x="9" y="19"/>
                  </a:cubicBezTo>
                  <a:cubicBezTo>
                    <a:pt x="8" y="20"/>
                    <a:pt x="7" y="22"/>
                    <a:pt x="5" y="23"/>
                  </a:cubicBezTo>
                  <a:cubicBezTo>
                    <a:pt x="3" y="25"/>
                    <a:pt x="2" y="26"/>
                    <a:pt x="0" y="28"/>
                  </a:cubicBezTo>
                  <a:cubicBezTo>
                    <a:pt x="0" y="33"/>
                    <a:pt x="0" y="33"/>
                    <a:pt x="0" y="33"/>
                  </a:cubicBezTo>
                  <a:cubicBezTo>
                    <a:pt x="23" y="33"/>
                    <a:pt x="23" y="33"/>
                    <a:pt x="23" y="33"/>
                  </a:cubicBezTo>
                  <a:cubicBezTo>
                    <a:pt x="23" y="27"/>
                    <a:pt x="23" y="27"/>
                    <a:pt x="23" y="27"/>
                  </a:cubicBezTo>
                  <a:cubicBezTo>
                    <a:pt x="10" y="27"/>
                    <a:pt x="10" y="27"/>
                    <a:pt x="10" y="27"/>
                  </a:cubicBezTo>
                  <a:cubicBezTo>
                    <a:pt x="10" y="26"/>
                    <a:pt x="11" y="26"/>
                    <a:pt x="12"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sp>
          <p:nvSpPr>
            <p:cNvPr id="133" name="Freeform 50"/>
            <p:cNvSpPr/>
            <p:nvPr/>
          </p:nvSpPr>
          <p:spPr bwMode="auto">
            <a:xfrm>
              <a:off x="9866313" y="4356101"/>
              <a:ext cx="182563" cy="279400"/>
            </a:xfrm>
            <a:custGeom>
              <a:avLst/>
              <a:gdLst>
                <a:gd name="T0" fmla="*/ 15 w 21"/>
                <a:gd name="T1" fmla="*/ 0 h 32"/>
                <a:gd name="T2" fmla="*/ 8 w 21"/>
                <a:gd name="T3" fmla="*/ 0 h 32"/>
                <a:gd name="T4" fmla="*/ 7 w 21"/>
                <a:gd name="T5" fmla="*/ 2 h 32"/>
                <a:gd name="T6" fmla="*/ 6 w 21"/>
                <a:gd name="T7" fmla="*/ 3 h 32"/>
                <a:gd name="T8" fmla="*/ 3 w 21"/>
                <a:gd name="T9" fmla="*/ 4 h 32"/>
                <a:gd name="T10" fmla="*/ 0 w 21"/>
                <a:gd name="T11" fmla="*/ 4 h 32"/>
                <a:gd name="T12" fmla="*/ 0 w 21"/>
                <a:gd name="T13" fmla="*/ 9 h 32"/>
                <a:gd name="T14" fmla="*/ 7 w 21"/>
                <a:gd name="T15" fmla="*/ 9 h 32"/>
                <a:gd name="T16" fmla="*/ 7 w 21"/>
                <a:gd name="T17" fmla="*/ 26 h 32"/>
                <a:gd name="T18" fmla="*/ 0 w 21"/>
                <a:gd name="T19" fmla="*/ 26 h 32"/>
                <a:gd name="T20" fmla="*/ 0 w 21"/>
                <a:gd name="T21" fmla="*/ 32 h 32"/>
                <a:gd name="T22" fmla="*/ 21 w 21"/>
                <a:gd name="T23" fmla="*/ 32 h 32"/>
                <a:gd name="T24" fmla="*/ 21 w 21"/>
                <a:gd name="T25" fmla="*/ 26 h 32"/>
                <a:gd name="T26" fmla="*/ 15 w 21"/>
                <a:gd name="T27" fmla="*/ 26 h 32"/>
                <a:gd name="T28" fmla="*/ 15 w 21"/>
                <a:gd name="T2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2">
                  <a:moveTo>
                    <a:pt x="15" y="0"/>
                  </a:moveTo>
                  <a:cubicBezTo>
                    <a:pt x="8" y="0"/>
                    <a:pt x="8" y="0"/>
                    <a:pt x="8" y="0"/>
                  </a:cubicBezTo>
                  <a:cubicBezTo>
                    <a:pt x="8" y="1"/>
                    <a:pt x="8" y="1"/>
                    <a:pt x="7" y="2"/>
                  </a:cubicBezTo>
                  <a:cubicBezTo>
                    <a:pt x="7" y="3"/>
                    <a:pt x="6" y="3"/>
                    <a:pt x="6" y="3"/>
                  </a:cubicBezTo>
                  <a:cubicBezTo>
                    <a:pt x="5" y="4"/>
                    <a:pt x="4" y="4"/>
                    <a:pt x="3" y="4"/>
                  </a:cubicBezTo>
                  <a:cubicBezTo>
                    <a:pt x="2" y="4"/>
                    <a:pt x="1" y="4"/>
                    <a:pt x="0" y="4"/>
                  </a:cubicBezTo>
                  <a:cubicBezTo>
                    <a:pt x="0" y="9"/>
                    <a:pt x="0" y="9"/>
                    <a:pt x="0" y="9"/>
                  </a:cubicBezTo>
                  <a:cubicBezTo>
                    <a:pt x="7" y="9"/>
                    <a:pt x="7" y="9"/>
                    <a:pt x="7" y="9"/>
                  </a:cubicBezTo>
                  <a:cubicBezTo>
                    <a:pt x="7" y="26"/>
                    <a:pt x="7" y="26"/>
                    <a:pt x="7" y="26"/>
                  </a:cubicBezTo>
                  <a:cubicBezTo>
                    <a:pt x="0" y="26"/>
                    <a:pt x="0" y="26"/>
                    <a:pt x="0" y="26"/>
                  </a:cubicBezTo>
                  <a:cubicBezTo>
                    <a:pt x="0" y="32"/>
                    <a:pt x="0" y="32"/>
                    <a:pt x="0" y="32"/>
                  </a:cubicBezTo>
                  <a:cubicBezTo>
                    <a:pt x="21" y="32"/>
                    <a:pt x="21" y="32"/>
                    <a:pt x="21" y="32"/>
                  </a:cubicBezTo>
                  <a:cubicBezTo>
                    <a:pt x="21" y="26"/>
                    <a:pt x="21" y="26"/>
                    <a:pt x="21" y="26"/>
                  </a:cubicBezTo>
                  <a:cubicBezTo>
                    <a:pt x="15" y="26"/>
                    <a:pt x="15" y="26"/>
                    <a:pt x="15" y="26"/>
                  </a:cubicBez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355"/>
            </a:p>
          </p:txBody>
        </p:sp>
      </p:gr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 name="Rectangle 21"/>
          <p:cNvSpPr>
            <a:spLocks noChangeArrowheads="1"/>
          </p:cNvSpPr>
          <p:nvPr/>
        </p:nvSpPr>
        <p:spPr bwMode="auto">
          <a:xfrm>
            <a:off x="3985260" y="1573530"/>
            <a:ext cx="7202805" cy="3742055"/>
          </a:xfrm>
          <a:prstGeom prst="rect">
            <a:avLst/>
          </a:prstGeom>
          <a:solidFill>
            <a:srgbClr val="CC665A">
              <a:alpha val="80000"/>
            </a:srgbClr>
          </a:solidFill>
          <a:ln>
            <a:noFill/>
          </a:ln>
        </p:spPr>
        <p:txBody>
          <a:bodyPr/>
          <a:p>
            <a:endParaRPr lang="zh-CN" altLang="en-US">
              <a:solidFill>
                <a:srgbClr val="949599"/>
              </a:solidFill>
            </a:endParaRPr>
          </a:p>
        </p:txBody>
      </p:sp>
      <p:sp>
        <p:nvSpPr>
          <p:cNvPr id="20" name="Line 44"/>
          <p:cNvSpPr>
            <a:spLocks noChangeShapeType="1"/>
          </p:cNvSpPr>
          <p:nvPr/>
        </p:nvSpPr>
        <p:spPr bwMode="auto">
          <a:xfrm>
            <a:off x="7586345" y="1990725"/>
            <a:ext cx="635" cy="2886710"/>
          </a:xfrm>
          <a:prstGeom prst="line">
            <a:avLst/>
          </a:prstGeom>
          <a:noFill/>
          <a:ln w="6350"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p>
            <a:endParaRPr lang="zh-CN" altLang="en-US"/>
          </a:p>
        </p:txBody>
      </p:sp>
      <p:grpSp>
        <p:nvGrpSpPr>
          <p:cNvPr id="88" name="组合 87"/>
          <p:cNvGrpSpPr/>
          <p:nvPr/>
        </p:nvGrpSpPr>
        <p:grpSpPr>
          <a:xfrm>
            <a:off x="5408930" y="2350770"/>
            <a:ext cx="621030" cy="648335"/>
            <a:chOff x="10541001" y="4148138"/>
            <a:chExt cx="674688" cy="701676"/>
          </a:xfrm>
          <a:solidFill>
            <a:schemeClr val="bg1"/>
          </a:solidFill>
        </p:grpSpPr>
        <p:sp>
          <p:nvSpPr>
            <p:cNvPr id="89" name="Freeform 53"/>
            <p:cNvSpPr>
              <a:spLocks noEditPoints="1"/>
            </p:cNvSpPr>
            <p:nvPr/>
          </p:nvSpPr>
          <p:spPr bwMode="auto">
            <a:xfrm>
              <a:off x="10541001" y="4181476"/>
              <a:ext cx="214313" cy="668338"/>
            </a:xfrm>
            <a:custGeom>
              <a:avLst/>
              <a:gdLst>
                <a:gd name="T0" fmla="*/ 22 w 26"/>
                <a:gd name="T1" fmla="*/ 0 h 81"/>
                <a:gd name="T2" fmla="*/ 4 w 26"/>
                <a:gd name="T3" fmla="*/ 0 h 81"/>
                <a:gd name="T4" fmla="*/ 0 w 26"/>
                <a:gd name="T5" fmla="*/ 1 h 81"/>
                <a:gd name="T6" fmla="*/ 0 w 26"/>
                <a:gd name="T7" fmla="*/ 80 h 81"/>
                <a:gd name="T8" fmla="*/ 4 w 26"/>
                <a:gd name="T9" fmla="*/ 81 h 81"/>
                <a:gd name="T10" fmla="*/ 22 w 26"/>
                <a:gd name="T11" fmla="*/ 81 h 81"/>
                <a:gd name="T12" fmla="*/ 26 w 26"/>
                <a:gd name="T13" fmla="*/ 80 h 81"/>
                <a:gd name="T14" fmla="*/ 26 w 26"/>
                <a:gd name="T15" fmla="*/ 1 h 81"/>
                <a:gd name="T16" fmla="*/ 22 w 26"/>
                <a:gd name="T17" fmla="*/ 0 h 81"/>
                <a:gd name="T18" fmla="*/ 24 w 26"/>
                <a:gd name="T19" fmla="*/ 71 h 81"/>
                <a:gd name="T20" fmla="*/ 23 w 26"/>
                <a:gd name="T21" fmla="*/ 72 h 81"/>
                <a:gd name="T22" fmla="*/ 3 w 26"/>
                <a:gd name="T23" fmla="*/ 72 h 81"/>
                <a:gd name="T24" fmla="*/ 3 w 26"/>
                <a:gd name="T25" fmla="*/ 71 h 81"/>
                <a:gd name="T26" fmla="*/ 3 w 26"/>
                <a:gd name="T27" fmla="*/ 69 h 81"/>
                <a:gd name="T28" fmla="*/ 3 w 26"/>
                <a:gd name="T29" fmla="*/ 69 h 81"/>
                <a:gd name="T30" fmla="*/ 23 w 26"/>
                <a:gd name="T31" fmla="*/ 69 h 81"/>
                <a:gd name="T32" fmla="*/ 24 w 26"/>
                <a:gd name="T33" fmla="*/ 69 h 81"/>
                <a:gd name="T34" fmla="*/ 24 w 26"/>
                <a:gd name="T35" fmla="*/ 71 h 81"/>
                <a:gd name="T36" fmla="*/ 24 w 26"/>
                <a:gd name="T37" fmla="*/ 23 h 81"/>
                <a:gd name="T38" fmla="*/ 23 w 26"/>
                <a:gd name="T39" fmla="*/ 24 h 81"/>
                <a:gd name="T40" fmla="*/ 3 w 26"/>
                <a:gd name="T41" fmla="*/ 24 h 81"/>
                <a:gd name="T42" fmla="*/ 3 w 26"/>
                <a:gd name="T43" fmla="*/ 23 h 81"/>
                <a:gd name="T44" fmla="*/ 3 w 26"/>
                <a:gd name="T45" fmla="*/ 21 h 81"/>
                <a:gd name="T46" fmla="*/ 3 w 26"/>
                <a:gd name="T47" fmla="*/ 21 h 81"/>
                <a:gd name="T48" fmla="*/ 23 w 26"/>
                <a:gd name="T49" fmla="*/ 21 h 81"/>
                <a:gd name="T50" fmla="*/ 24 w 26"/>
                <a:gd name="T51" fmla="*/ 21 h 81"/>
                <a:gd name="T52" fmla="*/ 24 w 26"/>
                <a:gd name="T53" fmla="*/ 23 h 81"/>
                <a:gd name="T54" fmla="*/ 24 w 26"/>
                <a:gd name="T55" fmla="*/ 14 h 81"/>
                <a:gd name="T56" fmla="*/ 23 w 26"/>
                <a:gd name="T57" fmla="*/ 14 h 81"/>
                <a:gd name="T58" fmla="*/ 3 w 26"/>
                <a:gd name="T59" fmla="*/ 14 h 81"/>
                <a:gd name="T60" fmla="*/ 3 w 26"/>
                <a:gd name="T61" fmla="*/ 14 h 81"/>
                <a:gd name="T62" fmla="*/ 3 w 26"/>
                <a:gd name="T63" fmla="*/ 12 h 81"/>
                <a:gd name="T64" fmla="*/ 3 w 26"/>
                <a:gd name="T65" fmla="*/ 11 h 81"/>
                <a:gd name="T66" fmla="*/ 23 w 26"/>
                <a:gd name="T67" fmla="*/ 11 h 81"/>
                <a:gd name="T68" fmla="*/ 24 w 26"/>
                <a:gd name="T69" fmla="*/ 12 h 81"/>
                <a:gd name="T70" fmla="*/ 24 w 26"/>
                <a:gd name="T71"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 h="81">
                  <a:moveTo>
                    <a:pt x="22" y="0"/>
                  </a:moveTo>
                  <a:cubicBezTo>
                    <a:pt x="4" y="0"/>
                    <a:pt x="4" y="0"/>
                    <a:pt x="4" y="0"/>
                  </a:cubicBezTo>
                  <a:cubicBezTo>
                    <a:pt x="1" y="0"/>
                    <a:pt x="0" y="1"/>
                    <a:pt x="0" y="1"/>
                  </a:cubicBezTo>
                  <a:cubicBezTo>
                    <a:pt x="0" y="80"/>
                    <a:pt x="0" y="80"/>
                    <a:pt x="0" y="80"/>
                  </a:cubicBezTo>
                  <a:cubicBezTo>
                    <a:pt x="0" y="81"/>
                    <a:pt x="1" y="81"/>
                    <a:pt x="4" y="81"/>
                  </a:cubicBezTo>
                  <a:cubicBezTo>
                    <a:pt x="22" y="81"/>
                    <a:pt x="22" y="81"/>
                    <a:pt x="22" y="81"/>
                  </a:cubicBezTo>
                  <a:cubicBezTo>
                    <a:pt x="24" y="81"/>
                    <a:pt x="26" y="81"/>
                    <a:pt x="26" y="80"/>
                  </a:cubicBezTo>
                  <a:cubicBezTo>
                    <a:pt x="26" y="1"/>
                    <a:pt x="26" y="1"/>
                    <a:pt x="26" y="1"/>
                  </a:cubicBezTo>
                  <a:cubicBezTo>
                    <a:pt x="26" y="1"/>
                    <a:pt x="24" y="0"/>
                    <a:pt x="22" y="0"/>
                  </a:cubicBezTo>
                  <a:close/>
                  <a:moveTo>
                    <a:pt x="24" y="71"/>
                  </a:moveTo>
                  <a:cubicBezTo>
                    <a:pt x="23" y="72"/>
                    <a:pt x="23" y="72"/>
                    <a:pt x="23" y="72"/>
                  </a:cubicBezTo>
                  <a:cubicBezTo>
                    <a:pt x="3" y="72"/>
                    <a:pt x="3" y="72"/>
                    <a:pt x="3" y="72"/>
                  </a:cubicBezTo>
                  <a:cubicBezTo>
                    <a:pt x="3" y="71"/>
                    <a:pt x="3" y="71"/>
                    <a:pt x="3" y="71"/>
                  </a:cubicBezTo>
                  <a:cubicBezTo>
                    <a:pt x="3" y="69"/>
                    <a:pt x="3" y="69"/>
                    <a:pt x="3" y="69"/>
                  </a:cubicBezTo>
                  <a:cubicBezTo>
                    <a:pt x="3" y="69"/>
                    <a:pt x="3" y="69"/>
                    <a:pt x="3" y="69"/>
                  </a:cubicBezTo>
                  <a:cubicBezTo>
                    <a:pt x="23" y="69"/>
                    <a:pt x="23" y="69"/>
                    <a:pt x="23" y="69"/>
                  </a:cubicBezTo>
                  <a:cubicBezTo>
                    <a:pt x="24" y="69"/>
                    <a:pt x="24" y="69"/>
                    <a:pt x="24" y="69"/>
                  </a:cubicBezTo>
                  <a:lnTo>
                    <a:pt x="24" y="71"/>
                  </a:lnTo>
                  <a:close/>
                  <a:moveTo>
                    <a:pt x="24" y="23"/>
                  </a:moveTo>
                  <a:cubicBezTo>
                    <a:pt x="23" y="24"/>
                    <a:pt x="23" y="24"/>
                    <a:pt x="23" y="24"/>
                  </a:cubicBezTo>
                  <a:cubicBezTo>
                    <a:pt x="3" y="24"/>
                    <a:pt x="3" y="24"/>
                    <a:pt x="3" y="24"/>
                  </a:cubicBezTo>
                  <a:cubicBezTo>
                    <a:pt x="3" y="23"/>
                    <a:pt x="3" y="23"/>
                    <a:pt x="3" y="23"/>
                  </a:cubicBezTo>
                  <a:cubicBezTo>
                    <a:pt x="3" y="21"/>
                    <a:pt x="3" y="21"/>
                    <a:pt x="3" y="21"/>
                  </a:cubicBezTo>
                  <a:cubicBezTo>
                    <a:pt x="3" y="21"/>
                    <a:pt x="3" y="21"/>
                    <a:pt x="3" y="21"/>
                  </a:cubicBezTo>
                  <a:cubicBezTo>
                    <a:pt x="23" y="21"/>
                    <a:pt x="23" y="21"/>
                    <a:pt x="23" y="21"/>
                  </a:cubicBezTo>
                  <a:cubicBezTo>
                    <a:pt x="24" y="21"/>
                    <a:pt x="24" y="21"/>
                    <a:pt x="24" y="21"/>
                  </a:cubicBezTo>
                  <a:lnTo>
                    <a:pt x="24" y="23"/>
                  </a:lnTo>
                  <a:close/>
                  <a:moveTo>
                    <a:pt x="24" y="14"/>
                  </a:moveTo>
                  <a:cubicBezTo>
                    <a:pt x="23" y="14"/>
                    <a:pt x="23" y="14"/>
                    <a:pt x="23" y="14"/>
                  </a:cubicBezTo>
                  <a:cubicBezTo>
                    <a:pt x="3" y="14"/>
                    <a:pt x="3" y="14"/>
                    <a:pt x="3" y="14"/>
                  </a:cubicBezTo>
                  <a:cubicBezTo>
                    <a:pt x="3" y="14"/>
                    <a:pt x="3" y="14"/>
                    <a:pt x="3" y="14"/>
                  </a:cubicBezTo>
                  <a:cubicBezTo>
                    <a:pt x="3" y="12"/>
                    <a:pt x="3" y="12"/>
                    <a:pt x="3" y="12"/>
                  </a:cubicBezTo>
                  <a:cubicBezTo>
                    <a:pt x="3" y="11"/>
                    <a:pt x="3" y="11"/>
                    <a:pt x="3" y="11"/>
                  </a:cubicBezTo>
                  <a:cubicBezTo>
                    <a:pt x="23" y="11"/>
                    <a:pt x="23" y="11"/>
                    <a:pt x="23" y="11"/>
                  </a:cubicBezTo>
                  <a:cubicBezTo>
                    <a:pt x="24" y="12"/>
                    <a:pt x="24" y="12"/>
                    <a:pt x="24" y="12"/>
                  </a:cubicBezTo>
                  <a:lnTo>
                    <a:pt x="2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015"/>
            </a:p>
          </p:txBody>
        </p:sp>
        <p:sp>
          <p:nvSpPr>
            <p:cNvPr id="90" name="Freeform 54"/>
            <p:cNvSpPr>
              <a:spLocks noEditPoints="1"/>
            </p:cNvSpPr>
            <p:nvPr/>
          </p:nvSpPr>
          <p:spPr bwMode="auto">
            <a:xfrm>
              <a:off x="10763251" y="4148138"/>
              <a:ext cx="452438" cy="693738"/>
            </a:xfrm>
            <a:custGeom>
              <a:avLst/>
              <a:gdLst>
                <a:gd name="T0" fmla="*/ 55 w 55"/>
                <a:gd name="T1" fmla="*/ 74 h 84"/>
                <a:gd name="T2" fmla="*/ 25 w 55"/>
                <a:gd name="T3" fmla="*/ 1 h 84"/>
                <a:gd name="T4" fmla="*/ 20 w 55"/>
                <a:gd name="T5" fmla="*/ 1 h 84"/>
                <a:gd name="T6" fmla="*/ 3 w 55"/>
                <a:gd name="T7" fmla="*/ 8 h 84"/>
                <a:gd name="T8" fmla="*/ 0 w 55"/>
                <a:gd name="T9" fmla="*/ 11 h 84"/>
                <a:gd name="T10" fmla="*/ 30 w 55"/>
                <a:gd name="T11" fmla="*/ 84 h 84"/>
                <a:gd name="T12" fmla="*/ 34 w 55"/>
                <a:gd name="T13" fmla="*/ 83 h 84"/>
                <a:gd name="T14" fmla="*/ 51 w 55"/>
                <a:gd name="T15" fmla="*/ 76 h 84"/>
                <a:gd name="T16" fmla="*/ 55 w 55"/>
                <a:gd name="T17" fmla="*/ 74 h 84"/>
                <a:gd name="T18" fmla="*/ 8 w 55"/>
                <a:gd name="T19" fmla="*/ 21 h 84"/>
                <a:gd name="T20" fmla="*/ 7 w 55"/>
                <a:gd name="T21" fmla="*/ 19 h 84"/>
                <a:gd name="T22" fmla="*/ 7 w 55"/>
                <a:gd name="T23" fmla="*/ 19 h 84"/>
                <a:gd name="T24" fmla="*/ 26 w 55"/>
                <a:gd name="T25" fmla="*/ 11 h 84"/>
                <a:gd name="T26" fmla="*/ 26 w 55"/>
                <a:gd name="T27" fmla="*/ 11 h 84"/>
                <a:gd name="T28" fmla="*/ 27 w 55"/>
                <a:gd name="T29" fmla="*/ 13 h 84"/>
                <a:gd name="T30" fmla="*/ 27 w 55"/>
                <a:gd name="T31" fmla="*/ 14 h 84"/>
                <a:gd name="T32" fmla="*/ 9 w 55"/>
                <a:gd name="T33" fmla="*/ 22 h 84"/>
                <a:gd name="T34" fmla="*/ 8 w 55"/>
                <a:gd name="T35" fmla="*/ 21 h 84"/>
                <a:gd name="T36" fmla="*/ 12 w 55"/>
                <a:gd name="T37" fmla="*/ 30 h 84"/>
                <a:gd name="T38" fmla="*/ 11 w 55"/>
                <a:gd name="T39" fmla="*/ 28 h 84"/>
                <a:gd name="T40" fmla="*/ 11 w 55"/>
                <a:gd name="T41" fmla="*/ 28 h 84"/>
                <a:gd name="T42" fmla="*/ 29 w 55"/>
                <a:gd name="T43" fmla="*/ 20 h 84"/>
                <a:gd name="T44" fmla="*/ 30 w 55"/>
                <a:gd name="T45" fmla="*/ 20 h 84"/>
                <a:gd name="T46" fmla="*/ 31 w 55"/>
                <a:gd name="T47" fmla="*/ 22 h 84"/>
                <a:gd name="T48" fmla="*/ 31 w 55"/>
                <a:gd name="T49" fmla="*/ 23 h 84"/>
                <a:gd name="T50" fmla="*/ 12 w 55"/>
                <a:gd name="T51" fmla="*/ 30 h 84"/>
                <a:gd name="T52" fmla="*/ 49 w 55"/>
                <a:gd name="T53" fmla="*/ 67 h 84"/>
                <a:gd name="T54" fmla="*/ 31 w 55"/>
                <a:gd name="T55" fmla="*/ 75 h 84"/>
                <a:gd name="T56" fmla="*/ 30 w 55"/>
                <a:gd name="T57" fmla="*/ 75 h 84"/>
                <a:gd name="T58" fmla="*/ 29 w 55"/>
                <a:gd name="T59" fmla="*/ 72 h 84"/>
                <a:gd name="T60" fmla="*/ 30 w 55"/>
                <a:gd name="T61" fmla="*/ 72 h 84"/>
                <a:gd name="T62" fmla="*/ 48 w 55"/>
                <a:gd name="T63" fmla="*/ 64 h 84"/>
                <a:gd name="T64" fmla="*/ 48 w 55"/>
                <a:gd name="T65" fmla="*/ 65 h 84"/>
                <a:gd name="T66" fmla="*/ 49 w 55"/>
                <a:gd name="T67" fmla="*/ 6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84">
                  <a:moveTo>
                    <a:pt x="55" y="74"/>
                  </a:moveTo>
                  <a:cubicBezTo>
                    <a:pt x="25" y="1"/>
                    <a:pt x="25" y="1"/>
                    <a:pt x="25" y="1"/>
                  </a:cubicBezTo>
                  <a:cubicBezTo>
                    <a:pt x="24" y="0"/>
                    <a:pt x="22" y="0"/>
                    <a:pt x="20" y="1"/>
                  </a:cubicBezTo>
                  <a:cubicBezTo>
                    <a:pt x="3" y="8"/>
                    <a:pt x="3" y="8"/>
                    <a:pt x="3" y="8"/>
                  </a:cubicBezTo>
                  <a:cubicBezTo>
                    <a:pt x="1" y="9"/>
                    <a:pt x="0" y="10"/>
                    <a:pt x="0" y="11"/>
                  </a:cubicBezTo>
                  <a:cubicBezTo>
                    <a:pt x="30" y="84"/>
                    <a:pt x="30" y="84"/>
                    <a:pt x="30" y="84"/>
                  </a:cubicBezTo>
                  <a:cubicBezTo>
                    <a:pt x="30" y="84"/>
                    <a:pt x="32" y="84"/>
                    <a:pt x="34" y="83"/>
                  </a:cubicBezTo>
                  <a:cubicBezTo>
                    <a:pt x="51" y="76"/>
                    <a:pt x="51" y="76"/>
                    <a:pt x="51" y="76"/>
                  </a:cubicBezTo>
                  <a:cubicBezTo>
                    <a:pt x="53" y="75"/>
                    <a:pt x="55" y="74"/>
                    <a:pt x="55" y="74"/>
                  </a:cubicBezTo>
                  <a:close/>
                  <a:moveTo>
                    <a:pt x="8" y="21"/>
                  </a:moveTo>
                  <a:cubicBezTo>
                    <a:pt x="7" y="19"/>
                    <a:pt x="7" y="19"/>
                    <a:pt x="7" y="19"/>
                  </a:cubicBezTo>
                  <a:cubicBezTo>
                    <a:pt x="7" y="19"/>
                    <a:pt x="7" y="19"/>
                    <a:pt x="7" y="19"/>
                  </a:cubicBezTo>
                  <a:cubicBezTo>
                    <a:pt x="26" y="11"/>
                    <a:pt x="26" y="11"/>
                    <a:pt x="26" y="11"/>
                  </a:cubicBezTo>
                  <a:cubicBezTo>
                    <a:pt x="26" y="11"/>
                    <a:pt x="26" y="11"/>
                    <a:pt x="26" y="11"/>
                  </a:cubicBezTo>
                  <a:cubicBezTo>
                    <a:pt x="27" y="13"/>
                    <a:pt x="27" y="13"/>
                    <a:pt x="27" y="13"/>
                  </a:cubicBezTo>
                  <a:cubicBezTo>
                    <a:pt x="27" y="14"/>
                    <a:pt x="27" y="14"/>
                    <a:pt x="27" y="14"/>
                  </a:cubicBezTo>
                  <a:cubicBezTo>
                    <a:pt x="9" y="22"/>
                    <a:pt x="9" y="22"/>
                    <a:pt x="9" y="22"/>
                  </a:cubicBezTo>
                  <a:lnTo>
                    <a:pt x="8" y="21"/>
                  </a:lnTo>
                  <a:close/>
                  <a:moveTo>
                    <a:pt x="12" y="30"/>
                  </a:moveTo>
                  <a:cubicBezTo>
                    <a:pt x="11" y="28"/>
                    <a:pt x="11" y="28"/>
                    <a:pt x="11" y="28"/>
                  </a:cubicBezTo>
                  <a:cubicBezTo>
                    <a:pt x="11" y="28"/>
                    <a:pt x="11" y="28"/>
                    <a:pt x="11" y="28"/>
                  </a:cubicBezTo>
                  <a:cubicBezTo>
                    <a:pt x="29" y="20"/>
                    <a:pt x="29" y="20"/>
                    <a:pt x="29" y="20"/>
                  </a:cubicBezTo>
                  <a:cubicBezTo>
                    <a:pt x="30" y="20"/>
                    <a:pt x="30" y="20"/>
                    <a:pt x="30" y="20"/>
                  </a:cubicBezTo>
                  <a:cubicBezTo>
                    <a:pt x="31" y="22"/>
                    <a:pt x="31" y="22"/>
                    <a:pt x="31" y="22"/>
                  </a:cubicBezTo>
                  <a:cubicBezTo>
                    <a:pt x="31" y="23"/>
                    <a:pt x="31" y="23"/>
                    <a:pt x="31" y="23"/>
                  </a:cubicBezTo>
                  <a:cubicBezTo>
                    <a:pt x="12" y="30"/>
                    <a:pt x="12" y="30"/>
                    <a:pt x="12" y="30"/>
                  </a:cubicBezTo>
                  <a:close/>
                  <a:moveTo>
                    <a:pt x="49" y="67"/>
                  </a:moveTo>
                  <a:cubicBezTo>
                    <a:pt x="31" y="75"/>
                    <a:pt x="31" y="75"/>
                    <a:pt x="31" y="75"/>
                  </a:cubicBezTo>
                  <a:cubicBezTo>
                    <a:pt x="30" y="75"/>
                    <a:pt x="30" y="75"/>
                    <a:pt x="30" y="75"/>
                  </a:cubicBezTo>
                  <a:cubicBezTo>
                    <a:pt x="29" y="72"/>
                    <a:pt x="29" y="72"/>
                    <a:pt x="29" y="72"/>
                  </a:cubicBezTo>
                  <a:cubicBezTo>
                    <a:pt x="30" y="72"/>
                    <a:pt x="30" y="72"/>
                    <a:pt x="30" y="72"/>
                  </a:cubicBezTo>
                  <a:cubicBezTo>
                    <a:pt x="48" y="64"/>
                    <a:pt x="48" y="64"/>
                    <a:pt x="48" y="64"/>
                  </a:cubicBezTo>
                  <a:cubicBezTo>
                    <a:pt x="48" y="65"/>
                    <a:pt x="48" y="65"/>
                    <a:pt x="48" y="65"/>
                  </a:cubicBezTo>
                  <a:cubicBezTo>
                    <a:pt x="49" y="67"/>
                    <a:pt x="49" y="67"/>
                    <a:pt x="49"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015"/>
            </a:p>
          </p:txBody>
        </p:sp>
      </p:grpSp>
      <p:sp>
        <p:nvSpPr>
          <p:cNvPr id="34" name="椭圆 33"/>
          <p:cNvSpPr/>
          <p:nvPr/>
        </p:nvSpPr>
        <p:spPr>
          <a:xfrm>
            <a:off x="5029200" y="2084070"/>
            <a:ext cx="1212850" cy="1212850"/>
          </a:xfrm>
          <a:prstGeom prst="ellipse">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椭圆 34"/>
          <p:cNvSpPr/>
          <p:nvPr/>
        </p:nvSpPr>
        <p:spPr>
          <a:xfrm>
            <a:off x="8773160" y="2084070"/>
            <a:ext cx="1212850" cy="1212850"/>
          </a:xfrm>
          <a:prstGeom prst="ellipse">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Freeform 28"/>
          <p:cNvSpPr>
            <a:spLocks noEditPoints="1"/>
          </p:cNvSpPr>
          <p:nvPr/>
        </p:nvSpPr>
        <p:spPr bwMode="auto">
          <a:xfrm>
            <a:off x="9111615" y="2402840"/>
            <a:ext cx="535940" cy="535940"/>
          </a:xfrm>
          <a:custGeom>
            <a:avLst/>
            <a:gdLst>
              <a:gd name="T0" fmla="*/ 74 w 77"/>
              <a:gd name="T1" fmla="*/ 17 h 77"/>
              <a:gd name="T2" fmla="*/ 52 w 77"/>
              <a:gd name="T3" fmla="*/ 0 h 77"/>
              <a:gd name="T4" fmla="*/ 1 w 77"/>
              <a:gd name="T5" fmla="*/ 46 h 77"/>
              <a:gd name="T6" fmla="*/ 0 w 77"/>
              <a:gd name="T7" fmla="*/ 46 h 77"/>
              <a:gd name="T8" fmla="*/ 0 w 77"/>
              <a:gd name="T9" fmla="*/ 46 h 77"/>
              <a:gd name="T10" fmla="*/ 0 w 77"/>
              <a:gd name="T11" fmla="*/ 46 h 77"/>
              <a:gd name="T12" fmla="*/ 0 w 77"/>
              <a:gd name="T13" fmla="*/ 46 h 77"/>
              <a:gd name="T14" fmla="*/ 0 w 77"/>
              <a:gd name="T15" fmla="*/ 46 h 77"/>
              <a:gd name="T16" fmla="*/ 0 w 77"/>
              <a:gd name="T17" fmla="*/ 46 h 77"/>
              <a:gd name="T18" fmla="*/ 0 w 77"/>
              <a:gd name="T19" fmla="*/ 46 h 77"/>
              <a:gd name="T20" fmla="*/ 0 w 77"/>
              <a:gd name="T21" fmla="*/ 46 h 77"/>
              <a:gd name="T22" fmla="*/ 0 w 77"/>
              <a:gd name="T23" fmla="*/ 47 h 77"/>
              <a:gd name="T24" fmla="*/ 0 w 77"/>
              <a:gd name="T25" fmla="*/ 47 h 77"/>
              <a:gd name="T26" fmla="*/ 0 w 77"/>
              <a:gd name="T27" fmla="*/ 47 h 77"/>
              <a:gd name="T28" fmla="*/ 0 w 77"/>
              <a:gd name="T29" fmla="*/ 47 h 77"/>
              <a:gd name="T30" fmla="*/ 0 w 77"/>
              <a:gd name="T31" fmla="*/ 47 h 77"/>
              <a:gd name="T32" fmla="*/ 0 w 77"/>
              <a:gd name="T33" fmla="*/ 47 h 77"/>
              <a:gd name="T34" fmla="*/ 0 w 77"/>
              <a:gd name="T35" fmla="*/ 47 h 77"/>
              <a:gd name="T36" fmla="*/ 0 w 77"/>
              <a:gd name="T37" fmla="*/ 47 h 77"/>
              <a:gd name="T38" fmla="*/ 0 w 77"/>
              <a:gd name="T39" fmla="*/ 47 h 77"/>
              <a:gd name="T40" fmla="*/ 0 w 77"/>
              <a:gd name="T41" fmla="*/ 48 h 77"/>
              <a:gd name="T42" fmla="*/ 0 w 77"/>
              <a:gd name="T43" fmla="*/ 48 h 77"/>
              <a:gd name="T44" fmla="*/ 0 w 77"/>
              <a:gd name="T45" fmla="*/ 48 h 77"/>
              <a:gd name="T46" fmla="*/ 0 w 77"/>
              <a:gd name="T47" fmla="*/ 48 h 77"/>
              <a:gd name="T48" fmla="*/ 0 w 77"/>
              <a:gd name="T49" fmla="*/ 74 h 77"/>
              <a:gd name="T50" fmla="*/ 29 w 77"/>
              <a:gd name="T51" fmla="*/ 77 h 77"/>
              <a:gd name="T52" fmla="*/ 29 w 77"/>
              <a:gd name="T53" fmla="*/ 77 h 77"/>
              <a:gd name="T54" fmla="*/ 29 w 77"/>
              <a:gd name="T55" fmla="*/ 77 h 77"/>
              <a:gd name="T56" fmla="*/ 29 w 77"/>
              <a:gd name="T57" fmla="*/ 77 h 77"/>
              <a:gd name="T58" fmla="*/ 30 w 77"/>
              <a:gd name="T59" fmla="*/ 77 h 77"/>
              <a:gd name="T60" fmla="*/ 30 w 77"/>
              <a:gd name="T61" fmla="*/ 77 h 77"/>
              <a:gd name="T62" fmla="*/ 30 w 77"/>
              <a:gd name="T63" fmla="*/ 77 h 77"/>
              <a:gd name="T64" fmla="*/ 30 w 77"/>
              <a:gd name="T65" fmla="*/ 77 h 77"/>
              <a:gd name="T66" fmla="*/ 30 w 77"/>
              <a:gd name="T67" fmla="*/ 77 h 77"/>
              <a:gd name="T68" fmla="*/ 31 w 77"/>
              <a:gd name="T69" fmla="*/ 77 h 77"/>
              <a:gd name="T70" fmla="*/ 31 w 77"/>
              <a:gd name="T71" fmla="*/ 76 h 77"/>
              <a:gd name="T72" fmla="*/ 74 w 77"/>
              <a:gd name="T73" fmla="*/ 34 h 77"/>
              <a:gd name="T74" fmla="*/ 77 w 77"/>
              <a:gd name="T75" fmla="*/ 25 h 77"/>
              <a:gd name="T76" fmla="*/ 38 w 77"/>
              <a:gd name="T77" fmla="*/ 18 h 77"/>
              <a:gd name="T78" fmla="*/ 11 w 77"/>
              <a:gd name="T79" fmla="*/ 52 h 77"/>
              <a:gd name="T80" fmla="*/ 38 w 77"/>
              <a:gd name="T81" fmla="*/ 18 h 77"/>
              <a:gd name="T82" fmla="*/ 6 w 77"/>
              <a:gd name="T83" fmla="*/ 71 h 77"/>
              <a:gd name="T84" fmla="*/ 21 w 77"/>
              <a:gd name="T85" fmla="*/ 71 h 77"/>
              <a:gd name="T86" fmla="*/ 14 w 77"/>
              <a:gd name="T87" fmla="*/ 55 h 77"/>
              <a:gd name="T88" fmla="*/ 44 w 77"/>
              <a:gd name="T89" fmla="*/ 24 h 77"/>
              <a:gd name="T90" fmla="*/ 22 w 77"/>
              <a:gd name="T91" fmla="*/ 63 h 77"/>
              <a:gd name="T92" fmla="*/ 29 w 77"/>
              <a:gd name="T93" fmla="*/ 69 h 77"/>
              <a:gd name="T94" fmla="*/ 25 w 77"/>
              <a:gd name="T95" fmla="*/ 66 h 77"/>
              <a:gd name="T96" fmla="*/ 59 w 77"/>
              <a:gd name="T97" fmla="*/ 39 h 77"/>
              <a:gd name="T98" fmla="*/ 71 w 77"/>
              <a:gd name="T99" fmla="*/ 25 h 77"/>
              <a:gd name="T100" fmla="*/ 71 w 77"/>
              <a:gd name="T101" fmla="*/ 25 h 77"/>
              <a:gd name="T102" fmla="*/ 66 w 77"/>
              <a:gd name="T103" fmla="*/ 32 h 77"/>
              <a:gd name="T104" fmla="*/ 64 w 77"/>
              <a:gd name="T105" fmla="*/ 34 h 77"/>
              <a:gd name="T106" fmla="*/ 45 w 77"/>
              <a:gd name="T107" fmla="*/ 11 h 77"/>
              <a:gd name="T108" fmla="*/ 52 w 77"/>
              <a:gd name="T109" fmla="*/ 6 h 77"/>
              <a:gd name="T110" fmla="*/ 69 w 77"/>
              <a:gd name="T111" fmla="*/ 2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77">
                <a:moveTo>
                  <a:pt x="77" y="25"/>
                </a:moveTo>
                <a:cubicBezTo>
                  <a:pt x="77" y="22"/>
                  <a:pt x="76" y="19"/>
                  <a:pt x="74" y="17"/>
                </a:cubicBezTo>
                <a:cubicBezTo>
                  <a:pt x="60" y="3"/>
                  <a:pt x="60" y="3"/>
                  <a:pt x="60" y="3"/>
                </a:cubicBezTo>
                <a:cubicBezTo>
                  <a:pt x="58" y="1"/>
                  <a:pt x="55" y="0"/>
                  <a:pt x="52" y="0"/>
                </a:cubicBezTo>
                <a:cubicBezTo>
                  <a:pt x="49" y="0"/>
                  <a:pt x="45" y="1"/>
                  <a:pt x="43" y="3"/>
                </a:cubicBezTo>
                <a:cubicBezTo>
                  <a:pt x="29" y="17"/>
                  <a:pt x="15" y="32"/>
                  <a:pt x="1" y="46"/>
                </a:cubicBezTo>
                <a:cubicBezTo>
                  <a:pt x="1" y="46"/>
                  <a:pt x="1" y="46"/>
                  <a:pt x="1"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74"/>
                  <a:pt x="0" y="74"/>
                  <a:pt x="0" y="74"/>
                </a:cubicBezTo>
                <a:cubicBezTo>
                  <a:pt x="0" y="76"/>
                  <a:pt x="1" y="77"/>
                  <a:pt x="3"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1" y="77"/>
                  <a:pt x="31" y="77"/>
                  <a:pt x="31" y="77"/>
                </a:cubicBezTo>
                <a:cubicBezTo>
                  <a:pt x="31" y="77"/>
                  <a:pt x="31" y="77"/>
                  <a:pt x="31" y="77"/>
                </a:cubicBezTo>
                <a:cubicBezTo>
                  <a:pt x="31" y="76"/>
                  <a:pt x="31" y="76"/>
                  <a:pt x="31" y="76"/>
                </a:cubicBezTo>
                <a:cubicBezTo>
                  <a:pt x="31" y="76"/>
                  <a:pt x="31" y="76"/>
                  <a:pt x="31" y="76"/>
                </a:cubicBezTo>
                <a:cubicBezTo>
                  <a:pt x="31" y="76"/>
                  <a:pt x="31" y="76"/>
                  <a:pt x="31" y="76"/>
                </a:cubicBezTo>
                <a:cubicBezTo>
                  <a:pt x="45" y="62"/>
                  <a:pt x="59" y="48"/>
                  <a:pt x="74" y="34"/>
                </a:cubicBezTo>
                <a:cubicBezTo>
                  <a:pt x="76" y="31"/>
                  <a:pt x="77" y="28"/>
                  <a:pt x="77" y="25"/>
                </a:cubicBezTo>
                <a:cubicBezTo>
                  <a:pt x="77" y="25"/>
                  <a:pt x="77" y="25"/>
                  <a:pt x="77" y="25"/>
                </a:cubicBezTo>
                <a:close/>
                <a:moveTo>
                  <a:pt x="38" y="18"/>
                </a:moveTo>
                <a:cubicBezTo>
                  <a:pt x="38" y="18"/>
                  <a:pt x="38" y="18"/>
                  <a:pt x="38" y="18"/>
                </a:cubicBezTo>
                <a:cubicBezTo>
                  <a:pt x="42" y="22"/>
                  <a:pt x="42" y="22"/>
                  <a:pt x="42" y="22"/>
                </a:cubicBezTo>
                <a:cubicBezTo>
                  <a:pt x="11" y="52"/>
                  <a:pt x="11" y="52"/>
                  <a:pt x="11" y="52"/>
                </a:cubicBezTo>
                <a:cubicBezTo>
                  <a:pt x="7" y="48"/>
                  <a:pt x="7" y="48"/>
                  <a:pt x="7" y="48"/>
                </a:cubicBezTo>
                <a:cubicBezTo>
                  <a:pt x="38" y="18"/>
                  <a:pt x="38" y="18"/>
                  <a:pt x="38" y="18"/>
                </a:cubicBezTo>
                <a:close/>
                <a:moveTo>
                  <a:pt x="6" y="71"/>
                </a:moveTo>
                <a:cubicBezTo>
                  <a:pt x="6" y="71"/>
                  <a:pt x="6" y="71"/>
                  <a:pt x="6" y="71"/>
                </a:cubicBezTo>
                <a:cubicBezTo>
                  <a:pt x="6" y="56"/>
                  <a:pt x="6" y="56"/>
                  <a:pt x="6" y="56"/>
                </a:cubicBezTo>
                <a:cubicBezTo>
                  <a:pt x="21" y="71"/>
                  <a:pt x="21" y="71"/>
                  <a:pt x="21" y="71"/>
                </a:cubicBezTo>
                <a:cubicBezTo>
                  <a:pt x="6" y="71"/>
                  <a:pt x="6" y="71"/>
                  <a:pt x="6" y="71"/>
                </a:cubicBezTo>
                <a:close/>
                <a:moveTo>
                  <a:pt x="14" y="55"/>
                </a:moveTo>
                <a:cubicBezTo>
                  <a:pt x="14" y="55"/>
                  <a:pt x="14" y="55"/>
                  <a:pt x="14" y="55"/>
                </a:cubicBezTo>
                <a:cubicBezTo>
                  <a:pt x="44" y="24"/>
                  <a:pt x="44" y="24"/>
                  <a:pt x="44" y="24"/>
                </a:cubicBezTo>
                <a:cubicBezTo>
                  <a:pt x="52" y="32"/>
                  <a:pt x="52" y="32"/>
                  <a:pt x="52" y="32"/>
                </a:cubicBezTo>
                <a:cubicBezTo>
                  <a:pt x="22" y="63"/>
                  <a:pt x="22" y="63"/>
                  <a:pt x="22" y="63"/>
                </a:cubicBezTo>
                <a:cubicBezTo>
                  <a:pt x="14" y="55"/>
                  <a:pt x="14" y="55"/>
                  <a:pt x="14" y="55"/>
                </a:cubicBezTo>
                <a:close/>
                <a:moveTo>
                  <a:pt x="29" y="69"/>
                </a:moveTo>
                <a:cubicBezTo>
                  <a:pt x="29" y="69"/>
                  <a:pt x="29" y="69"/>
                  <a:pt x="29" y="69"/>
                </a:cubicBezTo>
                <a:cubicBezTo>
                  <a:pt x="25" y="66"/>
                  <a:pt x="25" y="66"/>
                  <a:pt x="25" y="66"/>
                </a:cubicBezTo>
                <a:cubicBezTo>
                  <a:pt x="55" y="35"/>
                  <a:pt x="55" y="35"/>
                  <a:pt x="55" y="35"/>
                </a:cubicBezTo>
                <a:cubicBezTo>
                  <a:pt x="59" y="39"/>
                  <a:pt x="59" y="39"/>
                  <a:pt x="59" y="39"/>
                </a:cubicBezTo>
                <a:cubicBezTo>
                  <a:pt x="29" y="69"/>
                  <a:pt x="29" y="69"/>
                  <a:pt x="29" y="69"/>
                </a:cubicBezTo>
                <a:close/>
                <a:moveTo>
                  <a:pt x="71" y="25"/>
                </a:moveTo>
                <a:cubicBezTo>
                  <a:pt x="71" y="25"/>
                  <a:pt x="71" y="25"/>
                  <a:pt x="71" y="25"/>
                </a:cubicBezTo>
                <a:cubicBezTo>
                  <a:pt x="71" y="25"/>
                  <a:pt x="71" y="25"/>
                  <a:pt x="71" y="25"/>
                </a:cubicBezTo>
                <a:cubicBezTo>
                  <a:pt x="71" y="27"/>
                  <a:pt x="70" y="28"/>
                  <a:pt x="69" y="29"/>
                </a:cubicBezTo>
                <a:cubicBezTo>
                  <a:pt x="66" y="32"/>
                  <a:pt x="66" y="32"/>
                  <a:pt x="66" y="32"/>
                </a:cubicBezTo>
                <a:cubicBezTo>
                  <a:pt x="64" y="34"/>
                  <a:pt x="64" y="34"/>
                  <a:pt x="64" y="34"/>
                </a:cubicBezTo>
                <a:cubicBezTo>
                  <a:pt x="64" y="34"/>
                  <a:pt x="64" y="34"/>
                  <a:pt x="64" y="34"/>
                </a:cubicBezTo>
                <a:cubicBezTo>
                  <a:pt x="42" y="13"/>
                  <a:pt x="42" y="13"/>
                  <a:pt x="42" y="13"/>
                </a:cubicBezTo>
                <a:cubicBezTo>
                  <a:pt x="45" y="11"/>
                  <a:pt x="45" y="11"/>
                  <a:pt x="45" y="11"/>
                </a:cubicBezTo>
                <a:cubicBezTo>
                  <a:pt x="48" y="8"/>
                  <a:pt x="48" y="8"/>
                  <a:pt x="48" y="8"/>
                </a:cubicBezTo>
                <a:cubicBezTo>
                  <a:pt x="49" y="7"/>
                  <a:pt x="50" y="6"/>
                  <a:pt x="52" y="6"/>
                </a:cubicBezTo>
                <a:cubicBezTo>
                  <a:pt x="53" y="6"/>
                  <a:pt x="54" y="7"/>
                  <a:pt x="55" y="8"/>
                </a:cubicBezTo>
                <a:cubicBezTo>
                  <a:pt x="69" y="21"/>
                  <a:pt x="69" y="21"/>
                  <a:pt x="69" y="21"/>
                </a:cubicBezTo>
                <a:cubicBezTo>
                  <a:pt x="70" y="22"/>
                  <a:pt x="71" y="24"/>
                  <a:pt x="71" y="25"/>
                </a:cubicBezTo>
                <a:close/>
              </a:path>
            </a:pathLst>
          </a:custGeom>
          <a:solidFill>
            <a:schemeClr val="bg1"/>
          </a:solidFill>
          <a:ln>
            <a:noFill/>
          </a:ln>
        </p:spPr>
        <p:txBody>
          <a:bodyPr vert="horz" wrap="square" lIns="91440" tIns="45720" rIns="91440" bIns="45720" numCol="1" anchor="t" anchorCtr="0" compatLnSpc="1"/>
          <a:p>
            <a:endParaRPr lang="zh-CN" altLang="en-US"/>
          </a:p>
        </p:txBody>
      </p:sp>
      <p:grpSp>
        <p:nvGrpSpPr>
          <p:cNvPr id="44" name="组合 43"/>
          <p:cNvGrpSpPr/>
          <p:nvPr/>
        </p:nvGrpSpPr>
        <p:grpSpPr>
          <a:xfrm>
            <a:off x="4543425" y="3531235"/>
            <a:ext cx="2183765" cy="1346200"/>
            <a:chOff x="11884" y="3191"/>
            <a:chExt cx="3439" cy="2120"/>
          </a:xfrm>
        </p:grpSpPr>
        <p:sp>
          <p:nvSpPr>
            <p:cNvPr id="45" name="文本框 44"/>
            <p:cNvSpPr txBox="1"/>
            <p:nvPr/>
          </p:nvSpPr>
          <p:spPr>
            <a:xfrm>
              <a:off x="11884" y="3744"/>
              <a:ext cx="3439" cy="1567"/>
            </a:xfrm>
            <a:prstGeom prst="rect">
              <a:avLst/>
            </a:prstGeom>
            <a:noFill/>
          </p:spPr>
          <p:txBody>
            <a:bodyPr wrap="square" rtlCol="0">
              <a:spAutoFit/>
            </a:bodyPr>
            <a:p>
              <a:pPr algn="l">
                <a:lnSpc>
                  <a:spcPct val="140000"/>
                </a:lnSpc>
              </a:pPr>
              <a:r>
                <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46" name="TextBox 76"/>
            <p:cNvSpPr txBox="1"/>
            <p:nvPr/>
          </p:nvSpPr>
          <p:spPr>
            <a:xfrm>
              <a:off x="11884" y="3191"/>
              <a:ext cx="32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请在此写入标题</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37" name="组合 36"/>
          <p:cNvGrpSpPr/>
          <p:nvPr/>
        </p:nvGrpSpPr>
        <p:grpSpPr>
          <a:xfrm>
            <a:off x="8287385" y="3531235"/>
            <a:ext cx="2183765" cy="1346200"/>
            <a:chOff x="11884" y="3191"/>
            <a:chExt cx="3439" cy="2120"/>
          </a:xfrm>
        </p:grpSpPr>
        <p:sp>
          <p:nvSpPr>
            <p:cNvPr id="38" name="文本框 37"/>
            <p:cNvSpPr txBox="1"/>
            <p:nvPr/>
          </p:nvSpPr>
          <p:spPr>
            <a:xfrm>
              <a:off x="11884" y="3744"/>
              <a:ext cx="3439" cy="1567"/>
            </a:xfrm>
            <a:prstGeom prst="rect">
              <a:avLst/>
            </a:prstGeom>
            <a:noFill/>
          </p:spPr>
          <p:txBody>
            <a:bodyPr wrap="square" rtlCol="0">
              <a:spAutoFit/>
            </a:bodyPr>
            <a:p>
              <a:pPr algn="l">
                <a:lnSpc>
                  <a:spcPct val="140000"/>
                </a:lnSpc>
              </a:pPr>
              <a:r>
                <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9" name="TextBox 76"/>
            <p:cNvSpPr txBox="1"/>
            <p:nvPr/>
          </p:nvSpPr>
          <p:spPr>
            <a:xfrm>
              <a:off x="11884" y="3191"/>
              <a:ext cx="32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请在此写入标题</a:t>
              </a:r>
              <a:endParaRPr lang="zh-CN" altLang="en-US" sz="2000" b="1" dirty="0">
                <a:solidFill>
                  <a:schemeClr val="bg1"/>
                </a:solidFill>
                <a:latin typeface="微软雅黑" panose="020B0503020204020204" charset="-122"/>
                <a:ea typeface="微软雅黑" panose="020B0503020204020204" charset="-122"/>
              </a:endParaRPr>
            </a:p>
          </p:txBody>
        </p:sp>
      </p:grpSp>
      <p:pic>
        <p:nvPicPr>
          <p:cNvPr id="7" name="图片 6" descr="VCG211126584137"/>
          <p:cNvPicPr>
            <a:picLocks noChangeAspect="1"/>
          </p:cNvPicPr>
          <p:nvPr/>
        </p:nvPicPr>
        <p:blipFill>
          <a:blip r:embed="rId1"/>
          <a:srcRect l="49891" r="7456" b="24850"/>
          <a:stretch>
            <a:fillRect/>
          </a:stretch>
        </p:blipFill>
        <p:spPr>
          <a:xfrm>
            <a:off x="822960" y="1573530"/>
            <a:ext cx="3162300" cy="3742055"/>
          </a:xfrm>
          <a:prstGeom prst="rect">
            <a:avLst/>
          </a:prstGeom>
        </p:spPr>
      </p:pic>
      <p:sp>
        <p:nvSpPr>
          <p:cNvPr id="21" name="文本框 20"/>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8" name="组合 26"/>
          <p:cNvGrpSpPr/>
          <p:nvPr/>
        </p:nvGrpSpPr>
        <p:grpSpPr>
          <a:xfrm rot="0">
            <a:off x="4189095" y="417830"/>
            <a:ext cx="263525" cy="394970"/>
            <a:chOff x="0" y="214266"/>
            <a:chExt cx="213756" cy="427517"/>
          </a:xfrm>
        </p:grpSpPr>
        <p:sp>
          <p:nvSpPr>
            <p:cNvPr id="9"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10"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1000" fill="hold"/>
                                        <p:tgtEl>
                                          <p:spTgt spid="36"/>
                                        </p:tgtEl>
                                        <p:attrNameLst>
                                          <p:attrName>ppt_w</p:attrName>
                                        </p:attrNameLst>
                                      </p:cBhvr>
                                      <p:tavLst>
                                        <p:tav tm="0">
                                          <p:val>
                                            <p:fltVal val="0"/>
                                          </p:val>
                                        </p:tav>
                                        <p:tav tm="100000">
                                          <p:val>
                                            <p:strVal val="#ppt_w"/>
                                          </p:val>
                                        </p:tav>
                                      </p:tavLst>
                                    </p:anim>
                                    <p:anim calcmode="lin" valueType="num">
                                      <p:cBhvr>
                                        <p:cTn id="14" dur="1000" fill="hold"/>
                                        <p:tgtEl>
                                          <p:spTgt spid="36"/>
                                        </p:tgtEl>
                                        <p:attrNameLst>
                                          <p:attrName>ppt_h</p:attrName>
                                        </p:attrNameLst>
                                      </p:cBhvr>
                                      <p:tavLst>
                                        <p:tav tm="0">
                                          <p:val>
                                            <p:fltVal val="0"/>
                                          </p:val>
                                        </p:tav>
                                        <p:tav tm="100000">
                                          <p:val>
                                            <p:strVal val="#ppt_h"/>
                                          </p:val>
                                        </p:tav>
                                      </p:tavLst>
                                    </p:anim>
                                    <p:animEffect transition="in" filter="fade">
                                      <p:cBhvr>
                                        <p:cTn id="15"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20" grpId="0" bldLvl="0" animBg="1"/>
      <p:bldP spid="3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3"/>
          <a:srcRect b="43484"/>
          <a:stretch>
            <a:fillRect/>
          </a:stretch>
        </p:blipFill>
        <p:spPr>
          <a:xfrm>
            <a:off x="6214745" y="1896745"/>
            <a:ext cx="5266055" cy="1985010"/>
          </a:xfrm>
          <a:prstGeom prst="rect">
            <a:avLst/>
          </a:prstGeom>
        </p:spPr>
      </p:pic>
      <p:sp>
        <p:nvSpPr>
          <p:cNvPr id="21" name="文本框 20"/>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8" name="组合 26"/>
          <p:cNvGrpSpPr/>
          <p:nvPr/>
        </p:nvGrpSpPr>
        <p:grpSpPr>
          <a:xfrm rot="0">
            <a:off x="4189095" y="417830"/>
            <a:ext cx="263525" cy="394970"/>
            <a:chOff x="0" y="214266"/>
            <a:chExt cx="213756" cy="427517"/>
          </a:xfrm>
        </p:grpSpPr>
        <p:sp>
          <p:nvSpPr>
            <p:cNvPr id="9"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10"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
        <p:nvSpPr>
          <p:cNvPr id="13" name="矩形 12"/>
          <p:cNvSpPr/>
          <p:nvPr/>
        </p:nvSpPr>
        <p:spPr>
          <a:xfrm>
            <a:off x="7981950" y="3964305"/>
            <a:ext cx="3498850" cy="1585595"/>
          </a:xfrm>
          <a:prstGeom prst="rect">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4" name="组合 13"/>
          <p:cNvGrpSpPr/>
          <p:nvPr/>
        </p:nvGrpSpPr>
        <p:grpSpPr>
          <a:xfrm rot="0">
            <a:off x="6215380" y="3964305"/>
            <a:ext cx="1766570" cy="1585595"/>
            <a:chOff x="1327904" y="4039736"/>
            <a:chExt cx="2129051" cy="1910687"/>
          </a:xfrm>
        </p:grpSpPr>
        <p:sp>
          <p:nvSpPr>
            <p:cNvPr id="15" name="矩形 14"/>
            <p:cNvSpPr/>
            <p:nvPr/>
          </p:nvSpPr>
          <p:spPr>
            <a:xfrm>
              <a:off x="1327904" y="4039736"/>
              <a:ext cx="2129051" cy="19106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rgbClr val="CC665A"/>
            </a:solidFill>
            <a:ln>
              <a:noFill/>
            </a:ln>
          </p:spPr>
          <p:txBody>
            <a:bodyPr vert="horz" wrap="square" lIns="91440" tIns="45720" rIns="91440" bIns="45720" numCol="1" anchor="t" anchorCtr="0" compatLnSpc="1"/>
            <a:p>
              <a:endParaRPr lang="zh-CN" altLang="en-US"/>
            </a:p>
          </p:txBody>
        </p:sp>
      </p:grpSp>
      <p:sp>
        <p:nvSpPr>
          <p:cNvPr id="17" name="矩形 47"/>
          <p:cNvSpPr>
            <a:spLocks noChangeArrowheads="1"/>
          </p:cNvSpPr>
          <p:nvPr/>
        </p:nvSpPr>
        <p:spPr bwMode="auto">
          <a:xfrm>
            <a:off x="8151495" y="4512945"/>
            <a:ext cx="3193415" cy="84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20000"/>
              </a:lnSpc>
              <a:spcBef>
                <a:spcPct val="0"/>
              </a:spcBef>
            </a:pPr>
            <a:r>
              <a:rPr lang="zh-CN" altLang="en-US" sz="1400" dirty="0">
                <a:solidFill>
                  <a:schemeClr val="bg1">
                    <a:lumMod val="95000"/>
                  </a:schemeClr>
                </a:solidFill>
                <a:latin typeface="微软雅黑" panose="020B0503020204020204" charset="-122"/>
                <a:ea typeface="微软雅黑" panose="020B0503020204020204" charset="-122"/>
                <a:sym typeface="微软雅黑" panose="020B0503020204020204" charset="-122"/>
              </a:rPr>
              <a:t>右键点击图片选择设置图片格式可直接替换</a:t>
            </a:r>
            <a:r>
              <a:rPr lang="zh-CN" altLang="en-US" sz="14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图片，在此录入上述图表的综合描述说明。</a:t>
            </a:r>
            <a:endParaRPr lang="en-US" altLang="zh-CN" sz="14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18" name="矩形 3"/>
          <p:cNvSpPr>
            <a:spLocks noChangeArrowheads="1"/>
          </p:cNvSpPr>
          <p:nvPr/>
        </p:nvSpPr>
        <p:spPr bwMode="auto">
          <a:xfrm>
            <a:off x="8151495" y="4106545"/>
            <a:ext cx="3072130" cy="405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spcBef>
                <a:spcPct val="0"/>
              </a:spcBef>
              <a:buFont typeface="Arial" panose="020B0604020202020204" pitchFamily="34" charset="0"/>
              <a:buNone/>
            </a:pPr>
            <a:r>
              <a:rPr lang="zh-CN" altLang="en-US" sz="2200" b="1" dirty="0" smtClean="0">
                <a:solidFill>
                  <a:schemeClr val="bg1">
                    <a:lumMod val="95000"/>
                  </a:schemeClr>
                </a:solidFill>
                <a:latin typeface="Arial" panose="020B0604020202020204" pitchFamily="34" charset="0"/>
                <a:ea typeface="微软雅黑" panose="020B050302020402020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anose="020B0503020204020204" charset="-122"/>
              <a:cs typeface="Arial" panose="020B0604020202020204" pitchFamily="34" charset="0"/>
            </a:endParaRPr>
          </a:p>
        </p:txBody>
      </p:sp>
      <p:graphicFrame>
        <p:nvGraphicFramePr>
          <p:cNvPr id="3" name="图表 2"/>
          <p:cNvGraphicFramePr/>
          <p:nvPr/>
        </p:nvGraphicFramePr>
        <p:xfrm>
          <a:off x="937314" y="2041536"/>
          <a:ext cx="1733744" cy="1840028"/>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22" name="图表 21"/>
          <p:cNvGraphicFramePr/>
          <p:nvPr/>
        </p:nvGraphicFramePr>
        <p:xfrm>
          <a:off x="3817253" y="2041536"/>
          <a:ext cx="1733744" cy="1840028"/>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15"/>
          <p:cNvSpPr txBox="1"/>
          <p:nvPr/>
        </p:nvSpPr>
        <p:spPr>
          <a:xfrm>
            <a:off x="3889301" y="2730718"/>
            <a:ext cx="1589649" cy="461665"/>
          </a:xfrm>
          <a:prstGeom prst="rect">
            <a:avLst/>
          </a:prstGeom>
          <a:noFill/>
        </p:spPr>
        <p:txBody>
          <a:bodyPr wrap="square" rtlCol="0">
            <a:spAutoFit/>
          </a:bodyPr>
          <a:p>
            <a:pPr algn="ctr"/>
            <a:r>
              <a:rPr lang="en-US" altLang="zh-CN" sz="2400" dirty="0">
                <a:latin typeface="微软雅黑" panose="020B0503020204020204" charset="-122"/>
                <a:ea typeface="微软雅黑" panose="020B0503020204020204" charset="-122"/>
              </a:rPr>
              <a:t>50</a:t>
            </a:r>
            <a:r>
              <a:rPr lang="en-US" altLang="zh-CN" sz="1600" dirty="0">
                <a:latin typeface="微软雅黑" panose="020B0503020204020204" charset="-122"/>
                <a:ea typeface="微软雅黑" panose="020B0503020204020204" charset="-122"/>
              </a:rPr>
              <a:t>%</a:t>
            </a:r>
            <a:endParaRPr lang="zh-CN" altLang="en-US" sz="2400" dirty="0">
              <a:latin typeface="微软雅黑" panose="020B0503020204020204" charset="-122"/>
              <a:ea typeface="微软雅黑" panose="020B0503020204020204" charset="-122"/>
            </a:endParaRPr>
          </a:p>
        </p:txBody>
      </p:sp>
      <p:sp>
        <p:nvSpPr>
          <p:cNvPr id="24" name="TextBox 21"/>
          <p:cNvSpPr txBox="1"/>
          <p:nvPr/>
        </p:nvSpPr>
        <p:spPr>
          <a:xfrm>
            <a:off x="1009362" y="2730718"/>
            <a:ext cx="1589649" cy="461665"/>
          </a:xfrm>
          <a:prstGeom prst="rect">
            <a:avLst/>
          </a:prstGeom>
          <a:noFill/>
        </p:spPr>
        <p:txBody>
          <a:bodyPr wrap="square" rtlCol="0">
            <a:spAutoFit/>
          </a:bodyPr>
          <a:p>
            <a:pPr algn="ctr"/>
            <a:r>
              <a:rPr lang="en-US" altLang="zh-CN" sz="2400" dirty="0">
                <a:latin typeface="微软雅黑" panose="020B0503020204020204" charset="-122"/>
                <a:ea typeface="微软雅黑" panose="020B0503020204020204" charset="-122"/>
              </a:rPr>
              <a:t>25</a:t>
            </a:r>
            <a:r>
              <a:rPr lang="en-US" altLang="zh-CN" sz="1600" dirty="0">
                <a:latin typeface="微软雅黑" panose="020B0503020204020204" charset="-122"/>
                <a:ea typeface="微软雅黑" panose="020B0503020204020204" charset="-122"/>
              </a:rPr>
              <a:t>%</a:t>
            </a:r>
            <a:endParaRPr lang="zh-CN" altLang="en-US" sz="2400" dirty="0">
              <a:latin typeface="微软雅黑" panose="020B0503020204020204" charset="-122"/>
              <a:ea typeface="微软雅黑" panose="020B0503020204020204" charset="-122"/>
            </a:endParaRPr>
          </a:p>
        </p:txBody>
      </p:sp>
      <p:grpSp>
        <p:nvGrpSpPr>
          <p:cNvPr id="44" name="组合 43"/>
          <p:cNvGrpSpPr/>
          <p:nvPr/>
        </p:nvGrpSpPr>
        <p:grpSpPr>
          <a:xfrm>
            <a:off x="711835" y="4203700"/>
            <a:ext cx="2183765" cy="1346200"/>
            <a:chOff x="11884" y="3191"/>
            <a:chExt cx="3439" cy="2120"/>
          </a:xfrm>
        </p:grpSpPr>
        <p:sp>
          <p:nvSpPr>
            <p:cNvPr id="45" name="文本框 44"/>
            <p:cNvSpPr txBox="1"/>
            <p:nvPr/>
          </p:nvSpPr>
          <p:spPr>
            <a:xfrm>
              <a:off x="11884" y="3744"/>
              <a:ext cx="3439" cy="1567"/>
            </a:xfrm>
            <a:prstGeom prst="rect">
              <a:avLst/>
            </a:prstGeom>
            <a:noFill/>
          </p:spPr>
          <p:txBody>
            <a:bodyPr wrap="square" rtlCol="0">
              <a:spAutoFit/>
            </a:bodyPr>
            <a:p>
              <a:pPr algn="l">
                <a:lnSpc>
                  <a:spcPct val="140000"/>
                </a:lnSpc>
              </a:pPr>
              <a:r>
                <a:rPr lang="zh-CN" altLang="en-US" sz="14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4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46" name="TextBox 76"/>
            <p:cNvSpPr txBox="1"/>
            <p:nvPr/>
          </p:nvSpPr>
          <p:spPr>
            <a:xfrm>
              <a:off x="11884" y="3191"/>
              <a:ext cx="3288" cy="628"/>
            </a:xfrm>
            <a:prstGeom prst="rect">
              <a:avLst/>
            </a:prstGeom>
            <a:noFill/>
          </p:spPr>
          <p:txBody>
            <a:bodyPr wrap="square" rtlCol="0">
              <a:spAutoFit/>
            </a:bodyPr>
            <a:p>
              <a:pPr algn="ctr"/>
              <a:r>
                <a:rPr lang="zh-CN" altLang="en-US" sz="2000" b="1" dirty="0">
                  <a:solidFill>
                    <a:schemeClr val="tx1">
                      <a:lumMod val="65000"/>
                      <a:lumOff val="35000"/>
                    </a:schemeClr>
                  </a:solidFill>
                  <a:latin typeface="微软雅黑" panose="020B0503020204020204" charset="-122"/>
                  <a:ea typeface="微软雅黑" panose="020B0503020204020204" charset="-122"/>
                </a:rPr>
                <a:t>请在此写入标题</a:t>
              </a:r>
              <a:endParaRPr lang="zh-CN" altLang="en-US" sz="2000" b="1"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4" name="组合 3"/>
          <p:cNvGrpSpPr/>
          <p:nvPr/>
        </p:nvGrpSpPr>
        <p:grpSpPr>
          <a:xfrm>
            <a:off x="3592195" y="4203700"/>
            <a:ext cx="2183765" cy="1346200"/>
            <a:chOff x="11884" y="3191"/>
            <a:chExt cx="3439" cy="2120"/>
          </a:xfrm>
        </p:grpSpPr>
        <p:sp>
          <p:nvSpPr>
            <p:cNvPr id="5" name="文本框 4"/>
            <p:cNvSpPr txBox="1"/>
            <p:nvPr/>
          </p:nvSpPr>
          <p:spPr>
            <a:xfrm>
              <a:off x="11884" y="3744"/>
              <a:ext cx="3439" cy="1567"/>
            </a:xfrm>
            <a:prstGeom prst="rect">
              <a:avLst/>
            </a:prstGeom>
            <a:noFill/>
          </p:spPr>
          <p:txBody>
            <a:bodyPr wrap="square" rtlCol="0">
              <a:spAutoFit/>
            </a:bodyPr>
            <a:p>
              <a:pPr algn="l">
                <a:lnSpc>
                  <a:spcPct val="140000"/>
                </a:lnSpc>
              </a:pPr>
              <a:r>
                <a:rPr lang="zh-CN" altLang="en-US" sz="14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400" dirty="0">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6" name="TextBox 76"/>
            <p:cNvSpPr txBox="1"/>
            <p:nvPr/>
          </p:nvSpPr>
          <p:spPr>
            <a:xfrm>
              <a:off x="11884" y="3191"/>
              <a:ext cx="3288" cy="628"/>
            </a:xfrm>
            <a:prstGeom prst="rect">
              <a:avLst/>
            </a:prstGeom>
            <a:noFill/>
          </p:spPr>
          <p:txBody>
            <a:bodyPr wrap="square" rtlCol="0">
              <a:spAutoFit/>
            </a:bodyPr>
            <a:p>
              <a:pPr algn="ctr"/>
              <a:r>
                <a:rPr lang="zh-CN" altLang="en-US" sz="2000" b="1" dirty="0">
                  <a:solidFill>
                    <a:schemeClr val="tx1">
                      <a:lumMod val="65000"/>
                      <a:lumOff val="35000"/>
                    </a:schemeClr>
                  </a:solidFill>
                  <a:latin typeface="微软雅黑" panose="020B0503020204020204" charset="-122"/>
                  <a:ea typeface="微软雅黑" panose="020B0503020204020204" charset="-122"/>
                </a:rPr>
                <a:t>请在此写入标题</a:t>
              </a:r>
              <a:endParaRPr lang="zh-CN" altLang="en-US" sz="2000" b="1" dirty="0">
                <a:solidFill>
                  <a:schemeClr val="tx1">
                    <a:lumMod val="65000"/>
                    <a:lumOff val="35000"/>
                  </a:schemeClr>
                </a:solidFill>
                <a:latin typeface="微软雅黑" panose="020B0503020204020204" charset="-122"/>
                <a:ea typeface="微软雅黑" panose="020B0503020204020204" charset="-122"/>
              </a:endParaRPr>
            </a:p>
          </p:txBody>
        </p:sp>
      </p:grpSp>
      <p:cxnSp>
        <p:nvCxnSpPr>
          <p:cNvPr id="11" name="直接连接符 10"/>
          <p:cNvCxnSpPr/>
          <p:nvPr/>
        </p:nvCxnSpPr>
        <p:spPr>
          <a:xfrm>
            <a:off x="3131185" y="2222500"/>
            <a:ext cx="0" cy="32245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b="15334"/>
          <a:stretch>
            <a:fillRect/>
          </a:stretch>
        </p:blipFill>
        <p:spPr>
          <a:xfrm>
            <a:off x="3810" y="-13970"/>
            <a:ext cx="12195810" cy="6885940"/>
          </a:xfrm>
          <a:prstGeom prst="rect">
            <a:avLst/>
          </a:prstGeom>
        </p:spPr>
      </p:pic>
      <p:sp>
        <p:nvSpPr>
          <p:cNvPr id="2" name="矩形 1"/>
          <p:cNvSpPr/>
          <p:nvPr/>
        </p:nvSpPr>
        <p:spPr bwMode="auto">
          <a:xfrm>
            <a:off x="3810" y="3691255"/>
            <a:ext cx="12206605" cy="119316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54545"/>
              </a:solidFill>
              <a:effectLst/>
              <a:uLnTx/>
              <a:uFillTx/>
              <a:latin typeface="+mn-lt"/>
              <a:ea typeface="+mn-ea"/>
              <a:cs typeface="+mn-ea"/>
              <a:sym typeface="+mn-lt"/>
            </a:endParaRPr>
          </a:p>
        </p:txBody>
      </p:sp>
      <p:sp>
        <p:nvSpPr>
          <p:cNvPr id="4" name="文本框 3"/>
          <p:cNvSpPr txBox="1"/>
          <p:nvPr/>
        </p:nvSpPr>
        <p:spPr>
          <a:xfrm>
            <a:off x="2581954" y="2821411"/>
            <a:ext cx="2586990" cy="645160"/>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1" i="0" u="none" strike="noStrike" kern="1200" cap="none" spc="0" normalizeH="0" baseline="0" noProof="0">
                <a:ln>
                  <a:noFill/>
                </a:ln>
                <a:solidFill>
                  <a:schemeClr val="tx1">
                    <a:lumMod val="65000"/>
                    <a:lumOff val="35000"/>
                  </a:schemeClr>
                </a:solidFill>
                <a:effectLst/>
                <a:uLnTx/>
                <a:uFillTx/>
                <a:latin typeface="+mn-lt"/>
                <a:ea typeface="+mn-ea"/>
                <a:cs typeface="+mn-ea"/>
                <a:sym typeface="+mn-lt"/>
              </a:rPr>
              <a:t>PART TWO</a:t>
            </a:r>
            <a:endParaRPr kumimoji="0" lang="en-US" altLang="zh-CN" sz="3600" b="1" i="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endParaRPr>
          </a:p>
        </p:txBody>
      </p:sp>
      <p:sp>
        <p:nvSpPr>
          <p:cNvPr id="36" name="文本框 35"/>
          <p:cNvSpPr txBox="1">
            <a:spLocks noChangeArrowheads="1"/>
          </p:cNvSpPr>
          <p:nvPr>
            <p:custDataLst>
              <p:tags r:id="rId2"/>
            </p:custDataLst>
          </p:nvPr>
        </p:nvSpPr>
        <p:spPr bwMode="auto">
          <a:xfrm>
            <a:off x="2690495" y="3816985"/>
            <a:ext cx="8502015" cy="94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a:r>
              <a:rPr lang="zh-CN" altLang="en-US" sz="4800" b="1">
                <a:solidFill>
                  <a:srgbClr val="CC665A"/>
                </a:solidFill>
                <a:latin typeface="微软雅黑" panose="020B0503020204020204" charset="-122"/>
                <a:ea typeface="微软雅黑" panose="020B0503020204020204" charset="-122"/>
                <a:cs typeface="+mn-ea"/>
                <a:sym typeface="+mn-lt"/>
              </a:rPr>
              <a:t>文字复制或者粘贴在此</a:t>
            </a:r>
            <a:endParaRPr lang="zh-CN" altLang="en-US" sz="4800" b="1">
              <a:solidFill>
                <a:srgbClr val="CC665A"/>
              </a:solidFill>
              <a:latin typeface="微软雅黑" panose="020B0503020204020204" charset="-122"/>
              <a:ea typeface="微软雅黑" panose="020B0503020204020204" charset="-122"/>
              <a:cs typeface="+mn-ea"/>
              <a:sym typeface="+mn-lt"/>
            </a:endParaRPr>
          </a:p>
        </p:txBody>
      </p:sp>
      <p:sp>
        <p:nvSpPr>
          <p:cNvPr id="3" name="文本框 2"/>
          <p:cNvSpPr txBox="1"/>
          <p:nvPr/>
        </p:nvSpPr>
        <p:spPr>
          <a:xfrm>
            <a:off x="309412" y="960576"/>
            <a:ext cx="2273935" cy="5139055"/>
          </a:xfrm>
          <a:prstGeom prst="rect">
            <a:avLst/>
          </a:prstGeom>
          <a:noFill/>
        </p:spPr>
        <p:txBody>
          <a:bodyPr wrap="none" rtlCol="0">
            <a:spAutoFit/>
          </a:bodyPr>
          <a:lstStyle>
            <a:defPPr>
              <a:defRPr lang="zh-CN"/>
            </a:defPPr>
            <a:lvl1pPr marL="0" marR="0" lvl="0" indent="0" algn="ctr" defTabSz="914400" eaLnBrk="1" latinLnBrk="0" hangingPunct="1">
              <a:lnSpc>
                <a:spcPct val="100000"/>
              </a:lnSpc>
              <a:buClrTx/>
              <a:buSzTx/>
              <a:buNone/>
              <a:defRPr kumimoji="0" sz="32800" b="0" i="0" u="none" strike="noStrike" cap="none" spc="0" normalizeH="0" baseline="0">
                <a:ln w="6350">
                  <a:solidFill>
                    <a:schemeClr val="accent2"/>
                  </a:solidFill>
                </a:ln>
                <a:gradFill>
                  <a:gsLst>
                    <a:gs pos="0">
                      <a:srgbClr val="D7313D"/>
                    </a:gs>
                    <a:gs pos="50000">
                      <a:srgbClr val="B0222C"/>
                    </a:gs>
                    <a:gs pos="100000">
                      <a:srgbClr val="931D25"/>
                    </a:gs>
                  </a:gsLst>
                  <a:lin ang="2700000" scaled="0"/>
                </a:gradFill>
                <a:effectLst>
                  <a:outerShdw blurRad="38100" dist="12700" dir="5400000" algn="t" rotWithShape="0">
                    <a:prstClr val="black">
                      <a:alpha val="40000"/>
                    </a:prstClr>
                  </a:outerShdw>
                </a:effectLst>
                <a:uLnTx/>
                <a:uFillTx/>
                <a:latin typeface="Impact" panose="020B0806030902050204" pitchFamily="34" charset="0"/>
                <a:ea typeface="DFKai-SB" panose="03000509000000000000" pitchFamily="65" charset="-120"/>
              </a:defRPr>
            </a:lvl1pPr>
          </a:lstStyle>
          <a:p>
            <a:r>
              <a:rPr lang="en-US" altLang="zh-CN" dirty="0">
                <a:ln w="6350">
                  <a:noFill/>
                </a:ln>
                <a:solidFill>
                  <a:srgbClr val="CC665A"/>
                </a:solidFill>
                <a:ea typeface="+mn-ea"/>
                <a:cs typeface="+mn-ea"/>
                <a:sym typeface="+mn-lt"/>
              </a:rPr>
              <a:t>2</a:t>
            </a:r>
            <a:endParaRPr lang="en-US" altLang="zh-CN" dirty="0">
              <a:ln w="6350">
                <a:noFill/>
              </a:ln>
              <a:solidFill>
                <a:srgbClr val="CC665A"/>
              </a:solidFill>
              <a:ea typeface="+mn-ea"/>
              <a:cs typeface="+mn-ea"/>
              <a:sym typeface="+mn-lt"/>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3" name="图片 2" descr="VCG211126584137"/>
          <p:cNvPicPr>
            <a:picLocks noChangeAspect="1"/>
          </p:cNvPicPr>
          <p:nvPr/>
        </p:nvPicPr>
        <p:blipFill>
          <a:blip r:embed="rId1"/>
          <a:srcRect l="5107" b="37446"/>
          <a:stretch>
            <a:fillRect/>
          </a:stretch>
        </p:blipFill>
        <p:spPr>
          <a:xfrm>
            <a:off x="899795" y="1834515"/>
            <a:ext cx="6559550" cy="2884805"/>
          </a:xfrm>
          <a:prstGeom prst="rect">
            <a:avLst/>
          </a:prstGeom>
        </p:spPr>
      </p:pic>
      <p:sp>
        <p:nvSpPr>
          <p:cNvPr id="9" name="文本框 8"/>
          <p:cNvSpPr txBox="1"/>
          <p:nvPr/>
        </p:nvSpPr>
        <p:spPr>
          <a:xfrm>
            <a:off x="4723765" y="372110"/>
            <a:ext cx="3251835" cy="460375"/>
          </a:xfrm>
          <a:prstGeom prst="rect">
            <a:avLst/>
          </a:prstGeom>
          <a:noFill/>
        </p:spPr>
        <p:txBody>
          <a:bodyPr wrap="square" rtlCol="0">
            <a:spAutoFit/>
          </a:bodyPr>
          <a:p>
            <a:pPr algn="dist"/>
            <a:r>
              <a:rPr lang="zh-CN" altLang="en-US" sz="2400" b="1">
                <a:solidFill>
                  <a:srgbClr val="CC665A"/>
                </a:solidFill>
                <a:latin typeface="微软雅黑" panose="020B0503020204020204" charset="-122"/>
                <a:ea typeface="微软雅黑" panose="020B0503020204020204" charset="-122"/>
                <a:cs typeface="+mn-ea"/>
                <a:sym typeface="+mn-lt"/>
              </a:rPr>
              <a:t>文字复制粘贴在此</a:t>
            </a:r>
            <a:endParaRPr lang="zh-CN" altLang="en-US" sz="2400" b="1">
              <a:solidFill>
                <a:srgbClr val="CC665A"/>
              </a:solidFill>
              <a:latin typeface="微软雅黑" panose="020B0503020204020204" charset="-122"/>
              <a:ea typeface="微软雅黑" panose="020B0503020204020204" charset="-122"/>
              <a:cs typeface="+mn-ea"/>
              <a:sym typeface="+mn-lt"/>
            </a:endParaRPr>
          </a:p>
        </p:txBody>
      </p:sp>
      <p:grpSp>
        <p:nvGrpSpPr>
          <p:cNvPr id="10" name="组合 26"/>
          <p:cNvGrpSpPr/>
          <p:nvPr/>
        </p:nvGrpSpPr>
        <p:grpSpPr>
          <a:xfrm rot="0">
            <a:off x="4189095" y="417830"/>
            <a:ext cx="263525" cy="394970"/>
            <a:chOff x="0" y="214266"/>
            <a:chExt cx="213756" cy="427517"/>
          </a:xfrm>
        </p:grpSpPr>
        <p:sp>
          <p:nvSpPr>
            <p:cNvPr id="11" name="直接连接符 27"/>
            <p:cNvSpPr/>
            <p:nvPr/>
          </p:nvSpPr>
          <p:spPr>
            <a:xfrm>
              <a:off x="0" y="214266"/>
              <a:ext cx="213756" cy="213757"/>
            </a:xfrm>
            <a:prstGeom prst="line">
              <a:avLst/>
            </a:prstGeom>
            <a:ln w="19050" cap="flat" cmpd="sng">
              <a:solidFill>
                <a:srgbClr val="CC665A"/>
              </a:solidFill>
              <a:prstDash val="solid"/>
              <a:miter/>
              <a:headEnd type="oval" w="med" len="med"/>
              <a:tailEnd type="oval" w="lg" len="lg"/>
            </a:ln>
          </p:spPr>
          <p:txBody>
            <a:bodyPr/>
            <a:p>
              <a:endParaRPr lang="zh-CN" altLang="en-US"/>
            </a:p>
          </p:txBody>
        </p:sp>
        <p:sp>
          <p:nvSpPr>
            <p:cNvPr id="37" name="直接连接符 28"/>
            <p:cNvSpPr/>
            <p:nvPr/>
          </p:nvSpPr>
          <p:spPr>
            <a:xfrm flipH="1">
              <a:off x="0" y="428028"/>
              <a:ext cx="213756" cy="213755"/>
            </a:xfrm>
            <a:prstGeom prst="line">
              <a:avLst/>
            </a:prstGeom>
            <a:ln w="19050" cap="flat" cmpd="sng">
              <a:solidFill>
                <a:srgbClr val="CC665A"/>
              </a:solidFill>
              <a:prstDash val="solid"/>
              <a:miter/>
              <a:headEnd type="oval" w="med" len="med"/>
              <a:tailEnd type="oval" w="lg" len="lg"/>
            </a:ln>
          </p:spPr>
          <p:txBody>
            <a:bodyPr/>
            <a:p>
              <a:endParaRPr lang="zh-CN" altLang="en-US"/>
            </a:p>
          </p:txBody>
        </p:sp>
      </p:grpSp>
      <p:sp>
        <p:nvSpPr>
          <p:cNvPr id="6" name="Rectangle 4"/>
          <p:cNvSpPr/>
          <p:nvPr/>
        </p:nvSpPr>
        <p:spPr>
          <a:xfrm>
            <a:off x="7517605" y="1834356"/>
            <a:ext cx="3762375" cy="2884488"/>
          </a:xfrm>
          <a:prstGeom prst="rect">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mn-lt"/>
              <a:ea typeface="+mn-ea"/>
              <a:cs typeface="+mn-cs"/>
            </a:endParaRPr>
          </a:p>
        </p:txBody>
      </p:sp>
      <p:cxnSp>
        <p:nvCxnSpPr>
          <p:cNvPr id="2" name="Straight Connector 10"/>
          <p:cNvCxnSpPr/>
          <p:nvPr/>
        </p:nvCxnSpPr>
        <p:spPr>
          <a:xfrm flipH="1">
            <a:off x="912018" y="5023644"/>
            <a:ext cx="10367963" cy="0"/>
          </a:xfrm>
          <a:prstGeom prst="line">
            <a:avLst/>
          </a:prstGeom>
          <a:ln w="127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8411845" y="3229610"/>
            <a:ext cx="1974850" cy="1045210"/>
            <a:chOff x="11884" y="3191"/>
            <a:chExt cx="3110" cy="1646"/>
          </a:xfrm>
        </p:grpSpPr>
        <p:sp>
          <p:nvSpPr>
            <p:cNvPr id="45" name="文本框 44"/>
            <p:cNvSpPr txBox="1"/>
            <p:nvPr/>
          </p:nvSpPr>
          <p:spPr>
            <a:xfrm>
              <a:off x="11884" y="3744"/>
              <a:ext cx="3110" cy="1093"/>
            </a:xfrm>
            <a:prstGeom prst="rect">
              <a:avLst/>
            </a:prstGeom>
            <a:noFill/>
          </p:spPr>
          <p:txBody>
            <a:bodyPr wrap="square" rtlCol="0">
              <a:spAutoFit/>
            </a:bodyPr>
            <a:lstStyle/>
            <a:p>
              <a:pPr algn="l">
                <a:lnSpc>
                  <a:spcPct val="140000"/>
                </a:lnSpc>
              </a:pPr>
              <a:r>
                <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a:t>
              </a:r>
              <a:endPar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46" name="TextBox 76"/>
            <p:cNvSpPr txBox="1"/>
            <p:nvPr/>
          </p:nvSpPr>
          <p:spPr>
            <a:xfrm>
              <a:off x="11884" y="3191"/>
              <a:ext cx="3109" cy="628"/>
            </a:xfrm>
            <a:prstGeom prst="rect">
              <a:avLst/>
            </a:prstGeom>
            <a:noFill/>
          </p:spPr>
          <p:txBody>
            <a:bodyPr wrap="square" rtlCol="0">
              <a:spAutoFit/>
            </a:bodyPr>
            <a:lstStyle/>
            <a:p>
              <a:pPr algn="l"/>
              <a:r>
                <a:rPr lang="zh-CN" altLang="en-US" sz="2000" b="1" dirty="0">
                  <a:solidFill>
                    <a:schemeClr val="bg1"/>
                  </a:solidFill>
                  <a:latin typeface="微软雅黑" panose="020B0503020204020204" charset="-122"/>
                  <a:ea typeface="微软雅黑" panose="020B0503020204020204" charset="-122"/>
                </a:rPr>
                <a:t>请在此写入标题</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21" name="Freeform 33"/>
          <p:cNvSpPr>
            <a:spLocks noEditPoints="1"/>
          </p:cNvSpPr>
          <p:nvPr/>
        </p:nvSpPr>
        <p:spPr bwMode="auto">
          <a:xfrm>
            <a:off x="9000174" y="2232460"/>
            <a:ext cx="796464" cy="786569"/>
          </a:xfrm>
          <a:custGeom>
            <a:avLst/>
            <a:gdLst>
              <a:gd name="T0" fmla="*/ 269 w 596"/>
              <a:gd name="T1" fmla="*/ 88 h 593"/>
              <a:gd name="T2" fmla="*/ 280 w 596"/>
              <a:gd name="T3" fmla="*/ 507 h 593"/>
              <a:gd name="T4" fmla="*/ 201 w 596"/>
              <a:gd name="T5" fmla="*/ 517 h 593"/>
              <a:gd name="T6" fmla="*/ 190 w 596"/>
              <a:gd name="T7" fmla="*/ 97 h 593"/>
              <a:gd name="T8" fmla="*/ 429 w 596"/>
              <a:gd name="T9" fmla="*/ 367 h 593"/>
              <a:gd name="T10" fmla="*/ 487 w 596"/>
              <a:gd name="T11" fmla="*/ 367 h 593"/>
              <a:gd name="T12" fmla="*/ 504 w 596"/>
              <a:gd name="T13" fmla="*/ 506 h 593"/>
              <a:gd name="T14" fmla="*/ 425 w 596"/>
              <a:gd name="T15" fmla="*/ 518 h 593"/>
              <a:gd name="T16" fmla="*/ 414 w 596"/>
              <a:gd name="T17" fmla="*/ 382 h 593"/>
              <a:gd name="T18" fmla="*/ 23 w 596"/>
              <a:gd name="T19" fmla="*/ 0 h 593"/>
              <a:gd name="T20" fmla="*/ 22 w 596"/>
              <a:gd name="T21" fmla="*/ 0 h 593"/>
              <a:gd name="T22" fmla="*/ 2 w 596"/>
              <a:gd name="T23" fmla="*/ 38 h 593"/>
              <a:gd name="T24" fmla="*/ 12 w 596"/>
              <a:gd name="T25" fmla="*/ 43 h 593"/>
              <a:gd name="T26" fmla="*/ 14 w 596"/>
              <a:gd name="T27" fmla="*/ 569 h 593"/>
              <a:gd name="T28" fmla="*/ 548 w 596"/>
              <a:gd name="T29" fmla="*/ 578 h 593"/>
              <a:gd name="T30" fmla="*/ 551 w 596"/>
              <a:gd name="T31" fmla="*/ 587 h 593"/>
              <a:gd name="T32" fmla="*/ 591 w 596"/>
              <a:gd name="T33" fmla="*/ 574 h 593"/>
              <a:gd name="T34" fmla="*/ 557 w 596"/>
              <a:gd name="T35" fmla="*/ 550 h 593"/>
              <a:gd name="T36" fmla="*/ 551 w 596"/>
              <a:gd name="T37" fmla="*/ 558 h 593"/>
              <a:gd name="T38" fmla="*/ 42 w 596"/>
              <a:gd name="T39" fmla="*/ 561 h 593"/>
              <a:gd name="T40" fmla="*/ 31 w 596"/>
              <a:gd name="T41" fmla="*/ 46 h 593"/>
              <a:gd name="T42" fmla="*/ 39 w 596"/>
              <a:gd name="T43" fmla="*/ 43 h 593"/>
              <a:gd name="T44" fmla="*/ 25 w 596"/>
              <a:gd name="T45" fmla="*/ 4 h 593"/>
              <a:gd name="T46" fmla="*/ 309 w 596"/>
              <a:gd name="T47" fmla="*/ 194 h 593"/>
              <a:gd name="T48" fmla="*/ 380 w 596"/>
              <a:gd name="T49" fmla="*/ 194 h 593"/>
              <a:gd name="T50" fmla="*/ 390 w 596"/>
              <a:gd name="T51" fmla="*/ 509 h 593"/>
              <a:gd name="T52" fmla="*/ 310 w 596"/>
              <a:gd name="T53" fmla="*/ 517 h 593"/>
              <a:gd name="T54" fmla="*/ 300 w 596"/>
              <a:gd name="T55" fmla="*/ 202 h 593"/>
              <a:gd name="T56" fmla="*/ 89 w 596"/>
              <a:gd name="T57" fmla="*/ 302 h 593"/>
              <a:gd name="T58" fmla="*/ 159 w 596"/>
              <a:gd name="T59" fmla="*/ 302 h 593"/>
              <a:gd name="T60" fmla="*/ 169 w 596"/>
              <a:gd name="T61" fmla="*/ 507 h 593"/>
              <a:gd name="T62" fmla="*/ 90 w 596"/>
              <a:gd name="T63" fmla="*/ 517 h 593"/>
              <a:gd name="T64" fmla="*/ 79 w 596"/>
              <a:gd name="T65" fmla="*/ 31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6" h="593">
                <a:moveTo>
                  <a:pt x="199" y="88"/>
                </a:moveTo>
                <a:cubicBezTo>
                  <a:pt x="223" y="88"/>
                  <a:pt x="246" y="88"/>
                  <a:pt x="269" y="88"/>
                </a:cubicBezTo>
                <a:cubicBezTo>
                  <a:pt x="279" y="88"/>
                  <a:pt x="280" y="89"/>
                  <a:pt x="280" y="97"/>
                </a:cubicBezTo>
                <a:cubicBezTo>
                  <a:pt x="280" y="234"/>
                  <a:pt x="280" y="370"/>
                  <a:pt x="280" y="507"/>
                </a:cubicBezTo>
                <a:cubicBezTo>
                  <a:pt x="280" y="516"/>
                  <a:pt x="279" y="517"/>
                  <a:pt x="270" y="517"/>
                </a:cubicBezTo>
                <a:cubicBezTo>
                  <a:pt x="247" y="517"/>
                  <a:pt x="224" y="517"/>
                  <a:pt x="201" y="517"/>
                </a:cubicBezTo>
                <a:cubicBezTo>
                  <a:pt x="192" y="517"/>
                  <a:pt x="190" y="516"/>
                  <a:pt x="190" y="507"/>
                </a:cubicBezTo>
                <a:cubicBezTo>
                  <a:pt x="190" y="371"/>
                  <a:pt x="190" y="234"/>
                  <a:pt x="190" y="97"/>
                </a:cubicBezTo>
                <a:cubicBezTo>
                  <a:pt x="190" y="89"/>
                  <a:pt x="191" y="88"/>
                  <a:pt x="199" y="88"/>
                </a:cubicBezTo>
                <a:close/>
                <a:moveTo>
                  <a:pt x="429" y="367"/>
                </a:moveTo>
                <a:cubicBezTo>
                  <a:pt x="429" y="367"/>
                  <a:pt x="429" y="367"/>
                  <a:pt x="429" y="367"/>
                </a:cubicBezTo>
                <a:cubicBezTo>
                  <a:pt x="448" y="367"/>
                  <a:pt x="468" y="367"/>
                  <a:pt x="487" y="367"/>
                </a:cubicBezTo>
                <a:cubicBezTo>
                  <a:pt x="502" y="367"/>
                  <a:pt x="504" y="368"/>
                  <a:pt x="504" y="382"/>
                </a:cubicBezTo>
                <a:cubicBezTo>
                  <a:pt x="504" y="423"/>
                  <a:pt x="504" y="465"/>
                  <a:pt x="504" y="506"/>
                </a:cubicBezTo>
                <a:cubicBezTo>
                  <a:pt x="504" y="516"/>
                  <a:pt x="503" y="518"/>
                  <a:pt x="494" y="518"/>
                </a:cubicBezTo>
                <a:cubicBezTo>
                  <a:pt x="471" y="518"/>
                  <a:pt x="448" y="518"/>
                  <a:pt x="425" y="518"/>
                </a:cubicBezTo>
                <a:cubicBezTo>
                  <a:pt x="415" y="518"/>
                  <a:pt x="414" y="517"/>
                  <a:pt x="414" y="506"/>
                </a:cubicBezTo>
                <a:cubicBezTo>
                  <a:pt x="414" y="464"/>
                  <a:pt x="414" y="423"/>
                  <a:pt x="414" y="382"/>
                </a:cubicBezTo>
                <a:cubicBezTo>
                  <a:pt x="414" y="368"/>
                  <a:pt x="416" y="367"/>
                  <a:pt x="429" y="367"/>
                </a:cubicBezTo>
                <a:close/>
                <a:moveTo>
                  <a:pt x="23" y="0"/>
                </a:moveTo>
                <a:cubicBezTo>
                  <a:pt x="23" y="0"/>
                  <a:pt x="23" y="0"/>
                  <a:pt x="23" y="0"/>
                </a:cubicBezTo>
                <a:cubicBezTo>
                  <a:pt x="22" y="0"/>
                  <a:pt x="22" y="0"/>
                  <a:pt x="22" y="0"/>
                </a:cubicBezTo>
                <a:cubicBezTo>
                  <a:pt x="21" y="1"/>
                  <a:pt x="21" y="2"/>
                  <a:pt x="20" y="4"/>
                </a:cubicBezTo>
                <a:cubicBezTo>
                  <a:pt x="14" y="15"/>
                  <a:pt x="8" y="27"/>
                  <a:pt x="2" y="38"/>
                </a:cubicBezTo>
                <a:cubicBezTo>
                  <a:pt x="0" y="42"/>
                  <a:pt x="1" y="43"/>
                  <a:pt x="6" y="43"/>
                </a:cubicBezTo>
                <a:cubicBezTo>
                  <a:pt x="8" y="43"/>
                  <a:pt x="10" y="43"/>
                  <a:pt x="12" y="43"/>
                </a:cubicBezTo>
                <a:cubicBezTo>
                  <a:pt x="14" y="43"/>
                  <a:pt x="14" y="44"/>
                  <a:pt x="14" y="46"/>
                </a:cubicBezTo>
                <a:cubicBezTo>
                  <a:pt x="14" y="220"/>
                  <a:pt x="14" y="395"/>
                  <a:pt x="14" y="569"/>
                </a:cubicBezTo>
                <a:cubicBezTo>
                  <a:pt x="14" y="576"/>
                  <a:pt x="16" y="578"/>
                  <a:pt x="25" y="578"/>
                </a:cubicBezTo>
                <a:cubicBezTo>
                  <a:pt x="200" y="578"/>
                  <a:pt x="374" y="578"/>
                  <a:pt x="548" y="578"/>
                </a:cubicBezTo>
                <a:cubicBezTo>
                  <a:pt x="551" y="578"/>
                  <a:pt x="551" y="579"/>
                  <a:pt x="551" y="581"/>
                </a:cubicBezTo>
                <a:cubicBezTo>
                  <a:pt x="551" y="583"/>
                  <a:pt x="551" y="585"/>
                  <a:pt x="551" y="587"/>
                </a:cubicBezTo>
                <a:cubicBezTo>
                  <a:pt x="551" y="592"/>
                  <a:pt x="553" y="593"/>
                  <a:pt x="556" y="591"/>
                </a:cubicBezTo>
                <a:cubicBezTo>
                  <a:pt x="568" y="585"/>
                  <a:pt x="579" y="580"/>
                  <a:pt x="591" y="574"/>
                </a:cubicBezTo>
                <a:cubicBezTo>
                  <a:pt x="596" y="571"/>
                  <a:pt x="595" y="570"/>
                  <a:pt x="591" y="568"/>
                </a:cubicBezTo>
                <a:cubicBezTo>
                  <a:pt x="579" y="562"/>
                  <a:pt x="568" y="556"/>
                  <a:pt x="557" y="550"/>
                </a:cubicBezTo>
                <a:cubicBezTo>
                  <a:pt x="552" y="548"/>
                  <a:pt x="551" y="548"/>
                  <a:pt x="551" y="554"/>
                </a:cubicBezTo>
                <a:cubicBezTo>
                  <a:pt x="551" y="556"/>
                  <a:pt x="551" y="557"/>
                  <a:pt x="551" y="558"/>
                </a:cubicBezTo>
                <a:cubicBezTo>
                  <a:pt x="551" y="561"/>
                  <a:pt x="551" y="561"/>
                  <a:pt x="548" y="561"/>
                </a:cubicBezTo>
                <a:cubicBezTo>
                  <a:pt x="379" y="561"/>
                  <a:pt x="210" y="561"/>
                  <a:pt x="42" y="561"/>
                </a:cubicBezTo>
                <a:cubicBezTo>
                  <a:pt x="34" y="561"/>
                  <a:pt x="31" y="560"/>
                  <a:pt x="31" y="552"/>
                </a:cubicBezTo>
                <a:cubicBezTo>
                  <a:pt x="31" y="383"/>
                  <a:pt x="31" y="215"/>
                  <a:pt x="31" y="46"/>
                </a:cubicBezTo>
                <a:cubicBezTo>
                  <a:pt x="31" y="43"/>
                  <a:pt x="32" y="43"/>
                  <a:pt x="35" y="43"/>
                </a:cubicBezTo>
                <a:cubicBezTo>
                  <a:pt x="36" y="43"/>
                  <a:pt x="38" y="43"/>
                  <a:pt x="39" y="43"/>
                </a:cubicBezTo>
                <a:cubicBezTo>
                  <a:pt x="45" y="43"/>
                  <a:pt x="45" y="42"/>
                  <a:pt x="43" y="37"/>
                </a:cubicBezTo>
                <a:cubicBezTo>
                  <a:pt x="37" y="26"/>
                  <a:pt x="31" y="15"/>
                  <a:pt x="25" y="4"/>
                </a:cubicBezTo>
                <a:cubicBezTo>
                  <a:pt x="24" y="2"/>
                  <a:pt x="24" y="1"/>
                  <a:pt x="23" y="0"/>
                </a:cubicBezTo>
                <a:close/>
                <a:moveTo>
                  <a:pt x="309" y="194"/>
                </a:moveTo>
                <a:cubicBezTo>
                  <a:pt x="309" y="194"/>
                  <a:pt x="309" y="194"/>
                  <a:pt x="309" y="194"/>
                </a:cubicBezTo>
                <a:cubicBezTo>
                  <a:pt x="332" y="194"/>
                  <a:pt x="356" y="194"/>
                  <a:pt x="380" y="194"/>
                </a:cubicBezTo>
                <a:cubicBezTo>
                  <a:pt x="389" y="194"/>
                  <a:pt x="390" y="195"/>
                  <a:pt x="390" y="201"/>
                </a:cubicBezTo>
                <a:cubicBezTo>
                  <a:pt x="390" y="304"/>
                  <a:pt x="390" y="406"/>
                  <a:pt x="390" y="509"/>
                </a:cubicBezTo>
                <a:cubicBezTo>
                  <a:pt x="390" y="516"/>
                  <a:pt x="387" y="517"/>
                  <a:pt x="379" y="517"/>
                </a:cubicBezTo>
                <a:cubicBezTo>
                  <a:pt x="356" y="517"/>
                  <a:pt x="333" y="517"/>
                  <a:pt x="310" y="517"/>
                </a:cubicBezTo>
                <a:cubicBezTo>
                  <a:pt x="300" y="517"/>
                  <a:pt x="300" y="516"/>
                  <a:pt x="300" y="508"/>
                </a:cubicBezTo>
                <a:cubicBezTo>
                  <a:pt x="300" y="406"/>
                  <a:pt x="300" y="304"/>
                  <a:pt x="300" y="202"/>
                </a:cubicBezTo>
                <a:cubicBezTo>
                  <a:pt x="300" y="194"/>
                  <a:pt x="300" y="194"/>
                  <a:pt x="309" y="194"/>
                </a:cubicBezTo>
                <a:close/>
                <a:moveTo>
                  <a:pt x="89" y="302"/>
                </a:moveTo>
                <a:cubicBezTo>
                  <a:pt x="89" y="302"/>
                  <a:pt x="89" y="302"/>
                  <a:pt x="89" y="302"/>
                </a:cubicBezTo>
                <a:cubicBezTo>
                  <a:pt x="112" y="302"/>
                  <a:pt x="136" y="302"/>
                  <a:pt x="159" y="302"/>
                </a:cubicBezTo>
                <a:cubicBezTo>
                  <a:pt x="168" y="302"/>
                  <a:pt x="169" y="302"/>
                  <a:pt x="169" y="311"/>
                </a:cubicBezTo>
                <a:cubicBezTo>
                  <a:pt x="169" y="377"/>
                  <a:pt x="169" y="442"/>
                  <a:pt x="169" y="507"/>
                </a:cubicBezTo>
                <a:cubicBezTo>
                  <a:pt x="169" y="516"/>
                  <a:pt x="168" y="517"/>
                  <a:pt x="160" y="517"/>
                </a:cubicBezTo>
                <a:cubicBezTo>
                  <a:pt x="137" y="517"/>
                  <a:pt x="113" y="517"/>
                  <a:pt x="90" y="517"/>
                </a:cubicBezTo>
                <a:cubicBezTo>
                  <a:pt x="81" y="517"/>
                  <a:pt x="79" y="516"/>
                  <a:pt x="79" y="507"/>
                </a:cubicBezTo>
                <a:cubicBezTo>
                  <a:pt x="79" y="442"/>
                  <a:pt x="79" y="376"/>
                  <a:pt x="79" y="311"/>
                </a:cubicBezTo>
                <a:cubicBezTo>
                  <a:pt x="79" y="302"/>
                  <a:pt x="80" y="302"/>
                  <a:pt x="89" y="302"/>
                </a:cubicBezTo>
                <a:close/>
              </a:path>
            </a:pathLst>
          </a:custGeom>
          <a:solidFill>
            <a:srgbClr val="FFFFFF"/>
          </a:solidFill>
          <a:ln>
            <a:noFill/>
          </a:ln>
        </p:spPr>
        <p:txBody>
          <a:bodyPr vert="horz" wrap="square" lIns="91440" tIns="45720" rIns="91440" bIns="45720" numCol="1" anchor="t" anchorCtr="0" compatLnSpc="1"/>
          <a:lstStyle/>
          <a:p>
            <a:endParaRPr lang="zh-CN" altLang="en-US"/>
          </a:p>
        </p:txBody>
      </p:sp>
      <p:sp>
        <p:nvSpPr>
          <p:cNvPr id="27" name="文本框 26"/>
          <p:cNvSpPr txBox="1"/>
          <p:nvPr/>
        </p:nvSpPr>
        <p:spPr>
          <a:xfrm>
            <a:off x="2501265" y="5203190"/>
            <a:ext cx="7187565" cy="694055"/>
          </a:xfrm>
          <a:prstGeom prst="rect">
            <a:avLst/>
          </a:prstGeom>
          <a:noFill/>
        </p:spPr>
        <p:txBody>
          <a:bodyPr wrap="square" rtlCol="0">
            <a:spAutoFit/>
          </a:bodyPr>
          <a:lstStyle/>
          <a:p>
            <a:pPr algn="l">
              <a:lnSpc>
                <a:spcPct val="14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 name="图片 6" descr="VCG211126584137"/>
          <p:cNvPicPr>
            <a:picLocks noChangeAspect="1"/>
          </p:cNvPicPr>
          <p:nvPr/>
        </p:nvPicPr>
        <p:blipFill>
          <a:blip r:embed="rId1"/>
          <a:srcRect b="15334"/>
          <a:stretch>
            <a:fillRect/>
          </a:stretch>
        </p:blipFill>
        <p:spPr>
          <a:xfrm>
            <a:off x="3810" y="-13970"/>
            <a:ext cx="12195810" cy="6885940"/>
          </a:xfrm>
          <a:prstGeom prst="rect">
            <a:avLst/>
          </a:prstGeom>
        </p:spPr>
      </p:pic>
      <p:sp>
        <p:nvSpPr>
          <p:cNvPr id="2" name="矩形 1"/>
          <p:cNvSpPr/>
          <p:nvPr/>
        </p:nvSpPr>
        <p:spPr>
          <a:xfrm>
            <a:off x="798830" y="1004570"/>
            <a:ext cx="5319395" cy="4848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nvSpPr>
        <p:spPr>
          <a:xfrm>
            <a:off x="1270000" y="1798320"/>
            <a:ext cx="1294765" cy="1294765"/>
          </a:xfrm>
          <a:prstGeom prst="roundRect">
            <a:avLst>
              <a:gd name="adj" fmla="val 14860"/>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rot="0">
            <a:off x="1519555" y="2052320"/>
            <a:ext cx="796290" cy="786765"/>
            <a:chOff x="4420285" y="2909357"/>
            <a:chExt cx="867332" cy="863442"/>
          </a:xfrm>
          <a:solidFill>
            <a:schemeClr val="bg1"/>
          </a:solidFill>
        </p:grpSpPr>
        <p:sp>
          <p:nvSpPr>
            <p:cNvPr id="20" name="Freeform 17"/>
            <p:cNvSpPr>
              <a:spLocks noEditPoints="1"/>
            </p:cNvSpPr>
            <p:nvPr/>
          </p:nvSpPr>
          <p:spPr bwMode="auto">
            <a:xfrm>
              <a:off x="4420285" y="2909357"/>
              <a:ext cx="867332" cy="863442"/>
            </a:xfrm>
            <a:custGeom>
              <a:avLst/>
              <a:gdLst>
                <a:gd name="T0" fmla="*/ 269 w 596"/>
                <a:gd name="T1" fmla="*/ 88 h 593"/>
                <a:gd name="T2" fmla="*/ 280 w 596"/>
                <a:gd name="T3" fmla="*/ 507 h 593"/>
                <a:gd name="T4" fmla="*/ 201 w 596"/>
                <a:gd name="T5" fmla="*/ 517 h 593"/>
                <a:gd name="T6" fmla="*/ 190 w 596"/>
                <a:gd name="T7" fmla="*/ 97 h 593"/>
                <a:gd name="T8" fmla="*/ 429 w 596"/>
                <a:gd name="T9" fmla="*/ 367 h 593"/>
                <a:gd name="T10" fmla="*/ 487 w 596"/>
                <a:gd name="T11" fmla="*/ 367 h 593"/>
                <a:gd name="T12" fmla="*/ 504 w 596"/>
                <a:gd name="T13" fmla="*/ 506 h 593"/>
                <a:gd name="T14" fmla="*/ 425 w 596"/>
                <a:gd name="T15" fmla="*/ 518 h 593"/>
                <a:gd name="T16" fmla="*/ 414 w 596"/>
                <a:gd name="T17" fmla="*/ 382 h 593"/>
                <a:gd name="T18" fmla="*/ 23 w 596"/>
                <a:gd name="T19" fmla="*/ 0 h 593"/>
                <a:gd name="T20" fmla="*/ 22 w 596"/>
                <a:gd name="T21" fmla="*/ 0 h 593"/>
                <a:gd name="T22" fmla="*/ 2 w 596"/>
                <a:gd name="T23" fmla="*/ 38 h 593"/>
                <a:gd name="T24" fmla="*/ 12 w 596"/>
                <a:gd name="T25" fmla="*/ 43 h 593"/>
                <a:gd name="T26" fmla="*/ 14 w 596"/>
                <a:gd name="T27" fmla="*/ 569 h 593"/>
                <a:gd name="T28" fmla="*/ 548 w 596"/>
                <a:gd name="T29" fmla="*/ 578 h 593"/>
                <a:gd name="T30" fmla="*/ 551 w 596"/>
                <a:gd name="T31" fmla="*/ 587 h 593"/>
                <a:gd name="T32" fmla="*/ 591 w 596"/>
                <a:gd name="T33" fmla="*/ 574 h 593"/>
                <a:gd name="T34" fmla="*/ 557 w 596"/>
                <a:gd name="T35" fmla="*/ 550 h 593"/>
                <a:gd name="T36" fmla="*/ 551 w 596"/>
                <a:gd name="T37" fmla="*/ 558 h 593"/>
                <a:gd name="T38" fmla="*/ 42 w 596"/>
                <a:gd name="T39" fmla="*/ 561 h 593"/>
                <a:gd name="T40" fmla="*/ 31 w 596"/>
                <a:gd name="T41" fmla="*/ 46 h 593"/>
                <a:gd name="T42" fmla="*/ 39 w 596"/>
                <a:gd name="T43" fmla="*/ 43 h 593"/>
                <a:gd name="T44" fmla="*/ 25 w 596"/>
                <a:gd name="T45" fmla="*/ 4 h 593"/>
                <a:gd name="T46" fmla="*/ 309 w 596"/>
                <a:gd name="T47" fmla="*/ 194 h 593"/>
                <a:gd name="T48" fmla="*/ 380 w 596"/>
                <a:gd name="T49" fmla="*/ 194 h 593"/>
                <a:gd name="T50" fmla="*/ 390 w 596"/>
                <a:gd name="T51" fmla="*/ 509 h 593"/>
                <a:gd name="T52" fmla="*/ 310 w 596"/>
                <a:gd name="T53" fmla="*/ 517 h 593"/>
                <a:gd name="T54" fmla="*/ 300 w 596"/>
                <a:gd name="T55" fmla="*/ 202 h 593"/>
                <a:gd name="T56" fmla="*/ 89 w 596"/>
                <a:gd name="T57" fmla="*/ 302 h 593"/>
                <a:gd name="T58" fmla="*/ 159 w 596"/>
                <a:gd name="T59" fmla="*/ 302 h 593"/>
                <a:gd name="T60" fmla="*/ 169 w 596"/>
                <a:gd name="T61" fmla="*/ 507 h 593"/>
                <a:gd name="T62" fmla="*/ 90 w 596"/>
                <a:gd name="T63" fmla="*/ 517 h 593"/>
                <a:gd name="T64" fmla="*/ 79 w 596"/>
                <a:gd name="T65" fmla="*/ 31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6" h="593">
                  <a:moveTo>
                    <a:pt x="199" y="88"/>
                  </a:moveTo>
                  <a:cubicBezTo>
                    <a:pt x="223" y="88"/>
                    <a:pt x="246" y="88"/>
                    <a:pt x="269" y="88"/>
                  </a:cubicBezTo>
                  <a:cubicBezTo>
                    <a:pt x="279" y="88"/>
                    <a:pt x="280" y="89"/>
                    <a:pt x="280" y="97"/>
                  </a:cubicBezTo>
                  <a:cubicBezTo>
                    <a:pt x="280" y="234"/>
                    <a:pt x="280" y="370"/>
                    <a:pt x="280" y="507"/>
                  </a:cubicBezTo>
                  <a:cubicBezTo>
                    <a:pt x="280" y="516"/>
                    <a:pt x="279" y="517"/>
                    <a:pt x="270" y="517"/>
                  </a:cubicBezTo>
                  <a:cubicBezTo>
                    <a:pt x="247" y="517"/>
                    <a:pt x="224" y="517"/>
                    <a:pt x="201" y="517"/>
                  </a:cubicBezTo>
                  <a:cubicBezTo>
                    <a:pt x="192" y="517"/>
                    <a:pt x="190" y="516"/>
                    <a:pt x="190" y="507"/>
                  </a:cubicBezTo>
                  <a:cubicBezTo>
                    <a:pt x="190" y="371"/>
                    <a:pt x="190" y="234"/>
                    <a:pt x="190" y="97"/>
                  </a:cubicBezTo>
                  <a:cubicBezTo>
                    <a:pt x="190" y="89"/>
                    <a:pt x="191" y="88"/>
                    <a:pt x="199" y="88"/>
                  </a:cubicBezTo>
                  <a:close/>
                  <a:moveTo>
                    <a:pt x="429" y="367"/>
                  </a:moveTo>
                  <a:cubicBezTo>
                    <a:pt x="429" y="367"/>
                    <a:pt x="429" y="367"/>
                    <a:pt x="429" y="367"/>
                  </a:cubicBezTo>
                  <a:cubicBezTo>
                    <a:pt x="448" y="367"/>
                    <a:pt x="468" y="367"/>
                    <a:pt x="487" y="367"/>
                  </a:cubicBezTo>
                  <a:cubicBezTo>
                    <a:pt x="502" y="367"/>
                    <a:pt x="504" y="368"/>
                    <a:pt x="504" y="382"/>
                  </a:cubicBezTo>
                  <a:cubicBezTo>
                    <a:pt x="504" y="423"/>
                    <a:pt x="504" y="465"/>
                    <a:pt x="504" y="506"/>
                  </a:cubicBezTo>
                  <a:cubicBezTo>
                    <a:pt x="504" y="516"/>
                    <a:pt x="503" y="518"/>
                    <a:pt x="494" y="518"/>
                  </a:cubicBezTo>
                  <a:cubicBezTo>
                    <a:pt x="471" y="518"/>
                    <a:pt x="448" y="518"/>
                    <a:pt x="425" y="518"/>
                  </a:cubicBezTo>
                  <a:cubicBezTo>
                    <a:pt x="415" y="518"/>
                    <a:pt x="414" y="517"/>
                    <a:pt x="414" y="506"/>
                  </a:cubicBezTo>
                  <a:cubicBezTo>
                    <a:pt x="414" y="464"/>
                    <a:pt x="414" y="423"/>
                    <a:pt x="414" y="382"/>
                  </a:cubicBezTo>
                  <a:cubicBezTo>
                    <a:pt x="414" y="368"/>
                    <a:pt x="416" y="367"/>
                    <a:pt x="429" y="367"/>
                  </a:cubicBezTo>
                  <a:close/>
                  <a:moveTo>
                    <a:pt x="23" y="0"/>
                  </a:moveTo>
                  <a:cubicBezTo>
                    <a:pt x="23" y="0"/>
                    <a:pt x="23" y="0"/>
                    <a:pt x="23" y="0"/>
                  </a:cubicBezTo>
                  <a:cubicBezTo>
                    <a:pt x="22" y="0"/>
                    <a:pt x="22" y="0"/>
                    <a:pt x="22" y="0"/>
                  </a:cubicBezTo>
                  <a:cubicBezTo>
                    <a:pt x="21" y="1"/>
                    <a:pt x="21" y="2"/>
                    <a:pt x="20" y="4"/>
                  </a:cubicBezTo>
                  <a:cubicBezTo>
                    <a:pt x="14" y="15"/>
                    <a:pt x="8" y="27"/>
                    <a:pt x="2" y="38"/>
                  </a:cubicBezTo>
                  <a:cubicBezTo>
                    <a:pt x="0" y="42"/>
                    <a:pt x="1" y="43"/>
                    <a:pt x="6" y="43"/>
                  </a:cubicBezTo>
                  <a:cubicBezTo>
                    <a:pt x="8" y="43"/>
                    <a:pt x="10" y="43"/>
                    <a:pt x="12" y="43"/>
                  </a:cubicBezTo>
                  <a:cubicBezTo>
                    <a:pt x="14" y="43"/>
                    <a:pt x="14" y="44"/>
                    <a:pt x="14" y="46"/>
                  </a:cubicBezTo>
                  <a:cubicBezTo>
                    <a:pt x="14" y="220"/>
                    <a:pt x="14" y="395"/>
                    <a:pt x="14" y="569"/>
                  </a:cubicBezTo>
                  <a:cubicBezTo>
                    <a:pt x="14" y="576"/>
                    <a:pt x="16" y="578"/>
                    <a:pt x="25" y="578"/>
                  </a:cubicBezTo>
                  <a:cubicBezTo>
                    <a:pt x="200" y="578"/>
                    <a:pt x="374" y="578"/>
                    <a:pt x="548" y="578"/>
                  </a:cubicBezTo>
                  <a:cubicBezTo>
                    <a:pt x="551" y="578"/>
                    <a:pt x="551" y="579"/>
                    <a:pt x="551" y="581"/>
                  </a:cubicBezTo>
                  <a:cubicBezTo>
                    <a:pt x="551" y="583"/>
                    <a:pt x="551" y="585"/>
                    <a:pt x="551" y="587"/>
                  </a:cubicBezTo>
                  <a:cubicBezTo>
                    <a:pt x="551" y="592"/>
                    <a:pt x="553" y="593"/>
                    <a:pt x="556" y="591"/>
                  </a:cubicBezTo>
                  <a:cubicBezTo>
                    <a:pt x="568" y="585"/>
                    <a:pt x="579" y="580"/>
                    <a:pt x="591" y="574"/>
                  </a:cubicBezTo>
                  <a:cubicBezTo>
                    <a:pt x="596" y="571"/>
                    <a:pt x="595" y="570"/>
                    <a:pt x="591" y="568"/>
                  </a:cubicBezTo>
                  <a:cubicBezTo>
                    <a:pt x="579" y="562"/>
                    <a:pt x="568" y="556"/>
                    <a:pt x="557" y="550"/>
                  </a:cubicBezTo>
                  <a:cubicBezTo>
                    <a:pt x="552" y="548"/>
                    <a:pt x="551" y="548"/>
                    <a:pt x="551" y="554"/>
                  </a:cubicBezTo>
                  <a:cubicBezTo>
                    <a:pt x="551" y="556"/>
                    <a:pt x="551" y="557"/>
                    <a:pt x="551" y="558"/>
                  </a:cubicBezTo>
                  <a:cubicBezTo>
                    <a:pt x="551" y="561"/>
                    <a:pt x="551" y="561"/>
                    <a:pt x="548" y="561"/>
                  </a:cubicBezTo>
                  <a:cubicBezTo>
                    <a:pt x="379" y="561"/>
                    <a:pt x="210" y="561"/>
                    <a:pt x="42" y="561"/>
                  </a:cubicBezTo>
                  <a:cubicBezTo>
                    <a:pt x="34" y="561"/>
                    <a:pt x="31" y="560"/>
                    <a:pt x="31" y="552"/>
                  </a:cubicBezTo>
                  <a:cubicBezTo>
                    <a:pt x="31" y="383"/>
                    <a:pt x="31" y="215"/>
                    <a:pt x="31" y="46"/>
                  </a:cubicBezTo>
                  <a:cubicBezTo>
                    <a:pt x="31" y="43"/>
                    <a:pt x="32" y="43"/>
                    <a:pt x="35" y="43"/>
                  </a:cubicBezTo>
                  <a:cubicBezTo>
                    <a:pt x="36" y="43"/>
                    <a:pt x="38" y="43"/>
                    <a:pt x="39" y="43"/>
                  </a:cubicBezTo>
                  <a:cubicBezTo>
                    <a:pt x="45" y="43"/>
                    <a:pt x="45" y="42"/>
                    <a:pt x="43" y="37"/>
                  </a:cubicBezTo>
                  <a:cubicBezTo>
                    <a:pt x="37" y="26"/>
                    <a:pt x="31" y="15"/>
                    <a:pt x="25" y="4"/>
                  </a:cubicBezTo>
                  <a:cubicBezTo>
                    <a:pt x="24" y="2"/>
                    <a:pt x="24" y="1"/>
                    <a:pt x="23" y="0"/>
                  </a:cubicBezTo>
                  <a:close/>
                  <a:moveTo>
                    <a:pt x="309" y="194"/>
                  </a:moveTo>
                  <a:cubicBezTo>
                    <a:pt x="309" y="194"/>
                    <a:pt x="309" y="194"/>
                    <a:pt x="309" y="194"/>
                  </a:cubicBezTo>
                  <a:cubicBezTo>
                    <a:pt x="332" y="194"/>
                    <a:pt x="356" y="194"/>
                    <a:pt x="380" y="194"/>
                  </a:cubicBezTo>
                  <a:cubicBezTo>
                    <a:pt x="389" y="194"/>
                    <a:pt x="390" y="195"/>
                    <a:pt x="390" y="201"/>
                  </a:cubicBezTo>
                  <a:cubicBezTo>
                    <a:pt x="390" y="304"/>
                    <a:pt x="390" y="406"/>
                    <a:pt x="390" y="509"/>
                  </a:cubicBezTo>
                  <a:cubicBezTo>
                    <a:pt x="390" y="516"/>
                    <a:pt x="387" y="517"/>
                    <a:pt x="379" y="517"/>
                  </a:cubicBezTo>
                  <a:cubicBezTo>
                    <a:pt x="356" y="517"/>
                    <a:pt x="333" y="517"/>
                    <a:pt x="310" y="517"/>
                  </a:cubicBezTo>
                  <a:cubicBezTo>
                    <a:pt x="300" y="517"/>
                    <a:pt x="300" y="516"/>
                    <a:pt x="300" y="508"/>
                  </a:cubicBezTo>
                  <a:cubicBezTo>
                    <a:pt x="300" y="406"/>
                    <a:pt x="300" y="304"/>
                    <a:pt x="300" y="202"/>
                  </a:cubicBezTo>
                  <a:cubicBezTo>
                    <a:pt x="300" y="194"/>
                    <a:pt x="300" y="194"/>
                    <a:pt x="309" y="194"/>
                  </a:cubicBezTo>
                  <a:close/>
                  <a:moveTo>
                    <a:pt x="89" y="302"/>
                  </a:moveTo>
                  <a:cubicBezTo>
                    <a:pt x="89" y="302"/>
                    <a:pt x="89" y="302"/>
                    <a:pt x="89" y="302"/>
                  </a:cubicBezTo>
                  <a:cubicBezTo>
                    <a:pt x="112" y="302"/>
                    <a:pt x="136" y="302"/>
                    <a:pt x="159" y="302"/>
                  </a:cubicBezTo>
                  <a:cubicBezTo>
                    <a:pt x="168" y="302"/>
                    <a:pt x="169" y="302"/>
                    <a:pt x="169" y="311"/>
                  </a:cubicBezTo>
                  <a:cubicBezTo>
                    <a:pt x="169" y="377"/>
                    <a:pt x="169" y="442"/>
                    <a:pt x="169" y="507"/>
                  </a:cubicBezTo>
                  <a:cubicBezTo>
                    <a:pt x="169" y="516"/>
                    <a:pt x="168" y="517"/>
                    <a:pt x="160" y="517"/>
                  </a:cubicBezTo>
                  <a:cubicBezTo>
                    <a:pt x="137" y="517"/>
                    <a:pt x="113" y="517"/>
                    <a:pt x="90" y="517"/>
                  </a:cubicBezTo>
                  <a:cubicBezTo>
                    <a:pt x="81" y="517"/>
                    <a:pt x="79" y="516"/>
                    <a:pt x="79" y="507"/>
                  </a:cubicBezTo>
                  <a:cubicBezTo>
                    <a:pt x="79" y="442"/>
                    <a:pt x="79" y="376"/>
                    <a:pt x="79" y="311"/>
                  </a:cubicBezTo>
                  <a:cubicBezTo>
                    <a:pt x="79" y="302"/>
                    <a:pt x="80" y="302"/>
                    <a:pt x="89" y="302"/>
                  </a:cubicBezTo>
                  <a:close/>
                </a:path>
              </a:pathLst>
            </a:custGeom>
            <a:grpFill/>
            <a:ln>
              <a:noFill/>
            </a:ln>
          </p:spPr>
          <p:txBody>
            <a:bodyPr vert="horz" wrap="square" lIns="91440" tIns="45720" rIns="91440" bIns="45720" numCol="1" anchor="t" anchorCtr="0" compatLnSpc="1"/>
            <a:p>
              <a:endParaRPr lang="zh-CN" altLang="en-US"/>
            </a:p>
          </p:txBody>
        </p:sp>
        <p:sp>
          <p:nvSpPr>
            <p:cNvPr id="21" name="Freeform 33"/>
            <p:cNvSpPr>
              <a:spLocks noEditPoints="1"/>
            </p:cNvSpPr>
            <p:nvPr/>
          </p:nvSpPr>
          <p:spPr bwMode="auto">
            <a:xfrm>
              <a:off x="4420285" y="2909357"/>
              <a:ext cx="867332" cy="863442"/>
            </a:xfrm>
            <a:custGeom>
              <a:avLst/>
              <a:gdLst>
                <a:gd name="T0" fmla="*/ 269 w 596"/>
                <a:gd name="T1" fmla="*/ 88 h 593"/>
                <a:gd name="T2" fmla="*/ 280 w 596"/>
                <a:gd name="T3" fmla="*/ 507 h 593"/>
                <a:gd name="T4" fmla="*/ 201 w 596"/>
                <a:gd name="T5" fmla="*/ 517 h 593"/>
                <a:gd name="T6" fmla="*/ 190 w 596"/>
                <a:gd name="T7" fmla="*/ 97 h 593"/>
                <a:gd name="T8" fmla="*/ 429 w 596"/>
                <a:gd name="T9" fmla="*/ 367 h 593"/>
                <a:gd name="T10" fmla="*/ 487 w 596"/>
                <a:gd name="T11" fmla="*/ 367 h 593"/>
                <a:gd name="T12" fmla="*/ 504 w 596"/>
                <a:gd name="T13" fmla="*/ 506 h 593"/>
                <a:gd name="T14" fmla="*/ 425 w 596"/>
                <a:gd name="T15" fmla="*/ 518 h 593"/>
                <a:gd name="T16" fmla="*/ 414 w 596"/>
                <a:gd name="T17" fmla="*/ 382 h 593"/>
                <a:gd name="T18" fmla="*/ 23 w 596"/>
                <a:gd name="T19" fmla="*/ 0 h 593"/>
                <a:gd name="T20" fmla="*/ 22 w 596"/>
                <a:gd name="T21" fmla="*/ 0 h 593"/>
                <a:gd name="T22" fmla="*/ 2 w 596"/>
                <a:gd name="T23" fmla="*/ 38 h 593"/>
                <a:gd name="T24" fmla="*/ 12 w 596"/>
                <a:gd name="T25" fmla="*/ 43 h 593"/>
                <a:gd name="T26" fmla="*/ 14 w 596"/>
                <a:gd name="T27" fmla="*/ 569 h 593"/>
                <a:gd name="T28" fmla="*/ 548 w 596"/>
                <a:gd name="T29" fmla="*/ 578 h 593"/>
                <a:gd name="T30" fmla="*/ 551 w 596"/>
                <a:gd name="T31" fmla="*/ 587 h 593"/>
                <a:gd name="T32" fmla="*/ 591 w 596"/>
                <a:gd name="T33" fmla="*/ 574 h 593"/>
                <a:gd name="T34" fmla="*/ 557 w 596"/>
                <a:gd name="T35" fmla="*/ 550 h 593"/>
                <a:gd name="T36" fmla="*/ 551 w 596"/>
                <a:gd name="T37" fmla="*/ 558 h 593"/>
                <a:gd name="T38" fmla="*/ 42 w 596"/>
                <a:gd name="T39" fmla="*/ 561 h 593"/>
                <a:gd name="T40" fmla="*/ 31 w 596"/>
                <a:gd name="T41" fmla="*/ 46 h 593"/>
                <a:gd name="T42" fmla="*/ 39 w 596"/>
                <a:gd name="T43" fmla="*/ 43 h 593"/>
                <a:gd name="T44" fmla="*/ 25 w 596"/>
                <a:gd name="T45" fmla="*/ 4 h 593"/>
                <a:gd name="T46" fmla="*/ 309 w 596"/>
                <a:gd name="T47" fmla="*/ 194 h 593"/>
                <a:gd name="T48" fmla="*/ 380 w 596"/>
                <a:gd name="T49" fmla="*/ 194 h 593"/>
                <a:gd name="T50" fmla="*/ 390 w 596"/>
                <a:gd name="T51" fmla="*/ 509 h 593"/>
                <a:gd name="T52" fmla="*/ 310 w 596"/>
                <a:gd name="T53" fmla="*/ 517 h 593"/>
                <a:gd name="T54" fmla="*/ 300 w 596"/>
                <a:gd name="T55" fmla="*/ 202 h 593"/>
                <a:gd name="T56" fmla="*/ 89 w 596"/>
                <a:gd name="T57" fmla="*/ 302 h 593"/>
                <a:gd name="T58" fmla="*/ 159 w 596"/>
                <a:gd name="T59" fmla="*/ 302 h 593"/>
                <a:gd name="T60" fmla="*/ 169 w 596"/>
                <a:gd name="T61" fmla="*/ 507 h 593"/>
                <a:gd name="T62" fmla="*/ 90 w 596"/>
                <a:gd name="T63" fmla="*/ 517 h 593"/>
                <a:gd name="T64" fmla="*/ 79 w 596"/>
                <a:gd name="T65" fmla="*/ 31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6" h="593">
                  <a:moveTo>
                    <a:pt x="199" y="88"/>
                  </a:moveTo>
                  <a:cubicBezTo>
                    <a:pt x="223" y="88"/>
                    <a:pt x="246" y="88"/>
                    <a:pt x="269" y="88"/>
                  </a:cubicBezTo>
                  <a:cubicBezTo>
                    <a:pt x="279" y="88"/>
                    <a:pt x="280" y="89"/>
                    <a:pt x="280" y="97"/>
                  </a:cubicBezTo>
                  <a:cubicBezTo>
                    <a:pt x="280" y="234"/>
                    <a:pt x="280" y="370"/>
                    <a:pt x="280" y="507"/>
                  </a:cubicBezTo>
                  <a:cubicBezTo>
                    <a:pt x="280" y="516"/>
                    <a:pt x="279" y="517"/>
                    <a:pt x="270" y="517"/>
                  </a:cubicBezTo>
                  <a:cubicBezTo>
                    <a:pt x="247" y="517"/>
                    <a:pt x="224" y="517"/>
                    <a:pt x="201" y="517"/>
                  </a:cubicBezTo>
                  <a:cubicBezTo>
                    <a:pt x="192" y="517"/>
                    <a:pt x="190" y="516"/>
                    <a:pt x="190" y="507"/>
                  </a:cubicBezTo>
                  <a:cubicBezTo>
                    <a:pt x="190" y="371"/>
                    <a:pt x="190" y="234"/>
                    <a:pt x="190" y="97"/>
                  </a:cubicBezTo>
                  <a:cubicBezTo>
                    <a:pt x="190" y="89"/>
                    <a:pt x="191" y="88"/>
                    <a:pt x="199" y="88"/>
                  </a:cubicBezTo>
                  <a:close/>
                  <a:moveTo>
                    <a:pt x="429" y="367"/>
                  </a:moveTo>
                  <a:cubicBezTo>
                    <a:pt x="429" y="367"/>
                    <a:pt x="429" y="367"/>
                    <a:pt x="429" y="367"/>
                  </a:cubicBezTo>
                  <a:cubicBezTo>
                    <a:pt x="448" y="367"/>
                    <a:pt x="468" y="367"/>
                    <a:pt x="487" y="367"/>
                  </a:cubicBezTo>
                  <a:cubicBezTo>
                    <a:pt x="502" y="367"/>
                    <a:pt x="504" y="368"/>
                    <a:pt x="504" y="382"/>
                  </a:cubicBezTo>
                  <a:cubicBezTo>
                    <a:pt x="504" y="423"/>
                    <a:pt x="504" y="465"/>
                    <a:pt x="504" y="506"/>
                  </a:cubicBezTo>
                  <a:cubicBezTo>
                    <a:pt x="504" y="516"/>
                    <a:pt x="503" y="518"/>
                    <a:pt x="494" y="518"/>
                  </a:cubicBezTo>
                  <a:cubicBezTo>
                    <a:pt x="471" y="518"/>
                    <a:pt x="448" y="518"/>
                    <a:pt x="425" y="518"/>
                  </a:cubicBezTo>
                  <a:cubicBezTo>
                    <a:pt x="415" y="518"/>
                    <a:pt x="414" y="517"/>
                    <a:pt x="414" y="506"/>
                  </a:cubicBezTo>
                  <a:cubicBezTo>
                    <a:pt x="414" y="464"/>
                    <a:pt x="414" y="423"/>
                    <a:pt x="414" y="382"/>
                  </a:cubicBezTo>
                  <a:cubicBezTo>
                    <a:pt x="414" y="368"/>
                    <a:pt x="416" y="367"/>
                    <a:pt x="429" y="367"/>
                  </a:cubicBezTo>
                  <a:close/>
                  <a:moveTo>
                    <a:pt x="23" y="0"/>
                  </a:moveTo>
                  <a:cubicBezTo>
                    <a:pt x="23" y="0"/>
                    <a:pt x="23" y="0"/>
                    <a:pt x="23" y="0"/>
                  </a:cubicBezTo>
                  <a:cubicBezTo>
                    <a:pt x="22" y="0"/>
                    <a:pt x="22" y="0"/>
                    <a:pt x="22" y="0"/>
                  </a:cubicBezTo>
                  <a:cubicBezTo>
                    <a:pt x="21" y="1"/>
                    <a:pt x="21" y="2"/>
                    <a:pt x="20" y="4"/>
                  </a:cubicBezTo>
                  <a:cubicBezTo>
                    <a:pt x="14" y="15"/>
                    <a:pt x="8" y="27"/>
                    <a:pt x="2" y="38"/>
                  </a:cubicBezTo>
                  <a:cubicBezTo>
                    <a:pt x="0" y="42"/>
                    <a:pt x="1" y="43"/>
                    <a:pt x="6" y="43"/>
                  </a:cubicBezTo>
                  <a:cubicBezTo>
                    <a:pt x="8" y="43"/>
                    <a:pt x="10" y="43"/>
                    <a:pt x="12" y="43"/>
                  </a:cubicBezTo>
                  <a:cubicBezTo>
                    <a:pt x="14" y="43"/>
                    <a:pt x="14" y="44"/>
                    <a:pt x="14" y="46"/>
                  </a:cubicBezTo>
                  <a:cubicBezTo>
                    <a:pt x="14" y="220"/>
                    <a:pt x="14" y="395"/>
                    <a:pt x="14" y="569"/>
                  </a:cubicBezTo>
                  <a:cubicBezTo>
                    <a:pt x="14" y="576"/>
                    <a:pt x="16" y="578"/>
                    <a:pt x="25" y="578"/>
                  </a:cubicBezTo>
                  <a:cubicBezTo>
                    <a:pt x="200" y="578"/>
                    <a:pt x="374" y="578"/>
                    <a:pt x="548" y="578"/>
                  </a:cubicBezTo>
                  <a:cubicBezTo>
                    <a:pt x="551" y="578"/>
                    <a:pt x="551" y="579"/>
                    <a:pt x="551" y="581"/>
                  </a:cubicBezTo>
                  <a:cubicBezTo>
                    <a:pt x="551" y="583"/>
                    <a:pt x="551" y="585"/>
                    <a:pt x="551" y="587"/>
                  </a:cubicBezTo>
                  <a:cubicBezTo>
                    <a:pt x="551" y="592"/>
                    <a:pt x="553" y="593"/>
                    <a:pt x="556" y="591"/>
                  </a:cubicBezTo>
                  <a:cubicBezTo>
                    <a:pt x="568" y="585"/>
                    <a:pt x="579" y="580"/>
                    <a:pt x="591" y="574"/>
                  </a:cubicBezTo>
                  <a:cubicBezTo>
                    <a:pt x="596" y="571"/>
                    <a:pt x="595" y="570"/>
                    <a:pt x="591" y="568"/>
                  </a:cubicBezTo>
                  <a:cubicBezTo>
                    <a:pt x="579" y="562"/>
                    <a:pt x="568" y="556"/>
                    <a:pt x="557" y="550"/>
                  </a:cubicBezTo>
                  <a:cubicBezTo>
                    <a:pt x="552" y="548"/>
                    <a:pt x="551" y="548"/>
                    <a:pt x="551" y="554"/>
                  </a:cubicBezTo>
                  <a:cubicBezTo>
                    <a:pt x="551" y="556"/>
                    <a:pt x="551" y="557"/>
                    <a:pt x="551" y="558"/>
                  </a:cubicBezTo>
                  <a:cubicBezTo>
                    <a:pt x="551" y="561"/>
                    <a:pt x="551" y="561"/>
                    <a:pt x="548" y="561"/>
                  </a:cubicBezTo>
                  <a:cubicBezTo>
                    <a:pt x="379" y="561"/>
                    <a:pt x="210" y="561"/>
                    <a:pt x="42" y="561"/>
                  </a:cubicBezTo>
                  <a:cubicBezTo>
                    <a:pt x="34" y="561"/>
                    <a:pt x="31" y="560"/>
                    <a:pt x="31" y="552"/>
                  </a:cubicBezTo>
                  <a:cubicBezTo>
                    <a:pt x="31" y="383"/>
                    <a:pt x="31" y="215"/>
                    <a:pt x="31" y="46"/>
                  </a:cubicBezTo>
                  <a:cubicBezTo>
                    <a:pt x="31" y="43"/>
                    <a:pt x="32" y="43"/>
                    <a:pt x="35" y="43"/>
                  </a:cubicBezTo>
                  <a:cubicBezTo>
                    <a:pt x="36" y="43"/>
                    <a:pt x="38" y="43"/>
                    <a:pt x="39" y="43"/>
                  </a:cubicBezTo>
                  <a:cubicBezTo>
                    <a:pt x="45" y="43"/>
                    <a:pt x="45" y="42"/>
                    <a:pt x="43" y="37"/>
                  </a:cubicBezTo>
                  <a:cubicBezTo>
                    <a:pt x="37" y="26"/>
                    <a:pt x="31" y="15"/>
                    <a:pt x="25" y="4"/>
                  </a:cubicBezTo>
                  <a:cubicBezTo>
                    <a:pt x="24" y="2"/>
                    <a:pt x="24" y="1"/>
                    <a:pt x="23" y="0"/>
                  </a:cubicBezTo>
                  <a:close/>
                  <a:moveTo>
                    <a:pt x="309" y="194"/>
                  </a:moveTo>
                  <a:cubicBezTo>
                    <a:pt x="309" y="194"/>
                    <a:pt x="309" y="194"/>
                    <a:pt x="309" y="194"/>
                  </a:cubicBezTo>
                  <a:cubicBezTo>
                    <a:pt x="332" y="194"/>
                    <a:pt x="356" y="194"/>
                    <a:pt x="380" y="194"/>
                  </a:cubicBezTo>
                  <a:cubicBezTo>
                    <a:pt x="389" y="194"/>
                    <a:pt x="390" y="195"/>
                    <a:pt x="390" y="201"/>
                  </a:cubicBezTo>
                  <a:cubicBezTo>
                    <a:pt x="390" y="304"/>
                    <a:pt x="390" y="406"/>
                    <a:pt x="390" y="509"/>
                  </a:cubicBezTo>
                  <a:cubicBezTo>
                    <a:pt x="390" y="516"/>
                    <a:pt x="387" y="517"/>
                    <a:pt x="379" y="517"/>
                  </a:cubicBezTo>
                  <a:cubicBezTo>
                    <a:pt x="356" y="517"/>
                    <a:pt x="333" y="517"/>
                    <a:pt x="310" y="517"/>
                  </a:cubicBezTo>
                  <a:cubicBezTo>
                    <a:pt x="300" y="517"/>
                    <a:pt x="300" y="516"/>
                    <a:pt x="300" y="508"/>
                  </a:cubicBezTo>
                  <a:cubicBezTo>
                    <a:pt x="300" y="406"/>
                    <a:pt x="300" y="304"/>
                    <a:pt x="300" y="202"/>
                  </a:cubicBezTo>
                  <a:cubicBezTo>
                    <a:pt x="300" y="194"/>
                    <a:pt x="300" y="194"/>
                    <a:pt x="309" y="194"/>
                  </a:cubicBezTo>
                  <a:close/>
                  <a:moveTo>
                    <a:pt x="89" y="302"/>
                  </a:moveTo>
                  <a:cubicBezTo>
                    <a:pt x="89" y="302"/>
                    <a:pt x="89" y="302"/>
                    <a:pt x="89" y="302"/>
                  </a:cubicBezTo>
                  <a:cubicBezTo>
                    <a:pt x="112" y="302"/>
                    <a:pt x="136" y="302"/>
                    <a:pt x="159" y="302"/>
                  </a:cubicBezTo>
                  <a:cubicBezTo>
                    <a:pt x="168" y="302"/>
                    <a:pt x="169" y="302"/>
                    <a:pt x="169" y="311"/>
                  </a:cubicBezTo>
                  <a:cubicBezTo>
                    <a:pt x="169" y="377"/>
                    <a:pt x="169" y="442"/>
                    <a:pt x="169" y="507"/>
                  </a:cubicBezTo>
                  <a:cubicBezTo>
                    <a:pt x="169" y="516"/>
                    <a:pt x="168" y="517"/>
                    <a:pt x="160" y="517"/>
                  </a:cubicBezTo>
                  <a:cubicBezTo>
                    <a:pt x="137" y="517"/>
                    <a:pt x="113" y="517"/>
                    <a:pt x="90" y="517"/>
                  </a:cubicBezTo>
                  <a:cubicBezTo>
                    <a:pt x="81" y="517"/>
                    <a:pt x="79" y="516"/>
                    <a:pt x="79" y="507"/>
                  </a:cubicBezTo>
                  <a:cubicBezTo>
                    <a:pt x="79" y="442"/>
                    <a:pt x="79" y="376"/>
                    <a:pt x="79" y="311"/>
                  </a:cubicBezTo>
                  <a:cubicBezTo>
                    <a:pt x="79" y="302"/>
                    <a:pt x="80" y="302"/>
                    <a:pt x="89" y="302"/>
                  </a:cubicBezTo>
                  <a:close/>
                </a:path>
              </a:pathLst>
            </a:custGeom>
            <a:grpFill/>
            <a:ln>
              <a:noFill/>
            </a:ln>
          </p:spPr>
          <p:txBody>
            <a:bodyPr vert="horz" wrap="square" lIns="91440" tIns="45720" rIns="91440" bIns="45720" numCol="1" anchor="t" anchorCtr="0" compatLnSpc="1"/>
            <a:p>
              <a:endParaRPr lang="zh-CN" altLang="en-US"/>
            </a:p>
          </p:txBody>
        </p:sp>
      </p:grpSp>
      <p:sp>
        <p:nvSpPr>
          <p:cNvPr id="4" name="圆角矩形 3"/>
          <p:cNvSpPr/>
          <p:nvPr/>
        </p:nvSpPr>
        <p:spPr>
          <a:xfrm>
            <a:off x="1270000" y="3822700"/>
            <a:ext cx="1294765" cy="1294765"/>
          </a:xfrm>
          <a:prstGeom prst="roundRect">
            <a:avLst>
              <a:gd name="adj" fmla="val 14860"/>
            </a:avLst>
          </a:prstGeom>
          <a:solidFill>
            <a:srgbClr val="CC6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22" name="组合 21"/>
          <p:cNvGrpSpPr/>
          <p:nvPr/>
        </p:nvGrpSpPr>
        <p:grpSpPr>
          <a:xfrm rot="0">
            <a:off x="1673225" y="4074160"/>
            <a:ext cx="488950" cy="791210"/>
            <a:chOff x="6422123" y="2904172"/>
            <a:chExt cx="532845" cy="868627"/>
          </a:xfrm>
          <a:solidFill>
            <a:schemeClr val="bg1"/>
          </a:solidFill>
        </p:grpSpPr>
        <p:sp>
          <p:nvSpPr>
            <p:cNvPr id="23" name="Freeform 18"/>
            <p:cNvSpPr>
              <a:spLocks noEditPoints="1"/>
            </p:cNvSpPr>
            <p:nvPr/>
          </p:nvSpPr>
          <p:spPr bwMode="auto">
            <a:xfrm>
              <a:off x="6422123" y="2904172"/>
              <a:ext cx="532845" cy="868627"/>
            </a:xfrm>
            <a:custGeom>
              <a:avLst/>
              <a:gdLst>
                <a:gd name="T0" fmla="*/ 23 w 366"/>
                <a:gd name="T1" fmla="*/ 156 h 597"/>
                <a:gd name="T2" fmla="*/ 100 w 366"/>
                <a:gd name="T3" fmla="*/ 252 h 597"/>
                <a:gd name="T4" fmla="*/ 42 w 366"/>
                <a:gd name="T5" fmla="*/ 255 h 597"/>
                <a:gd name="T6" fmla="*/ 356 w 366"/>
                <a:gd name="T7" fmla="*/ 46 h 597"/>
                <a:gd name="T8" fmla="*/ 347 w 366"/>
                <a:gd name="T9" fmla="*/ 87 h 597"/>
                <a:gd name="T10" fmla="*/ 290 w 366"/>
                <a:gd name="T11" fmla="*/ 80 h 597"/>
                <a:gd name="T12" fmla="*/ 340 w 366"/>
                <a:gd name="T13" fmla="*/ 113 h 597"/>
                <a:gd name="T14" fmla="*/ 346 w 366"/>
                <a:gd name="T15" fmla="*/ 114 h 597"/>
                <a:gd name="T16" fmla="*/ 342 w 366"/>
                <a:gd name="T17" fmla="*/ 232 h 597"/>
                <a:gd name="T18" fmla="*/ 270 w 366"/>
                <a:gd name="T19" fmla="*/ 253 h 597"/>
                <a:gd name="T20" fmla="*/ 319 w 366"/>
                <a:gd name="T21" fmla="*/ 260 h 597"/>
                <a:gd name="T22" fmla="*/ 338 w 366"/>
                <a:gd name="T23" fmla="*/ 116 h 597"/>
                <a:gd name="T24" fmla="*/ 270 w 366"/>
                <a:gd name="T25" fmla="*/ 253 h 597"/>
                <a:gd name="T26" fmla="*/ 78 w 366"/>
                <a:gd name="T27" fmla="*/ 578 h 597"/>
                <a:gd name="T28" fmla="*/ 309 w 366"/>
                <a:gd name="T29" fmla="*/ 575 h 597"/>
                <a:gd name="T30" fmla="*/ 40 w 366"/>
                <a:gd name="T31" fmla="*/ 264 h 597"/>
                <a:gd name="T32" fmla="*/ 221 w 366"/>
                <a:gd name="T33" fmla="*/ 100 h 597"/>
                <a:gd name="T34" fmla="*/ 239 w 366"/>
                <a:gd name="T35" fmla="*/ 39 h 597"/>
                <a:gd name="T36" fmla="*/ 196 w 366"/>
                <a:gd name="T37" fmla="*/ 69 h 597"/>
                <a:gd name="T38" fmla="*/ 205 w 366"/>
                <a:gd name="T39" fmla="*/ 253 h 597"/>
                <a:gd name="T40" fmla="*/ 209 w 366"/>
                <a:gd name="T41" fmla="*/ 128 h 597"/>
                <a:gd name="T42" fmla="*/ 263 w 366"/>
                <a:gd name="T43" fmla="*/ 136 h 597"/>
                <a:gd name="T44" fmla="*/ 263 w 366"/>
                <a:gd name="T45" fmla="*/ 104 h 597"/>
                <a:gd name="T46" fmla="*/ 209 w 366"/>
                <a:gd name="T47" fmla="*/ 111 h 597"/>
                <a:gd name="T48" fmla="*/ 206 w 366"/>
                <a:gd name="T49" fmla="*/ 67 h 597"/>
                <a:gd name="T50" fmla="*/ 163 w 366"/>
                <a:gd name="T51" fmla="*/ 90 h 597"/>
                <a:gd name="T52" fmla="*/ 175 w 366"/>
                <a:gd name="T53" fmla="*/ 252 h 597"/>
                <a:gd name="T54" fmla="*/ 126 w 366"/>
                <a:gd name="T55" fmla="*/ 260 h 597"/>
                <a:gd name="T56" fmla="*/ 137 w 366"/>
                <a:gd name="T57" fmla="*/ 37 h 597"/>
                <a:gd name="T58" fmla="*/ 186 w 366"/>
                <a:gd name="T59" fmla="*/ 254 h 597"/>
                <a:gd name="T60" fmla="*/ 57 w 366"/>
                <a:gd name="T61" fmla="*/ 105 h 597"/>
                <a:gd name="T62" fmla="*/ 14 w 366"/>
                <a:gd name="T63" fmla="*/ 115 h 597"/>
                <a:gd name="T64" fmla="*/ 68 w 366"/>
                <a:gd name="T65" fmla="*/ 72 h 597"/>
                <a:gd name="T66" fmla="*/ 112 w 366"/>
                <a:gd name="T67" fmla="*/ 253 h 597"/>
                <a:gd name="T68" fmla="*/ 74 w 366"/>
                <a:gd name="T69" fmla="*/ 136 h 597"/>
                <a:gd name="T70" fmla="*/ 22 w 366"/>
                <a:gd name="T71" fmla="*/ 154 h 597"/>
                <a:gd name="T72" fmla="*/ 14 w 366"/>
                <a:gd name="T73" fmla="*/ 124 h 597"/>
                <a:gd name="T74" fmla="*/ 68 w 366"/>
                <a:gd name="T75" fmla="*/ 114 h 597"/>
                <a:gd name="T76" fmla="*/ 326 w 366"/>
                <a:gd name="T77" fmla="*/ 15 h 597"/>
                <a:gd name="T78" fmla="*/ 301 w 366"/>
                <a:gd name="T79" fmla="*/ 73 h 597"/>
                <a:gd name="T80" fmla="*/ 209 w 366"/>
                <a:gd name="T81" fmla="*/ 250 h 597"/>
                <a:gd name="T82" fmla="*/ 262 w 366"/>
                <a:gd name="T83" fmla="*/ 139 h 597"/>
                <a:gd name="T84" fmla="*/ 260 w 366"/>
                <a:gd name="T85" fmla="*/ 26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597">
                  <a:moveTo>
                    <a:pt x="42" y="255"/>
                  </a:moveTo>
                  <a:cubicBezTo>
                    <a:pt x="19" y="162"/>
                    <a:pt x="19" y="162"/>
                    <a:pt x="19" y="162"/>
                  </a:cubicBezTo>
                  <a:cubicBezTo>
                    <a:pt x="18" y="159"/>
                    <a:pt x="19" y="158"/>
                    <a:pt x="23" y="156"/>
                  </a:cubicBezTo>
                  <a:cubicBezTo>
                    <a:pt x="38" y="152"/>
                    <a:pt x="53" y="149"/>
                    <a:pt x="69" y="145"/>
                  </a:cubicBezTo>
                  <a:cubicBezTo>
                    <a:pt x="72" y="144"/>
                    <a:pt x="74" y="145"/>
                    <a:pt x="75" y="149"/>
                  </a:cubicBezTo>
                  <a:cubicBezTo>
                    <a:pt x="100" y="252"/>
                    <a:pt x="100" y="252"/>
                    <a:pt x="100" y="252"/>
                  </a:cubicBezTo>
                  <a:cubicBezTo>
                    <a:pt x="101" y="256"/>
                    <a:pt x="98" y="260"/>
                    <a:pt x="94" y="260"/>
                  </a:cubicBezTo>
                  <a:cubicBezTo>
                    <a:pt x="49" y="260"/>
                    <a:pt x="49" y="260"/>
                    <a:pt x="49" y="260"/>
                  </a:cubicBezTo>
                  <a:cubicBezTo>
                    <a:pt x="45" y="260"/>
                    <a:pt x="43" y="258"/>
                    <a:pt x="42" y="255"/>
                  </a:cubicBezTo>
                  <a:close/>
                  <a:moveTo>
                    <a:pt x="365" y="49"/>
                  </a:moveTo>
                  <a:cubicBezTo>
                    <a:pt x="366" y="48"/>
                    <a:pt x="365" y="47"/>
                    <a:pt x="363" y="47"/>
                  </a:cubicBezTo>
                  <a:cubicBezTo>
                    <a:pt x="361" y="47"/>
                    <a:pt x="358" y="46"/>
                    <a:pt x="356" y="46"/>
                  </a:cubicBezTo>
                  <a:cubicBezTo>
                    <a:pt x="354" y="46"/>
                    <a:pt x="354" y="46"/>
                    <a:pt x="354" y="48"/>
                  </a:cubicBezTo>
                  <a:cubicBezTo>
                    <a:pt x="352" y="61"/>
                    <a:pt x="350" y="74"/>
                    <a:pt x="349" y="87"/>
                  </a:cubicBezTo>
                  <a:cubicBezTo>
                    <a:pt x="348" y="91"/>
                    <a:pt x="347" y="92"/>
                    <a:pt x="347" y="87"/>
                  </a:cubicBezTo>
                  <a:cubicBezTo>
                    <a:pt x="347" y="83"/>
                    <a:pt x="347" y="83"/>
                    <a:pt x="344" y="83"/>
                  </a:cubicBezTo>
                  <a:cubicBezTo>
                    <a:pt x="328" y="81"/>
                    <a:pt x="311" y="79"/>
                    <a:pt x="295" y="77"/>
                  </a:cubicBezTo>
                  <a:cubicBezTo>
                    <a:pt x="291" y="76"/>
                    <a:pt x="291" y="76"/>
                    <a:pt x="290" y="80"/>
                  </a:cubicBezTo>
                  <a:cubicBezTo>
                    <a:pt x="290" y="87"/>
                    <a:pt x="289" y="95"/>
                    <a:pt x="288" y="102"/>
                  </a:cubicBezTo>
                  <a:cubicBezTo>
                    <a:pt x="287" y="107"/>
                    <a:pt x="288" y="107"/>
                    <a:pt x="291" y="108"/>
                  </a:cubicBezTo>
                  <a:cubicBezTo>
                    <a:pt x="308" y="110"/>
                    <a:pt x="324" y="111"/>
                    <a:pt x="340" y="113"/>
                  </a:cubicBezTo>
                  <a:cubicBezTo>
                    <a:pt x="343" y="114"/>
                    <a:pt x="344" y="113"/>
                    <a:pt x="344" y="109"/>
                  </a:cubicBezTo>
                  <a:cubicBezTo>
                    <a:pt x="345" y="105"/>
                    <a:pt x="347" y="106"/>
                    <a:pt x="346" y="110"/>
                  </a:cubicBezTo>
                  <a:cubicBezTo>
                    <a:pt x="346" y="114"/>
                    <a:pt x="346" y="114"/>
                    <a:pt x="346" y="114"/>
                  </a:cubicBezTo>
                  <a:cubicBezTo>
                    <a:pt x="341" y="152"/>
                    <a:pt x="337" y="189"/>
                    <a:pt x="333" y="227"/>
                  </a:cubicBezTo>
                  <a:cubicBezTo>
                    <a:pt x="332" y="230"/>
                    <a:pt x="332" y="231"/>
                    <a:pt x="334" y="231"/>
                  </a:cubicBezTo>
                  <a:cubicBezTo>
                    <a:pt x="337" y="231"/>
                    <a:pt x="339" y="232"/>
                    <a:pt x="342" y="232"/>
                  </a:cubicBezTo>
                  <a:cubicBezTo>
                    <a:pt x="344" y="232"/>
                    <a:pt x="344" y="232"/>
                    <a:pt x="344" y="230"/>
                  </a:cubicBezTo>
                  <a:cubicBezTo>
                    <a:pt x="351" y="169"/>
                    <a:pt x="358" y="110"/>
                    <a:pt x="365" y="49"/>
                  </a:cubicBezTo>
                  <a:close/>
                  <a:moveTo>
                    <a:pt x="270" y="253"/>
                  </a:moveTo>
                  <a:cubicBezTo>
                    <a:pt x="270" y="254"/>
                    <a:pt x="270" y="256"/>
                    <a:pt x="272" y="258"/>
                  </a:cubicBezTo>
                  <a:cubicBezTo>
                    <a:pt x="273" y="259"/>
                    <a:pt x="275" y="260"/>
                    <a:pt x="277" y="260"/>
                  </a:cubicBezTo>
                  <a:cubicBezTo>
                    <a:pt x="319" y="260"/>
                    <a:pt x="319" y="260"/>
                    <a:pt x="319" y="260"/>
                  </a:cubicBezTo>
                  <a:cubicBezTo>
                    <a:pt x="327" y="260"/>
                    <a:pt x="327" y="259"/>
                    <a:pt x="328" y="251"/>
                  </a:cubicBezTo>
                  <a:cubicBezTo>
                    <a:pt x="343" y="121"/>
                    <a:pt x="343" y="121"/>
                    <a:pt x="343" y="121"/>
                  </a:cubicBezTo>
                  <a:cubicBezTo>
                    <a:pt x="343" y="117"/>
                    <a:pt x="342" y="116"/>
                    <a:pt x="338" y="116"/>
                  </a:cubicBezTo>
                  <a:cubicBezTo>
                    <a:pt x="323" y="114"/>
                    <a:pt x="308" y="112"/>
                    <a:pt x="292" y="111"/>
                  </a:cubicBezTo>
                  <a:cubicBezTo>
                    <a:pt x="287" y="110"/>
                    <a:pt x="287" y="111"/>
                    <a:pt x="286" y="115"/>
                  </a:cubicBezTo>
                  <a:lnTo>
                    <a:pt x="270" y="253"/>
                  </a:lnTo>
                  <a:close/>
                  <a:moveTo>
                    <a:pt x="40" y="264"/>
                  </a:moveTo>
                  <a:cubicBezTo>
                    <a:pt x="29" y="266"/>
                    <a:pt x="28" y="271"/>
                    <a:pt x="31" y="286"/>
                  </a:cubicBezTo>
                  <a:cubicBezTo>
                    <a:pt x="47" y="383"/>
                    <a:pt x="62" y="481"/>
                    <a:pt x="78" y="578"/>
                  </a:cubicBezTo>
                  <a:cubicBezTo>
                    <a:pt x="81" y="595"/>
                    <a:pt x="87" y="597"/>
                    <a:pt x="108" y="597"/>
                  </a:cubicBezTo>
                  <a:cubicBezTo>
                    <a:pt x="165" y="597"/>
                    <a:pt x="223" y="597"/>
                    <a:pt x="280" y="597"/>
                  </a:cubicBezTo>
                  <a:cubicBezTo>
                    <a:pt x="302" y="597"/>
                    <a:pt x="306" y="594"/>
                    <a:pt x="309" y="575"/>
                  </a:cubicBezTo>
                  <a:cubicBezTo>
                    <a:pt x="321" y="478"/>
                    <a:pt x="333" y="382"/>
                    <a:pt x="346" y="285"/>
                  </a:cubicBezTo>
                  <a:cubicBezTo>
                    <a:pt x="348" y="271"/>
                    <a:pt x="344" y="266"/>
                    <a:pt x="331" y="264"/>
                  </a:cubicBezTo>
                  <a:lnTo>
                    <a:pt x="40" y="264"/>
                  </a:lnTo>
                  <a:close/>
                  <a:moveTo>
                    <a:pt x="239" y="39"/>
                  </a:moveTo>
                  <a:cubicBezTo>
                    <a:pt x="216" y="39"/>
                    <a:pt x="216" y="76"/>
                    <a:pt x="216" y="96"/>
                  </a:cubicBezTo>
                  <a:cubicBezTo>
                    <a:pt x="216" y="100"/>
                    <a:pt x="217" y="100"/>
                    <a:pt x="221" y="100"/>
                  </a:cubicBezTo>
                  <a:cubicBezTo>
                    <a:pt x="233" y="100"/>
                    <a:pt x="245" y="100"/>
                    <a:pt x="257" y="101"/>
                  </a:cubicBezTo>
                  <a:cubicBezTo>
                    <a:pt x="261" y="101"/>
                    <a:pt x="261" y="100"/>
                    <a:pt x="261" y="96"/>
                  </a:cubicBezTo>
                  <a:cubicBezTo>
                    <a:pt x="261" y="75"/>
                    <a:pt x="262" y="39"/>
                    <a:pt x="239" y="39"/>
                  </a:cubicBezTo>
                  <a:close/>
                  <a:moveTo>
                    <a:pt x="206" y="67"/>
                  </a:moveTo>
                  <a:cubicBezTo>
                    <a:pt x="204" y="67"/>
                    <a:pt x="201" y="67"/>
                    <a:pt x="198" y="67"/>
                  </a:cubicBezTo>
                  <a:cubicBezTo>
                    <a:pt x="197" y="67"/>
                    <a:pt x="196" y="67"/>
                    <a:pt x="196" y="69"/>
                  </a:cubicBezTo>
                  <a:cubicBezTo>
                    <a:pt x="196" y="129"/>
                    <a:pt x="195" y="190"/>
                    <a:pt x="195" y="250"/>
                  </a:cubicBezTo>
                  <a:cubicBezTo>
                    <a:pt x="195" y="253"/>
                    <a:pt x="195" y="253"/>
                    <a:pt x="197" y="253"/>
                  </a:cubicBezTo>
                  <a:cubicBezTo>
                    <a:pt x="200" y="253"/>
                    <a:pt x="203" y="253"/>
                    <a:pt x="205" y="253"/>
                  </a:cubicBezTo>
                  <a:cubicBezTo>
                    <a:pt x="207" y="253"/>
                    <a:pt x="207" y="253"/>
                    <a:pt x="207" y="249"/>
                  </a:cubicBezTo>
                  <a:cubicBezTo>
                    <a:pt x="207" y="210"/>
                    <a:pt x="208" y="170"/>
                    <a:pt x="208" y="130"/>
                  </a:cubicBezTo>
                  <a:cubicBezTo>
                    <a:pt x="208" y="129"/>
                    <a:pt x="208" y="128"/>
                    <a:pt x="209" y="128"/>
                  </a:cubicBezTo>
                  <a:cubicBezTo>
                    <a:pt x="210" y="128"/>
                    <a:pt x="210" y="129"/>
                    <a:pt x="210" y="131"/>
                  </a:cubicBezTo>
                  <a:cubicBezTo>
                    <a:pt x="210" y="135"/>
                    <a:pt x="210" y="135"/>
                    <a:pt x="214" y="135"/>
                  </a:cubicBezTo>
                  <a:cubicBezTo>
                    <a:pt x="230" y="136"/>
                    <a:pt x="246" y="136"/>
                    <a:pt x="263" y="136"/>
                  </a:cubicBezTo>
                  <a:cubicBezTo>
                    <a:pt x="266" y="136"/>
                    <a:pt x="267" y="135"/>
                    <a:pt x="267" y="131"/>
                  </a:cubicBezTo>
                  <a:cubicBezTo>
                    <a:pt x="267" y="123"/>
                    <a:pt x="267" y="116"/>
                    <a:pt x="267" y="108"/>
                  </a:cubicBezTo>
                  <a:cubicBezTo>
                    <a:pt x="267" y="105"/>
                    <a:pt x="266" y="104"/>
                    <a:pt x="263" y="104"/>
                  </a:cubicBezTo>
                  <a:cubicBezTo>
                    <a:pt x="246" y="104"/>
                    <a:pt x="230" y="104"/>
                    <a:pt x="214" y="104"/>
                  </a:cubicBezTo>
                  <a:cubicBezTo>
                    <a:pt x="210" y="104"/>
                    <a:pt x="210" y="105"/>
                    <a:pt x="210" y="108"/>
                  </a:cubicBezTo>
                  <a:cubicBezTo>
                    <a:pt x="210" y="110"/>
                    <a:pt x="210" y="111"/>
                    <a:pt x="209" y="111"/>
                  </a:cubicBezTo>
                  <a:cubicBezTo>
                    <a:pt x="208" y="111"/>
                    <a:pt x="208" y="110"/>
                    <a:pt x="208" y="108"/>
                  </a:cubicBezTo>
                  <a:cubicBezTo>
                    <a:pt x="208" y="95"/>
                    <a:pt x="208" y="82"/>
                    <a:pt x="208" y="69"/>
                  </a:cubicBezTo>
                  <a:cubicBezTo>
                    <a:pt x="208" y="67"/>
                    <a:pt x="208" y="67"/>
                    <a:pt x="206" y="67"/>
                  </a:cubicBezTo>
                  <a:close/>
                  <a:moveTo>
                    <a:pt x="182" y="255"/>
                  </a:moveTo>
                  <a:cubicBezTo>
                    <a:pt x="181" y="252"/>
                    <a:pt x="182" y="250"/>
                    <a:pt x="182" y="244"/>
                  </a:cubicBezTo>
                  <a:cubicBezTo>
                    <a:pt x="188" y="208"/>
                    <a:pt x="180" y="113"/>
                    <a:pt x="163" y="90"/>
                  </a:cubicBezTo>
                  <a:cubicBezTo>
                    <a:pt x="157" y="82"/>
                    <a:pt x="155" y="78"/>
                    <a:pt x="157" y="87"/>
                  </a:cubicBezTo>
                  <a:cubicBezTo>
                    <a:pt x="158" y="94"/>
                    <a:pt x="158" y="97"/>
                    <a:pt x="157" y="102"/>
                  </a:cubicBezTo>
                  <a:cubicBezTo>
                    <a:pt x="151" y="133"/>
                    <a:pt x="168" y="219"/>
                    <a:pt x="175" y="252"/>
                  </a:cubicBezTo>
                  <a:cubicBezTo>
                    <a:pt x="175" y="254"/>
                    <a:pt x="175" y="256"/>
                    <a:pt x="173" y="257"/>
                  </a:cubicBezTo>
                  <a:cubicBezTo>
                    <a:pt x="172" y="259"/>
                    <a:pt x="170" y="260"/>
                    <a:pt x="168" y="260"/>
                  </a:cubicBezTo>
                  <a:cubicBezTo>
                    <a:pt x="126" y="260"/>
                    <a:pt x="126" y="260"/>
                    <a:pt x="126" y="260"/>
                  </a:cubicBezTo>
                  <a:cubicBezTo>
                    <a:pt x="123" y="260"/>
                    <a:pt x="121" y="258"/>
                    <a:pt x="120" y="255"/>
                  </a:cubicBezTo>
                  <a:cubicBezTo>
                    <a:pt x="90" y="142"/>
                    <a:pt x="64" y="12"/>
                    <a:pt x="99" y="4"/>
                  </a:cubicBezTo>
                  <a:cubicBezTo>
                    <a:pt x="115" y="0"/>
                    <a:pt x="131" y="27"/>
                    <a:pt x="137" y="37"/>
                  </a:cubicBezTo>
                  <a:cubicBezTo>
                    <a:pt x="149" y="57"/>
                    <a:pt x="157" y="68"/>
                    <a:pt x="167" y="86"/>
                  </a:cubicBezTo>
                  <a:cubicBezTo>
                    <a:pt x="181" y="114"/>
                    <a:pt x="193" y="210"/>
                    <a:pt x="185" y="245"/>
                  </a:cubicBezTo>
                  <a:cubicBezTo>
                    <a:pt x="185" y="249"/>
                    <a:pt x="185" y="251"/>
                    <a:pt x="186" y="254"/>
                  </a:cubicBezTo>
                  <a:cubicBezTo>
                    <a:pt x="187" y="256"/>
                    <a:pt x="183" y="258"/>
                    <a:pt x="182" y="255"/>
                  </a:cubicBezTo>
                  <a:close/>
                  <a:moveTo>
                    <a:pt x="22" y="54"/>
                  </a:moveTo>
                  <a:cubicBezTo>
                    <a:pt x="45" y="49"/>
                    <a:pt x="53" y="89"/>
                    <a:pt x="57" y="105"/>
                  </a:cubicBezTo>
                  <a:cubicBezTo>
                    <a:pt x="58" y="108"/>
                    <a:pt x="58" y="109"/>
                    <a:pt x="54" y="110"/>
                  </a:cubicBezTo>
                  <a:cubicBezTo>
                    <a:pt x="42" y="112"/>
                    <a:pt x="31" y="115"/>
                    <a:pt x="19" y="118"/>
                  </a:cubicBezTo>
                  <a:cubicBezTo>
                    <a:pt x="15" y="119"/>
                    <a:pt x="15" y="119"/>
                    <a:pt x="14" y="115"/>
                  </a:cubicBezTo>
                  <a:cubicBezTo>
                    <a:pt x="9" y="95"/>
                    <a:pt x="0" y="60"/>
                    <a:pt x="22" y="54"/>
                  </a:cubicBezTo>
                  <a:close/>
                  <a:moveTo>
                    <a:pt x="61" y="74"/>
                  </a:moveTo>
                  <a:cubicBezTo>
                    <a:pt x="63" y="73"/>
                    <a:pt x="65" y="73"/>
                    <a:pt x="68" y="72"/>
                  </a:cubicBezTo>
                  <a:cubicBezTo>
                    <a:pt x="70" y="71"/>
                    <a:pt x="70" y="72"/>
                    <a:pt x="71" y="73"/>
                  </a:cubicBezTo>
                  <a:cubicBezTo>
                    <a:pt x="85" y="132"/>
                    <a:pt x="99" y="191"/>
                    <a:pt x="114" y="249"/>
                  </a:cubicBezTo>
                  <a:cubicBezTo>
                    <a:pt x="115" y="252"/>
                    <a:pt x="115" y="252"/>
                    <a:pt x="112" y="253"/>
                  </a:cubicBezTo>
                  <a:cubicBezTo>
                    <a:pt x="110" y="253"/>
                    <a:pt x="108" y="254"/>
                    <a:pt x="105" y="254"/>
                  </a:cubicBezTo>
                  <a:cubicBezTo>
                    <a:pt x="103" y="255"/>
                    <a:pt x="103" y="254"/>
                    <a:pt x="102" y="252"/>
                  </a:cubicBezTo>
                  <a:cubicBezTo>
                    <a:pt x="93" y="213"/>
                    <a:pt x="83" y="175"/>
                    <a:pt x="74" y="136"/>
                  </a:cubicBezTo>
                  <a:cubicBezTo>
                    <a:pt x="73" y="133"/>
                    <a:pt x="71" y="133"/>
                    <a:pt x="72" y="137"/>
                  </a:cubicBezTo>
                  <a:cubicBezTo>
                    <a:pt x="73" y="141"/>
                    <a:pt x="72" y="141"/>
                    <a:pt x="69" y="142"/>
                  </a:cubicBezTo>
                  <a:cubicBezTo>
                    <a:pt x="53" y="146"/>
                    <a:pt x="37" y="150"/>
                    <a:pt x="22" y="154"/>
                  </a:cubicBezTo>
                  <a:cubicBezTo>
                    <a:pt x="18" y="155"/>
                    <a:pt x="17" y="155"/>
                    <a:pt x="16" y="150"/>
                  </a:cubicBezTo>
                  <a:cubicBezTo>
                    <a:pt x="14" y="143"/>
                    <a:pt x="13" y="136"/>
                    <a:pt x="11" y="128"/>
                  </a:cubicBezTo>
                  <a:cubicBezTo>
                    <a:pt x="10" y="125"/>
                    <a:pt x="11" y="125"/>
                    <a:pt x="14" y="124"/>
                  </a:cubicBezTo>
                  <a:cubicBezTo>
                    <a:pt x="30" y="120"/>
                    <a:pt x="46" y="116"/>
                    <a:pt x="62" y="112"/>
                  </a:cubicBezTo>
                  <a:cubicBezTo>
                    <a:pt x="65" y="111"/>
                    <a:pt x="65" y="111"/>
                    <a:pt x="66" y="115"/>
                  </a:cubicBezTo>
                  <a:cubicBezTo>
                    <a:pt x="67" y="119"/>
                    <a:pt x="69" y="118"/>
                    <a:pt x="68" y="114"/>
                  </a:cubicBezTo>
                  <a:cubicBezTo>
                    <a:pt x="65" y="101"/>
                    <a:pt x="62" y="89"/>
                    <a:pt x="59" y="76"/>
                  </a:cubicBezTo>
                  <a:cubicBezTo>
                    <a:pt x="59" y="75"/>
                    <a:pt x="59" y="74"/>
                    <a:pt x="61" y="74"/>
                  </a:cubicBezTo>
                  <a:close/>
                  <a:moveTo>
                    <a:pt x="326" y="15"/>
                  </a:moveTo>
                  <a:cubicBezTo>
                    <a:pt x="351" y="17"/>
                    <a:pt x="344" y="58"/>
                    <a:pt x="342" y="74"/>
                  </a:cubicBezTo>
                  <a:cubicBezTo>
                    <a:pt x="342" y="78"/>
                    <a:pt x="341" y="78"/>
                    <a:pt x="337" y="78"/>
                  </a:cubicBezTo>
                  <a:cubicBezTo>
                    <a:pt x="325" y="76"/>
                    <a:pt x="313" y="75"/>
                    <a:pt x="301" y="73"/>
                  </a:cubicBezTo>
                  <a:cubicBezTo>
                    <a:pt x="298" y="73"/>
                    <a:pt x="297" y="73"/>
                    <a:pt x="298" y="69"/>
                  </a:cubicBezTo>
                  <a:cubicBezTo>
                    <a:pt x="300" y="48"/>
                    <a:pt x="304" y="12"/>
                    <a:pt x="326" y="15"/>
                  </a:cubicBezTo>
                  <a:close/>
                  <a:moveTo>
                    <a:pt x="209" y="250"/>
                  </a:moveTo>
                  <a:cubicBezTo>
                    <a:pt x="210" y="143"/>
                    <a:pt x="210" y="143"/>
                    <a:pt x="210" y="143"/>
                  </a:cubicBezTo>
                  <a:cubicBezTo>
                    <a:pt x="210" y="139"/>
                    <a:pt x="211" y="138"/>
                    <a:pt x="215" y="138"/>
                  </a:cubicBezTo>
                  <a:cubicBezTo>
                    <a:pt x="231" y="138"/>
                    <a:pt x="246" y="138"/>
                    <a:pt x="262" y="139"/>
                  </a:cubicBezTo>
                  <a:cubicBezTo>
                    <a:pt x="266" y="139"/>
                    <a:pt x="267" y="139"/>
                    <a:pt x="267" y="143"/>
                  </a:cubicBezTo>
                  <a:cubicBezTo>
                    <a:pt x="266" y="253"/>
                    <a:pt x="266" y="253"/>
                    <a:pt x="266" y="253"/>
                  </a:cubicBezTo>
                  <a:cubicBezTo>
                    <a:pt x="266" y="257"/>
                    <a:pt x="263" y="260"/>
                    <a:pt x="260" y="260"/>
                  </a:cubicBezTo>
                  <a:cubicBezTo>
                    <a:pt x="216" y="260"/>
                    <a:pt x="216" y="260"/>
                    <a:pt x="216" y="260"/>
                  </a:cubicBezTo>
                  <a:cubicBezTo>
                    <a:pt x="210" y="260"/>
                    <a:pt x="209" y="255"/>
                    <a:pt x="209" y="250"/>
                  </a:cubicBezTo>
                  <a:close/>
                </a:path>
              </a:pathLst>
            </a:custGeom>
            <a:grpFill/>
            <a:ln>
              <a:noFill/>
            </a:ln>
          </p:spPr>
          <p:txBody>
            <a:bodyPr vert="horz" wrap="square" lIns="91440" tIns="45720" rIns="91440" bIns="45720" numCol="1" anchor="t" anchorCtr="0" compatLnSpc="1"/>
            <a:p>
              <a:endParaRPr lang="zh-CN" altLang="en-US"/>
            </a:p>
          </p:txBody>
        </p:sp>
        <p:sp>
          <p:nvSpPr>
            <p:cNvPr id="24" name="Freeform 34"/>
            <p:cNvSpPr>
              <a:spLocks noEditPoints="1"/>
            </p:cNvSpPr>
            <p:nvPr/>
          </p:nvSpPr>
          <p:spPr bwMode="auto">
            <a:xfrm>
              <a:off x="6422123" y="2904172"/>
              <a:ext cx="532845" cy="868627"/>
            </a:xfrm>
            <a:custGeom>
              <a:avLst/>
              <a:gdLst>
                <a:gd name="T0" fmla="*/ 23 w 366"/>
                <a:gd name="T1" fmla="*/ 156 h 597"/>
                <a:gd name="T2" fmla="*/ 100 w 366"/>
                <a:gd name="T3" fmla="*/ 252 h 597"/>
                <a:gd name="T4" fmla="*/ 42 w 366"/>
                <a:gd name="T5" fmla="*/ 255 h 597"/>
                <a:gd name="T6" fmla="*/ 356 w 366"/>
                <a:gd name="T7" fmla="*/ 46 h 597"/>
                <a:gd name="T8" fmla="*/ 347 w 366"/>
                <a:gd name="T9" fmla="*/ 87 h 597"/>
                <a:gd name="T10" fmla="*/ 290 w 366"/>
                <a:gd name="T11" fmla="*/ 80 h 597"/>
                <a:gd name="T12" fmla="*/ 340 w 366"/>
                <a:gd name="T13" fmla="*/ 113 h 597"/>
                <a:gd name="T14" fmla="*/ 346 w 366"/>
                <a:gd name="T15" fmla="*/ 114 h 597"/>
                <a:gd name="T16" fmla="*/ 342 w 366"/>
                <a:gd name="T17" fmla="*/ 232 h 597"/>
                <a:gd name="T18" fmla="*/ 270 w 366"/>
                <a:gd name="T19" fmla="*/ 253 h 597"/>
                <a:gd name="T20" fmla="*/ 319 w 366"/>
                <a:gd name="T21" fmla="*/ 260 h 597"/>
                <a:gd name="T22" fmla="*/ 338 w 366"/>
                <a:gd name="T23" fmla="*/ 116 h 597"/>
                <a:gd name="T24" fmla="*/ 270 w 366"/>
                <a:gd name="T25" fmla="*/ 253 h 597"/>
                <a:gd name="T26" fmla="*/ 78 w 366"/>
                <a:gd name="T27" fmla="*/ 578 h 597"/>
                <a:gd name="T28" fmla="*/ 309 w 366"/>
                <a:gd name="T29" fmla="*/ 575 h 597"/>
                <a:gd name="T30" fmla="*/ 40 w 366"/>
                <a:gd name="T31" fmla="*/ 264 h 597"/>
                <a:gd name="T32" fmla="*/ 221 w 366"/>
                <a:gd name="T33" fmla="*/ 100 h 597"/>
                <a:gd name="T34" fmla="*/ 239 w 366"/>
                <a:gd name="T35" fmla="*/ 39 h 597"/>
                <a:gd name="T36" fmla="*/ 196 w 366"/>
                <a:gd name="T37" fmla="*/ 69 h 597"/>
                <a:gd name="T38" fmla="*/ 205 w 366"/>
                <a:gd name="T39" fmla="*/ 253 h 597"/>
                <a:gd name="T40" fmla="*/ 209 w 366"/>
                <a:gd name="T41" fmla="*/ 128 h 597"/>
                <a:gd name="T42" fmla="*/ 263 w 366"/>
                <a:gd name="T43" fmla="*/ 136 h 597"/>
                <a:gd name="T44" fmla="*/ 263 w 366"/>
                <a:gd name="T45" fmla="*/ 104 h 597"/>
                <a:gd name="T46" fmla="*/ 209 w 366"/>
                <a:gd name="T47" fmla="*/ 111 h 597"/>
                <a:gd name="T48" fmla="*/ 206 w 366"/>
                <a:gd name="T49" fmla="*/ 67 h 597"/>
                <a:gd name="T50" fmla="*/ 163 w 366"/>
                <a:gd name="T51" fmla="*/ 90 h 597"/>
                <a:gd name="T52" fmla="*/ 175 w 366"/>
                <a:gd name="T53" fmla="*/ 252 h 597"/>
                <a:gd name="T54" fmla="*/ 126 w 366"/>
                <a:gd name="T55" fmla="*/ 260 h 597"/>
                <a:gd name="T56" fmla="*/ 137 w 366"/>
                <a:gd name="T57" fmla="*/ 37 h 597"/>
                <a:gd name="T58" fmla="*/ 186 w 366"/>
                <a:gd name="T59" fmla="*/ 254 h 597"/>
                <a:gd name="T60" fmla="*/ 57 w 366"/>
                <a:gd name="T61" fmla="*/ 105 h 597"/>
                <a:gd name="T62" fmla="*/ 14 w 366"/>
                <a:gd name="T63" fmla="*/ 115 h 597"/>
                <a:gd name="T64" fmla="*/ 68 w 366"/>
                <a:gd name="T65" fmla="*/ 72 h 597"/>
                <a:gd name="T66" fmla="*/ 112 w 366"/>
                <a:gd name="T67" fmla="*/ 253 h 597"/>
                <a:gd name="T68" fmla="*/ 74 w 366"/>
                <a:gd name="T69" fmla="*/ 136 h 597"/>
                <a:gd name="T70" fmla="*/ 22 w 366"/>
                <a:gd name="T71" fmla="*/ 154 h 597"/>
                <a:gd name="T72" fmla="*/ 14 w 366"/>
                <a:gd name="T73" fmla="*/ 124 h 597"/>
                <a:gd name="T74" fmla="*/ 68 w 366"/>
                <a:gd name="T75" fmla="*/ 114 h 597"/>
                <a:gd name="T76" fmla="*/ 326 w 366"/>
                <a:gd name="T77" fmla="*/ 15 h 597"/>
                <a:gd name="T78" fmla="*/ 301 w 366"/>
                <a:gd name="T79" fmla="*/ 73 h 597"/>
                <a:gd name="T80" fmla="*/ 209 w 366"/>
                <a:gd name="T81" fmla="*/ 250 h 597"/>
                <a:gd name="T82" fmla="*/ 262 w 366"/>
                <a:gd name="T83" fmla="*/ 139 h 597"/>
                <a:gd name="T84" fmla="*/ 260 w 366"/>
                <a:gd name="T85" fmla="*/ 26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597">
                  <a:moveTo>
                    <a:pt x="42" y="255"/>
                  </a:moveTo>
                  <a:cubicBezTo>
                    <a:pt x="19" y="162"/>
                    <a:pt x="19" y="162"/>
                    <a:pt x="19" y="162"/>
                  </a:cubicBezTo>
                  <a:cubicBezTo>
                    <a:pt x="18" y="159"/>
                    <a:pt x="19" y="158"/>
                    <a:pt x="23" y="156"/>
                  </a:cubicBezTo>
                  <a:cubicBezTo>
                    <a:pt x="38" y="152"/>
                    <a:pt x="53" y="149"/>
                    <a:pt x="69" y="145"/>
                  </a:cubicBezTo>
                  <a:cubicBezTo>
                    <a:pt x="72" y="144"/>
                    <a:pt x="74" y="145"/>
                    <a:pt x="75" y="149"/>
                  </a:cubicBezTo>
                  <a:cubicBezTo>
                    <a:pt x="100" y="252"/>
                    <a:pt x="100" y="252"/>
                    <a:pt x="100" y="252"/>
                  </a:cubicBezTo>
                  <a:cubicBezTo>
                    <a:pt x="101" y="256"/>
                    <a:pt x="98" y="260"/>
                    <a:pt x="94" y="260"/>
                  </a:cubicBezTo>
                  <a:cubicBezTo>
                    <a:pt x="49" y="260"/>
                    <a:pt x="49" y="260"/>
                    <a:pt x="49" y="260"/>
                  </a:cubicBezTo>
                  <a:cubicBezTo>
                    <a:pt x="45" y="260"/>
                    <a:pt x="43" y="258"/>
                    <a:pt x="42" y="255"/>
                  </a:cubicBezTo>
                  <a:close/>
                  <a:moveTo>
                    <a:pt x="365" y="49"/>
                  </a:moveTo>
                  <a:cubicBezTo>
                    <a:pt x="366" y="48"/>
                    <a:pt x="365" y="47"/>
                    <a:pt x="363" y="47"/>
                  </a:cubicBezTo>
                  <a:cubicBezTo>
                    <a:pt x="361" y="47"/>
                    <a:pt x="358" y="46"/>
                    <a:pt x="356" y="46"/>
                  </a:cubicBezTo>
                  <a:cubicBezTo>
                    <a:pt x="354" y="46"/>
                    <a:pt x="354" y="46"/>
                    <a:pt x="354" y="48"/>
                  </a:cubicBezTo>
                  <a:cubicBezTo>
                    <a:pt x="352" y="61"/>
                    <a:pt x="350" y="74"/>
                    <a:pt x="349" y="87"/>
                  </a:cubicBezTo>
                  <a:cubicBezTo>
                    <a:pt x="348" y="91"/>
                    <a:pt x="347" y="92"/>
                    <a:pt x="347" y="87"/>
                  </a:cubicBezTo>
                  <a:cubicBezTo>
                    <a:pt x="347" y="83"/>
                    <a:pt x="347" y="83"/>
                    <a:pt x="344" y="83"/>
                  </a:cubicBezTo>
                  <a:cubicBezTo>
                    <a:pt x="328" y="81"/>
                    <a:pt x="311" y="79"/>
                    <a:pt x="295" y="77"/>
                  </a:cubicBezTo>
                  <a:cubicBezTo>
                    <a:pt x="291" y="76"/>
                    <a:pt x="291" y="76"/>
                    <a:pt x="290" y="80"/>
                  </a:cubicBezTo>
                  <a:cubicBezTo>
                    <a:pt x="290" y="87"/>
                    <a:pt x="289" y="95"/>
                    <a:pt x="288" y="102"/>
                  </a:cubicBezTo>
                  <a:cubicBezTo>
                    <a:pt x="287" y="107"/>
                    <a:pt x="288" y="107"/>
                    <a:pt x="291" y="108"/>
                  </a:cubicBezTo>
                  <a:cubicBezTo>
                    <a:pt x="308" y="110"/>
                    <a:pt x="324" y="111"/>
                    <a:pt x="340" y="113"/>
                  </a:cubicBezTo>
                  <a:cubicBezTo>
                    <a:pt x="343" y="114"/>
                    <a:pt x="344" y="113"/>
                    <a:pt x="344" y="109"/>
                  </a:cubicBezTo>
                  <a:cubicBezTo>
                    <a:pt x="345" y="105"/>
                    <a:pt x="347" y="106"/>
                    <a:pt x="346" y="110"/>
                  </a:cubicBezTo>
                  <a:cubicBezTo>
                    <a:pt x="346" y="114"/>
                    <a:pt x="346" y="114"/>
                    <a:pt x="346" y="114"/>
                  </a:cubicBezTo>
                  <a:cubicBezTo>
                    <a:pt x="341" y="152"/>
                    <a:pt x="337" y="189"/>
                    <a:pt x="333" y="227"/>
                  </a:cubicBezTo>
                  <a:cubicBezTo>
                    <a:pt x="332" y="230"/>
                    <a:pt x="332" y="231"/>
                    <a:pt x="334" y="231"/>
                  </a:cubicBezTo>
                  <a:cubicBezTo>
                    <a:pt x="337" y="231"/>
                    <a:pt x="339" y="232"/>
                    <a:pt x="342" y="232"/>
                  </a:cubicBezTo>
                  <a:cubicBezTo>
                    <a:pt x="344" y="232"/>
                    <a:pt x="344" y="232"/>
                    <a:pt x="344" y="230"/>
                  </a:cubicBezTo>
                  <a:cubicBezTo>
                    <a:pt x="351" y="169"/>
                    <a:pt x="358" y="110"/>
                    <a:pt x="365" y="49"/>
                  </a:cubicBezTo>
                  <a:close/>
                  <a:moveTo>
                    <a:pt x="270" y="253"/>
                  </a:moveTo>
                  <a:cubicBezTo>
                    <a:pt x="270" y="254"/>
                    <a:pt x="270" y="256"/>
                    <a:pt x="272" y="258"/>
                  </a:cubicBezTo>
                  <a:cubicBezTo>
                    <a:pt x="273" y="259"/>
                    <a:pt x="275" y="260"/>
                    <a:pt x="277" y="260"/>
                  </a:cubicBezTo>
                  <a:cubicBezTo>
                    <a:pt x="319" y="260"/>
                    <a:pt x="319" y="260"/>
                    <a:pt x="319" y="260"/>
                  </a:cubicBezTo>
                  <a:cubicBezTo>
                    <a:pt x="327" y="260"/>
                    <a:pt x="327" y="259"/>
                    <a:pt x="328" y="251"/>
                  </a:cubicBezTo>
                  <a:cubicBezTo>
                    <a:pt x="343" y="121"/>
                    <a:pt x="343" y="121"/>
                    <a:pt x="343" y="121"/>
                  </a:cubicBezTo>
                  <a:cubicBezTo>
                    <a:pt x="343" y="117"/>
                    <a:pt x="342" y="116"/>
                    <a:pt x="338" y="116"/>
                  </a:cubicBezTo>
                  <a:cubicBezTo>
                    <a:pt x="323" y="114"/>
                    <a:pt x="308" y="112"/>
                    <a:pt x="292" y="111"/>
                  </a:cubicBezTo>
                  <a:cubicBezTo>
                    <a:pt x="287" y="110"/>
                    <a:pt x="287" y="111"/>
                    <a:pt x="286" y="115"/>
                  </a:cubicBezTo>
                  <a:lnTo>
                    <a:pt x="270" y="253"/>
                  </a:lnTo>
                  <a:close/>
                  <a:moveTo>
                    <a:pt x="40" y="264"/>
                  </a:moveTo>
                  <a:cubicBezTo>
                    <a:pt x="29" y="266"/>
                    <a:pt x="28" y="271"/>
                    <a:pt x="31" y="286"/>
                  </a:cubicBezTo>
                  <a:cubicBezTo>
                    <a:pt x="47" y="383"/>
                    <a:pt x="62" y="481"/>
                    <a:pt x="78" y="578"/>
                  </a:cubicBezTo>
                  <a:cubicBezTo>
                    <a:pt x="81" y="595"/>
                    <a:pt x="87" y="597"/>
                    <a:pt x="108" y="597"/>
                  </a:cubicBezTo>
                  <a:cubicBezTo>
                    <a:pt x="165" y="597"/>
                    <a:pt x="223" y="597"/>
                    <a:pt x="280" y="597"/>
                  </a:cubicBezTo>
                  <a:cubicBezTo>
                    <a:pt x="302" y="597"/>
                    <a:pt x="306" y="594"/>
                    <a:pt x="309" y="575"/>
                  </a:cubicBezTo>
                  <a:cubicBezTo>
                    <a:pt x="321" y="478"/>
                    <a:pt x="333" y="382"/>
                    <a:pt x="346" y="285"/>
                  </a:cubicBezTo>
                  <a:cubicBezTo>
                    <a:pt x="348" y="271"/>
                    <a:pt x="344" y="266"/>
                    <a:pt x="331" y="264"/>
                  </a:cubicBezTo>
                  <a:lnTo>
                    <a:pt x="40" y="264"/>
                  </a:lnTo>
                  <a:close/>
                  <a:moveTo>
                    <a:pt x="239" y="39"/>
                  </a:moveTo>
                  <a:cubicBezTo>
                    <a:pt x="216" y="39"/>
                    <a:pt x="216" y="76"/>
                    <a:pt x="216" y="96"/>
                  </a:cubicBezTo>
                  <a:cubicBezTo>
                    <a:pt x="216" y="100"/>
                    <a:pt x="217" y="100"/>
                    <a:pt x="221" y="100"/>
                  </a:cubicBezTo>
                  <a:cubicBezTo>
                    <a:pt x="233" y="100"/>
                    <a:pt x="245" y="100"/>
                    <a:pt x="257" y="101"/>
                  </a:cubicBezTo>
                  <a:cubicBezTo>
                    <a:pt x="261" y="101"/>
                    <a:pt x="261" y="100"/>
                    <a:pt x="261" y="96"/>
                  </a:cubicBezTo>
                  <a:cubicBezTo>
                    <a:pt x="261" y="75"/>
                    <a:pt x="262" y="39"/>
                    <a:pt x="239" y="39"/>
                  </a:cubicBezTo>
                  <a:close/>
                  <a:moveTo>
                    <a:pt x="206" y="67"/>
                  </a:moveTo>
                  <a:cubicBezTo>
                    <a:pt x="204" y="67"/>
                    <a:pt x="201" y="67"/>
                    <a:pt x="198" y="67"/>
                  </a:cubicBezTo>
                  <a:cubicBezTo>
                    <a:pt x="197" y="67"/>
                    <a:pt x="196" y="67"/>
                    <a:pt x="196" y="69"/>
                  </a:cubicBezTo>
                  <a:cubicBezTo>
                    <a:pt x="196" y="129"/>
                    <a:pt x="195" y="190"/>
                    <a:pt x="195" y="250"/>
                  </a:cubicBezTo>
                  <a:cubicBezTo>
                    <a:pt x="195" y="253"/>
                    <a:pt x="195" y="253"/>
                    <a:pt x="197" y="253"/>
                  </a:cubicBezTo>
                  <a:cubicBezTo>
                    <a:pt x="200" y="253"/>
                    <a:pt x="203" y="253"/>
                    <a:pt x="205" y="253"/>
                  </a:cubicBezTo>
                  <a:cubicBezTo>
                    <a:pt x="207" y="253"/>
                    <a:pt x="207" y="253"/>
                    <a:pt x="207" y="249"/>
                  </a:cubicBezTo>
                  <a:cubicBezTo>
                    <a:pt x="207" y="210"/>
                    <a:pt x="208" y="170"/>
                    <a:pt x="208" y="130"/>
                  </a:cubicBezTo>
                  <a:cubicBezTo>
                    <a:pt x="208" y="129"/>
                    <a:pt x="208" y="128"/>
                    <a:pt x="209" y="128"/>
                  </a:cubicBezTo>
                  <a:cubicBezTo>
                    <a:pt x="210" y="128"/>
                    <a:pt x="210" y="129"/>
                    <a:pt x="210" y="131"/>
                  </a:cubicBezTo>
                  <a:cubicBezTo>
                    <a:pt x="210" y="135"/>
                    <a:pt x="210" y="135"/>
                    <a:pt x="214" y="135"/>
                  </a:cubicBezTo>
                  <a:cubicBezTo>
                    <a:pt x="230" y="136"/>
                    <a:pt x="246" y="136"/>
                    <a:pt x="263" y="136"/>
                  </a:cubicBezTo>
                  <a:cubicBezTo>
                    <a:pt x="266" y="136"/>
                    <a:pt x="267" y="135"/>
                    <a:pt x="267" y="131"/>
                  </a:cubicBezTo>
                  <a:cubicBezTo>
                    <a:pt x="267" y="123"/>
                    <a:pt x="267" y="116"/>
                    <a:pt x="267" y="108"/>
                  </a:cubicBezTo>
                  <a:cubicBezTo>
                    <a:pt x="267" y="105"/>
                    <a:pt x="266" y="104"/>
                    <a:pt x="263" y="104"/>
                  </a:cubicBezTo>
                  <a:cubicBezTo>
                    <a:pt x="246" y="104"/>
                    <a:pt x="230" y="104"/>
                    <a:pt x="214" y="104"/>
                  </a:cubicBezTo>
                  <a:cubicBezTo>
                    <a:pt x="210" y="104"/>
                    <a:pt x="210" y="105"/>
                    <a:pt x="210" y="108"/>
                  </a:cubicBezTo>
                  <a:cubicBezTo>
                    <a:pt x="210" y="110"/>
                    <a:pt x="210" y="111"/>
                    <a:pt x="209" y="111"/>
                  </a:cubicBezTo>
                  <a:cubicBezTo>
                    <a:pt x="208" y="111"/>
                    <a:pt x="208" y="110"/>
                    <a:pt x="208" y="108"/>
                  </a:cubicBezTo>
                  <a:cubicBezTo>
                    <a:pt x="208" y="95"/>
                    <a:pt x="208" y="82"/>
                    <a:pt x="208" y="69"/>
                  </a:cubicBezTo>
                  <a:cubicBezTo>
                    <a:pt x="208" y="67"/>
                    <a:pt x="208" y="67"/>
                    <a:pt x="206" y="67"/>
                  </a:cubicBezTo>
                  <a:close/>
                  <a:moveTo>
                    <a:pt x="182" y="255"/>
                  </a:moveTo>
                  <a:cubicBezTo>
                    <a:pt x="181" y="252"/>
                    <a:pt x="182" y="250"/>
                    <a:pt x="182" y="244"/>
                  </a:cubicBezTo>
                  <a:cubicBezTo>
                    <a:pt x="188" y="208"/>
                    <a:pt x="180" y="113"/>
                    <a:pt x="163" y="90"/>
                  </a:cubicBezTo>
                  <a:cubicBezTo>
                    <a:pt x="157" y="82"/>
                    <a:pt x="155" y="78"/>
                    <a:pt x="157" y="87"/>
                  </a:cubicBezTo>
                  <a:cubicBezTo>
                    <a:pt x="158" y="94"/>
                    <a:pt x="158" y="97"/>
                    <a:pt x="157" y="102"/>
                  </a:cubicBezTo>
                  <a:cubicBezTo>
                    <a:pt x="151" y="133"/>
                    <a:pt x="168" y="219"/>
                    <a:pt x="175" y="252"/>
                  </a:cubicBezTo>
                  <a:cubicBezTo>
                    <a:pt x="175" y="254"/>
                    <a:pt x="175" y="256"/>
                    <a:pt x="173" y="257"/>
                  </a:cubicBezTo>
                  <a:cubicBezTo>
                    <a:pt x="172" y="259"/>
                    <a:pt x="170" y="260"/>
                    <a:pt x="168" y="260"/>
                  </a:cubicBezTo>
                  <a:cubicBezTo>
                    <a:pt x="126" y="260"/>
                    <a:pt x="126" y="260"/>
                    <a:pt x="126" y="260"/>
                  </a:cubicBezTo>
                  <a:cubicBezTo>
                    <a:pt x="123" y="260"/>
                    <a:pt x="121" y="258"/>
                    <a:pt x="120" y="255"/>
                  </a:cubicBezTo>
                  <a:cubicBezTo>
                    <a:pt x="90" y="142"/>
                    <a:pt x="64" y="12"/>
                    <a:pt x="99" y="4"/>
                  </a:cubicBezTo>
                  <a:cubicBezTo>
                    <a:pt x="115" y="0"/>
                    <a:pt x="131" y="27"/>
                    <a:pt x="137" y="37"/>
                  </a:cubicBezTo>
                  <a:cubicBezTo>
                    <a:pt x="149" y="57"/>
                    <a:pt x="157" y="68"/>
                    <a:pt x="167" y="86"/>
                  </a:cubicBezTo>
                  <a:cubicBezTo>
                    <a:pt x="181" y="114"/>
                    <a:pt x="193" y="210"/>
                    <a:pt x="185" y="245"/>
                  </a:cubicBezTo>
                  <a:cubicBezTo>
                    <a:pt x="185" y="249"/>
                    <a:pt x="185" y="251"/>
                    <a:pt x="186" y="254"/>
                  </a:cubicBezTo>
                  <a:cubicBezTo>
                    <a:pt x="187" y="256"/>
                    <a:pt x="183" y="258"/>
                    <a:pt x="182" y="255"/>
                  </a:cubicBezTo>
                  <a:close/>
                  <a:moveTo>
                    <a:pt x="22" y="54"/>
                  </a:moveTo>
                  <a:cubicBezTo>
                    <a:pt x="45" y="49"/>
                    <a:pt x="53" y="89"/>
                    <a:pt x="57" y="105"/>
                  </a:cubicBezTo>
                  <a:cubicBezTo>
                    <a:pt x="58" y="108"/>
                    <a:pt x="58" y="109"/>
                    <a:pt x="54" y="110"/>
                  </a:cubicBezTo>
                  <a:cubicBezTo>
                    <a:pt x="42" y="112"/>
                    <a:pt x="31" y="115"/>
                    <a:pt x="19" y="118"/>
                  </a:cubicBezTo>
                  <a:cubicBezTo>
                    <a:pt x="15" y="119"/>
                    <a:pt x="15" y="119"/>
                    <a:pt x="14" y="115"/>
                  </a:cubicBezTo>
                  <a:cubicBezTo>
                    <a:pt x="9" y="95"/>
                    <a:pt x="0" y="60"/>
                    <a:pt x="22" y="54"/>
                  </a:cubicBezTo>
                  <a:close/>
                  <a:moveTo>
                    <a:pt x="61" y="74"/>
                  </a:moveTo>
                  <a:cubicBezTo>
                    <a:pt x="63" y="73"/>
                    <a:pt x="65" y="73"/>
                    <a:pt x="68" y="72"/>
                  </a:cubicBezTo>
                  <a:cubicBezTo>
                    <a:pt x="70" y="71"/>
                    <a:pt x="70" y="72"/>
                    <a:pt x="71" y="73"/>
                  </a:cubicBezTo>
                  <a:cubicBezTo>
                    <a:pt x="85" y="132"/>
                    <a:pt x="99" y="191"/>
                    <a:pt x="114" y="249"/>
                  </a:cubicBezTo>
                  <a:cubicBezTo>
                    <a:pt x="115" y="252"/>
                    <a:pt x="115" y="252"/>
                    <a:pt x="112" y="253"/>
                  </a:cubicBezTo>
                  <a:cubicBezTo>
                    <a:pt x="110" y="253"/>
                    <a:pt x="108" y="254"/>
                    <a:pt x="105" y="254"/>
                  </a:cubicBezTo>
                  <a:cubicBezTo>
                    <a:pt x="103" y="255"/>
                    <a:pt x="103" y="254"/>
                    <a:pt x="102" y="252"/>
                  </a:cubicBezTo>
                  <a:cubicBezTo>
                    <a:pt x="93" y="213"/>
                    <a:pt x="83" y="175"/>
                    <a:pt x="74" y="136"/>
                  </a:cubicBezTo>
                  <a:cubicBezTo>
                    <a:pt x="73" y="133"/>
                    <a:pt x="71" y="133"/>
                    <a:pt x="72" y="137"/>
                  </a:cubicBezTo>
                  <a:cubicBezTo>
                    <a:pt x="73" y="141"/>
                    <a:pt x="72" y="141"/>
                    <a:pt x="69" y="142"/>
                  </a:cubicBezTo>
                  <a:cubicBezTo>
                    <a:pt x="53" y="146"/>
                    <a:pt x="37" y="150"/>
                    <a:pt x="22" y="154"/>
                  </a:cubicBezTo>
                  <a:cubicBezTo>
                    <a:pt x="18" y="155"/>
                    <a:pt x="17" y="155"/>
                    <a:pt x="16" y="150"/>
                  </a:cubicBezTo>
                  <a:cubicBezTo>
                    <a:pt x="14" y="143"/>
                    <a:pt x="13" y="136"/>
                    <a:pt x="11" y="128"/>
                  </a:cubicBezTo>
                  <a:cubicBezTo>
                    <a:pt x="10" y="125"/>
                    <a:pt x="11" y="125"/>
                    <a:pt x="14" y="124"/>
                  </a:cubicBezTo>
                  <a:cubicBezTo>
                    <a:pt x="30" y="120"/>
                    <a:pt x="46" y="116"/>
                    <a:pt x="62" y="112"/>
                  </a:cubicBezTo>
                  <a:cubicBezTo>
                    <a:pt x="65" y="111"/>
                    <a:pt x="65" y="111"/>
                    <a:pt x="66" y="115"/>
                  </a:cubicBezTo>
                  <a:cubicBezTo>
                    <a:pt x="67" y="119"/>
                    <a:pt x="69" y="118"/>
                    <a:pt x="68" y="114"/>
                  </a:cubicBezTo>
                  <a:cubicBezTo>
                    <a:pt x="65" y="101"/>
                    <a:pt x="62" y="89"/>
                    <a:pt x="59" y="76"/>
                  </a:cubicBezTo>
                  <a:cubicBezTo>
                    <a:pt x="59" y="75"/>
                    <a:pt x="59" y="74"/>
                    <a:pt x="61" y="74"/>
                  </a:cubicBezTo>
                  <a:close/>
                  <a:moveTo>
                    <a:pt x="326" y="15"/>
                  </a:moveTo>
                  <a:cubicBezTo>
                    <a:pt x="351" y="17"/>
                    <a:pt x="344" y="58"/>
                    <a:pt x="342" y="74"/>
                  </a:cubicBezTo>
                  <a:cubicBezTo>
                    <a:pt x="342" y="78"/>
                    <a:pt x="341" y="78"/>
                    <a:pt x="337" y="78"/>
                  </a:cubicBezTo>
                  <a:cubicBezTo>
                    <a:pt x="325" y="76"/>
                    <a:pt x="313" y="75"/>
                    <a:pt x="301" y="73"/>
                  </a:cubicBezTo>
                  <a:cubicBezTo>
                    <a:pt x="298" y="73"/>
                    <a:pt x="297" y="73"/>
                    <a:pt x="298" y="69"/>
                  </a:cubicBezTo>
                  <a:cubicBezTo>
                    <a:pt x="300" y="48"/>
                    <a:pt x="304" y="12"/>
                    <a:pt x="326" y="15"/>
                  </a:cubicBezTo>
                  <a:close/>
                  <a:moveTo>
                    <a:pt x="209" y="250"/>
                  </a:moveTo>
                  <a:cubicBezTo>
                    <a:pt x="210" y="143"/>
                    <a:pt x="210" y="143"/>
                    <a:pt x="210" y="143"/>
                  </a:cubicBezTo>
                  <a:cubicBezTo>
                    <a:pt x="210" y="139"/>
                    <a:pt x="211" y="138"/>
                    <a:pt x="215" y="138"/>
                  </a:cubicBezTo>
                  <a:cubicBezTo>
                    <a:pt x="231" y="138"/>
                    <a:pt x="246" y="138"/>
                    <a:pt x="262" y="139"/>
                  </a:cubicBezTo>
                  <a:cubicBezTo>
                    <a:pt x="266" y="139"/>
                    <a:pt x="267" y="139"/>
                    <a:pt x="267" y="143"/>
                  </a:cubicBezTo>
                  <a:cubicBezTo>
                    <a:pt x="266" y="253"/>
                    <a:pt x="266" y="253"/>
                    <a:pt x="266" y="253"/>
                  </a:cubicBezTo>
                  <a:cubicBezTo>
                    <a:pt x="266" y="257"/>
                    <a:pt x="263" y="260"/>
                    <a:pt x="260" y="260"/>
                  </a:cubicBezTo>
                  <a:cubicBezTo>
                    <a:pt x="216" y="260"/>
                    <a:pt x="216" y="260"/>
                    <a:pt x="216" y="260"/>
                  </a:cubicBezTo>
                  <a:cubicBezTo>
                    <a:pt x="210" y="260"/>
                    <a:pt x="209" y="255"/>
                    <a:pt x="209" y="250"/>
                  </a:cubicBezTo>
                  <a:close/>
                </a:path>
              </a:pathLst>
            </a:custGeom>
            <a:grpFill/>
            <a:ln>
              <a:noFill/>
            </a:ln>
          </p:spPr>
          <p:txBody>
            <a:bodyPr vert="horz" wrap="square" lIns="91440" tIns="45720" rIns="91440" bIns="45720" numCol="1" anchor="t" anchorCtr="0" compatLnSpc="1"/>
            <a:p>
              <a:endParaRPr lang="zh-CN" altLang="en-US"/>
            </a:p>
          </p:txBody>
        </p:sp>
      </p:grpSp>
      <p:sp>
        <p:nvSpPr>
          <p:cNvPr id="31" name="文本框 30"/>
          <p:cNvSpPr txBox="1"/>
          <p:nvPr/>
        </p:nvSpPr>
        <p:spPr>
          <a:xfrm>
            <a:off x="2773680" y="1798320"/>
            <a:ext cx="2897231" cy="1123950"/>
          </a:xfrm>
          <a:prstGeom prst="rect">
            <a:avLst/>
          </a:prstGeom>
          <a:noFill/>
        </p:spPr>
        <p:txBody>
          <a:bodyPr wrap="square" rtlCol="0">
            <a:spAutoFit/>
          </a:bodyPr>
          <a:p>
            <a:pPr algn="l">
              <a:lnSpc>
                <a:spcPct val="14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9" name="文本框 8"/>
          <p:cNvSpPr txBox="1"/>
          <p:nvPr/>
        </p:nvSpPr>
        <p:spPr>
          <a:xfrm>
            <a:off x="2773680" y="3907790"/>
            <a:ext cx="2897231" cy="1123950"/>
          </a:xfrm>
          <a:prstGeom prst="rect">
            <a:avLst/>
          </a:prstGeom>
          <a:noFill/>
        </p:spPr>
        <p:txBody>
          <a:bodyPr wrap="square" rtlCol="0">
            <a:spAutoFit/>
          </a:bodyPr>
          <a:p>
            <a:pPr algn="l">
              <a:lnSpc>
                <a:spcPct val="14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a:t>
            </a:r>
            <a:endParaRPr lang="zh-CN" altLang="en-US" sz="16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11" name="直接连接符 10"/>
          <p:cNvCxnSpPr/>
          <p:nvPr/>
        </p:nvCxnSpPr>
        <p:spPr>
          <a:xfrm>
            <a:off x="1269365" y="3429000"/>
            <a:ext cx="4377690" cy="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7308"/>
</p:tagLst>
</file>

<file path=ppt/tags/tag10.xml><?xml version="1.0" encoding="utf-8"?>
<p:tagLst xmlns:p="http://schemas.openxmlformats.org/presentationml/2006/main">
  <p:tag name="KSO_WM_BEAUTIFY_FLAG" val="#wm#"/>
  <p:tag name="KSO_WM_TEMPLATE_CATEGORY" val="custom"/>
  <p:tag name="KSO_WM_TEMPLATE_INDEX" val="20187308"/>
</p:tagLst>
</file>

<file path=ppt/tags/tag11.xml><?xml version="1.0" encoding="utf-8"?>
<p:tagLst xmlns:p="http://schemas.openxmlformats.org/presentationml/2006/main">
  <p:tag name="MH" val="20170109233147"/>
  <p:tag name="MH_LIBRARY" val="GRAPHIC"/>
  <p:tag name="MH_ORDER" val="文本框 19"/>
</p:tagLst>
</file>

<file path=ppt/tags/tag12.xml><?xml version="1.0" encoding="utf-8"?>
<p:tagLst xmlns:p="http://schemas.openxmlformats.org/presentationml/2006/main">
  <p:tag name="KSO_WM_BEAUTIFY_FLAG" val="#wm#"/>
  <p:tag name="KSO_WM_TEMPLATE_CATEGORY" val="custom"/>
  <p:tag name="KSO_WM_TEMPLATE_INDEX" val="20187308"/>
</p:tagLst>
</file>

<file path=ppt/tags/tag13.xml><?xml version="1.0" encoding="utf-8"?>
<p:tagLst xmlns:p="http://schemas.openxmlformats.org/presentationml/2006/main">
  <p:tag name="KSO_WM_BEAUTIFY_FLAG" val="#wm#"/>
  <p:tag name="KSO_WM_TEMPLATE_CATEGORY" val="custom"/>
  <p:tag name="KSO_WM_TEMPLATE_INDEX" val="20187308"/>
</p:tagLst>
</file>

<file path=ppt/tags/tag14.xml><?xml version="1.0" encoding="utf-8"?>
<p:tagLst xmlns:p="http://schemas.openxmlformats.org/presentationml/2006/main">
  <p:tag name="KSO_WM_BEAUTIFY_FLAG" val="#wm#"/>
  <p:tag name="KSO_WM_TEMPLATE_CATEGORY" val="custom"/>
  <p:tag name="KSO_WM_TEMPLATE_INDEX" val="20187308"/>
</p:tagLst>
</file>

<file path=ppt/tags/tag15.xml><?xml version="1.0" encoding="utf-8"?>
<p:tagLst xmlns:p="http://schemas.openxmlformats.org/presentationml/2006/main">
  <p:tag name="KSO_WM_BEAUTIFY_FLAG" val="#wm#"/>
  <p:tag name="KSO_WM_TEMPLATE_CATEGORY" val="custom"/>
  <p:tag name="KSO_WM_TEMPLATE_INDEX" val="20187308"/>
</p:tagLst>
</file>

<file path=ppt/tags/tag16.xml><?xml version="1.0" encoding="utf-8"?>
<p:tagLst xmlns:p="http://schemas.openxmlformats.org/presentationml/2006/main">
  <p:tag name="MH" val="20170109233147"/>
  <p:tag name="MH_LIBRARY" val="GRAPHIC"/>
  <p:tag name="MH_ORDER" val="文本框 19"/>
</p:tagLst>
</file>

<file path=ppt/tags/tag17.xml><?xml version="1.0" encoding="utf-8"?>
<p:tagLst xmlns:p="http://schemas.openxmlformats.org/presentationml/2006/main">
  <p:tag name="KSO_WM_BEAUTIFY_FLAG" val="#wm#"/>
  <p:tag name="KSO_WM_TEMPLATE_CATEGORY" val="custom"/>
  <p:tag name="KSO_WM_TEMPLATE_INDEX" val="20187308"/>
</p:tagLst>
</file>

<file path=ppt/tags/tag18.xml><?xml version="1.0" encoding="utf-8"?>
<p:tagLst xmlns:p="http://schemas.openxmlformats.org/presentationml/2006/main">
  <p:tag name="KSO_WM_BEAUTIFY_FLAG" val="#wm#"/>
  <p:tag name="KSO_WM_TEMPLATE_CATEGORY" val="custom"/>
  <p:tag name="KSO_WM_TEMPLATE_INDEX" val="20187308"/>
</p:tagLst>
</file>

<file path=ppt/tags/tag19.xml><?xml version="1.0" encoding="utf-8"?>
<p:tagLst xmlns:p="http://schemas.openxmlformats.org/presentationml/2006/main">
  <p:tag name="KSO_WM_BEAUTIFY_FLAG" val="#wm#"/>
  <p:tag name="KSO_WM_TEMPLATE_CATEGORY" val="custom"/>
  <p:tag name="KSO_WM_TEMPLATE_INDEX" val="20187308"/>
</p:tagLst>
</file>

<file path=ppt/tags/tag2.xml><?xml version="1.0" encoding="utf-8"?>
<p:tagLst xmlns:p="http://schemas.openxmlformats.org/presentationml/2006/main">
  <p:tag name="KSO_WM_TAG_VERSION" val="1.0"/>
  <p:tag name="KSO_WM_TEMPLATE_CATEGORY" val="custom"/>
  <p:tag name="KSO_WM_TEMPLATE_INDEX" val="20187308"/>
</p:tagLst>
</file>

<file path=ppt/tags/tag20.xml><?xml version="1.0" encoding="utf-8"?>
<p:tagLst xmlns:p="http://schemas.openxmlformats.org/presentationml/2006/main">
  <p:tag name="KSO_WM_BEAUTIFY_FLAG" val="#wm#"/>
  <p:tag name="KSO_WM_TEMPLATE_CATEGORY" val="custom"/>
  <p:tag name="KSO_WM_TEMPLATE_INDEX" val="20187308"/>
</p:tagLst>
</file>

<file path=ppt/tags/tag21.xml><?xml version="1.0" encoding="utf-8"?>
<p:tagLst xmlns:p="http://schemas.openxmlformats.org/presentationml/2006/main">
  <p:tag name="KSO_WM_BEAUTIFY_FLAG" val="#wm#"/>
  <p:tag name="KSO_WM_TEMPLATE_CATEGORY" val="custom"/>
  <p:tag name="KSO_WM_TEMPLATE_INDEX" val="20187308"/>
</p:tagLst>
</file>

<file path=ppt/tags/tag22.xml><?xml version="1.0" encoding="utf-8"?>
<p:tagLst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 name="KSO_WM_SLIDE_MODEL_TYPE" val="cover"/>
</p:tagLst>
</file>

<file path=ppt/tags/tag3.xml><?xml version="1.0" encoding="utf-8"?>
<p:tagLst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 name="KSO_WM_SLIDE_MODEL_TYPE" val="cover"/>
</p:tagLst>
</file>

<file path=ppt/tags/tag5.xml><?xml version="1.0" encoding="utf-8"?>
<p:tagLst xmlns:p="http://schemas.openxmlformats.org/presentationml/2006/main">
  <p:tag name="KSO_WM_BEAUTIFY_FLAG" val="#wm#"/>
  <p:tag name="KSO_WM_TEMPLATE_CATEGORY" val="custom"/>
  <p:tag name="KSO_WM_TEMPLATE_INDEX" val="20187308"/>
</p:tagLst>
</file>

<file path=ppt/tags/tag6.xml><?xml version="1.0" encoding="utf-8"?>
<p:tagLst xmlns:p="http://schemas.openxmlformats.org/presentationml/2006/main">
  <p:tag name="MH" val="20170109233147"/>
  <p:tag name="MH_LIBRARY" val="GRAPHIC"/>
  <p:tag name="MH_ORDER" val="文本框 19"/>
</p:tagLst>
</file>

<file path=ppt/tags/tag7.xml><?xml version="1.0" encoding="utf-8"?>
<p:tagLst xmlns:p="http://schemas.openxmlformats.org/presentationml/2006/main">
  <p:tag name="KSO_WM_BEAUTIFY_FLAG" val="#wm#"/>
  <p:tag name="KSO_WM_TEMPLATE_CATEGORY" val="custom"/>
  <p:tag name="KSO_WM_TEMPLATE_INDEX" val="20187308"/>
</p:tagLst>
</file>

<file path=ppt/tags/tag8.xml><?xml version="1.0" encoding="utf-8"?>
<p:tagLst xmlns:p="http://schemas.openxmlformats.org/presentationml/2006/main">
  <p:tag name="KSO_WM_BEAUTIFY_FLAG" val="#wm#"/>
  <p:tag name="KSO_WM_TEMPLATE_CATEGORY" val="custom"/>
  <p:tag name="KSO_WM_TEMPLATE_INDEX" val="20187308"/>
</p:tagLst>
</file>

<file path=ppt/tags/tag9.xml><?xml version="1.0" encoding="utf-8"?>
<p:tagLst xmlns:p="http://schemas.openxmlformats.org/presentationml/2006/main">
  <p:tag name="KSO_WM_BEAUTIFY_FLAG" val="#wm#"/>
  <p:tag name="KSO_WM_TEMPLATE_CATEGORY" val="custom"/>
  <p:tag name="KSO_WM_TEMPLATE_INDEX" val="20187308"/>
</p:tagLst>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1391</Words>
  <Application>WPS 演示</Application>
  <PresentationFormat>宽屏</PresentationFormat>
  <Paragraphs>152</Paragraphs>
  <Slides>16</Slides>
  <Notes>15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16</vt:i4>
      </vt:variant>
    </vt:vector>
  </HeadingPairs>
  <TitlesOfParts>
    <vt:vector size="31" baseType="lpstr">
      <vt:lpstr>Arial</vt:lpstr>
      <vt:lpstr>宋体</vt:lpstr>
      <vt:lpstr>Wingdings</vt:lpstr>
      <vt:lpstr>微软雅黑</vt:lpstr>
      <vt:lpstr>Arial Unicode MS</vt:lpstr>
      <vt:lpstr>等线</vt:lpstr>
      <vt:lpstr>Lato Regular</vt:lpstr>
      <vt:lpstr>★日文毛笔</vt:lpstr>
      <vt:lpstr>Calibri</vt:lpstr>
      <vt:lpstr>Impact</vt:lpstr>
      <vt:lpstr>DFKai-SB</vt:lpstr>
      <vt:lpstr>Arial</vt:lpstr>
      <vt:lpstr>仿宋_GB2312</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kingsoft</dc:creator>
  <cp:lastModifiedBy>15535322462</cp:lastModifiedBy>
  <cp:revision>412</cp:revision>
  <dcterms:created xsi:type="dcterms:W3CDTF">2017-08-03T09:01:00Z</dcterms:created>
  <dcterms:modified xsi:type="dcterms:W3CDTF">2019-01-20T10:34:08Z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y fmtid="{D5CDD505-2E9C-101B-9397-08002B2CF9AE}" pid="3" name="KSOTemplateUUID">
    <vt:lpwstr>v1.0_mb_F6Siag95qfWgMW/AOE4NGA==</vt:lpwstr>
  </property>
</Properties>
</file>