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audio/mpeg" Extension="mp3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'1.0' encoding='UTF-8' standalone='yes'?>
<Relationships xmlns="http://schemas.openxmlformats.org/package/2006/relationships">
 <Relationship Target="docProps/core.xml" Type="http://schemas.openxmlformats.org/package/2006/relationships/metadata/core-properties" Id="rId3"/>
 <Relationship Target="docProps/thumbnail.jpeg" Type="http://schemas.openxmlformats.org/package/2006/relationships/metadata/thumbnail" Id="rId2"/>
 <Relationship Target="ppt/presentation.xml" Type="http://schemas.openxmlformats.org/officeDocument/2006/relationships/officeDocument" Id="rId1"/>
 <Relationship Target="docProps/app.xml" Type="http://schemas.openxmlformats.org/officeDocument/2006/relationships/extended-properties" Id="rId4"/>
 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6387"/>
    <a:srgbClr val="FFC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9CFE8B-78D9-4599-9182-409E7948E2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0ACC608-D98F-41CF-A8AB-2EA9B0A65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FC288A-2BB6-402E-BF47-B5DFDAA1D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B9065D-F339-4A61-8471-5AFA46AFB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498767-927C-47F3-947C-9BE2C38F9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98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65A7F9-2219-45B8-ACDD-68CBC421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3288A28-8603-4581-A9BF-7EB158A39F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329320-C611-4129-A38E-2BBF274EA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238984-2D0C-478E-913E-F410A0CC7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1982F3-468A-480B-965B-2D0F99C7E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115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42CF0E0-0858-4866-AF6F-EFA71D303F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EFFA1A6-F81F-4311-847A-D37BC27E53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D6948D-79B2-4602-A697-C9D1024E2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913FE5-2095-4944-B659-BB47BA256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782F0E-0762-41C0-BC96-27ADA7851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770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757148-26D0-416D-B7D5-3DBB6B72A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FE22E9-109A-4FEA-BC5D-3CF148A2B8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A5042B-0EC2-4DD4-8D11-E72719DC9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AE2CBB-11F8-4D95-B717-C60FDA770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C822F6-CAC4-40C3-9E0E-D4AE94316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069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AA804F-0E8E-4435-8148-1EA79AED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F8C611-A399-4899-8E0A-F2C30D0A7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EFF23E-DA1B-4FE9-9558-D42029A89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760D4C-9C0A-4009-BFC6-19F6D64B1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EF2F74-AB76-477E-B6ED-6989D4F52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00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E149E9-DF36-4FF2-AB53-9F4FEB5B0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12235E-9223-4CC4-99B7-2A8EAEF5DB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6C5C998-E3DE-4E3A-9628-9DE5D30A4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21365A5-57BE-4B5E-96E9-3944FE432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1DC841-5E54-4D27-9B01-0CC07716E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44E88B-B8B1-45A4-8AB9-BB859E5CA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33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A573F2-5842-4928-B295-CAED71C0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F57B49-7F84-4D11-AF17-4BC40FAB7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480C86-7145-4353-9A0B-56B3A5931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F48BC8E-32D3-49B0-A8F7-7EE1B49B1D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1BDA28C-3C49-4677-9814-FF0812821A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3B5D6C-5977-489C-83F7-18C6C5FA5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14B8FF-CF32-49F9-88C5-62581614E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6D46E9D-9BD5-4CAF-8E1F-9D4152CE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99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F3D5FC-BF5D-45F4-98C7-26EC9131C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DCC7DA-8929-4F95-9E73-173224EDF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3ADE211-E88B-4524-B69F-FA25C7294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163DB75-96DE-40B1-816C-CC13FB23A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18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76B6E4-18F3-47BC-83D0-BCD8F9573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5FD49D5-71F0-44B5-B57A-3AD752FF5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98EABF-1F8F-4062-B18F-7CD440877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86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ABE4F-6937-4842-AA75-EFD25576D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D9AC11-7734-4BF6-ACA0-FF4FE9C8A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469D782-90B6-4878-94E4-E755EC602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FA3D905-4D9E-4CEF-AF43-E70358F08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F81E6A3-2DDB-4BA8-8173-1C1130DF4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389708-5E4C-44D9-8CD4-E005B0930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69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B6BF4C-7118-41E9-8B05-72AF3FC60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A7627A5-0C65-4C26-A6FC-EBBB25E428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94B45F-96BC-4515-9EA7-A875261CD6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349FCE-E138-483E-BB75-308695B48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6B48AC-8B2B-40C7-BD73-B5BA690E8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1D5114E-D456-4DA1-844E-3065D9CC7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949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AF91560-523C-4B38-B051-8AAF1FE34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8D6861-FAFB-4403-B0F3-AA617B46D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06D837-DF77-4BF5-93B4-6663578AD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3EF75-AC59-4968-B566-C8C4AE3B9F00}" type="datetimeFigureOut">
              <a:rPr lang="zh-CN" altLang="en-US" smtClean="0"/>
              <a:t>2019-01-23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1159DF-310C-4D24-A087-8A30BE669F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3EAF97-E8C1-424A-9E0A-0C2F69B2D4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30359-FC8D-488F-9761-D464CCB7C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15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3.jpe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2F4F744-1A0D-467D-8768-6783554AB1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r="37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CCB9CB6-9F83-4C3F-8895-A7AB6A2A01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169" y="3150703"/>
            <a:ext cx="4409661" cy="4409661"/>
          </a:xfrm>
          <a:prstGeom prst="rect">
            <a:avLst/>
          </a:prstGeom>
        </p:spPr>
      </p:pic>
      <p:pic>
        <p:nvPicPr>
          <p:cNvPr id="8" name="金志文 - 最浪漫的事 (CCTV音乐频道)">
            <a:hlinkClick r:id="" action="ppaction://media"/>
            <a:extLst>
              <a:ext uri="{FF2B5EF4-FFF2-40B4-BE49-F238E27FC236}">
                <a16:creationId xmlns:a16="http://schemas.microsoft.com/office/drawing/2014/main" id="{E47024FD-271E-4102-B67D-05FD290B77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59647" y="-1464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06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1130E64-ED00-4A14-BC15-11E9D8EB2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4" r="13792"/>
          <a:stretch/>
        </p:blipFill>
        <p:spPr>
          <a:xfrm>
            <a:off x="0" y="0"/>
            <a:ext cx="12191999" cy="6859883"/>
          </a:xfrm>
          <a:prstGeom prst="rect">
            <a:avLst/>
          </a:prstGeom>
        </p:spPr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6BE3A48D-DA34-4D9C-8E96-BEB8C2B5A3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4576" y="1071165"/>
            <a:ext cx="3906430" cy="3997733"/>
          </a:xfrm>
          <a:prstGeom prst="ellipse">
            <a:avLst/>
          </a:prstGeom>
          <a:ln w="57150">
            <a:solidFill>
              <a:srgbClr val="EC6387"/>
            </a:solidFill>
          </a:ln>
        </p:spPr>
      </p:pic>
      <p:pic>
        <p:nvPicPr>
          <p:cNvPr id="7" name="图片占位符 7">
            <a:extLst>
              <a:ext uri="{FF2B5EF4-FFF2-40B4-BE49-F238E27FC236}">
                <a16:creationId xmlns:a16="http://schemas.microsoft.com/office/drawing/2014/main" id="{A4721F52-70D5-4268-A602-B85B900EB7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705" y="1235766"/>
            <a:ext cx="3906430" cy="3803373"/>
          </a:xfrm>
          <a:prstGeom prst="ellipse">
            <a:avLst/>
          </a:prstGeom>
          <a:ln w="57150">
            <a:solidFill>
              <a:srgbClr val="EC6387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34FDBB5-C4ED-4C3A-A704-0E370B5D166F}"/>
              </a:ext>
            </a:extLst>
          </p:cNvPr>
          <p:cNvSpPr txBox="1"/>
          <p:nvPr/>
        </p:nvSpPr>
        <p:spPr>
          <a:xfrm>
            <a:off x="3904245" y="5098657"/>
            <a:ext cx="390643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背靠着背坐在地毯上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听听音乐聊聊愿望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8B2087F-F9B1-465D-BE79-CC96B05A7D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163" y="891727"/>
            <a:ext cx="4491450" cy="44914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4685D90-C467-42D5-995E-4F7FE1B04D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70" y="2174220"/>
            <a:ext cx="3122904" cy="390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948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1130E64-ED00-4A14-BC15-11E9D8EB2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4" r="13792"/>
          <a:stretch/>
        </p:blipFill>
        <p:spPr>
          <a:xfrm>
            <a:off x="0" y="0"/>
            <a:ext cx="12191999" cy="685988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4685D90-C467-42D5-995E-4F7FE1B04D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70" y="2174220"/>
            <a:ext cx="3122904" cy="3903630"/>
          </a:xfrm>
          <a:prstGeom prst="rect">
            <a:avLst/>
          </a:prstGeom>
        </p:spPr>
      </p:pic>
      <p:pic>
        <p:nvPicPr>
          <p:cNvPr id="11" name="图片占位符 6">
            <a:extLst>
              <a:ext uri="{FF2B5EF4-FFF2-40B4-BE49-F238E27FC236}">
                <a16:creationId xmlns:a16="http://schemas.microsoft.com/office/drawing/2014/main" id="{E3D6F115-33FF-459D-9176-97C711EC63E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27952" y="1187029"/>
            <a:ext cx="4736094" cy="2939006"/>
          </a:xfrm>
          <a:prstGeom prst="rect">
            <a:avLst/>
          </a:prstGeom>
        </p:spPr>
      </p:pic>
      <p:pic>
        <p:nvPicPr>
          <p:cNvPr id="12" name="图片占位符 8">
            <a:extLst>
              <a:ext uri="{FF2B5EF4-FFF2-40B4-BE49-F238E27FC236}">
                <a16:creationId xmlns:a16="http://schemas.microsoft.com/office/drawing/2014/main" id="{3AC30B46-B875-4AFA-A57A-2749368F91E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0177" y="2079590"/>
            <a:ext cx="2855711" cy="1772125"/>
          </a:xfrm>
          <a:prstGeom prst="rect">
            <a:avLst/>
          </a:prstGeom>
        </p:spPr>
      </p:pic>
      <p:pic>
        <p:nvPicPr>
          <p:cNvPr id="13" name="图片占位符 10">
            <a:extLst>
              <a:ext uri="{FF2B5EF4-FFF2-40B4-BE49-F238E27FC236}">
                <a16:creationId xmlns:a16="http://schemas.microsoft.com/office/drawing/2014/main" id="{5C71A607-2FA5-4D22-86FA-5CE225708D3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96110" y="2079589"/>
            <a:ext cx="2855711" cy="17721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E34CE1A-692A-4432-86F9-60EC2C503F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762" y="2459221"/>
            <a:ext cx="4491450" cy="449145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40283B0-2CA2-460F-80A1-EAE28A5FD553}"/>
              </a:ext>
            </a:extLst>
          </p:cNvPr>
          <p:cNvSpPr/>
          <p:nvPr/>
        </p:nvSpPr>
        <p:spPr>
          <a:xfrm>
            <a:off x="4585252" y="4178010"/>
            <a:ext cx="3021496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我希望你放我在心上</a:t>
            </a:r>
            <a:endParaRPr lang="zh-CN" altLang="en-US" sz="2000" b="0" i="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BA08F40-0BE0-4937-B3AF-2EB0A5EF2948}"/>
              </a:ext>
            </a:extLst>
          </p:cNvPr>
          <p:cNvSpPr/>
          <p:nvPr/>
        </p:nvSpPr>
        <p:spPr>
          <a:xfrm>
            <a:off x="3048000" y="5283034"/>
            <a:ext cx="6096000" cy="9612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你说想送我个浪漫的梦想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谢谢我带你找到天堂</a:t>
            </a:r>
            <a:endParaRPr lang="zh-CN" altLang="en-US" sz="2000" b="0" i="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52C8DA-5413-4FA6-9E54-BBC16EE973BA}"/>
              </a:ext>
            </a:extLst>
          </p:cNvPr>
          <p:cNvSpPr txBox="1"/>
          <p:nvPr/>
        </p:nvSpPr>
        <p:spPr>
          <a:xfrm>
            <a:off x="8882162" y="4411020"/>
            <a:ext cx="2855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porttito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4640163-D064-4A44-BD15-A66B12F3E6F1}"/>
              </a:ext>
            </a:extLst>
          </p:cNvPr>
          <p:cNvSpPr txBox="1"/>
          <p:nvPr/>
        </p:nvSpPr>
        <p:spPr>
          <a:xfrm>
            <a:off x="523868" y="4562748"/>
            <a:ext cx="2855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porttito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56775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1130E64-ED00-4A14-BC15-11E9D8EB2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4" r="13792"/>
          <a:stretch/>
        </p:blipFill>
        <p:spPr>
          <a:xfrm>
            <a:off x="0" y="0"/>
            <a:ext cx="12191999" cy="6859883"/>
          </a:xfrm>
          <a:prstGeom prst="rect">
            <a:avLst/>
          </a:prstGeom>
        </p:spPr>
      </p:pic>
      <p:pic>
        <p:nvPicPr>
          <p:cNvPr id="18" name="图片占位符 20">
            <a:extLst>
              <a:ext uri="{FF2B5EF4-FFF2-40B4-BE49-F238E27FC236}">
                <a16:creationId xmlns:a16="http://schemas.microsoft.com/office/drawing/2014/main" id="{B1E7B2E1-1D21-4119-AD5B-B1D9EA9B57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993914" y="1020416"/>
            <a:ext cx="4313586" cy="4313583"/>
          </a:xfrm>
          <a:prstGeom prst="rect">
            <a:avLst/>
          </a:prstGeom>
          <a:solidFill>
            <a:srgbClr val="FFC6E3"/>
          </a:solidFill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78A15F2-715A-49F3-9599-4854B8989F31}"/>
              </a:ext>
            </a:extLst>
          </p:cNvPr>
          <p:cNvSpPr/>
          <p:nvPr/>
        </p:nvSpPr>
        <p:spPr>
          <a:xfrm>
            <a:off x="4512369" y="4538868"/>
            <a:ext cx="795131" cy="795131"/>
          </a:xfrm>
          <a:prstGeom prst="rect">
            <a:avLst/>
          </a:prstGeom>
          <a:solidFill>
            <a:srgbClr val="EC6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8ED5E20-5E49-4EE2-89E4-B140C10854CE}"/>
              </a:ext>
            </a:extLst>
          </p:cNvPr>
          <p:cNvSpPr/>
          <p:nvPr/>
        </p:nvSpPr>
        <p:spPr>
          <a:xfrm>
            <a:off x="6069496" y="1020416"/>
            <a:ext cx="612250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0DFB95-CDE3-437E-8283-E428A364FE8C}"/>
              </a:ext>
            </a:extLst>
          </p:cNvPr>
          <p:cNvSpPr txBox="1"/>
          <p:nvPr/>
        </p:nvSpPr>
        <p:spPr>
          <a:xfrm>
            <a:off x="6069496" y="2071653"/>
            <a:ext cx="4002158" cy="4302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250000"/>
              </a:lnSpc>
            </a:pPr>
            <a:endParaRPr lang="en-US" altLang="zh-CN" sz="1600" dirty="0"/>
          </a:p>
          <a:p>
            <a:pPr>
              <a:lnSpc>
                <a:spcPct val="250000"/>
              </a:lnSpc>
            </a:pPr>
            <a:endParaRPr lang="en-US" altLang="zh-CN" sz="1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3B269F9-DE7D-489D-B1BF-CFAC8E23F6CB}"/>
              </a:ext>
            </a:extLst>
          </p:cNvPr>
          <p:cNvSpPr/>
          <p:nvPr/>
        </p:nvSpPr>
        <p:spPr>
          <a:xfrm>
            <a:off x="7488422" y="1546034"/>
            <a:ext cx="249299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我希望你放我在心上</a:t>
            </a:r>
          </a:p>
        </p:txBody>
      </p:sp>
    </p:spTree>
    <p:extLst>
      <p:ext uri="{BB962C8B-B14F-4D97-AF65-F5344CB8AC3E}">
        <p14:creationId xmlns:p14="http://schemas.microsoft.com/office/powerpoint/2010/main" val="2054429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1130E64-ED00-4A14-BC15-11E9D8EB2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4" r="13792"/>
          <a:stretch/>
        </p:blipFill>
        <p:spPr>
          <a:xfrm>
            <a:off x="0" y="0"/>
            <a:ext cx="12191999" cy="6859883"/>
          </a:xfrm>
          <a:prstGeom prst="rect">
            <a:avLst/>
          </a:prstGeom>
        </p:spPr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2DFEB840-F710-4502-9863-FB7F43DEB2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25497" y="4071510"/>
            <a:ext cx="1480642" cy="1391070"/>
          </a:xfrm>
          <a:prstGeom prst="heart">
            <a:avLst/>
          </a:prstGeom>
        </p:spPr>
      </p:pic>
      <p:pic>
        <p:nvPicPr>
          <p:cNvPr id="9" name="图片占位符 9">
            <a:extLst>
              <a:ext uri="{FF2B5EF4-FFF2-40B4-BE49-F238E27FC236}">
                <a16:creationId xmlns:a16="http://schemas.microsoft.com/office/drawing/2014/main" id="{C43313E2-5417-43D8-AEC6-3F91184116D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4936" y="541967"/>
            <a:ext cx="2085635" cy="1959463"/>
          </a:xfrm>
          <a:prstGeom prst="heart">
            <a:avLst/>
          </a:prstGeom>
        </p:spPr>
      </p:pic>
      <p:pic>
        <p:nvPicPr>
          <p:cNvPr id="10" name="图片占位符 11">
            <a:extLst>
              <a:ext uri="{FF2B5EF4-FFF2-40B4-BE49-F238E27FC236}">
                <a16:creationId xmlns:a16="http://schemas.microsoft.com/office/drawing/2014/main" id="{523F57C2-DB88-4DA3-8640-4D879A4636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5737" y="2821345"/>
            <a:ext cx="2085635" cy="1959463"/>
          </a:xfrm>
          <a:prstGeom prst="heart">
            <a:avLst/>
          </a:prstGeom>
        </p:spPr>
      </p:pic>
      <p:pic>
        <p:nvPicPr>
          <p:cNvPr id="11" name="图片占位符 13">
            <a:extLst>
              <a:ext uri="{FF2B5EF4-FFF2-40B4-BE49-F238E27FC236}">
                <a16:creationId xmlns:a16="http://schemas.microsoft.com/office/drawing/2014/main" id="{33333B12-F645-4036-85F1-5ADE034502D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4955" y="1050863"/>
            <a:ext cx="4317840" cy="4056629"/>
          </a:xfrm>
          <a:prstGeom prst="hear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4D8BEBF-8962-45F5-B898-099AE16D52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007" y="1050863"/>
            <a:ext cx="4491450" cy="449145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C7CE52A-105F-47D3-9C0D-B52F8CC956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154" y="2291980"/>
            <a:ext cx="2414553" cy="301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73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1130E64-ED00-4A14-BC15-11E9D8EB2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4" r="13792"/>
          <a:stretch/>
        </p:blipFill>
        <p:spPr>
          <a:xfrm>
            <a:off x="0" y="0"/>
            <a:ext cx="12191999" cy="685988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D8F05CD7-83DF-4259-AC5C-6EEE890F5B4D}"/>
              </a:ext>
            </a:extLst>
          </p:cNvPr>
          <p:cNvSpPr/>
          <p:nvPr/>
        </p:nvSpPr>
        <p:spPr>
          <a:xfrm>
            <a:off x="3246783" y="799410"/>
            <a:ext cx="612250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F3D4C0B-0CEA-4C52-895D-7478295F1995}"/>
              </a:ext>
            </a:extLst>
          </p:cNvPr>
          <p:cNvSpPr txBox="1"/>
          <p:nvPr/>
        </p:nvSpPr>
        <p:spPr>
          <a:xfrm>
            <a:off x="4306956" y="2158244"/>
            <a:ext cx="4002158" cy="4302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250000"/>
              </a:lnSpc>
            </a:pPr>
            <a:endParaRPr lang="en-US" altLang="zh-CN" sz="1600" dirty="0"/>
          </a:p>
          <a:p>
            <a:pPr algn="ctr">
              <a:lnSpc>
                <a:spcPct val="250000"/>
              </a:lnSpc>
            </a:pPr>
            <a:endParaRPr lang="en-US" altLang="zh-CN" sz="16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4EE7F4B-5D8D-4177-933F-60ACB589C0C1}"/>
              </a:ext>
            </a:extLst>
          </p:cNvPr>
          <p:cNvSpPr/>
          <p:nvPr/>
        </p:nvSpPr>
        <p:spPr>
          <a:xfrm>
            <a:off x="5061540" y="1379837"/>
            <a:ext cx="249299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我希望你放我在心上</a:t>
            </a:r>
          </a:p>
        </p:txBody>
      </p:sp>
      <p:pic>
        <p:nvPicPr>
          <p:cNvPr id="19" name="图片占位符 13">
            <a:extLst>
              <a:ext uri="{FF2B5EF4-FFF2-40B4-BE49-F238E27FC236}">
                <a16:creationId xmlns:a16="http://schemas.microsoft.com/office/drawing/2014/main" id="{C4054FB4-3DDF-4017-BBE0-95D4ABB0F85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51803">
            <a:off x="1377439" y="3894241"/>
            <a:ext cx="2765949" cy="2598621"/>
          </a:xfrm>
          <a:prstGeom prst="heart">
            <a:avLst/>
          </a:prstGeom>
        </p:spPr>
      </p:pic>
      <p:pic>
        <p:nvPicPr>
          <p:cNvPr id="20" name="图片占位符 13">
            <a:extLst>
              <a:ext uri="{FF2B5EF4-FFF2-40B4-BE49-F238E27FC236}">
                <a16:creationId xmlns:a16="http://schemas.microsoft.com/office/drawing/2014/main" id="{C7A011FC-6BDC-4443-9B80-4881E8C57E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09842">
            <a:off x="8228275" y="3894239"/>
            <a:ext cx="2765949" cy="2598621"/>
          </a:xfrm>
          <a:prstGeom prst="heart">
            <a:avLst/>
          </a:prstGeom>
        </p:spPr>
      </p:pic>
      <p:pic>
        <p:nvPicPr>
          <p:cNvPr id="14" name="图片占位符 7">
            <a:extLst>
              <a:ext uri="{FF2B5EF4-FFF2-40B4-BE49-F238E27FC236}">
                <a16:creationId xmlns:a16="http://schemas.microsoft.com/office/drawing/2014/main" id="{69852178-DAD1-4C64-9E0D-99B15AA942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662"/>
          <a:stretch/>
        </p:blipFill>
        <p:spPr>
          <a:xfrm>
            <a:off x="710386" y="721372"/>
            <a:ext cx="2655667" cy="2234315"/>
          </a:xfrm>
          <a:prstGeom prst="rect">
            <a:avLst/>
          </a:prstGeom>
        </p:spPr>
      </p:pic>
      <p:pic>
        <p:nvPicPr>
          <p:cNvPr id="15" name="图片占位符 7">
            <a:extLst>
              <a:ext uri="{FF2B5EF4-FFF2-40B4-BE49-F238E27FC236}">
                <a16:creationId xmlns:a16="http://schemas.microsoft.com/office/drawing/2014/main" id="{228AE475-30B4-4D4F-BD9D-D2DB2CC115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662"/>
          <a:stretch/>
        </p:blipFill>
        <p:spPr>
          <a:xfrm>
            <a:off x="8718705" y="747876"/>
            <a:ext cx="2655667" cy="223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72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53 0.00023 L 0.20547 0.00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2 -0.00417 L -0.2418 -0.0041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1130E64-ED00-4A14-BC15-11E9D8EB2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4" r="13792"/>
          <a:stretch/>
        </p:blipFill>
        <p:spPr>
          <a:xfrm>
            <a:off x="0" y="0"/>
            <a:ext cx="12191999" cy="6859883"/>
          </a:xfrm>
          <a:prstGeom prst="rect">
            <a:avLst/>
          </a:prstGeom>
        </p:spPr>
      </p:pic>
      <p:pic>
        <p:nvPicPr>
          <p:cNvPr id="12" name="图片占位符 6">
            <a:extLst>
              <a:ext uri="{FF2B5EF4-FFF2-40B4-BE49-F238E27FC236}">
                <a16:creationId xmlns:a16="http://schemas.microsoft.com/office/drawing/2014/main" id="{D04F5F06-0982-449D-B0CE-449577F297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078"/>
          <a:stretch/>
        </p:blipFill>
        <p:spPr>
          <a:xfrm>
            <a:off x="668061" y="410809"/>
            <a:ext cx="1730584" cy="3472992"/>
          </a:xfrm>
          <a:prstGeom prst="rect">
            <a:avLst/>
          </a:prstGeom>
        </p:spPr>
      </p:pic>
      <p:pic>
        <p:nvPicPr>
          <p:cNvPr id="22" name="图片占位符 6">
            <a:extLst>
              <a:ext uri="{FF2B5EF4-FFF2-40B4-BE49-F238E27FC236}">
                <a16:creationId xmlns:a16="http://schemas.microsoft.com/office/drawing/2014/main" id="{78AA0F05-BC8D-4BEA-91B9-BDB07F6A6D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886" r="33192"/>
          <a:stretch/>
        </p:blipFill>
        <p:spPr>
          <a:xfrm>
            <a:off x="2648052" y="1501371"/>
            <a:ext cx="1730584" cy="3472992"/>
          </a:xfrm>
          <a:prstGeom prst="rect">
            <a:avLst/>
          </a:prstGeom>
        </p:spPr>
      </p:pic>
      <p:pic>
        <p:nvPicPr>
          <p:cNvPr id="23" name="图片占位符 6">
            <a:extLst>
              <a:ext uri="{FF2B5EF4-FFF2-40B4-BE49-F238E27FC236}">
                <a16:creationId xmlns:a16="http://schemas.microsoft.com/office/drawing/2014/main" id="{3331F376-7BBF-4A5B-8DB8-139BB4E520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962" r="-847"/>
          <a:stretch/>
        </p:blipFill>
        <p:spPr>
          <a:xfrm>
            <a:off x="4628043" y="2874259"/>
            <a:ext cx="1891244" cy="347299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853F162-93D9-4A32-B8A6-B6DE7D0000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010" y="510749"/>
            <a:ext cx="2414553" cy="3018191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E9EE2103-45A2-471C-BE31-EBE8DF93A45E}"/>
              </a:ext>
            </a:extLst>
          </p:cNvPr>
          <p:cNvSpPr/>
          <p:nvPr/>
        </p:nvSpPr>
        <p:spPr>
          <a:xfrm>
            <a:off x="7452661" y="1001747"/>
            <a:ext cx="612250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1C8F13F-DE78-42D6-AC73-80D00C196B3D}"/>
              </a:ext>
            </a:extLst>
          </p:cNvPr>
          <p:cNvSpPr txBox="1"/>
          <p:nvPr/>
        </p:nvSpPr>
        <p:spPr>
          <a:xfrm>
            <a:off x="7452661" y="2052984"/>
            <a:ext cx="3694669" cy="3963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200000"/>
              </a:lnSpc>
            </a:pPr>
            <a:endParaRPr lang="en-US" altLang="zh-CN" sz="1600" dirty="0"/>
          </a:p>
          <a:p>
            <a:pPr>
              <a:lnSpc>
                <a:spcPct val="200000"/>
              </a:lnSpc>
            </a:pPr>
            <a:endParaRPr lang="en-US" altLang="zh-CN" sz="1600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A7A6965-498B-42D3-8E5E-C46989E99666}"/>
              </a:ext>
            </a:extLst>
          </p:cNvPr>
          <p:cNvSpPr/>
          <p:nvPr/>
        </p:nvSpPr>
        <p:spPr>
          <a:xfrm>
            <a:off x="8871587" y="1527365"/>
            <a:ext cx="249299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我希望你放我在心上</a:t>
            </a:r>
          </a:p>
        </p:txBody>
      </p:sp>
    </p:spTree>
    <p:extLst>
      <p:ext uri="{BB962C8B-B14F-4D97-AF65-F5344CB8AC3E}">
        <p14:creationId xmlns:p14="http://schemas.microsoft.com/office/powerpoint/2010/main" val="3018629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1130E64-ED00-4A14-BC15-11E9D8EB2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4" r="13792"/>
          <a:stretch/>
        </p:blipFill>
        <p:spPr>
          <a:xfrm>
            <a:off x="0" y="0"/>
            <a:ext cx="12191999" cy="6859883"/>
          </a:xfrm>
          <a:prstGeom prst="rect">
            <a:avLst/>
          </a:prstGeom>
        </p:spPr>
      </p:pic>
      <p:pic>
        <p:nvPicPr>
          <p:cNvPr id="10" name="图片占位符 7">
            <a:extLst>
              <a:ext uri="{FF2B5EF4-FFF2-40B4-BE49-F238E27FC236}">
                <a16:creationId xmlns:a16="http://schemas.microsoft.com/office/drawing/2014/main" id="{5BA1B63E-374A-4589-A690-DF0BAD5DE4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738" y="1101641"/>
            <a:ext cx="2520881" cy="2583496"/>
          </a:xfrm>
          <a:prstGeom prst="ellipse">
            <a:avLst/>
          </a:prstGeom>
        </p:spPr>
      </p:pic>
      <p:pic>
        <p:nvPicPr>
          <p:cNvPr id="11" name="图片占位符 11">
            <a:extLst>
              <a:ext uri="{FF2B5EF4-FFF2-40B4-BE49-F238E27FC236}">
                <a16:creationId xmlns:a16="http://schemas.microsoft.com/office/drawing/2014/main" id="{C0989FED-81C4-4328-9570-F6D7F986E8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5147" y="3180453"/>
            <a:ext cx="2684061" cy="2583496"/>
          </a:xfrm>
          <a:prstGeom prst="ellipse">
            <a:avLst/>
          </a:prstGeom>
        </p:spPr>
      </p:pic>
      <p:pic>
        <p:nvPicPr>
          <p:cNvPr id="14" name="图片占位符 15">
            <a:extLst>
              <a:ext uri="{FF2B5EF4-FFF2-40B4-BE49-F238E27FC236}">
                <a16:creationId xmlns:a16="http://schemas.microsoft.com/office/drawing/2014/main" id="{B0BF2F0B-0F77-4096-BAF4-2203B6CE92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885" y="1597910"/>
            <a:ext cx="2804377" cy="2874291"/>
          </a:xfrm>
          <a:prstGeom prst="ellipse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4110CB5-ACD2-4990-8154-A48DF7763A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719" y="480760"/>
            <a:ext cx="2414553" cy="301819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1FD3B93B-AF10-4CE4-8950-B62E4380B2EC}"/>
              </a:ext>
            </a:extLst>
          </p:cNvPr>
          <p:cNvSpPr/>
          <p:nvPr/>
        </p:nvSpPr>
        <p:spPr>
          <a:xfrm>
            <a:off x="4799367" y="851829"/>
            <a:ext cx="268406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CBA5ED7-4BCA-4630-A2C3-308F357DBFCA}"/>
              </a:ext>
            </a:extLst>
          </p:cNvPr>
          <p:cNvSpPr txBox="1"/>
          <p:nvPr/>
        </p:nvSpPr>
        <p:spPr>
          <a:xfrm>
            <a:off x="4627717" y="1554530"/>
            <a:ext cx="2855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porttito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9C08CAB7-B191-46C0-BF82-3EAD24328C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008" y="3517145"/>
            <a:ext cx="2414553" cy="301819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796880C5-28EC-47BD-8065-20F6FA65423C}"/>
              </a:ext>
            </a:extLst>
          </p:cNvPr>
          <p:cNvSpPr/>
          <p:nvPr/>
        </p:nvSpPr>
        <p:spPr>
          <a:xfrm>
            <a:off x="1943656" y="3888214"/>
            <a:ext cx="268406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F5849D7-03F9-414D-B201-565095035150}"/>
              </a:ext>
            </a:extLst>
          </p:cNvPr>
          <p:cNvSpPr txBox="1"/>
          <p:nvPr/>
        </p:nvSpPr>
        <p:spPr>
          <a:xfrm>
            <a:off x="1772006" y="4590915"/>
            <a:ext cx="2855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porttito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FE42431-574E-4306-A315-C705451BF3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061" y="327498"/>
            <a:ext cx="2414553" cy="3018191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04EECFF7-D721-4CE7-8D1E-DBE569E19CF4}"/>
              </a:ext>
            </a:extLst>
          </p:cNvPr>
          <p:cNvSpPr/>
          <p:nvPr/>
        </p:nvSpPr>
        <p:spPr>
          <a:xfrm>
            <a:off x="8012529" y="4507932"/>
            <a:ext cx="268406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0883155-83D7-49E7-BC1D-D17212D5DB30}"/>
              </a:ext>
            </a:extLst>
          </p:cNvPr>
          <p:cNvSpPr txBox="1"/>
          <p:nvPr/>
        </p:nvSpPr>
        <p:spPr>
          <a:xfrm>
            <a:off x="7840879" y="5210633"/>
            <a:ext cx="2855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porttito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059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2F4F744-1A0D-467D-8768-6783554AB1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r="37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8B04BD-88E9-4726-934A-FD5A950B8C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941" y="3391868"/>
            <a:ext cx="6090842" cy="346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66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261</Words>
  <Application>Microsoft Office PowerPoint</Application>
  <PresentationFormat>宽屏</PresentationFormat>
  <Paragraphs>23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asus</cp:lastModifiedBy>
  <cp:revision>5</cp:revision>
  <dcterms:created xsi:type="dcterms:W3CDTF">2019-01-23T10:22:32Z</dcterms:created>
  <dcterms:modified xsi:type="dcterms:W3CDTF">2019-01-23T11:23:05Z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v1.0_mb_RVTAS/fb5SlvdmnVdKcMGg==</vt:lpwstr>
  </property>
</Properties>
</file>