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'1.0' encoding='UTF-8' standalone='yes'?>
<Relationships xmlns="http://schemas.openxmlformats.org/package/2006/relationships">
 <Relationship Target="docProps/core.xml" Type="http://schemas.openxmlformats.org/package/2006/relationships/metadata/core-properties" Id="rId3"/>
 <Relationship Target="docProps/thumbnail.jpeg" Type="http://schemas.openxmlformats.org/package/2006/relationships/metadata/thumbnail" Id="rId2"/>
 <Relationship Target="ppt/presentation.xml" Type="http://schemas.openxmlformats.org/officeDocument/2006/relationships/officeDocument" Id="rId1"/>
 <Relationship Target="docProps/app.xml" Type="http://schemas.openxmlformats.org/officeDocument/2006/relationships/extended-properties" Id="rId4"/>
 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1CCD03-473B-4453-A497-C27B1CD89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C15C54A-3EE2-4D73-922D-F61CF6823F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83EAE6-8166-4488-93AF-839FE6346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61E057-DC29-44E0-B41A-94E419A0B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E0FA17-A35E-4715-96F8-A30325133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126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CC0122-CD97-428F-B028-4050C252A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6E39F3-198E-4695-8618-B5286CC019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959498-F9DA-45E0-9225-ACB393026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35B618-795E-4D67-AC7C-CDAA4AF7A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CDA4C5-49D3-42FE-8F14-449970B1B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367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5D0DE7F-B581-4023-8B13-3E2210442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11DF3E6-5176-4416-A49D-3082F6676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7C79FD-B019-4A65-AF79-59B3503B8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4266A9-12BC-4D61-8956-1AB183ECB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93EE4E-3A50-4BE6-A020-977130564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7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2B01C8-FE26-4456-AD86-065EA0278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8D8F2F-7EF8-4DC5-8C74-E95A047965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86BB83-5B4F-4DB0-A62B-8E2FDADCF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E18BF0-7645-4C75-A8CA-018230D59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4BA9B3-9C40-45B3-8F12-1E3CE6732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539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420F6C-4F08-48F3-8711-8767B682C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D4610A4-AB79-4E52-9ADC-69DFF229B8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DA576E-6D38-46D6-9F57-07D317674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8149E-8CF5-4F0C-B5DA-71E16010E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AB3342-E51E-4B3A-BB07-766DB71EB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09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9508BD-AAB7-4C49-A880-48B9930A0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BB1A6A-4561-4399-98CF-8ACDA97867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366E1C0-0287-4B3B-A5C0-068754A1A5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CDA9D72-265A-4164-9600-338E08FA3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BEB29A-FAE8-490A-A65B-7DA1C5931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C88097E-B5D5-4120-9F61-7C511B618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485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C81F40-8BE3-480F-8682-F8CC0ECC1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63DB91-FBF1-4580-A5F3-77E472DC55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15ED67-F8E5-4C89-94B3-A242FA3084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80CE130-C926-4159-999B-0082971C90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AE6E957-8774-4AB7-A9E3-A4942E7008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9330E1F-4D06-497C-A92C-A1684CFA8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967A394-D5C5-48B5-AADA-31A31CB63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C5F5C29-3467-49F8-B597-54C022F6F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538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9DF8AA-39D1-4FAC-B0E4-C9B38ABBE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343BEA7-4E8C-4C31-AEB4-E06FF467F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47C8D91-EB32-4A7E-AD77-54654E29C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D47DE5B-7160-4F6A-9BBF-929E09623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585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CC9AC57-9A08-43E3-AB6C-B3DD03ED1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547850B-3353-4193-826A-E6C04DA21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6A3CC7-9B97-454B-9ABE-5B4682CDB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66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693BC2-61EA-4118-BE61-489EA2CFC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EC732E-754D-4279-AC45-8617CB0E4C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AA625D-C2D5-4033-9F9B-F8930B7691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AA14F8C-9490-4A0B-8977-6D4C15FB4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6FDCC74-D61E-4270-9570-F5FE62327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372276-0018-44DD-AA9D-B0E2BBF14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451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536396-BCC3-4BEA-9A70-EF4BFB135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3E093AE-AF46-4A0C-8926-88663F59FE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BBD1E3-4600-4166-9D24-92E479B5B3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4CE0D93-2106-4CF8-98A4-8B4546FF4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178499-6957-411D-B645-3856C8332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8B3209C-198D-458C-A019-F6E3B0A39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945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7F0AC92-387D-4B7E-9C9A-E21D54A4E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6B0D81-9E3B-47AA-8B6E-BA829C853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5DE38A-725B-40A2-AF9B-16330AB439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B9BB-AB5D-4738-90B1-5A2F7B87BBD3}" type="datetimeFigureOut">
              <a:rPr lang="zh-CN" altLang="en-US" smtClean="0"/>
              <a:t>2019-01-27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32D1C6-BBFB-487D-A432-072A336453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E2FB61-1B1F-4601-A0B8-394BF44F6E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ECEA1-9ABF-4095-A5F4-A00D52640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802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1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5FD98C0-3DF7-452F-B78E-65726F4CD5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3" r="1759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E8F4841-2429-4A44-A1C6-84D675773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8" y="-294862"/>
            <a:ext cx="4409661" cy="440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936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196266E-1815-44B6-8573-DBBB423C85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16268" b="758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6" name="图片占位符 6">
            <a:extLst>
              <a:ext uri="{FF2B5EF4-FFF2-40B4-BE49-F238E27FC236}">
                <a16:creationId xmlns:a16="http://schemas.microsoft.com/office/drawing/2014/main" id="{D8EDFF7F-9CB3-4D2A-8006-5EB0A608BB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9077" y="1309567"/>
            <a:ext cx="2855711" cy="1772125"/>
          </a:xfrm>
          <a:prstGeom prst="rect">
            <a:avLst/>
          </a:prstGeom>
        </p:spPr>
      </p:pic>
      <p:pic>
        <p:nvPicPr>
          <p:cNvPr id="7" name="图片占位符 8">
            <a:extLst>
              <a:ext uri="{FF2B5EF4-FFF2-40B4-BE49-F238E27FC236}">
                <a16:creationId xmlns:a16="http://schemas.microsoft.com/office/drawing/2014/main" id="{6AC7C571-6E81-4063-A253-F5C79F22570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68598" y="3773468"/>
            <a:ext cx="2855711" cy="177212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F3238E7-8CB5-46D9-B839-D7895B9A18CC}"/>
              </a:ext>
            </a:extLst>
          </p:cNvPr>
          <p:cNvGrpSpPr/>
          <p:nvPr/>
        </p:nvGrpSpPr>
        <p:grpSpPr>
          <a:xfrm>
            <a:off x="2629357" y="883878"/>
            <a:ext cx="1232526" cy="982639"/>
            <a:chOff x="4726996" y="3326855"/>
            <a:chExt cx="1232526" cy="982639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E28BDC1-225E-4853-B313-BA598AF2D56B}"/>
                </a:ext>
              </a:extLst>
            </p:cNvPr>
            <p:cNvSpPr/>
            <p:nvPr/>
          </p:nvSpPr>
          <p:spPr>
            <a:xfrm>
              <a:off x="4726996" y="3326855"/>
              <a:ext cx="982639" cy="982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B7B3E09-CEE7-4743-82B2-FC4389EFD067}"/>
                </a:ext>
              </a:extLst>
            </p:cNvPr>
            <p:cNvSpPr txBox="1"/>
            <p:nvPr/>
          </p:nvSpPr>
          <p:spPr>
            <a:xfrm>
              <a:off x="4813110" y="3402675"/>
              <a:ext cx="1146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Aa西瓜大郎" panose="03000502000000000000" pitchFamily="66" charset="-122"/>
                  <a:ea typeface="Aa西瓜大郎" panose="03000502000000000000" pitchFamily="66" charset="-122"/>
                </a:rPr>
                <a:t>相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EAAEA2B0-8EB0-4532-94E8-5A67B5A305E7}"/>
              </a:ext>
            </a:extLst>
          </p:cNvPr>
          <p:cNvSpPr txBox="1"/>
          <p:nvPr/>
        </p:nvSpPr>
        <p:spPr>
          <a:xfrm>
            <a:off x="3246551" y="1764241"/>
            <a:ext cx="114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Aa西瓜大郎" panose="03000502000000000000" pitchFamily="66" charset="-122"/>
                <a:ea typeface="Aa西瓜大郎" panose="03000502000000000000" pitchFamily="66" charset="-122"/>
              </a:rPr>
              <a:t>见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8A3B6F1-0392-4A71-9914-18659C24C069}"/>
              </a:ext>
            </a:extLst>
          </p:cNvPr>
          <p:cNvSpPr/>
          <p:nvPr/>
        </p:nvSpPr>
        <p:spPr>
          <a:xfrm>
            <a:off x="2317074" y="5376316"/>
            <a:ext cx="49981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6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CB6DC34-3E86-4F5A-9600-1A799578A855}"/>
              </a:ext>
            </a:extLst>
          </p:cNvPr>
          <p:cNvSpPr/>
          <p:nvPr/>
        </p:nvSpPr>
        <p:spPr>
          <a:xfrm>
            <a:off x="7702813" y="1633949"/>
            <a:ext cx="3021496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我希望你放我在心上</a:t>
            </a:r>
            <a:endParaRPr lang="zh-CN" altLang="en-US" sz="2000" b="0" i="0" u="none" strike="noStrike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10CDAF9-A419-436A-A840-2237017D526B}"/>
              </a:ext>
            </a:extLst>
          </p:cNvPr>
          <p:cNvSpPr txBox="1"/>
          <p:nvPr/>
        </p:nvSpPr>
        <p:spPr>
          <a:xfrm>
            <a:off x="2317074" y="3811512"/>
            <a:ext cx="4968534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48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F686D6-0669-4212-B079-BD23F4CBA1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16268" b="758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634439E0-8139-4D54-AA6E-DF2D2CCD6D56}"/>
              </a:ext>
            </a:extLst>
          </p:cNvPr>
          <p:cNvGrpSpPr/>
          <p:nvPr/>
        </p:nvGrpSpPr>
        <p:grpSpPr>
          <a:xfrm>
            <a:off x="10277517" y="352968"/>
            <a:ext cx="1232526" cy="982639"/>
            <a:chOff x="4726996" y="3326855"/>
            <a:chExt cx="1232526" cy="98263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545BB9D-4C4C-4CA3-AA4E-C119C3A9A5B9}"/>
                </a:ext>
              </a:extLst>
            </p:cNvPr>
            <p:cNvSpPr/>
            <p:nvPr/>
          </p:nvSpPr>
          <p:spPr>
            <a:xfrm>
              <a:off x="4726996" y="3326855"/>
              <a:ext cx="982639" cy="982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4C8309A-9620-4486-82CD-381CBFA82BEE}"/>
                </a:ext>
              </a:extLst>
            </p:cNvPr>
            <p:cNvSpPr txBox="1"/>
            <p:nvPr/>
          </p:nvSpPr>
          <p:spPr>
            <a:xfrm>
              <a:off x="4813110" y="3402675"/>
              <a:ext cx="1146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Aa西瓜大郎" panose="03000502000000000000" pitchFamily="66" charset="-122"/>
                  <a:ea typeface="Aa西瓜大郎" panose="03000502000000000000" pitchFamily="66" charset="-122"/>
                </a:rPr>
                <a:t>相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BC44B20-59F0-4136-A012-D96883018EF1}"/>
              </a:ext>
            </a:extLst>
          </p:cNvPr>
          <p:cNvSpPr txBox="1"/>
          <p:nvPr/>
        </p:nvSpPr>
        <p:spPr>
          <a:xfrm>
            <a:off x="10894711" y="1233331"/>
            <a:ext cx="114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Aa西瓜大郎" panose="03000502000000000000" pitchFamily="66" charset="-122"/>
                <a:ea typeface="Aa西瓜大郎" panose="03000502000000000000" pitchFamily="66" charset="-122"/>
              </a:rPr>
              <a:t>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0164196-ECFC-4D04-99BE-0E00ECDFF1A9}"/>
              </a:ext>
            </a:extLst>
          </p:cNvPr>
          <p:cNvSpPr/>
          <p:nvPr/>
        </p:nvSpPr>
        <p:spPr>
          <a:xfrm>
            <a:off x="5696378" y="4952246"/>
            <a:ext cx="49981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C385AB3-004B-4130-A3EA-D2D942B3DEFF}"/>
              </a:ext>
            </a:extLst>
          </p:cNvPr>
          <p:cNvSpPr txBox="1"/>
          <p:nvPr/>
        </p:nvSpPr>
        <p:spPr>
          <a:xfrm>
            <a:off x="4296070" y="2473657"/>
            <a:ext cx="3906430" cy="1116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背靠着背坐在地毯上</a:t>
            </a: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听听音乐聊聊愿望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F82A036-D333-4582-B837-297D56E4CD00}"/>
              </a:ext>
            </a:extLst>
          </p:cNvPr>
          <p:cNvSpPr/>
          <p:nvPr/>
        </p:nvSpPr>
        <p:spPr>
          <a:xfrm>
            <a:off x="1889728" y="4893505"/>
            <a:ext cx="302149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我希望你放我在心上</a:t>
            </a:r>
            <a:endParaRPr lang="zh-CN" altLang="en-US" b="0" i="0" u="none" strike="noStrike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占位符 7">
            <a:extLst>
              <a:ext uri="{FF2B5EF4-FFF2-40B4-BE49-F238E27FC236}">
                <a16:creationId xmlns:a16="http://schemas.microsoft.com/office/drawing/2014/main" id="{BA3A0AC1-BF18-48FF-8D8B-C840BD2BDE0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7117" y="844286"/>
            <a:ext cx="3379995" cy="3380053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13" name="图片占位符 9">
            <a:extLst>
              <a:ext uri="{FF2B5EF4-FFF2-40B4-BE49-F238E27FC236}">
                <a16:creationId xmlns:a16="http://schemas.microsoft.com/office/drawing/2014/main" id="{CA6173FE-5D15-4127-884D-09AC24E457F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21349" y="4463850"/>
            <a:ext cx="1959429" cy="1959463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73EA1676-F8F4-49E2-B00E-7D428B74D4D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47127" y="1335607"/>
            <a:ext cx="1959429" cy="1959463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6E6FA9F-ACC8-4232-915F-A3B05A0253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264" y="785226"/>
            <a:ext cx="2414553" cy="3018191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386EBB5-8225-4D34-92DD-A3A5E13FC359}"/>
              </a:ext>
            </a:extLst>
          </p:cNvPr>
          <p:cNvSpPr txBox="1"/>
          <p:nvPr/>
        </p:nvSpPr>
        <p:spPr>
          <a:xfrm>
            <a:off x="7866319" y="3918241"/>
            <a:ext cx="3549020" cy="1750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47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F686D6-0669-4212-B079-BD23F4CBA1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16268" b="758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占位符 20">
            <a:extLst>
              <a:ext uri="{FF2B5EF4-FFF2-40B4-BE49-F238E27FC236}">
                <a16:creationId xmlns:a16="http://schemas.microsoft.com/office/drawing/2014/main" id="{F19A6702-285E-4839-88AC-64CFA894A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800414" y="1020416"/>
            <a:ext cx="4313586" cy="4313583"/>
          </a:xfrm>
          <a:prstGeom prst="rect">
            <a:avLst/>
          </a:prstGeom>
          <a:solidFill>
            <a:srgbClr val="FFC6E3"/>
          </a:solidFill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D645804-D0A9-4E43-ABB7-93436C147D83}"/>
              </a:ext>
            </a:extLst>
          </p:cNvPr>
          <p:cNvSpPr/>
          <p:nvPr/>
        </p:nvSpPr>
        <p:spPr>
          <a:xfrm>
            <a:off x="6797614" y="4552120"/>
            <a:ext cx="795131" cy="795131"/>
          </a:xfrm>
          <a:prstGeom prst="rect">
            <a:avLst/>
          </a:prstGeom>
          <a:solidFill>
            <a:srgbClr val="EC63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3E5512-49EC-4C50-9697-ECB8F411E3A5}"/>
              </a:ext>
            </a:extLst>
          </p:cNvPr>
          <p:cNvSpPr/>
          <p:nvPr/>
        </p:nvSpPr>
        <p:spPr>
          <a:xfrm>
            <a:off x="1630014" y="1020416"/>
            <a:ext cx="612250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33518F-8290-4476-AD43-416F223F6BEF}"/>
              </a:ext>
            </a:extLst>
          </p:cNvPr>
          <p:cNvSpPr txBox="1"/>
          <p:nvPr/>
        </p:nvSpPr>
        <p:spPr>
          <a:xfrm>
            <a:off x="1539772" y="2071652"/>
            <a:ext cx="4002158" cy="4302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250000"/>
              </a:lnSpc>
            </a:pPr>
            <a:endParaRPr lang="en-US" altLang="zh-CN" sz="1600" dirty="0"/>
          </a:p>
          <a:p>
            <a:pPr>
              <a:lnSpc>
                <a:spcPct val="250000"/>
              </a:lnSpc>
            </a:pPr>
            <a:endParaRPr lang="en-US" altLang="zh-CN" sz="16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6FDAF2E-3A93-4BCC-BED2-0C91D0E30E7A}"/>
              </a:ext>
            </a:extLst>
          </p:cNvPr>
          <p:cNvSpPr/>
          <p:nvPr/>
        </p:nvSpPr>
        <p:spPr>
          <a:xfrm>
            <a:off x="3048940" y="1546034"/>
            <a:ext cx="249299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我希望你放我在心上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E4DD8D5-5195-4FB6-B3BD-93F12C7C4AF7}"/>
              </a:ext>
            </a:extLst>
          </p:cNvPr>
          <p:cNvGrpSpPr/>
          <p:nvPr/>
        </p:nvGrpSpPr>
        <p:grpSpPr>
          <a:xfrm>
            <a:off x="5108342" y="240619"/>
            <a:ext cx="1232526" cy="982639"/>
            <a:chOff x="4726996" y="3326855"/>
            <a:chExt cx="1232526" cy="982639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D0DECBD-408F-4694-8CDB-ED1A1444BC0D}"/>
                </a:ext>
              </a:extLst>
            </p:cNvPr>
            <p:cNvSpPr/>
            <p:nvPr/>
          </p:nvSpPr>
          <p:spPr>
            <a:xfrm>
              <a:off x="4726996" y="3326855"/>
              <a:ext cx="982639" cy="982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DBBFFD4-9D7C-40BB-A5F6-0C31C0377B5D}"/>
                </a:ext>
              </a:extLst>
            </p:cNvPr>
            <p:cNvSpPr txBox="1"/>
            <p:nvPr/>
          </p:nvSpPr>
          <p:spPr>
            <a:xfrm>
              <a:off x="4813110" y="3402675"/>
              <a:ext cx="1146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Aa西瓜大郎" panose="03000502000000000000" pitchFamily="66" charset="-122"/>
                  <a:ea typeface="Aa西瓜大郎" panose="03000502000000000000" pitchFamily="66" charset="-122"/>
                </a:rPr>
                <a:t>相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EA15CA9-E2C2-40D1-8DBA-596F6C122668}"/>
              </a:ext>
            </a:extLst>
          </p:cNvPr>
          <p:cNvSpPr txBox="1"/>
          <p:nvPr/>
        </p:nvSpPr>
        <p:spPr>
          <a:xfrm>
            <a:off x="5725536" y="1120982"/>
            <a:ext cx="114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Aa西瓜大郎" panose="03000502000000000000" pitchFamily="66" charset="-122"/>
                <a:ea typeface="Aa西瓜大郎" panose="03000502000000000000" pitchFamily="66" charset="-122"/>
              </a:rPr>
              <a:t>知</a:t>
            </a:r>
          </a:p>
        </p:txBody>
      </p:sp>
    </p:spTree>
    <p:extLst>
      <p:ext uri="{BB962C8B-B14F-4D97-AF65-F5344CB8AC3E}">
        <p14:creationId xmlns:p14="http://schemas.microsoft.com/office/powerpoint/2010/main" val="360461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F686D6-0669-4212-B079-BD23F4CBA1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16268" b="758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占位符 7">
            <a:extLst>
              <a:ext uri="{FF2B5EF4-FFF2-40B4-BE49-F238E27FC236}">
                <a16:creationId xmlns:a16="http://schemas.microsoft.com/office/drawing/2014/main" id="{ADBBD550-3CB5-417E-8A2E-2D05D57348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25497" y="4071510"/>
            <a:ext cx="1480642" cy="1391070"/>
          </a:xfrm>
          <a:prstGeom prst="heart">
            <a:avLst/>
          </a:prstGeom>
        </p:spPr>
      </p:pic>
      <p:pic>
        <p:nvPicPr>
          <p:cNvPr id="5" name="图片占位符 9">
            <a:extLst>
              <a:ext uri="{FF2B5EF4-FFF2-40B4-BE49-F238E27FC236}">
                <a16:creationId xmlns:a16="http://schemas.microsoft.com/office/drawing/2014/main" id="{823F80DD-B355-4724-A082-037A14B798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4936" y="541967"/>
            <a:ext cx="2085635" cy="1959463"/>
          </a:xfrm>
          <a:prstGeom prst="heart">
            <a:avLst/>
          </a:prstGeom>
        </p:spPr>
      </p:pic>
      <p:pic>
        <p:nvPicPr>
          <p:cNvPr id="6" name="图片占位符 11">
            <a:extLst>
              <a:ext uri="{FF2B5EF4-FFF2-40B4-BE49-F238E27FC236}">
                <a16:creationId xmlns:a16="http://schemas.microsoft.com/office/drawing/2014/main" id="{CD3B41B2-8587-46D4-8850-C2BC7E2AB8B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5737" y="2821345"/>
            <a:ext cx="2085635" cy="1959463"/>
          </a:xfrm>
          <a:prstGeom prst="heart">
            <a:avLst/>
          </a:prstGeom>
        </p:spPr>
      </p:pic>
      <p:pic>
        <p:nvPicPr>
          <p:cNvPr id="7" name="图片占位符 13">
            <a:extLst>
              <a:ext uri="{FF2B5EF4-FFF2-40B4-BE49-F238E27FC236}">
                <a16:creationId xmlns:a16="http://schemas.microsoft.com/office/drawing/2014/main" id="{B1FB39A2-B5B4-44AF-BC23-16F026970F4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4955" y="1050863"/>
            <a:ext cx="4317840" cy="4056629"/>
          </a:xfrm>
          <a:prstGeom prst="hear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4D4682B-F114-4FFA-9375-A5A0AB1184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007" y="1050863"/>
            <a:ext cx="4491450" cy="44914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DCF8A53-FEA4-49E3-A24A-DC3801A9E6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154" y="2291980"/>
            <a:ext cx="2414553" cy="301819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8601892-4E82-478C-B31C-358E33B6BF77}"/>
              </a:ext>
            </a:extLst>
          </p:cNvPr>
          <p:cNvGrpSpPr/>
          <p:nvPr/>
        </p:nvGrpSpPr>
        <p:grpSpPr>
          <a:xfrm>
            <a:off x="9973613" y="580620"/>
            <a:ext cx="1232526" cy="982639"/>
            <a:chOff x="4726996" y="3326855"/>
            <a:chExt cx="1232526" cy="98263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0B76CDC-8FEA-450A-B794-F061350F85D3}"/>
                </a:ext>
              </a:extLst>
            </p:cNvPr>
            <p:cNvSpPr/>
            <p:nvPr/>
          </p:nvSpPr>
          <p:spPr>
            <a:xfrm>
              <a:off x="4726996" y="3326855"/>
              <a:ext cx="982639" cy="982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383461F-4DD2-4D21-9C05-B9F55BAFF172}"/>
                </a:ext>
              </a:extLst>
            </p:cNvPr>
            <p:cNvSpPr txBox="1"/>
            <p:nvPr/>
          </p:nvSpPr>
          <p:spPr>
            <a:xfrm>
              <a:off x="4813110" y="3402675"/>
              <a:ext cx="1146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Aa西瓜大郎" panose="03000502000000000000" pitchFamily="66" charset="-122"/>
                  <a:ea typeface="Aa西瓜大郎" panose="03000502000000000000" pitchFamily="66" charset="-122"/>
                </a:rPr>
                <a:t>相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23D3818-6B83-4190-902E-D8C63F334D34}"/>
              </a:ext>
            </a:extLst>
          </p:cNvPr>
          <p:cNvSpPr txBox="1"/>
          <p:nvPr/>
        </p:nvSpPr>
        <p:spPr>
          <a:xfrm>
            <a:off x="10590807" y="1460983"/>
            <a:ext cx="114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Aa西瓜大郎" panose="03000502000000000000" pitchFamily="66" charset="-122"/>
                <a:ea typeface="Aa西瓜大郎" panose="03000502000000000000" pitchFamily="66" charset="-122"/>
              </a:rPr>
              <a:t>知</a:t>
            </a:r>
          </a:p>
        </p:txBody>
      </p:sp>
    </p:spTree>
    <p:extLst>
      <p:ext uri="{BB962C8B-B14F-4D97-AF65-F5344CB8AC3E}">
        <p14:creationId xmlns:p14="http://schemas.microsoft.com/office/powerpoint/2010/main" val="365959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F686D6-0669-4212-B079-BD23F4CBA1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16268" b="758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871209F-96ED-4A67-A23C-5BAFFC9BE4DB}"/>
              </a:ext>
            </a:extLst>
          </p:cNvPr>
          <p:cNvSpPr/>
          <p:nvPr/>
        </p:nvSpPr>
        <p:spPr>
          <a:xfrm>
            <a:off x="3246783" y="799410"/>
            <a:ext cx="612250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293C7C-037C-4693-90AE-0DB1CFDF0D82}"/>
              </a:ext>
            </a:extLst>
          </p:cNvPr>
          <p:cNvSpPr txBox="1"/>
          <p:nvPr/>
        </p:nvSpPr>
        <p:spPr>
          <a:xfrm>
            <a:off x="4306956" y="2158244"/>
            <a:ext cx="4002158" cy="4302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250000"/>
              </a:lnSpc>
            </a:pPr>
            <a:endParaRPr lang="en-US" altLang="zh-CN" sz="1600" dirty="0"/>
          </a:p>
          <a:p>
            <a:pPr algn="ctr">
              <a:lnSpc>
                <a:spcPct val="250000"/>
              </a:lnSpc>
            </a:pPr>
            <a:endParaRPr lang="en-US" altLang="zh-CN" sz="1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5C5DE7B-2C3C-43C9-96E3-07AAB7E30290}"/>
              </a:ext>
            </a:extLst>
          </p:cNvPr>
          <p:cNvSpPr/>
          <p:nvPr/>
        </p:nvSpPr>
        <p:spPr>
          <a:xfrm>
            <a:off x="5061540" y="1379837"/>
            <a:ext cx="249299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我希望你放我在心上</a:t>
            </a:r>
          </a:p>
        </p:txBody>
      </p:sp>
      <p:pic>
        <p:nvPicPr>
          <p:cNvPr id="7" name="图片占位符 13">
            <a:extLst>
              <a:ext uri="{FF2B5EF4-FFF2-40B4-BE49-F238E27FC236}">
                <a16:creationId xmlns:a16="http://schemas.microsoft.com/office/drawing/2014/main" id="{1776143C-6E51-4E4F-9747-77C942D8FD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851803">
            <a:off x="1377439" y="3894241"/>
            <a:ext cx="2765949" cy="2598621"/>
          </a:xfrm>
          <a:prstGeom prst="heart">
            <a:avLst/>
          </a:prstGeom>
        </p:spPr>
      </p:pic>
      <p:pic>
        <p:nvPicPr>
          <p:cNvPr id="8" name="图片占位符 13">
            <a:extLst>
              <a:ext uri="{FF2B5EF4-FFF2-40B4-BE49-F238E27FC236}">
                <a16:creationId xmlns:a16="http://schemas.microsoft.com/office/drawing/2014/main" id="{AF2A4FC6-6076-4E32-B3DD-E1E1E5B19D7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09842">
            <a:off x="8228275" y="3894239"/>
            <a:ext cx="2765949" cy="2598621"/>
          </a:xfrm>
          <a:prstGeom prst="heart">
            <a:avLst/>
          </a:prstGeom>
        </p:spPr>
      </p:pic>
      <p:pic>
        <p:nvPicPr>
          <p:cNvPr id="9" name="图片占位符 7">
            <a:extLst>
              <a:ext uri="{FF2B5EF4-FFF2-40B4-BE49-F238E27FC236}">
                <a16:creationId xmlns:a16="http://schemas.microsoft.com/office/drawing/2014/main" id="{77F1012E-C2C1-451B-BB4D-1890D7F420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662"/>
          <a:stretch/>
        </p:blipFill>
        <p:spPr>
          <a:xfrm>
            <a:off x="710386" y="721372"/>
            <a:ext cx="2655667" cy="2234315"/>
          </a:xfrm>
          <a:prstGeom prst="rect">
            <a:avLst/>
          </a:prstGeom>
        </p:spPr>
      </p:pic>
      <p:pic>
        <p:nvPicPr>
          <p:cNvPr id="10" name="图片占位符 7">
            <a:extLst>
              <a:ext uri="{FF2B5EF4-FFF2-40B4-BE49-F238E27FC236}">
                <a16:creationId xmlns:a16="http://schemas.microsoft.com/office/drawing/2014/main" id="{B5009793-B32F-4AC3-A05E-19E13767A3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662"/>
          <a:stretch/>
        </p:blipFill>
        <p:spPr>
          <a:xfrm>
            <a:off x="8718705" y="747876"/>
            <a:ext cx="2655667" cy="2234315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A022CD47-6212-46C7-B7F3-2E5FF47A15B3}"/>
              </a:ext>
            </a:extLst>
          </p:cNvPr>
          <p:cNvGrpSpPr/>
          <p:nvPr/>
        </p:nvGrpSpPr>
        <p:grpSpPr>
          <a:xfrm>
            <a:off x="3597650" y="503844"/>
            <a:ext cx="1232526" cy="982639"/>
            <a:chOff x="4726996" y="3326855"/>
            <a:chExt cx="1232526" cy="982639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B432F1E-6F38-4293-A9B6-BAE0EA13849C}"/>
                </a:ext>
              </a:extLst>
            </p:cNvPr>
            <p:cNvSpPr/>
            <p:nvPr/>
          </p:nvSpPr>
          <p:spPr>
            <a:xfrm>
              <a:off x="4726996" y="3326855"/>
              <a:ext cx="982639" cy="982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DFAFA35-06A0-4CAE-99AA-180123047461}"/>
                </a:ext>
              </a:extLst>
            </p:cNvPr>
            <p:cNvSpPr txBox="1"/>
            <p:nvPr/>
          </p:nvSpPr>
          <p:spPr>
            <a:xfrm>
              <a:off x="4813110" y="3402675"/>
              <a:ext cx="1146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Aa西瓜大郎" panose="03000502000000000000" pitchFamily="66" charset="-122"/>
                  <a:ea typeface="Aa西瓜大郎" panose="03000502000000000000" pitchFamily="66" charset="-122"/>
                </a:rPr>
                <a:t>相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B70C36B7-3728-493A-A630-038571823640}"/>
              </a:ext>
            </a:extLst>
          </p:cNvPr>
          <p:cNvSpPr txBox="1"/>
          <p:nvPr/>
        </p:nvSpPr>
        <p:spPr>
          <a:xfrm>
            <a:off x="4214844" y="1384207"/>
            <a:ext cx="114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Aa西瓜大郎" panose="03000502000000000000" pitchFamily="66" charset="-122"/>
                <a:ea typeface="Aa西瓜大郎" panose="03000502000000000000" pitchFamily="66" charset="-122"/>
              </a:rPr>
              <a:t>伴</a:t>
            </a:r>
          </a:p>
        </p:txBody>
      </p:sp>
    </p:spTree>
    <p:extLst>
      <p:ext uri="{BB962C8B-B14F-4D97-AF65-F5344CB8AC3E}">
        <p14:creationId xmlns:p14="http://schemas.microsoft.com/office/powerpoint/2010/main" val="76663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53 0.00023 L 0.20547 0.00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2 -0.00417 L -0.2418 -0.0041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F686D6-0669-4212-B079-BD23F4CBA1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16268" b="758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占位符 6">
            <a:extLst>
              <a:ext uri="{FF2B5EF4-FFF2-40B4-BE49-F238E27FC236}">
                <a16:creationId xmlns:a16="http://schemas.microsoft.com/office/drawing/2014/main" id="{07A53A5E-F7BC-4B8E-8830-DCA7F129BC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078"/>
          <a:stretch/>
        </p:blipFill>
        <p:spPr>
          <a:xfrm>
            <a:off x="668061" y="410809"/>
            <a:ext cx="1730584" cy="3472992"/>
          </a:xfrm>
          <a:prstGeom prst="rect">
            <a:avLst/>
          </a:prstGeom>
        </p:spPr>
      </p:pic>
      <p:pic>
        <p:nvPicPr>
          <p:cNvPr id="5" name="图片占位符 6">
            <a:extLst>
              <a:ext uri="{FF2B5EF4-FFF2-40B4-BE49-F238E27FC236}">
                <a16:creationId xmlns:a16="http://schemas.microsoft.com/office/drawing/2014/main" id="{14625260-11B1-41D2-B9D7-9480A4D619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886" r="33192"/>
          <a:stretch/>
        </p:blipFill>
        <p:spPr>
          <a:xfrm>
            <a:off x="2648052" y="1501371"/>
            <a:ext cx="1730584" cy="3472992"/>
          </a:xfrm>
          <a:prstGeom prst="rect">
            <a:avLst/>
          </a:prstGeom>
        </p:spPr>
      </p:pic>
      <p:pic>
        <p:nvPicPr>
          <p:cNvPr id="6" name="图片占位符 6">
            <a:extLst>
              <a:ext uri="{FF2B5EF4-FFF2-40B4-BE49-F238E27FC236}">
                <a16:creationId xmlns:a16="http://schemas.microsoft.com/office/drawing/2014/main" id="{A1B617BC-F8B3-490A-82BE-0786C91F3F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962" r="-847"/>
          <a:stretch/>
        </p:blipFill>
        <p:spPr>
          <a:xfrm>
            <a:off x="4628043" y="2874259"/>
            <a:ext cx="1891244" cy="347299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461879B-09F0-4774-9DD5-2B8D99D5B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010" y="510749"/>
            <a:ext cx="2414553" cy="301819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CB208B5-93EC-451D-AB29-914F721301B9}"/>
              </a:ext>
            </a:extLst>
          </p:cNvPr>
          <p:cNvSpPr txBox="1"/>
          <p:nvPr/>
        </p:nvSpPr>
        <p:spPr>
          <a:xfrm>
            <a:off x="7452661" y="2052984"/>
            <a:ext cx="3694669" cy="3963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200000"/>
              </a:lnSpc>
            </a:pPr>
            <a:endParaRPr lang="en-US" altLang="zh-CN" sz="1600" dirty="0"/>
          </a:p>
          <a:p>
            <a:pPr>
              <a:lnSpc>
                <a:spcPct val="200000"/>
              </a:lnSpc>
            </a:pPr>
            <a:endParaRPr lang="en-US" altLang="zh-CN" sz="16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8DCDED0-3029-4B1D-B5A6-65B394D1FC2A}"/>
              </a:ext>
            </a:extLst>
          </p:cNvPr>
          <p:cNvSpPr/>
          <p:nvPr/>
        </p:nvSpPr>
        <p:spPr>
          <a:xfrm>
            <a:off x="8871587" y="1527365"/>
            <a:ext cx="249299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我希望你放我在心上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A867A08-5CDD-4903-B565-793BC9E6044D}"/>
              </a:ext>
            </a:extLst>
          </p:cNvPr>
          <p:cNvGrpSpPr/>
          <p:nvPr/>
        </p:nvGrpSpPr>
        <p:grpSpPr>
          <a:xfrm>
            <a:off x="5114176" y="484245"/>
            <a:ext cx="1232526" cy="982639"/>
            <a:chOff x="4726996" y="3326855"/>
            <a:chExt cx="1232526" cy="98263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018FC2D-79F9-4812-A785-C7C5AA465F6C}"/>
                </a:ext>
              </a:extLst>
            </p:cNvPr>
            <p:cNvSpPr/>
            <p:nvPr/>
          </p:nvSpPr>
          <p:spPr>
            <a:xfrm>
              <a:off x="4726996" y="3326855"/>
              <a:ext cx="982639" cy="982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67B4770-B910-441F-9952-CDE67716C693}"/>
                </a:ext>
              </a:extLst>
            </p:cNvPr>
            <p:cNvSpPr txBox="1"/>
            <p:nvPr/>
          </p:nvSpPr>
          <p:spPr>
            <a:xfrm>
              <a:off x="4813110" y="3402675"/>
              <a:ext cx="1146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Aa西瓜大郎" panose="03000502000000000000" pitchFamily="66" charset="-122"/>
                  <a:ea typeface="Aa西瓜大郎" panose="03000502000000000000" pitchFamily="66" charset="-122"/>
                </a:rPr>
                <a:t>相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B479E61-5343-4623-9472-BE6C7927585F}"/>
              </a:ext>
            </a:extLst>
          </p:cNvPr>
          <p:cNvSpPr txBox="1"/>
          <p:nvPr/>
        </p:nvSpPr>
        <p:spPr>
          <a:xfrm>
            <a:off x="5731370" y="1391112"/>
            <a:ext cx="114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Aa西瓜大郎" panose="03000502000000000000" pitchFamily="66" charset="-122"/>
                <a:ea typeface="Aa西瓜大郎" panose="03000502000000000000" pitchFamily="66" charset="-122"/>
              </a:rPr>
              <a:t>爱</a:t>
            </a:r>
          </a:p>
        </p:txBody>
      </p:sp>
    </p:spTree>
    <p:extLst>
      <p:ext uri="{BB962C8B-B14F-4D97-AF65-F5344CB8AC3E}">
        <p14:creationId xmlns:p14="http://schemas.microsoft.com/office/powerpoint/2010/main" val="278568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ACDEDF3-9570-47E4-AB0F-161C6131F0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r="16268" b="758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6" name="图片占位符 7">
            <a:extLst>
              <a:ext uri="{FF2B5EF4-FFF2-40B4-BE49-F238E27FC236}">
                <a16:creationId xmlns:a16="http://schemas.microsoft.com/office/drawing/2014/main" id="{D5F91641-AD21-414B-B52D-73AF15ED41F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738" y="1101641"/>
            <a:ext cx="2520881" cy="2583496"/>
          </a:xfrm>
          <a:prstGeom prst="ellipse">
            <a:avLst/>
          </a:prstGeom>
        </p:spPr>
      </p:pic>
      <p:pic>
        <p:nvPicPr>
          <p:cNvPr id="7" name="图片占位符 11">
            <a:extLst>
              <a:ext uri="{FF2B5EF4-FFF2-40B4-BE49-F238E27FC236}">
                <a16:creationId xmlns:a16="http://schemas.microsoft.com/office/drawing/2014/main" id="{EAE1BB8F-8D97-462A-A0CE-765F7321E8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5147" y="3180453"/>
            <a:ext cx="2684061" cy="2583496"/>
          </a:xfrm>
          <a:prstGeom prst="ellipse">
            <a:avLst/>
          </a:prstGeom>
        </p:spPr>
      </p:pic>
      <p:pic>
        <p:nvPicPr>
          <p:cNvPr id="8" name="图片占位符 15">
            <a:extLst>
              <a:ext uri="{FF2B5EF4-FFF2-40B4-BE49-F238E27FC236}">
                <a16:creationId xmlns:a16="http://schemas.microsoft.com/office/drawing/2014/main" id="{AA39C3D9-73F9-4700-A9A5-53349CE17F1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9885" y="1597910"/>
            <a:ext cx="2804377" cy="2874291"/>
          </a:xfrm>
          <a:prstGeom prst="ellipse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323C494-9E5D-4B2B-A639-B2980E30851E}"/>
              </a:ext>
            </a:extLst>
          </p:cNvPr>
          <p:cNvSpPr/>
          <p:nvPr/>
        </p:nvSpPr>
        <p:spPr>
          <a:xfrm>
            <a:off x="4799367" y="851829"/>
            <a:ext cx="268406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E1D2E6-49FC-467D-ACD1-814014B90E29}"/>
              </a:ext>
            </a:extLst>
          </p:cNvPr>
          <p:cNvSpPr txBox="1"/>
          <p:nvPr/>
        </p:nvSpPr>
        <p:spPr>
          <a:xfrm>
            <a:off x="4627717" y="1554530"/>
            <a:ext cx="2855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porttito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2A6F072-4A21-4A7B-9622-2C6BD9E8DF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008" y="3517145"/>
            <a:ext cx="2414553" cy="301819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A2F085E-2BF4-4085-819C-471037322009}"/>
              </a:ext>
            </a:extLst>
          </p:cNvPr>
          <p:cNvSpPr/>
          <p:nvPr/>
        </p:nvSpPr>
        <p:spPr>
          <a:xfrm>
            <a:off x="1943656" y="3888214"/>
            <a:ext cx="268406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B9E6413-231A-49C3-858F-06BF0D6534FD}"/>
              </a:ext>
            </a:extLst>
          </p:cNvPr>
          <p:cNvSpPr txBox="1"/>
          <p:nvPr/>
        </p:nvSpPr>
        <p:spPr>
          <a:xfrm>
            <a:off x="1772006" y="4590915"/>
            <a:ext cx="2855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porttito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755B592-B5C1-4C09-93B1-8740CD358808}"/>
              </a:ext>
            </a:extLst>
          </p:cNvPr>
          <p:cNvSpPr/>
          <p:nvPr/>
        </p:nvSpPr>
        <p:spPr>
          <a:xfrm>
            <a:off x="8012529" y="4507932"/>
            <a:ext cx="268406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你希望我越来越温柔 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F4D8B91-7DB9-4A0A-B556-077DE3571D3E}"/>
              </a:ext>
            </a:extLst>
          </p:cNvPr>
          <p:cNvSpPr txBox="1"/>
          <p:nvPr/>
        </p:nvSpPr>
        <p:spPr>
          <a:xfrm>
            <a:off x="7840879" y="5210633"/>
            <a:ext cx="285571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porttito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4BB2D78-8A71-487E-A7EE-0919D7053ACA}"/>
              </a:ext>
            </a:extLst>
          </p:cNvPr>
          <p:cNvGrpSpPr/>
          <p:nvPr/>
        </p:nvGrpSpPr>
        <p:grpSpPr>
          <a:xfrm>
            <a:off x="10277517" y="326464"/>
            <a:ext cx="1232526" cy="982639"/>
            <a:chOff x="4726996" y="3326855"/>
            <a:chExt cx="1232526" cy="982639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B533704-4A49-44AB-9322-ADFD2F4AE7BD}"/>
                </a:ext>
              </a:extLst>
            </p:cNvPr>
            <p:cNvSpPr/>
            <p:nvPr/>
          </p:nvSpPr>
          <p:spPr>
            <a:xfrm>
              <a:off x="4726996" y="3326855"/>
              <a:ext cx="982639" cy="982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F47CCC9-73C1-40DE-A735-E65462B2D228}"/>
                </a:ext>
              </a:extLst>
            </p:cNvPr>
            <p:cNvSpPr txBox="1"/>
            <p:nvPr/>
          </p:nvSpPr>
          <p:spPr>
            <a:xfrm>
              <a:off x="4813110" y="3402675"/>
              <a:ext cx="11464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Aa西瓜大郎" panose="03000502000000000000" pitchFamily="66" charset="-122"/>
                  <a:ea typeface="Aa西瓜大郎" panose="03000502000000000000" pitchFamily="66" charset="-122"/>
                </a:rPr>
                <a:t>相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A34077E0-18C4-4AB4-B3D0-D02E6A0A66FC}"/>
              </a:ext>
            </a:extLst>
          </p:cNvPr>
          <p:cNvSpPr txBox="1"/>
          <p:nvPr/>
        </p:nvSpPr>
        <p:spPr>
          <a:xfrm>
            <a:off x="10894711" y="1233331"/>
            <a:ext cx="114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Aa西瓜大郎" panose="03000502000000000000" pitchFamily="66" charset="-122"/>
                <a:ea typeface="Aa西瓜大郎" panose="03000502000000000000" pitchFamily="66" charset="-122"/>
              </a:rPr>
              <a:t>守</a:t>
            </a:r>
          </a:p>
        </p:txBody>
      </p:sp>
    </p:spTree>
    <p:extLst>
      <p:ext uri="{BB962C8B-B14F-4D97-AF65-F5344CB8AC3E}">
        <p14:creationId xmlns:p14="http://schemas.microsoft.com/office/powerpoint/2010/main" val="358325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5FD98C0-3DF7-452F-B78E-65726F4CD5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3" r="1759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46D2A14-F2B8-4338-95D0-DDE46C3381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228" y="699052"/>
            <a:ext cx="6090842" cy="346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91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284</Words>
  <Application>Microsoft Office PowerPoint</Application>
  <PresentationFormat>宽屏</PresentationFormat>
  <Paragraphs>36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Aa西瓜大郎</vt:lpstr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asus</cp:lastModifiedBy>
  <cp:revision>7</cp:revision>
  <dcterms:created xsi:type="dcterms:W3CDTF">2019-01-27T12:20:11Z</dcterms:created>
  <dcterms:modified xsi:type="dcterms:W3CDTF">2019-01-27T14:02:58Z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v1.0_mb_wIeGxwmeZiKr8CI1e4jq9g==</vt:lpwstr>
  </property>
</Properties>
</file>