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udio/mpeg" Extension="mp3"/>
  <Default ContentType="image/png" Extension="png"/>
  <Default ContentType="application/vnd.openxmlformats-package.relationships+xml" Extension="rels"/>
  <Default ContentType="image/vnd.ms-photo" Extension="wdp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'1.0' encoding='UTF-8' standalone='yes'?>
<Relationships xmlns="http://schemas.openxmlformats.org/package/2006/relationships">
 <Relationship Target="docProps/app.xml" Type="http://schemas.openxmlformats.org/officeDocument/2006/relationships/extended-properties" Id="rId3"/>
 <Relationship Target="docProps/core.xml" Type="http://schemas.openxmlformats.org/package/2006/relationships/metadata/core-properties" Id="rId2"/>
 <Relationship Target="ppt/presentation.xml" Type="http://schemas.openxmlformats.org/officeDocument/2006/relationships/officeDocument" Id="rId1"/>
 <Relationship Target="docProps/custom.xml" Type="http://schemas.openxmlformats.org/officeDocument/2006/relationships/custom-properties" Id="rId4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307" r:id="rId3"/>
    <p:sldId id="308" r:id="rId4"/>
    <p:sldId id="323" r:id="rId5"/>
    <p:sldId id="338" r:id="rId6"/>
    <p:sldId id="339" r:id="rId7"/>
    <p:sldId id="340" r:id="rId8"/>
    <p:sldId id="335" r:id="rId9"/>
    <p:sldId id="342" r:id="rId10"/>
    <p:sldId id="341" r:id="rId11"/>
    <p:sldId id="343" r:id="rId12"/>
    <p:sldId id="332" r:id="rId13"/>
    <p:sldId id="345" r:id="rId14"/>
    <p:sldId id="344" r:id="rId15"/>
    <p:sldId id="346" r:id="rId16"/>
    <p:sldId id="321" r:id="rId17"/>
    <p:sldId id="319" r:id="rId18"/>
    <p:sldId id="322" r:id="rId1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方正清刻本悦宋简体" panose="02000000000000000000" pitchFamily="2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微软雅黑 Light" panose="020B0502040204020203" pitchFamily="34" charset="-122"/>
      <p:regular r:id="rId29"/>
    </p:embeddedFont>
    <p:embeddedFont>
      <p:font typeface="一纸情书拼音体" panose="02000503000000000000" pitchFamily="2" charset="-122"/>
      <p:regular r:id="rId3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BEA4"/>
    <a:srgbClr val="E2C8AD"/>
    <a:srgbClr val="2C5F84"/>
    <a:srgbClr val="3D6EBA"/>
    <a:srgbClr val="303D48"/>
    <a:srgbClr val="2128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730" y="62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2D080CDF-9F82-47DE-9F5B-9CF6B45876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04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A97A-AA29-490B-B150-B2BCF4F10466}" type="datetimeFigureOut">
              <a:rPr lang="zh-CN" altLang="en-US" smtClean="0"/>
              <a:t>2019/2/1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1BA42-C96E-41AC-AF4B-C4ACC52AD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76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A97A-AA29-490B-B150-B2BCF4F10466}" type="datetimeFigureOut">
              <a:rPr lang="zh-CN" altLang="en-US" smtClean="0"/>
              <a:t>2019/2/1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1BA42-C96E-41AC-AF4B-C4ACC52AD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64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A97A-AA29-490B-B150-B2BCF4F10466}" type="datetimeFigureOut">
              <a:rPr lang="zh-CN" altLang="en-US" smtClean="0"/>
              <a:t>2019/2/1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1BA42-C96E-41AC-AF4B-C4ACC52AD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198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5558A9B-DA82-4DEF-BFAB-B7DC71E1D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1FF28E14-02A7-4FD2-8AB6-B4195857976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33876" y="1370339"/>
            <a:ext cx="2676247" cy="1790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7338BD96-BB53-4A0A-A137-BFDF5F36BE0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43652" y="1370338"/>
            <a:ext cx="2673844" cy="1790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41D8A1A7-0996-4517-8A5E-7AC09EA212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26503" y="1370338"/>
            <a:ext cx="2676247" cy="1790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1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5558A9B-DA82-4DEF-BFAB-B7DC71E1D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5DE09E71-151D-4429-90B1-F8787C52729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6548" y="1292106"/>
            <a:ext cx="2236381" cy="1673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B97E919F-A756-47D9-962E-5F4AFDDC50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709244" y="1292106"/>
            <a:ext cx="2236381" cy="1673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94318A2-6EBD-4AAC-A2C2-D37B3893A4B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86548" y="3034014"/>
            <a:ext cx="2236381" cy="1673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9D6FA07A-44EB-4597-9DCD-F2AB6E03F5A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709244" y="3034014"/>
            <a:ext cx="2236381" cy="1673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64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5558A9B-DA82-4DEF-BFAB-B7DC71E1D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10860A9-4FAD-4291-9895-FCA67F9E703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787384" y="1216046"/>
            <a:ext cx="3351371" cy="173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D6A789CD-988C-46F9-804F-F910B500C90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787384" y="3106959"/>
            <a:ext cx="3351371" cy="173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9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5558A9B-DA82-4DEF-BFAB-B7DC71E1D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10860A9-4FAD-4291-9895-FCA67F9E703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148522" y="1362602"/>
            <a:ext cx="3351371" cy="173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D6A789CD-988C-46F9-804F-F910B500C90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20234" y="1362602"/>
            <a:ext cx="3351371" cy="173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2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5558A9B-DA82-4DEF-BFAB-B7DC71E1D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52D07133-9C22-4791-B9C8-3DF4486C200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5607" y="1206381"/>
            <a:ext cx="1795826" cy="18612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E51F405B-6CD9-4A79-88EC-176D4D60FA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664710" y="1206380"/>
            <a:ext cx="1795826" cy="18612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8FD6DE26-57D8-4BBE-9DC6-8376474D251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93813" y="1206380"/>
            <a:ext cx="1795826" cy="18612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A9DA582-CB9A-43F8-A005-BC42864FA4B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722916" y="1206380"/>
            <a:ext cx="1795826" cy="18612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60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5558A9B-DA82-4DEF-BFAB-B7DC71E1D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F25ADDA1-1C59-4C9E-9FC9-5175B6DC43D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56145" y="1327354"/>
            <a:ext cx="2813596" cy="1730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EFB45AC5-3BED-4443-888A-9FB450E213F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66771" y="1327354"/>
            <a:ext cx="2813596" cy="1730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C5223CB3-2FE1-49C0-87FB-3B64488BEAA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61458" y="1327354"/>
            <a:ext cx="2813596" cy="1730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46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5558A9B-DA82-4DEF-BFAB-B7DC71E1D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10860A9-4FAD-4291-9895-FCA67F9E703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2546" y="1107183"/>
            <a:ext cx="3351371" cy="173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D6A789CD-988C-46F9-804F-F910B500C90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2546" y="3013982"/>
            <a:ext cx="3351371" cy="173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33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5558A9B-DA82-4DEF-BFAB-B7DC71E1D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10860A9-4FAD-4291-9895-FCA67F9E703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72000" y="1323492"/>
            <a:ext cx="1909311" cy="3278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D6A789CD-988C-46F9-804F-F910B500C90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66272" y="1323491"/>
            <a:ext cx="1909311" cy="3278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73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A97A-AA29-490B-B150-B2BCF4F10466}" type="datetimeFigureOut">
              <a:rPr lang="zh-CN" altLang="en-US" smtClean="0"/>
              <a:t>2019/2/1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1BA42-C96E-41AC-AF4B-C4ACC52AD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097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69" r:id="rId10"/>
    <p:sldLayoutId id="2147483670" r:id="rId11"/>
    <p:sldLayoutId id="2147483671" r:id="rId12"/>
    <p:sldLayoutId id="2147483672" r:id="rId13"/>
  </p:sldLayoutIdLst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chn.docer.com/works?userid=3067349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04366912-DA9A-4B0C-A962-8D1590051F83}"/>
              </a:ext>
            </a:extLst>
          </p:cNvPr>
          <p:cNvSpPr/>
          <p:nvPr/>
        </p:nvSpPr>
        <p:spPr>
          <a:xfrm>
            <a:off x="1694895" y="1743310"/>
            <a:ext cx="5827236" cy="144655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>
                <a:solidFill>
                  <a:schemeClr val="tx1">
                    <a:lumMod val="75000"/>
                    <a:lumOff val="25000"/>
                  </a:schemeClr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  <a:sym typeface="微软雅黑" panose="020B0503020204020204" pitchFamily="34" charset="-122"/>
              </a:rPr>
              <a:t>慢慢喜欢你</a:t>
            </a:r>
            <a:endParaRPr lang="zh-CN" altLang="en-US" sz="8800" dirty="0">
              <a:solidFill>
                <a:schemeClr val="tx1">
                  <a:lumMod val="75000"/>
                  <a:lumOff val="25000"/>
                </a:schemeClr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8C371A5-9AF4-4180-8C37-31E57E3CE158}"/>
              </a:ext>
            </a:extLst>
          </p:cNvPr>
          <p:cNvSpPr/>
          <p:nvPr/>
        </p:nvSpPr>
        <p:spPr>
          <a:xfrm>
            <a:off x="2322513" y="3189860"/>
            <a:ext cx="4572000" cy="704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慢慢喜欢你    慢慢的回忆     慢慢的陪你     慢慢的老去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因为慢慢是个最好的原因</a:t>
            </a:r>
          </a:p>
        </p:txBody>
      </p:sp>
      <p:pic>
        <p:nvPicPr>
          <p:cNvPr id="2" name="慢慢喜欢你">
            <a:hlinkClick r:id="" action="ppaction://media"/>
            <a:extLst>
              <a:ext uri="{FF2B5EF4-FFF2-40B4-BE49-F238E27FC236}">
                <a16:creationId xmlns:a16="http://schemas.microsoft.com/office/drawing/2014/main" id="{DA5904F1-AE68-454D-B4F5-0E6627AEC8D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0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44563" y="31379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7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D214E51D-BCD2-4155-B105-CC9FF1739573}"/>
              </a:ext>
            </a:extLst>
          </p:cNvPr>
          <p:cNvSpPr/>
          <p:nvPr/>
        </p:nvSpPr>
        <p:spPr>
          <a:xfrm>
            <a:off x="2969256" y="428212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第二篇章</a:t>
            </a:r>
            <a:r>
              <a:rPr lang="en-US" altLang="zh-CN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—</a:t>
            </a:r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相恋</a:t>
            </a:r>
            <a:endParaRPr lang="zh-CN" altLang="en-US" sz="3600">
              <a:solidFill>
                <a:srgbClr val="2A3046"/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CBCA67D0-4FE5-43B1-817F-C3118D2DE78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9DA7FC2E-1260-45A1-AD39-C9DFF52217A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熊猫原创">
            <a:extLst>
              <a:ext uri="{FF2B5EF4-FFF2-40B4-BE49-F238E27FC236}">
                <a16:creationId xmlns:a16="http://schemas.microsoft.com/office/drawing/2014/main" id="{F8FEC343-3A68-49CA-A1A4-5E74E36D3C39}"/>
              </a:ext>
            </a:extLst>
          </p:cNvPr>
          <p:cNvSpPr/>
          <p:nvPr/>
        </p:nvSpPr>
        <p:spPr>
          <a:xfrm>
            <a:off x="1026168" y="3223251"/>
            <a:ext cx="3471712" cy="151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你，注定是我今生倾心驻足的风景，一世不舍的眷恋。为了你，我愿划破手指，滴血成圈，圈住你的款款深情，纵然玫瑰零落成泥碾作尘，我也甘愿守候着这一世的心疼。</a:t>
            </a:r>
          </a:p>
        </p:txBody>
      </p:sp>
      <p:sp>
        <p:nvSpPr>
          <p:cNvPr id="16" name="熊猫原创">
            <a:extLst>
              <a:ext uri="{FF2B5EF4-FFF2-40B4-BE49-F238E27FC236}">
                <a16:creationId xmlns:a16="http://schemas.microsoft.com/office/drawing/2014/main" id="{2B30E096-EBDE-4791-A146-3808DB69467B}"/>
              </a:ext>
            </a:extLst>
          </p:cNvPr>
          <p:cNvSpPr/>
          <p:nvPr/>
        </p:nvSpPr>
        <p:spPr>
          <a:xfrm>
            <a:off x="4646120" y="3233083"/>
            <a:ext cx="3471712" cy="151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如果，爱一个人，守一份爱情，可以在早春一起去踏青，可以在盛夏一起去赏荷，可以在浅秋一起去观月，可以在深冬一起去寻梅，不厌倦，却欢乐，不平凡，却平淡。那么，此生便无憾了</a:t>
            </a:r>
          </a:p>
        </p:txBody>
      </p:sp>
    </p:spTree>
    <p:extLst>
      <p:ext uri="{BB962C8B-B14F-4D97-AF65-F5344CB8AC3E}">
        <p14:creationId xmlns:p14="http://schemas.microsoft.com/office/powerpoint/2010/main" val="375779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4260B5-FECC-4B55-B840-7CB269CDA5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D722981B-199C-4264-A62D-5DDEE6F927E7}"/>
              </a:ext>
            </a:extLst>
          </p:cNvPr>
          <p:cNvSpPr/>
          <p:nvPr/>
        </p:nvSpPr>
        <p:spPr>
          <a:xfrm>
            <a:off x="3362018" y="854673"/>
            <a:ext cx="2509020" cy="1323439"/>
          </a:xfrm>
          <a:prstGeom prst="rect">
            <a:avLst/>
          </a:prstGeom>
          <a:effectLst>
            <a:outerShdw blurRad="139700" dist="508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>
                <a:solidFill>
                  <a:schemeClr val="tx1">
                    <a:lumMod val="75000"/>
                    <a:lumOff val="25000"/>
                  </a:schemeClr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  <a:sym typeface="微软雅黑" panose="020B0503020204020204" pitchFamily="34" charset="-122"/>
              </a:rPr>
              <a:t>相 伴</a:t>
            </a:r>
            <a:endParaRPr lang="zh-CN" altLang="en-US" sz="8000" dirty="0">
              <a:solidFill>
                <a:schemeClr val="tx1">
                  <a:lumMod val="75000"/>
                  <a:lumOff val="25000"/>
                </a:schemeClr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02424EB-AA3C-4765-A3E6-1E2D26230D5A}"/>
              </a:ext>
            </a:extLst>
          </p:cNvPr>
          <p:cNvSpPr/>
          <p:nvPr/>
        </p:nvSpPr>
        <p:spPr>
          <a:xfrm>
            <a:off x="3096642" y="2138111"/>
            <a:ext cx="3023742" cy="894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绿瓦红砖        柳树和青苔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过去和现在       都一个样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你说你也会这样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Calibri Light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397773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>
            <a:extLst>
              <a:ext uri="{FF2B5EF4-FFF2-40B4-BE49-F238E27FC236}">
                <a16:creationId xmlns:a16="http://schemas.microsoft.com/office/drawing/2014/main" id="{F0C322E3-6A99-48CA-A63C-9EF53903AE9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875F79CD-EF60-49CE-916B-4E327054483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08065422-6DBC-40CA-AEEC-7EFDDC908231}"/>
              </a:ext>
            </a:extLst>
          </p:cNvPr>
          <p:cNvSpPr/>
          <p:nvPr/>
        </p:nvSpPr>
        <p:spPr>
          <a:xfrm>
            <a:off x="2969256" y="42821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第三篇章</a:t>
            </a:r>
            <a:r>
              <a:rPr lang="en-US" altLang="zh-CN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—</a:t>
            </a:r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相伴</a:t>
            </a:r>
            <a:endParaRPr lang="zh-CN" altLang="en-US" sz="3600">
              <a:solidFill>
                <a:srgbClr val="2A3046"/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43BD5CB3-9A43-4A0A-AAD0-8EA6605EF3A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42BCF23E-BF87-458F-AD65-24897B11DBD5}"/>
              </a:ext>
            </a:extLst>
          </p:cNvPr>
          <p:cNvSpPr/>
          <p:nvPr/>
        </p:nvSpPr>
        <p:spPr>
          <a:xfrm>
            <a:off x="341035" y="3253439"/>
            <a:ext cx="8454442" cy="102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岁月的车轮碾过了日日夜夜，春秋冬夏；流年的轮回送走了晨起暮霞，似水年华；青春的步履渐渐苍老了不再年轻的容瑕。亲爱的，感谢你不离不弃的坚持。原来你一直搁浅在我生命里，从未曾走远，从未曾离去，也从未曾有人可以代替。</a:t>
            </a:r>
          </a:p>
        </p:txBody>
      </p:sp>
    </p:spTree>
    <p:extLst>
      <p:ext uri="{BB962C8B-B14F-4D97-AF65-F5344CB8AC3E}">
        <p14:creationId xmlns:p14="http://schemas.microsoft.com/office/powerpoint/2010/main" val="175269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08065422-6DBC-40CA-AEEC-7EFDDC908231}"/>
              </a:ext>
            </a:extLst>
          </p:cNvPr>
          <p:cNvSpPr/>
          <p:nvPr/>
        </p:nvSpPr>
        <p:spPr>
          <a:xfrm>
            <a:off x="2969256" y="42821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第三篇章</a:t>
            </a:r>
            <a:r>
              <a:rPr lang="en-US" altLang="zh-CN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—</a:t>
            </a:r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相伴</a:t>
            </a:r>
            <a:endParaRPr lang="zh-CN" altLang="en-US" sz="3600">
              <a:solidFill>
                <a:srgbClr val="2A3046"/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2BCF23E-BF87-458F-AD65-24897B11DBD5}"/>
              </a:ext>
            </a:extLst>
          </p:cNvPr>
          <p:cNvSpPr/>
          <p:nvPr/>
        </p:nvSpPr>
        <p:spPr>
          <a:xfrm>
            <a:off x="4497879" y="2571750"/>
            <a:ext cx="4272495" cy="102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于千万人中，于那一锦年那一季花开，你我初识；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于那阳光明媚，小桥流水之日，你我相知；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于那夏风温柔，并肩赏星之时，你我相爱。</a:t>
            </a:r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CCEB4D4-A328-4EA3-820E-93F22523D96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7D12E95B-B75E-49D1-A578-C873C6CC3AE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56295F1C-1C20-4087-8BA9-84C13C17BB77}"/>
              </a:ext>
            </a:extLst>
          </p:cNvPr>
          <p:cNvSpPr/>
          <p:nvPr/>
        </p:nvSpPr>
        <p:spPr>
          <a:xfrm>
            <a:off x="4456843" y="1648420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相伴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5256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08065422-6DBC-40CA-AEEC-7EFDDC908231}"/>
              </a:ext>
            </a:extLst>
          </p:cNvPr>
          <p:cNvSpPr/>
          <p:nvPr/>
        </p:nvSpPr>
        <p:spPr>
          <a:xfrm>
            <a:off x="2969256" y="42821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第三篇章</a:t>
            </a:r>
            <a:r>
              <a:rPr lang="en-US" altLang="zh-CN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—</a:t>
            </a:r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相伴</a:t>
            </a:r>
            <a:endParaRPr lang="zh-CN" altLang="en-US" sz="3600">
              <a:solidFill>
                <a:srgbClr val="2A3046"/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2BCF23E-BF87-458F-AD65-24897B11DBD5}"/>
              </a:ext>
            </a:extLst>
          </p:cNvPr>
          <p:cNvSpPr/>
          <p:nvPr/>
        </p:nvSpPr>
        <p:spPr>
          <a:xfrm>
            <a:off x="922903" y="2729066"/>
            <a:ext cx="3247379" cy="1674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如果，爱一个人，守一份爱情，可以在早春一起去踏青，可以在盛夏一起去赏荷，可以在浅秋一起去观月，可以在深冬一起去寻梅，不厌倦，却欢乐，不平凡，却平淡。那么，此生便无憾了。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6295F1C-1C20-4087-8BA9-84C13C17BB77}"/>
              </a:ext>
            </a:extLst>
          </p:cNvPr>
          <p:cNvSpPr/>
          <p:nvPr/>
        </p:nvSpPr>
        <p:spPr>
          <a:xfrm>
            <a:off x="791972" y="1805736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相伴</a:t>
            </a:r>
            <a:endParaRPr lang="zh-CN" altLang="en-US" sz="3600"/>
          </a:p>
        </p:txBody>
      </p:sp>
      <p:pic>
        <p:nvPicPr>
          <p:cNvPr id="22" name="图片占位符 21">
            <a:extLst>
              <a:ext uri="{FF2B5EF4-FFF2-40B4-BE49-F238E27FC236}">
                <a16:creationId xmlns:a16="http://schemas.microsoft.com/office/drawing/2014/main" id="{1530322A-F7A5-4C51-B0E7-D7937849825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0B49A3C3-1D20-4820-B9DC-8718CBB1407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438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C8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04366912-DA9A-4B0C-A962-8D1590051F83}"/>
              </a:ext>
            </a:extLst>
          </p:cNvPr>
          <p:cNvSpPr/>
          <p:nvPr/>
        </p:nvSpPr>
        <p:spPr>
          <a:xfrm>
            <a:off x="2823410" y="1743310"/>
            <a:ext cx="3570209" cy="144655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>
                <a:solidFill>
                  <a:schemeClr val="tx1">
                    <a:lumMod val="75000"/>
                    <a:lumOff val="25000"/>
                  </a:schemeClr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  <a:sym typeface="微软雅黑" panose="020B0503020204020204" pitchFamily="34" charset="-122"/>
              </a:rPr>
              <a:t>我爱你</a:t>
            </a:r>
            <a:endParaRPr lang="zh-CN" altLang="en-US" sz="8800" dirty="0">
              <a:solidFill>
                <a:schemeClr val="tx1">
                  <a:lumMod val="75000"/>
                  <a:lumOff val="25000"/>
                </a:schemeClr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8C371A5-9AF4-4180-8C37-31E57E3CE158}"/>
              </a:ext>
            </a:extLst>
          </p:cNvPr>
          <p:cNvSpPr/>
          <p:nvPr/>
        </p:nvSpPr>
        <p:spPr>
          <a:xfrm>
            <a:off x="2322513" y="3189860"/>
            <a:ext cx="4572000" cy="704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慢慢喜欢你    慢慢的回忆     慢慢的陪你     慢慢的老去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因为慢慢是个最好的原因</a:t>
            </a:r>
          </a:p>
        </p:txBody>
      </p:sp>
    </p:spTree>
    <p:extLst>
      <p:ext uri="{BB962C8B-B14F-4D97-AF65-F5344CB8AC3E}">
        <p14:creationId xmlns:p14="http://schemas.microsoft.com/office/powerpoint/2010/main" val="413723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B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>
            <a:extLst>
              <a:ext uri="{FF2B5EF4-FFF2-40B4-BE49-F238E27FC236}">
                <a16:creationId xmlns:a16="http://schemas.microsoft.com/office/drawing/2014/main" id="{D15033F2-E9E9-4F17-BE54-C51F42D1AE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3690" y="849513"/>
            <a:ext cx="6936619" cy="3384062"/>
          </a:xfrm>
          <a:prstGeom prst="rect">
            <a:avLst/>
          </a:prstGeom>
        </p:spPr>
      </p:pic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C05B3608-CE97-47EF-8F4B-4457354EFC9E}"/>
              </a:ext>
            </a:extLst>
          </p:cNvPr>
          <p:cNvGrpSpPr/>
          <p:nvPr/>
        </p:nvGrpSpPr>
        <p:grpSpPr>
          <a:xfrm>
            <a:off x="3111928" y="3946867"/>
            <a:ext cx="3014134" cy="422552"/>
            <a:chOff x="3230880" y="4157525"/>
            <a:chExt cx="3014134" cy="422552"/>
          </a:xfrm>
        </p:grpSpPr>
        <p:sp>
          <p:nvSpPr>
            <p:cNvPr id="174" name="圆角矩形 433">
              <a:extLst>
                <a:ext uri="{FF2B5EF4-FFF2-40B4-BE49-F238E27FC236}">
                  <a16:creationId xmlns:a16="http://schemas.microsoft.com/office/drawing/2014/main" id="{E89428E9-6987-492E-9F7E-3DAA20AD3BCA}"/>
                </a:ext>
              </a:extLst>
            </p:cNvPr>
            <p:cNvSpPr/>
            <p:nvPr/>
          </p:nvSpPr>
          <p:spPr>
            <a:xfrm>
              <a:off x="3230880" y="4157525"/>
              <a:ext cx="3014134" cy="42255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75" name="Group 231">
              <a:extLst>
                <a:ext uri="{FF2B5EF4-FFF2-40B4-BE49-F238E27FC236}">
                  <a16:creationId xmlns:a16="http://schemas.microsoft.com/office/drawing/2014/main" id="{09DA76C3-9147-46CB-ABD0-D2E4475E1B4B}"/>
                </a:ext>
              </a:extLst>
            </p:cNvPr>
            <p:cNvGrpSpPr/>
            <p:nvPr/>
          </p:nvGrpSpPr>
          <p:grpSpPr>
            <a:xfrm>
              <a:off x="5703159" y="4192490"/>
              <a:ext cx="314678" cy="352678"/>
              <a:chOff x="4608513" y="6291263"/>
              <a:chExt cx="420688" cy="471488"/>
            </a:xfrm>
            <a:solidFill>
              <a:sysClr val="window" lastClr="FFFFFF"/>
            </a:solidFill>
          </p:grpSpPr>
          <p:sp>
            <p:nvSpPr>
              <p:cNvPr id="177" name="Freeform 218">
                <a:extLst>
                  <a:ext uri="{FF2B5EF4-FFF2-40B4-BE49-F238E27FC236}">
                    <a16:creationId xmlns:a16="http://schemas.microsoft.com/office/drawing/2014/main" id="{9DBBB170-94BE-465D-ACF3-9B457C0F9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550" y="6627813"/>
                <a:ext cx="80963" cy="84138"/>
              </a:xfrm>
              <a:custGeom>
                <a:avLst/>
                <a:gdLst>
                  <a:gd name="T0" fmla="*/ 13 w 105"/>
                  <a:gd name="T1" fmla="*/ 20 h 108"/>
                  <a:gd name="T2" fmla="*/ 27 w 105"/>
                  <a:gd name="T3" fmla="*/ 9 h 108"/>
                  <a:gd name="T4" fmla="*/ 65 w 105"/>
                  <a:gd name="T5" fmla="*/ 13 h 108"/>
                  <a:gd name="T6" fmla="*/ 105 w 105"/>
                  <a:gd name="T7" fmla="*/ 64 h 108"/>
                  <a:gd name="T8" fmla="*/ 49 w 105"/>
                  <a:gd name="T9" fmla="*/ 108 h 108"/>
                  <a:gd name="T10" fmla="*/ 9 w 105"/>
                  <a:gd name="T11" fmla="*/ 57 h 108"/>
                  <a:gd name="T12" fmla="*/ 13 w 105"/>
                  <a:gd name="T13" fmla="*/ 2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8">
                    <a:moveTo>
                      <a:pt x="13" y="20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39" y="0"/>
                      <a:pt x="56" y="2"/>
                      <a:pt x="65" y="13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0" y="46"/>
                      <a:pt x="2" y="29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78" name="Freeform 219">
                <a:extLst>
                  <a:ext uri="{FF2B5EF4-FFF2-40B4-BE49-F238E27FC236}">
                    <a16:creationId xmlns:a16="http://schemas.microsoft.com/office/drawing/2014/main" id="{AD31D6BD-9EE5-4BEE-AB19-D2FDC01476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08513" y="6291263"/>
                <a:ext cx="403225" cy="401638"/>
              </a:xfrm>
              <a:custGeom>
                <a:avLst/>
                <a:gdLst>
                  <a:gd name="T0" fmla="*/ 445 w 524"/>
                  <a:gd name="T1" fmla="*/ 119 h 523"/>
                  <a:gd name="T2" fmla="*/ 119 w 524"/>
                  <a:gd name="T3" fmla="*/ 79 h 523"/>
                  <a:gd name="T4" fmla="*/ 79 w 524"/>
                  <a:gd name="T5" fmla="*/ 404 h 523"/>
                  <a:gd name="T6" fmla="*/ 405 w 524"/>
                  <a:gd name="T7" fmla="*/ 444 h 523"/>
                  <a:gd name="T8" fmla="*/ 445 w 524"/>
                  <a:gd name="T9" fmla="*/ 119 h 523"/>
                  <a:gd name="T10" fmla="*/ 373 w 524"/>
                  <a:gd name="T11" fmla="*/ 404 h 523"/>
                  <a:gd name="T12" fmla="*/ 119 w 524"/>
                  <a:gd name="T13" fmla="*/ 373 h 523"/>
                  <a:gd name="T14" fmla="*/ 151 w 524"/>
                  <a:gd name="T15" fmla="*/ 119 h 523"/>
                  <a:gd name="T16" fmla="*/ 404 w 524"/>
                  <a:gd name="T17" fmla="*/ 150 h 523"/>
                  <a:gd name="T18" fmla="*/ 373 w 524"/>
                  <a:gd name="T19" fmla="*/ 40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4" h="523">
                    <a:moveTo>
                      <a:pt x="445" y="119"/>
                    </a:moveTo>
                    <a:cubicBezTo>
                      <a:pt x="366" y="18"/>
                      <a:pt x="220" y="0"/>
                      <a:pt x="119" y="79"/>
                    </a:cubicBezTo>
                    <a:cubicBezTo>
                      <a:pt x="18" y="157"/>
                      <a:pt x="0" y="303"/>
                      <a:pt x="79" y="404"/>
                    </a:cubicBezTo>
                    <a:cubicBezTo>
                      <a:pt x="158" y="505"/>
                      <a:pt x="304" y="523"/>
                      <a:pt x="405" y="444"/>
                    </a:cubicBezTo>
                    <a:cubicBezTo>
                      <a:pt x="506" y="366"/>
                      <a:pt x="524" y="220"/>
                      <a:pt x="445" y="119"/>
                    </a:cubicBezTo>
                    <a:close/>
                    <a:moveTo>
                      <a:pt x="373" y="404"/>
                    </a:moveTo>
                    <a:cubicBezTo>
                      <a:pt x="294" y="465"/>
                      <a:pt x="181" y="451"/>
                      <a:pt x="119" y="373"/>
                    </a:cubicBezTo>
                    <a:cubicBezTo>
                      <a:pt x="58" y="294"/>
                      <a:pt x="72" y="180"/>
                      <a:pt x="151" y="119"/>
                    </a:cubicBezTo>
                    <a:cubicBezTo>
                      <a:pt x="229" y="58"/>
                      <a:pt x="343" y="72"/>
                      <a:pt x="404" y="150"/>
                    </a:cubicBezTo>
                    <a:cubicBezTo>
                      <a:pt x="466" y="229"/>
                      <a:pt x="452" y="343"/>
                      <a:pt x="373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  <p:sp>
            <p:nvSpPr>
              <p:cNvPr id="179" name="Freeform 220">
                <a:extLst>
                  <a:ext uri="{FF2B5EF4-FFF2-40B4-BE49-F238E27FC236}">
                    <a16:creationId xmlns:a16="http://schemas.microsoft.com/office/drawing/2014/main" id="{1243636E-5D06-4A3D-8D1C-3512BD4898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7763" y="6691313"/>
                <a:ext cx="71438" cy="71438"/>
              </a:xfrm>
              <a:custGeom>
                <a:avLst/>
                <a:gdLst>
                  <a:gd name="T0" fmla="*/ 78 w 92"/>
                  <a:gd name="T1" fmla="*/ 72 h 92"/>
                  <a:gd name="T2" fmla="*/ 64 w 92"/>
                  <a:gd name="T3" fmla="*/ 83 h 92"/>
                  <a:gd name="T4" fmla="*/ 27 w 92"/>
                  <a:gd name="T5" fmla="*/ 78 h 92"/>
                  <a:gd name="T6" fmla="*/ 0 w 92"/>
                  <a:gd name="T7" fmla="*/ 44 h 92"/>
                  <a:gd name="T8" fmla="*/ 56 w 92"/>
                  <a:gd name="T9" fmla="*/ 0 h 92"/>
                  <a:gd name="T10" fmla="*/ 83 w 92"/>
                  <a:gd name="T11" fmla="*/ 34 h 92"/>
                  <a:gd name="T12" fmla="*/ 78 w 92"/>
                  <a:gd name="T13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2">
                    <a:moveTo>
                      <a:pt x="78" y="72"/>
                    </a:moveTo>
                    <a:cubicBezTo>
                      <a:pt x="64" y="83"/>
                      <a:pt x="64" y="83"/>
                      <a:pt x="64" y="83"/>
                    </a:cubicBezTo>
                    <a:cubicBezTo>
                      <a:pt x="53" y="92"/>
                      <a:pt x="36" y="90"/>
                      <a:pt x="27" y="7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2" y="46"/>
                      <a:pt x="90" y="63"/>
                      <a:pt x="78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  <p:sp>
          <p:nvSpPr>
            <p:cNvPr id="176" name="文本框 8">
              <a:extLst>
                <a:ext uri="{FF2B5EF4-FFF2-40B4-BE49-F238E27FC236}">
                  <a16:creationId xmlns:a16="http://schemas.microsoft.com/office/drawing/2014/main" id="{E19B9DD3-246F-4011-BD71-F691348EEA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3328" y="4168414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</a:rPr>
                <a:t>熊猫达人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605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BE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椭圆 179">
            <a:extLst>
              <a:ext uri="{FF2B5EF4-FFF2-40B4-BE49-F238E27FC236}">
                <a16:creationId xmlns:a16="http://schemas.microsoft.com/office/drawing/2014/main" id="{E19B5690-D4F7-4425-879C-460E73256D17}"/>
              </a:ext>
            </a:extLst>
          </p:cNvPr>
          <p:cNvSpPr/>
          <p:nvPr/>
        </p:nvSpPr>
        <p:spPr>
          <a:xfrm>
            <a:off x="471488" y="196821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81" name="椭圆 180">
            <a:extLst>
              <a:ext uri="{FF2B5EF4-FFF2-40B4-BE49-F238E27FC236}">
                <a16:creationId xmlns:a16="http://schemas.microsoft.com/office/drawing/2014/main" id="{2A1062E6-200A-4CDF-AC09-3A1400363061}"/>
              </a:ext>
            </a:extLst>
          </p:cNvPr>
          <p:cNvSpPr/>
          <p:nvPr/>
        </p:nvSpPr>
        <p:spPr>
          <a:xfrm>
            <a:off x="7517317" y="198423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82" name="文本框 8">
            <a:extLst>
              <a:ext uri="{FF2B5EF4-FFF2-40B4-BE49-F238E27FC236}">
                <a16:creationId xmlns:a16="http://schemas.microsoft.com/office/drawing/2014/main" id="{66D62265-FEC7-4798-B188-6A660C6F9D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409" y="3703638"/>
            <a:ext cx="11897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设计尺寸：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16:9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3" name="文本框 13">
            <a:extLst>
              <a:ext uri="{FF2B5EF4-FFF2-40B4-BE49-F238E27FC236}">
                <a16:creationId xmlns:a16="http://schemas.microsoft.com/office/drawing/2014/main" id="{0C2863BB-8BC1-44DA-9243-DAD782278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7838" y="3703638"/>
            <a:ext cx="7493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易于编辑</a:t>
            </a:r>
          </a:p>
        </p:txBody>
      </p:sp>
      <p:sp>
        <p:nvSpPr>
          <p:cNvPr id="184" name="文本框 17">
            <a:extLst>
              <a:ext uri="{FF2B5EF4-FFF2-40B4-BE49-F238E27FC236}">
                <a16:creationId xmlns:a16="http://schemas.microsoft.com/office/drawing/2014/main" id="{67FB51A4-B30C-4969-B64C-023C516A1E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8053" y="3639130"/>
            <a:ext cx="246253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中文：汉仪南宫体简和微软雅黑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light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408ADF84-58DB-4023-AC9B-AD48909CE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2238" y="3703638"/>
            <a:ext cx="10318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熊猫达人作品</a:t>
            </a:r>
          </a:p>
        </p:txBody>
      </p:sp>
      <p:sp>
        <p:nvSpPr>
          <p:cNvPr id="186" name="文本框 17">
            <a:extLst>
              <a:ext uri="{FF2B5EF4-FFF2-40B4-BE49-F238E27FC236}">
                <a16:creationId xmlns:a16="http://schemas.microsoft.com/office/drawing/2014/main" id="{6CD3C965-C83E-4A3A-BDE6-CDB828835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8053" y="3912180"/>
            <a:ext cx="236795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英文：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Arial 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和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Calibri Light (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正文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)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F1B546DD-A6C9-4C6B-9099-5B742CD1C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1521" y="836823"/>
            <a:ext cx="1620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</a:rPr>
              <a:t>使用说明</a:t>
            </a:r>
          </a:p>
        </p:txBody>
      </p:sp>
      <p:sp>
        <p:nvSpPr>
          <p:cNvPr id="188" name="Freeform 5">
            <a:extLst>
              <a:ext uri="{FF2B5EF4-FFF2-40B4-BE49-F238E27FC236}">
                <a16:creationId xmlns:a16="http://schemas.microsoft.com/office/drawing/2014/main" id="{D34E79BA-A6C5-4691-B50B-4E85E96C8A74}"/>
              </a:ext>
            </a:extLst>
          </p:cNvPr>
          <p:cNvSpPr>
            <a:spLocks noEditPoints="1"/>
          </p:cNvSpPr>
          <p:nvPr/>
        </p:nvSpPr>
        <p:spPr bwMode="auto">
          <a:xfrm>
            <a:off x="731838" y="2236789"/>
            <a:ext cx="873125" cy="868363"/>
          </a:xfrm>
          <a:custGeom>
            <a:avLst/>
            <a:gdLst>
              <a:gd name="T0" fmla="*/ 474 w 550"/>
              <a:gd name="T1" fmla="*/ 105 h 547"/>
              <a:gd name="T2" fmla="*/ 550 w 550"/>
              <a:gd name="T3" fmla="*/ 31 h 547"/>
              <a:gd name="T4" fmla="*/ 532 w 550"/>
              <a:gd name="T5" fmla="*/ 12 h 547"/>
              <a:gd name="T6" fmla="*/ 468 w 550"/>
              <a:gd name="T7" fmla="*/ 73 h 547"/>
              <a:gd name="T8" fmla="*/ 166 w 550"/>
              <a:gd name="T9" fmla="*/ 73 h 547"/>
              <a:gd name="T10" fmla="*/ 166 w 550"/>
              <a:gd name="T11" fmla="*/ 0 h 547"/>
              <a:gd name="T12" fmla="*/ 72 w 550"/>
              <a:gd name="T13" fmla="*/ 0 h 547"/>
              <a:gd name="T14" fmla="*/ 72 w 550"/>
              <a:gd name="T15" fmla="*/ 73 h 547"/>
              <a:gd name="T16" fmla="*/ 0 w 550"/>
              <a:gd name="T17" fmla="*/ 73 h 547"/>
              <a:gd name="T18" fmla="*/ 0 w 550"/>
              <a:gd name="T19" fmla="*/ 167 h 547"/>
              <a:gd name="T20" fmla="*/ 72 w 550"/>
              <a:gd name="T21" fmla="*/ 167 h 547"/>
              <a:gd name="T22" fmla="*/ 72 w 550"/>
              <a:gd name="T23" fmla="*/ 475 h 547"/>
              <a:gd name="T24" fmla="*/ 380 w 550"/>
              <a:gd name="T25" fmla="*/ 475 h 547"/>
              <a:gd name="T26" fmla="*/ 380 w 550"/>
              <a:gd name="T27" fmla="*/ 547 h 547"/>
              <a:gd name="T28" fmla="*/ 474 w 550"/>
              <a:gd name="T29" fmla="*/ 547 h 547"/>
              <a:gd name="T30" fmla="*/ 474 w 550"/>
              <a:gd name="T31" fmla="*/ 475 h 547"/>
              <a:gd name="T32" fmla="*/ 547 w 550"/>
              <a:gd name="T33" fmla="*/ 475 h 547"/>
              <a:gd name="T34" fmla="*/ 547 w 550"/>
              <a:gd name="T35" fmla="*/ 381 h 547"/>
              <a:gd name="T36" fmla="*/ 474 w 550"/>
              <a:gd name="T37" fmla="*/ 381 h 547"/>
              <a:gd name="T38" fmla="*/ 474 w 550"/>
              <a:gd name="T39" fmla="*/ 105 h 547"/>
              <a:gd name="T40" fmla="*/ 447 w 550"/>
              <a:gd name="T41" fmla="*/ 381 h 547"/>
              <a:gd name="T42" fmla="*/ 406 w 550"/>
              <a:gd name="T43" fmla="*/ 381 h 547"/>
              <a:gd name="T44" fmla="*/ 406 w 550"/>
              <a:gd name="T45" fmla="*/ 171 h 547"/>
              <a:gd name="T46" fmla="*/ 447 w 550"/>
              <a:gd name="T47" fmla="*/ 130 h 547"/>
              <a:gd name="T48" fmla="*/ 447 w 550"/>
              <a:gd name="T49" fmla="*/ 381 h 547"/>
              <a:gd name="T50" fmla="*/ 371 w 550"/>
              <a:gd name="T51" fmla="*/ 167 h 547"/>
              <a:gd name="T52" fmla="*/ 166 w 550"/>
              <a:gd name="T53" fmla="*/ 366 h 547"/>
              <a:gd name="T54" fmla="*/ 166 w 550"/>
              <a:gd name="T55" fmla="*/ 167 h 547"/>
              <a:gd name="T56" fmla="*/ 371 w 550"/>
              <a:gd name="T57" fmla="*/ 167 h 547"/>
              <a:gd name="T58" fmla="*/ 380 w 550"/>
              <a:gd name="T59" fmla="*/ 196 h 547"/>
              <a:gd name="T60" fmla="*/ 380 w 550"/>
              <a:gd name="T61" fmla="*/ 381 h 547"/>
              <a:gd name="T62" fmla="*/ 189 w 550"/>
              <a:gd name="T63" fmla="*/ 381 h 547"/>
              <a:gd name="T64" fmla="*/ 380 w 550"/>
              <a:gd name="T65" fmla="*/ 196 h 547"/>
              <a:gd name="T66" fmla="*/ 98 w 550"/>
              <a:gd name="T67" fmla="*/ 26 h 547"/>
              <a:gd name="T68" fmla="*/ 140 w 550"/>
              <a:gd name="T69" fmla="*/ 26 h 547"/>
              <a:gd name="T70" fmla="*/ 140 w 550"/>
              <a:gd name="T71" fmla="*/ 73 h 547"/>
              <a:gd name="T72" fmla="*/ 98 w 550"/>
              <a:gd name="T73" fmla="*/ 73 h 547"/>
              <a:gd name="T74" fmla="*/ 98 w 550"/>
              <a:gd name="T75" fmla="*/ 26 h 547"/>
              <a:gd name="T76" fmla="*/ 26 w 550"/>
              <a:gd name="T77" fmla="*/ 100 h 547"/>
              <a:gd name="T78" fmla="*/ 441 w 550"/>
              <a:gd name="T79" fmla="*/ 100 h 547"/>
              <a:gd name="T80" fmla="*/ 398 w 550"/>
              <a:gd name="T81" fmla="*/ 141 h 547"/>
              <a:gd name="T82" fmla="*/ 26 w 550"/>
              <a:gd name="T83" fmla="*/ 141 h 547"/>
              <a:gd name="T84" fmla="*/ 26 w 550"/>
              <a:gd name="T85" fmla="*/ 100 h 547"/>
              <a:gd name="T86" fmla="*/ 447 w 550"/>
              <a:gd name="T87" fmla="*/ 521 h 547"/>
              <a:gd name="T88" fmla="*/ 406 w 550"/>
              <a:gd name="T89" fmla="*/ 521 h 547"/>
              <a:gd name="T90" fmla="*/ 406 w 550"/>
              <a:gd name="T91" fmla="*/ 475 h 547"/>
              <a:gd name="T92" fmla="*/ 447 w 550"/>
              <a:gd name="T93" fmla="*/ 475 h 547"/>
              <a:gd name="T94" fmla="*/ 447 w 550"/>
              <a:gd name="T95" fmla="*/ 521 h 547"/>
              <a:gd name="T96" fmla="*/ 521 w 550"/>
              <a:gd name="T97" fmla="*/ 449 h 547"/>
              <a:gd name="T98" fmla="*/ 98 w 550"/>
              <a:gd name="T99" fmla="*/ 449 h 547"/>
              <a:gd name="T100" fmla="*/ 98 w 550"/>
              <a:gd name="T101" fmla="*/ 167 h 547"/>
              <a:gd name="T102" fmla="*/ 140 w 550"/>
              <a:gd name="T103" fmla="*/ 167 h 547"/>
              <a:gd name="T104" fmla="*/ 140 w 550"/>
              <a:gd name="T105" fmla="*/ 408 h 547"/>
              <a:gd name="T106" fmla="*/ 521 w 550"/>
              <a:gd name="T107" fmla="*/ 408 h 547"/>
              <a:gd name="T108" fmla="*/ 521 w 550"/>
              <a:gd name="T109" fmla="*/ 449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0" h="547">
                <a:moveTo>
                  <a:pt x="474" y="105"/>
                </a:moveTo>
                <a:lnTo>
                  <a:pt x="550" y="31"/>
                </a:lnTo>
                <a:lnTo>
                  <a:pt x="532" y="12"/>
                </a:lnTo>
                <a:lnTo>
                  <a:pt x="468" y="73"/>
                </a:lnTo>
                <a:lnTo>
                  <a:pt x="166" y="73"/>
                </a:lnTo>
                <a:lnTo>
                  <a:pt x="166" y="0"/>
                </a:lnTo>
                <a:lnTo>
                  <a:pt x="72" y="0"/>
                </a:lnTo>
                <a:lnTo>
                  <a:pt x="72" y="73"/>
                </a:lnTo>
                <a:lnTo>
                  <a:pt x="0" y="73"/>
                </a:lnTo>
                <a:lnTo>
                  <a:pt x="0" y="167"/>
                </a:lnTo>
                <a:lnTo>
                  <a:pt x="72" y="167"/>
                </a:lnTo>
                <a:lnTo>
                  <a:pt x="72" y="475"/>
                </a:lnTo>
                <a:lnTo>
                  <a:pt x="380" y="475"/>
                </a:lnTo>
                <a:lnTo>
                  <a:pt x="380" y="547"/>
                </a:lnTo>
                <a:lnTo>
                  <a:pt x="474" y="547"/>
                </a:lnTo>
                <a:lnTo>
                  <a:pt x="474" y="475"/>
                </a:lnTo>
                <a:lnTo>
                  <a:pt x="547" y="475"/>
                </a:lnTo>
                <a:lnTo>
                  <a:pt x="547" y="381"/>
                </a:lnTo>
                <a:lnTo>
                  <a:pt x="474" y="381"/>
                </a:lnTo>
                <a:lnTo>
                  <a:pt x="474" y="105"/>
                </a:lnTo>
                <a:close/>
                <a:moveTo>
                  <a:pt x="447" y="381"/>
                </a:moveTo>
                <a:lnTo>
                  <a:pt x="406" y="381"/>
                </a:lnTo>
                <a:lnTo>
                  <a:pt x="406" y="171"/>
                </a:lnTo>
                <a:lnTo>
                  <a:pt x="447" y="130"/>
                </a:lnTo>
                <a:lnTo>
                  <a:pt x="447" y="381"/>
                </a:lnTo>
                <a:close/>
                <a:moveTo>
                  <a:pt x="371" y="167"/>
                </a:moveTo>
                <a:lnTo>
                  <a:pt x="166" y="366"/>
                </a:lnTo>
                <a:lnTo>
                  <a:pt x="166" y="167"/>
                </a:lnTo>
                <a:lnTo>
                  <a:pt x="371" y="167"/>
                </a:lnTo>
                <a:close/>
                <a:moveTo>
                  <a:pt x="380" y="196"/>
                </a:moveTo>
                <a:lnTo>
                  <a:pt x="380" y="381"/>
                </a:lnTo>
                <a:lnTo>
                  <a:pt x="189" y="381"/>
                </a:lnTo>
                <a:lnTo>
                  <a:pt x="380" y="196"/>
                </a:lnTo>
                <a:close/>
                <a:moveTo>
                  <a:pt x="98" y="26"/>
                </a:moveTo>
                <a:lnTo>
                  <a:pt x="140" y="26"/>
                </a:lnTo>
                <a:lnTo>
                  <a:pt x="140" y="73"/>
                </a:lnTo>
                <a:lnTo>
                  <a:pt x="98" y="73"/>
                </a:lnTo>
                <a:lnTo>
                  <a:pt x="98" y="26"/>
                </a:lnTo>
                <a:close/>
                <a:moveTo>
                  <a:pt x="26" y="100"/>
                </a:moveTo>
                <a:lnTo>
                  <a:pt x="441" y="100"/>
                </a:lnTo>
                <a:lnTo>
                  <a:pt x="398" y="141"/>
                </a:lnTo>
                <a:lnTo>
                  <a:pt x="26" y="141"/>
                </a:lnTo>
                <a:lnTo>
                  <a:pt x="26" y="100"/>
                </a:lnTo>
                <a:close/>
                <a:moveTo>
                  <a:pt x="447" y="521"/>
                </a:moveTo>
                <a:lnTo>
                  <a:pt x="406" y="521"/>
                </a:lnTo>
                <a:lnTo>
                  <a:pt x="406" y="475"/>
                </a:lnTo>
                <a:lnTo>
                  <a:pt x="447" y="475"/>
                </a:lnTo>
                <a:lnTo>
                  <a:pt x="447" y="521"/>
                </a:lnTo>
                <a:close/>
                <a:moveTo>
                  <a:pt x="521" y="449"/>
                </a:moveTo>
                <a:lnTo>
                  <a:pt x="98" y="449"/>
                </a:lnTo>
                <a:lnTo>
                  <a:pt x="98" y="167"/>
                </a:lnTo>
                <a:lnTo>
                  <a:pt x="140" y="167"/>
                </a:lnTo>
                <a:lnTo>
                  <a:pt x="140" y="408"/>
                </a:lnTo>
                <a:lnTo>
                  <a:pt x="521" y="408"/>
                </a:lnTo>
                <a:lnTo>
                  <a:pt x="521" y="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9" name="椭圆 188">
            <a:extLst>
              <a:ext uri="{FF2B5EF4-FFF2-40B4-BE49-F238E27FC236}">
                <a16:creationId xmlns:a16="http://schemas.microsoft.com/office/drawing/2014/main" id="{6873B517-5627-42E3-A681-43A1C25E4CC0}"/>
              </a:ext>
            </a:extLst>
          </p:cNvPr>
          <p:cNvSpPr/>
          <p:nvPr/>
        </p:nvSpPr>
        <p:spPr>
          <a:xfrm>
            <a:off x="2754817" y="196821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90" name="Freeform 9">
            <a:extLst>
              <a:ext uri="{FF2B5EF4-FFF2-40B4-BE49-F238E27FC236}">
                <a16:creationId xmlns:a16="http://schemas.microsoft.com/office/drawing/2014/main" id="{19EBB2EB-1955-48FF-8DB7-E2748ABD9995}"/>
              </a:ext>
            </a:extLst>
          </p:cNvPr>
          <p:cNvSpPr>
            <a:spLocks noEditPoints="1"/>
          </p:cNvSpPr>
          <p:nvPr/>
        </p:nvSpPr>
        <p:spPr bwMode="auto">
          <a:xfrm>
            <a:off x="3020283" y="2234406"/>
            <a:ext cx="872996" cy="871539"/>
          </a:xfrm>
          <a:custGeom>
            <a:avLst/>
            <a:gdLst>
              <a:gd name="T0" fmla="*/ 606 w 701"/>
              <a:gd name="T1" fmla="*/ 701 h 701"/>
              <a:gd name="T2" fmla="*/ 105 w 701"/>
              <a:gd name="T3" fmla="*/ 701 h 701"/>
              <a:gd name="T4" fmla="*/ 32 w 701"/>
              <a:gd name="T5" fmla="*/ 670 h 701"/>
              <a:gd name="T6" fmla="*/ 0 w 701"/>
              <a:gd name="T7" fmla="*/ 600 h 701"/>
              <a:gd name="T8" fmla="*/ 0 w 701"/>
              <a:gd name="T9" fmla="*/ 93 h 701"/>
              <a:gd name="T10" fmla="*/ 34 w 701"/>
              <a:gd name="T11" fmla="*/ 26 h 701"/>
              <a:gd name="T12" fmla="*/ 105 w 701"/>
              <a:gd name="T13" fmla="*/ 3 h 701"/>
              <a:gd name="T14" fmla="*/ 374 w 701"/>
              <a:gd name="T15" fmla="*/ 3 h 701"/>
              <a:gd name="T16" fmla="*/ 399 w 701"/>
              <a:gd name="T17" fmla="*/ 27 h 701"/>
              <a:gd name="T18" fmla="*/ 374 w 701"/>
              <a:gd name="T19" fmla="*/ 51 h 701"/>
              <a:gd name="T20" fmla="*/ 105 w 701"/>
              <a:gd name="T21" fmla="*/ 51 h 701"/>
              <a:gd name="T22" fmla="*/ 49 w 701"/>
              <a:gd name="T23" fmla="*/ 93 h 701"/>
              <a:gd name="T24" fmla="*/ 49 w 701"/>
              <a:gd name="T25" fmla="*/ 600 h 701"/>
              <a:gd name="T26" fmla="*/ 105 w 701"/>
              <a:gd name="T27" fmla="*/ 653 h 701"/>
              <a:gd name="T28" fmla="*/ 606 w 701"/>
              <a:gd name="T29" fmla="*/ 653 h 701"/>
              <a:gd name="T30" fmla="*/ 647 w 701"/>
              <a:gd name="T31" fmla="*/ 600 h 701"/>
              <a:gd name="T32" fmla="*/ 647 w 701"/>
              <a:gd name="T33" fmla="*/ 341 h 701"/>
              <a:gd name="T34" fmla="*/ 672 w 701"/>
              <a:gd name="T35" fmla="*/ 317 h 701"/>
              <a:gd name="T36" fmla="*/ 697 w 701"/>
              <a:gd name="T37" fmla="*/ 341 h 701"/>
              <a:gd name="T38" fmla="*/ 697 w 701"/>
              <a:gd name="T39" fmla="*/ 600 h 701"/>
              <a:gd name="T40" fmla="*/ 674 w 701"/>
              <a:gd name="T41" fmla="*/ 668 h 701"/>
              <a:gd name="T42" fmla="*/ 606 w 701"/>
              <a:gd name="T43" fmla="*/ 701 h 701"/>
              <a:gd name="T44" fmla="*/ 340 w 701"/>
              <a:gd name="T45" fmla="*/ 382 h 701"/>
              <a:gd name="T46" fmla="*/ 318 w 701"/>
              <a:gd name="T47" fmla="*/ 373 h 701"/>
              <a:gd name="T48" fmla="*/ 318 w 701"/>
              <a:gd name="T49" fmla="*/ 331 h 701"/>
              <a:gd name="T50" fmla="*/ 645 w 701"/>
              <a:gd name="T51" fmla="*/ 12 h 701"/>
              <a:gd name="T52" fmla="*/ 689 w 701"/>
              <a:gd name="T53" fmla="*/ 12 h 701"/>
              <a:gd name="T54" fmla="*/ 689 w 701"/>
              <a:gd name="T55" fmla="*/ 64 h 701"/>
              <a:gd name="T56" fmla="*/ 371 w 701"/>
              <a:gd name="T57" fmla="*/ 373 h 701"/>
              <a:gd name="T58" fmla="*/ 340 w 701"/>
              <a:gd name="T59" fmla="*/ 382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01" h="701">
                <a:moveTo>
                  <a:pt x="606" y="701"/>
                </a:moveTo>
                <a:cubicBezTo>
                  <a:pt x="105" y="701"/>
                  <a:pt x="105" y="701"/>
                  <a:pt x="105" y="701"/>
                </a:cubicBezTo>
                <a:cubicBezTo>
                  <a:pt x="79" y="701"/>
                  <a:pt x="52" y="690"/>
                  <a:pt x="32" y="670"/>
                </a:cubicBezTo>
                <a:cubicBezTo>
                  <a:pt x="12" y="651"/>
                  <a:pt x="0" y="625"/>
                  <a:pt x="0" y="600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67"/>
                  <a:pt x="12" y="43"/>
                  <a:pt x="34" y="26"/>
                </a:cubicBezTo>
                <a:cubicBezTo>
                  <a:pt x="54" y="12"/>
                  <a:pt x="79" y="3"/>
                  <a:pt x="105" y="3"/>
                </a:cubicBezTo>
                <a:cubicBezTo>
                  <a:pt x="374" y="3"/>
                  <a:pt x="374" y="3"/>
                  <a:pt x="374" y="3"/>
                </a:cubicBezTo>
                <a:cubicBezTo>
                  <a:pt x="388" y="3"/>
                  <a:pt x="399" y="14"/>
                  <a:pt x="399" y="27"/>
                </a:cubicBezTo>
                <a:cubicBezTo>
                  <a:pt x="399" y="40"/>
                  <a:pt x="388" y="51"/>
                  <a:pt x="374" y="51"/>
                </a:cubicBezTo>
                <a:cubicBezTo>
                  <a:pt x="105" y="51"/>
                  <a:pt x="105" y="51"/>
                  <a:pt x="105" y="51"/>
                </a:cubicBezTo>
                <a:cubicBezTo>
                  <a:pt x="78" y="51"/>
                  <a:pt x="49" y="68"/>
                  <a:pt x="49" y="93"/>
                </a:cubicBezTo>
                <a:cubicBezTo>
                  <a:pt x="49" y="600"/>
                  <a:pt x="49" y="600"/>
                  <a:pt x="49" y="600"/>
                </a:cubicBezTo>
                <a:cubicBezTo>
                  <a:pt x="49" y="626"/>
                  <a:pt x="78" y="653"/>
                  <a:pt x="105" y="653"/>
                </a:cubicBezTo>
                <a:cubicBezTo>
                  <a:pt x="606" y="653"/>
                  <a:pt x="606" y="653"/>
                  <a:pt x="606" y="653"/>
                </a:cubicBezTo>
                <a:cubicBezTo>
                  <a:pt x="632" y="653"/>
                  <a:pt x="647" y="626"/>
                  <a:pt x="647" y="600"/>
                </a:cubicBezTo>
                <a:cubicBezTo>
                  <a:pt x="647" y="341"/>
                  <a:pt x="647" y="341"/>
                  <a:pt x="647" y="341"/>
                </a:cubicBezTo>
                <a:cubicBezTo>
                  <a:pt x="647" y="328"/>
                  <a:pt x="659" y="317"/>
                  <a:pt x="672" y="317"/>
                </a:cubicBezTo>
                <a:cubicBezTo>
                  <a:pt x="686" y="317"/>
                  <a:pt x="697" y="328"/>
                  <a:pt x="697" y="341"/>
                </a:cubicBezTo>
                <a:cubicBezTo>
                  <a:pt x="697" y="600"/>
                  <a:pt x="697" y="600"/>
                  <a:pt x="697" y="600"/>
                </a:cubicBezTo>
                <a:cubicBezTo>
                  <a:pt x="697" y="626"/>
                  <a:pt x="689" y="649"/>
                  <a:pt x="674" y="668"/>
                </a:cubicBezTo>
                <a:cubicBezTo>
                  <a:pt x="656" y="690"/>
                  <a:pt x="633" y="701"/>
                  <a:pt x="606" y="701"/>
                </a:cubicBezTo>
                <a:close/>
                <a:moveTo>
                  <a:pt x="340" y="382"/>
                </a:moveTo>
                <a:cubicBezTo>
                  <a:pt x="332" y="382"/>
                  <a:pt x="324" y="379"/>
                  <a:pt x="318" y="373"/>
                </a:cubicBezTo>
                <a:cubicBezTo>
                  <a:pt x="306" y="361"/>
                  <a:pt x="306" y="342"/>
                  <a:pt x="318" y="331"/>
                </a:cubicBezTo>
                <a:cubicBezTo>
                  <a:pt x="645" y="12"/>
                  <a:pt x="645" y="12"/>
                  <a:pt x="645" y="12"/>
                </a:cubicBezTo>
                <a:cubicBezTo>
                  <a:pt x="657" y="0"/>
                  <a:pt x="677" y="0"/>
                  <a:pt x="689" y="12"/>
                </a:cubicBezTo>
                <a:cubicBezTo>
                  <a:pt x="701" y="23"/>
                  <a:pt x="701" y="52"/>
                  <a:pt x="689" y="64"/>
                </a:cubicBezTo>
                <a:cubicBezTo>
                  <a:pt x="371" y="373"/>
                  <a:pt x="371" y="373"/>
                  <a:pt x="371" y="373"/>
                </a:cubicBezTo>
                <a:cubicBezTo>
                  <a:pt x="365" y="379"/>
                  <a:pt x="348" y="382"/>
                  <a:pt x="340" y="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1" name="椭圆 190">
            <a:extLst>
              <a:ext uri="{FF2B5EF4-FFF2-40B4-BE49-F238E27FC236}">
                <a16:creationId xmlns:a16="http://schemas.microsoft.com/office/drawing/2014/main" id="{B54FE77E-5751-46E8-A7D2-44DF5486DE8E}"/>
              </a:ext>
            </a:extLst>
          </p:cNvPr>
          <p:cNvSpPr/>
          <p:nvPr/>
        </p:nvSpPr>
        <p:spPr>
          <a:xfrm>
            <a:off x="5136067" y="198423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</a:endParaRPr>
          </a:p>
        </p:txBody>
      </p:sp>
      <p:sp>
        <p:nvSpPr>
          <p:cNvPr id="192" name="Freeform 13">
            <a:extLst>
              <a:ext uri="{FF2B5EF4-FFF2-40B4-BE49-F238E27FC236}">
                <a16:creationId xmlns:a16="http://schemas.microsoft.com/office/drawing/2014/main" id="{430DAFE9-9115-4088-A256-18DF3C99869B}"/>
              </a:ext>
            </a:extLst>
          </p:cNvPr>
          <p:cNvSpPr>
            <a:spLocks noEditPoints="1"/>
          </p:cNvSpPr>
          <p:nvPr/>
        </p:nvSpPr>
        <p:spPr bwMode="auto">
          <a:xfrm>
            <a:off x="5382479" y="2235202"/>
            <a:ext cx="946150" cy="869950"/>
          </a:xfrm>
          <a:custGeom>
            <a:avLst/>
            <a:gdLst>
              <a:gd name="T0" fmla="*/ 323 w 747"/>
              <a:gd name="T1" fmla="*/ 193 h 686"/>
              <a:gd name="T2" fmla="*/ 247 w 747"/>
              <a:gd name="T3" fmla="*/ 393 h 686"/>
              <a:gd name="T4" fmla="*/ 308 w 747"/>
              <a:gd name="T5" fmla="*/ 394 h 686"/>
              <a:gd name="T6" fmla="*/ 380 w 747"/>
              <a:gd name="T7" fmla="*/ 395 h 686"/>
              <a:gd name="T8" fmla="*/ 405 w 747"/>
              <a:gd name="T9" fmla="*/ 394 h 686"/>
              <a:gd name="T10" fmla="*/ 323 w 747"/>
              <a:gd name="T11" fmla="*/ 193 h 686"/>
              <a:gd name="T12" fmla="*/ 0 w 747"/>
              <a:gd name="T13" fmla="*/ 686 h 686"/>
              <a:gd name="T14" fmla="*/ 0 w 747"/>
              <a:gd name="T15" fmla="*/ 651 h 686"/>
              <a:gd name="T16" fmla="*/ 25 w 747"/>
              <a:gd name="T17" fmla="*/ 645 h 686"/>
              <a:gd name="T18" fmla="*/ 51 w 747"/>
              <a:gd name="T19" fmla="*/ 640 h 686"/>
              <a:gd name="T20" fmla="*/ 73 w 747"/>
              <a:gd name="T21" fmla="*/ 634 h 686"/>
              <a:gd name="T22" fmla="*/ 93 w 747"/>
              <a:gd name="T23" fmla="*/ 621 h 686"/>
              <a:gd name="T24" fmla="*/ 107 w 747"/>
              <a:gd name="T25" fmla="*/ 598 h 686"/>
              <a:gd name="T26" fmla="*/ 213 w 747"/>
              <a:gd name="T27" fmla="*/ 323 h 686"/>
              <a:gd name="T28" fmla="*/ 338 w 747"/>
              <a:gd name="T29" fmla="*/ 0 h 686"/>
              <a:gd name="T30" fmla="*/ 395 w 747"/>
              <a:gd name="T31" fmla="*/ 0 h 686"/>
              <a:gd name="T32" fmla="*/ 400 w 747"/>
              <a:gd name="T33" fmla="*/ 10 h 686"/>
              <a:gd name="T34" fmla="*/ 491 w 747"/>
              <a:gd name="T35" fmla="*/ 224 h 686"/>
              <a:gd name="T36" fmla="*/ 538 w 747"/>
              <a:gd name="T37" fmla="*/ 339 h 686"/>
              <a:gd name="T38" fmla="*/ 589 w 747"/>
              <a:gd name="T39" fmla="*/ 461 h 686"/>
              <a:gd name="T40" fmla="*/ 615 w 747"/>
              <a:gd name="T41" fmla="*/ 526 h 686"/>
              <a:gd name="T42" fmla="*/ 647 w 747"/>
              <a:gd name="T43" fmla="*/ 601 h 686"/>
              <a:gd name="T44" fmla="*/ 663 w 747"/>
              <a:gd name="T45" fmla="*/ 626 h 686"/>
              <a:gd name="T46" fmla="*/ 702 w 747"/>
              <a:gd name="T47" fmla="*/ 640 h 686"/>
              <a:gd name="T48" fmla="*/ 740 w 747"/>
              <a:gd name="T49" fmla="*/ 649 h 686"/>
              <a:gd name="T50" fmla="*/ 742 w 747"/>
              <a:gd name="T51" fmla="*/ 674 h 686"/>
              <a:gd name="T52" fmla="*/ 745 w 747"/>
              <a:gd name="T53" fmla="*/ 680 h 686"/>
              <a:gd name="T54" fmla="*/ 747 w 747"/>
              <a:gd name="T55" fmla="*/ 686 h 686"/>
              <a:gd name="T56" fmla="*/ 662 w 747"/>
              <a:gd name="T57" fmla="*/ 682 h 686"/>
              <a:gd name="T58" fmla="*/ 577 w 747"/>
              <a:gd name="T59" fmla="*/ 679 h 686"/>
              <a:gd name="T60" fmla="*/ 481 w 747"/>
              <a:gd name="T61" fmla="*/ 682 h 686"/>
              <a:gd name="T62" fmla="*/ 401 w 747"/>
              <a:gd name="T63" fmla="*/ 685 h 686"/>
              <a:gd name="T64" fmla="*/ 403 w 747"/>
              <a:gd name="T65" fmla="*/ 651 h 686"/>
              <a:gd name="T66" fmla="*/ 462 w 747"/>
              <a:gd name="T67" fmla="*/ 638 h 686"/>
              <a:gd name="T68" fmla="*/ 467 w 747"/>
              <a:gd name="T69" fmla="*/ 637 h 686"/>
              <a:gd name="T70" fmla="*/ 474 w 747"/>
              <a:gd name="T71" fmla="*/ 635 h 686"/>
              <a:gd name="T72" fmla="*/ 481 w 747"/>
              <a:gd name="T73" fmla="*/ 633 h 686"/>
              <a:gd name="T74" fmla="*/ 487 w 747"/>
              <a:gd name="T75" fmla="*/ 630 h 686"/>
              <a:gd name="T76" fmla="*/ 492 w 747"/>
              <a:gd name="T77" fmla="*/ 627 h 686"/>
              <a:gd name="T78" fmla="*/ 496 w 747"/>
              <a:gd name="T79" fmla="*/ 622 h 686"/>
              <a:gd name="T80" fmla="*/ 497 w 747"/>
              <a:gd name="T81" fmla="*/ 616 h 686"/>
              <a:gd name="T82" fmla="*/ 484 w 747"/>
              <a:gd name="T83" fmla="*/ 573 h 686"/>
              <a:gd name="T84" fmla="*/ 451 w 747"/>
              <a:gd name="T85" fmla="*/ 493 h 686"/>
              <a:gd name="T86" fmla="*/ 433 w 747"/>
              <a:gd name="T87" fmla="*/ 449 h 686"/>
              <a:gd name="T88" fmla="*/ 232 w 747"/>
              <a:gd name="T89" fmla="*/ 448 h 686"/>
              <a:gd name="T90" fmla="*/ 198 w 747"/>
              <a:gd name="T91" fmla="*/ 535 h 686"/>
              <a:gd name="T92" fmla="*/ 175 w 747"/>
              <a:gd name="T93" fmla="*/ 608 h 686"/>
              <a:gd name="T94" fmla="*/ 181 w 747"/>
              <a:gd name="T95" fmla="*/ 624 h 686"/>
              <a:gd name="T96" fmla="*/ 201 w 747"/>
              <a:gd name="T97" fmla="*/ 635 h 686"/>
              <a:gd name="T98" fmla="*/ 222 w 747"/>
              <a:gd name="T99" fmla="*/ 641 h 686"/>
              <a:gd name="T100" fmla="*/ 248 w 747"/>
              <a:gd name="T101" fmla="*/ 645 h 686"/>
              <a:gd name="T102" fmla="*/ 266 w 747"/>
              <a:gd name="T103" fmla="*/ 647 h 686"/>
              <a:gd name="T104" fmla="*/ 267 w 747"/>
              <a:gd name="T105" fmla="*/ 673 h 686"/>
              <a:gd name="T106" fmla="*/ 266 w 747"/>
              <a:gd name="T107" fmla="*/ 685 h 686"/>
              <a:gd name="T108" fmla="*/ 188 w 747"/>
              <a:gd name="T109" fmla="*/ 680 h 686"/>
              <a:gd name="T110" fmla="*/ 110 w 747"/>
              <a:gd name="T111" fmla="*/ 676 h 686"/>
              <a:gd name="T112" fmla="*/ 98 w 747"/>
              <a:gd name="T113" fmla="*/ 678 h 686"/>
              <a:gd name="T114" fmla="*/ 88 w 747"/>
              <a:gd name="T115" fmla="*/ 680 h 686"/>
              <a:gd name="T116" fmla="*/ 4 w 747"/>
              <a:gd name="T117" fmla="*/ 686 h 686"/>
              <a:gd name="T118" fmla="*/ 0 w 747"/>
              <a:gd name="T119" fmla="*/ 686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7" h="686">
                <a:moveTo>
                  <a:pt x="323" y="193"/>
                </a:moveTo>
                <a:cubicBezTo>
                  <a:pt x="247" y="393"/>
                  <a:pt x="247" y="393"/>
                  <a:pt x="247" y="393"/>
                </a:cubicBezTo>
                <a:cubicBezTo>
                  <a:pt x="257" y="393"/>
                  <a:pt x="277" y="394"/>
                  <a:pt x="308" y="394"/>
                </a:cubicBezTo>
                <a:cubicBezTo>
                  <a:pt x="339" y="395"/>
                  <a:pt x="363" y="395"/>
                  <a:pt x="380" y="395"/>
                </a:cubicBezTo>
                <a:cubicBezTo>
                  <a:pt x="386" y="395"/>
                  <a:pt x="394" y="395"/>
                  <a:pt x="405" y="394"/>
                </a:cubicBezTo>
                <a:cubicBezTo>
                  <a:pt x="379" y="319"/>
                  <a:pt x="352" y="252"/>
                  <a:pt x="323" y="193"/>
                </a:cubicBezTo>
                <a:close/>
                <a:moveTo>
                  <a:pt x="0" y="686"/>
                </a:moveTo>
                <a:cubicBezTo>
                  <a:pt x="0" y="651"/>
                  <a:pt x="0" y="651"/>
                  <a:pt x="0" y="651"/>
                </a:cubicBezTo>
                <a:cubicBezTo>
                  <a:pt x="7" y="649"/>
                  <a:pt x="16" y="647"/>
                  <a:pt x="25" y="645"/>
                </a:cubicBezTo>
                <a:cubicBezTo>
                  <a:pt x="35" y="643"/>
                  <a:pt x="44" y="642"/>
                  <a:pt x="51" y="640"/>
                </a:cubicBezTo>
                <a:cubicBezTo>
                  <a:pt x="58" y="639"/>
                  <a:pt x="65" y="637"/>
                  <a:pt x="73" y="634"/>
                </a:cubicBezTo>
                <a:cubicBezTo>
                  <a:pt x="81" y="631"/>
                  <a:pt x="87" y="627"/>
                  <a:pt x="93" y="621"/>
                </a:cubicBezTo>
                <a:cubicBezTo>
                  <a:pt x="99" y="615"/>
                  <a:pt x="103" y="608"/>
                  <a:pt x="107" y="598"/>
                </a:cubicBezTo>
                <a:cubicBezTo>
                  <a:pt x="213" y="323"/>
                  <a:pt x="213" y="323"/>
                  <a:pt x="213" y="323"/>
                </a:cubicBezTo>
                <a:cubicBezTo>
                  <a:pt x="338" y="0"/>
                  <a:pt x="338" y="0"/>
                  <a:pt x="338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7" y="4"/>
                  <a:pt x="399" y="7"/>
                  <a:pt x="400" y="10"/>
                </a:cubicBezTo>
                <a:cubicBezTo>
                  <a:pt x="491" y="224"/>
                  <a:pt x="491" y="224"/>
                  <a:pt x="491" y="224"/>
                </a:cubicBezTo>
                <a:cubicBezTo>
                  <a:pt x="501" y="247"/>
                  <a:pt x="517" y="285"/>
                  <a:pt x="538" y="339"/>
                </a:cubicBezTo>
                <a:cubicBezTo>
                  <a:pt x="560" y="392"/>
                  <a:pt x="577" y="433"/>
                  <a:pt x="589" y="461"/>
                </a:cubicBezTo>
                <a:cubicBezTo>
                  <a:pt x="594" y="471"/>
                  <a:pt x="602" y="493"/>
                  <a:pt x="615" y="526"/>
                </a:cubicBezTo>
                <a:cubicBezTo>
                  <a:pt x="628" y="559"/>
                  <a:pt x="639" y="584"/>
                  <a:pt x="647" y="601"/>
                </a:cubicBezTo>
                <a:cubicBezTo>
                  <a:pt x="653" y="614"/>
                  <a:pt x="659" y="623"/>
                  <a:pt x="663" y="626"/>
                </a:cubicBezTo>
                <a:cubicBezTo>
                  <a:pt x="669" y="631"/>
                  <a:pt x="682" y="635"/>
                  <a:pt x="702" y="640"/>
                </a:cubicBezTo>
                <a:cubicBezTo>
                  <a:pt x="723" y="644"/>
                  <a:pt x="735" y="647"/>
                  <a:pt x="740" y="649"/>
                </a:cubicBezTo>
                <a:cubicBezTo>
                  <a:pt x="742" y="660"/>
                  <a:pt x="742" y="669"/>
                  <a:pt x="742" y="674"/>
                </a:cubicBezTo>
                <a:cubicBezTo>
                  <a:pt x="742" y="675"/>
                  <a:pt x="743" y="677"/>
                  <a:pt x="745" y="680"/>
                </a:cubicBezTo>
                <a:cubicBezTo>
                  <a:pt x="746" y="683"/>
                  <a:pt x="747" y="685"/>
                  <a:pt x="747" y="686"/>
                </a:cubicBezTo>
                <a:cubicBezTo>
                  <a:pt x="728" y="686"/>
                  <a:pt x="700" y="685"/>
                  <a:pt x="662" y="682"/>
                </a:cubicBezTo>
                <a:cubicBezTo>
                  <a:pt x="624" y="680"/>
                  <a:pt x="596" y="679"/>
                  <a:pt x="577" y="679"/>
                </a:cubicBezTo>
                <a:cubicBezTo>
                  <a:pt x="554" y="679"/>
                  <a:pt x="522" y="680"/>
                  <a:pt x="481" y="682"/>
                </a:cubicBezTo>
                <a:cubicBezTo>
                  <a:pt x="439" y="684"/>
                  <a:pt x="413" y="685"/>
                  <a:pt x="401" y="685"/>
                </a:cubicBezTo>
                <a:cubicBezTo>
                  <a:pt x="401" y="673"/>
                  <a:pt x="402" y="661"/>
                  <a:pt x="403" y="651"/>
                </a:cubicBezTo>
                <a:cubicBezTo>
                  <a:pt x="462" y="638"/>
                  <a:pt x="462" y="638"/>
                  <a:pt x="462" y="638"/>
                </a:cubicBezTo>
                <a:cubicBezTo>
                  <a:pt x="462" y="638"/>
                  <a:pt x="464" y="638"/>
                  <a:pt x="467" y="637"/>
                </a:cubicBezTo>
                <a:cubicBezTo>
                  <a:pt x="471" y="636"/>
                  <a:pt x="473" y="636"/>
                  <a:pt x="474" y="635"/>
                </a:cubicBezTo>
                <a:cubicBezTo>
                  <a:pt x="475" y="635"/>
                  <a:pt x="477" y="634"/>
                  <a:pt x="481" y="633"/>
                </a:cubicBezTo>
                <a:cubicBezTo>
                  <a:pt x="484" y="632"/>
                  <a:pt x="486" y="631"/>
                  <a:pt x="487" y="630"/>
                </a:cubicBezTo>
                <a:cubicBezTo>
                  <a:pt x="489" y="630"/>
                  <a:pt x="490" y="628"/>
                  <a:pt x="492" y="627"/>
                </a:cubicBezTo>
                <a:cubicBezTo>
                  <a:pt x="494" y="625"/>
                  <a:pt x="495" y="624"/>
                  <a:pt x="496" y="622"/>
                </a:cubicBezTo>
                <a:cubicBezTo>
                  <a:pt x="497" y="620"/>
                  <a:pt x="497" y="618"/>
                  <a:pt x="497" y="616"/>
                </a:cubicBezTo>
                <a:cubicBezTo>
                  <a:pt x="497" y="611"/>
                  <a:pt x="493" y="597"/>
                  <a:pt x="484" y="573"/>
                </a:cubicBezTo>
                <a:cubicBezTo>
                  <a:pt x="474" y="549"/>
                  <a:pt x="464" y="522"/>
                  <a:pt x="451" y="493"/>
                </a:cubicBezTo>
                <a:cubicBezTo>
                  <a:pt x="439" y="465"/>
                  <a:pt x="433" y="450"/>
                  <a:pt x="433" y="449"/>
                </a:cubicBezTo>
                <a:cubicBezTo>
                  <a:pt x="232" y="448"/>
                  <a:pt x="232" y="448"/>
                  <a:pt x="232" y="448"/>
                </a:cubicBezTo>
                <a:cubicBezTo>
                  <a:pt x="224" y="465"/>
                  <a:pt x="213" y="494"/>
                  <a:pt x="198" y="535"/>
                </a:cubicBezTo>
                <a:cubicBezTo>
                  <a:pt x="183" y="576"/>
                  <a:pt x="175" y="600"/>
                  <a:pt x="175" y="608"/>
                </a:cubicBezTo>
                <a:cubicBezTo>
                  <a:pt x="175" y="614"/>
                  <a:pt x="177" y="620"/>
                  <a:pt x="181" y="624"/>
                </a:cubicBezTo>
                <a:cubicBezTo>
                  <a:pt x="185" y="629"/>
                  <a:pt x="192" y="633"/>
                  <a:pt x="201" y="635"/>
                </a:cubicBezTo>
                <a:cubicBezTo>
                  <a:pt x="209" y="638"/>
                  <a:pt x="217" y="640"/>
                  <a:pt x="222" y="641"/>
                </a:cubicBezTo>
                <a:cubicBezTo>
                  <a:pt x="228" y="643"/>
                  <a:pt x="236" y="644"/>
                  <a:pt x="248" y="645"/>
                </a:cubicBezTo>
                <a:cubicBezTo>
                  <a:pt x="259" y="646"/>
                  <a:pt x="265" y="647"/>
                  <a:pt x="266" y="647"/>
                </a:cubicBezTo>
                <a:cubicBezTo>
                  <a:pt x="266" y="653"/>
                  <a:pt x="267" y="661"/>
                  <a:pt x="267" y="673"/>
                </a:cubicBezTo>
                <a:cubicBezTo>
                  <a:pt x="267" y="676"/>
                  <a:pt x="266" y="680"/>
                  <a:pt x="266" y="685"/>
                </a:cubicBezTo>
                <a:cubicBezTo>
                  <a:pt x="248" y="685"/>
                  <a:pt x="222" y="683"/>
                  <a:pt x="188" y="680"/>
                </a:cubicBezTo>
                <a:cubicBezTo>
                  <a:pt x="153" y="678"/>
                  <a:pt x="127" y="676"/>
                  <a:pt x="110" y="676"/>
                </a:cubicBezTo>
                <a:cubicBezTo>
                  <a:pt x="107" y="676"/>
                  <a:pt x="104" y="677"/>
                  <a:pt x="98" y="678"/>
                </a:cubicBezTo>
                <a:cubicBezTo>
                  <a:pt x="93" y="679"/>
                  <a:pt x="89" y="680"/>
                  <a:pt x="88" y="680"/>
                </a:cubicBezTo>
                <a:cubicBezTo>
                  <a:pt x="65" y="684"/>
                  <a:pt x="37" y="686"/>
                  <a:pt x="4" y="686"/>
                </a:cubicBezTo>
                <a:lnTo>
                  <a:pt x="0" y="6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3" name="Freeform 5">
            <a:extLst>
              <a:ext uri="{FF2B5EF4-FFF2-40B4-BE49-F238E27FC236}">
                <a16:creationId xmlns:a16="http://schemas.microsoft.com/office/drawing/2014/main" id="{5061AD29-8736-4577-8882-599E70D25528}"/>
              </a:ext>
            </a:extLst>
          </p:cNvPr>
          <p:cNvSpPr>
            <a:spLocks/>
          </p:cNvSpPr>
          <p:nvPr/>
        </p:nvSpPr>
        <p:spPr bwMode="auto">
          <a:xfrm>
            <a:off x="7614160" y="2315478"/>
            <a:ext cx="1063103" cy="802219"/>
          </a:xfrm>
          <a:custGeom>
            <a:avLst/>
            <a:gdLst>
              <a:gd name="T0" fmla="*/ 768 w 768"/>
              <a:gd name="T1" fmla="*/ 521 h 586"/>
              <a:gd name="T2" fmla="*/ 768 w 768"/>
              <a:gd name="T3" fmla="*/ 189 h 586"/>
              <a:gd name="T4" fmla="*/ 768 w 768"/>
              <a:gd name="T5" fmla="*/ 189 h 586"/>
              <a:gd name="T6" fmla="*/ 579 w 768"/>
              <a:gd name="T7" fmla="*/ 0 h 586"/>
              <a:gd name="T8" fmla="*/ 448 w 768"/>
              <a:gd name="T9" fmla="*/ 53 h 586"/>
              <a:gd name="T10" fmla="*/ 317 w 768"/>
              <a:gd name="T11" fmla="*/ 0 h 586"/>
              <a:gd name="T12" fmla="*/ 183 w 768"/>
              <a:gd name="T13" fmla="*/ 55 h 586"/>
              <a:gd name="T14" fmla="*/ 49 w 768"/>
              <a:gd name="T15" fmla="*/ 0 h 586"/>
              <a:gd name="T16" fmla="*/ 0 w 768"/>
              <a:gd name="T17" fmla="*/ 6 h 586"/>
              <a:gd name="T18" fmla="*/ 11 w 768"/>
              <a:gd name="T19" fmla="*/ 6 h 586"/>
              <a:gd name="T20" fmla="*/ 127 w 768"/>
              <a:gd name="T21" fmla="*/ 116 h 586"/>
              <a:gd name="T22" fmla="*/ 128 w 768"/>
              <a:gd name="T23" fmla="*/ 116 h 586"/>
              <a:gd name="T24" fmla="*/ 128 w 768"/>
              <a:gd name="T25" fmla="*/ 361 h 586"/>
              <a:gd name="T26" fmla="*/ 128 w 768"/>
              <a:gd name="T27" fmla="*/ 360 h 586"/>
              <a:gd name="T28" fmla="*/ 128 w 768"/>
              <a:gd name="T29" fmla="*/ 521 h 586"/>
              <a:gd name="T30" fmla="*/ 128 w 768"/>
              <a:gd name="T31" fmla="*/ 528 h 586"/>
              <a:gd name="T32" fmla="*/ 186 w 768"/>
              <a:gd name="T33" fmla="*/ 586 h 586"/>
              <a:gd name="T34" fmla="*/ 245 w 768"/>
              <a:gd name="T35" fmla="*/ 528 h 586"/>
              <a:gd name="T36" fmla="*/ 245 w 768"/>
              <a:gd name="T37" fmla="*/ 521 h 586"/>
              <a:gd name="T38" fmla="*/ 245 w 768"/>
              <a:gd name="T39" fmla="*/ 189 h 586"/>
              <a:gd name="T40" fmla="*/ 245 w 768"/>
              <a:gd name="T41" fmla="*/ 189 h 586"/>
              <a:gd name="T42" fmla="*/ 245 w 768"/>
              <a:gd name="T43" fmla="*/ 189 h 586"/>
              <a:gd name="T44" fmla="*/ 317 w 768"/>
              <a:gd name="T45" fmla="*/ 116 h 586"/>
              <a:gd name="T46" fmla="*/ 389 w 768"/>
              <a:gd name="T47" fmla="*/ 189 h 586"/>
              <a:gd name="T48" fmla="*/ 389 w 768"/>
              <a:gd name="T49" fmla="*/ 189 h 586"/>
              <a:gd name="T50" fmla="*/ 390 w 768"/>
              <a:gd name="T51" fmla="*/ 189 h 586"/>
              <a:gd name="T52" fmla="*/ 390 w 768"/>
              <a:gd name="T53" fmla="*/ 521 h 586"/>
              <a:gd name="T54" fmla="*/ 389 w 768"/>
              <a:gd name="T55" fmla="*/ 528 h 586"/>
              <a:gd name="T56" fmla="*/ 448 w 768"/>
              <a:gd name="T57" fmla="*/ 586 h 586"/>
              <a:gd name="T58" fmla="*/ 507 w 768"/>
              <a:gd name="T59" fmla="*/ 528 h 586"/>
              <a:gd name="T60" fmla="*/ 507 w 768"/>
              <a:gd name="T61" fmla="*/ 526 h 586"/>
              <a:gd name="T62" fmla="*/ 507 w 768"/>
              <a:gd name="T63" fmla="*/ 526 h 586"/>
              <a:gd name="T64" fmla="*/ 507 w 768"/>
              <a:gd name="T65" fmla="*/ 189 h 586"/>
              <a:gd name="T66" fmla="*/ 507 w 768"/>
              <a:gd name="T67" fmla="*/ 189 h 586"/>
              <a:gd name="T68" fmla="*/ 579 w 768"/>
              <a:gd name="T69" fmla="*/ 116 h 586"/>
              <a:gd name="T70" fmla="*/ 651 w 768"/>
              <a:gd name="T71" fmla="*/ 189 h 586"/>
              <a:gd name="T72" fmla="*/ 651 w 768"/>
              <a:gd name="T73" fmla="*/ 189 h 586"/>
              <a:gd name="T74" fmla="*/ 651 w 768"/>
              <a:gd name="T75" fmla="*/ 189 h 586"/>
              <a:gd name="T76" fmla="*/ 651 w 768"/>
              <a:gd name="T77" fmla="*/ 521 h 586"/>
              <a:gd name="T78" fmla="*/ 650 w 768"/>
              <a:gd name="T79" fmla="*/ 528 h 586"/>
              <a:gd name="T80" fmla="*/ 709 w 768"/>
              <a:gd name="T81" fmla="*/ 586 h 586"/>
              <a:gd name="T82" fmla="*/ 768 w 768"/>
              <a:gd name="T83" fmla="*/ 528 h 586"/>
              <a:gd name="T84" fmla="*/ 768 w 768"/>
              <a:gd name="T85" fmla="*/ 521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68" h="586">
                <a:moveTo>
                  <a:pt x="768" y="521"/>
                </a:moveTo>
                <a:cubicBezTo>
                  <a:pt x="768" y="189"/>
                  <a:pt x="768" y="189"/>
                  <a:pt x="768" y="189"/>
                </a:cubicBezTo>
                <a:cubicBezTo>
                  <a:pt x="768" y="189"/>
                  <a:pt x="768" y="189"/>
                  <a:pt x="768" y="189"/>
                </a:cubicBezTo>
                <a:cubicBezTo>
                  <a:pt x="768" y="84"/>
                  <a:pt x="683" y="0"/>
                  <a:pt x="579" y="0"/>
                </a:cubicBezTo>
                <a:cubicBezTo>
                  <a:pt x="528" y="0"/>
                  <a:pt x="482" y="20"/>
                  <a:pt x="448" y="53"/>
                </a:cubicBezTo>
                <a:cubicBezTo>
                  <a:pt x="414" y="20"/>
                  <a:pt x="368" y="0"/>
                  <a:pt x="317" y="0"/>
                </a:cubicBezTo>
                <a:cubicBezTo>
                  <a:pt x="264" y="0"/>
                  <a:pt x="217" y="21"/>
                  <a:pt x="183" y="55"/>
                </a:cubicBezTo>
                <a:cubicBezTo>
                  <a:pt x="149" y="21"/>
                  <a:pt x="101" y="0"/>
                  <a:pt x="49" y="0"/>
                </a:cubicBezTo>
                <a:cubicBezTo>
                  <a:pt x="32" y="0"/>
                  <a:pt x="15" y="2"/>
                  <a:pt x="0" y="6"/>
                </a:cubicBezTo>
                <a:cubicBezTo>
                  <a:pt x="3" y="6"/>
                  <a:pt x="7" y="6"/>
                  <a:pt x="11" y="6"/>
                </a:cubicBezTo>
                <a:cubicBezTo>
                  <a:pt x="73" y="6"/>
                  <a:pt x="124" y="55"/>
                  <a:pt x="127" y="116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361"/>
                  <a:pt x="128" y="361"/>
                  <a:pt x="128" y="361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128" y="521"/>
                  <a:pt x="128" y="521"/>
                  <a:pt x="128" y="521"/>
                </a:cubicBezTo>
                <a:cubicBezTo>
                  <a:pt x="128" y="523"/>
                  <a:pt x="128" y="525"/>
                  <a:pt x="128" y="528"/>
                </a:cubicBezTo>
                <a:cubicBezTo>
                  <a:pt x="128" y="560"/>
                  <a:pt x="154" y="586"/>
                  <a:pt x="186" y="586"/>
                </a:cubicBezTo>
                <a:cubicBezTo>
                  <a:pt x="219" y="586"/>
                  <a:pt x="245" y="560"/>
                  <a:pt x="245" y="528"/>
                </a:cubicBezTo>
                <a:cubicBezTo>
                  <a:pt x="245" y="525"/>
                  <a:pt x="245" y="523"/>
                  <a:pt x="245" y="521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49"/>
                  <a:pt x="277" y="116"/>
                  <a:pt x="317" y="116"/>
                </a:cubicBezTo>
                <a:cubicBezTo>
                  <a:pt x="357" y="116"/>
                  <a:pt x="389" y="149"/>
                  <a:pt x="389" y="189"/>
                </a:cubicBezTo>
                <a:cubicBezTo>
                  <a:pt x="389" y="189"/>
                  <a:pt x="389" y="189"/>
                  <a:pt x="389" y="189"/>
                </a:cubicBezTo>
                <a:cubicBezTo>
                  <a:pt x="390" y="189"/>
                  <a:pt x="390" y="189"/>
                  <a:pt x="390" y="189"/>
                </a:cubicBezTo>
                <a:cubicBezTo>
                  <a:pt x="390" y="521"/>
                  <a:pt x="390" y="521"/>
                  <a:pt x="390" y="521"/>
                </a:cubicBezTo>
                <a:cubicBezTo>
                  <a:pt x="390" y="523"/>
                  <a:pt x="389" y="525"/>
                  <a:pt x="389" y="528"/>
                </a:cubicBezTo>
                <a:cubicBezTo>
                  <a:pt x="389" y="560"/>
                  <a:pt x="416" y="586"/>
                  <a:pt x="448" y="586"/>
                </a:cubicBezTo>
                <a:cubicBezTo>
                  <a:pt x="481" y="586"/>
                  <a:pt x="507" y="560"/>
                  <a:pt x="507" y="528"/>
                </a:cubicBezTo>
                <a:cubicBezTo>
                  <a:pt x="507" y="527"/>
                  <a:pt x="507" y="526"/>
                  <a:pt x="507" y="526"/>
                </a:cubicBezTo>
                <a:cubicBezTo>
                  <a:pt x="507" y="526"/>
                  <a:pt x="507" y="526"/>
                  <a:pt x="507" y="526"/>
                </a:cubicBezTo>
                <a:cubicBezTo>
                  <a:pt x="507" y="189"/>
                  <a:pt x="507" y="189"/>
                  <a:pt x="507" y="189"/>
                </a:cubicBezTo>
                <a:cubicBezTo>
                  <a:pt x="507" y="189"/>
                  <a:pt x="507" y="189"/>
                  <a:pt x="507" y="189"/>
                </a:cubicBezTo>
                <a:cubicBezTo>
                  <a:pt x="507" y="149"/>
                  <a:pt x="539" y="116"/>
                  <a:pt x="579" y="116"/>
                </a:cubicBezTo>
                <a:cubicBezTo>
                  <a:pt x="619" y="116"/>
                  <a:pt x="651" y="149"/>
                  <a:pt x="651" y="189"/>
                </a:cubicBezTo>
                <a:cubicBezTo>
                  <a:pt x="651" y="189"/>
                  <a:pt x="651" y="189"/>
                  <a:pt x="651" y="189"/>
                </a:cubicBezTo>
                <a:cubicBezTo>
                  <a:pt x="651" y="189"/>
                  <a:pt x="651" y="189"/>
                  <a:pt x="651" y="189"/>
                </a:cubicBezTo>
                <a:cubicBezTo>
                  <a:pt x="651" y="521"/>
                  <a:pt x="651" y="521"/>
                  <a:pt x="651" y="521"/>
                </a:cubicBezTo>
                <a:cubicBezTo>
                  <a:pt x="651" y="523"/>
                  <a:pt x="650" y="525"/>
                  <a:pt x="650" y="528"/>
                </a:cubicBezTo>
                <a:cubicBezTo>
                  <a:pt x="650" y="560"/>
                  <a:pt x="677" y="586"/>
                  <a:pt x="709" y="586"/>
                </a:cubicBezTo>
                <a:cubicBezTo>
                  <a:pt x="742" y="586"/>
                  <a:pt x="768" y="560"/>
                  <a:pt x="768" y="528"/>
                </a:cubicBezTo>
                <a:cubicBezTo>
                  <a:pt x="768" y="525"/>
                  <a:pt x="768" y="523"/>
                  <a:pt x="768" y="521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8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3D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2">
            <a:extLst>
              <a:ext uri="{FF2B5EF4-FFF2-40B4-BE49-F238E27FC236}">
                <a16:creationId xmlns:a16="http://schemas.microsoft.com/office/drawing/2014/main" id="{11A253A9-7D65-4E28-BE2F-860C76229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3">
            <a:extLst>
              <a:ext uri="{FF2B5EF4-FFF2-40B4-BE49-F238E27FC236}">
                <a16:creationId xmlns:a16="http://schemas.microsoft.com/office/drawing/2014/main" id="{6139007D-E5A4-4531-A8C4-A99978A85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4424363"/>
            <a:ext cx="5041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http://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hlinkClick r:id="rId3"/>
              </a:rPr>
              <a:t>chn.docer.com/works?userid=3067349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4">
            <a:extLst>
              <a:ext uri="{FF2B5EF4-FFF2-40B4-BE49-F238E27FC236}">
                <a16:creationId xmlns:a16="http://schemas.microsoft.com/office/drawing/2014/main" id="{C4AABA08-43BA-462D-ADD8-5060E2BF4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975" y="4037013"/>
            <a:ext cx="1924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pitchFamily="34" charset="-122"/>
              </a:rPr>
              <a:t>作品链接</a:t>
            </a:r>
            <a:r>
              <a:rPr lang="en-US" altLang="zh-CN" sz="1600">
                <a:latin typeface="微软雅黑" panose="020B0503020204020204" pitchFamily="34" charset="-122"/>
              </a:rPr>
              <a:t>,</a:t>
            </a:r>
            <a:r>
              <a:rPr lang="zh-CN" altLang="en-US" sz="1600">
                <a:latin typeface="微软雅黑" panose="020B0503020204020204" pitchFamily="34" charset="-122"/>
              </a:rPr>
              <a:t>即可点击</a:t>
            </a:r>
            <a:r>
              <a:rPr lang="en-US" altLang="zh-CN" sz="1600">
                <a:latin typeface="微软雅黑" panose="020B0503020204020204" pitchFamily="34" charset="-122"/>
              </a:rPr>
              <a:t>:</a:t>
            </a:r>
            <a:endParaRPr lang="zh-CN" altLang="en-US" sz="160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55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260BDF6-C81A-4A94-A3AD-4132BFB1EF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120640" y="1205413"/>
            <a:ext cx="378089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elit. Lorem ipsum dolor sit amet, consectetur adipiscing elit.  </a:t>
            </a:r>
          </a:p>
        </p:txBody>
      </p:sp>
      <p:sp>
        <p:nvSpPr>
          <p:cNvPr id="24" name="矩形 23"/>
          <p:cNvSpPr/>
          <p:nvPr/>
        </p:nvSpPr>
        <p:spPr>
          <a:xfrm>
            <a:off x="5056471" y="743748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2A3046"/>
                </a:solidFill>
                <a:latin typeface="+mj-ea"/>
                <a:ea typeface="+mj-ea"/>
              </a:rPr>
              <a:t>第一篇章</a:t>
            </a:r>
            <a:r>
              <a:rPr lang="en-US" altLang="zh-CN" sz="2400">
                <a:solidFill>
                  <a:srgbClr val="2A3046"/>
                </a:solidFill>
                <a:latin typeface="+mj-ea"/>
                <a:ea typeface="+mj-ea"/>
              </a:rPr>
              <a:t>—</a:t>
            </a:r>
            <a:r>
              <a:rPr lang="zh-CN" altLang="en-US" sz="2400">
                <a:solidFill>
                  <a:srgbClr val="2A3046"/>
                </a:solidFill>
                <a:latin typeface="+mj-ea"/>
                <a:ea typeface="+mj-ea"/>
              </a:rPr>
              <a:t>相识</a:t>
            </a:r>
            <a:endParaRPr lang="zh-CN" altLang="en-US" sz="2800">
              <a:solidFill>
                <a:srgbClr val="2A3046"/>
              </a:solidFill>
              <a:latin typeface="+mj-ea"/>
              <a:ea typeface="+mj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97E33F7-5D6B-4118-8B67-FDCCE2514185}"/>
              </a:ext>
            </a:extLst>
          </p:cNvPr>
          <p:cNvSpPr/>
          <p:nvPr/>
        </p:nvSpPr>
        <p:spPr>
          <a:xfrm>
            <a:off x="5120640" y="2560971"/>
            <a:ext cx="378089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elit. Lorem ipsum dolor sit amet, consectetur adipiscing elit.  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A72EBF7-4123-4321-845D-40DD98777B23}"/>
              </a:ext>
            </a:extLst>
          </p:cNvPr>
          <p:cNvSpPr/>
          <p:nvPr/>
        </p:nvSpPr>
        <p:spPr>
          <a:xfrm>
            <a:off x="5056471" y="2099306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2A3046"/>
                </a:solidFill>
                <a:latin typeface="+mj-ea"/>
                <a:ea typeface="+mj-ea"/>
              </a:rPr>
              <a:t>第二篇章</a:t>
            </a:r>
            <a:r>
              <a:rPr lang="en-US" altLang="zh-CN" sz="2400">
                <a:solidFill>
                  <a:srgbClr val="2A3046"/>
                </a:solidFill>
                <a:latin typeface="+mj-ea"/>
                <a:ea typeface="+mj-ea"/>
              </a:rPr>
              <a:t>—</a:t>
            </a:r>
            <a:r>
              <a:rPr lang="zh-CN" altLang="en-US" sz="2400">
                <a:solidFill>
                  <a:srgbClr val="2A3046"/>
                </a:solidFill>
                <a:latin typeface="+mj-ea"/>
                <a:ea typeface="+mj-ea"/>
              </a:rPr>
              <a:t>相恋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4556608-BE08-4AA6-AA9F-E8B0350AD89D}"/>
              </a:ext>
            </a:extLst>
          </p:cNvPr>
          <p:cNvSpPr/>
          <p:nvPr/>
        </p:nvSpPr>
        <p:spPr>
          <a:xfrm>
            <a:off x="5120640" y="3916529"/>
            <a:ext cx="378089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elit. Lorem ipsum dolor sit amet, consectetur adipiscing elit.  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F97F8A5-2EAD-4F0C-B3BB-FC10B827095C}"/>
              </a:ext>
            </a:extLst>
          </p:cNvPr>
          <p:cNvSpPr/>
          <p:nvPr/>
        </p:nvSpPr>
        <p:spPr>
          <a:xfrm>
            <a:off x="5056471" y="345486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2A3046"/>
                </a:solidFill>
                <a:latin typeface="+mj-ea"/>
                <a:ea typeface="+mj-ea"/>
              </a:rPr>
              <a:t>第三篇章</a:t>
            </a:r>
            <a:r>
              <a:rPr lang="en-US" altLang="zh-CN" sz="2400">
                <a:solidFill>
                  <a:srgbClr val="2A3046"/>
                </a:solidFill>
                <a:latin typeface="+mj-ea"/>
                <a:ea typeface="+mj-ea"/>
              </a:rPr>
              <a:t>—</a:t>
            </a:r>
            <a:r>
              <a:rPr lang="zh-CN" altLang="en-US" sz="2400">
                <a:solidFill>
                  <a:srgbClr val="2A3046"/>
                </a:solidFill>
                <a:latin typeface="+mj-ea"/>
                <a:ea typeface="+mj-ea"/>
              </a:rPr>
              <a:t>相伴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FDC57D4-8389-4277-99C6-6CC735C407CA}"/>
              </a:ext>
            </a:extLst>
          </p:cNvPr>
          <p:cNvSpPr/>
          <p:nvPr/>
        </p:nvSpPr>
        <p:spPr>
          <a:xfrm>
            <a:off x="1043416" y="1499141"/>
            <a:ext cx="2031325" cy="120032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>
                <a:solidFill>
                  <a:schemeClr val="bg1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  <a:sym typeface="微软雅黑" panose="020B0503020204020204" pitchFamily="34" charset="-122"/>
              </a:rPr>
              <a:t>目录</a:t>
            </a:r>
            <a:endParaRPr lang="zh-CN" altLang="en-US" sz="7200" dirty="0">
              <a:solidFill>
                <a:schemeClr val="bg1"/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75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4260B5-FECC-4B55-B840-7CB269CDA5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D722981B-199C-4264-A62D-5DDEE6F927E7}"/>
              </a:ext>
            </a:extLst>
          </p:cNvPr>
          <p:cNvSpPr/>
          <p:nvPr/>
        </p:nvSpPr>
        <p:spPr>
          <a:xfrm>
            <a:off x="3362018" y="854673"/>
            <a:ext cx="2492990" cy="1323439"/>
          </a:xfrm>
          <a:prstGeom prst="rect">
            <a:avLst/>
          </a:prstGeom>
          <a:effectLst>
            <a:outerShdw blurRad="139700" dist="508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>
                <a:solidFill>
                  <a:schemeClr val="tx1">
                    <a:lumMod val="75000"/>
                    <a:lumOff val="25000"/>
                  </a:schemeClr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  <a:sym typeface="微软雅黑" panose="020B0503020204020204" pitchFamily="34" charset="-122"/>
              </a:rPr>
              <a:t>相 识</a:t>
            </a:r>
            <a:endParaRPr lang="zh-CN" altLang="en-US" sz="8000" dirty="0">
              <a:solidFill>
                <a:schemeClr val="tx1">
                  <a:lumMod val="75000"/>
                  <a:lumOff val="25000"/>
                </a:schemeClr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02424EB-AA3C-4765-A3E6-1E2D26230D5A}"/>
              </a:ext>
            </a:extLst>
          </p:cNvPr>
          <p:cNvSpPr/>
          <p:nvPr/>
        </p:nvSpPr>
        <p:spPr>
          <a:xfrm>
            <a:off x="3096642" y="2138111"/>
            <a:ext cx="3023742" cy="894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书里总爱写到喜出望外的傍晚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骑的单车还有他和她的对谈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女孩的白色衣裳男孩爱看她穿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Calibri Light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217111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3CE35E84-D53C-40B3-A12F-FADD99268A6A}"/>
              </a:ext>
            </a:extLst>
          </p:cNvPr>
          <p:cNvSpPr/>
          <p:nvPr/>
        </p:nvSpPr>
        <p:spPr>
          <a:xfrm>
            <a:off x="2969256" y="42821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第一篇章</a:t>
            </a:r>
            <a:r>
              <a:rPr lang="en-US" altLang="zh-CN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—</a:t>
            </a:r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相识</a:t>
            </a:r>
            <a:endParaRPr lang="zh-CN" altLang="en-US" sz="3600">
              <a:solidFill>
                <a:srgbClr val="2A3046"/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sp>
        <p:nvSpPr>
          <p:cNvPr id="27" name="熊猫原创">
            <a:extLst>
              <a:ext uri="{FF2B5EF4-FFF2-40B4-BE49-F238E27FC236}">
                <a16:creationId xmlns:a16="http://schemas.microsoft.com/office/drawing/2014/main" id="{030AB0EF-018E-4A1F-8EED-01E4FFFA44D2}"/>
              </a:ext>
            </a:extLst>
          </p:cNvPr>
          <p:cNvSpPr/>
          <p:nvPr/>
        </p:nvSpPr>
        <p:spPr>
          <a:xfrm>
            <a:off x="671171" y="3439316"/>
            <a:ext cx="7801656" cy="77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相识，不觉一年又一年。人生岁月里，如酒的凝望，弥散在那些无悔的时光里。总是在笑，说我盼你，一年年地成长。你却笑我，是我在看你渐渐长大，好不？回忆的笑容里，不觉，泪凝。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D78FB7B5-BE5E-4A70-9B23-E48BF1E3510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58C68662-6A0C-4B26-8EFE-CD212775596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图片占位符 22">
            <a:extLst>
              <a:ext uri="{FF2B5EF4-FFF2-40B4-BE49-F238E27FC236}">
                <a16:creationId xmlns:a16="http://schemas.microsoft.com/office/drawing/2014/main" id="{57A3CF99-90C8-4D0A-9706-6D130AFA6B5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731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3CE35E84-D53C-40B3-A12F-FADD99268A6A}"/>
              </a:ext>
            </a:extLst>
          </p:cNvPr>
          <p:cNvSpPr/>
          <p:nvPr/>
        </p:nvSpPr>
        <p:spPr>
          <a:xfrm>
            <a:off x="2969256" y="42821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第一篇章</a:t>
            </a:r>
            <a:r>
              <a:rPr lang="en-US" altLang="zh-CN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—</a:t>
            </a:r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相识</a:t>
            </a:r>
            <a:endParaRPr lang="zh-CN" altLang="en-US" sz="3600">
              <a:solidFill>
                <a:srgbClr val="2A3046"/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sp>
        <p:nvSpPr>
          <p:cNvPr id="27" name="熊猫原创">
            <a:extLst>
              <a:ext uri="{FF2B5EF4-FFF2-40B4-BE49-F238E27FC236}">
                <a16:creationId xmlns:a16="http://schemas.microsoft.com/office/drawing/2014/main" id="{030AB0EF-018E-4A1F-8EED-01E4FFFA44D2}"/>
              </a:ext>
            </a:extLst>
          </p:cNvPr>
          <p:cNvSpPr/>
          <p:nvPr/>
        </p:nvSpPr>
        <p:spPr>
          <a:xfrm>
            <a:off x="5230761" y="2517692"/>
            <a:ext cx="3401962" cy="188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相识，那一年居高而望，与你相遇相识，天地山川已覆，却是缠绕在心头的悸动。那一刻晚霞斜阳相依，执着的是那份相守的约定。虽山高水远，也翻山越岭穿越时空唯美你我。于千万人之中，遇见你所遇见的人，便是生命中最美的缘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0911DEB1-C32D-45AD-9059-24537BC14F9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D78FB7B5-BE5E-4A70-9B23-E48BF1E3510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58C68662-6A0C-4B26-8EFE-CD212775596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877ED70F-4041-40EE-9160-354F10CD612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27CDB6B7-500F-4228-938D-307693DE4110}"/>
              </a:ext>
            </a:extLst>
          </p:cNvPr>
          <p:cNvSpPr/>
          <p:nvPr/>
        </p:nvSpPr>
        <p:spPr>
          <a:xfrm>
            <a:off x="5031940" y="1502029"/>
            <a:ext cx="1723549" cy="101566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  <a:sym typeface="微软雅黑" panose="020B0503020204020204" pitchFamily="34" charset="-122"/>
              </a:rPr>
              <a:t>相识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199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3CE35E84-D53C-40B3-A12F-FADD99268A6A}"/>
              </a:ext>
            </a:extLst>
          </p:cNvPr>
          <p:cNvSpPr/>
          <p:nvPr/>
        </p:nvSpPr>
        <p:spPr>
          <a:xfrm>
            <a:off x="2969256" y="42821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第一篇章</a:t>
            </a:r>
            <a:r>
              <a:rPr lang="en-US" altLang="zh-CN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—</a:t>
            </a:r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相识</a:t>
            </a:r>
            <a:endParaRPr lang="zh-CN" altLang="en-US" sz="3600">
              <a:solidFill>
                <a:srgbClr val="2A3046"/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sp>
        <p:nvSpPr>
          <p:cNvPr id="27" name="熊猫原创">
            <a:extLst>
              <a:ext uri="{FF2B5EF4-FFF2-40B4-BE49-F238E27FC236}">
                <a16:creationId xmlns:a16="http://schemas.microsoft.com/office/drawing/2014/main" id="{030AB0EF-018E-4A1F-8EED-01E4FFFA44D2}"/>
              </a:ext>
            </a:extLst>
          </p:cNvPr>
          <p:cNvSpPr/>
          <p:nvPr/>
        </p:nvSpPr>
        <p:spPr>
          <a:xfrm>
            <a:off x="545310" y="2435320"/>
            <a:ext cx="3952569" cy="2256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在茫茫人海中我们相遇，相识，相知，相恋，一切都那么顺其自然。然而，最总还是有了反对的声音，大家都说属鸡的和属狗的在一起不会幸福，我们仍倔强的不愿相信，现在是科技社会，谁还相信这些。可是，心中终究还是有了些许隔阂，不知，我们能否幸福的走到最后，但是，我爱你！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79B6F1B-9437-4FCE-B3F7-8E7F429ABCA2}"/>
              </a:ext>
            </a:extLst>
          </p:cNvPr>
          <p:cNvSpPr/>
          <p:nvPr/>
        </p:nvSpPr>
        <p:spPr>
          <a:xfrm>
            <a:off x="374272" y="1556087"/>
            <a:ext cx="1723549" cy="101566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  <a:sym typeface="微软雅黑" panose="020B0503020204020204" pitchFamily="34" charset="-122"/>
              </a:rPr>
              <a:t>相识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E6F69708-1274-4D2C-B5C6-87F7C5E750A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47DCA376-AD76-458A-B274-16DFE475930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933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4260B5-FECC-4B55-B840-7CB269CDA5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D722981B-199C-4264-A62D-5DDEE6F927E7}"/>
              </a:ext>
            </a:extLst>
          </p:cNvPr>
          <p:cNvSpPr/>
          <p:nvPr/>
        </p:nvSpPr>
        <p:spPr>
          <a:xfrm>
            <a:off x="3362018" y="854673"/>
            <a:ext cx="2509020" cy="1323439"/>
          </a:xfrm>
          <a:prstGeom prst="rect">
            <a:avLst/>
          </a:prstGeom>
          <a:effectLst>
            <a:outerShdw blurRad="139700" dist="508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>
                <a:solidFill>
                  <a:schemeClr val="tx1">
                    <a:lumMod val="75000"/>
                    <a:lumOff val="25000"/>
                  </a:schemeClr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  <a:sym typeface="微软雅黑" panose="020B0503020204020204" pitchFamily="34" charset="-122"/>
              </a:rPr>
              <a:t>相 恋</a:t>
            </a:r>
            <a:endParaRPr lang="zh-CN" altLang="en-US" sz="8000" dirty="0">
              <a:solidFill>
                <a:schemeClr val="tx1">
                  <a:lumMod val="75000"/>
                  <a:lumOff val="25000"/>
                </a:schemeClr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02424EB-AA3C-4765-A3E6-1E2D26230D5A}"/>
              </a:ext>
            </a:extLst>
          </p:cNvPr>
          <p:cNvSpPr/>
          <p:nvPr/>
        </p:nvSpPr>
        <p:spPr>
          <a:xfrm>
            <a:off x="3096642" y="2138111"/>
            <a:ext cx="3023742" cy="894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刚才吻了你一下你也喜欢对吗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不然怎么一直牵我的手不放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你说你好想带我回去你的家乡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Calibri Light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332646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D214E51D-BCD2-4155-B105-CC9FF1739573}"/>
              </a:ext>
            </a:extLst>
          </p:cNvPr>
          <p:cNvSpPr/>
          <p:nvPr/>
        </p:nvSpPr>
        <p:spPr>
          <a:xfrm>
            <a:off x="2969256" y="428212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第二篇章</a:t>
            </a:r>
            <a:r>
              <a:rPr lang="en-US" altLang="zh-CN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—</a:t>
            </a:r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相恋</a:t>
            </a:r>
            <a:endParaRPr lang="zh-CN" altLang="en-US" sz="3600">
              <a:solidFill>
                <a:srgbClr val="2A3046"/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CFA1B7B-95F2-4ACD-A145-AEF26DA580B5}"/>
              </a:ext>
            </a:extLst>
          </p:cNvPr>
          <p:cNvGrpSpPr/>
          <p:nvPr/>
        </p:nvGrpSpPr>
        <p:grpSpPr>
          <a:xfrm>
            <a:off x="4572000" y="1641250"/>
            <a:ext cx="3903406" cy="2900516"/>
            <a:chOff x="452284" y="1592826"/>
            <a:chExt cx="4748979" cy="2900516"/>
          </a:xfrm>
          <a:blipFill>
            <a:blip r:embed="rId2"/>
            <a:stretch>
              <a:fillRect/>
            </a:stretch>
          </a:blipFill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B678B3F7-5E55-45B3-BC7F-F02E8911AB71}"/>
                </a:ext>
              </a:extLst>
            </p:cNvPr>
            <p:cNvSpPr/>
            <p:nvPr/>
          </p:nvSpPr>
          <p:spPr>
            <a:xfrm>
              <a:off x="452284" y="1592826"/>
              <a:ext cx="1504335" cy="29005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EC32D9C-468F-4AE8-B348-E8494A2A2821}"/>
                </a:ext>
              </a:extLst>
            </p:cNvPr>
            <p:cNvSpPr/>
            <p:nvPr/>
          </p:nvSpPr>
          <p:spPr>
            <a:xfrm>
              <a:off x="2074606" y="1592826"/>
              <a:ext cx="1504335" cy="29005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D6CC8B7-2D60-4F80-9E8B-192C2E6EFFEA}"/>
                </a:ext>
              </a:extLst>
            </p:cNvPr>
            <p:cNvSpPr/>
            <p:nvPr/>
          </p:nvSpPr>
          <p:spPr>
            <a:xfrm>
              <a:off x="3696928" y="1592826"/>
              <a:ext cx="1504335" cy="29005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CFE842D-4DFD-43CA-9E34-67B53825D9E0}"/>
              </a:ext>
            </a:extLst>
          </p:cNvPr>
          <p:cNvSpPr txBox="1"/>
          <p:nvPr/>
        </p:nvSpPr>
        <p:spPr>
          <a:xfrm>
            <a:off x="786348" y="1641250"/>
            <a:ext cx="3785652" cy="24535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我默默收集你的所有， </a:t>
            </a: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不知还要多久 ，</a:t>
            </a: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却不曾厌倦；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从爱你的青丝 ，</a:t>
            </a: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一直等到 ，</a:t>
            </a: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爱你花白的鬓角；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39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D214E51D-BCD2-4155-B105-CC9FF1739573}"/>
              </a:ext>
            </a:extLst>
          </p:cNvPr>
          <p:cNvSpPr/>
          <p:nvPr/>
        </p:nvSpPr>
        <p:spPr>
          <a:xfrm>
            <a:off x="2969256" y="428212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第二篇章</a:t>
            </a:r>
            <a:r>
              <a:rPr lang="en-US" altLang="zh-CN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—</a:t>
            </a:r>
            <a:r>
              <a:rPr lang="zh-CN" altLang="en-US" sz="3200">
                <a:solidFill>
                  <a:srgbClr val="2A3046"/>
                </a:solidFill>
                <a:latin typeface="一纸情书拼音体" panose="02000503000000000000" pitchFamily="2" charset="-122"/>
                <a:ea typeface="一纸情书拼音体" panose="02000503000000000000" pitchFamily="2" charset="-122"/>
              </a:rPr>
              <a:t>相恋</a:t>
            </a:r>
            <a:endParaRPr lang="zh-CN" altLang="en-US" sz="3600">
              <a:solidFill>
                <a:srgbClr val="2A3046"/>
              </a:solidFill>
              <a:latin typeface="一纸情书拼音体" panose="02000503000000000000" pitchFamily="2" charset="-122"/>
              <a:ea typeface="一纸情书拼音体" panose="02000503000000000000" pitchFamily="2" charset="-122"/>
            </a:endParaRP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4ED9BB48-8032-4998-82BB-26BEBC31697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CCFAE197-0585-4381-9238-8063BAB8AA2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熊猫原创">
            <a:extLst>
              <a:ext uri="{FF2B5EF4-FFF2-40B4-BE49-F238E27FC236}">
                <a16:creationId xmlns:a16="http://schemas.microsoft.com/office/drawing/2014/main" id="{F8FEC343-3A68-49CA-A1A4-5E74E36D3C39}"/>
              </a:ext>
            </a:extLst>
          </p:cNvPr>
          <p:cNvSpPr/>
          <p:nvPr/>
        </p:nvSpPr>
        <p:spPr>
          <a:xfrm>
            <a:off x="538922" y="3261057"/>
            <a:ext cx="2312433" cy="1148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如果某天你能看透我的内心 </a:t>
            </a:r>
          </a:p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你会哭泣 </a:t>
            </a:r>
          </a:p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因为那里面装满了你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熊猫原创">
            <a:extLst>
              <a:ext uri="{FF2B5EF4-FFF2-40B4-BE49-F238E27FC236}">
                <a16:creationId xmlns:a16="http://schemas.microsoft.com/office/drawing/2014/main" id="{6F54FFA3-ED2E-415C-B2FA-7442DA56A01C}"/>
              </a:ext>
            </a:extLst>
          </p:cNvPr>
          <p:cNvSpPr/>
          <p:nvPr/>
        </p:nvSpPr>
        <p:spPr>
          <a:xfrm>
            <a:off x="2555460" y="3284934"/>
            <a:ext cx="2312433" cy="1148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十二小时的时差 </a:t>
            </a:r>
          </a:p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一万五千公里的距离 </a:t>
            </a:r>
          </a:p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你的爱却在咫尺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熊猫原创">
            <a:extLst>
              <a:ext uri="{FF2B5EF4-FFF2-40B4-BE49-F238E27FC236}">
                <a16:creationId xmlns:a16="http://schemas.microsoft.com/office/drawing/2014/main" id="{70255870-4DD0-48B0-A65A-D899AA569C87}"/>
              </a:ext>
            </a:extLst>
          </p:cNvPr>
          <p:cNvSpPr/>
          <p:nvPr/>
        </p:nvSpPr>
        <p:spPr>
          <a:xfrm>
            <a:off x="4693813" y="3363116"/>
            <a:ext cx="2312433" cy="1148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我想要的很简单 </a:t>
            </a:r>
          </a:p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时光还在 </a:t>
            </a:r>
          </a:p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你还在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5B44700A-D132-453C-896B-E308B3F2680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399B93DE-6ABB-482B-AA56-1737A0A58B1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2" name="熊猫原创">
            <a:extLst>
              <a:ext uri="{FF2B5EF4-FFF2-40B4-BE49-F238E27FC236}">
                <a16:creationId xmlns:a16="http://schemas.microsoft.com/office/drawing/2014/main" id="{74646D9C-1093-4AC9-95FF-CFF6DA1F00FD}"/>
              </a:ext>
            </a:extLst>
          </p:cNvPr>
          <p:cNvSpPr/>
          <p:nvPr/>
        </p:nvSpPr>
        <p:spPr>
          <a:xfrm>
            <a:off x="6722916" y="3363116"/>
            <a:ext cx="2312433" cy="1148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最平凡的细水长流 </a:t>
            </a:r>
          </a:p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也因牵着你的手 </a:t>
            </a:r>
          </a:p>
          <a:p>
            <a:pPr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而幸福荡漾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44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北欧2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3F3F3F"/>
      </a:accent1>
      <a:accent2>
        <a:srgbClr val="3F3F3F"/>
      </a:accent2>
      <a:accent3>
        <a:srgbClr val="3F3F3F"/>
      </a:accent3>
      <a:accent4>
        <a:srgbClr val="595959"/>
      </a:accent4>
      <a:accent5>
        <a:srgbClr val="5F5F5F"/>
      </a:accent5>
      <a:accent6>
        <a:srgbClr val="4D4D4D"/>
      </a:accent6>
      <a:hlink>
        <a:srgbClr val="000000"/>
      </a:hlink>
      <a:folHlink>
        <a:srgbClr val="919191"/>
      </a:folHlink>
    </a:clrScheme>
    <a:fontScheme name="方正清刻本悦宋简体">
      <a:majorFont>
        <a:latin typeface="方正清刻本悦宋简体"/>
        <a:ea typeface="方正清刻本悦宋简体"/>
        <a:cs typeface=""/>
      </a:majorFont>
      <a:minorFont>
        <a:latin typeface="Calibri Light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481</TotalTime>
  <Words>903</Words>
  <Application>Microsoft Office PowerPoint</Application>
  <PresentationFormat>全屏显示(16:9)</PresentationFormat>
  <Paragraphs>75</Paragraphs>
  <Slides>18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微软雅黑 Light</vt:lpstr>
      <vt:lpstr>方正清刻本悦宋简体</vt:lpstr>
      <vt:lpstr>一纸情书拼音体</vt:lpstr>
      <vt:lpstr>Arial</vt:lpstr>
      <vt:lpstr>Calibri</vt:lpstr>
      <vt:lpstr>Calibri Light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 哒哒</dc:creator>
  <cp:lastModifiedBy>哒哒 熊猫</cp:lastModifiedBy>
  <cp:revision>232</cp:revision>
  <dcterms:created xsi:type="dcterms:W3CDTF">2018-06-26T11:31:52Z</dcterms:created>
  <dcterms:modified xsi:type="dcterms:W3CDTF">2019-02-01T08:41:06Z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TemplateUUID">
    <vt:lpwstr>v1.0_mb_8GmTh246dzAJRH6i6C4yLw==</vt:lpwstr>
  </property>
</Properties>
</file>