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audio/mpeg" Extension="mp3"/>
  <Default ContentType="image/png" Extension="png"/>
  <Default ContentType="application/vnd.openxmlformats-package.relationships+xml" Extension="rels"/>
  <Default ContentType="image/vnd.ms-photo" Extension="wdp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handoutMaster+xml" PartName="/ppt/handoutMasters/handout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'1.0' encoding='UTF-8' standalone='yes'?>
<Relationships xmlns="http://schemas.openxmlformats.org/package/2006/relationships">
 <Relationship Target="docProps/app.xml" Type="http://schemas.openxmlformats.org/officeDocument/2006/relationships/extended-properties" Id="rId3"/>
 <Relationship Target="docProps/core.xml" Type="http://schemas.openxmlformats.org/package/2006/relationships/metadata/core-properties" Id="rId2"/>
 <Relationship Target="ppt/presentation.xml" Type="http://schemas.openxmlformats.org/officeDocument/2006/relationships/officeDocument" Id="rId1"/>
 <Relationship Target="docProps/custom.xml" Type="http://schemas.openxmlformats.org/officeDocument/2006/relationships/custom-properties" Id="rId4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handoutMasterIdLst>
    <p:handoutMasterId r:id="rId22"/>
  </p:handoutMasterIdLst>
  <p:sldIdLst>
    <p:sldId id="378" r:id="rId2"/>
    <p:sldId id="363" r:id="rId3"/>
    <p:sldId id="308" r:id="rId4"/>
    <p:sldId id="353" r:id="rId5"/>
    <p:sldId id="374" r:id="rId6"/>
    <p:sldId id="364" r:id="rId7"/>
    <p:sldId id="375" r:id="rId8"/>
    <p:sldId id="366" r:id="rId9"/>
    <p:sldId id="367" r:id="rId10"/>
    <p:sldId id="376" r:id="rId11"/>
    <p:sldId id="370" r:id="rId12"/>
    <p:sldId id="369" r:id="rId13"/>
    <p:sldId id="377" r:id="rId14"/>
    <p:sldId id="372" r:id="rId15"/>
    <p:sldId id="361" r:id="rId16"/>
    <p:sldId id="379" r:id="rId17"/>
    <p:sldId id="256" r:id="rId18"/>
    <p:sldId id="321" r:id="rId19"/>
    <p:sldId id="319" r:id="rId20"/>
    <p:sldId id="322" r:id="rId2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等线" panose="02010600030101010101" pitchFamily="2" charset="-122"/>
      <p:regular r:id="rId29"/>
      <p:bold r:id="rId30"/>
    </p:embeddedFont>
    <p:embeddedFont>
      <p:font typeface="汉仪铸字木头人W" panose="00020600040101010101" pitchFamily="18" charset="-122"/>
      <p:regular r:id="rId31"/>
    </p:embeddedFont>
    <p:embeddedFont>
      <p:font typeface="华文细黑" panose="02010600040101010101" pitchFamily="2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微软雅黑 Light" panose="020B0502040204020203" pitchFamily="34" charset="-122"/>
      <p:regular r:id="rId3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368" userDrawn="1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B1D3"/>
    <a:srgbClr val="102027"/>
    <a:srgbClr val="03475E"/>
    <a:srgbClr val="4B1E24"/>
    <a:srgbClr val="67B9D3"/>
    <a:srgbClr val="3D7292"/>
    <a:srgbClr val="A6CAE4"/>
    <a:srgbClr val="52544F"/>
    <a:srgbClr val="AEB1A9"/>
    <a:srgbClr val="3A3C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89" d="100"/>
          <a:sy n="89" d="100"/>
        </p:scale>
        <p:origin x="418" y="408"/>
      </p:cViewPr>
      <p:guideLst>
        <p:guide orient="horz" pos="23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2299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9E9375C-782B-4824-8FF7-755CD3FB1D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9EE2D1-BA00-4B68-919B-2DE1852ED22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47AF1-30C8-4263-A3CE-04AC2716B77C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5F3A88A-210F-44DC-A4E0-C8FF87BD99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ABC9701-1FAE-4A03-9E77-8E631478A4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A050D-6A99-4AA3-B4F7-C93C2CFC05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60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04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198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452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53D234C4-A643-4302-8677-8B0B4D9F9A2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534376" y="1264596"/>
            <a:ext cx="2013539" cy="365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56E98C92-F434-410B-9CF5-A16A3B324A8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677341" y="742582"/>
            <a:ext cx="2013539" cy="365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676827E6-2580-4467-9C4A-0AE49A27FE7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820306" y="1264596"/>
            <a:ext cx="2013539" cy="3658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30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4C5C9495-50D5-407C-AC97-8A87B6F1AF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9366" y="1381987"/>
            <a:ext cx="2840940" cy="1725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802CBA3A-85B2-432A-AD90-2251DB82B72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59366" y="3227388"/>
            <a:ext cx="2840940" cy="1725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93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4C5C9495-50D5-407C-AC97-8A87B6F1AF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10911" y="1629103"/>
            <a:ext cx="8322179" cy="21230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24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B354A5E8-D5EE-4D9E-9AC6-A55481BA65F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35078" y="1310966"/>
            <a:ext cx="2840940" cy="1725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59791CA-CC62-474F-9B9D-6E7DBBEC355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173778" y="1310966"/>
            <a:ext cx="2840940" cy="1725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5435CB72-2A2E-4C99-AE75-3312AF91E95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112478" y="1310966"/>
            <a:ext cx="2840940" cy="1725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5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0CB4EE2-D3B8-4056-AFD6-C5D2EF4B05DC}"/>
              </a:ext>
            </a:extLst>
          </p:cNvPr>
          <p:cNvSpPr/>
          <p:nvPr userDrawn="1"/>
        </p:nvSpPr>
        <p:spPr>
          <a:xfrm>
            <a:off x="0" y="3510950"/>
            <a:ext cx="9144000" cy="16325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B354A5E8-D5EE-4D9E-9AC6-A55481BA65F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52331" y="2398186"/>
            <a:ext cx="2840940" cy="1725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59791CA-CC62-474F-9B9D-6E7DBBEC355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191031" y="2398186"/>
            <a:ext cx="2840940" cy="1725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5435CB72-2A2E-4C99-AE75-3312AF91E95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129731" y="2398186"/>
            <a:ext cx="2840940" cy="1725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59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0039C7EC-F035-46D3-8990-74C194262E6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349403" y="0"/>
            <a:ext cx="3421736" cy="16778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2FB59591-D8C0-4E4E-9943-6EA3E6F1CC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349403" y="1725319"/>
            <a:ext cx="3421736" cy="16778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770B28FE-38C9-404B-B018-4E7B601A7E3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349403" y="3450639"/>
            <a:ext cx="3421736" cy="16778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28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91B8264-8CCF-490C-A63B-4E39352E8300}"/>
              </a:ext>
            </a:extLst>
          </p:cNvPr>
          <p:cNvSpPr/>
          <p:nvPr userDrawn="1"/>
        </p:nvSpPr>
        <p:spPr>
          <a:xfrm>
            <a:off x="-61618" y="0"/>
            <a:ext cx="2301241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2E4B8A8-502D-4BF9-9B1C-F79005413ED1}"/>
              </a:ext>
            </a:extLst>
          </p:cNvPr>
          <p:cNvSpPr/>
          <p:nvPr userDrawn="1"/>
        </p:nvSpPr>
        <p:spPr>
          <a:xfrm>
            <a:off x="2240277" y="0"/>
            <a:ext cx="2301241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67F6E4D-6E3E-4D44-93AF-5F182CA8A3A1}"/>
              </a:ext>
            </a:extLst>
          </p:cNvPr>
          <p:cNvSpPr/>
          <p:nvPr userDrawn="1"/>
        </p:nvSpPr>
        <p:spPr>
          <a:xfrm>
            <a:off x="4541518" y="0"/>
            <a:ext cx="2301241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3B272DF-2703-4429-B7F8-37A390BF9385}"/>
              </a:ext>
            </a:extLst>
          </p:cNvPr>
          <p:cNvSpPr/>
          <p:nvPr userDrawn="1"/>
        </p:nvSpPr>
        <p:spPr>
          <a:xfrm>
            <a:off x="6842759" y="0"/>
            <a:ext cx="2301241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D0873BBA-A92A-4C4F-B44B-3994667216C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-62273" y="0"/>
            <a:ext cx="2301241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CBDADE83-4C41-4086-9C1E-69F924B9F58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249129" y="0"/>
            <a:ext cx="2301241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193D25E4-0C1A-4234-ADFC-E17D3A87B46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560531" y="0"/>
            <a:ext cx="2333032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138CC1A9-AB82-46E4-A4CD-216EF944EA15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903723" y="0"/>
            <a:ext cx="2230117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1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A97A-AA29-490B-B150-B2BCF4F10466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1BA42-C96E-41AC-AF4B-C4ACC52AD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097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700" r:id="rId3"/>
    <p:sldLayoutId id="2147483699" r:id="rId4"/>
    <p:sldLayoutId id="2147483702" r:id="rId5"/>
    <p:sldLayoutId id="2147483697" r:id="rId6"/>
    <p:sldLayoutId id="2147483703" r:id="rId7"/>
    <p:sldLayoutId id="2147483698" r:id="rId8"/>
    <p:sldLayoutId id="2147483662" r:id="rId9"/>
    <p:sldLayoutId id="2147483672" r:id="rId10"/>
  </p:sldLayoutIdLst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chn.docer.com/works?userid=3067349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66C2ECE-DC53-4EFB-8585-54A0F8EFE5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8" r="6648" b="26837"/>
          <a:stretch/>
        </p:blipFill>
        <p:spPr>
          <a:xfrm>
            <a:off x="0" y="0"/>
            <a:ext cx="9144000" cy="51435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6D7164E-F3FD-4736-AAAC-35508299D63D}"/>
              </a:ext>
            </a:extLst>
          </p:cNvPr>
          <p:cNvSpPr/>
          <p:nvPr/>
        </p:nvSpPr>
        <p:spPr>
          <a:xfrm>
            <a:off x="0" y="586"/>
            <a:ext cx="9144000" cy="5142913"/>
          </a:xfrm>
          <a:prstGeom prst="rect">
            <a:avLst/>
          </a:prstGeom>
          <a:gradFill flip="none" rotWithShape="1">
            <a:gsLst>
              <a:gs pos="0">
                <a:srgbClr val="102027">
                  <a:alpha val="5000"/>
                </a:srgbClr>
              </a:gs>
              <a:gs pos="100000">
                <a:srgbClr val="102027">
                  <a:alpha val="58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F98ACF9-1310-4C35-B5BE-1A646E8856AB}"/>
              </a:ext>
            </a:extLst>
          </p:cNvPr>
          <p:cNvSpPr/>
          <p:nvPr/>
        </p:nvSpPr>
        <p:spPr>
          <a:xfrm>
            <a:off x="1514335" y="2040287"/>
            <a:ext cx="6095874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喜欢你</a:t>
            </a:r>
            <a:r>
              <a:rPr lang="en-US" altLang="zh-CN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那微笑的眼睛</a:t>
            </a:r>
            <a:r>
              <a:rPr lang="en-US" altLang="zh-CN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连日落也看作唇印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D12E711-2C5C-48D5-A4DE-9D6B303D68B6}"/>
              </a:ext>
            </a:extLst>
          </p:cNvPr>
          <p:cNvSpPr/>
          <p:nvPr/>
        </p:nvSpPr>
        <p:spPr>
          <a:xfrm>
            <a:off x="840840" y="1184446"/>
            <a:ext cx="7442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胡晓波男神体" panose="02010600030101010101" pitchFamily="2" charset="-122"/>
                <a:sym typeface="微软雅黑" panose="020B0503020204020204" pitchFamily="34" charset="-122"/>
              </a:rPr>
              <a:t>喜欢你 我也是</a:t>
            </a:r>
            <a:endParaRPr lang="zh-CN" alt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胡晓波男神体" panose="0201060003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710E666-B99F-41B7-9C0F-A2E7DF89F78A}"/>
              </a:ext>
            </a:extLst>
          </p:cNvPr>
          <p:cNvSpPr/>
          <p:nvPr/>
        </p:nvSpPr>
        <p:spPr>
          <a:xfrm>
            <a:off x="2850204" y="784337"/>
            <a:ext cx="34241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站酷庆科黄油体" panose="02000803000000020004" pitchFamily="2" charset="-122"/>
                <a:sym typeface="微软雅黑" panose="020B0503020204020204" pitchFamily="34" charset="-122"/>
              </a:rPr>
              <a:t>I LIKE YOU, TOO</a:t>
            </a:r>
            <a:endParaRPr lang="zh-CN" altLang="en-US" sz="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站酷庆科黄油体" panose="02000803000000020004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A7A1AAB-B4D2-440A-90FF-A671AF0822CE}"/>
              </a:ext>
            </a:extLst>
          </p:cNvPr>
          <p:cNvSpPr/>
          <p:nvPr/>
        </p:nvSpPr>
        <p:spPr>
          <a:xfrm>
            <a:off x="2101002" y="4728001"/>
            <a:ext cx="49419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sym typeface="微软雅黑" panose="020B0503020204020204" pitchFamily="34" charset="-122"/>
              </a:rPr>
              <a:t>ILIKEYOU</a:t>
            </a:r>
            <a:endParaRPr lang="zh-CN" altLang="en-US" sz="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" name="陈洁仪 - 喜欢你">
            <a:hlinkClick r:id="" action="ppaction://media"/>
            <a:extLst>
              <a:ext uri="{FF2B5EF4-FFF2-40B4-BE49-F238E27FC236}">
                <a16:creationId xmlns:a16="http://schemas.microsoft.com/office/drawing/2014/main" id="{B620B62E-36BD-4902-88AD-C37BA5EDAA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3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5749" y="554360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3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000">
        <p14:ripple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095B21B9-2F8F-4FD7-B8BC-63C5B9E15F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" b="3819"/>
          <a:stretch/>
        </p:blipFill>
        <p:spPr>
          <a:xfrm>
            <a:off x="-1" y="0"/>
            <a:ext cx="9207567" cy="517925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354CA55-D694-479F-AD7F-583B89FDE511}"/>
              </a:ext>
            </a:extLst>
          </p:cNvPr>
          <p:cNvSpPr/>
          <p:nvPr/>
        </p:nvSpPr>
        <p:spPr>
          <a:xfrm>
            <a:off x="3579778" y="-35757"/>
            <a:ext cx="5627789" cy="5179257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315396D-F28C-4D29-829C-E8D41FD4BA6E}"/>
              </a:ext>
            </a:extLst>
          </p:cNvPr>
          <p:cNvSpPr/>
          <p:nvPr/>
        </p:nvSpPr>
        <p:spPr>
          <a:xfrm>
            <a:off x="5837426" y="1827484"/>
            <a:ext cx="33065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rPr>
              <a:t>喜欢你</a:t>
            </a:r>
            <a:endParaRPr lang="en-US" altLang="zh-CN" sz="6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FFCA3C4-1730-4AF5-BB7F-107F955D10CD}"/>
              </a:ext>
            </a:extLst>
          </p:cNvPr>
          <p:cNvSpPr/>
          <p:nvPr/>
        </p:nvSpPr>
        <p:spPr>
          <a:xfrm>
            <a:off x="2412459" y="2924237"/>
            <a:ext cx="61389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ea typeface="+mj-ea"/>
                <a:sym typeface="微软雅黑" panose="020B0503020204020204" pitchFamily="34" charset="-122"/>
              </a:rPr>
              <a:t>I LIKE YOU AND LOVE YOU</a:t>
            </a:r>
            <a:endParaRPr lang="zh-CN" altLang="en-US" sz="100">
              <a:solidFill>
                <a:schemeClr val="bg1"/>
              </a:solidFill>
              <a:ea typeface="+mj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C8DE7FE-3325-4EB3-98A6-BF882F056845}"/>
              </a:ext>
            </a:extLst>
          </p:cNvPr>
          <p:cNvSpPr/>
          <p:nvPr/>
        </p:nvSpPr>
        <p:spPr>
          <a:xfrm>
            <a:off x="6321162" y="3313105"/>
            <a:ext cx="23391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木头人W"/>
                <a:ea typeface="汉仪铸字木头人W"/>
                <a:sym typeface="微软雅黑" panose="020B0503020204020204" pitchFamily="34" charset="-122"/>
              </a:rPr>
              <a:t>与你相恋</a:t>
            </a:r>
            <a:endParaRPr lang="zh-CN" altLang="en-US" sz="105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木头人W"/>
              <a:ea typeface="汉仪铸字木头人W"/>
            </a:endParaRPr>
          </a:p>
        </p:txBody>
      </p:sp>
    </p:spTree>
    <p:extLst>
      <p:ext uri="{BB962C8B-B14F-4D97-AF65-F5344CB8AC3E}">
        <p14:creationId xmlns:p14="http://schemas.microsoft.com/office/powerpoint/2010/main" val="72441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BE0F0F2A-4080-47B1-9252-59CC58D1443F}"/>
              </a:ext>
            </a:extLst>
          </p:cNvPr>
          <p:cNvSpPr/>
          <p:nvPr/>
        </p:nvSpPr>
        <p:spPr>
          <a:xfrm>
            <a:off x="288481" y="680808"/>
            <a:ext cx="299844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050">
                <a:solidFill>
                  <a:srgbClr val="52544F"/>
                </a:solidFill>
                <a:latin typeface="+mn-ea"/>
              </a:rPr>
              <a:t>喜欢你 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车窗上的雾气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仿佛是你的爱在呼吸</a:t>
            </a:r>
          </a:p>
        </p:txBody>
      </p:sp>
      <p:sp>
        <p:nvSpPr>
          <p:cNvPr id="22" name="熊猫原创">
            <a:extLst>
              <a:ext uri="{FF2B5EF4-FFF2-40B4-BE49-F238E27FC236}">
                <a16:creationId xmlns:a16="http://schemas.microsoft.com/office/drawing/2014/main" id="{35160387-E8F0-457F-BF50-DD4F34A1958E}"/>
              </a:ext>
            </a:extLst>
          </p:cNvPr>
          <p:cNvSpPr/>
          <p:nvPr/>
        </p:nvSpPr>
        <p:spPr>
          <a:xfrm>
            <a:off x="288481" y="2057916"/>
            <a:ext cx="2116469" cy="2075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你，注定是我今生倾心驻足的风景，一世不舍的眷恋。为了你，我愿划破手指，滴血成圈，圈住你的款款深情，纵然玫瑰零落成泥碾作尘，我也甘愿守候着这一世的心疼。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383B29E-DC32-45FD-9317-0D6D735C3CDA}"/>
              </a:ext>
            </a:extLst>
          </p:cNvPr>
          <p:cNvSpPr/>
          <p:nvPr/>
        </p:nvSpPr>
        <p:spPr>
          <a:xfrm>
            <a:off x="225964" y="1619526"/>
            <a:ext cx="857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相恋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46CC1E9F-0F28-44F9-A70F-055BF10B1C2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" r="8709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32719570-590C-44E2-90E1-6842A09B4ECF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4" r="8764"/>
          <a:stretch>
            <a:fillRect/>
          </a:stretch>
        </p:blipFill>
        <p:spPr/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BD4CDB64-14B7-4EBE-B029-B773DD699818}"/>
              </a:ext>
            </a:extLst>
          </p:cNvPr>
          <p:cNvSpPr/>
          <p:nvPr/>
        </p:nvSpPr>
        <p:spPr>
          <a:xfrm>
            <a:off x="232674" y="157588"/>
            <a:ext cx="2714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+mj-ea"/>
                <a:ea typeface="+mj-ea"/>
              </a:rPr>
              <a:t>喜欢你与你</a:t>
            </a:r>
            <a:r>
              <a:rPr lang="en-US" altLang="zh-CN" sz="2800">
                <a:latin typeface="+mj-ea"/>
                <a:ea typeface="+mj-ea"/>
              </a:rPr>
              <a:t>—</a:t>
            </a:r>
            <a:r>
              <a:rPr lang="zh-CN" altLang="en-US" sz="2800">
                <a:latin typeface="+mj-ea"/>
                <a:ea typeface="+mj-ea"/>
              </a:rPr>
              <a:t>相恋</a:t>
            </a:r>
            <a:endParaRPr lang="zh-CN" altLang="en-US" sz="3200">
              <a:latin typeface="+mj-ea"/>
              <a:ea typeface="+mj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D0DDDA2-CF00-44FD-AA22-118D8E358EF8}"/>
              </a:ext>
            </a:extLst>
          </p:cNvPr>
          <p:cNvSpPr/>
          <p:nvPr/>
        </p:nvSpPr>
        <p:spPr>
          <a:xfrm>
            <a:off x="302802" y="780835"/>
            <a:ext cx="3550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+mj-ea"/>
                <a:sym typeface="微软雅黑" panose="020B0503020204020204" pitchFamily="34" charset="-122"/>
              </a:rPr>
              <a:t>I LIKE YOU AND LOVE YOU</a:t>
            </a:r>
            <a:endParaRPr lang="zh-CN" altLang="en-US" sz="100">
              <a:solidFill>
                <a:schemeClr val="bg1">
                  <a:lumMod val="85000"/>
                </a:schemeClr>
              </a:solidFill>
              <a:ea typeface="+mj-ea"/>
            </a:endParaRPr>
          </a:p>
        </p:txBody>
      </p:sp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B61DC832-1432-41E6-AB66-146E04EE2AC6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3" r="87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139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000">
        <p14:reveal/>
      </p:transition>
    </mc:Choice>
    <mc:Fallback xmlns="">
      <p:transition spd="slow" advTm="7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熊猫原创">
            <a:extLst>
              <a:ext uri="{FF2B5EF4-FFF2-40B4-BE49-F238E27FC236}">
                <a16:creationId xmlns:a16="http://schemas.microsoft.com/office/drawing/2014/main" id="{0A6B0A8D-FD1B-493A-A9D1-12BE34C58E0F}"/>
              </a:ext>
            </a:extLst>
          </p:cNvPr>
          <p:cNvSpPr/>
          <p:nvPr/>
        </p:nvSpPr>
        <p:spPr>
          <a:xfrm>
            <a:off x="3520269" y="1937026"/>
            <a:ext cx="5042516" cy="1059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>
                <a:solidFill>
                  <a:schemeClr val="accent1"/>
                </a:solidFill>
              </a:rPr>
              <a:t>你，注定是我今生倾心驻足的风景，一世不舍的眷恋。为了你，我愿划破手指，滴血成圈，圈住你的款款深情，纵然玫瑰零落成泥碾作尘，我也甘愿守候着这一世的心疼。</a:t>
            </a:r>
          </a:p>
        </p:txBody>
      </p:sp>
      <p:sp>
        <p:nvSpPr>
          <p:cNvPr id="8" name="熊猫原创">
            <a:extLst>
              <a:ext uri="{FF2B5EF4-FFF2-40B4-BE49-F238E27FC236}">
                <a16:creationId xmlns:a16="http://schemas.microsoft.com/office/drawing/2014/main" id="{4484ECCB-7DF9-404F-87B8-503D38B3E439}"/>
              </a:ext>
            </a:extLst>
          </p:cNvPr>
          <p:cNvSpPr/>
          <p:nvPr/>
        </p:nvSpPr>
        <p:spPr>
          <a:xfrm>
            <a:off x="3520269" y="3750428"/>
            <a:ext cx="5042516" cy="1059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>
                <a:solidFill>
                  <a:schemeClr val="accent1"/>
                </a:solidFill>
              </a:rPr>
              <a:t>如果，爱一个人，守一份爱情，可以在早春一起去踏青，可以在盛夏一起去赏荷，可以在浅秋一起去观月，可以在深冬一起去寻梅，不厌倦，却欢乐，不平凡，却平淡。那么，此生便无憾了</a:t>
            </a:r>
          </a:p>
        </p:txBody>
      </p: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F7638099-B175-445B-89FF-5588C804BCA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83035609-9630-450B-95FB-D5272D9AB3AF}"/>
              </a:ext>
            </a:extLst>
          </p:cNvPr>
          <p:cNvSpPr/>
          <p:nvPr/>
        </p:nvSpPr>
        <p:spPr>
          <a:xfrm>
            <a:off x="3520269" y="1498636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+mj-ea"/>
                <a:ea typeface="+mj-ea"/>
              </a:rPr>
              <a:t>相恋</a:t>
            </a:r>
            <a:endParaRPr lang="zh-CN" altLang="en-US" sz="3200">
              <a:latin typeface="+mj-ea"/>
              <a:ea typeface="+mj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B2749C7-7B09-4C01-BEA2-8DD19E19AC5D}"/>
              </a:ext>
            </a:extLst>
          </p:cNvPr>
          <p:cNvSpPr/>
          <p:nvPr/>
        </p:nvSpPr>
        <p:spPr>
          <a:xfrm>
            <a:off x="3506593" y="3303355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+mj-ea"/>
                <a:ea typeface="+mj-ea"/>
              </a:rPr>
              <a:t>相恋</a:t>
            </a:r>
            <a:endParaRPr lang="zh-CN" altLang="en-US" sz="3200">
              <a:latin typeface="+mj-ea"/>
              <a:ea typeface="+mj-ea"/>
            </a:endParaRP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33D4D545-1197-4C0A-B64D-9157578E6A8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7" b="4497"/>
          <a:stretch>
            <a:fillRect/>
          </a:stretch>
        </p:blipFill>
        <p:spPr/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DE87EB2-AB4B-4121-B3E1-96165B766646}"/>
              </a:ext>
            </a:extLst>
          </p:cNvPr>
          <p:cNvGrpSpPr/>
          <p:nvPr/>
        </p:nvGrpSpPr>
        <p:grpSpPr>
          <a:xfrm>
            <a:off x="306066" y="189461"/>
            <a:ext cx="4688049" cy="1037856"/>
            <a:chOff x="288481" y="181825"/>
            <a:chExt cx="3564758" cy="78917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3CE471F-66D1-4F22-8E38-C91F34A3817A}"/>
                </a:ext>
              </a:extLst>
            </p:cNvPr>
            <p:cNvSpPr/>
            <p:nvPr/>
          </p:nvSpPr>
          <p:spPr>
            <a:xfrm>
              <a:off x="302802" y="643849"/>
              <a:ext cx="2998447" cy="210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200">
                  <a:solidFill>
                    <a:srgbClr val="52544F"/>
                  </a:solidFill>
                  <a:latin typeface="+mn-ea"/>
                </a:rPr>
                <a:t>喜欢你 </a:t>
              </a:r>
              <a:r>
                <a:rPr lang="en-US" altLang="zh-CN" sz="1200">
                  <a:solidFill>
                    <a:srgbClr val="52544F"/>
                  </a:solidFill>
                  <a:latin typeface="+mn-ea"/>
                </a:rPr>
                <a:t>/</a:t>
              </a:r>
              <a:r>
                <a:rPr lang="zh-CN" altLang="en-US" sz="1200">
                  <a:solidFill>
                    <a:srgbClr val="52544F"/>
                  </a:solidFill>
                  <a:latin typeface="+mn-ea"/>
                </a:rPr>
                <a:t>车窗上的雾气</a:t>
              </a:r>
              <a:r>
                <a:rPr lang="en-US" altLang="zh-CN" sz="1200">
                  <a:solidFill>
                    <a:srgbClr val="52544F"/>
                  </a:solidFill>
                  <a:latin typeface="+mn-ea"/>
                </a:rPr>
                <a:t>/</a:t>
              </a:r>
              <a:r>
                <a:rPr lang="zh-CN" altLang="en-US" sz="1200">
                  <a:solidFill>
                    <a:srgbClr val="52544F"/>
                  </a:solidFill>
                  <a:latin typeface="+mn-ea"/>
                </a:rPr>
                <a:t>仿佛是你的爱在呼吸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0DBB3AB-F28B-47B3-996F-F1F477347C29}"/>
                </a:ext>
              </a:extLst>
            </p:cNvPr>
            <p:cNvSpPr/>
            <p:nvPr/>
          </p:nvSpPr>
          <p:spPr>
            <a:xfrm>
              <a:off x="288481" y="181825"/>
              <a:ext cx="2612372" cy="4914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>
                  <a:latin typeface="+mj-ea"/>
                  <a:ea typeface="+mj-ea"/>
                </a:rPr>
                <a:t>喜欢你与你</a:t>
              </a:r>
              <a:r>
                <a:rPr lang="en-US" altLang="zh-CN" sz="3600">
                  <a:latin typeface="+mj-ea"/>
                  <a:ea typeface="+mj-ea"/>
                </a:rPr>
                <a:t>—</a:t>
              </a:r>
              <a:r>
                <a:rPr lang="zh-CN" altLang="en-US" sz="3600">
                  <a:latin typeface="+mj-ea"/>
                  <a:ea typeface="+mj-ea"/>
                </a:rPr>
                <a:t>相恋</a:t>
              </a:r>
              <a:endParaRPr lang="zh-CN" altLang="en-US" sz="4000">
                <a:latin typeface="+mj-ea"/>
                <a:ea typeface="+mj-ea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50A78C2-46CD-43E3-8406-BC7C4B260058}"/>
                </a:ext>
              </a:extLst>
            </p:cNvPr>
            <p:cNvSpPr/>
            <p:nvPr/>
          </p:nvSpPr>
          <p:spPr>
            <a:xfrm>
              <a:off x="302802" y="690166"/>
              <a:ext cx="3550437" cy="280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>
                  <a:solidFill>
                    <a:schemeClr val="bg1">
                      <a:lumMod val="85000"/>
                    </a:schemeClr>
                  </a:solidFill>
                  <a:ea typeface="+mj-ea"/>
                  <a:sym typeface="微软雅黑" panose="020B0503020204020204" pitchFamily="34" charset="-122"/>
                </a:rPr>
                <a:t>I LIKE YOU AND LOVE YOU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234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000">
        <p14:reveal/>
      </p:transition>
    </mc:Choice>
    <mc:Fallback xmlns="">
      <p:transition spd="slow" advTm="7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7AD728-DAD0-42D8-9ADB-C4E9A398C4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15" y="-35757"/>
            <a:ext cx="9207552" cy="517924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354CA55-D694-479F-AD7F-583B89FDE511}"/>
              </a:ext>
            </a:extLst>
          </p:cNvPr>
          <p:cNvSpPr/>
          <p:nvPr/>
        </p:nvSpPr>
        <p:spPr>
          <a:xfrm>
            <a:off x="3579778" y="-35757"/>
            <a:ext cx="5627789" cy="5179257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315396D-F28C-4D29-829C-E8D41FD4BA6E}"/>
              </a:ext>
            </a:extLst>
          </p:cNvPr>
          <p:cNvSpPr/>
          <p:nvPr/>
        </p:nvSpPr>
        <p:spPr>
          <a:xfrm>
            <a:off x="5837426" y="1827484"/>
            <a:ext cx="33065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rPr>
              <a:t>喜欢你</a:t>
            </a:r>
            <a:endParaRPr lang="en-US" altLang="zh-CN" sz="6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FFCA3C4-1730-4AF5-BB7F-107F955D10CD}"/>
              </a:ext>
            </a:extLst>
          </p:cNvPr>
          <p:cNvSpPr/>
          <p:nvPr/>
        </p:nvSpPr>
        <p:spPr>
          <a:xfrm>
            <a:off x="2412459" y="2924237"/>
            <a:ext cx="61389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ea typeface="+mj-ea"/>
                <a:sym typeface="微软雅黑" panose="020B0503020204020204" pitchFamily="34" charset="-122"/>
              </a:rPr>
              <a:t>I LIKE YOU AND WITH YOU</a:t>
            </a:r>
            <a:endParaRPr lang="zh-CN" altLang="en-US" sz="100">
              <a:solidFill>
                <a:schemeClr val="bg1"/>
              </a:solidFill>
              <a:ea typeface="+mj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C8DE7FE-3325-4EB3-98A6-BF882F056845}"/>
              </a:ext>
            </a:extLst>
          </p:cNvPr>
          <p:cNvSpPr/>
          <p:nvPr/>
        </p:nvSpPr>
        <p:spPr>
          <a:xfrm>
            <a:off x="6316353" y="3313105"/>
            <a:ext cx="23487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木头人W"/>
                <a:ea typeface="汉仪铸字木头人W"/>
                <a:sym typeface="微软雅黑" panose="020B0503020204020204" pitchFamily="34" charset="-122"/>
              </a:rPr>
              <a:t>与你相伴</a:t>
            </a:r>
            <a:endParaRPr lang="zh-CN" altLang="en-US" sz="105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木头人W"/>
              <a:ea typeface="汉仪铸字木头人W"/>
            </a:endParaRPr>
          </a:p>
        </p:txBody>
      </p:sp>
    </p:spTree>
    <p:extLst>
      <p:ext uri="{BB962C8B-B14F-4D97-AF65-F5344CB8AC3E}">
        <p14:creationId xmlns:p14="http://schemas.microsoft.com/office/powerpoint/2010/main" val="219187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0E5167-865F-4284-BCCD-98186A6AB1D2}"/>
              </a:ext>
            </a:extLst>
          </p:cNvPr>
          <p:cNvSpPr/>
          <p:nvPr/>
        </p:nvSpPr>
        <p:spPr>
          <a:xfrm>
            <a:off x="4943509" y="0"/>
            <a:ext cx="4200492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0244AED-1C62-474E-9739-20FB4A30262E}"/>
              </a:ext>
            </a:extLst>
          </p:cNvPr>
          <p:cNvSpPr/>
          <p:nvPr/>
        </p:nvSpPr>
        <p:spPr>
          <a:xfrm>
            <a:off x="302802" y="780835"/>
            <a:ext cx="3550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+mj-ea"/>
                <a:sym typeface="微软雅黑" panose="020B0503020204020204" pitchFamily="34" charset="-122"/>
              </a:rPr>
              <a:t>I LIKE YOU AND WITH YOU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C581DEF-FE9B-4CAC-A488-FB38D1FF9C0B}"/>
              </a:ext>
            </a:extLst>
          </p:cNvPr>
          <p:cNvSpPr/>
          <p:nvPr/>
        </p:nvSpPr>
        <p:spPr>
          <a:xfrm>
            <a:off x="288481" y="680808"/>
            <a:ext cx="299844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050">
                <a:solidFill>
                  <a:srgbClr val="52544F"/>
                </a:solidFill>
                <a:latin typeface="+mn-ea"/>
              </a:rPr>
              <a:t>喜欢你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那微笑的眼睛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连日落也看作唇印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95F300-477A-41B1-8BB8-58A563F1AECD}"/>
              </a:ext>
            </a:extLst>
          </p:cNvPr>
          <p:cNvSpPr/>
          <p:nvPr/>
        </p:nvSpPr>
        <p:spPr>
          <a:xfrm>
            <a:off x="230270" y="157588"/>
            <a:ext cx="2719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+mj-ea"/>
                <a:ea typeface="+mj-ea"/>
              </a:rPr>
              <a:t>喜欢你与你</a:t>
            </a:r>
            <a:r>
              <a:rPr lang="en-US" altLang="zh-CN" sz="2800">
                <a:latin typeface="+mj-ea"/>
                <a:ea typeface="+mj-ea"/>
              </a:rPr>
              <a:t>—</a:t>
            </a:r>
            <a:r>
              <a:rPr lang="zh-CN" altLang="en-US" sz="2800">
                <a:latin typeface="+mj-ea"/>
                <a:ea typeface="+mj-ea"/>
              </a:rPr>
              <a:t>相伴</a:t>
            </a:r>
            <a:endParaRPr lang="zh-CN" altLang="en-US" sz="3200">
              <a:latin typeface="+mj-ea"/>
              <a:ea typeface="+mj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E132852-BE6C-4068-9783-5B733268F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02" y="1457944"/>
            <a:ext cx="4595430" cy="3063313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BA90CA24-3A1D-47B7-89B0-7D9394E1E8C9}"/>
              </a:ext>
            </a:extLst>
          </p:cNvPr>
          <p:cNvSpPr/>
          <p:nvPr/>
        </p:nvSpPr>
        <p:spPr>
          <a:xfrm>
            <a:off x="5200740" y="2170485"/>
            <a:ext cx="2415911" cy="2350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喜欢你 那微笑的眼睛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连日落也看作唇印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我喜欢这样跟着你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随便你带我到哪里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你的脸 慢慢贴近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明天也慢慢地慢慢清晰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我喜欢你爱我的心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轻触我每根手指感应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我知道 它在诉说着你承诺言语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64DDE7A-6F32-414F-AD14-5407BAFEB2F1}"/>
              </a:ext>
            </a:extLst>
          </p:cNvPr>
          <p:cNvSpPr/>
          <p:nvPr/>
        </p:nvSpPr>
        <p:spPr>
          <a:xfrm>
            <a:off x="5200740" y="1457944"/>
            <a:ext cx="11528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相伴</a:t>
            </a:r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058C19A-EAF7-4881-983C-B0A5BE4ED8FF}"/>
              </a:ext>
            </a:extLst>
          </p:cNvPr>
          <p:cNvSpPr/>
          <p:nvPr/>
        </p:nvSpPr>
        <p:spPr>
          <a:xfrm>
            <a:off x="348078" y="1954505"/>
            <a:ext cx="450487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1050">
                <a:solidFill>
                  <a:schemeClr val="bg1"/>
                </a:solidFill>
                <a:latin typeface="+mn-ea"/>
              </a:rPr>
              <a:t>喜欢你</a:t>
            </a:r>
            <a:r>
              <a:rPr lang="en-US" altLang="zh-CN" sz="105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chemeClr val="bg1"/>
                </a:solidFill>
                <a:latin typeface="+mn-ea"/>
              </a:rPr>
              <a:t>那微笑的眼睛</a:t>
            </a:r>
            <a:r>
              <a:rPr lang="en-US" altLang="zh-CN" sz="105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chemeClr val="bg1"/>
                </a:solidFill>
                <a:latin typeface="+mn-ea"/>
              </a:rPr>
              <a:t>连日落也看作唇印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448072E-A17C-45AE-9E6B-A809E44BEB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652" y="1636293"/>
            <a:ext cx="1716546" cy="114425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ECB8A73-D21C-4BA5-8224-1DFFDCC575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652" y="2872153"/>
            <a:ext cx="1839852" cy="122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80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8000">
        <p14:reveal/>
      </p:transition>
    </mc:Choice>
    <mc:Fallback xmlns="">
      <p:transition spd="slow" advTm="8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4CFF37B8-9DB4-40F8-9A11-5B316CC77A8A}"/>
              </a:ext>
            </a:extLst>
          </p:cNvPr>
          <p:cNvSpPr/>
          <p:nvPr/>
        </p:nvSpPr>
        <p:spPr>
          <a:xfrm>
            <a:off x="4914389" y="0"/>
            <a:ext cx="4229611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C75A147-47D6-41FE-AA7E-3BD9E3B2D7DB}"/>
              </a:ext>
            </a:extLst>
          </p:cNvPr>
          <p:cNvSpPr/>
          <p:nvPr/>
        </p:nvSpPr>
        <p:spPr>
          <a:xfrm>
            <a:off x="296759" y="4049149"/>
            <a:ext cx="4275241" cy="827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</a:rPr>
              <a:t>如果，爱一个人，守一份爱情，可以在早春一起去踏青，可以在盛夏一起去赏荷，可以在浅秋一起去观月，可以在深冬一起去寻梅，不厌倦，却欢乐，不平凡，却平淡。那么，此生便无憾了。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62C0CB8-0E53-49EB-A54E-3DF7211744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854" y="1529575"/>
            <a:ext cx="3648767" cy="238254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B929C61-A90F-4E66-8FBE-3DEC4A56E70C}"/>
              </a:ext>
            </a:extLst>
          </p:cNvPr>
          <p:cNvSpPr/>
          <p:nvPr/>
        </p:nvSpPr>
        <p:spPr>
          <a:xfrm>
            <a:off x="5114172" y="2307385"/>
            <a:ext cx="4029827" cy="1081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</a:rPr>
              <a:t>如果，爱一个人，守一份爱情，可以在早春一起去踏青，可以在盛夏一起去赏荷，可以在浅秋一起去观月，可以在深冬一起去寻梅，不厌倦，却欢乐，不平凡，却平淡。那么，此生便无憾了。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C08CF3E-7E5E-4155-8498-8AC4A90ACBAE}"/>
              </a:ext>
            </a:extLst>
          </p:cNvPr>
          <p:cNvSpPr/>
          <p:nvPr/>
        </p:nvSpPr>
        <p:spPr>
          <a:xfrm>
            <a:off x="5066405" y="1599499"/>
            <a:ext cx="9701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+mj-ea"/>
                <a:ea typeface="+mj-ea"/>
              </a:rPr>
              <a:t>相伴</a:t>
            </a:r>
            <a:endParaRPr lang="zh-CN" altLang="en-US" sz="4400">
              <a:latin typeface="+mj-ea"/>
              <a:ea typeface="+mj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1C640A7-A6D6-4E79-BEBB-6C72B9F385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8734" y="3627922"/>
            <a:ext cx="1846904" cy="123138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319299E-7E01-4DAA-ADD4-00DA3F7FD9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1734" y="3627921"/>
            <a:ext cx="1847531" cy="123137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59B2A38-050C-4704-A17E-00A579CE7FC5}"/>
              </a:ext>
            </a:extLst>
          </p:cNvPr>
          <p:cNvSpPr/>
          <p:nvPr/>
        </p:nvSpPr>
        <p:spPr>
          <a:xfrm>
            <a:off x="302802" y="780835"/>
            <a:ext cx="3550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+mj-ea"/>
                <a:sym typeface="微软雅黑" panose="020B0503020204020204" pitchFamily="34" charset="-122"/>
              </a:rPr>
              <a:t>I LIKE YOU AND WITH YOU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B35F159-2258-4B54-A650-44C65652C639}"/>
              </a:ext>
            </a:extLst>
          </p:cNvPr>
          <p:cNvSpPr/>
          <p:nvPr/>
        </p:nvSpPr>
        <p:spPr>
          <a:xfrm>
            <a:off x="288481" y="680808"/>
            <a:ext cx="299844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050">
                <a:solidFill>
                  <a:srgbClr val="52544F"/>
                </a:solidFill>
                <a:latin typeface="+mn-ea"/>
              </a:rPr>
              <a:t>喜欢你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那微笑的眼睛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连日落也看作唇印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3E3C9F8-FB48-4368-A36B-9CAC4D7366CF}"/>
              </a:ext>
            </a:extLst>
          </p:cNvPr>
          <p:cNvSpPr/>
          <p:nvPr/>
        </p:nvSpPr>
        <p:spPr>
          <a:xfrm>
            <a:off x="230270" y="157588"/>
            <a:ext cx="2719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+mj-ea"/>
                <a:ea typeface="+mj-ea"/>
              </a:rPr>
              <a:t>喜欢你与你</a:t>
            </a:r>
            <a:r>
              <a:rPr lang="en-US" altLang="zh-CN" sz="2800">
                <a:latin typeface="+mj-ea"/>
                <a:ea typeface="+mj-ea"/>
              </a:rPr>
              <a:t>—</a:t>
            </a:r>
            <a:r>
              <a:rPr lang="zh-CN" altLang="en-US" sz="2800">
                <a:latin typeface="+mj-ea"/>
                <a:ea typeface="+mj-ea"/>
              </a:rPr>
              <a:t>相伴</a:t>
            </a:r>
            <a:endParaRPr lang="zh-CN" altLang="en-US" sz="32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5545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000">
        <p14:reveal/>
      </p:transition>
    </mc:Choice>
    <mc:Fallback xmlns="">
      <p:transition spd="slow" advTm="7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B929C61-A90F-4E66-8FBE-3DEC4A56E70C}"/>
              </a:ext>
            </a:extLst>
          </p:cNvPr>
          <p:cNvSpPr/>
          <p:nvPr/>
        </p:nvSpPr>
        <p:spPr>
          <a:xfrm>
            <a:off x="252331" y="1647853"/>
            <a:ext cx="6995145" cy="573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</a:rPr>
              <a:t>如果，爱一个人，守一份爱情，可以在早春一起去踏青，可以在盛夏一起去赏荷，可以在浅秋一起去观月，可以在深冬一起去寻梅，不厌倦，却欢乐，不平凡，却平淡。那么，此生便无憾了。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DA272E9-901D-496D-A84E-680603ADAEF0}"/>
              </a:ext>
            </a:extLst>
          </p:cNvPr>
          <p:cNvGrpSpPr/>
          <p:nvPr/>
        </p:nvGrpSpPr>
        <p:grpSpPr>
          <a:xfrm>
            <a:off x="252331" y="660839"/>
            <a:ext cx="3600908" cy="1014174"/>
            <a:chOff x="252331" y="105215"/>
            <a:chExt cx="3600908" cy="1014174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59B2A38-050C-4704-A17E-00A579CE7FC5}"/>
                </a:ext>
              </a:extLst>
            </p:cNvPr>
            <p:cNvSpPr/>
            <p:nvPr/>
          </p:nvSpPr>
          <p:spPr>
            <a:xfrm>
              <a:off x="302802" y="780835"/>
              <a:ext cx="355043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>
                  <a:solidFill>
                    <a:schemeClr val="bg1">
                      <a:lumMod val="85000"/>
                    </a:schemeClr>
                  </a:solidFill>
                  <a:ea typeface="+mj-ea"/>
                  <a:sym typeface="微软雅黑" panose="020B0503020204020204" pitchFamily="34" charset="-122"/>
                </a:rPr>
                <a:t>I LIKE YOU AND WITH YOU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B35F159-2258-4B54-A650-44C65652C639}"/>
                </a:ext>
              </a:extLst>
            </p:cNvPr>
            <p:cNvSpPr/>
            <p:nvPr/>
          </p:nvSpPr>
          <p:spPr>
            <a:xfrm>
              <a:off x="288481" y="680808"/>
              <a:ext cx="299844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100">
                  <a:solidFill>
                    <a:srgbClr val="52544F"/>
                  </a:solidFill>
                  <a:latin typeface="+mn-ea"/>
                </a:rPr>
                <a:t>喜欢你</a:t>
              </a:r>
              <a:r>
                <a:rPr lang="en-US" altLang="zh-CN" sz="1100">
                  <a:solidFill>
                    <a:srgbClr val="52544F"/>
                  </a:solidFill>
                  <a:latin typeface="+mn-ea"/>
                </a:rPr>
                <a:t>/</a:t>
              </a:r>
              <a:r>
                <a:rPr lang="zh-CN" altLang="en-US" sz="1100">
                  <a:solidFill>
                    <a:srgbClr val="52544F"/>
                  </a:solidFill>
                  <a:latin typeface="+mn-ea"/>
                </a:rPr>
                <a:t>那微笑的眼睛</a:t>
              </a:r>
              <a:r>
                <a:rPr lang="en-US" altLang="zh-CN" sz="1100">
                  <a:solidFill>
                    <a:srgbClr val="52544F"/>
                  </a:solidFill>
                  <a:latin typeface="+mn-ea"/>
                </a:rPr>
                <a:t>/</a:t>
              </a:r>
              <a:r>
                <a:rPr lang="zh-CN" altLang="en-US" sz="1100">
                  <a:solidFill>
                    <a:srgbClr val="52544F"/>
                  </a:solidFill>
                  <a:latin typeface="+mn-ea"/>
                </a:rPr>
                <a:t>连日落也看作唇印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3E3C9F8-FB48-4368-A36B-9CAC4D7366CF}"/>
                </a:ext>
              </a:extLst>
            </p:cNvPr>
            <p:cNvSpPr/>
            <p:nvPr/>
          </p:nvSpPr>
          <p:spPr>
            <a:xfrm>
              <a:off x="252331" y="105215"/>
              <a:ext cx="344036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>
                  <a:latin typeface="+mj-ea"/>
                  <a:ea typeface="+mj-ea"/>
                </a:rPr>
                <a:t>喜欢你与你</a:t>
              </a:r>
              <a:r>
                <a:rPr lang="en-US" altLang="zh-CN" sz="3600">
                  <a:latin typeface="+mj-ea"/>
                  <a:ea typeface="+mj-ea"/>
                </a:rPr>
                <a:t>—</a:t>
              </a:r>
              <a:r>
                <a:rPr lang="zh-CN" altLang="en-US" sz="3600">
                  <a:latin typeface="+mj-ea"/>
                  <a:ea typeface="+mj-ea"/>
                </a:rPr>
                <a:t>相伴</a:t>
              </a:r>
              <a:endParaRPr lang="zh-CN" altLang="en-US" sz="4000">
                <a:latin typeface="+mj-ea"/>
                <a:ea typeface="+mj-ea"/>
              </a:endParaRPr>
            </a:p>
          </p:txBody>
        </p:sp>
      </p:grpSp>
      <p:pic>
        <p:nvPicPr>
          <p:cNvPr id="29" name="图片占位符 28">
            <a:extLst>
              <a:ext uri="{FF2B5EF4-FFF2-40B4-BE49-F238E27FC236}">
                <a16:creationId xmlns:a16="http://schemas.microsoft.com/office/drawing/2014/main" id="{04D77B68-0106-47DB-81F9-2F02083D6C0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b="3827"/>
          <a:stretch>
            <a:fillRect/>
          </a:stretch>
        </p:blipFill>
        <p:spPr/>
      </p:pic>
      <p:pic>
        <p:nvPicPr>
          <p:cNvPr id="27" name="图片占位符 26">
            <a:extLst>
              <a:ext uri="{FF2B5EF4-FFF2-40B4-BE49-F238E27FC236}">
                <a16:creationId xmlns:a16="http://schemas.microsoft.com/office/drawing/2014/main" id="{6265FFF6-7DC3-45D0-AC3B-BA1E3AC85C1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5" b="27215"/>
          <a:stretch>
            <a:fillRect/>
          </a:stretch>
        </p:blipFill>
        <p:spPr/>
      </p:pic>
      <p:pic>
        <p:nvPicPr>
          <p:cNvPr id="25" name="图片占位符 24">
            <a:extLst>
              <a:ext uri="{FF2B5EF4-FFF2-40B4-BE49-F238E27FC236}">
                <a16:creationId xmlns:a16="http://schemas.microsoft.com/office/drawing/2014/main" id="{052E132E-C0DE-47ED-BB52-43CEABFEE7A5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5" b="4455"/>
          <a:stretch>
            <a:fillRect/>
          </a:stretch>
        </p:blipFill>
        <p:spPr/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803913C4-6C2F-4869-BCAC-BA643D42E390}"/>
              </a:ext>
            </a:extLst>
          </p:cNvPr>
          <p:cNvSpPr/>
          <p:nvPr/>
        </p:nvSpPr>
        <p:spPr>
          <a:xfrm>
            <a:off x="2319561" y="4482661"/>
            <a:ext cx="450487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1050">
                <a:solidFill>
                  <a:schemeClr val="bg1"/>
                </a:solidFill>
                <a:latin typeface="+mn-ea"/>
              </a:rPr>
              <a:t>喜欢你</a:t>
            </a:r>
            <a:r>
              <a:rPr lang="en-US" altLang="zh-CN" sz="105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chemeClr val="bg1"/>
                </a:solidFill>
                <a:latin typeface="+mn-ea"/>
              </a:rPr>
              <a:t>那微笑的眼睛</a:t>
            </a:r>
            <a:r>
              <a:rPr lang="en-US" altLang="zh-CN" sz="105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chemeClr val="bg1"/>
                </a:solidFill>
                <a:latin typeface="+mn-ea"/>
              </a:rPr>
              <a:t>连日落也看作唇印</a:t>
            </a:r>
          </a:p>
        </p:txBody>
      </p:sp>
    </p:spTree>
    <p:extLst>
      <p:ext uri="{BB962C8B-B14F-4D97-AF65-F5344CB8AC3E}">
        <p14:creationId xmlns:p14="http://schemas.microsoft.com/office/powerpoint/2010/main" val="364222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000">
        <p14:reveal/>
      </p:transition>
    </mc:Choice>
    <mc:Fallback xmlns="">
      <p:transition spd="slow" advTm="7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DFF9912-5CA3-4C68-B572-4C18BD4C10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27" b="12127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70000"/>
            </a:schemeClr>
          </a:solidFill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6D7164E-F3FD-4736-AAAC-35508299D63D}"/>
              </a:ext>
            </a:extLst>
          </p:cNvPr>
          <p:cNvSpPr/>
          <p:nvPr/>
        </p:nvSpPr>
        <p:spPr>
          <a:xfrm>
            <a:off x="0" y="586"/>
            <a:ext cx="9144000" cy="5142913"/>
          </a:xfrm>
          <a:prstGeom prst="rect">
            <a:avLst/>
          </a:prstGeom>
          <a:gradFill flip="none" rotWithShape="1">
            <a:gsLst>
              <a:gs pos="0">
                <a:srgbClr val="102027">
                  <a:alpha val="5000"/>
                </a:srgbClr>
              </a:gs>
              <a:gs pos="100000">
                <a:srgbClr val="102027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F98ACF9-1310-4C35-B5BE-1A646E8856AB}"/>
              </a:ext>
            </a:extLst>
          </p:cNvPr>
          <p:cNvSpPr/>
          <p:nvPr/>
        </p:nvSpPr>
        <p:spPr>
          <a:xfrm>
            <a:off x="1524063" y="2884706"/>
            <a:ext cx="6095874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我喜欢你爱我的心</a:t>
            </a:r>
            <a:r>
              <a:rPr lang="en-US" altLang="zh-CN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轻触我每根手指感应</a:t>
            </a:r>
            <a:r>
              <a:rPr lang="en-US" altLang="zh-CN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我知道</a:t>
            </a:r>
            <a:r>
              <a:rPr lang="en-US" altLang="zh-CN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它在诉说着你承诺言语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D12E711-2C5C-48D5-A4DE-9D6B303D68B6}"/>
              </a:ext>
            </a:extLst>
          </p:cNvPr>
          <p:cNvSpPr/>
          <p:nvPr/>
        </p:nvSpPr>
        <p:spPr>
          <a:xfrm>
            <a:off x="840840" y="1961375"/>
            <a:ext cx="7442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胡晓波男神体" panose="02010600030101010101" pitchFamily="2" charset="-122"/>
                <a:sym typeface="微软雅黑" panose="020B0503020204020204" pitchFamily="34" charset="-122"/>
              </a:rPr>
              <a:t>喜欢你我也是</a:t>
            </a:r>
            <a:endParaRPr lang="zh-CN" altLang="en-U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胡晓波男神体" panose="0201060003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710E666-B99F-41B7-9C0F-A2E7DF89F78A}"/>
              </a:ext>
            </a:extLst>
          </p:cNvPr>
          <p:cNvSpPr/>
          <p:nvPr/>
        </p:nvSpPr>
        <p:spPr>
          <a:xfrm>
            <a:off x="2859931" y="1620779"/>
            <a:ext cx="34241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站酷庆科黄油体" panose="02000803000000020004" pitchFamily="2" charset="-122"/>
                <a:sym typeface="微软雅黑" panose="020B0503020204020204" pitchFamily="34" charset="-122"/>
              </a:rPr>
              <a:t>I LIKE YOU, TOO</a:t>
            </a:r>
            <a:endParaRPr lang="zh-CN" altLang="en-US" sz="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站酷庆科黄油体" panose="02000803000000020004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A7A1AAB-B4D2-440A-90FF-A671AF0822CE}"/>
              </a:ext>
            </a:extLst>
          </p:cNvPr>
          <p:cNvSpPr/>
          <p:nvPr/>
        </p:nvSpPr>
        <p:spPr>
          <a:xfrm>
            <a:off x="2101003" y="4435528"/>
            <a:ext cx="49419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sym typeface="微软雅黑" panose="020B0503020204020204" pitchFamily="34" charset="-122"/>
              </a:rPr>
              <a:t>ILIKEYOU</a:t>
            </a:r>
            <a:endParaRPr lang="zh-CN" altLang="en-US" sz="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477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000">
        <p14:ripple/>
      </p:transition>
    </mc:Choice>
    <mc:Fallback xmlns="">
      <p:transition spd="slow" advTm="6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>
            <a:extLst>
              <a:ext uri="{FF2B5EF4-FFF2-40B4-BE49-F238E27FC236}">
                <a16:creationId xmlns:a16="http://schemas.microsoft.com/office/drawing/2014/main" id="{D15033F2-E9E9-4F17-BE54-C51F42D1AE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3690" y="849513"/>
            <a:ext cx="6936619" cy="3384062"/>
          </a:xfrm>
          <a:prstGeom prst="rect">
            <a:avLst/>
          </a:prstGeom>
        </p:spPr>
      </p:pic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C05B3608-CE97-47EF-8F4B-4457354EFC9E}"/>
              </a:ext>
            </a:extLst>
          </p:cNvPr>
          <p:cNvGrpSpPr/>
          <p:nvPr/>
        </p:nvGrpSpPr>
        <p:grpSpPr>
          <a:xfrm>
            <a:off x="3111928" y="3946867"/>
            <a:ext cx="3014134" cy="422552"/>
            <a:chOff x="3230880" y="4157525"/>
            <a:chExt cx="3014134" cy="422552"/>
          </a:xfrm>
        </p:grpSpPr>
        <p:sp>
          <p:nvSpPr>
            <p:cNvPr id="174" name="圆角矩形 433">
              <a:extLst>
                <a:ext uri="{FF2B5EF4-FFF2-40B4-BE49-F238E27FC236}">
                  <a16:creationId xmlns:a16="http://schemas.microsoft.com/office/drawing/2014/main" id="{E89428E9-6987-492E-9F7E-3DAA20AD3BCA}"/>
                </a:ext>
              </a:extLst>
            </p:cNvPr>
            <p:cNvSpPr/>
            <p:nvPr/>
          </p:nvSpPr>
          <p:spPr>
            <a:xfrm>
              <a:off x="3230880" y="4157525"/>
              <a:ext cx="3014134" cy="42255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75" name="Group 231">
              <a:extLst>
                <a:ext uri="{FF2B5EF4-FFF2-40B4-BE49-F238E27FC236}">
                  <a16:creationId xmlns:a16="http://schemas.microsoft.com/office/drawing/2014/main" id="{09DA76C3-9147-46CB-ABD0-D2E4475E1B4B}"/>
                </a:ext>
              </a:extLst>
            </p:cNvPr>
            <p:cNvGrpSpPr/>
            <p:nvPr/>
          </p:nvGrpSpPr>
          <p:grpSpPr>
            <a:xfrm>
              <a:off x="5703159" y="4192490"/>
              <a:ext cx="314678" cy="352678"/>
              <a:chOff x="4608513" y="6291263"/>
              <a:chExt cx="420688" cy="471488"/>
            </a:xfrm>
            <a:solidFill>
              <a:sysClr val="window" lastClr="FFFFFF"/>
            </a:solidFill>
          </p:grpSpPr>
          <p:sp>
            <p:nvSpPr>
              <p:cNvPr id="177" name="Freeform 218">
                <a:extLst>
                  <a:ext uri="{FF2B5EF4-FFF2-40B4-BE49-F238E27FC236}">
                    <a16:creationId xmlns:a16="http://schemas.microsoft.com/office/drawing/2014/main" id="{9DBBB170-94BE-465D-ACF3-9B457C0F9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550" y="6627813"/>
                <a:ext cx="80963" cy="84138"/>
              </a:xfrm>
              <a:custGeom>
                <a:avLst/>
                <a:gdLst>
                  <a:gd name="T0" fmla="*/ 13 w 105"/>
                  <a:gd name="T1" fmla="*/ 20 h 108"/>
                  <a:gd name="T2" fmla="*/ 27 w 105"/>
                  <a:gd name="T3" fmla="*/ 9 h 108"/>
                  <a:gd name="T4" fmla="*/ 65 w 105"/>
                  <a:gd name="T5" fmla="*/ 13 h 108"/>
                  <a:gd name="T6" fmla="*/ 105 w 105"/>
                  <a:gd name="T7" fmla="*/ 64 h 108"/>
                  <a:gd name="T8" fmla="*/ 49 w 105"/>
                  <a:gd name="T9" fmla="*/ 108 h 108"/>
                  <a:gd name="T10" fmla="*/ 9 w 105"/>
                  <a:gd name="T11" fmla="*/ 57 h 108"/>
                  <a:gd name="T12" fmla="*/ 13 w 105"/>
                  <a:gd name="T13" fmla="*/ 2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8">
                    <a:moveTo>
                      <a:pt x="13" y="20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39" y="0"/>
                      <a:pt x="56" y="2"/>
                      <a:pt x="65" y="13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0" y="46"/>
                      <a:pt x="2" y="29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78" name="Freeform 219">
                <a:extLst>
                  <a:ext uri="{FF2B5EF4-FFF2-40B4-BE49-F238E27FC236}">
                    <a16:creationId xmlns:a16="http://schemas.microsoft.com/office/drawing/2014/main" id="{AD31D6BD-9EE5-4BEE-AB19-D2FDC01476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08513" y="6291263"/>
                <a:ext cx="403225" cy="401638"/>
              </a:xfrm>
              <a:custGeom>
                <a:avLst/>
                <a:gdLst>
                  <a:gd name="T0" fmla="*/ 445 w 524"/>
                  <a:gd name="T1" fmla="*/ 119 h 523"/>
                  <a:gd name="T2" fmla="*/ 119 w 524"/>
                  <a:gd name="T3" fmla="*/ 79 h 523"/>
                  <a:gd name="T4" fmla="*/ 79 w 524"/>
                  <a:gd name="T5" fmla="*/ 404 h 523"/>
                  <a:gd name="T6" fmla="*/ 405 w 524"/>
                  <a:gd name="T7" fmla="*/ 444 h 523"/>
                  <a:gd name="T8" fmla="*/ 445 w 524"/>
                  <a:gd name="T9" fmla="*/ 119 h 523"/>
                  <a:gd name="T10" fmla="*/ 373 w 524"/>
                  <a:gd name="T11" fmla="*/ 404 h 523"/>
                  <a:gd name="T12" fmla="*/ 119 w 524"/>
                  <a:gd name="T13" fmla="*/ 373 h 523"/>
                  <a:gd name="T14" fmla="*/ 151 w 524"/>
                  <a:gd name="T15" fmla="*/ 119 h 523"/>
                  <a:gd name="T16" fmla="*/ 404 w 524"/>
                  <a:gd name="T17" fmla="*/ 150 h 523"/>
                  <a:gd name="T18" fmla="*/ 373 w 524"/>
                  <a:gd name="T19" fmla="*/ 40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4" h="523">
                    <a:moveTo>
                      <a:pt x="445" y="119"/>
                    </a:moveTo>
                    <a:cubicBezTo>
                      <a:pt x="366" y="18"/>
                      <a:pt x="220" y="0"/>
                      <a:pt x="119" y="79"/>
                    </a:cubicBezTo>
                    <a:cubicBezTo>
                      <a:pt x="18" y="157"/>
                      <a:pt x="0" y="303"/>
                      <a:pt x="79" y="404"/>
                    </a:cubicBezTo>
                    <a:cubicBezTo>
                      <a:pt x="158" y="505"/>
                      <a:pt x="304" y="523"/>
                      <a:pt x="405" y="444"/>
                    </a:cubicBezTo>
                    <a:cubicBezTo>
                      <a:pt x="506" y="366"/>
                      <a:pt x="524" y="220"/>
                      <a:pt x="445" y="119"/>
                    </a:cubicBezTo>
                    <a:close/>
                    <a:moveTo>
                      <a:pt x="373" y="404"/>
                    </a:moveTo>
                    <a:cubicBezTo>
                      <a:pt x="294" y="465"/>
                      <a:pt x="181" y="451"/>
                      <a:pt x="119" y="373"/>
                    </a:cubicBezTo>
                    <a:cubicBezTo>
                      <a:pt x="58" y="294"/>
                      <a:pt x="72" y="180"/>
                      <a:pt x="151" y="119"/>
                    </a:cubicBezTo>
                    <a:cubicBezTo>
                      <a:pt x="229" y="58"/>
                      <a:pt x="343" y="72"/>
                      <a:pt x="404" y="150"/>
                    </a:cubicBezTo>
                    <a:cubicBezTo>
                      <a:pt x="466" y="229"/>
                      <a:pt x="452" y="343"/>
                      <a:pt x="373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79" name="Freeform 220">
                <a:extLst>
                  <a:ext uri="{FF2B5EF4-FFF2-40B4-BE49-F238E27FC236}">
                    <a16:creationId xmlns:a16="http://schemas.microsoft.com/office/drawing/2014/main" id="{1243636E-5D06-4A3D-8D1C-3512BD4898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7763" y="6691313"/>
                <a:ext cx="71438" cy="71438"/>
              </a:xfrm>
              <a:custGeom>
                <a:avLst/>
                <a:gdLst>
                  <a:gd name="T0" fmla="*/ 78 w 92"/>
                  <a:gd name="T1" fmla="*/ 72 h 92"/>
                  <a:gd name="T2" fmla="*/ 64 w 92"/>
                  <a:gd name="T3" fmla="*/ 83 h 92"/>
                  <a:gd name="T4" fmla="*/ 27 w 92"/>
                  <a:gd name="T5" fmla="*/ 78 h 92"/>
                  <a:gd name="T6" fmla="*/ 0 w 92"/>
                  <a:gd name="T7" fmla="*/ 44 h 92"/>
                  <a:gd name="T8" fmla="*/ 56 w 92"/>
                  <a:gd name="T9" fmla="*/ 0 h 92"/>
                  <a:gd name="T10" fmla="*/ 83 w 92"/>
                  <a:gd name="T11" fmla="*/ 34 h 92"/>
                  <a:gd name="T12" fmla="*/ 78 w 92"/>
                  <a:gd name="T13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2">
                    <a:moveTo>
                      <a:pt x="78" y="72"/>
                    </a:moveTo>
                    <a:cubicBezTo>
                      <a:pt x="64" y="83"/>
                      <a:pt x="64" y="83"/>
                      <a:pt x="64" y="83"/>
                    </a:cubicBezTo>
                    <a:cubicBezTo>
                      <a:pt x="53" y="92"/>
                      <a:pt x="36" y="90"/>
                      <a:pt x="27" y="7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2" y="46"/>
                      <a:pt x="90" y="63"/>
                      <a:pt x="78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  <p:sp>
          <p:nvSpPr>
            <p:cNvPr id="176" name="文本框 8">
              <a:extLst>
                <a:ext uri="{FF2B5EF4-FFF2-40B4-BE49-F238E27FC236}">
                  <a16:creationId xmlns:a16="http://schemas.microsoft.com/office/drawing/2014/main" id="{E19B9DD3-246F-4011-BD71-F691348EEA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3328" y="4168414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</a:rPr>
                <a:t>熊猫达人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605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椭圆 179">
            <a:extLst>
              <a:ext uri="{FF2B5EF4-FFF2-40B4-BE49-F238E27FC236}">
                <a16:creationId xmlns:a16="http://schemas.microsoft.com/office/drawing/2014/main" id="{E19B5690-D4F7-4425-879C-460E73256D17}"/>
              </a:ext>
            </a:extLst>
          </p:cNvPr>
          <p:cNvSpPr/>
          <p:nvPr/>
        </p:nvSpPr>
        <p:spPr>
          <a:xfrm>
            <a:off x="471488" y="196821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81" name="椭圆 180">
            <a:extLst>
              <a:ext uri="{FF2B5EF4-FFF2-40B4-BE49-F238E27FC236}">
                <a16:creationId xmlns:a16="http://schemas.microsoft.com/office/drawing/2014/main" id="{2A1062E6-200A-4CDF-AC09-3A1400363061}"/>
              </a:ext>
            </a:extLst>
          </p:cNvPr>
          <p:cNvSpPr/>
          <p:nvPr/>
        </p:nvSpPr>
        <p:spPr>
          <a:xfrm>
            <a:off x="7517317" y="198423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82" name="文本框 8">
            <a:extLst>
              <a:ext uri="{FF2B5EF4-FFF2-40B4-BE49-F238E27FC236}">
                <a16:creationId xmlns:a16="http://schemas.microsoft.com/office/drawing/2014/main" id="{66D62265-FEC7-4798-B188-6A660C6F9D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650" y="3708381"/>
            <a:ext cx="11095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设计尺寸：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16:9</a:t>
            </a:r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3" name="文本框 13">
            <a:extLst>
              <a:ext uri="{FF2B5EF4-FFF2-40B4-BE49-F238E27FC236}">
                <a16:creationId xmlns:a16="http://schemas.microsoft.com/office/drawing/2014/main" id="{0C2863BB-8BC1-44DA-9243-DAD782278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9353" y="3708218"/>
            <a:ext cx="7360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易于编辑</a:t>
            </a:r>
          </a:p>
        </p:txBody>
      </p:sp>
      <p:sp>
        <p:nvSpPr>
          <p:cNvPr id="184" name="文本框 17">
            <a:extLst>
              <a:ext uri="{FF2B5EF4-FFF2-40B4-BE49-F238E27FC236}">
                <a16:creationId xmlns:a16="http://schemas.microsoft.com/office/drawing/2014/main" id="{67FB51A4-B30C-4969-B64C-023C516A1E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7817" y="3708218"/>
            <a:ext cx="19960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中文：站酷庆科黄油体 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(</a:t>
            </a: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)</a:t>
            </a:r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408ADF84-58DB-4023-AC9B-AD48909CE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3297" y="3708218"/>
            <a:ext cx="101181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熊猫达人作品</a:t>
            </a: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F1B546DD-A6C9-4C6B-9099-5B742CD1C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1516" y="534874"/>
            <a:ext cx="1909497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rgbClr val="2A3046"/>
                </a:solidFill>
                <a:latin typeface="康熙字典體" pitchFamily="2" charset="-120"/>
                <a:ea typeface="康熙字典體" pitchFamily="2" charset="-120"/>
              </a:defRPr>
            </a:lvl1pPr>
          </a:lstStyle>
          <a:p>
            <a:r>
              <a:rPr lang="zh-CN" altLang="en-US" sz="4400">
                <a:solidFill>
                  <a:schemeClr val="bg1"/>
                </a:solidFill>
                <a:latin typeface="+mj-ea"/>
                <a:ea typeface="+mj-ea"/>
              </a:rPr>
              <a:t>使用说明</a:t>
            </a:r>
          </a:p>
        </p:txBody>
      </p:sp>
      <p:sp>
        <p:nvSpPr>
          <p:cNvPr id="188" name="Freeform 5">
            <a:extLst>
              <a:ext uri="{FF2B5EF4-FFF2-40B4-BE49-F238E27FC236}">
                <a16:creationId xmlns:a16="http://schemas.microsoft.com/office/drawing/2014/main" id="{D34E79BA-A6C5-4691-B50B-4E85E96C8A74}"/>
              </a:ext>
            </a:extLst>
          </p:cNvPr>
          <p:cNvSpPr>
            <a:spLocks noEditPoints="1"/>
          </p:cNvSpPr>
          <p:nvPr/>
        </p:nvSpPr>
        <p:spPr bwMode="auto">
          <a:xfrm>
            <a:off x="731838" y="2236789"/>
            <a:ext cx="873125" cy="868363"/>
          </a:xfrm>
          <a:custGeom>
            <a:avLst/>
            <a:gdLst>
              <a:gd name="T0" fmla="*/ 474 w 550"/>
              <a:gd name="T1" fmla="*/ 105 h 547"/>
              <a:gd name="T2" fmla="*/ 550 w 550"/>
              <a:gd name="T3" fmla="*/ 31 h 547"/>
              <a:gd name="T4" fmla="*/ 532 w 550"/>
              <a:gd name="T5" fmla="*/ 12 h 547"/>
              <a:gd name="T6" fmla="*/ 468 w 550"/>
              <a:gd name="T7" fmla="*/ 73 h 547"/>
              <a:gd name="T8" fmla="*/ 166 w 550"/>
              <a:gd name="T9" fmla="*/ 73 h 547"/>
              <a:gd name="T10" fmla="*/ 166 w 550"/>
              <a:gd name="T11" fmla="*/ 0 h 547"/>
              <a:gd name="T12" fmla="*/ 72 w 550"/>
              <a:gd name="T13" fmla="*/ 0 h 547"/>
              <a:gd name="T14" fmla="*/ 72 w 550"/>
              <a:gd name="T15" fmla="*/ 73 h 547"/>
              <a:gd name="T16" fmla="*/ 0 w 550"/>
              <a:gd name="T17" fmla="*/ 73 h 547"/>
              <a:gd name="T18" fmla="*/ 0 w 550"/>
              <a:gd name="T19" fmla="*/ 167 h 547"/>
              <a:gd name="T20" fmla="*/ 72 w 550"/>
              <a:gd name="T21" fmla="*/ 167 h 547"/>
              <a:gd name="T22" fmla="*/ 72 w 550"/>
              <a:gd name="T23" fmla="*/ 475 h 547"/>
              <a:gd name="T24" fmla="*/ 380 w 550"/>
              <a:gd name="T25" fmla="*/ 475 h 547"/>
              <a:gd name="T26" fmla="*/ 380 w 550"/>
              <a:gd name="T27" fmla="*/ 547 h 547"/>
              <a:gd name="T28" fmla="*/ 474 w 550"/>
              <a:gd name="T29" fmla="*/ 547 h 547"/>
              <a:gd name="T30" fmla="*/ 474 w 550"/>
              <a:gd name="T31" fmla="*/ 475 h 547"/>
              <a:gd name="T32" fmla="*/ 547 w 550"/>
              <a:gd name="T33" fmla="*/ 475 h 547"/>
              <a:gd name="T34" fmla="*/ 547 w 550"/>
              <a:gd name="T35" fmla="*/ 381 h 547"/>
              <a:gd name="T36" fmla="*/ 474 w 550"/>
              <a:gd name="T37" fmla="*/ 381 h 547"/>
              <a:gd name="T38" fmla="*/ 474 w 550"/>
              <a:gd name="T39" fmla="*/ 105 h 547"/>
              <a:gd name="T40" fmla="*/ 447 w 550"/>
              <a:gd name="T41" fmla="*/ 381 h 547"/>
              <a:gd name="T42" fmla="*/ 406 w 550"/>
              <a:gd name="T43" fmla="*/ 381 h 547"/>
              <a:gd name="T44" fmla="*/ 406 w 550"/>
              <a:gd name="T45" fmla="*/ 171 h 547"/>
              <a:gd name="T46" fmla="*/ 447 w 550"/>
              <a:gd name="T47" fmla="*/ 130 h 547"/>
              <a:gd name="T48" fmla="*/ 447 w 550"/>
              <a:gd name="T49" fmla="*/ 381 h 547"/>
              <a:gd name="T50" fmla="*/ 371 w 550"/>
              <a:gd name="T51" fmla="*/ 167 h 547"/>
              <a:gd name="T52" fmla="*/ 166 w 550"/>
              <a:gd name="T53" fmla="*/ 366 h 547"/>
              <a:gd name="T54" fmla="*/ 166 w 550"/>
              <a:gd name="T55" fmla="*/ 167 h 547"/>
              <a:gd name="T56" fmla="*/ 371 w 550"/>
              <a:gd name="T57" fmla="*/ 167 h 547"/>
              <a:gd name="T58" fmla="*/ 380 w 550"/>
              <a:gd name="T59" fmla="*/ 196 h 547"/>
              <a:gd name="T60" fmla="*/ 380 w 550"/>
              <a:gd name="T61" fmla="*/ 381 h 547"/>
              <a:gd name="T62" fmla="*/ 189 w 550"/>
              <a:gd name="T63" fmla="*/ 381 h 547"/>
              <a:gd name="T64" fmla="*/ 380 w 550"/>
              <a:gd name="T65" fmla="*/ 196 h 547"/>
              <a:gd name="T66" fmla="*/ 98 w 550"/>
              <a:gd name="T67" fmla="*/ 26 h 547"/>
              <a:gd name="T68" fmla="*/ 140 w 550"/>
              <a:gd name="T69" fmla="*/ 26 h 547"/>
              <a:gd name="T70" fmla="*/ 140 w 550"/>
              <a:gd name="T71" fmla="*/ 73 h 547"/>
              <a:gd name="T72" fmla="*/ 98 w 550"/>
              <a:gd name="T73" fmla="*/ 73 h 547"/>
              <a:gd name="T74" fmla="*/ 98 w 550"/>
              <a:gd name="T75" fmla="*/ 26 h 547"/>
              <a:gd name="T76" fmla="*/ 26 w 550"/>
              <a:gd name="T77" fmla="*/ 100 h 547"/>
              <a:gd name="T78" fmla="*/ 441 w 550"/>
              <a:gd name="T79" fmla="*/ 100 h 547"/>
              <a:gd name="T80" fmla="*/ 398 w 550"/>
              <a:gd name="T81" fmla="*/ 141 h 547"/>
              <a:gd name="T82" fmla="*/ 26 w 550"/>
              <a:gd name="T83" fmla="*/ 141 h 547"/>
              <a:gd name="T84" fmla="*/ 26 w 550"/>
              <a:gd name="T85" fmla="*/ 100 h 547"/>
              <a:gd name="T86" fmla="*/ 447 w 550"/>
              <a:gd name="T87" fmla="*/ 521 h 547"/>
              <a:gd name="T88" fmla="*/ 406 w 550"/>
              <a:gd name="T89" fmla="*/ 521 h 547"/>
              <a:gd name="T90" fmla="*/ 406 w 550"/>
              <a:gd name="T91" fmla="*/ 475 h 547"/>
              <a:gd name="T92" fmla="*/ 447 w 550"/>
              <a:gd name="T93" fmla="*/ 475 h 547"/>
              <a:gd name="T94" fmla="*/ 447 w 550"/>
              <a:gd name="T95" fmla="*/ 521 h 547"/>
              <a:gd name="T96" fmla="*/ 521 w 550"/>
              <a:gd name="T97" fmla="*/ 449 h 547"/>
              <a:gd name="T98" fmla="*/ 98 w 550"/>
              <a:gd name="T99" fmla="*/ 449 h 547"/>
              <a:gd name="T100" fmla="*/ 98 w 550"/>
              <a:gd name="T101" fmla="*/ 167 h 547"/>
              <a:gd name="T102" fmla="*/ 140 w 550"/>
              <a:gd name="T103" fmla="*/ 167 h 547"/>
              <a:gd name="T104" fmla="*/ 140 w 550"/>
              <a:gd name="T105" fmla="*/ 408 h 547"/>
              <a:gd name="T106" fmla="*/ 521 w 550"/>
              <a:gd name="T107" fmla="*/ 408 h 547"/>
              <a:gd name="T108" fmla="*/ 521 w 550"/>
              <a:gd name="T109" fmla="*/ 449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0" h="547">
                <a:moveTo>
                  <a:pt x="474" y="105"/>
                </a:moveTo>
                <a:lnTo>
                  <a:pt x="550" y="31"/>
                </a:lnTo>
                <a:lnTo>
                  <a:pt x="532" y="12"/>
                </a:lnTo>
                <a:lnTo>
                  <a:pt x="468" y="73"/>
                </a:lnTo>
                <a:lnTo>
                  <a:pt x="166" y="73"/>
                </a:lnTo>
                <a:lnTo>
                  <a:pt x="166" y="0"/>
                </a:lnTo>
                <a:lnTo>
                  <a:pt x="72" y="0"/>
                </a:lnTo>
                <a:lnTo>
                  <a:pt x="72" y="73"/>
                </a:lnTo>
                <a:lnTo>
                  <a:pt x="0" y="73"/>
                </a:lnTo>
                <a:lnTo>
                  <a:pt x="0" y="167"/>
                </a:lnTo>
                <a:lnTo>
                  <a:pt x="72" y="167"/>
                </a:lnTo>
                <a:lnTo>
                  <a:pt x="72" y="475"/>
                </a:lnTo>
                <a:lnTo>
                  <a:pt x="380" y="475"/>
                </a:lnTo>
                <a:lnTo>
                  <a:pt x="380" y="547"/>
                </a:lnTo>
                <a:lnTo>
                  <a:pt x="474" y="547"/>
                </a:lnTo>
                <a:lnTo>
                  <a:pt x="474" y="475"/>
                </a:lnTo>
                <a:lnTo>
                  <a:pt x="547" y="475"/>
                </a:lnTo>
                <a:lnTo>
                  <a:pt x="547" y="381"/>
                </a:lnTo>
                <a:lnTo>
                  <a:pt x="474" y="381"/>
                </a:lnTo>
                <a:lnTo>
                  <a:pt x="474" y="105"/>
                </a:lnTo>
                <a:close/>
                <a:moveTo>
                  <a:pt x="447" y="381"/>
                </a:moveTo>
                <a:lnTo>
                  <a:pt x="406" y="381"/>
                </a:lnTo>
                <a:lnTo>
                  <a:pt x="406" y="171"/>
                </a:lnTo>
                <a:lnTo>
                  <a:pt x="447" y="130"/>
                </a:lnTo>
                <a:lnTo>
                  <a:pt x="447" y="381"/>
                </a:lnTo>
                <a:close/>
                <a:moveTo>
                  <a:pt x="371" y="167"/>
                </a:moveTo>
                <a:lnTo>
                  <a:pt x="166" y="366"/>
                </a:lnTo>
                <a:lnTo>
                  <a:pt x="166" y="167"/>
                </a:lnTo>
                <a:lnTo>
                  <a:pt x="371" y="167"/>
                </a:lnTo>
                <a:close/>
                <a:moveTo>
                  <a:pt x="380" y="196"/>
                </a:moveTo>
                <a:lnTo>
                  <a:pt x="380" y="381"/>
                </a:lnTo>
                <a:lnTo>
                  <a:pt x="189" y="381"/>
                </a:lnTo>
                <a:lnTo>
                  <a:pt x="380" y="196"/>
                </a:lnTo>
                <a:close/>
                <a:moveTo>
                  <a:pt x="98" y="26"/>
                </a:moveTo>
                <a:lnTo>
                  <a:pt x="140" y="26"/>
                </a:lnTo>
                <a:lnTo>
                  <a:pt x="140" y="73"/>
                </a:lnTo>
                <a:lnTo>
                  <a:pt x="98" y="73"/>
                </a:lnTo>
                <a:lnTo>
                  <a:pt x="98" y="26"/>
                </a:lnTo>
                <a:close/>
                <a:moveTo>
                  <a:pt x="26" y="100"/>
                </a:moveTo>
                <a:lnTo>
                  <a:pt x="441" y="100"/>
                </a:lnTo>
                <a:lnTo>
                  <a:pt x="398" y="141"/>
                </a:lnTo>
                <a:lnTo>
                  <a:pt x="26" y="141"/>
                </a:lnTo>
                <a:lnTo>
                  <a:pt x="26" y="100"/>
                </a:lnTo>
                <a:close/>
                <a:moveTo>
                  <a:pt x="447" y="521"/>
                </a:moveTo>
                <a:lnTo>
                  <a:pt x="406" y="521"/>
                </a:lnTo>
                <a:lnTo>
                  <a:pt x="406" y="475"/>
                </a:lnTo>
                <a:lnTo>
                  <a:pt x="447" y="475"/>
                </a:lnTo>
                <a:lnTo>
                  <a:pt x="447" y="521"/>
                </a:lnTo>
                <a:close/>
                <a:moveTo>
                  <a:pt x="521" y="449"/>
                </a:moveTo>
                <a:lnTo>
                  <a:pt x="98" y="449"/>
                </a:lnTo>
                <a:lnTo>
                  <a:pt x="98" y="167"/>
                </a:lnTo>
                <a:lnTo>
                  <a:pt x="140" y="167"/>
                </a:lnTo>
                <a:lnTo>
                  <a:pt x="140" y="408"/>
                </a:lnTo>
                <a:lnTo>
                  <a:pt x="521" y="408"/>
                </a:lnTo>
                <a:lnTo>
                  <a:pt x="521" y="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9" name="椭圆 188">
            <a:extLst>
              <a:ext uri="{FF2B5EF4-FFF2-40B4-BE49-F238E27FC236}">
                <a16:creationId xmlns:a16="http://schemas.microsoft.com/office/drawing/2014/main" id="{6873B517-5627-42E3-A681-43A1C25E4CC0}"/>
              </a:ext>
            </a:extLst>
          </p:cNvPr>
          <p:cNvSpPr/>
          <p:nvPr/>
        </p:nvSpPr>
        <p:spPr>
          <a:xfrm>
            <a:off x="2754817" y="196821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90" name="Freeform 9">
            <a:extLst>
              <a:ext uri="{FF2B5EF4-FFF2-40B4-BE49-F238E27FC236}">
                <a16:creationId xmlns:a16="http://schemas.microsoft.com/office/drawing/2014/main" id="{19EBB2EB-1955-48FF-8DB7-E2748ABD9995}"/>
              </a:ext>
            </a:extLst>
          </p:cNvPr>
          <p:cNvSpPr>
            <a:spLocks noEditPoints="1"/>
          </p:cNvSpPr>
          <p:nvPr/>
        </p:nvSpPr>
        <p:spPr bwMode="auto">
          <a:xfrm>
            <a:off x="3020283" y="2234406"/>
            <a:ext cx="872996" cy="871539"/>
          </a:xfrm>
          <a:custGeom>
            <a:avLst/>
            <a:gdLst>
              <a:gd name="T0" fmla="*/ 606 w 701"/>
              <a:gd name="T1" fmla="*/ 701 h 701"/>
              <a:gd name="T2" fmla="*/ 105 w 701"/>
              <a:gd name="T3" fmla="*/ 701 h 701"/>
              <a:gd name="T4" fmla="*/ 32 w 701"/>
              <a:gd name="T5" fmla="*/ 670 h 701"/>
              <a:gd name="T6" fmla="*/ 0 w 701"/>
              <a:gd name="T7" fmla="*/ 600 h 701"/>
              <a:gd name="T8" fmla="*/ 0 w 701"/>
              <a:gd name="T9" fmla="*/ 93 h 701"/>
              <a:gd name="T10" fmla="*/ 34 w 701"/>
              <a:gd name="T11" fmla="*/ 26 h 701"/>
              <a:gd name="T12" fmla="*/ 105 w 701"/>
              <a:gd name="T13" fmla="*/ 3 h 701"/>
              <a:gd name="T14" fmla="*/ 374 w 701"/>
              <a:gd name="T15" fmla="*/ 3 h 701"/>
              <a:gd name="T16" fmla="*/ 399 w 701"/>
              <a:gd name="T17" fmla="*/ 27 h 701"/>
              <a:gd name="T18" fmla="*/ 374 w 701"/>
              <a:gd name="T19" fmla="*/ 51 h 701"/>
              <a:gd name="T20" fmla="*/ 105 w 701"/>
              <a:gd name="T21" fmla="*/ 51 h 701"/>
              <a:gd name="T22" fmla="*/ 49 w 701"/>
              <a:gd name="T23" fmla="*/ 93 h 701"/>
              <a:gd name="T24" fmla="*/ 49 w 701"/>
              <a:gd name="T25" fmla="*/ 600 h 701"/>
              <a:gd name="T26" fmla="*/ 105 w 701"/>
              <a:gd name="T27" fmla="*/ 653 h 701"/>
              <a:gd name="T28" fmla="*/ 606 w 701"/>
              <a:gd name="T29" fmla="*/ 653 h 701"/>
              <a:gd name="T30" fmla="*/ 647 w 701"/>
              <a:gd name="T31" fmla="*/ 600 h 701"/>
              <a:gd name="T32" fmla="*/ 647 w 701"/>
              <a:gd name="T33" fmla="*/ 341 h 701"/>
              <a:gd name="T34" fmla="*/ 672 w 701"/>
              <a:gd name="T35" fmla="*/ 317 h 701"/>
              <a:gd name="T36" fmla="*/ 697 w 701"/>
              <a:gd name="T37" fmla="*/ 341 h 701"/>
              <a:gd name="T38" fmla="*/ 697 w 701"/>
              <a:gd name="T39" fmla="*/ 600 h 701"/>
              <a:gd name="T40" fmla="*/ 674 w 701"/>
              <a:gd name="T41" fmla="*/ 668 h 701"/>
              <a:gd name="T42" fmla="*/ 606 w 701"/>
              <a:gd name="T43" fmla="*/ 701 h 701"/>
              <a:gd name="T44" fmla="*/ 340 w 701"/>
              <a:gd name="T45" fmla="*/ 382 h 701"/>
              <a:gd name="T46" fmla="*/ 318 w 701"/>
              <a:gd name="T47" fmla="*/ 373 h 701"/>
              <a:gd name="T48" fmla="*/ 318 w 701"/>
              <a:gd name="T49" fmla="*/ 331 h 701"/>
              <a:gd name="T50" fmla="*/ 645 w 701"/>
              <a:gd name="T51" fmla="*/ 12 h 701"/>
              <a:gd name="T52" fmla="*/ 689 w 701"/>
              <a:gd name="T53" fmla="*/ 12 h 701"/>
              <a:gd name="T54" fmla="*/ 689 w 701"/>
              <a:gd name="T55" fmla="*/ 64 h 701"/>
              <a:gd name="T56" fmla="*/ 371 w 701"/>
              <a:gd name="T57" fmla="*/ 373 h 701"/>
              <a:gd name="T58" fmla="*/ 340 w 701"/>
              <a:gd name="T59" fmla="*/ 382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01" h="701">
                <a:moveTo>
                  <a:pt x="606" y="701"/>
                </a:moveTo>
                <a:cubicBezTo>
                  <a:pt x="105" y="701"/>
                  <a:pt x="105" y="701"/>
                  <a:pt x="105" y="701"/>
                </a:cubicBezTo>
                <a:cubicBezTo>
                  <a:pt x="79" y="701"/>
                  <a:pt x="52" y="690"/>
                  <a:pt x="32" y="670"/>
                </a:cubicBezTo>
                <a:cubicBezTo>
                  <a:pt x="12" y="651"/>
                  <a:pt x="0" y="625"/>
                  <a:pt x="0" y="600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67"/>
                  <a:pt x="12" y="43"/>
                  <a:pt x="34" y="26"/>
                </a:cubicBezTo>
                <a:cubicBezTo>
                  <a:pt x="54" y="12"/>
                  <a:pt x="79" y="3"/>
                  <a:pt x="105" y="3"/>
                </a:cubicBezTo>
                <a:cubicBezTo>
                  <a:pt x="374" y="3"/>
                  <a:pt x="374" y="3"/>
                  <a:pt x="374" y="3"/>
                </a:cubicBezTo>
                <a:cubicBezTo>
                  <a:pt x="388" y="3"/>
                  <a:pt x="399" y="14"/>
                  <a:pt x="399" y="27"/>
                </a:cubicBezTo>
                <a:cubicBezTo>
                  <a:pt x="399" y="40"/>
                  <a:pt x="388" y="51"/>
                  <a:pt x="374" y="51"/>
                </a:cubicBezTo>
                <a:cubicBezTo>
                  <a:pt x="105" y="51"/>
                  <a:pt x="105" y="51"/>
                  <a:pt x="105" y="51"/>
                </a:cubicBezTo>
                <a:cubicBezTo>
                  <a:pt x="78" y="51"/>
                  <a:pt x="49" y="68"/>
                  <a:pt x="49" y="93"/>
                </a:cubicBezTo>
                <a:cubicBezTo>
                  <a:pt x="49" y="600"/>
                  <a:pt x="49" y="600"/>
                  <a:pt x="49" y="600"/>
                </a:cubicBezTo>
                <a:cubicBezTo>
                  <a:pt x="49" y="626"/>
                  <a:pt x="78" y="653"/>
                  <a:pt x="105" y="653"/>
                </a:cubicBezTo>
                <a:cubicBezTo>
                  <a:pt x="606" y="653"/>
                  <a:pt x="606" y="653"/>
                  <a:pt x="606" y="653"/>
                </a:cubicBezTo>
                <a:cubicBezTo>
                  <a:pt x="632" y="653"/>
                  <a:pt x="647" y="626"/>
                  <a:pt x="647" y="600"/>
                </a:cubicBezTo>
                <a:cubicBezTo>
                  <a:pt x="647" y="341"/>
                  <a:pt x="647" y="341"/>
                  <a:pt x="647" y="341"/>
                </a:cubicBezTo>
                <a:cubicBezTo>
                  <a:pt x="647" y="328"/>
                  <a:pt x="659" y="317"/>
                  <a:pt x="672" y="317"/>
                </a:cubicBezTo>
                <a:cubicBezTo>
                  <a:pt x="686" y="317"/>
                  <a:pt x="697" y="328"/>
                  <a:pt x="697" y="341"/>
                </a:cubicBezTo>
                <a:cubicBezTo>
                  <a:pt x="697" y="600"/>
                  <a:pt x="697" y="600"/>
                  <a:pt x="697" y="600"/>
                </a:cubicBezTo>
                <a:cubicBezTo>
                  <a:pt x="697" y="626"/>
                  <a:pt x="689" y="649"/>
                  <a:pt x="674" y="668"/>
                </a:cubicBezTo>
                <a:cubicBezTo>
                  <a:pt x="656" y="690"/>
                  <a:pt x="633" y="701"/>
                  <a:pt x="606" y="701"/>
                </a:cubicBezTo>
                <a:close/>
                <a:moveTo>
                  <a:pt x="340" y="382"/>
                </a:moveTo>
                <a:cubicBezTo>
                  <a:pt x="332" y="382"/>
                  <a:pt x="324" y="379"/>
                  <a:pt x="318" y="373"/>
                </a:cubicBezTo>
                <a:cubicBezTo>
                  <a:pt x="306" y="361"/>
                  <a:pt x="306" y="342"/>
                  <a:pt x="318" y="331"/>
                </a:cubicBezTo>
                <a:cubicBezTo>
                  <a:pt x="645" y="12"/>
                  <a:pt x="645" y="12"/>
                  <a:pt x="645" y="12"/>
                </a:cubicBezTo>
                <a:cubicBezTo>
                  <a:pt x="657" y="0"/>
                  <a:pt x="677" y="0"/>
                  <a:pt x="689" y="12"/>
                </a:cubicBezTo>
                <a:cubicBezTo>
                  <a:pt x="701" y="23"/>
                  <a:pt x="701" y="52"/>
                  <a:pt x="689" y="64"/>
                </a:cubicBezTo>
                <a:cubicBezTo>
                  <a:pt x="371" y="373"/>
                  <a:pt x="371" y="373"/>
                  <a:pt x="371" y="373"/>
                </a:cubicBezTo>
                <a:cubicBezTo>
                  <a:pt x="365" y="379"/>
                  <a:pt x="348" y="382"/>
                  <a:pt x="340" y="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1" name="椭圆 190">
            <a:extLst>
              <a:ext uri="{FF2B5EF4-FFF2-40B4-BE49-F238E27FC236}">
                <a16:creationId xmlns:a16="http://schemas.microsoft.com/office/drawing/2014/main" id="{B54FE77E-5751-46E8-A7D2-44DF5486DE8E}"/>
              </a:ext>
            </a:extLst>
          </p:cNvPr>
          <p:cNvSpPr/>
          <p:nvPr/>
        </p:nvSpPr>
        <p:spPr>
          <a:xfrm>
            <a:off x="5136067" y="198423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92" name="Freeform 13">
            <a:extLst>
              <a:ext uri="{FF2B5EF4-FFF2-40B4-BE49-F238E27FC236}">
                <a16:creationId xmlns:a16="http://schemas.microsoft.com/office/drawing/2014/main" id="{430DAFE9-9115-4088-A256-18DF3C99869B}"/>
              </a:ext>
            </a:extLst>
          </p:cNvPr>
          <p:cNvSpPr>
            <a:spLocks noEditPoints="1"/>
          </p:cNvSpPr>
          <p:nvPr/>
        </p:nvSpPr>
        <p:spPr bwMode="auto">
          <a:xfrm>
            <a:off x="5382479" y="2235202"/>
            <a:ext cx="946150" cy="869950"/>
          </a:xfrm>
          <a:custGeom>
            <a:avLst/>
            <a:gdLst>
              <a:gd name="T0" fmla="*/ 323 w 747"/>
              <a:gd name="T1" fmla="*/ 193 h 686"/>
              <a:gd name="T2" fmla="*/ 247 w 747"/>
              <a:gd name="T3" fmla="*/ 393 h 686"/>
              <a:gd name="T4" fmla="*/ 308 w 747"/>
              <a:gd name="T5" fmla="*/ 394 h 686"/>
              <a:gd name="T6" fmla="*/ 380 w 747"/>
              <a:gd name="T7" fmla="*/ 395 h 686"/>
              <a:gd name="T8" fmla="*/ 405 w 747"/>
              <a:gd name="T9" fmla="*/ 394 h 686"/>
              <a:gd name="T10" fmla="*/ 323 w 747"/>
              <a:gd name="T11" fmla="*/ 193 h 686"/>
              <a:gd name="T12" fmla="*/ 0 w 747"/>
              <a:gd name="T13" fmla="*/ 686 h 686"/>
              <a:gd name="T14" fmla="*/ 0 w 747"/>
              <a:gd name="T15" fmla="*/ 651 h 686"/>
              <a:gd name="T16" fmla="*/ 25 w 747"/>
              <a:gd name="T17" fmla="*/ 645 h 686"/>
              <a:gd name="T18" fmla="*/ 51 w 747"/>
              <a:gd name="T19" fmla="*/ 640 h 686"/>
              <a:gd name="T20" fmla="*/ 73 w 747"/>
              <a:gd name="T21" fmla="*/ 634 h 686"/>
              <a:gd name="T22" fmla="*/ 93 w 747"/>
              <a:gd name="T23" fmla="*/ 621 h 686"/>
              <a:gd name="T24" fmla="*/ 107 w 747"/>
              <a:gd name="T25" fmla="*/ 598 h 686"/>
              <a:gd name="T26" fmla="*/ 213 w 747"/>
              <a:gd name="T27" fmla="*/ 323 h 686"/>
              <a:gd name="T28" fmla="*/ 338 w 747"/>
              <a:gd name="T29" fmla="*/ 0 h 686"/>
              <a:gd name="T30" fmla="*/ 395 w 747"/>
              <a:gd name="T31" fmla="*/ 0 h 686"/>
              <a:gd name="T32" fmla="*/ 400 w 747"/>
              <a:gd name="T33" fmla="*/ 10 h 686"/>
              <a:gd name="T34" fmla="*/ 491 w 747"/>
              <a:gd name="T35" fmla="*/ 224 h 686"/>
              <a:gd name="T36" fmla="*/ 538 w 747"/>
              <a:gd name="T37" fmla="*/ 339 h 686"/>
              <a:gd name="T38" fmla="*/ 589 w 747"/>
              <a:gd name="T39" fmla="*/ 461 h 686"/>
              <a:gd name="T40" fmla="*/ 615 w 747"/>
              <a:gd name="T41" fmla="*/ 526 h 686"/>
              <a:gd name="T42" fmla="*/ 647 w 747"/>
              <a:gd name="T43" fmla="*/ 601 h 686"/>
              <a:gd name="T44" fmla="*/ 663 w 747"/>
              <a:gd name="T45" fmla="*/ 626 h 686"/>
              <a:gd name="T46" fmla="*/ 702 w 747"/>
              <a:gd name="T47" fmla="*/ 640 h 686"/>
              <a:gd name="T48" fmla="*/ 740 w 747"/>
              <a:gd name="T49" fmla="*/ 649 h 686"/>
              <a:gd name="T50" fmla="*/ 742 w 747"/>
              <a:gd name="T51" fmla="*/ 674 h 686"/>
              <a:gd name="T52" fmla="*/ 745 w 747"/>
              <a:gd name="T53" fmla="*/ 680 h 686"/>
              <a:gd name="T54" fmla="*/ 747 w 747"/>
              <a:gd name="T55" fmla="*/ 686 h 686"/>
              <a:gd name="T56" fmla="*/ 662 w 747"/>
              <a:gd name="T57" fmla="*/ 682 h 686"/>
              <a:gd name="T58" fmla="*/ 577 w 747"/>
              <a:gd name="T59" fmla="*/ 679 h 686"/>
              <a:gd name="T60" fmla="*/ 481 w 747"/>
              <a:gd name="T61" fmla="*/ 682 h 686"/>
              <a:gd name="T62" fmla="*/ 401 w 747"/>
              <a:gd name="T63" fmla="*/ 685 h 686"/>
              <a:gd name="T64" fmla="*/ 403 w 747"/>
              <a:gd name="T65" fmla="*/ 651 h 686"/>
              <a:gd name="T66" fmla="*/ 462 w 747"/>
              <a:gd name="T67" fmla="*/ 638 h 686"/>
              <a:gd name="T68" fmla="*/ 467 w 747"/>
              <a:gd name="T69" fmla="*/ 637 h 686"/>
              <a:gd name="T70" fmla="*/ 474 w 747"/>
              <a:gd name="T71" fmla="*/ 635 h 686"/>
              <a:gd name="T72" fmla="*/ 481 w 747"/>
              <a:gd name="T73" fmla="*/ 633 h 686"/>
              <a:gd name="T74" fmla="*/ 487 w 747"/>
              <a:gd name="T75" fmla="*/ 630 h 686"/>
              <a:gd name="T76" fmla="*/ 492 w 747"/>
              <a:gd name="T77" fmla="*/ 627 h 686"/>
              <a:gd name="T78" fmla="*/ 496 w 747"/>
              <a:gd name="T79" fmla="*/ 622 h 686"/>
              <a:gd name="T80" fmla="*/ 497 w 747"/>
              <a:gd name="T81" fmla="*/ 616 h 686"/>
              <a:gd name="T82" fmla="*/ 484 w 747"/>
              <a:gd name="T83" fmla="*/ 573 h 686"/>
              <a:gd name="T84" fmla="*/ 451 w 747"/>
              <a:gd name="T85" fmla="*/ 493 h 686"/>
              <a:gd name="T86" fmla="*/ 433 w 747"/>
              <a:gd name="T87" fmla="*/ 449 h 686"/>
              <a:gd name="T88" fmla="*/ 232 w 747"/>
              <a:gd name="T89" fmla="*/ 448 h 686"/>
              <a:gd name="T90" fmla="*/ 198 w 747"/>
              <a:gd name="T91" fmla="*/ 535 h 686"/>
              <a:gd name="T92" fmla="*/ 175 w 747"/>
              <a:gd name="T93" fmla="*/ 608 h 686"/>
              <a:gd name="T94" fmla="*/ 181 w 747"/>
              <a:gd name="T95" fmla="*/ 624 h 686"/>
              <a:gd name="T96" fmla="*/ 201 w 747"/>
              <a:gd name="T97" fmla="*/ 635 h 686"/>
              <a:gd name="T98" fmla="*/ 222 w 747"/>
              <a:gd name="T99" fmla="*/ 641 h 686"/>
              <a:gd name="T100" fmla="*/ 248 w 747"/>
              <a:gd name="T101" fmla="*/ 645 h 686"/>
              <a:gd name="T102" fmla="*/ 266 w 747"/>
              <a:gd name="T103" fmla="*/ 647 h 686"/>
              <a:gd name="T104" fmla="*/ 267 w 747"/>
              <a:gd name="T105" fmla="*/ 673 h 686"/>
              <a:gd name="T106" fmla="*/ 266 w 747"/>
              <a:gd name="T107" fmla="*/ 685 h 686"/>
              <a:gd name="T108" fmla="*/ 188 w 747"/>
              <a:gd name="T109" fmla="*/ 680 h 686"/>
              <a:gd name="T110" fmla="*/ 110 w 747"/>
              <a:gd name="T111" fmla="*/ 676 h 686"/>
              <a:gd name="T112" fmla="*/ 98 w 747"/>
              <a:gd name="T113" fmla="*/ 678 h 686"/>
              <a:gd name="T114" fmla="*/ 88 w 747"/>
              <a:gd name="T115" fmla="*/ 680 h 686"/>
              <a:gd name="T116" fmla="*/ 4 w 747"/>
              <a:gd name="T117" fmla="*/ 686 h 686"/>
              <a:gd name="T118" fmla="*/ 0 w 747"/>
              <a:gd name="T119" fmla="*/ 686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7" h="686">
                <a:moveTo>
                  <a:pt x="323" y="193"/>
                </a:moveTo>
                <a:cubicBezTo>
                  <a:pt x="247" y="393"/>
                  <a:pt x="247" y="393"/>
                  <a:pt x="247" y="393"/>
                </a:cubicBezTo>
                <a:cubicBezTo>
                  <a:pt x="257" y="393"/>
                  <a:pt x="277" y="394"/>
                  <a:pt x="308" y="394"/>
                </a:cubicBezTo>
                <a:cubicBezTo>
                  <a:pt x="339" y="395"/>
                  <a:pt x="363" y="395"/>
                  <a:pt x="380" y="395"/>
                </a:cubicBezTo>
                <a:cubicBezTo>
                  <a:pt x="386" y="395"/>
                  <a:pt x="394" y="395"/>
                  <a:pt x="405" y="394"/>
                </a:cubicBezTo>
                <a:cubicBezTo>
                  <a:pt x="379" y="319"/>
                  <a:pt x="352" y="252"/>
                  <a:pt x="323" y="193"/>
                </a:cubicBezTo>
                <a:close/>
                <a:moveTo>
                  <a:pt x="0" y="686"/>
                </a:moveTo>
                <a:cubicBezTo>
                  <a:pt x="0" y="651"/>
                  <a:pt x="0" y="651"/>
                  <a:pt x="0" y="651"/>
                </a:cubicBezTo>
                <a:cubicBezTo>
                  <a:pt x="7" y="649"/>
                  <a:pt x="16" y="647"/>
                  <a:pt x="25" y="645"/>
                </a:cubicBezTo>
                <a:cubicBezTo>
                  <a:pt x="35" y="643"/>
                  <a:pt x="44" y="642"/>
                  <a:pt x="51" y="640"/>
                </a:cubicBezTo>
                <a:cubicBezTo>
                  <a:pt x="58" y="639"/>
                  <a:pt x="65" y="637"/>
                  <a:pt x="73" y="634"/>
                </a:cubicBezTo>
                <a:cubicBezTo>
                  <a:pt x="81" y="631"/>
                  <a:pt x="87" y="627"/>
                  <a:pt x="93" y="621"/>
                </a:cubicBezTo>
                <a:cubicBezTo>
                  <a:pt x="99" y="615"/>
                  <a:pt x="103" y="608"/>
                  <a:pt x="107" y="598"/>
                </a:cubicBezTo>
                <a:cubicBezTo>
                  <a:pt x="213" y="323"/>
                  <a:pt x="213" y="323"/>
                  <a:pt x="213" y="323"/>
                </a:cubicBezTo>
                <a:cubicBezTo>
                  <a:pt x="338" y="0"/>
                  <a:pt x="338" y="0"/>
                  <a:pt x="338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7" y="4"/>
                  <a:pt x="399" y="7"/>
                  <a:pt x="400" y="10"/>
                </a:cubicBezTo>
                <a:cubicBezTo>
                  <a:pt x="491" y="224"/>
                  <a:pt x="491" y="224"/>
                  <a:pt x="491" y="224"/>
                </a:cubicBezTo>
                <a:cubicBezTo>
                  <a:pt x="501" y="247"/>
                  <a:pt x="517" y="285"/>
                  <a:pt x="538" y="339"/>
                </a:cubicBezTo>
                <a:cubicBezTo>
                  <a:pt x="560" y="392"/>
                  <a:pt x="577" y="433"/>
                  <a:pt x="589" y="461"/>
                </a:cubicBezTo>
                <a:cubicBezTo>
                  <a:pt x="594" y="471"/>
                  <a:pt x="602" y="493"/>
                  <a:pt x="615" y="526"/>
                </a:cubicBezTo>
                <a:cubicBezTo>
                  <a:pt x="628" y="559"/>
                  <a:pt x="639" y="584"/>
                  <a:pt x="647" y="601"/>
                </a:cubicBezTo>
                <a:cubicBezTo>
                  <a:pt x="653" y="614"/>
                  <a:pt x="659" y="623"/>
                  <a:pt x="663" y="626"/>
                </a:cubicBezTo>
                <a:cubicBezTo>
                  <a:pt x="669" y="631"/>
                  <a:pt x="682" y="635"/>
                  <a:pt x="702" y="640"/>
                </a:cubicBezTo>
                <a:cubicBezTo>
                  <a:pt x="723" y="644"/>
                  <a:pt x="735" y="647"/>
                  <a:pt x="740" y="649"/>
                </a:cubicBezTo>
                <a:cubicBezTo>
                  <a:pt x="742" y="660"/>
                  <a:pt x="742" y="669"/>
                  <a:pt x="742" y="674"/>
                </a:cubicBezTo>
                <a:cubicBezTo>
                  <a:pt x="742" y="675"/>
                  <a:pt x="743" y="677"/>
                  <a:pt x="745" y="680"/>
                </a:cubicBezTo>
                <a:cubicBezTo>
                  <a:pt x="746" y="683"/>
                  <a:pt x="747" y="685"/>
                  <a:pt x="747" y="686"/>
                </a:cubicBezTo>
                <a:cubicBezTo>
                  <a:pt x="728" y="686"/>
                  <a:pt x="700" y="685"/>
                  <a:pt x="662" y="682"/>
                </a:cubicBezTo>
                <a:cubicBezTo>
                  <a:pt x="624" y="680"/>
                  <a:pt x="596" y="679"/>
                  <a:pt x="577" y="679"/>
                </a:cubicBezTo>
                <a:cubicBezTo>
                  <a:pt x="554" y="679"/>
                  <a:pt x="522" y="680"/>
                  <a:pt x="481" y="682"/>
                </a:cubicBezTo>
                <a:cubicBezTo>
                  <a:pt x="439" y="684"/>
                  <a:pt x="413" y="685"/>
                  <a:pt x="401" y="685"/>
                </a:cubicBezTo>
                <a:cubicBezTo>
                  <a:pt x="401" y="673"/>
                  <a:pt x="402" y="661"/>
                  <a:pt x="403" y="651"/>
                </a:cubicBezTo>
                <a:cubicBezTo>
                  <a:pt x="462" y="638"/>
                  <a:pt x="462" y="638"/>
                  <a:pt x="462" y="638"/>
                </a:cubicBezTo>
                <a:cubicBezTo>
                  <a:pt x="462" y="638"/>
                  <a:pt x="464" y="638"/>
                  <a:pt x="467" y="637"/>
                </a:cubicBezTo>
                <a:cubicBezTo>
                  <a:pt x="471" y="636"/>
                  <a:pt x="473" y="636"/>
                  <a:pt x="474" y="635"/>
                </a:cubicBezTo>
                <a:cubicBezTo>
                  <a:pt x="475" y="635"/>
                  <a:pt x="477" y="634"/>
                  <a:pt x="481" y="633"/>
                </a:cubicBezTo>
                <a:cubicBezTo>
                  <a:pt x="484" y="632"/>
                  <a:pt x="486" y="631"/>
                  <a:pt x="487" y="630"/>
                </a:cubicBezTo>
                <a:cubicBezTo>
                  <a:pt x="489" y="630"/>
                  <a:pt x="490" y="628"/>
                  <a:pt x="492" y="627"/>
                </a:cubicBezTo>
                <a:cubicBezTo>
                  <a:pt x="494" y="625"/>
                  <a:pt x="495" y="624"/>
                  <a:pt x="496" y="622"/>
                </a:cubicBezTo>
                <a:cubicBezTo>
                  <a:pt x="497" y="620"/>
                  <a:pt x="497" y="618"/>
                  <a:pt x="497" y="616"/>
                </a:cubicBezTo>
                <a:cubicBezTo>
                  <a:pt x="497" y="611"/>
                  <a:pt x="493" y="597"/>
                  <a:pt x="484" y="573"/>
                </a:cubicBezTo>
                <a:cubicBezTo>
                  <a:pt x="474" y="549"/>
                  <a:pt x="464" y="522"/>
                  <a:pt x="451" y="493"/>
                </a:cubicBezTo>
                <a:cubicBezTo>
                  <a:pt x="439" y="465"/>
                  <a:pt x="433" y="450"/>
                  <a:pt x="433" y="449"/>
                </a:cubicBezTo>
                <a:cubicBezTo>
                  <a:pt x="232" y="448"/>
                  <a:pt x="232" y="448"/>
                  <a:pt x="232" y="448"/>
                </a:cubicBezTo>
                <a:cubicBezTo>
                  <a:pt x="224" y="465"/>
                  <a:pt x="213" y="494"/>
                  <a:pt x="198" y="535"/>
                </a:cubicBezTo>
                <a:cubicBezTo>
                  <a:pt x="183" y="576"/>
                  <a:pt x="175" y="600"/>
                  <a:pt x="175" y="608"/>
                </a:cubicBezTo>
                <a:cubicBezTo>
                  <a:pt x="175" y="614"/>
                  <a:pt x="177" y="620"/>
                  <a:pt x="181" y="624"/>
                </a:cubicBezTo>
                <a:cubicBezTo>
                  <a:pt x="185" y="629"/>
                  <a:pt x="192" y="633"/>
                  <a:pt x="201" y="635"/>
                </a:cubicBezTo>
                <a:cubicBezTo>
                  <a:pt x="209" y="638"/>
                  <a:pt x="217" y="640"/>
                  <a:pt x="222" y="641"/>
                </a:cubicBezTo>
                <a:cubicBezTo>
                  <a:pt x="228" y="643"/>
                  <a:pt x="236" y="644"/>
                  <a:pt x="248" y="645"/>
                </a:cubicBezTo>
                <a:cubicBezTo>
                  <a:pt x="259" y="646"/>
                  <a:pt x="265" y="647"/>
                  <a:pt x="266" y="647"/>
                </a:cubicBezTo>
                <a:cubicBezTo>
                  <a:pt x="266" y="653"/>
                  <a:pt x="267" y="661"/>
                  <a:pt x="267" y="673"/>
                </a:cubicBezTo>
                <a:cubicBezTo>
                  <a:pt x="267" y="676"/>
                  <a:pt x="266" y="680"/>
                  <a:pt x="266" y="685"/>
                </a:cubicBezTo>
                <a:cubicBezTo>
                  <a:pt x="248" y="685"/>
                  <a:pt x="222" y="683"/>
                  <a:pt x="188" y="680"/>
                </a:cubicBezTo>
                <a:cubicBezTo>
                  <a:pt x="153" y="678"/>
                  <a:pt x="127" y="676"/>
                  <a:pt x="110" y="676"/>
                </a:cubicBezTo>
                <a:cubicBezTo>
                  <a:pt x="107" y="676"/>
                  <a:pt x="104" y="677"/>
                  <a:pt x="98" y="678"/>
                </a:cubicBezTo>
                <a:cubicBezTo>
                  <a:pt x="93" y="679"/>
                  <a:pt x="89" y="680"/>
                  <a:pt x="88" y="680"/>
                </a:cubicBezTo>
                <a:cubicBezTo>
                  <a:pt x="65" y="684"/>
                  <a:pt x="37" y="686"/>
                  <a:pt x="4" y="686"/>
                </a:cubicBezTo>
                <a:lnTo>
                  <a:pt x="0" y="6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3" name="Freeform 5">
            <a:extLst>
              <a:ext uri="{FF2B5EF4-FFF2-40B4-BE49-F238E27FC236}">
                <a16:creationId xmlns:a16="http://schemas.microsoft.com/office/drawing/2014/main" id="{5061AD29-8736-4577-8882-599E70D25528}"/>
              </a:ext>
            </a:extLst>
          </p:cNvPr>
          <p:cNvSpPr>
            <a:spLocks/>
          </p:cNvSpPr>
          <p:nvPr/>
        </p:nvSpPr>
        <p:spPr bwMode="auto">
          <a:xfrm>
            <a:off x="7614160" y="2315478"/>
            <a:ext cx="1063103" cy="802219"/>
          </a:xfrm>
          <a:custGeom>
            <a:avLst/>
            <a:gdLst>
              <a:gd name="T0" fmla="*/ 768 w 768"/>
              <a:gd name="T1" fmla="*/ 521 h 586"/>
              <a:gd name="T2" fmla="*/ 768 w 768"/>
              <a:gd name="T3" fmla="*/ 189 h 586"/>
              <a:gd name="T4" fmla="*/ 768 w 768"/>
              <a:gd name="T5" fmla="*/ 189 h 586"/>
              <a:gd name="T6" fmla="*/ 579 w 768"/>
              <a:gd name="T7" fmla="*/ 0 h 586"/>
              <a:gd name="T8" fmla="*/ 448 w 768"/>
              <a:gd name="T9" fmla="*/ 53 h 586"/>
              <a:gd name="T10" fmla="*/ 317 w 768"/>
              <a:gd name="T11" fmla="*/ 0 h 586"/>
              <a:gd name="T12" fmla="*/ 183 w 768"/>
              <a:gd name="T13" fmla="*/ 55 h 586"/>
              <a:gd name="T14" fmla="*/ 49 w 768"/>
              <a:gd name="T15" fmla="*/ 0 h 586"/>
              <a:gd name="T16" fmla="*/ 0 w 768"/>
              <a:gd name="T17" fmla="*/ 6 h 586"/>
              <a:gd name="T18" fmla="*/ 11 w 768"/>
              <a:gd name="T19" fmla="*/ 6 h 586"/>
              <a:gd name="T20" fmla="*/ 127 w 768"/>
              <a:gd name="T21" fmla="*/ 116 h 586"/>
              <a:gd name="T22" fmla="*/ 128 w 768"/>
              <a:gd name="T23" fmla="*/ 116 h 586"/>
              <a:gd name="T24" fmla="*/ 128 w 768"/>
              <a:gd name="T25" fmla="*/ 361 h 586"/>
              <a:gd name="T26" fmla="*/ 128 w 768"/>
              <a:gd name="T27" fmla="*/ 360 h 586"/>
              <a:gd name="T28" fmla="*/ 128 w 768"/>
              <a:gd name="T29" fmla="*/ 521 h 586"/>
              <a:gd name="T30" fmla="*/ 128 w 768"/>
              <a:gd name="T31" fmla="*/ 528 h 586"/>
              <a:gd name="T32" fmla="*/ 186 w 768"/>
              <a:gd name="T33" fmla="*/ 586 h 586"/>
              <a:gd name="T34" fmla="*/ 245 w 768"/>
              <a:gd name="T35" fmla="*/ 528 h 586"/>
              <a:gd name="T36" fmla="*/ 245 w 768"/>
              <a:gd name="T37" fmla="*/ 521 h 586"/>
              <a:gd name="T38" fmla="*/ 245 w 768"/>
              <a:gd name="T39" fmla="*/ 189 h 586"/>
              <a:gd name="T40" fmla="*/ 245 w 768"/>
              <a:gd name="T41" fmla="*/ 189 h 586"/>
              <a:gd name="T42" fmla="*/ 245 w 768"/>
              <a:gd name="T43" fmla="*/ 189 h 586"/>
              <a:gd name="T44" fmla="*/ 317 w 768"/>
              <a:gd name="T45" fmla="*/ 116 h 586"/>
              <a:gd name="T46" fmla="*/ 389 w 768"/>
              <a:gd name="T47" fmla="*/ 189 h 586"/>
              <a:gd name="T48" fmla="*/ 389 w 768"/>
              <a:gd name="T49" fmla="*/ 189 h 586"/>
              <a:gd name="T50" fmla="*/ 390 w 768"/>
              <a:gd name="T51" fmla="*/ 189 h 586"/>
              <a:gd name="T52" fmla="*/ 390 w 768"/>
              <a:gd name="T53" fmla="*/ 521 h 586"/>
              <a:gd name="T54" fmla="*/ 389 w 768"/>
              <a:gd name="T55" fmla="*/ 528 h 586"/>
              <a:gd name="T56" fmla="*/ 448 w 768"/>
              <a:gd name="T57" fmla="*/ 586 h 586"/>
              <a:gd name="T58" fmla="*/ 507 w 768"/>
              <a:gd name="T59" fmla="*/ 528 h 586"/>
              <a:gd name="T60" fmla="*/ 507 w 768"/>
              <a:gd name="T61" fmla="*/ 526 h 586"/>
              <a:gd name="T62" fmla="*/ 507 w 768"/>
              <a:gd name="T63" fmla="*/ 526 h 586"/>
              <a:gd name="T64" fmla="*/ 507 w 768"/>
              <a:gd name="T65" fmla="*/ 189 h 586"/>
              <a:gd name="T66" fmla="*/ 507 w 768"/>
              <a:gd name="T67" fmla="*/ 189 h 586"/>
              <a:gd name="T68" fmla="*/ 579 w 768"/>
              <a:gd name="T69" fmla="*/ 116 h 586"/>
              <a:gd name="T70" fmla="*/ 651 w 768"/>
              <a:gd name="T71" fmla="*/ 189 h 586"/>
              <a:gd name="T72" fmla="*/ 651 w 768"/>
              <a:gd name="T73" fmla="*/ 189 h 586"/>
              <a:gd name="T74" fmla="*/ 651 w 768"/>
              <a:gd name="T75" fmla="*/ 189 h 586"/>
              <a:gd name="T76" fmla="*/ 651 w 768"/>
              <a:gd name="T77" fmla="*/ 521 h 586"/>
              <a:gd name="T78" fmla="*/ 650 w 768"/>
              <a:gd name="T79" fmla="*/ 528 h 586"/>
              <a:gd name="T80" fmla="*/ 709 w 768"/>
              <a:gd name="T81" fmla="*/ 586 h 586"/>
              <a:gd name="T82" fmla="*/ 768 w 768"/>
              <a:gd name="T83" fmla="*/ 528 h 586"/>
              <a:gd name="T84" fmla="*/ 768 w 768"/>
              <a:gd name="T85" fmla="*/ 521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68" h="586">
                <a:moveTo>
                  <a:pt x="768" y="521"/>
                </a:moveTo>
                <a:cubicBezTo>
                  <a:pt x="768" y="189"/>
                  <a:pt x="768" y="189"/>
                  <a:pt x="768" y="189"/>
                </a:cubicBezTo>
                <a:cubicBezTo>
                  <a:pt x="768" y="189"/>
                  <a:pt x="768" y="189"/>
                  <a:pt x="768" y="189"/>
                </a:cubicBezTo>
                <a:cubicBezTo>
                  <a:pt x="768" y="84"/>
                  <a:pt x="683" y="0"/>
                  <a:pt x="579" y="0"/>
                </a:cubicBezTo>
                <a:cubicBezTo>
                  <a:pt x="528" y="0"/>
                  <a:pt x="482" y="20"/>
                  <a:pt x="448" y="53"/>
                </a:cubicBezTo>
                <a:cubicBezTo>
                  <a:pt x="414" y="20"/>
                  <a:pt x="368" y="0"/>
                  <a:pt x="317" y="0"/>
                </a:cubicBezTo>
                <a:cubicBezTo>
                  <a:pt x="264" y="0"/>
                  <a:pt x="217" y="21"/>
                  <a:pt x="183" y="55"/>
                </a:cubicBezTo>
                <a:cubicBezTo>
                  <a:pt x="149" y="21"/>
                  <a:pt x="101" y="0"/>
                  <a:pt x="49" y="0"/>
                </a:cubicBezTo>
                <a:cubicBezTo>
                  <a:pt x="32" y="0"/>
                  <a:pt x="15" y="2"/>
                  <a:pt x="0" y="6"/>
                </a:cubicBezTo>
                <a:cubicBezTo>
                  <a:pt x="3" y="6"/>
                  <a:pt x="7" y="6"/>
                  <a:pt x="11" y="6"/>
                </a:cubicBezTo>
                <a:cubicBezTo>
                  <a:pt x="73" y="6"/>
                  <a:pt x="124" y="55"/>
                  <a:pt x="127" y="116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361"/>
                  <a:pt x="128" y="361"/>
                  <a:pt x="128" y="361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128" y="521"/>
                  <a:pt x="128" y="521"/>
                  <a:pt x="128" y="521"/>
                </a:cubicBezTo>
                <a:cubicBezTo>
                  <a:pt x="128" y="523"/>
                  <a:pt x="128" y="525"/>
                  <a:pt x="128" y="528"/>
                </a:cubicBezTo>
                <a:cubicBezTo>
                  <a:pt x="128" y="560"/>
                  <a:pt x="154" y="586"/>
                  <a:pt x="186" y="586"/>
                </a:cubicBezTo>
                <a:cubicBezTo>
                  <a:pt x="219" y="586"/>
                  <a:pt x="245" y="560"/>
                  <a:pt x="245" y="528"/>
                </a:cubicBezTo>
                <a:cubicBezTo>
                  <a:pt x="245" y="525"/>
                  <a:pt x="245" y="523"/>
                  <a:pt x="245" y="521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49"/>
                  <a:pt x="277" y="116"/>
                  <a:pt x="317" y="116"/>
                </a:cubicBezTo>
                <a:cubicBezTo>
                  <a:pt x="357" y="116"/>
                  <a:pt x="389" y="149"/>
                  <a:pt x="389" y="189"/>
                </a:cubicBezTo>
                <a:cubicBezTo>
                  <a:pt x="389" y="189"/>
                  <a:pt x="389" y="189"/>
                  <a:pt x="389" y="189"/>
                </a:cubicBezTo>
                <a:cubicBezTo>
                  <a:pt x="390" y="189"/>
                  <a:pt x="390" y="189"/>
                  <a:pt x="390" y="189"/>
                </a:cubicBezTo>
                <a:cubicBezTo>
                  <a:pt x="390" y="521"/>
                  <a:pt x="390" y="521"/>
                  <a:pt x="390" y="521"/>
                </a:cubicBezTo>
                <a:cubicBezTo>
                  <a:pt x="390" y="523"/>
                  <a:pt x="389" y="525"/>
                  <a:pt x="389" y="528"/>
                </a:cubicBezTo>
                <a:cubicBezTo>
                  <a:pt x="389" y="560"/>
                  <a:pt x="416" y="586"/>
                  <a:pt x="448" y="586"/>
                </a:cubicBezTo>
                <a:cubicBezTo>
                  <a:pt x="481" y="586"/>
                  <a:pt x="507" y="560"/>
                  <a:pt x="507" y="528"/>
                </a:cubicBezTo>
                <a:cubicBezTo>
                  <a:pt x="507" y="527"/>
                  <a:pt x="507" y="526"/>
                  <a:pt x="507" y="526"/>
                </a:cubicBezTo>
                <a:cubicBezTo>
                  <a:pt x="507" y="526"/>
                  <a:pt x="507" y="526"/>
                  <a:pt x="507" y="526"/>
                </a:cubicBezTo>
                <a:cubicBezTo>
                  <a:pt x="507" y="189"/>
                  <a:pt x="507" y="189"/>
                  <a:pt x="507" y="189"/>
                </a:cubicBezTo>
                <a:cubicBezTo>
                  <a:pt x="507" y="189"/>
                  <a:pt x="507" y="189"/>
                  <a:pt x="507" y="189"/>
                </a:cubicBezTo>
                <a:cubicBezTo>
                  <a:pt x="507" y="149"/>
                  <a:pt x="539" y="116"/>
                  <a:pt x="579" y="116"/>
                </a:cubicBezTo>
                <a:cubicBezTo>
                  <a:pt x="619" y="116"/>
                  <a:pt x="651" y="149"/>
                  <a:pt x="651" y="189"/>
                </a:cubicBezTo>
                <a:cubicBezTo>
                  <a:pt x="651" y="189"/>
                  <a:pt x="651" y="189"/>
                  <a:pt x="651" y="189"/>
                </a:cubicBezTo>
                <a:cubicBezTo>
                  <a:pt x="651" y="189"/>
                  <a:pt x="651" y="189"/>
                  <a:pt x="651" y="189"/>
                </a:cubicBezTo>
                <a:cubicBezTo>
                  <a:pt x="651" y="521"/>
                  <a:pt x="651" y="521"/>
                  <a:pt x="651" y="521"/>
                </a:cubicBezTo>
                <a:cubicBezTo>
                  <a:pt x="651" y="523"/>
                  <a:pt x="650" y="525"/>
                  <a:pt x="650" y="528"/>
                </a:cubicBezTo>
                <a:cubicBezTo>
                  <a:pt x="650" y="560"/>
                  <a:pt x="677" y="586"/>
                  <a:pt x="709" y="586"/>
                </a:cubicBezTo>
                <a:cubicBezTo>
                  <a:pt x="742" y="586"/>
                  <a:pt x="768" y="560"/>
                  <a:pt x="768" y="528"/>
                </a:cubicBezTo>
                <a:cubicBezTo>
                  <a:pt x="768" y="525"/>
                  <a:pt x="768" y="523"/>
                  <a:pt x="768" y="521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7">
            <a:extLst>
              <a:ext uri="{FF2B5EF4-FFF2-40B4-BE49-F238E27FC236}">
                <a16:creationId xmlns:a16="http://schemas.microsoft.com/office/drawing/2014/main" id="{A60794DE-8213-4015-9202-49FD74372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8868" y="4068075"/>
            <a:ext cx="873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免费可商用</a:t>
            </a:r>
          </a:p>
        </p:txBody>
      </p:sp>
    </p:spTree>
    <p:extLst>
      <p:ext uri="{BB962C8B-B14F-4D97-AF65-F5344CB8AC3E}">
        <p14:creationId xmlns:p14="http://schemas.microsoft.com/office/powerpoint/2010/main" val="34318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8">
            <a:extLst>
              <a:ext uri="{FF2B5EF4-FFF2-40B4-BE49-F238E27FC236}">
                <a16:creationId xmlns:a16="http://schemas.microsoft.com/office/drawing/2014/main" id="{3A37293A-F18D-4179-AB02-57FEBB28E83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2273" y="0"/>
            <a:ext cx="2308880" cy="5143500"/>
          </a:xfrm>
        </p:spPr>
      </p:pic>
      <p:pic>
        <p:nvPicPr>
          <p:cNvPr id="35" name="图片占位符 34">
            <a:extLst>
              <a:ext uri="{FF2B5EF4-FFF2-40B4-BE49-F238E27FC236}">
                <a16:creationId xmlns:a16="http://schemas.microsoft.com/office/drawing/2014/main" id="{4DDF3A4D-1446-4D40-8E56-F812EFE8F32A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0531" y="0"/>
            <a:ext cx="2333032" cy="5143500"/>
          </a:xfrm>
        </p:spPr>
      </p:pic>
      <p:pic>
        <p:nvPicPr>
          <p:cNvPr id="37" name="图片占位符 36">
            <a:extLst>
              <a:ext uri="{FF2B5EF4-FFF2-40B4-BE49-F238E27FC236}">
                <a16:creationId xmlns:a16="http://schemas.microsoft.com/office/drawing/2014/main" id="{A43698F8-3B67-4AB1-A7DF-9D76DC13AB0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93563" y="0"/>
            <a:ext cx="2250437" cy="5143500"/>
          </a:xfrm>
        </p:spPr>
      </p:pic>
      <p:pic>
        <p:nvPicPr>
          <p:cNvPr id="41" name="图片占位符 40">
            <a:extLst>
              <a:ext uri="{FF2B5EF4-FFF2-40B4-BE49-F238E27FC236}">
                <a16:creationId xmlns:a16="http://schemas.microsoft.com/office/drawing/2014/main" id="{6070CDA1-FCA6-4FB8-9D8B-60981C67385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9129" y="0"/>
            <a:ext cx="2301241" cy="5143500"/>
          </a:xfr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0401FCD-978E-400E-B6BD-D1D5291BCD6D}"/>
              </a:ext>
            </a:extLst>
          </p:cNvPr>
          <p:cNvSpPr/>
          <p:nvPr/>
        </p:nvSpPr>
        <p:spPr>
          <a:xfrm>
            <a:off x="-61618" y="0"/>
            <a:ext cx="2334771" cy="51435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0A270AC-DB39-438F-A5A4-EB956A207E7F}"/>
              </a:ext>
            </a:extLst>
          </p:cNvPr>
          <p:cNvSpPr/>
          <p:nvPr/>
        </p:nvSpPr>
        <p:spPr>
          <a:xfrm>
            <a:off x="2273152" y="0"/>
            <a:ext cx="2305731" cy="51435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C8DC9BB-9F54-4E76-ADEE-E65041E795B0}"/>
              </a:ext>
            </a:extLst>
          </p:cNvPr>
          <p:cNvSpPr/>
          <p:nvPr/>
        </p:nvSpPr>
        <p:spPr>
          <a:xfrm>
            <a:off x="4541300" y="0"/>
            <a:ext cx="2362859" cy="51435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3E5AD73-D5EC-48CC-9EEB-33EF2AA3861F}"/>
              </a:ext>
            </a:extLst>
          </p:cNvPr>
          <p:cNvSpPr/>
          <p:nvPr/>
        </p:nvSpPr>
        <p:spPr>
          <a:xfrm>
            <a:off x="6893563" y="0"/>
            <a:ext cx="2250437" cy="51435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51FFE25-B00F-45F7-B84A-B820100B71DC}"/>
              </a:ext>
            </a:extLst>
          </p:cNvPr>
          <p:cNvSpPr/>
          <p:nvPr/>
        </p:nvSpPr>
        <p:spPr>
          <a:xfrm>
            <a:off x="-69276" y="3169963"/>
            <a:ext cx="2301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rPr>
              <a:t>相遇</a:t>
            </a:r>
            <a:endParaRPr lang="zh-CN" altLang="en-US" sz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481A508-B6AA-4B6F-B07A-0A0562CEFCD6}"/>
              </a:ext>
            </a:extLst>
          </p:cNvPr>
          <p:cNvSpPr/>
          <p:nvPr/>
        </p:nvSpPr>
        <p:spPr>
          <a:xfrm>
            <a:off x="-108764" y="2522713"/>
            <a:ext cx="2410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rPr>
              <a:t>喜欢你与你</a:t>
            </a:r>
            <a:endParaRPr lang="zh-CN" altLang="en-US" sz="7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43733ED-FE0B-4422-9B39-C319BF878786}"/>
              </a:ext>
            </a:extLst>
          </p:cNvPr>
          <p:cNvSpPr/>
          <p:nvPr/>
        </p:nvSpPr>
        <p:spPr>
          <a:xfrm>
            <a:off x="2326924" y="3169963"/>
            <a:ext cx="2301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rPr>
              <a:t>相识</a:t>
            </a:r>
            <a:endParaRPr lang="zh-CN" altLang="en-US" sz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6C9BEC9-080E-4AC4-9BA3-7DB9887D4330}"/>
              </a:ext>
            </a:extLst>
          </p:cNvPr>
          <p:cNvSpPr/>
          <p:nvPr/>
        </p:nvSpPr>
        <p:spPr>
          <a:xfrm>
            <a:off x="2287436" y="2522713"/>
            <a:ext cx="2410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rPr>
              <a:t>喜欢你与你</a:t>
            </a:r>
            <a:endParaRPr lang="zh-CN" altLang="en-US" sz="7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F9BFCC4-863F-4B45-A33E-D1E22C06DA55}"/>
              </a:ext>
            </a:extLst>
          </p:cNvPr>
          <p:cNvSpPr/>
          <p:nvPr/>
        </p:nvSpPr>
        <p:spPr>
          <a:xfrm>
            <a:off x="4573176" y="3169963"/>
            <a:ext cx="2301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相恋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223B5B5-DEBA-46CB-B837-75943BB6DC91}"/>
              </a:ext>
            </a:extLst>
          </p:cNvPr>
          <p:cNvSpPr/>
          <p:nvPr/>
        </p:nvSpPr>
        <p:spPr>
          <a:xfrm>
            <a:off x="4518685" y="2522713"/>
            <a:ext cx="2410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rPr>
              <a:t>喜欢你与你</a:t>
            </a:r>
            <a:endParaRPr lang="zh-CN" altLang="en-US" sz="7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6BF1FB1-1C09-4B5F-910C-C20E3C90268E}"/>
              </a:ext>
            </a:extLst>
          </p:cNvPr>
          <p:cNvSpPr/>
          <p:nvPr/>
        </p:nvSpPr>
        <p:spPr>
          <a:xfrm>
            <a:off x="6928908" y="3169963"/>
            <a:ext cx="2301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相伴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1FE204C-0C53-4F44-88C9-7FA21CC36839}"/>
              </a:ext>
            </a:extLst>
          </p:cNvPr>
          <p:cNvSpPr/>
          <p:nvPr/>
        </p:nvSpPr>
        <p:spPr>
          <a:xfrm>
            <a:off x="6874417" y="2522713"/>
            <a:ext cx="2410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rPr>
              <a:t>喜欢你与你</a:t>
            </a:r>
            <a:endParaRPr lang="zh-CN" altLang="en-US" sz="7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733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>
        <p:wheel spokes="1"/>
      </p:transition>
    </mc:Choice>
    <mc:Fallback xmlns="">
      <p:transition spd="slow" advTm="8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7" grpId="0"/>
      <p:bldP spid="26" grpId="0"/>
      <p:bldP spid="27" grpId="0"/>
      <p:bldP spid="28" grpId="0"/>
      <p:bldP spid="30" grpId="0"/>
      <p:bldP spid="31" grpId="0"/>
      <p:bldP spid="32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D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2">
            <a:extLst>
              <a:ext uri="{FF2B5EF4-FFF2-40B4-BE49-F238E27FC236}">
                <a16:creationId xmlns:a16="http://schemas.microsoft.com/office/drawing/2014/main" id="{11A253A9-7D65-4E28-BE2F-860C76229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3">
            <a:extLst>
              <a:ext uri="{FF2B5EF4-FFF2-40B4-BE49-F238E27FC236}">
                <a16:creationId xmlns:a16="http://schemas.microsoft.com/office/drawing/2014/main" id="{6139007D-E5A4-4531-A8C4-A99978A85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4424363"/>
            <a:ext cx="5041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http://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hlinkClick r:id="rId3"/>
              </a:rPr>
              <a:t>chn.docer.com/works?userid=3067349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4">
            <a:extLst>
              <a:ext uri="{FF2B5EF4-FFF2-40B4-BE49-F238E27FC236}">
                <a16:creationId xmlns:a16="http://schemas.microsoft.com/office/drawing/2014/main" id="{C4AABA08-43BA-462D-ADD8-5060E2BF4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975" y="4037013"/>
            <a:ext cx="1924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pitchFamily="34" charset="-122"/>
              </a:rPr>
              <a:t>作品链接</a:t>
            </a:r>
            <a:r>
              <a:rPr lang="en-US" altLang="zh-CN" sz="1600">
                <a:latin typeface="微软雅黑" panose="020B0503020204020204" pitchFamily="34" charset="-122"/>
              </a:rPr>
              <a:t>,</a:t>
            </a:r>
            <a:r>
              <a:rPr lang="zh-CN" altLang="en-US" sz="1600">
                <a:latin typeface="微软雅黑" panose="020B0503020204020204" pitchFamily="34" charset="-122"/>
              </a:rPr>
              <a:t>即可点击</a:t>
            </a:r>
            <a:r>
              <a:rPr lang="en-US" altLang="zh-CN" sz="1600">
                <a:latin typeface="微软雅黑" panose="020B0503020204020204" pitchFamily="34" charset="-122"/>
              </a:rPr>
              <a:t>:</a:t>
            </a:r>
            <a:endParaRPr lang="zh-CN" altLang="en-US" sz="160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55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8000">
        <p14:reveal/>
      </p:transition>
    </mc:Choice>
    <mc:Fallback xmlns="">
      <p:transition spd="slow" advTm="8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378B409-F919-4E34-862A-3B6E75446A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8" b="8018"/>
          <a:stretch/>
        </p:blipFill>
        <p:spPr>
          <a:xfrm>
            <a:off x="0" y="-35757"/>
            <a:ext cx="9207568" cy="517925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354CA55-D694-479F-AD7F-583B89FDE511}"/>
              </a:ext>
            </a:extLst>
          </p:cNvPr>
          <p:cNvSpPr/>
          <p:nvPr/>
        </p:nvSpPr>
        <p:spPr>
          <a:xfrm>
            <a:off x="3579778" y="-35757"/>
            <a:ext cx="5627789" cy="5179257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315396D-F28C-4D29-829C-E8D41FD4BA6E}"/>
              </a:ext>
            </a:extLst>
          </p:cNvPr>
          <p:cNvSpPr/>
          <p:nvPr/>
        </p:nvSpPr>
        <p:spPr>
          <a:xfrm>
            <a:off x="5837426" y="1827484"/>
            <a:ext cx="33065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rPr>
              <a:t>喜欢你</a:t>
            </a:r>
            <a:endParaRPr lang="en-US" altLang="zh-CN" sz="6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FFCA3C4-1730-4AF5-BB7F-107F955D10CD}"/>
              </a:ext>
            </a:extLst>
          </p:cNvPr>
          <p:cNvSpPr/>
          <p:nvPr/>
        </p:nvSpPr>
        <p:spPr>
          <a:xfrm>
            <a:off x="2412459" y="2924237"/>
            <a:ext cx="61389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ea typeface="+mj-ea"/>
                <a:sym typeface="微软雅黑" panose="020B0503020204020204" pitchFamily="34" charset="-122"/>
              </a:rPr>
              <a:t>I LIKE YOU AND MEET YOU</a:t>
            </a:r>
            <a:endParaRPr lang="zh-CN" altLang="en-US" sz="100">
              <a:solidFill>
                <a:schemeClr val="bg1"/>
              </a:solidFill>
              <a:ea typeface="+mj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C8DE7FE-3325-4EB3-98A6-BF882F056845}"/>
              </a:ext>
            </a:extLst>
          </p:cNvPr>
          <p:cNvSpPr/>
          <p:nvPr/>
        </p:nvSpPr>
        <p:spPr>
          <a:xfrm>
            <a:off x="6323567" y="3313105"/>
            <a:ext cx="23342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木头人W"/>
                <a:ea typeface="汉仪铸字木头人W"/>
                <a:sym typeface="微软雅黑" panose="020B0503020204020204" pitchFamily="34" charset="-122"/>
              </a:rPr>
              <a:t>与你相遇</a:t>
            </a:r>
            <a:endParaRPr lang="zh-CN" altLang="en-US" sz="105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木头人W"/>
              <a:ea typeface="汉仪铸字木头人W"/>
            </a:endParaRPr>
          </a:p>
        </p:txBody>
      </p:sp>
    </p:spTree>
    <p:extLst>
      <p:ext uri="{BB962C8B-B14F-4D97-AF65-F5344CB8AC3E}">
        <p14:creationId xmlns:p14="http://schemas.microsoft.com/office/powerpoint/2010/main" val="217111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4B19810D-0DD9-4070-99FC-053A5E87B989}"/>
              </a:ext>
            </a:extLst>
          </p:cNvPr>
          <p:cNvSpPr/>
          <p:nvPr/>
        </p:nvSpPr>
        <p:spPr>
          <a:xfrm>
            <a:off x="-109728" y="2173565"/>
            <a:ext cx="9253728" cy="29699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CE35E84-D53C-40B3-A12F-FADD99268A6A}"/>
              </a:ext>
            </a:extLst>
          </p:cNvPr>
          <p:cNvSpPr/>
          <p:nvPr/>
        </p:nvSpPr>
        <p:spPr>
          <a:xfrm>
            <a:off x="235078" y="157588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+mj-ea"/>
                <a:ea typeface="+mj-ea"/>
              </a:rPr>
              <a:t>喜欢你与你</a:t>
            </a:r>
            <a:r>
              <a:rPr lang="en-US" altLang="zh-CN" sz="2800">
                <a:latin typeface="+mj-ea"/>
                <a:ea typeface="+mj-ea"/>
              </a:rPr>
              <a:t>—</a:t>
            </a:r>
            <a:r>
              <a:rPr lang="zh-CN" altLang="en-US" sz="2800">
                <a:latin typeface="+mj-ea"/>
                <a:ea typeface="+mj-ea"/>
              </a:rPr>
              <a:t>相遇</a:t>
            </a:r>
            <a:endParaRPr lang="zh-CN" altLang="en-US" sz="3200">
              <a:latin typeface="+mj-ea"/>
              <a:ea typeface="+mj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91CB7A8-9E39-499B-859F-A5535B56DB9B}"/>
              </a:ext>
            </a:extLst>
          </p:cNvPr>
          <p:cNvSpPr/>
          <p:nvPr/>
        </p:nvSpPr>
        <p:spPr>
          <a:xfrm>
            <a:off x="288481" y="680808"/>
            <a:ext cx="299844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050">
                <a:solidFill>
                  <a:srgbClr val="52544F"/>
                </a:solidFill>
                <a:latin typeface="+mn-ea"/>
              </a:rPr>
              <a:t>喜欢你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给我你的外衣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让我像躲在你身体里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A9681F40-B853-4450-80F5-DEEE8F4A7C3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9" name="熊猫原创">
            <a:extLst>
              <a:ext uri="{FF2B5EF4-FFF2-40B4-BE49-F238E27FC236}">
                <a16:creationId xmlns:a16="http://schemas.microsoft.com/office/drawing/2014/main" id="{3294EE7A-2DB0-4D5E-A09C-53987FA97F1C}"/>
              </a:ext>
            </a:extLst>
          </p:cNvPr>
          <p:cNvSpPr/>
          <p:nvPr/>
        </p:nvSpPr>
        <p:spPr>
          <a:xfrm>
            <a:off x="146302" y="3250824"/>
            <a:ext cx="2840940" cy="1452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</a:rPr>
              <a:t>相遇，那一年居高而望，与你相遇相识，天地山川已覆，却是缠绕在心头的悸动。那一刻晚霞斜阳相依，执着的是那份相守的约定。虽山高水远，也翻山越岭穿越时空唯美你我。于千万人之中，遇见你所遇见的人，便是生命中最美的缘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20" name="熊猫原创">
            <a:extLst>
              <a:ext uri="{FF2B5EF4-FFF2-40B4-BE49-F238E27FC236}">
                <a16:creationId xmlns:a16="http://schemas.microsoft.com/office/drawing/2014/main" id="{68EDAE4F-05B4-419E-8E8C-B85D999C595D}"/>
              </a:ext>
            </a:extLst>
          </p:cNvPr>
          <p:cNvSpPr/>
          <p:nvPr/>
        </p:nvSpPr>
        <p:spPr>
          <a:xfrm>
            <a:off x="3173778" y="3250824"/>
            <a:ext cx="2840940" cy="1452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</a:rPr>
              <a:t>相遇，那一年居高而望，与你相遇相识，天地山川已覆，却是缠绕在心头的悸动。那一刻晚霞斜阳相依，执着的是那份相守的约定。虽山高水远，也翻山越岭穿越时空唯美你我。于千万人之中，遇见你所遇见的人，便是生命中最美的缘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21" name="熊猫原创">
            <a:extLst>
              <a:ext uri="{FF2B5EF4-FFF2-40B4-BE49-F238E27FC236}">
                <a16:creationId xmlns:a16="http://schemas.microsoft.com/office/drawing/2014/main" id="{1E0D8BB5-9114-4351-9330-2C5468E39DB4}"/>
              </a:ext>
            </a:extLst>
          </p:cNvPr>
          <p:cNvSpPr/>
          <p:nvPr/>
        </p:nvSpPr>
        <p:spPr>
          <a:xfrm>
            <a:off x="6112478" y="3234588"/>
            <a:ext cx="2840940" cy="1452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</a:rPr>
              <a:t>相遇，那一年居高而望，与你相遇相识，天地山川已覆，却是缠绕在心头的悸动。那一刻晚霞斜阳相依，执着的是那份相守的约定。虽山高水远，也翻山越岭穿越时空唯美你我。于千万人之中，遇见你所遇见的人，便是生命中最美的缘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9B05313-8215-4BEC-8BD5-670D6733A5C0}"/>
              </a:ext>
            </a:extLst>
          </p:cNvPr>
          <p:cNvSpPr/>
          <p:nvPr/>
        </p:nvSpPr>
        <p:spPr>
          <a:xfrm>
            <a:off x="302802" y="780835"/>
            <a:ext cx="3550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+mj-ea"/>
                <a:sym typeface="微软雅黑" panose="020B0503020204020204" pitchFamily="34" charset="-122"/>
              </a:rPr>
              <a:t>I LIKE YOU AND MEET YOU</a:t>
            </a:r>
            <a:endParaRPr lang="zh-CN" altLang="en-US" sz="100">
              <a:solidFill>
                <a:schemeClr val="bg1">
                  <a:lumMod val="85000"/>
                </a:schemeClr>
              </a:solidFill>
              <a:ea typeface="+mj-ea"/>
            </a:endParaRP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4EE557B4-C95C-403B-A2E0-56A065124053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7" b="4677"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5972564D-2905-4A18-9045-FAA36FB31AB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5" b="44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021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000">
        <p14:reveal/>
      </p:transition>
    </mc:Choice>
    <mc:Fallback xmlns="">
      <p:transition spd="slow" advTm="7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196148A6-682F-44A8-AAB6-F23777AA09B3}"/>
              </a:ext>
            </a:extLst>
          </p:cNvPr>
          <p:cNvSpPr/>
          <p:nvPr/>
        </p:nvSpPr>
        <p:spPr>
          <a:xfrm>
            <a:off x="0" y="3879271"/>
            <a:ext cx="1996751" cy="12619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CE35E84-D53C-40B3-A12F-FADD99268A6A}"/>
              </a:ext>
            </a:extLst>
          </p:cNvPr>
          <p:cNvSpPr/>
          <p:nvPr/>
        </p:nvSpPr>
        <p:spPr>
          <a:xfrm>
            <a:off x="235078" y="157588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+mj-ea"/>
                <a:ea typeface="+mj-ea"/>
              </a:rPr>
              <a:t>喜欢你与你</a:t>
            </a:r>
            <a:r>
              <a:rPr lang="en-US" altLang="zh-CN" sz="2800">
                <a:latin typeface="+mj-ea"/>
                <a:ea typeface="+mj-ea"/>
              </a:rPr>
              <a:t>—</a:t>
            </a:r>
            <a:r>
              <a:rPr lang="zh-CN" altLang="en-US" sz="2800">
                <a:latin typeface="+mj-ea"/>
                <a:ea typeface="+mj-ea"/>
              </a:rPr>
              <a:t>相遇</a:t>
            </a:r>
            <a:endParaRPr lang="zh-CN" altLang="en-US" sz="3200">
              <a:latin typeface="+mj-ea"/>
              <a:ea typeface="+mj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91CB7A8-9E39-499B-859F-A5535B56DB9B}"/>
              </a:ext>
            </a:extLst>
          </p:cNvPr>
          <p:cNvSpPr/>
          <p:nvPr/>
        </p:nvSpPr>
        <p:spPr>
          <a:xfrm>
            <a:off x="288481" y="680808"/>
            <a:ext cx="299844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050">
                <a:solidFill>
                  <a:srgbClr val="52544F"/>
                </a:solidFill>
                <a:latin typeface="+mn-ea"/>
              </a:rPr>
              <a:t>喜欢你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给我你的外衣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让我像躲在你身体里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9B05313-8215-4BEC-8BD5-670D6733A5C0}"/>
              </a:ext>
            </a:extLst>
          </p:cNvPr>
          <p:cNvSpPr/>
          <p:nvPr/>
        </p:nvSpPr>
        <p:spPr>
          <a:xfrm>
            <a:off x="302802" y="780835"/>
            <a:ext cx="3550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+mj-ea"/>
                <a:sym typeface="微软雅黑" panose="020B0503020204020204" pitchFamily="34" charset="-122"/>
              </a:rPr>
              <a:t>I LIKE YOU AND MEET YOU</a:t>
            </a:r>
            <a:endParaRPr lang="zh-CN" altLang="en-US" sz="100">
              <a:solidFill>
                <a:schemeClr val="bg1">
                  <a:lumMod val="85000"/>
                </a:schemeClr>
              </a:solidFill>
              <a:ea typeface="+mj-ea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EE46C26-2108-466F-B4AA-661644FDB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02" y="1264229"/>
            <a:ext cx="5357241" cy="3571494"/>
          </a:xfrm>
          <a:prstGeom prst="rect">
            <a:avLst/>
          </a:prstGeom>
        </p:spPr>
      </p:pic>
      <p:sp>
        <p:nvSpPr>
          <p:cNvPr id="22" name="熊猫原创">
            <a:extLst>
              <a:ext uri="{FF2B5EF4-FFF2-40B4-BE49-F238E27FC236}">
                <a16:creationId xmlns:a16="http://schemas.microsoft.com/office/drawing/2014/main" id="{0A22C524-9540-494F-B478-901128C02B84}"/>
              </a:ext>
            </a:extLst>
          </p:cNvPr>
          <p:cNvSpPr/>
          <p:nvPr/>
        </p:nvSpPr>
        <p:spPr>
          <a:xfrm>
            <a:off x="5817398" y="2540084"/>
            <a:ext cx="2930207" cy="2075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accent1"/>
                </a:solidFill>
              </a:rPr>
              <a:t>相遇，那一年居高而望，与你相遇相识，天地山川已覆，却是缠绕在心头的悸动。那一刻晚霞斜阳相依，执着的是那份相守的约定。虽山高水远，也翻山越岭穿越时空唯美你我。于千万人之中，遇见你所遇见的人，便是生命中最美的缘</a:t>
            </a:r>
            <a:endParaRPr lang="en-US" altLang="zh-CN" sz="1200">
              <a:solidFill>
                <a:schemeClr val="accent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478D31C-7527-4280-B161-8714C0991D79}"/>
              </a:ext>
            </a:extLst>
          </p:cNvPr>
          <p:cNvSpPr/>
          <p:nvPr/>
        </p:nvSpPr>
        <p:spPr>
          <a:xfrm>
            <a:off x="5763995" y="1585975"/>
            <a:ext cx="34291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latin typeface="+mj-ea"/>
                <a:ea typeface="+mj-ea"/>
              </a:rPr>
              <a:t>喜欢你与你</a:t>
            </a:r>
            <a:r>
              <a:rPr lang="en-US" altLang="zh-CN" sz="3600">
                <a:latin typeface="+mj-ea"/>
                <a:ea typeface="+mj-ea"/>
              </a:rPr>
              <a:t>—</a:t>
            </a:r>
            <a:r>
              <a:rPr lang="zh-CN" altLang="en-US" sz="3600">
                <a:latin typeface="+mj-ea"/>
                <a:ea typeface="+mj-ea"/>
              </a:rPr>
              <a:t>相遇</a:t>
            </a:r>
            <a:endParaRPr lang="zh-CN" altLang="en-US" sz="4000">
              <a:latin typeface="+mj-ea"/>
              <a:ea typeface="+mj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F870DD6-F0C4-4992-9B9F-64C4CC6E64A4}"/>
              </a:ext>
            </a:extLst>
          </p:cNvPr>
          <p:cNvSpPr/>
          <p:nvPr/>
        </p:nvSpPr>
        <p:spPr>
          <a:xfrm>
            <a:off x="5817398" y="2218279"/>
            <a:ext cx="299844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050">
                <a:solidFill>
                  <a:srgbClr val="52544F"/>
                </a:solidFill>
                <a:latin typeface="+mn-ea"/>
              </a:rPr>
              <a:t>喜欢你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给我你的外衣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让我像躲在你身体里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5BBCB15-18A5-466E-9F89-7038A36A3798}"/>
              </a:ext>
            </a:extLst>
          </p:cNvPr>
          <p:cNvSpPr/>
          <p:nvPr/>
        </p:nvSpPr>
        <p:spPr>
          <a:xfrm>
            <a:off x="5817398" y="2300195"/>
            <a:ext cx="27331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+mj-ea"/>
                <a:sym typeface="微软雅黑" panose="020B0503020204020204" pitchFamily="34" charset="-122"/>
              </a:rPr>
              <a:t>I LIKE YOU AND MEET YOU</a:t>
            </a:r>
            <a:endParaRPr lang="zh-CN" altLang="en-US" sz="100">
              <a:solidFill>
                <a:schemeClr val="bg1">
                  <a:lumMod val="85000"/>
                </a:schemeClr>
              </a:solidFill>
              <a:ea typeface="+mj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F7963B0-F4FA-41F4-9CE6-7B7CF9688135}"/>
              </a:ext>
            </a:extLst>
          </p:cNvPr>
          <p:cNvSpPr/>
          <p:nvPr/>
        </p:nvSpPr>
        <p:spPr>
          <a:xfrm>
            <a:off x="8066788" y="1"/>
            <a:ext cx="1077212" cy="6808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0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000">
        <p14:reveal/>
      </p:transition>
    </mc:Choice>
    <mc:Fallback xmlns="">
      <p:transition spd="slow" advTm="7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D95EC9DA-841E-4A6C-88F4-9D5ACE10CF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3949" y="0"/>
            <a:ext cx="3429000" cy="5143500"/>
          </a:xfrm>
          <a:prstGeom prst="rect">
            <a:avLst/>
          </a:prstGeom>
        </p:spPr>
      </p:pic>
      <p:sp>
        <p:nvSpPr>
          <p:cNvPr id="32" name="熊猫原创">
            <a:extLst>
              <a:ext uri="{FF2B5EF4-FFF2-40B4-BE49-F238E27FC236}">
                <a16:creationId xmlns:a16="http://schemas.microsoft.com/office/drawing/2014/main" id="{D52A4135-88D7-4C70-BA9A-91DF56C05EB5}"/>
              </a:ext>
            </a:extLst>
          </p:cNvPr>
          <p:cNvSpPr/>
          <p:nvPr/>
        </p:nvSpPr>
        <p:spPr>
          <a:xfrm>
            <a:off x="288481" y="1432988"/>
            <a:ext cx="4605406" cy="151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accent1"/>
                </a:solidFill>
              </a:rPr>
              <a:t>相遇，那一年居高而望，与你相遇相识，天地山川已覆，却是缠绕在心头的悸动。那一刻晚霞斜阳相依，执着的是那份相守的约定。虽山高水远，也翻山越岭穿越时空唯美你我。于千万人之中，遇见你所遇见的人，便是生命中最美的缘</a:t>
            </a:r>
            <a:endParaRPr lang="en-US" altLang="zh-CN" sz="1200">
              <a:solidFill>
                <a:schemeClr val="accent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870E86E-5C58-468A-AE50-745637391D6E}"/>
              </a:ext>
            </a:extLst>
          </p:cNvPr>
          <p:cNvSpPr/>
          <p:nvPr/>
        </p:nvSpPr>
        <p:spPr>
          <a:xfrm>
            <a:off x="235078" y="157588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+mj-ea"/>
                <a:ea typeface="+mj-ea"/>
              </a:rPr>
              <a:t>喜欢你与你</a:t>
            </a:r>
            <a:r>
              <a:rPr lang="en-US" altLang="zh-CN" sz="2800">
                <a:latin typeface="+mj-ea"/>
                <a:ea typeface="+mj-ea"/>
              </a:rPr>
              <a:t>—</a:t>
            </a:r>
            <a:r>
              <a:rPr lang="zh-CN" altLang="en-US" sz="2800">
                <a:latin typeface="+mj-ea"/>
                <a:ea typeface="+mj-ea"/>
              </a:rPr>
              <a:t>相遇</a:t>
            </a:r>
            <a:endParaRPr lang="zh-CN" altLang="en-US" sz="3200">
              <a:latin typeface="+mj-ea"/>
              <a:ea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9640D7C-6706-4A4A-B69A-A04E23C44291}"/>
              </a:ext>
            </a:extLst>
          </p:cNvPr>
          <p:cNvSpPr/>
          <p:nvPr/>
        </p:nvSpPr>
        <p:spPr>
          <a:xfrm>
            <a:off x="288481" y="680808"/>
            <a:ext cx="299844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050">
                <a:solidFill>
                  <a:srgbClr val="52544F"/>
                </a:solidFill>
                <a:latin typeface="+mn-ea"/>
              </a:rPr>
              <a:t>喜欢你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给我你的外衣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让我像躲在你身体里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B3AE2EB-FFD0-41D8-BED9-662426ABECCB}"/>
              </a:ext>
            </a:extLst>
          </p:cNvPr>
          <p:cNvSpPr/>
          <p:nvPr/>
        </p:nvSpPr>
        <p:spPr>
          <a:xfrm>
            <a:off x="302802" y="780835"/>
            <a:ext cx="3550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+mj-ea"/>
                <a:sym typeface="微软雅黑" panose="020B0503020204020204" pitchFamily="34" charset="-122"/>
              </a:rPr>
              <a:t>I LIKE YOU AND MEET YOU</a:t>
            </a:r>
            <a:endParaRPr lang="zh-CN" altLang="en-US" sz="100">
              <a:solidFill>
                <a:schemeClr val="bg1">
                  <a:lumMod val="85000"/>
                </a:schemeClr>
              </a:solidFill>
              <a:ea typeface="+mj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A7B55C7-34CA-41B2-BDC7-3763A595C924}"/>
              </a:ext>
            </a:extLst>
          </p:cNvPr>
          <p:cNvSpPr/>
          <p:nvPr/>
        </p:nvSpPr>
        <p:spPr>
          <a:xfrm>
            <a:off x="5853751" y="1610942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喜欢你与你</a:t>
            </a:r>
            <a:r>
              <a:rPr lang="en-US" altLang="zh-CN" sz="2800">
                <a:solidFill>
                  <a:schemeClr val="bg1"/>
                </a:solidFill>
                <a:latin typeface="+mj-ea"/>
                <a:ea typeface="+mj-ea"/>
              </a:rPr>
              <a:t>—</a:t>
            </a:r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相遇</a:t>
            </a:r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熊猫原创">
            <a:extLst>
              <a:ext uri="{FF2B5EF4-FFF2-40B4-BE49-F238E27FC236}">
                <a16:creationId xmlns:a16="http://schemas.microsoft.com/office/drawing/2014/main" id="{03F0EB90-C4B3-4977-9AC7-2C11D0C969FB}"/>
              </a:ext>
            </a:extLst>
          </p:cNvPr>
          <p:cNvSpPr/>
          <p:nvPr/>
        </p:nvSpPr>
        <p:spPr>
          <a:xfrm>
            <a:off x="288481" y="3000531"/>
            <a:ext cx="4605406" cy="151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accent1"/>
                </a:solidFill>
              </a:rPr>
              <a:t>相遇，那一年居高而望，与你相遇相识，天地山川已覆，却是缠绕在心头的悸动。那一刻晚霞斜阳相依，执着的是那份相守的约定。虽山高水远，也翻山越岭穿越时空唯美你我。于千万人之中，遇见你所遇见的人，便是生命中最美的缘</a:t>
            </a:r>
            <a:endParaRPr lang="en-US" altLang="zh-CN" sz="1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79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000">
        <p14:reveal/>
      </p:transition>
    </mc:Choice>
    <mc:Fallback xmlns="">
      <p:transition spd="slow" advTm="7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FE31729-4EFA-415E-8637-3B8EF5E52E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5" y="-35757"/>
            <a:ext cx="9207552" cy="517924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354CA55-D694-479F-AD7F-583B89FDE511}"/>
              </a:ext>
            </a:extLst>
          </p:cNvPr>
          <p:cNvSpPr/>
          <p:nvPr/>
        </p:nvSpPr>
        <p:spPr>
          <a:xfrm>
            <a:off x="3579778" y="-35757"/>
            <a:ext cx="5627789" cy="5179257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315396D-F28C-4D29-829C-E8D41FD4BA6E}"/>
              </a:ext>
            </a:extLst>
          </p:cNvPr>
          <p:cNvSpPr/>
          <p:nvPr/>
        </p:nvSpPr>
        <p:spPr>
          <a:xfrm>
            <a:off x="5837426" y="1827484"/>
            <a:ext cx="33065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微软雅黑" panose="020B0503020204020204" pitchFamily="34" charset="-122"/>
              </a:rPr>
              <a:t>喜欢你</a:t>
            </a:r>
            <a:endParaRPr lang="en-US" altLang="zh-CN" sz="6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FFCA3C4-1730-4AF5-BB7F-107F955D10CD}"/>
              </a:ext>
            </a:extLst>
          </p:cNvPr>
          <p:cNvSpPr/>
          <p:nvPr/>
        </p:nvSpPr>
        <p:spPr>
          <a:xfrm>
            <a:off x="2412459" y="2924237"/>
            <a:ext cx="61389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ea typeface="+mj-ea"/>
                <a:sym typeface="微软雅黑" panose="020B0503020204020204" pitchFamily="34" charset="-122"/>
              </a:rPr>
              <a:t>I LIKE YOU AND KNOW YOU</a:t>
            </a:r>
            <a:endParaRPr lang="zh-CN" altLang="en-US" sz="100">
              <a:solidFill>
                <a:schemeClr val="bg1"/>
              </a:solidFill>
              <a:ea typeface="+mj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C8DE7FE-3325-4EB3-98A6-BF882F056845}"/>
              </a:ext>
            </a:extLst>
          </p:cNvPr>
          <p:cNvSpPr/>
          <p:nvPr/>
        </p:nvSpPr>
        <p:spPr>
          <a:xfrm>
            <a:off x="6321162" y="3313105"/>
            <a:ext cx="23391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铸字木头人W"/>
                <a:ea typeface="汉仪铸字木头人W"/>
                <a:sym typeface="微软雅黑" panose="020B0503020204020204" pitchFamily="34" charset="-122"/>
              </a:rPr>
              <a:t>与你相识</a:t>
            </a:r>
            <a:endParaRPr lang="zh-CN" altLang="en-US" sz="105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铸字木头人W"/>
              <a:ea typeface="汉仪铸字木头人W"/>
            </a:endParaRPr>
          </a:p>
        </p:txBody>
      </p:sp>
    </p:spTree>
    <p:extLst>
      <p:ext uri="{BB962C8B-B14F-4D97-AF65-F5344CB8AC3E}">
        <p14:creationId xmlns:p14="http://schemas.microsoft.com/office/powerpoint/2010/main" val="298216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熊猫原创">
            <a:extLst>
              <a:ext uri="{FF2B5EF4-FFF2-40B4-BE49-F238E27FC236}">
                <a16:creationId xmlns:a16="http://schemas.microsoft.com/office/drawing/2014/main" id="{BB505504-BFA4-4D5F-969C-60B7F476BB15}"/>
              </a:ext>
            </a:extLst>
          </p:cNvPr>
          <p:cNvSpPr/>
          <p:nvPr/>
        </p:nvSpPr>
        <p:spPr>
          <a:xfrm>
            <a:off x="372861" y="2499769"/>
            <a:ext cx="4620870" cy="1736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accent1"/>
                </a:solidFill>
              </a:rPr>
              <a:t>在茫茫人海中我们相遇，</a:t>
            </a:r>
          </a:p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accent1"/>
                </a:solidFill>
              </a:rPr>
              <a:t>相识，相知，相恋，一切都那么顺其自然。然而，最总还是有了反对的声音，大家都说属鸡的和属狗的在一起不会幸福，我们仍倔强的不愿相信，现在是科技社会，谁还相信这些。可是，心中终究还是有了些许隔阂，不知，我们能否幸福的走到最后，但是，我爱你！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18364FA-8C32-496D-904C-04879DCA3CB1}"/>
              </a:ext>
            </a:extLst>
          </p:cNvPr>
          <p:cNvSpPr/>
          <p:nvPr/>
        </p:nvSpPr>
        <p:spPr>
          <a:xfrm>
            <a:off x="288481" y="1284052"/>
            <a:ext cx="37962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latin typeface="+mj-ea"/>
                <a:ea typeface="+mj-ea"/>
              </a:rPr>
              <a:t>喜欢你与你</a:t>
            </a:r>
            <a:r>
              <a:rPr lang="en-US" altLang="zh-CN" sz="4000">
                <a:latin typeface="+mj-ea"/>
                <a:ea typeface="+mj-ea"/>
              </a:rPr>
              <a:t>—</a:t>
            </a:r>
            <a:r>
              <a:rPr lang="zh-CN" altLang="en-US" sz="4000">
                <a:latin typeface="+mj-ea"/>
                <a:ea typeface="+mj-ea"/>
              </a:rPr>
              <a:t>相识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378F810-CBDB-4828-B030-6BE2C59ACFA5}"/>
              </a:ext>
            </a:extLst>
          </p:cNvPr>
          <p:cNvSpPr/>
          <p:nvPr/>
        </p:nvSpPr>
        <p:spPr>
          <a:xfrm>
            <a:off x="372861" y="1991938"/>
            <a:ext cx="299844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050">
                <a:solidFill>
                  <a:srgbClr val="52544F"/>
                </a:solidFill>
                <a:latin typeface="+mn-ea"/>
              </a:rPr>
              <a:t>喜欢你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借我你的梳子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让我用柔软头发吻你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A63FBDF-14A8-4E3C-9E7A-C18156D95893}"/>
              </a:ext>
            </a:extLst>
          </p:cNvPr>
          <p:cNvSpPr/>
          <p:nvPr/>
        </p:nvSpPr>
        <p:spPr>
          <a:xfrm>
            <a:off x="288481" y="2091965"/>
            <a:ext cx="3550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+mj-ea"/>
                <a:sym typeface="微软雅黑" panose="020B0503020204020204" pitchFamily="34" charset="-122"/>
              </a:rPr>
              <a:t>ILIKE YOU AND KNOW YOU</a:t>
            </a:r>
            <a:endParaRPr lang="zh-CN" altLang="en-US" sz="100">
              <a:solidFill>
                <a:schemeClr val="bg1">
                  <a:lumMod val="85000"/>
                </a:schemeClr>
              </a:solidFill>
              <a:ea typeface="+mj-ea"/>
            </a:endParaRPr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BD4A2F33-82EC-4625-B8CC-059DB6F72C8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2" b="11862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2DC433BE-2D21-4242-8EC4-F9107DB6D99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1" b="13221"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A746484C-75D6-4773-B9B4-9A3C1FD6D4D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3" b="132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617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000">
        <p14:reveal/>
      </p:transition>
    </mc:Choice>
    <mc:Fallback xmlns="">
      <p:transition spd="slow" advTm="7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D63D3045-6FBC-479A-BF82-5BFAF2B5F58E}"/>
              </a:ext>
            </a:extLst>
          </p:cNvPr>
          <p:cNvSpPr/>
          <p:nvPr/>
        </p:nvSpPr>
        <p:spPr>
          <a:xfrm>
            <a:off x="8387255" y="0"/>
            <a:ext cx="756745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熊猫原创">
            <a:extLst>
              <a:ext uri="{FF2B5EF4-FFF2-40B4-BE49-F238E27FC236}">
                <a16:creationId xmlns:a16="http://schemas.microsoft.com/office/drawing/2014/main" id="{61C5F0D9-52F8-49FE-BC52-F060FBA2F002}"/>
              </a:ext>
            </a:extLst>
          </p:cNvPr>
          <p:cNvSpPr/>
          <p:nvPr/>
        </p:nvSpPr>
        <p:spPr>
          <a:xfrm>
            <a:off x="337338" y="3759200"/>
            <a:ext cx="8322179" cy="77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accent1"/>
                </a:solidFill>
              </a:rPr>
              <a:t>相遇，那一年居高而望，与你相遇相识，天地山川已覆，却是缠绕在心头的悸动。那一刻晚霞斜阳相依，执着的是那份相守的约定。虽山高水远，也翻山越岭穿越时空唯美你我。于千万人之中，遇见你所遇见的人，便是生命中最美的缘</a:t>
            </a:r>
            <a:endParaRPr lang="en-US" altLang="zh-CN" sz="1200">
              <a:solidFill>
                <a:schemeClr val="accent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13585C6-9665-4D2F-A04B-0A37117A0376}"/>
              </a:ext>
            </a:extLst>
          </p:cNvPr>
          <p:cNvSpPr/>
          <p:nvPr/>
        </p:nvSpPr>
        <p:spPr>
          <a:xfrm>
            <a:off x="172867" y="335103"/>
            <a:ext cx="37962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>
                <a:latin typeface="+mj-ea"/>
                <a:ea typeface="+mj-ea"/>
              </a:rPr>
              <a:t>喜欢你与你</a:t>
            </a:r>
            <a:r>
              <a:rPr lang="en-US" altLang="zh-CN" sz="4000">
                <a:latin typeface="+mj-ea"/>
                <a:ea typeface="+mj-ea"/>
              </a:rPr>
              <a:t>—</a:t>
            </a:r>
            <a:r>
              <a:rPr lang="zh-CN" altLang="en-US" sz="4000">
                <a:latin typeface="+mj-ea"/>
                <a:ea typeface="+mj-ea"/>
              </a:rPr>
              <a:t>相识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6679F45-8B44-4A16-8B71-5C98D31EF1C2}"/>
              </a:ext>
            </a:extLst>
          </p:cNvPr>
          <p:cNvSpPr/>
          <p:nvPr/>
        </p:nvSpPr>
        <p:spPr>
          <a:xfrm>
            <a:off x="257247" y="1042989"/>
            <a:ext cx="299844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050">
                <a:solidFill>
                  <a:srgbClr val="52544F"/>
                </a:solidFill>
                <a:latin typeface="+mn-ea"/>
              </a:rPr>
              <a:t>喜欢你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借我你的梳子</a:t>
            </a:r>
            <a:r>
              <a:rPr lang="en-US" altLang="zh-CN" sz="1050">
                <a:solidFill>
                  <a:srgbClr val="52544F"/>
                </a:solidFill>
                <a:latin typeface="+mn-ea"/>
              </a:rPr>
              <a:t>/</a:t>
            </a:r>
            <a:r>
              <a:rPr lang="zh-CN" altLang="en-US" sz="1050">
                <a:solidFill>
                  <a:srgbClr val="52544F"/>
                </a:solidFill>
                <a:latin typeface="+mn-ea"/>
              </a:rPr>
              <a:t>让我用柔软头发吻你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DDB399F-D418-45B3-A46C-06B2FC4E9C7A}"/>
              </a:ext>
            </a:extLst>
          </p:cNvPr>
          <p:cNvSpPr/>
          <p:nvPr/>
        </p:nvSpPr>
        <p:spPr>
          <a:xfrm>
            <a:off x="172867" y="1143016"/>
            <a:ext cx="3550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ea typeface="+mj-ea"/>
                <a:sym typeface="微软雅黑" panose="020B0503020204020204" pitchFamily="34" charset="-122"/>
              </a:rPr>
              <a:t>ILIKE YOU AND KNOW YOU</a:t>
            </a:r>
            <a:endParaRPr lang="zh-CN" altLang="en-US" sz="100">
              <a:solidFill>
                <a:schemeClr val="bg1">
                  <a:lumMod val="85000"/>
                </a:schemeClr>
              </a:solidFill>
              <a:ea typeface="+mj-ea"/>
            </a:endParaRPr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35FA286C-955C-4CEA-9EEC-DCE2DFC2BE3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59" b="308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325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000">
        <p14:reveal/>
      </p:transition>
    </mc:Choice>
    <mc:Fallback xmlns="">
      <p:transition spd="slow" advTm="7000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北欧2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3F3F3F"/>
      </a:accent1>
      <a:accent2>
        <a:srgbClr val="3F3F3F"/>
      </a:accent2>
      <a:accent3>
        <a:srgbClr val="3F3F3F"/>
      </a:accent3>
      <a:accent4>
        <a:srgbClr val="595959"/>
      </a:accent4>
      <a:accent5>
        <a:srgbClr val="5F5F5F"/>
      </a:accent5>
      <a:accent6>
        <a:srgbClr val="4D4D4D"/>
      </a:accent6>
      <a:hlink>
        <a:srgbClr val="000000"/>
      </a:hlink>
      <a:folHlink>
        <a:srgbClr val="919191"/>
      </a:folHlink>
    </a:clrScheme>
    <a:fontScheme name="汉仪铸字木头人">
      <a:majorFont>
        <a:latin typeface="汉仪铸字木头人W (标题)"/>
        <a:ea typeface="汉仪铸字木头人W"/>
        <a:cs typeface=""/>
      </a:majorFont>
      <a:minorFont>
        <a:latin typeface="Calibri Light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795</TotalTime>
  <Words>1544</Words>
  <Application>Microsoft Office PowerPoint</Application>
  <PresentationFormat>全屏显示(16:9)</PresentationFormat>
  <Paragraphs>102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Calibri Light</vt:lpstr>
      <vt:lpstr>汉仪铸字木头人W</vt:lpstr>
      <vt:lpstr>微软雅黑</vt:lpstr>
      <vt:lpstr>华文细黑</vt:lpstr>
      <vt:lpstr>微软雅黑 Light</vt:lpstr>
      <vt:lpstr>汉仪铸字木头人W (标题)</vt:lpstr>
      <vt:lpstr>Arial</vt:lpstr>
      <vt:lpstr>Calibri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 哒哒</dc:creator>
  <cp:lastModifiedBy>哒哒 熊猫</cp:lastModifiedBy>
  <cp:revision>443</cp:revision>
  <dcterms:created xsi:type="dcterms:W3CDTF">2018-06-26T11:31:52Z</dcterms:created>
  <dcterms:modified xsi:type="dcterms:W3CDTF">2020-05-15T03:32:45Z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TemplateUUID">
    <vt:lpwstr>v1.0_mb_aVTehqlFY30FG8TG5SP1gw==</vt:lpwstr>
  </property>
</Properties>
</file>