
<file path=[Content_Types].xml><?xml version="1.0" encoding="utf-8"?>
<Types xmlns="http://schemas.openxmlformats.org/package/2006/content-types">
  <Default ContentType="image/png" Extension="png"/>
  <Default ContentType="image/x-emf" Extension="emf"/>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
 <Relationship Target="docProps/core.xml" Type="http://schemas.openxmlformats.org/package/2006/relationships/metadata/core-properties" Id="rId3"/>
 <Relationship Target="docProps/thumbnail.jpeg" Type="http://schemas.openxmlformats.org/package/2006/relationships/metadata/thumbnail" Id="rId2"/>
 <Relationship Target="ppt/presentation.xml" Type="http://schemas.openxmlformats.org/officeDocument/2006/relationships/officeDocument" Id="rId1"/>
 <Relationship Target="docProps/app.xml" Type="http://schemas.openxmlformats.org/officeDocument/2006/relationships/extended-properties" Id="rId4"/>
 <Relationship Target="docProps/custom.xml" Type="http://schemas.openxmlformats.org/officeDocument/2006/relationships/custom-properties" Id="rId5"/>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8" r:id="rId2"/>
    <p:sldId id="259" r:id="rId3"/>
    <p:sldId id="260" r:id="rId4"/>
    <p:sldId id="284" r:id="rId5"/>
    <p:sldId id="295" r:id="rId6"/>
    <p:sldId id="285" r:id="rId7"/>
    <p:sldId id="271" r:id="rId8"/>
    <p:sldId id="270" r:id="rId9"/>
    <p:sldId id="261" r:id="rId10"/>
    <p:sldId id="268" r:id="rId11"/>
    <p:sldId id="287" r:id="rId12"/>
    <p:sldId id="266" r:id="rId13"/>
    <p:sldId id="269" r:id="rId14"/>
    <p:sldId id="273" r:id="rId15"/>
    <p:sldId id="262" r:id="rId16"/>
    <p:sldId id="289" r:id="rId17"/>
    <p:sldId id="283" r:id="rId18"/>
    <p:sldId id="288" r:id="rId19"/>
    <p:sldId id="272" r:id="rId20"/>
    <p:sldId id="274" r:id="rId21"/>
    <p:sldId id="263" r:id="rId22"/>
    <p:sldId id="290" r:id="rId23"/>
    <p:sldId id="294" r:id="rId24"/>
    <p:sldId id="292" r:id="rId25"/>
    <p:sldId id="293" r:id="rId26"/>
    <p:sldId id="265" r:id="rId27"/>
    <p:sldId id="296"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8484"/>
    <a:srgbClr val="FD7A7D"/>
    <a:srgbClr val="A6A6A6"/>
    <a:srgbClr val="FCF9F8"/>
    <a:srgbClr val="689D9C"/>
    <a:srgbClr val="FEB8BA"/>
    <a:srgbClr val="FFD6CD"/>
    <a:srgbClr val="476E6D"/>
    <a:srgbClr val="FC5256"/>
    <a:srgbClr val="E777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2474" autoAdjust="0"/>
    <p:restoredTop sz="94660"/>
  </p:normalViewPr>
  <p:slideViewPr>
    <p:cSldViewPr snapToGrid="0">
      <p:cViewPr varScale="1">
        <p:scale>
          <a:sx n="42" d="100"/>
          <a:sy n="42" d="100"/>
        </p:scale>
        <p:origin x="77" y="1042"/>
      </p:cViewPr>
      <p:guideLst>
        <p:guide orient="horz" pos="2160"/>
        <p:guide pos="3863"/>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A0801F-EB87-47BA-B2A2-7B488197E47B}" type="datetimeFigureOut">
              <a:rPr lang="zh-CN" altLang="en-US" smtClean="0"/>
              <a:t>2020/2/9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5319FE-15E1-4286-92BF-0F2724926D34}" type="slidenum">
              <a:rPr lang="zh-CN" altLang="en-US" smtClean="0"/>
              <a:t>‹#›</a:t>
            </a:fld>
            <a:endParaRPr lang="zh-CN" altLang="en-US"/>
          </a:p>
        </p:txBody>
      </p:sp>
    </p:spTree>
    <p:extLst>
      <p:ext uri="{BB962C8B-B14F-4D97-AF65-F5344CB8AC3E}">
        <p14:creationId xmlns:p14="http://schemas.microsoft.com/office/powerpoint/2010/main" val="3015400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268542-744B-44C2-9FFA-D9DA44FC267A}" type="slidenum">
              <a:rPr lang="en-US" smtClean="0"/>
              <a:t>19</a:t>
            </a:fld>
            <a:endParaRPr lang="en-US"/>
          </a:p>
        </p:txBody>
      </p:sp>
    </p:spTree>
    <p:extLst>
      <p:ext uri="{BB962C8B-B14F-4D97-AF65-F5344CB8AC3E}">
        <p14:creationId xmlns:p14="http://schemas.microsoft.com/office/powerpoint/2010/main" val="3968866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9F2A00-BE8E-4CC2-8090-5D4D31802DD3}" type="slidenum">
              <a:rPr lang="en-US" smtClean="0"/>
              <a:t>24</a:t>
            </a:fld>
            <a:endParaRPr lang="en-US"/>
          </a:p>
        </p:txBody>
      </p:sp>
    </p:spTree>
    <p:extLst>
      <p:ext uri="{BB962C8B-B14F-4D97-AF65-F5344CB8AC3E}">
        <p14:creationId xmlns:p14="http://schemas.microsoft.com/office/powerpoint/2010/main" val="4281688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4E36C1-A8C7-4C53-BE55-58C5E3535E2B}" type="slidenum">
              <a:rPr lang="en-US" smtClean="0"/>
              <a:pPr/>
              <a:t>26</a:t>
            </a:fld>
            <a:endParaRPr lang="en-US"/>
          </a:p>
        </p:txBody>
      </p:sp>
    </p:spTree>
    <p:extLst>
      <p:ext uri="{BB962C8B-B14F-4D97-AF65-F5344CB8AC3E}">
        <p14:creationId xmlns:p14="http://schemas.microsoft.com/office/powerpoint/2010/main" val="2309842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5191" t="6618" r="8795" b="34076"/>
          <a:stretch/>
        </p:blipFill>
        <p:spPr>
          <a:xfrm>
            <a:off x="2" y="1"/>
            <a:ext cx="12191997" cy="6857999"/>
          </a:xfrm>
          <a:prstGeom prst="rect">
            <a:avLst/>
          </a:prstGeom>
        </p:spPr>
      </p:pic>
      <p:pic>
        <p:nvPicPr>
          <p:cNvPr id="8" name="图片 7"/>
          <p:cNvPicPr>
            <a:picLocks noChangeAspect="1"/>
          </p:cNvPicPr>
          <p:nvPr userDrawn="1"/>
        </p:nvPicPr>
        <p:blipFill>
          <a:blip r:embed="rId3"/>
          <a:stretch>
            <a:fillRect/>
          </a:stretch>
        </p:blipFill>
        <p:spPr>
          <a:xfrm>
            <a:off x="-1" y="0"/>
            <a:ext cx="1257466" cy="1378284"/>
          </a:xfrm>
          <a:prstGeom prst="rect">
            <a:avLst/>
          </a:prstGeom>
        </p:spPr>
      </p:pic>
      <p:pic>
        <p:nvPicPr>
          <p:cNvPr id="9" name="图片 8"/>
          <p:cNvPicPr>
            <a:picLocks noChangeAspect="1"/>
          </p:cNvPicPr>
          <p:nvPr userDrawn="1"/>
        </p:nvPicPr>
        <p:blipFill>
          <a:blip r:embed="rId4"/>
          <a:stretch>
            <a:fillRect/>
          </a:stretch>
        </p:blipFill>
        <p:spPr>
          <a:xfrm>
            <a:off x="10198608" y="-387095"/>
            <a:ext cx="2151888" cy="1813594"/>
          </a:xfrm>
          <a:prstGeom prst="rect">
            <a:avLst/>
          </a:prstGeom>
        </p:spPr>
      </p:pic>
      <p:sp>
        <p:nvSpPr>
          <p:cNvPr id="10" name="矩形 9"/>
          <p:cNvSpPr/>
          <p:nvPr userDrawn="1"/>
        </p:nvSpPr>
        <p:spPr>
          <a:xfrm>
            <a:off x="411481" y="411480"/>
            <a:ext cx="11369040" cy="6019799"/>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5"/>
          <a:stretch>
            <a:fillRect/>
          </a:stretch>
        </p:blipFill>
        <p:spPr>
          <a:xfrm>
            <a:off x="10910798" y="4042611"/>
            <a:ext cx="1692680" cy="3226868"/>
          </a:xfrm>
          <a:prstGeom prst="rect">
            <a:avLst/>
          </a:prstGeom>
        </p:spPr>
      </p:pic>
      <p:sp>
        <p:nvSpPr>
          <p:cNvPr id="12" name="矩形 11"/>
          <p:cNvSpPr>
            <a:spLocks/>
          </p:cNvSpPr>
          <p:nvPr userDrawn="1"/>
        </p:nvSpPr>
        <p:spPr>
          <a:xfrm>
            <a:off x="9193151" y="1027227"/>
            <a:ext cx="3435294" cy="6548928"/>
          </a:xfrm>
          <a:prstGeom prst="rect">
            <a:avLst/>
          </a:prstGeom>
          <a:blipFill dpi="0" rotWithShape="1">
            <a:blip r:embed="rId6">
              <a:alphaModFix amt="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871774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5191" t="6618" r="8795" b="34076"/>
          <a:stretch/>
        </p:blipFill>
        <p:spPr>
          <a:xfrm>
            <a:off x="-1" y="0"/>
            <a:ext cx="12191997" cy="6857999"/>
          </a:xfrm>
          <a:prstGeom prst="rect">
            <a:avLst/>
          </a:prstGeom>
        </p:spPr>
      </p:pic>
      <p:sp>
        <p:nvSpPr>
          <p:cNvPr id="8" name="矩形 7"/>
          <p:cNvSpPr/>
          <p:nvPr userDrawn="1"/>
        </p:nvSpPr>
        <p:spPr>
          <a:xfrm>
            <a:off x="-1" y="1493520"/>
            <a:ext cx="12191997" cy="4023360"/>
          </a:xfrm>
          <a:prstGeom prst="rect">
            <a:avLst/>
          </a:prstGeom>
          <a:solidFill>
            <a:srgbClr val="FFD6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3"/>
          <a:stretch>
            <a:fillRect/>
          </a:stretch>
        </p:blipFill>
        <p:spPr>
          <a:xfrm>
            <a:off x="-497469" y="121920"/>
            <a:ext cx="2972470" cy="3642360"/>
          </a:xfrm>
          <a:prstGeom prst="rect">
            <a:avLst/>
          </a:prstGeom>
        </p:spPr>
      </p:pic>
      <p:pic>
        <p:nvPicPr>
          <p:cNvPr id="10" name="图片 9"/>
          <p:cNvPicPr>
            <a:picLocks noChangeAspect="1"/>
          </p:cNvPicPr>
          <p:nvPr userDrawn="1"/>
        </p:nvPicPr>
        <p:blipFill>
          <a:blip r:embed="rId4"/>
          <a:stretch>
            <a:fillRect/>
          </a:stretch>
        </p:blipFill>
        <p:spPr>
          <a:xfrm>
            <a:off x="-195399" y="3229486"/>
            <a:ext cx="2176599" cy="3750433"/>
          </a:xfrm>
          <a:prstGeom prst="rect">
            <a:avLst/>
          </a:prstGeom>
        </p:spPr>
      </p:pic>
      <p:pic>
        <p:nvPicPr>
          <p:cNvPr id="11" name="Picture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5400000" flipH="1">
            <a:off x="5468710" y="1517799"/>
            <a:ext cx="1138782" cy="9150403"/>
          </a:xfrm>
          <a:prstGeom prst="rect">
            <a:avLst/>
          </a:prstGeom>
        </p:spPr>
      </p:pic>
      <p:pic>
        <p:nvPicPr>
          <p:cNvPr id="12" name="图片 11"/>
          <p:cNvPicPr>
            <a:picLocks noChangeAspect="1"/>
          </p:cNvPicPr>
          <p:nvPr userDrawn="1"/>
        </p:nvPicPr>
        <p:blipFill>
          <a:blip r:embed="rId6"/>
          <a:stretch>
            <a:fillRect/>
          </a:stretch>
        </p:blipFill>
        <p:spPr>
          <a:xfrm>
            <a:off x="9601201" y="897404"/>
            <a:ext cx="3446448" cy="6570196"/>
          </a:xfrm>
          <a:prstGeom prst="rect">
            <a:avLst/>
          </a:prstGeom>
        </p:spPr>
      </p:pic>
    </p:spTree>
    <p:extLst>
      <p:ext uri="{BB962C8B-B14F-4D97-AF65-F5344CB8AC3E}">
        <p14:creationId xmlns:p14="http://schemas.microsoft.com/office/powerpoint/2010/main" val="40255014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0.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0.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0.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0.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txBox="1"/>
          <p:nvPr/>
        </p:nvSpPr>
        <p:spPr>
          <a:xfrm>
            <a:off x="2412941" y="2453652"/>
            <a:ext cx="7366119" cy="1862048"/>
          </a:xfrm>
          <a:prstGeom prst="rect">
            <a:avLst/>
          </a:prstGeom>
          <a:noFill/>
        </p:spPr>
        <p:txBody>
          <a:bodyPr wrap="none" rtlCol="0">
            <a:spAutoFit/>
          </a:bodyPr>
          <a:lstStyle/>
          <a:p>
            <a:r>
              <a:rPr lang="zh-CN" altLang="en-US" sz="11500" spc="-300" dirty="0" smtClean="0">
                <a:solidFill>
                  <a:srgbClr val="ED898E"/>
                </a:solidFill>
                <a:latin typeface="字魂55号-龙吟手书" panose="00000500000000000000" pitchFamily="2" charset="-122"/>
                <a:ea typeface="字魂55号-龙吟手书" panose="00000500000000000000" pitchFamily="2" charset="-122"/>
              </a:rPr>
              <a:t>情人节快乐</a:t>
            </a:r>
            <a:endParaRPr lang="zh-CN" altLang="en-US" sz="11500" spc="-300" dirty="0">
              <a:solidFill>
                <a:srgbClr val="ED898E"/>
              </a:solidFill>
              <a:latin typeface="字魂55号-龙吟手书" panose="00000500000000000000" pitchFamily="2" charset="-122"/>
              <a:ea typeface="字魂55号-龙吟手书" panose="00000500000000000000" pitchFamily="2" charset="-122"/>
            </a:endParaRPr>
          </a:p>
        </p:txBody>
      </p:sp>
      <p:sp>
        <p:nvSpPr>
          <p:cNvPr id="3" name="稻壳儿榴莲果果"/>
          <p:cNvSpPr txBox="1"/>
          <p:nvPr/>
        </p:nvSpPr>
        <p:spPr>
          <a:xfrm>
            <a:off x="3179180" y="4267823"/>
            <a:ext cx="5833641" cy="461665"/>
          </a:xfrm>
          <a:prstGeom prst="rect">
            <a:avLst/>
          </a:prstGeom>
          <a:noFill/>
        </p:spPr>
        <p:txBody>
          <a:bodyPr wrap="square" rtlCol="0">
            <a:spAutoFit/>
          </a:bodyPr>
          <a:lstStyle/>
          <a:p>
            <a:pPr algn="dist"/>
            <a:r>
              <a:rPr lang="en-US" altLang="zh-CN" sz="2400" dirty="0" smtClean="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2.14</a:t>
            </a:r>
            <a:r>
              <a:rPr lang="zh-CN" altLang="en-US" sz="2400" dirty="0" smtClean="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情人节活动</a:t>
            </a:r>
            <a:r>
              <a:rPr lang="en-US" altLang="zh-CN" sz="2400" dirty="0" smtClean="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PPT</a:t>
            </a:r>
            <a:r>
              <a:rPr lang="zh-CN" altLang="en-US" sz="2400" dirty="0" smtClean="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模板</a:t>
            </a:r>
            <a:endParaRPr lang="zh-CN" altLang="en-US" sz="2400" dirty="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 name="稻壳儿榴莲果果"/>
          <p:cNvSpPr/>
          <p:nvPr/>
        </p:nvSpPr>
        <p:spPr>
          <a:xfrm>
            <a:off x="5171708" y="4736185"/>
            <a:ext cx="1848583" cy="338554"/>
          </a:xfrm>
          <a:prstGeom prst="rect">
            <a:avLst/>
          </a:prstGeom>
          <a:noFill/>
          <a:ln>
            <a:noFill/>
          </a:ln>
        </p:spPr>
        <p:txBody>
          <a:bodyPr wrap="none">
            <a:spAutoFit/>
          </a:bodyPr>
          <a:lstStyle/>
          <a:p>
            <a:r>
              <a:rPr lang="zh-CN" altLang="en-US" sz="1600" dirty="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汇报人：榴莲果果 </a:t>
            </a:r>
            <a:endParaRPr lang="zh-CN" altLang="en-US" sz="1600" dirty="0">
              <a:solidFill>
                <a:srgbClr val="ED898E"/>
              </a:solidFill>
            </a:endParaRPr>
          </a:p>
        </p:txBody>
      </p:sp>
      <p:pic>
        <p:nvPicPr>
          <p:cNvPr id="6" name="稻壳儿榴莲果果"/>
          <p:cNvPicPr>
            <a:picLocks noChangeAspect="1"/>
          </p:cNvPicPr>
          <p:nvPr/>
        </p:nvPicPr>
        <p:blipFill>
          <a:blip r:embed="rId2"/>
          <a:stretch>
            <a:fillRect/>
          </a:stretch>
        </p:blipFill>
        <p:spPr>
          <a:xfrm>
            <a:off x="5223824" y="1919370"/>
            <a:ext cx="1744353" cy="859181"/>
          </a:xfrm>
          <a:prstGeom prst="rect">
            <a:avLst/>
          </a:prstGeom>
        </p:spPr>
      </p:pic>
    </p:spTree>
    <p:extLst>
      <p:ext uri="{BB962C8B-B14F-4D97-AF65-F5344CB8AC3E}">
        <p14:creationId xmlns:p14="http://schemas.microsoft.com/office/powerpoint/2010/main" val="171061423"/>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稻壳儿榴莲果果" descr="hannah-busing-0zUTQ_26Yxc-unsplash"/>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6088213" y="4380932"/>
            <a:ext cx="2784475" cy="1868488"/>
          </a:xfrm>
          <a:prstGeom prst="rect">
            <a:avLst/>
          </a:prstGeom>
        </p:spPr>
      </p:pic>
      <p:pic>
        <p:nvPicPr>
          <p:cNvPr id="32" name="稻壳儿榴莲果果" descr="priscilla-du-preez-wE6rCwCr99s-unsplash"/>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8880145" y="2510084"/>
            <a:ext cx="2784475" cy="1868488"/>
          </a:xfrm>
          <a:prstGeom prst="rect">
            <a:avLst/>
          </a:prstGeom>
        </p:spPr>
      </p:pic>
      <p:sp>
        <p:nvSpPr>
          <p:cNvPr id="34" name="稻壳儿榴莲果果"/>
          <p:cNvSpPr>
            <a:spLocks/>
          </p:cNvSpPr>
          <p:nvPr/>
        </p:nvSpPr>
        <p:spPr>
          <a:xfrm>
            <a:off x="8880145" y="655093"/>
            <a:ext cx="2784475" cy="1855787"/>
          </a:xfrm>
          <a:prstGeom prst="rect">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20" name="稻壳儿榴莲果果"/>
          <p:cNvSpPr/>
          <p:nvPr/>
        </p:nvSpPr>
        <p:spPr>
          <a:xfrm>
            <a:off x="10126657" y="879068"/>
            <a:ext cx="239485" cy="283029"/>
          </a:xfrm>
          <a:custGeom>
            <a:avLst/>
            <a:gdLst/>
            <a:ahLst/>
            <a:cxnLst/>
            <a:rect l="l" t="t" r="r" b="b"/>
            <a:pathLst>
              <a:path w="239485" h="283029">
                <a:moveTo>
                  <a:pt x="163285" y="152400"/>
                </a:moveTo>
                <a:lnTo>
                  <a:pt x="141514" y="163286"/>
                </a:lnTo>
                <a:lnTo>
                  <a:pt x="125185" y="185057"/>
                </a:lnTo>
                <a:lnTo>
                  <a:pt x="141514" y="261257"/>
                </a:lnTo>
                <a:close/>
                <a:moveTo>
                  <a:pt x="76200" y="152400"/>
                </a:moveTo>
                <a:lnTo>
                  <a:pt x="97971" y="261257"/>
                </a:lnTo>
                <a:lnTo>
                  <a:pt x="114300" y="185057"/>
                </a:lnTo>
                <a:lnTo>
                  <a:pt x="97971" y="163286"/>
                </a:lnTo>
                <a:close/>
                <a:moveTo>
                  <a:pt x="87766" y="87086"/>
                </a:moveTo>
                <a:cubicBezTo>
                  <a:pt x="78014" y="87086"/>
                  <a:pt x="72571" y="87539"/>
                  <a:pt x="71437" y="88447"/>
                </a:cubicBezTo>
                <a:cubicBezTo>
                  <a:pt x="71210" y="88673"/>
                  <a:pt x="70983" y="89013"/>
                  <a:pt x="70757" y="89467"/>
                </a:cubicBezTo>
                <a:cubicBezTo>
                  <a:pt x="70983" y="91508"/>
                  <a:pt x="71210" y="93039"/>
                  <a:pt x="71437" y="94059"/>
                </a:cubicBezTo>
                <a:cubicBezTo>
                  <a:pt x="71664" y="94400"/>
                  <a:pt x="72089" y="94768"/>
                  <a:pt x="72713" y="95165"/>
                </a:cubicBezTo>
                <a:cubicBezTo>
                  <a:pt x="73336" y="95562"/>
                  <a:pt x="73762" y="96157"/>
                  <a:pt x="73988" y="96951"/>
                </a:cubicBezTo>
                <a:cubicBezTo>
                  <a:pt x="74215" y="97405"/>
                  <a:pt x="74640" y="98567"/>
                  <a:pt x="75264" y="100438"/>
                </a:cubicBezTo>
                <a:cubicBezTo>
                  <a:pt x="75888" y="102309"/>
                  <a:pt x="76285" y="103471"/>
                  <a:pt x="76455" y="103925"/>
                </a:cubicBezTo>
                <a:cubicBezTo>
                  <a:pt x="76625" y="104378"/>
                  <a:pt x="77050" y="105342"/>
                  <a:pt x="77730" y="106816"/>
                </a:cubicBezTo>
                <a:cubicBezTo>
                  <a:pt x="78411" y="108290"/>
                  <a:pt x="78893" y="109254"/>
                  <a:pt x="79176" y="109708"/>
                </a:cubicBezTo>
                <a:cubicBezTo>
                  <a:pt x="79460" y="110161"/>
                  <a:pt x="79970" y="110955"/>
                  <a:pt x="80707" y="112089"/>
                </a:cubicBezTo>
                <a:cubicBezTo>
                  <a:pt x="81444" y="113223"/>
                  <a:pt x="82124" y="113988"/>
                  <a:pt x="82748" y="114385"/>
                </a:cubicBezTo>
                <a:cubicBezTo>
                  <a:pt x="83372" y="114782"/>
                  <a:pt x="84165" y="115321"/>
                  <a:pt x="85129" y="116001"/>
                </a:cubicBezTo>
                <a:cubicBezTo>
                  <a:pt x="86093" y="116681"/>
                  <a:pt x="87085" y="117135"/>
                  <a:pt x="88106" y="117362"/>
                </a:cubicBezTo>
                <a:cubicBezTo>
                  <a:pt x="89126" y="117588"/>
                  <a:pt x="90289" y="117815"/>
                  <a:pt x="91593" y="118042"/>
                </a:cubicBezTo>
                <a:cubicBezTo>
                  <a:pt x="92897" y="118269"/>
                  <a:pt x="94286" y="118382"/>
                  <a:pt x="95760" y="118382"/>
                </a:cubicBezTo>
                <a:cubicBezTo>
                  <a:pt x="99842" y="118382"/>
                  <a:pt x="103187" y="117674"/>
                  <a:pt x="105795" y="116256"/>
                </a:cubicBezTo>
                <a:cubicBezTo>
                  <a:pt x="108403" y="114839"/>
                  <a:pt x="110246" y="113138"/>
                  <a:pt x="111323" y="111153"/>
                </a:cubicBezTo>
                <a:cubicBezTo>
                  <a:pt x="112400" y="109169"/>
                  <a:pt x="113222" y="107213"/>
                  <a:pt x="113789" y="105285"/>
                </a:cubicBezTo>
                <a:cubicBezTo>
                  <a:pt x="114356" y="103358"/>
                  <a:pt x="115008" y="101685"/>
                  <a:pt x="115745" y="100268"/>
                </a:cubicBezTo>
                <a:cubicBezTo>
                  <a:pt x="116482" y="98850"/>
                  <a:pt x="117474" y="98142"/>
                  <a:pt x="118722" y="98142"/>
                </a:cubicBezTo>
                <a:lnTo>
                  <a:pt x="120763" y="98142"/>
                </a:lnTo>
                <a:cubicBezTo>
                  <a:pt x="122010" y="98142"/>
                  <a:pt x="123002" y="98850"/>
                  <a:pt x="123739" y="100268"/>
                </a:cubicBezTo>
                <a:cubicBezTo>
                  <a:pt x="124476" y="101685"/>
                  <a:pt x="125129" y="103358"/>
                  <a:pt x="125695" y="105285"/>
                </a:cubicBezTo>
                <a:cubicBezTo>
                  <a:pt x="126262" y="107213"/>
                  <a:pt x="127085" y="109169"/>
                  <a:pt x="128162" y="111153"/>
                </a:cubicBezTo>
                <a:cubicBezTo>
                  <a:pt x="129239" y="113138"/>
                  <a:pt x="131082" y="114839"/>
                  <a:pt x="133690" y="116256"/>
                </a:cubicBezTo>
                <a:cubicBezTo>
                  <a:pt x="136298" y="117674"/>
                  <a:pt x="139643" y="118382"/>
                  <a:pt x="143725" y="118382"/>
                </a:cubicBezTo>
                <a:cubicBezTo>
                  <a:pt x="145199" y="118382"/>
                  <a:pt x="146588" y="118269"/>
                  <a:pt x="147892" y="118042"/>
                </a:cubicBezTo>
                <a:cubicBezTo>
                  <a:pt x="149196" y="117815"/>
                  <a:pt x="150358" y="117588"/>
                  <a:pt x="151379" y="117362"/>
                </a:cubicBezTo>
                <a:cubicBezTo>
                  <a:pt x="152400" y="117135"/>
                  <a:pt x="153392" y="116681"/>
                  <a:pt x="154356" y="116001"/>
                </a:cubicBezTo>
                <a:cubicBezTo>
                  <a:pt x="155319" y="115321"/>
                  <a:pt x="156113" y="114782"/>
                  <a:pt x="156737" y="114385"/>
                </a:cubicBezTo>
                <a:cubicBezTo>
                  <a:pt x="157360" y="113988"/>
                  <a:pt x="158041" y="113223"/>
                  <a:pt x="158778" y="112089"/>
                </a:cubicBezTo>
                <a:cubicBezTo>
                  <a:pt x="159515" y="110955"/>
                  <a:pt x="160025" y="110161"/>
                  <a:pt x="160309" y="109708"/>
                </a:cubicBezTo>
                <a:cubicBezTo>
                  <a:pt x="160592" y="109254"/>
                  <a:pt x="161074" y="108290"/>
                  <a:pt x="161754" y="106816"/>
                </a:cubicBezTo>
                <a:cubicBezTo>
                  <a:pt x="162435" y="105342"/>
                  <a:pt x="162860" y="104378"/>
                  <a:pt x="163030" y="103925"/>
                </a:cubicBezTo>
                <a:cubicBezTo>
                  <a:pt x="163200" y="103471"/>
                  <a:pt x="163597" y="102309"/>
                  <a:pt x="164221" y="100438"/>
                </a:cubicBezTo>
                <a:cubicBezTo>
                  <a:pt x="164844" y="98567"/>
                  <a:pt x="165270" y="97405"/>
                  <a:pt x="165496" y="96951"/>
                </a:cubicBezTo>
                <a:cubicBezTo>
                  <a:pt x="165723" y="96157"/>
                  <a:pt x="166148" y="95562"/>
                  <a:pt x="166772" y="95165"/>
                </a:cubicBezTo>
                <a:cubicBezTo>
                  <a:pt x="167396" y="94768"/>
                  <a:pt x="167821" y="94400"/>
                  <a:pt x="168048" y="94059"/>
                </a:cubicBezTo>
                <a:cubicBezTo>
                  <a:pt x="168274" y="93039"/>
                  <a:pt x="168501" y="91508"/>
                  <a:pt x="168728" y="89467"/>
                </a:cubicBezTo>
                <a:cubicBezTo>
                  <a:pt x="168501" y="89013"/>
                  <a:pt x="168274" y="88673"/>
                  <a:pt x="168048" y="88447"/>
                </a:cubicBezTo>
                <a:cubicBezTo>
                  <a:pt x="166914" y="87539"/>
                  <a:pt x="161471" y="87086"/>
                  <a:pt x="151719" y="87086"/>
                </a:cubicBezTo>
                <a:cubicBezTo>
                  <a:pt x="143782" y="87086"/>
                  <a:pt x="134313" y="88163"/>
                  <a:pt x="123314" y="90318"/>
                </a:cubicBezTo>
                <a:cubicBezTo>
                  <a:pt x="122520" y="90544"/>
                  <a:pt x="121330" y="90658"/>
                  <a:pt x="119742" y="90658"/>
                </a:cubicBezTo>
                <a:cubicBezTo>
                  <a:pt x="118155" y="90658"/>
                  <a:pt x="116964" y="90544"/>
                  <a:pt x="116170" y="90318"/>
                </a:cubicBezTo>
                <a:cubicBezTo>
                  <a:pt x="105171" y="88163"/>
                  <a:pt x="95703" y="87086"/>
                  <a:pt x="87766" y="87086"/>
                </a:cubicBezTo>
                <a:close/>
                <a:moveTo>
                  <a:pt x="91167" y="0"/>
                </a:moveTo>
                <a:cubicBezTo>
                  <a:pt x="94569" y="0"/>
                  <a:pt x="99332" y="1758"/>
                  <a:pt x="105455" y="5273"/>
                </a:cubicBezTo>
                <a:cubicBezTo>
                  <a:pt x="111578" y="8788"/>
                  <a:pt x="116341" y="10546"/>
                  <a:pt x="119742" y="10546"/>
                </a:cubicBezTo>
                <a:cubicBezTo>
                  <a:pt x="123144" y="10546"/>
                  <a:pt x="127907" y="8788"/>
                  <a:pt x="134030" y="5273"/>
                </a:cubicBezTo>
                <a:cubicBezTo>
                  <a:pt x="140153" y="1758"/>
                  <a:pt x="144916" y="0"/>
                  <a:pt x="148317" y="0"/>
                </a:cubicBezTo>
                <a:cubicBezTo>
                  <a:pt x="153307" y="0"/>
                  <a:pt x="157616" y="2098"/>
                  <a:pt x="161244" y="6293"/>
                </a:cubicBezTo>
                <a:cubicBezTo>
                  <a:pt x="165326" y="11056"/>
                  <a:pt x="169323" y="17519"/>
                  <a:pt x="173235" y="25684"/>
                </a:cubicBezTo>
                <a:cubicBezTo>
                  <a:pt x="177148" y="33848"/>
                  <a:pt x="180067" y="41445"/>
                  <a:pt x="181995" y="48476"/>
                </a:cubicBezTo>
                <a:cubicBezTo>
                  <a:pt x="205808" y="53238"/>
                  <a:pt x="217714" y="58851"/>
                  <a:pt x="217714" y="65314"/>
                </a:cubicBezTo>
                <a:cubicBezTo>
                  <a:pt x="217714" y="71664"/>
                  <a:pt x="206715" y="77107"/>
                  <a:pt x="184716" y="81643"/>
                </a:cubicBezTo>
                <a:cubicBezTo>
                  <a:pt x="185510" y="90828"/>
                  <a:pt x="184376" y="99899"/>
                  <a:pt x="181315" y="108857"/>
                </a:cubicBezTo>
                <a:lnTo>
                  <a:pt x="217714" y="108857"/>
                </a:lnTo>
                <a:lnTo>
                  <a:pt x="203766" y="147127"/>
                </a:lnTo>
                <a:cubicBezTo>
                  <a:pt x="210910" y="150869"/>
                  <a:pt x="217005" y="156341"/>
                  <a:pt x="222051" y="163541"/>
                </a:cubicBezTo>
                <a:cubicBezTo>
                  <a:pt x="227097" y="170741"/>
                  <a:pt x="230811" y="178877"/>
                  <a:pt x="233192" y="187949"/>
                </a:cubicBezTo>
                <a:cubicBezTo>
                  <a:pt x="235573" y="197020"/>
                  <a:pt x="237217" y="205610"/>
                  <a:pt x="238124" y="213717"/>
                </a:cubicBezTo>
                <a:cubicBezTo>
                  <a:pt x="239032" y="221825"/>
                  <a:pt x="239485" y="230244"/>
                  <a:pt x="239485" y="238976"/>
                </a:cubicBezTo>
                <a:cubicBezTo>
                  <a:pt x="239485" y="252696"/>
                  <a:pt x="235346" y="263468"/>
                  <a:pt x="227069" y="271293"/>
                </a:cubicBezTo>
                <a:cubicBezTo>
                  <a:pt x="218791" y="279117"/>
                  <a:pt x="207792" y="283029"/>
                  <a:pt x="194071" y="283029"/>
                </a:cubicBezTo>
                <a:lnTo>
                  <a:pt x="45413" y="283029"/>
                </a:lnTo>
                <a:cubicBezTo>
                  <a:pt x="31693" y="283029"/>
                  <a:pt x="20694" y="279117"/>
                  <a:pt x="12416" y="271293"/>
                </a:cubicBezTo>
                <a:cubicBezTo>
                  <a:pt x="4138" y="263468"/>
                  <a:pt x="0" y="252696"/>
                  <a:pt x="0" y="238976"/>
                </a:cubicBezTo>
                <a:cubicBezTo>
                  <a:pt x="0" y="232059"/>
                  <a:pt x="255" y="225368"/>
                  <a:pt x="765" y="218905"/>
                </a:cubicBezTo>
                <a:cubicBezTo>
                  <a:pt x="1275" y="212442"/>
                  <a:pt x="2352" y="205326"/>
                  <a:pt x="3997" y="197559"/>
                </a:cubicBezTo>
                <a:cubicBezTo>
                  <a:pt x="5641" y="189791"/>
                  <a:pt x="7767" y="182789"/>
                  <a:pt x="10375" y="176553"/>
                </a:cubicBezTo>
                <a:cubicBezTo>
                  <a:pt x="12983" y="170316"/>
                  <a:pt x="16583" y="164448"/>
                  <a:pt x="21176" y="158949"/>
                </a:cubicBezTo>
                <a:cubicBezTo>
                  <a:pt x="25768" y="153449"/>
                  <a:pt x="31069" y="149225"/>
                  <a:pt x="37079" y="146277"/>
                </a:cubicBezTo>
                <a:lnTo>
                  <a:pt x="21771" y="108857"/>
                </a:lnTo>
                <a:lnTo>
                  <a:pt x="58170" y="108857"/>
                </a:lnTo>
                <a:cubicBezTo>
                  <a:pt x="55675" y="101600"/>
                  <a:pt x="54428" y="94343"/>
                  <a:pt x="54428" y="87086"/>
                </a:cubicBezTo>
                <a:cubicBezTo>
                  <a:pt x="54428" y="85725"/>
                  <a:pt x="54541" y="83911"/>
                  <a:pt x="54768" y="81643"/>
                </a:cubicBezTo>
                <a:cubicBezTo>
                  <a:pt x="32770" y="77107"/>
                  <a:pt x="21771" y="71664"/>
                  <a:pt x="21771" y="65314"/>
                </a:cubicBezTo>
                <a:cubicBezTo>
                  <a:pt x="21771" y="58851"/>
                  <a:pt x="33677" y="53238"/>
                  <a:pt x="57490" y="48476"/>
                </a:cubicBezTo>
                <a:cubicBezTo>
                  <a:pt x="59417" y="41445"/>
                  <a:pt x="62337" y="33848"/>
                  <a:pt x="66249" y="25684"/>
                </a:cubicBezTo>
                <a:cubicBezTo>
                  <a:pt x="70161" y="17519"/>
                  <a:pt x="74158" y="11056"/>
                  <a:pt x="78241" y="6293"/>
                </a:cubicBezTo>
                <a:cubicBezTo>
                  <a:pt x="81869" y="2098"/>
                  <a:pt x="86178" y="0"/>
                  <a:pt x="911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schemeClr val="bg1"/>
              </a:solidFill>
            </a:endParaRPr>
          </a:p>
        </p:txBody>
      </p:sp>
      <p:sp>
        <p:nvSpPr>
          <p:cNvPr id="21" name="稻壳儿榴莲果果"/>
          <p:cNvSpPr txBox="1"/>
          <p:nvPr/>
        </p:nvSpPr>
        <p:spPr>
          <a:xfrm>
            <a:off x="9328275" y="1257797"/>
            <a:ext cx="1836248" cy="307777"/>
          </a:xfrm>
          <a:prstGeom prst="rect">
            <a:avLst/>
          </a:prstGeom>
          <a:noFill/>
        </p:spPr>
        <p:txBody>
          <a:bodyPr wrap="square" rtlCol="0">
            <a:spAutoFit/>
          </a:bodyPr>
          <a:lstStyle/>
          <a:p>
            <a:pPr algn="ctr"/>
            <a:r>
              <a:rPr lang="zh-CN" altLang="en-US" sz="1400" dirty="0" smtClea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id-ID"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2" name="稻壳儿榴莲果果"/>
          <p:cNvSpPr/>
          <p:nvPr/>
        </p:nvSpPr>
        <p:spPr>
          <a:xfrm>
            <a:off x="9077859" y="1572679"/>
            <a:ext cx="2337080" cy="553998"/>
          </a:xfrm>
          <a:prstGeom prst="rect">
            <a:avLst/>
          </a:prstGeom>
        </p:spPr>
        <p:txBody>
          <a:bodyPr wrap="square">
            <a:spAutoFit/>
          </a:bodyPr>
          <a:lstStyle/>
          <a:p>
            <a:pPr algn="ctr">
              <a:lnSpc>
                <a:spcPct val="150000"/>
              </a:lnSpc>
            </a:pPr>
            <a:r>
              <a:rPr lang="id-ID" sz="1000" dirty="0">
                <a:solidFill>
                  <a:schemeClr val="bg1"/>
                </a:solidFill>
              </a:rPr>
              <a:t>Lorem ipsum dolor sit amet, consectetuer adipiscing elit. </a:t>
            </a:r>
          </a:p>
        </p:txBody>
      </p:sp>
      <p:sp>
        <p:nvSpPr>
          <p:cNvPr id="27" name="稻壳儿榴莲果果"/>
          <p:cNvSpPr/>
          <p:nvPr/>
        </p:nvSpPr>
        <p:spPr>
          <a:xfrm>
            <a:off x="8880145" y="4380932"/>
            <a:ext cx="2784143" cy="1869744"/>
          </a:xfrm>
          <a:prstGeom prst="rect">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31" name="稻壳儿榴莲果果"/>
          <p:cNvSpPr/>
          <p:nvPr/>
        </p:nvSpPr>
        <p:spPr>
          <a:xfrm>
            <a:off x="6088545" y="2510084"/>
            <a:ext cx="2784143" cy="1869744"/>
          </a:xfrm>
          <a:prstGeom prst="rect">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p>
        </p:txBody>
      </p:sp>
      <p:sp>
        <p:nvSpPr>
          <p:cNvPr id="36" name="稻壳儿榴莲果果"/>
          <p:cNvSpPr txBox="1"/>
          <p:nvPr/>
        </p:nvSpPr>
        <p:spPr>
          <a:xfrm>
            <a:off x="6562328" y="3241624"/>
            <a:ext cx="1836248" cy="307777"/>
          </a:xfrm>
          <a:prstGeom prst="rect">
            <a:avLst/>
          </a:prstGeom>
          <a:noFill/>
        </p:spPr>
        <p:txBody>
          <a:bodyPr wrap="square" rtlCol="0">
            <a:spAutoFit/>
          </a:bodyPr>
          <a:lstStyle/>
          <a:p>
            <a:pPr algn="ctr"/>
            <a:r>
              <a:rPr lang="zh-CN" altLang="en-US"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id-ID" altLang="zh-CN"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7" name="稻壳儿榴莲果果"/>
          <p:cNvSpPr/>
          <p:nvPr/>
        </p:nvSpPr>
        <p:spPr>
          <a:xfrm>
            <a:off x="6311912" y="3531453"/>
            <a:ext cx="2337080" cy="553998"/>
          </a:xfrm>
          <a:prstGeom prst="rect">
            <a:avLst/>
          </a:prstGeom>
        </p:spPr>
        <p:txBody>
          <a:bodyPr wrap="square">
            <a:spAutoFit/>
          </a:bodyPr>
          <a:lstStyle/>
          <a:p>
            <a:pPr algn="ctr">
              <a:lnSpc>
                <a:spcPct val="150000"/>
              </a:lnSpc>
            </a:pPr>
            <a:r>
              <a:rPr lang="id-ID" sz="1000" dirty="0">
                <a:solidFill>
                  <a:schemeClr val="bg1"/>
                </a:solidFill>
              </a:rPr>
              <a:t>Lorem ipsum dolor sit amet, consectetuer adipiscing elit. </a:t>
            </a:r>
          </a:p>
        </p:txBody>
      </p:sp>
      <p:sp>
        <p:nvSpPr>
          <p:cNvPr id="17" name="稻壳儿榴莲果果"/>
          <p:cNvSpPr>
            <a:spLocks noChangeArrowheads="1"/>
          </p:cNvSpPr>
          <p:nvPr/>
        </p:nvSpPr>
        <p:spPr bwMode="auto">
          <a:xfrm>
            <a:off x="10138296" y="4790065"/>
            <a:ext cx="225063" cy="229691"/>
          </a:xfrm>
          <a:custGeom>
            <a:avLst/>
            <a:gdLst>
              <a:gd name="T0" fmla="*/ 500119 w 426"/>
              <a:gd name="T1" fmla="*/ 308599 h 435"/>
              <a:gd name="T2" fmla="*/ 500119 w 426"/>
              <a:gd name="T3" fmla="*/ 308599 h 435"/>
              <a:gd name="T4" fmla="*/ 308769 w 426"/>
              <a:gd name="T5" fmla="*/ 501292 h 435"/>
              <a:gd name="T6" fmla="*/ 114520 w 426"/>
              <a:gd name="T7" fmla="*/ 308599 h 435"/>
              <a:gd name="T8" fmla="*/ 127567 w 426"/>
              <a:gd name="T9" fmla="*/ 282520 h 435"/>
              <a:gd name="T10" fmla="*/ 0 w 426"/>
              <a:gd name="T11" fmla="*/ 282520 h 435"/>
              <a:gd name="T12" fmla="*/ 0 w 426"/>
              <a:gd name="T13" fmla="*/ 525922 h 435"/>
              <a:gd name="T14" fmla="*/ 89876 w 426"/>
              <a:gd name="T15" fmla="*/ 628788 h 435"/>
              <a:gd name="T16" fmla="*/ 526212 w 426"/>
              <a:gd name="T17" fmla="*/ 628788 h 435"/>
              <a:gd name="T18" fmla="*/ 616088 w 426"/>
              <a:gd name="T19" fmla="*/ 525922 h 435"/>
              <a:gd name="T20" fmla="*/ 616088 w 426"/>
              <a:gd name="T21" fmla="*/ 282520 h 435"/>
              <a:gd name="T22" fmla="*/ 488522 w 426"/>
              <a:gd name="T23" fmla="*/ 282520 h 435"/>
              <a:gd name="T24" fmla="*/ 500119 w 426"/>
              <a:gd name="T25" fmla="*/ 308599 h 435"/>
              <a:gd name="T26" fmla="*/ 526212 w 426"/>
              <a:gd name="T27" fmla="*/ 0 h 435"/>
              <a:gd name="T28" fmla="*/ 526212 w 426"/>
              <a:gd name="T29" fmla="*/ 0 h 435"/>
              <a:gd name="T30" fmla="*/ 89876 w 426"/>
              <a:gd name="T31" fmla="*/ 0 h 435"/>
              <a:gd name="T32" fmla="*/ 0 w 426"/>
              <a:gd name="T33" fmla="*/ 102866 h 435"/>
              <a:gd name="T34" fmla="*/ 0 w 426"/>
              <a:gd name="T35" fmla="*/ 205733 h 435"/>
              <a:gd name="T36" fmla="*/ 153660 w 426"/>
              <a:gd name="T37" fmla="*/ 205733 h 435"/>
              <a:gd name="T38" fmla="*/ 308769 w 426"/>
              <a:gd name="T39" fmla="*/ 128945 h 435"/>
              <a:gd name="T40" fmla="*/ 462429 w 426"/>
              <a:gd name="T41" fmla="*/ 205733 h 435"/>
              <a:gd name="T42" fmla="*/ 616088 w 426"/>
              <a:gd name="T43" fmla="*/ 205733 h 435"/>
              <a:gd name="T44" fmla="*/ 616088 w 426"/>
              <a:gd name="T45" fmla="*/ 102866 h 435"/>
              <a:gd name="T46" fmla="*/ 526212 w 426"/>
              <a:gd name="T47" fmla="*/ 0 h 435"/>
              <a:gd name="T48" fmla="*/ 565352 w 426"/>
              <a:gd name="T49" fmla="*/ 128945 h 435"/>
              <a:gd name="T50" fmla="*/ 565352 w 426"/>
              <a:gd name="T51" fmla="*/ 128945 h 435"/>
              <a:gd name="T52" fmla="*/ 552305 w 426"/>
              <a:gd name="T53" fmla="*/ 140536 h 435"/>
              <a:gd name="T54" fmla="*/ 500119 w 426"/>
              <a:gd name="T55" fmla="*/ 140536 h 435"/>
              <a:gd name="T56" fmla="*/ 475475 w 426"/>
              <a:gd name="T57" fmla="*/ 128945 h 435"/>
              <a:gd name="T58" fmla="*/ 475475 w 426"/>
              <a:gd name="T59" fmla="*/ 76787 h 435"/>
              <a:gd name="T60" fmla="*/ 500119 w 426"/>
              <a:gd name="T61" fmla="*/ 52158 h 435"/>
              <a:gd name="T62" fmla="*/ 552305 w 426"/>
              <a:gd name="T63" fmla="*/ 52158 h 435"/>
              <a:gd name="T64" fmla="*/ 565352 w 426"/>
              <a:gd name="T65" fmla="*/ 76787 h 435"/>
              <a:gd name="T66" fmla="*/ 565352 w 426"/>
              <a:gd name="T67" fmla="*/ 128945 h 435"/>
              <a:gd name="T68" fmla="*/ 423289 w 426"/>
              <a:gd name="T69" fmla="*/ 308599 h 435"/>
              <a:gd name="T70" fmla="*/ 423289 w 426"/>
              <a:gd name="T71" fmla="*/ 308599 h 435"/>
              <a:gd name="T72" fmla="*/ 308769 w 426"/>
              <a:gd name="T73" fmla="*/ 192693 h 435"/>
              <a:gd name="T74" fmla="*/ 191350 w 426"/>
              <a:gd name="T75" fmla="*/ 308599 h 435"/>
              <a:gd name="T76" fmla="*/ 308769 w 426"/>
              <a:gd name="T77" fmla="*/ 424504 h 435"/>
              <a:gd name="T78" fmla="*/ 423289 w 426"/>
              <a:gd name="T79" fmla="*/ 308599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121899" tIns="60949" rIns="121899" bIns="60949" anchor="ctr"/>
          <a:lstStyle/>
          <a:p>
            <a:endParaRPr lang="id-ID" sz="2400">
              <a:solidFill>
                <a:schemeClr val="bg1"/>
              </a:solidFill>
            </a:endParaRPr>
          </a:p>
        </p:txBody>
      </p:sp>
      <p:sp>
        <p:nvSpPr>
          <p:cNvPr id="18" name="稻壳儿榴莲果果"/>
          <p:cNvSpPr>
            <a:spLocks noEditPoints="1"/>
          </p:cNvSpPr>
          <p:nvPr/>
        </p:nvSpPr>
        <p:spPr bwMode="auto">
          <a:xfrm>
            <a:off x="7349192" y="2828087"/>
            <a:ext cx="262520" cy="264973"/>
          </a:xfrm>
          <a:custGeom>
            <a:avLst/>
            <a:gdLst>
              <a:gd name="T0" fmla="*/ 0 w 170"/>
              <a:gd name="T1" fmla="*/ 85 h 170"/>
              <a:gd name="T2" fmla="*/ 170 w 170"/>
              <a:gd name="T3" fmla="*/ 85 h 170"/>
              <a:gd name="T4" fmla="*/ 90 w 170"/>
              <a:gd name="T5" fmla="*/ 125 h 170"/>
              <a:gd name="T6" fmla="*/ 79 w 170"/>
              <a:gd name="T7" fmla="*/ 117 h 170"/>
              <a:gd name="T8" fmla="*/ 67 w 170"/>
              <a:gd name="T9" fmla="*/ 113 h 170"/>
              <a:gd name="T10" fmla="*/ 60 w 170"/>
              <a:gd name="T11" fmla="*/ 103 h 170"/>
              <a:gd name="T12" fmla="*/ 51 w 170"/>
              <a:gd name="T13" fmla="*/ 92 h 170"/>
              <a:gd name="T14" fmla="*/ 47 w 170"/>
              <a:gd name="T15" fmla="*/ 87 h 170"/>
              <a:gd name="T16" fmla="*/ 51 w 170"/>
              <a:gd name="T17" fmla="*/ 99 h 170"/>
              <a:gd name="T18" fmla="*/ 47 w 170"/>
              <a:gd name="T19" fmla="*/ 92 h 170"/>
              <a:gd name="T20" fmla="*/ 39 w 170"/>
              <a:gd name="T21" fmla="*/ 82 h 170"/>
              <a:gd name="T22" fmla="*/ 33 w 170"/>
              <a:gd name="T23" fmla="*/ 67 h 170"/>
              <a:gd name="T24" fmla="*/ 35 w 170"/>
              <a:gd name="T25" fmla="*/ 60 h 170"/>
              <a:gd name="T26" fmla="*/ 27 w 170"/>
              <a:gd name="T27" fmla="*/ 49 h 170"/>
              <a:gd name="T28" fmla="*/ 57 w 170"/>
              <a:gd name="T29" fmla="*/ 25 h 170"/>
              <a:gd name="T30" fmla="*/ 61 w 170"/>
              <a:gd name="T31" fmla="*/ 20 h 170"/>
              <a:gd name="T32" fmla="*/ 64 w 170"/>
              <a:gd name="T33" fmla="*/ 19 h 170"/>
              <a:gd name="T34" fmla="*/ 70 w 170"/>
              <a:gd name="T35" fmla="*/ 23 h 170"/>
              <a:gd name="T36" fmla="*/ 76 w 170"/>
              <a:gd name="T37" fmla="*/ 23 h 170"/>
              <a:gd name="T38" fmla="*/ 76 w 170"/>
              <a:gd name="T39" fmla="*/ 19 h 170"/>
              <a:gd name="T40" fmla="*/ 80 w 170"/>
              <a:gd name="T41" fmla="*/ 20 h 170"/>
              <a:gd name="T42" fmla="*/ 89 w 170"/>
              <a:gd name="T43" fmla="*/ 24 h 170"/>
              <a:gd name="T44" fmla="*/ 95 w 170"/>
              <a:gd name="T45" fmla="*/ 23 h 170"/>
              <a:gd name="T46" fmla="*/ 88 w 170"/>
              <a:gd name="T47" fmla="*/ 27 h 170"/>
              <a:gd name="T48" fmla="*/ 78 w 170"/>
              <a:gd name="T49" fmla="*/ 36 h 170"/>
              <a:gd name="T50" fmla="*/ 91 w 170"/>
              <a:gd name="T51" fmla="*/ 46 h 170"/>
              <a:gd name="T52" fmla="*/ 100 w 170"/>
              <a:gd name="T53" fmla="*/ 52 h 170"/>
              <a:gd name="T54" fmla="*/ 102 w 170"/>
              <a:gd name="T55" fmla="*/ 45 h 170"/>
              <a:gd name="T56" fmla="*/ 102 w 170"/>
              <a:gd name="T57" fmla="*/ 35 h 170"/>
              <a:gd name="T58" fmla="*/ 113 w 170"/>
              <a:gd name="T59" fmla="*/ 35 h 170"/>
              <a:gd name="T60" fmla="*/ 115 w 170"/>
              <a:gd name="T61" fmla="*/ 41 h 170"/>
              <a:gd name="T62" fmla="*/ 119 w 170"/>
              <a:gd name="T63" fmla="*/ 39 h 170"/>
              <a:gd name="T64" fmla="*/ 123 w 170"/>
              <a:gd name="T65" fmla="*/ 39 h 170"/>
              <a:gd name="T66" fmla="*/ 128 w 170"/>
              <a:gd name="T67" fmla="*/ 46 h 170"/>
              <a:gd name="T68" fmla="*/ 134 w 170"/>
              <a:gd name="T69" fmla="*/ 49 h 170"/>
              <a:gd name="T70" fmla="*/ 123 w 170"/>
              <a:gd name="T71" fmla="*/ 54 h 170"/>
              <a:gd name="T72" fmla="*/ 114 w 170"/>
              <a:gd name="T73" fmla="*/ 59 h 170"/>
              <a:gd name="T74" fmla="*/ 120 w 170"/>
              <a:gd name="T75" fmla="*/ 59 h 170"/>
              <a:gd name="T76" fmla="*/ 114 w 170"/>
              <a:gd name="T77" fmla="*/ 66 h 170"/>
              <a:gd name="T78" fmla="*/ 107 w 170"/>
              <a:gd name="T79" fmla="*/ 72 h 170"/>
              <a:gd name="T80" fmla="*/ 103 w 170"/>
              <a:gd name="T81" fmla="*/ 78 h 170"/>
              <a:gd name="T82" fmla="*/ 99 w 170"/>
              <a:gd name="T83" fmla="*/ 85 h 170"/>
              <a:gd name="T84" fmla="*/ 98 w 170"/>
              <a:gd name="T85" fmla="*/ 94 h 170"/>
              <a:gd name="T86" fmla="*/ 95 w 170"/>
              <a:gd name="T87" fmla="*/ 93 h 170"/>
              <a:gd name="T88" fmla="*/ 89 w 170"/>
              <a:gd name="T89" fmla="*/ 90 h 170"/>
              <a:gd name="T90" fmla="*/ 78 w 170"/>
              <a:gd name="T91" fmla="*/ 91 h 170"/>
              <a:gd name="T92" fmla="*/ 75 w 170"/>
              <a:gd name="T93" fmla="*/ 93 h 170"/>
              <a:gd name="T94" fmla="*/ 72 w 170"/>
              <a:gd name="T95" fmla="*/ 103 h 170"/>
              <a:gd name="T96" fmla="*/ 83 w 170"/>
              <a:gd name="T97" fmla="*/ 109 h 170"/>
              <a:gd name="T98" fmla="*/ 87 w 170"/>
              <a:gd name="T99" fmla="*/ 110 h 170"/>
              <a:gd name="T100" fmla="*/ 88 w 170"/>
              <a:gd name="T101" fmla="*/ 115 h 170"/>
              <a:gd name="T102" fmla="*/ 95 w 170"/>
              <a:gd name="T103" fmla="*/ 121 h 170"/>
              <a:gd name="T104" fmla="*/ 94 w 170"/>
              <a:gd name="T105" fmla="*/ 125 h 170"/>
              <a:gd name="T106" fmla="*/ 98 w 170"/>
              <a:gd name="T107" fmla="*/ 151 h 170"/>
              <a:gd name="T108" fmla="*/ 101 w 170"/>
              <a:gd name="T109" fmla="*/ 128 h 170"/>
              <a:gd name="T110" fmla="*/ 107 w 170"/>
              <a:gd name="T111" fmla="*/ 125 h 170"/>
              <a:gd name="T112" fmla="*/ 111 w 170"/>
              <a:gd name="T113" fmla="*/ 127 h 170"/>
              <a:gd name="T114" fmla="*/ 117 w 170"/>
              <a:gd name="T115" fmla="*/ 125 h 170"/>
              <a:gd name="T116" fmla="*/ 123 w 170"/>
              <a:gd name="T117" fmla="*/ 126 h 170"/>
              <a:gd name="T118" fmla="*/ 128 w 170"/>
              <a:gd name="T119" fmla="*/ 129 h 170"/>
              <a:gd name="T120" fmla="*/ 136 w 170"/>
              <a:gd name="T121" fmla="*/ 13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 h="170">
                <a:moveTo>
                  <a:pt x="159" y="42"/>
                </a:moveTo>
                <a:cubicBezTo>
                  <a:pt x="151" y="29"/>
                  <a:pt x="141" y="19"/>
                  <a:pt x="128" y="11"/>
                </a:cubicBezTo>
                <a:cubicBezTo>
                  <a:pt x="115" y="4"/>
                  <a:pt x="101" y="0"/>
                  <a:pt x="85" y="0"/>
                </a:cubicBezTo>
                <a:cubicBezTo>
                  <a:pt x="70" y="0"/>
                  <a:pt x="56" y="4"/>
                  <a:pt x="43" y="11"/>
                </a:cubicBezTo>
                <a:cubicBezTo>
                  <a:pt x="29" y="19"/>
                  <a:pt x="19" y="29"/>
                  <a:pt x="12" y="42"/>
                </a:cubicBezTo>
                <a:cubicBezTo>
                  <a:pt x="4" y="55"/>
                  <a:pt x="0" y="70"/>
                  <a:pt x="0" y="85"/>
                </a:cubicBezTo>
                <a:cubicBezTo>
                  <a:pt x="0" y="100"/>
                  <a:pt x="4" y="115"/>
                  <a:pt x="12" y="128"/>
                </a:cubicBezTo>
                <a:cubicBezTo>
                  <a:pt x="19" y="141"/>
                  <a:pt x="29" y="151"/>
                  <a:pt x="43" y="159"/>
                </a:cubicBezTo>
                <a:cubicBezTo>
                  <a:pt x="56" y="166"/>
                  <a:pt x="70" y="170"/>
                  <a:pt x="85" y="170"/>
                </a:cubicBezTo>
                <a:cubicBezTo>
                  <a:pt x="101" y="170"/>
                  <a:pt x="115" y="166"/>
                  <a:pt x="128" y="159"/>
                </a:cubicBezTo>
                <a:cubicBezTo>
                  <a:pt x="141" y="151"/>
                  <a:pt x="151" y="141"/>
                  <a:pt x="159" y="128"/>
                </a:cubicBezTo>
                <a:cubicBezTo>
                  <a:pt x="166" y="115"/>
                  <a:pt x="170" y="100"/>
                  <a:pt x="170" y="85"/>
                </a:cubicBezTo>
                <a:cubicBezTo>
                  <a:pt x="170" y="70"/>
                  <a:pt x="166" y="55"/>
                  <a:pt x="159" y="42"/>
                </a:cubicBezTo>
                <a:close/>
                <a:moveTo>
                  <a:pt x="96" y="130"/>
                </a:moveTo>
                <a:cubicBezTo>
                  <a:pt x="95" y="129"/>
                  <a:pt x="95" y="128"/>
                  <a:pt x="95" y="128"/>
                </a:cubicBezTo>
                <a:cubicBezTo>
                  <a:pt x="95" y="128"/>
                  <a:pt x="95" y="128"/>
                  <a:pt x="94" y="129"/>
                </a:cubicBezTo>
                <a:cubicBezTo>
                  <a:pt x="94" y="128"/>
                  <a:pt x="93" y="128"/>
                  <a:pt x="92" y="127"/>
                </a:cubicBezTo>
                <a:cubicBezTo>
                  <a:pt x="91" y="126"/>
                  <a:pt x="91" y="126"/>
                  <a:pt x="90" y="125"/>
                </a:cubicBezTo>
                <a:cubicBezTo>
                  <a:pt x="90" y="125"/>
                  <a:pt x="90" y="125"/>
                  <a:pt x="90" y="124"/>
                </a:cubicBezTo>
                <a:cubicBezTo>
                  <a:pt x="89" y="124"/>
                  <a:pt x="89" y="123"/>
                  <a:pt x="89" y="123"/>
                </a:cubicBezTo>
                <a:cubicBezTo>
                  <a:pt x="88" y="122"/>
                  <a:pt x="88" y="121"/>
                  <a:pt x="88" y="121"/>
                </a:cubicBezTo>
                <a:cubicBezTo>
                  <a:pt x="88" y="120"/>
                  <a:pt x="88" y="120"/>
                  <a:pt x="88" y="120"/>
                </a:cubicBezTo>
                <a:cubicBezTo>
                  <a:pt x="86" y="121"/>
                  <a:pt x="84" y="120"/>
                  <a:pt x="82" y="119"/>
                </a:cubicBezTo>
                <a:cubicBezTo>
                  <a:pt x="81" y="119"/>
                  <a:pt x="80" y="118"/>
                  <a:pt x="79" y="117"/>
                </a:cubicBezTo>
                <a:cubicBezTo>
                  <a:pt x="78" y="115"/>
                  <a:pt x="77" y="115"/>
                  <a:pt x="76" y="115"/>
                </a:cubicBezTo>
                <a:cubicBezTo>
                  <a:pt x="76" y="115"/>
                  <a:pt x="75" y="115"/>
                  <a:pt x="75" y="115"/>
                </a:cubicBezTo>
                <a:cubicBezTo>
                  <a:pt x="74" y="116"/>
                  <a:pt x="73" y="116"/>
                  <a:pt x="73" y="116"/>
                </a:cubicBezTo>
                <a:cubicBezTo>
                  <a:pt x="73" y="116"/>
                  <a:pt x="72" y="115"/>
                  <a:pt x="71" y="115"/>
                </a:cubicBezTo>
                <a:cubicBezTo>
                  <a:pt x="71" y="115"/>
                  <a:pt x="70" y="115"/>
                  <a:pt x="69" y="114"/>
                </a:cubicBezTo>
                <a:cubicBezTo>
                  <a:pt x="68" y="113"/>
                  <a:pt x="67" y="113"/>
                  <a:pt x="67" y="113"/>
                </a:cubicBezTo>
                <a:cubicBezTo>
                  <a:pt x="65" y="112"/>
                  <a:pt x="65" y="112"/>
                  <a:pt x="65" y="112"/>
                </a:cubicBezTo>
                <a:cubicBezTo>
                  <a:pt x="64" y="111"/>
                  <a:pt x="64" y="111"/>
                  <a:pt x="64" y="111"/>
                </a:cubicBezTo>
                <a:cubicBezTo>
                  <a:pt x="63" y="111"/>
                  <a:pt x="63" y="110"/>
                  <a:pt x="62" y="110"/>
                </a:cubicBezTo>
                <a:cubicBezTo>
                  <a:pt x="62" y="110"/>
                  <a:pt x="61" y="109"/>
                  <a:pt x="61" y="109"/>
                </a:cubicBezTo>
                <a:cubicBezTo>
                  <a:pt x="61" y="108"/>
                  <a:pt x="61" y="107"/>
                  <a:pt x="61" y="106"/>
                </a:cubicBezTo>
                <a:cubicBezTo>
                  <a:pt x="60" y="105"/>
                  <a:pt x="60" y="104"/>
                  <a:pt x="60" y="103"/>
                </a:cubicBezTo>
                <a:cubicBezTo>
                  <a:pt x="59" y="102"/>
                  <a:pt x="59" y="102"/>
                  <a:pt x="58" y="101"/>
                </a:cubicBezTo>
                <a:cubicBezTo>
                  <a:pt x="57" y="100"/>
                  <a:pt x="56" y="100"/>
                  <a:pt x="56" y="100"/>
                </a:cubicBezTo>
                <a:cubicBezTo>
                  <a:pt x="56" y="100"/>
                  <a:pt x="56" y="99"/>
                  <a:pt x="56" y="98"/>
                </a:cubicBezTo>
                <a:cubicBezTo>
                  <a:pt x="55" y="97"/>
                  <a:pt x="55" y="96"/>
                  <a:pt x="54" y="96"/>
                </a:cubicBezTo>
                <a:cubicBezTo>
                  <a:pt x="54" y="96"/>
                  <a:pt x="54" y="95"/>
                  <a:pt x="53" y="95"/>
                </a:cubicBezTo>
                <a:cubicBezTo>
                  <a:pt x="52" y="94"/>
                  <a:pt x="52" y="93"/>
                  <a:pt x="51" y="92"/>
                </a:cubicBezTo>
                <a:cubicBezTo>
                  <a:pt x="50" y="92"/>
                  <a:pt x="50" y="91"/>
                  <a:pt x="50" y="90"/>
                </a:cubicBezTo>
                <a:cubicBezTo>
                  <a:pt x="49" y="90"/>
                  <a:pt x="49" y="89"/>
                  <a:pt x="49" y="88"/>
                </a:cubicBezTo>
                <a:cubicBezTo>
                  <a:pt x="50" y="88"/>
                  <a:pt x="49" y="88"/>
                  <a:pt x="49" y="88"/>
                </a:cubicBezTo>
                <a:cubicBezTo>
                  <a:pt x="49" y="88"/>
                  <a:pt x="49" y="88"/>
                  <a:pt x="48" y="88"/>
                </a:cubicBezTo>
                <a:cubicBezTo>
                  <a:pt x="48" y="88"/>
                  <a:pt x="48" y="87"/>
                  <a:pt x="47" y="87"/>
                </a:cubicBezTo>
                <a:cubicBezTo>
                  <a:pt x="47" y="87"/>
                  <a:pt x="47" y="87"/>
                  <a:pt x="47" y="87"/>
                </a:cubicBezTo>
                <a:cubicBezTo>
                  <a:pt x="47" y="87"/>
                  <a:pt x="47" y="88"/>
                  <a:pt x="47" y="89"/>
                </a:cubicBezTo>
                <a:cubicBezTo>
                  <a:pt x="47" y="90"/>
                  <a:pt x="48" y="90"/>
                  <a:pt x="48" y="90"/>
                </a:cubicBezTo>
                <a:cubicBezTo>
                  <a:pt x="48" y="91"/>
                  <a:pt x="49" y="92"/>
                  <a:pt x="50" y="94"/>
                </a:cubicBezTo>
                <a:cubicBezTo>
                  <a:pt x="52" y="97"/>
                  <a:pt x="53" y="99"/>
                  <a:pt x="52" y="101"/>
                </a:cubicBezTo>
                <a:cubicBezTo>
                  <a:pt x="52" y="101"/>
                  <a:pt x="52" y="101"/>
                  <a:pt x="52" y="100"/>
                </a:cubicBezTo>
                <a:cubicBezTo>
                  <a:pt x="51" y="100"/>
                  <a:pt x="51" y="100"/>
                  <a:pt x="51" y="99"/>
                </a:cubicBezTo>
                <a:cubicBezTo>
                  <a:pt x="51" y="99"/>
                  <a:pt x="51" y="98"/>
                  <a:pt x="51" y="98"/>
                </a:cubicBezTo>
                <a:cubicBezTo>
                  <a:pt x="51" y="98"/>
                  <a:pt x="50" y="97"/>
                  <a:pt x="49" y="97"/>
                </a:cubicBezTo>
                <a:cubicBezTo>
                  <a:pt x="48" y="96"/>
                  <a:pt x="48" y="96"/>
                  <a:pt x="48" y="95"/>
                </a:cubicBezTo>
                <a:cubicBezTo>
                  <a:pt x="48" y="95"/>
                  <a:pt x="48" y="95"/>
                  <a:pt x="48" y="95"/>
                </a:cubicBezTo>
                <a:cubicBezTo>
                  <a:pt x="48" y="95"/>
                  <a:pt x="48" y="95"/>
                  <a:pt x="48" y="95"/>
                </a:cubicBezTo>
                <a:cubicBezTo>
                  <a:pt x="48" y="94"/>
                  <a:pt x="48" y="93"/>
                  <a:pt x="47" y="92"/>
                </a:cubicBezTo>
                <a:cubicBezTo>
                  <a:pt x="46" y="91"/>
                  <a:pt x="46" y="90"/>
                  <a:pt x="46" y="90"/>
                </a:cubicBezTo>
                <a:cubicBezTo>
                  <a:pt x="45" y="90"/>
                  <a:pt x="45" y="89"/>
                  <a:pt x="44" y="87"/>
                </a:cubicBezTo>
                <a:cubicBezTo>
                  <a:pt x="44" y="86"/>
                  <a:pt x="44" y="85"/>
                  <a:pt x="43" y="85"/>
                </a:cubicBezTo>
                <a:cubicBezTo>
                  <a:pt x="43" y="85"/>
                  <a:pt x="43" y="84"/>
                  <a:pt x="42" y="84"/>
                </a:cubicBezTo>
                <a:cubicBezTo>
                  <a:pt x="42" y="83"/>
                  <a:pt x="41" y="83"/>
                  <a:pt x="40" y="83"/>
                </a:cubicBezTo>
                <a:cubicBezTo>
                  <a:pt x="40" y="82"/>
                  <a:pt x="39" y="82"/>
                  <a:pt x="39" y="82"/>
                </a:cubicBezTo>
                <a:cubicBezTo>
                  <a:pt x="39" y="82"/>
                  <a:pt x="39" y="81"/>
                  <a:pt x="38" y="81"/>
                </a:cubicBezTo>
                <a:cubicBezTo>
                  <a:pt x="36" y="78"/>
                  <a:pt x="35" y="76"/>
                  <a:pt x="36" y="76"/>
                </a:cubicBezTo>
                <a:cubicBezTo>
                  <a:pt x="35" y="76"/>
                  <a:pt x="34" y="76"/>
                  <a:pt x="34" y="74"/>
                </a:cubicBezTo>
                <a:cubicBezTo>
                  <a:pt x="33" y="72"/>
                  <a:pt x="33" y="71"/>
                  <a:pt x="33" y="70"/>
                </a:cubicBezTo>
                <a:cubicBezTo>
                  <a:pt x="33" y="70"/>
                  <a:pt x="33" y="70"/>
                  <a:pt x="33" y="70"/>
                </a:cubicBezTo>
                <a:cubicBezTo>
                  <a:pt x="33" y="70"/>
                  <a:pt x="33" y="69"/>
                  <a:pt x="33" y="67"/>
                </a:cubicBezTo>
                <a:cubicBezTo>
                  <a:pt x="33" y="66"/>
                  <a:pt x="33" y="65"/>
                  <a:pt x="33" y="63"/>
                </a:cubicBezTo>
                <a:cubicBezTo>
                  <a:pt x="33" y="62"/>
                  <a:pt x="34" y="62"/>
                  <a:pt x="34" y="62"/>
                </a:cubicBezTo>
                <a:cubicBezTo>
                  <a:pt x="34" y="62"/>
                  <a:pt x="33" y="61"/>
                  <a:pt x="33" y="60"/>
                </a:cubicBezTo>
                <a:cubicBezTo>
                  <a:pt x="33" y="59"/>
                  <a:pt x="33" y="59"/>
                  <a:pt x="33" y="58"/>
                </a:cubicBezTo>
                <a:cubicBezTo>
                  <a:pt x="33" y="58"/>
                  <a:pt x="33" y="58"/>
                  <a:pt x="34" y="59"/>
                </a:cubicBezTo>
                <a:cubicBezTo>
                  <a:pt x="35" y="59"/>
                  <a:pt x="35" y="60"/>
                  <a:pt x="35" y="60"/>
                </a:cubicBezTo>
                <a:cubicBezTo>
                  <a:pt x="36" y="59"/>
                  <a:pt x="36" y="59"/>
                  <a:pt x="36" y="58"/>
                </a:cubicBezTo>
                <a:cubicBezTo>
                  <a:pt x="36" y="57"/>
                  <a:pt x="35" y="57"/>
                  <a:pt x="34" y="55"/>
                </a:cubicBezTo>
                <a:cubicBezTo>
                  <a:pt x="31" y="53"/>
                  <a:pt x="29" y="52"/>
                  <a:pt x="29" y="52"/>
                </a:cubicBezTo>
                <a:cubicBezTo>
                  <a:pt x="29" y="52"/>
                  <a:pt x="29" y="51"/>
                  <a:pt x="29" y="50"/>
                </a:cubicBezTo>
                <a:cubicBezTo>
                  <a:pt x="28" y="51"/>
                  <a:pt x="27" y="51"/>
                  <a:pt x="27" y="51"/>
                </a:cubicBezTo>
                <a:cubicBezTo>
                  <a:pt x="27" y="50"/>
                  <a:pt x="27" y="50"/>
                  <a:pt x="27" y="49"/>
                </a:cubicBezTo>
                <a:cubicBezTo>
                  <a:pt x="27" y="49"/>
                  <a:pt x="27" y="49"/>
                  <a:pt x="27" y="48"/>
                </a:cubicBezTo>
                <a:cubicBezTo>
                  <a:pt x="26" y="48"/>
                  <a:pt x="26" y="48"/>
                  <a:pt x="25" y="48"/>
                </a:cubicBezTo>
                <a:cubicBezTo>
                  <a:pt x="32" y="37"/>
                  <a:pt x="40" y="29"/>
                  <a:pt x="51" y="23"/>
                </a:cubicBezTo>
                <a:cubicBezTo>
                  <a:pt x="52" y="23"/>
                  <a:pt x="52" y="23"/>
                  <a:pt x="54" y="23"/>
                </a:cubicBezTo>
                <a:cubicBezTo>
                  <a:pt x="54" y="23"/>
                  <a:pt x="55" y="23"/>
                  <a:pt x="55" y="23"/>
                </a:cubicBezTo>
                <a:cubicBezTo>
                  <a:pt x="56" y="24"/>
                  <a:pt x="56" y="24"/>
                  <a:pt x="57" y="25"/>
                </a:cubicBezTo>
                <a:cubicBezTo>
                  <a:pt x="57" y="25"/>
                  <a:pt x="58" y="26"/>
                  <a:pt x="58" y="26"/>
                </a:cubicBezTo>
                <a:cubicBezTo>
                  <a:pt x="58" y="25"/>
                  <a:pt x="58" y="25"/>
                  <a:pt x="58" y="24"/>
                </a:cubicBezTo>
                <a:cubicBezTo>
                  <a:pt x="58" y="23"/>
                  <a:pt x="59" y="23"/>
                  <a:pt x="60" y="22"/>
                </a:cubicBezTo>
                <a:cubicBezTo>
                  <a:pt x="62" y="22"/>
                  <a:pt x="63" y="22"/>
                  <a:pt x="63" y="23"/>
                </a:cubicBezTo>
                <a:cubicBezTo>
                  <a:pt x="63" y="22"/>
                  <a:pt x="62" y="21"/>
                  <a:pt x="61" y="20"/>
                </a:cubicBezTo>
                <a:cubicBezTo>
                  <a:pt x="61" y="20"/>
                  <a:pt x="61" y="20"/>
                  <a:pt x="61" y="20"/>
                </a:cubicBezTo>
                <a:cubicBezTo>
                  <a:pt x="60" y="20"/>
                  <a:pt x="58" y="20"/>
                  <a:pt x="56" y="21"/>
                </a:cubicBezTo>
                <a:cubicBezTo>
                  <a:pt x="56" y="21"/>
                  <a:pt x="55" y="21"/>
                  <a:pt x="55" y="22"/>
                </a:cubicBezTo>
                <a:cubicBezTo>
                  <a:pt x="54" y="22"/>
                  <a:pt x="54" y="22"/>
                  <a:pt x="53" y="22"/>
                </a:cubicBezTo>
                <a:cubicBezTo>
                  <a:pt x="53" y="23"/>
                  <a:pt x="53" y="23"/>
                  <a:pt x="52" y="23"/>
                </a:cubicBezTo>
                <a:cubicBezTo>
                  <a:pt x="56" y="21"/>
                  <a:pt x="59" y="19"/>
                  <a:pt x="62" y="18"/>
                </a:cubicBezTo>
                <a:cubicBezTo>
                  <a:pt x="63" y="18"/>
                  <a:pt x="63" y="18"/>
                  <a:pt x="64" y="19"/>
                </a:cubicBezTo>
                <a:cubicBezTo>
                  <a:pt x="64" y="19"/>
                  <a:pt x="65" y="20"/>
                  <a:pt x="65" y="20"/>
                </a:cubicBezTo>
                <a:cubicBezTo>
                  <a:pt x="65" y="20"/>
                  <a:pt x="64" y="20"/>
                  <a:pt x="64" y="20"/>
                </a:cubicBezTo>
                <a:cubicBezTo>
                  <a:pt x="64" y="21"/>
                  <a:pt x="64" y="22"/>
                  <a:pt x="64" y="22"/>
                </a:cubicBezTo>
                <a:cubicBezTo>
                  <a:pt x="65" y="23"/>
                  <a:pt x="65" y="23"/>
                  <a:pt x="66" y="23"/>
                </a:cubicBezTo>
                <a:cubicBezTo>
                  <a:pt x="66" y="23"/>
                  <a:pt x="67" y="23"/>
                  <a:pt x="68" y="23"/>
                </a:cubicBezTo>
                <a:cubicBezTo>
                  <a:pt x="69" y="23"/>
                  <a:pt x="70" y="23"/>
                  <a:pt x="70" y="23"/>
                </a:cubicBezTo>
                <a:cubicBezTo>
                  <a:pt x="71" y="23"/>
                  <a:pt x="71" y="23"/>
                  <a:pt x="71" y="23"/>
                </a:cubicBezTo>
                <a:cubicBezTo>
                  <a:pt x="73" y="23"/>
                  <a:pt x="74" y="23"/>
                  <a:pt x="74" y="22"/>
                </a:cubicBezTo>
                <a:cubicBezTo>
                  <a:pt x="74" y="23"/>
                  <a:pt x="74" y="23"/>
                  <a:pt x="75" y="24"/>
                </a:cubicBezTo>
                <a:cubicBezTo>
                  <a:pt x="75" y="25"/>
                  <a:pt x="75" y="26"/>
                  <a:pt x="76" y="26"/>
                </a:cubicBezTo>
                <a:cubicBezTo>
                  <a:pt x="76" y="26"/>
                  <a:pt x="76" y="25"/>
                  <a:pt x="76" y="25"/>
                </a:cubicBezTo>
                <a:cubicBezTo>
                  <a:pt x="76" y="24"/>
                  <a:pt x="76" y="23"/>
                  <a:pt x="76" y="23"/>
                </a:cubicBezTo>
                <a:cubicBezTo>
                  <a:pt x="76" y="23"/>
                  <a:pt x="76" y="23"/>
                  <a:pt x="76" y="23"/>
                </a:cubicBezTo>
                <a:cubicBezTo>
                  <a:pt x="77" y="22"/>
                  <a:pt x="77" y="22"/>
                  <a:pt x="78" y="22"/>
                </a:cubicBezTo>
                <a:cubicBezTo>
                  <a:pt x="78" y="22"/>
                  <a:pt x="78" y="22"/>
                  <a:pt x="79" y="22"/>
                </a:cubicBezTo>
                <a:cubicBezTo>
                  <a:pt x="79" y="21"/>
                  <a:pt x="79" y="21"/>
                  <a:pt x="78" y="20"/>
                </a:cubicBezTo>
                <a:cubicBezTo>
                  <a:pt x="78" y="20"/>
                  <a:pt x="77" y="20"/>
                  <a:pt x="77" y="20"/>
                </a:cubicBezTo>
                <a:cubicBezTo>
                  <a:pt x="76" y="20"/>
                  <a:pt x="76" y="20"/>
                  <a:pt x="76" y="19"/>
                </a:cubicBezTo>
                <a:cubicBezTo>
                  <a:pt x="75" y="19"/>
                  <a:pt x="75" y="19"/>
                  <a:pt x="74" y="19"/>
                </a:cubicBezTo>
                <a:cubicBezTo>
                  <a:pt x="74" y="19"/>
                  <a:pt x="74" y="18"/>
                  <a:pt x="74" y="18"/>
                </a:cubicBezTo>
                <a:cubicBezTo>
                  <a:pt x="74" y="18"/>
                  <a:pt x="74" y="17"/>
                  <a:pt x="74" y="17"/>
                </a:cubicBezTo>
                <a:cubicBezTo>
                  <a:pt x="75" y="16"/>
                  <a:pt x="76" y="16"/>
                  <a:pt x="77" y="16"/>
                </a:cubicBezTo>
                <a:cubicBezTo>
                  <a:pt x="78" y="16"/>
                  <a:pt x="78" y="16"/>
                  <a:pt x="79" y="17"/>
                </a:cubicBezTo>
                <a:cubicBezTo>
                  <a:pt x="81" y="18"/>
                  <a:pt x="81" y="19"/>
                  <a:pt x="80" y="20"/>
                </a:cubicBezTo>
                <a:cubicBezTo>
                  <a:pt x="80" y="20"/>
                  <a:pt x="81" y="20"/>
                  <a:pt x="82" y="21"/>
                </a:cubicBezTo>
                <a:cubicBezTo>
                  <a:pt x="83" y="21"/>
                  <a:pt x="84" y="22"/>
                  <a:pt x="84" y="22"/>
                </a:cubicBezTo>
                <a:cubicBezTo>
                  <a:pt x="84" y="21"/>
                  <a:pt x="85" y="21"/>
                  <a:pt x="85" y="21"/>
                </a:cubicBezTo>
                <a:cubicBezTo>
                  <a:pt x="86" y="21"/>
                  <a:pt x="86" y="21"/>
                  <a:pt x="86" y="22"/>
                </a:cubicBezTo>
                <a:cubicBezTo>
                  <a:pt x="87" y="23"/>
                  <a:pt x="87" y="24"/>
                  <a:pt x="87" y="24"/>
                </a:cubicBezTo>
                <a:cubicBezTo>
                  <a:pt x="88" y="24"/>
                  <a:pt x="88" y="25"/>
                  <a:pt x="89" y="24"/>
                </a:cubicBezTo>
                <a:cubicBezTo>
                  <a:pt x="89" y="24"/>
                  <a:pt x="90" y="23"/>
                  <a:pt x="91" y="22"/>
                </a:cubicBezTo>
                <a:cubicBezTo>
                  <a:pt x="91" y="21"/>
                  <a:pt x="92" y="21"/>
                  <a:pt x="92" y="21"/>
                </a:cubicBezTo>
                <a:cubicBezTo>
                  <a:pt x="91" y="21"/>
                  <a:pt x="91" y="21"/>
                  <a:pt x="91" y="20"/>
                </a:cubicBezTo>
                <a:cubicBezTo>
                  <a:pt x="93" y="20"/>
                  <a:pt x="94" y="19"/>
                  <a:pt x="94" y="20"/>
                </a:cubicBezTo>
                <a:cubicBezTo>
                  <a:pt x="95" y="20"/>
                  <a:pt x="95" y="20"/>
                  <a:pt x="95" y="21"/>
                </a:cubicBezTo>
                <a:cubicBezTo>
                  <a:pt x="96" y="22"/>
                  <a:pt x="96" y="23"/>
                  <a:pt x="95" y="23"/>
                </a:cubicBezTo>
                <a:cubicBezTo>
                  <a:pt x="96" y="23"/>
                  <a:pt x="96" y="24"/>
                  <a:pt x="96" y="25"/>
                </a:cubicBezTo>
                <a:cubicBezTo>
                  <a:pt x="96" y="26"/>
                  <a:pt x="95" y="26"/>
                  <a:pt x="94" y="26"/>
                </a:cubicBezTo>
                <a:cubicBezTo>
                  <a:pt x="94" y="26"/>
                  <a:pt x="93" y="26"/>
                  <a:pt x="93" y="25"/>
                </a:cubicBezTo>
                <a:cubicBezTo>
                  <a:pt x="92" y="25"/>
                  <a:pt x="91" y="25"/>
                  <a:pt x="91" y="25"/>
                </a:cubicBezTo>
                <a:cubicBezTo>
                  <a:pt x="91" y="25"/>
                  <a:pt x="90" y="25"/>
                  <a:pt x="89" y="25"/>
                </a:cubicBezTo>
                <a:cubicBezTo>
                  <a:pt x="89" y="26"/>
                  <a:pt x="89" y="26"/>
                  <a:pt x="88" y="27"/>
                </a:cubicBezTo>
                <a:cubicBezTo>
                  <a:pt x="88" y="28"/>
                  <a:pt x="87" y="29"/>
                  <a:pt x="87" y="29"/>
                </a:cubicBezTo>
                <a:cubicBezTo>
                  <a:pt x="86" y="30"/>
                  <a:pt x="84" y="31"/>
                  <a:pt x="81" y="30"/>
                </a:cubicBezTo>
                <a:cubicBezTo>
                  <a:pt x="82" y="30"/>
                  <a:pt x="82" y="31"/>
                  <a:pt x="81" y="31"/>
                </a:cubicBezTo>
                <a:cubicBezTo>
                  <a:pt x="81" y="31"/>
                  <a:pt x="81" y="32"/>
                  <a:pt x="80" y="33"/>
                </a:cubicBezTo>
                <a:cubicBezTo>
                  <a:pt x="80" y="33"/>
                  <a:pt x="80" y="33"/>
                  <a:pt x="80" y="33"/>
                </a:cubicBezTo>
                <a:cubicBezTo>
                  <a:pt x="79" y="34"/>
                  <a:pt x="78" y="35"/>
                  <a:pt x="78" y="36"/>
                </a:cubicBezTo>
                <a:cubicBezTo>
                  <a:pt x="78" y="36"/>
                  <a:pt x="78" y="37"/>
                  <a:pt x="78" y="38"/>
                </a:cubicBezTo>
                <a:cubicBezTo>
                  <a:pt x="78" y="38"/>
                  <a:pt x="78" y="39"/>
                  <a:pt x="78" y="39"/>
                </a:cubicBezTo>
                <a:cubicBezTo>
                  <a:pt x="79" y="39"/>
                  <a:pt x="79" y="40"/>
                  <a:pt x="80" y="41"/>
                </a:cubicBezTo>
                <a:cubicBezTo>
                  <a:pt x="80" y="42"/>
                  <a:pt x="80" y="42"/>
                  <a:pt x="80" y="42"/>
                </a:cubicBezTo>
                <a:cubicBezTo>
                  <a:pt x="82" y="42"/>
                  <a:pt x="84" y="42"/>
                  <a:pt x="86" y="43"/>
                </a:cubicBezTo>
                <a:cubicBezTo>
                  <a:pt x="89" y="44"/>
                  <a:pt x="90" y="45"/>
                  <a:pt x="91" y="46"/>
                </a:cubicBezTo>
                <a:cubicBezTo>
                  <a:pt x="91" y="45"/>
                  <a:pt x="92" y="45"/>
                  <a:pt x="94" y="46"/>
                </a:cubicBezTo>
                <a:cubicBezTo>
                  <a:pt x="95" y="46"/>
                  <a:pt x="95" y="47"/>
                  <a:pt x="96" y="49"/>
                </a:cubicBezTo>
                <a:cubicBezTo>
                  <a:pt x="96" y="50"/>
                  <a:pt x="96" y="51"/>
                  <a:pt x="97" y="52"/>
                </a:cubicBezTo>
                <a:cubicBezTo>
                  <a:pt x="98" y="53"/>
                  <a:pt x="99" y="53"/>
                  <a:pt x="99" y="53"/>
                </a:cubicBezTo>
                <a:cubicBezTo>
                  <a:pt x="100" y="52"/>
                  <a:pt x="100" y="52"/>
                  <a:pt x="100" y="52"/>
                </a:cubicBezTo>
                <a:cubicBezTo>
                  <a:pt x="100" y="52"/>
                  <a:pt x="100" y="52"/>
                  <a:pt x="100" y="52"/>
                </a:cubicBezTo>
                <a:cubicBezTo>
                  <a:pt x="101" y="52"/>
                  <a:pt x="101" y="52"/>
                  <a:pt x="101" y="51"/>
                </a:cubicBezTo>
                <a:cubicBezTo>
                  <a:pt x="101" y="51"/>
                  <a:pt x="101" y="51"/>
                  <a:pt x="101" y="51"/>
                </a:cubicBezTo>
                <a:cubicBezTo>
                  <a:pt x="102" y="51"/>
                  <a:pt x="101" y="51"/>
                  <a:pt x="101" y="51"/>
                </a:cubicBezTo>
                <a:cubicBezTo>
                  <a:pt x="101" y="50"/>
                  <a:pt x="100" y="49"/>
                  <a:pt x="100" y="49"/>
                </a:cubicBezTo>
                <a:cubicBezTo>
                  <a:pt x="100" y="48"/>
                  <a:pt x="100" y="47"/>
                  <a:pt x="100" y="47"/>
                </a:cubicBezTo>
                <a:cubicBezTo>
                  <a:pt x="101" y="46"/>
                  <a:pt x="101" y="46"/>
                  <a:pt x="102" y="45"/>
                </a:cubicBezTo>
                <a:cubicBezTo>
                  <a:pt x="103" y="45"/>
                  <a:pt x="104" y="44"/>
                  <a:pt x="104" y="44"/>
                </a:cubicBezTo>
                <a:cubicBezTo>
                  <a:pt x="104" y="43"/>
                  <a:pt x="104" y="42"/>
                  <a:pt x="103" y="41"/>
                </a:cubicBezTo>
                <a:cubicBezTo>
                  <a:pt x="102" y="41"/>
                  <a:pt x="101" y="40"/>
                  <a:pt x="101" y="39"/>
                </a:cubicBezTo>
                <a:cubicBezTo>
                  <a:pt x="101" y="39"/>
                  <a:pt x="101" y="39"/>
                  <a:pt x="102" y="38"/>
                </a:cubicBezTo>
                <a:cubicBezTo>
                  <a:pt x="102" y="38"/>
                  <a:pt x="103" y="37"/>
                  <a:pt x="103" y="37"/>
                </a:cubicBezTo>
                <a:cubicBezTo>
                  <a:pt x="103" y="36"/>
                  <a:pt x="102" y="36"/>
                  <a:pt x="102" y="35"/>
                </a:cubicBezTo>
                <a:cubicBezTo>
                  <a:pt x="102" y="35"/>
                  <a:pt x="102" y="34"/>
                  <a:pt x="102" y="34"/>
                </a:cubicBezTo>
                <a:cubicBezTo>
                  <a:pt x="102" y="33"/>
                  <a:pt x="102" y="33"/>
                  <a:pt x="102" y="33"/>
                </a:cubicBezTo>
                <a:cubicBezTo>
                  <a:pt x="103" y="32"/>
                  <a:pt x="104" y="32"/>
                  <a:pt x="106" y="33"/>
                </a:cubicBezTo>
                <a:cubicBezTo>
                  <a:pt x="108" y="33"/>
                  <a:pt x="109" y="33"/>
                  <a:pt x="110" y="34"/>
                </a:cubicBezTo>
                <a:cubicBezTo>
                  <a:pt x="110" y="34"/>
                  <a:pt x="110" y="34"/>
                  <a:pt x="111" y="34"/>
                </a:cubicBezTo>
                <a:cubicBezTo>
                  <a:pt x="112" y="35"/>
                  <a:pt x="112" y="35"/>
                  <a:pt x="113" y="35"/>
                </a:cubicBezTo>
                <a:cubicBezTo>
                  <a:pt x="114" y="36"/>
                  <a:pt x="114" y="36"/>
                  <a:pt x="114" y="36"/>
                </a:cubicBezTo>
                <a:cubicBezTo>
                  <a:pt x="113" y="36"/>
                  <a:pt x="113" y="36"/>
                  <a:pt x="113" y="36"/>
                </a:cubicBezTo>
                <a:cubicBezTo>
                  <a:pt x="114" y="37"/>
                  <a:pt x="114" y="37"/>
                  <a:pt x="114" y="38"/>
                </a:cubicBezTo>
                <a:cubicBezTo>
                  <a:pt x="114" y="38"/>
                  <a:pt x="114" y="39"/>
                  <a:pt x="113" y="39"/>
                </a:cubicBezTo>
                <a:cubicBezTo>
                  <a:pt x="114" y="39"/>
                  <a:pt x="115" y="39"/>
                  <a:pt x="115" y="39"/>
                </a:cubicBezTo>
                <a:cubicBezTo>
                  <a:pt x="116" y="40"/>
                  <a:pt x="116" y="40"/>
                  <a:pt x="115" y="41"/>
                </a:cubicBezTo>
                <a:cubicBezTo>
                  <a:pt x="116" y="41"/>
                  <a:pt x="116" y="41"/>
                  <a:pt x="116" y="40"/>
                </a:cubicBezTo>
                <a:cubicBezTo>
                  <a:pt x="117" y="40"/>
                  <a:pt x="117" y="40"/>
                  <a:pt x="117" y="40"/>
                </a:cubicBezTo>
                <a:cubicBezTo>
                  <a:pt x="117" y="40"/>
                  <a:pt x="118" y="40"/>
                  <a:pt x="118" y="40"/>
                </a:cubicBezTo>
                <a:cubicBezTo>
                  <a:pt x="118" y="40"/>
                  <a:pt x="118" y="39"/>
                  <a:pt x="118" y="39"/>
                </a:cubicBezTo>
                <a:cubicBezTo>
                  <a:pt x="118" y="39"/>
                  <a:pt x="119" y="39"/>
                  <a:pt x="119" y="39"/>
                </a:cubicBezTo>
                <a:cubicBezTo>
                  <a:pt x="119" y="39"/>
                  <a:pt x="119" y="39"/>
                  <a:pt x="119" y="39"/>
                </a:cubicBezTo>
                <a:cubicBezTo>
                  <a:pt x="120" y="39"/>
                  <a:pt x="120" y="39"/>
                  <a:pt x="120" y="39"/>
                </a:cubicBezTo>
                <a:cubicBezTo>
                  <a:pt x="120" y="39"/>
                  <a:pt x="121" y="38"/>
                  <a:pt x="121" y="38"/>
                </a:cubicBezTo>
                <a:cubicBezTo>
                  <a:pt x="121" y="37"/>
                  <a:pt x="121" y="37"/>
                  <a:pt x="122" y="37"/>
                </a:cubicBezTo>
                <a:cubicBezTo>
                  <a:pt x="122" y="37"/>
                  <a:pt x="122" y="37"/>
                  <a:pt x="122" y="38"/>
                </a:cubicBezTo>
                <a:cubicBezTo>
                  <a:pt x="122" y="38"/>
                  <a:pt x="123" y="38"/>
                  <a:pt x="123" y="38"/>
                </a:cubicBezTo>
                <a:cubicBezTo>
                  <a:pt x="123" y="38"/>
                  <a:pt x="123" y="39"/>
                  <a:pt x="123" y="39"/>
                </a:cubicBezTo>
                <a:cubicBezTo>
                  <a:pt x="123" y="39"/>
                  <a:pt x="123" y="39"/>
                  <a:pt x="123" y="39"/>
                </a:cubicBezTo>
                <a:cubicBezTo>
                  <a:pt x="123" y="40"/>
                  <a:pt x="124" y="40"/>
                  <a:pt x="124" y="41"/>
                </a:cubicBezTo>
                <a:cubicBezTo>
                  <a:pt x="125" y="41"/>
                  <a:pt x="125" y="41"/>
                  <a:pt x="125" y="42"/>
                </a:cubicBezTo>
                <a:cubicBezTo>
                  <a:pt x="125" y="42"/>
                  <a:pt x="126" y="43"/>
                  <a:pt x="126" y="43"/>
                </a:cubicBezTo>
                <a:cubicBezTo>
                  <a:pt x="126" y="44"/>
                  <a:pt x="126" y="45"/>
                  <a:pt x="127" y="45"/>
                </a:cubicBezTo>
                <a:cubicBezTo>
                  <a:pt x="127" y="46"/>
                  <a:pt x="128" y="46"/>
                  <a:pt x="128" y="46"/>
                </a:cubicBezTo>
                <a:cubicBezTo>
                  <a:pt x="128" y="46"/>
                  <a:pt x="129" y="46"/>
                  <a:pt x="129" y="46"/>
                </a:cubicBezTo>
                <a:cubicBezTo>
                  <a:pt x="130" y="46"/>
                  <a:pt x="130" y="46"/>
                  <a:pt x="131" y="46"/>
                </a:cubicBezTo>
                <a:cubicBezTo>
                  <a:pt x="131" y="46"/>
                  <a:pt x="131" y="46"/>
                  <a:pt x="131" y="47"/>
                </a:cubicBezTo>
                <a:cubicBezTo>
                  <a:pt x="132" y="46"/>
                  <a:pt x="132" y="46"/>
                  <a:pt x="132" y="46"/>
                </a:cubicBezTo>
                <a:cubicBezTo>
                  <a:pt x="132" y="47"/>
                  <a:pt x="132" y="48"/>
                  <a:pt x="132" y="48"/>
                </a:cubicBezTo>
                <a:cubicBezTo>
                  <a:pt x="133" y="49"/>
                  <a:pt x="134" y="49"/>
                  <a:pt x="134" y="49"/>
                </a:cubicBezTo>
                <a:cubicBezTo>
                  <a:pt x="134" y="51"/>
                  <a:pt x="134" y="51"/>
                  <a:pt x="134" y="51"/>
                </a:cubicBezTo>
                <a:cubicBezTo>
                  <a:pt x="134" y="52"/>
                  <a:pt x="133" y="52"/>
                  <a:pt x="133" y="52"/>
                </a:cubicBezTo>
                <a:cubicBezTo>
                  <a:pt x="132" y="52"/>
                  <a:pt x="131" y="53"/>
                  <a:pt x="131" y="53"/>
                </a:cubicBezTo>
                <a:cubicBezTo>
                  <a:pt x="131" y="53"/>
                  <a:pt x="130" y="53"/>
                  <a:pt x="129" y="54"/>
                </a:cubicBezTo>
                <a:cubicBezTo>
                  <a:pt x="128" y="55"/>
                  <a:pt x="128" y="55"/>
                  <a:pt x="128" y="56"/>
                </a:cubicBezTo>
                <a:cubicBezTo>
                  <a:pt x="127" y="54"/>
                  <a:pt x="125" y="54"/>
                  <a:pt x="123" y="54"/>
                </a:cubicBezTo>
                <a:cubicBezTo>
                  <a:pt x="120" y="55"/>
                  <a:pt x="118" y="55"/>
                  <a:pt x="117" y="56"/>
                </a:cubicBezTo>
                <a:cubicBezTo>
                  <a:pt x="116" y="56"/>
                  <a:pt x="115" y="57"/>
                  <a:pt x="114" y="57"/>
                </a:cubicBezTo>
                <a:cubicBezTo>
                  <a:pt x="114" y="57"/>
                  <a:pt x="114" y="58"/>
                  <a:pt x="114" y="58"/>
                </a:cubicBezTo>
                <a:cubicBezTo>
                  <a:pt x="114" y="58"/>
                  <a:pt x="114" y="59"/>
                  <a:pt x="113" y="59"/>
                </a:cubicBezTo>
                <a:cubicBezTo>
                  <a:pt x="113" y="60"/>
                  <a:pt x="113" y="60"/>
                  <a:pt x="113" y="60"/>
                </a:cubicBezTo>
                <a:cubicBezTo>
                  <a:pt x="113" y="60"/>
                  <a:pt x="114" y="59"/>
                  <a:pt x="114" y="59"/>
                </a:cubicBezTo>
                <a:cubicBezTo>
                  <a:pt x="115" y="58"/>
                  <a:pt x="115" y="58"/>
                  <a:pt x="115" y="58"/>
                </a:cubicBezTo>
                <a:cubicBezTo>
                  <a:pt x="117" y="56"/>
                  <a:pt x="119" y="56"/>
                  <a:pt x="120" y="56"/>
                </a:cubicBezTo>
                <a:cubicBezTo>
                  <a:pt x="122" y="57"/>
                  <a:pt x="122" y="57"/>
                  <a:pt x="121" y="58"/>
                </a:cubicBezTo>
                <a:cubicBezTo>
                  <a:pt x="121" y="58"/>
                  <a:pt x="120" y="58"/>
                  <a:pt x="120" y="58"/>
                </a:cubicBezTo>
                <a:cubicBezTo>
                  <a:pt x="119" y="58"/>
                  <a:pt x="119" y="58"/>
                  <a:pt x="119" y="58"/>
                </a:cubicBezTo>
                <a:cubicBezTo>
                  <a:pt x="119" y="59"/>
                  <a:pt x="120" y="59"/>
                  <a:pt x="120" y="59"/>
                </a:cubicBezTo>
                <a:cubicBezTo>
                  <a:pt x="121" y="59"/>
                  <a:pt x="121" y="60"/>
                  <a:pt x="121" y="60"/>
                </a:cubicBezTo>
                <a:cubicBezTo>
                  <a:pt x="122" y="61"/>
                  <a:pt x="122" y="61"/>
                  <a:pt x="121" y="62"/>
                </a:cubicBezTo>
                <a:cubicBezTo>
                  <a:pt x="120" y="63"/>
                  <a:pt x="119" y="64"/>
                  <a:pt x="118" y="63"/>
                </a:cubicBezTo>
                <a:cubicBezTo>
                  <a:pt x="118" y="63"/>
                  <a:pt x="118" y="64"/>
                  <a:pt x="118" y="64"/>
                </a:cubicBezTo>
                <a:cubicBezTo>
                  <a:pt x="116" y="65"/>
                  <a:pt x="116" y="65"/>
                  <a:pt x="116" y="65"/>
                </a:cubicBezTo>
                <a:cubicBezTo>
                  <a:pt x="116" y="65"/>
                  <a:pt x="115" y="65"/>
                  <a:pt x="114" y="66"/>
                </a:cubicBezTo>
                <a:cubicBezTo>
                  <a:pt x="114" y="66"/>
                  <a:pt x="113" y="66"/>
                  <a:pt x="113" y="67"/>
                </a:cubicBezTo>
                <a:cubicBezTo>
                  <a:pt x="113" y="67"/>
                  <a:pt x="112" y="67"/>
                  <a:pt x="112" y="68"/>
                </a:cubicBezTo>
                <a:cubicBezTo>
                  <a:pt x="112" y="69"/>
                  <a:pt x="112" y="69"/>
                  <a:pt x="112" y="69"/>
                </a:cubicBezTo>
                <a:cubicBezTo>
                  <a:pt x="112" y="70"/>
                  <a:pt x="112" y="70"/>
                  <a:pt x="112" y="70"/>
                </a:cubicBezTo>
                <a:cubicBezTo>
                  <a:pt x="111" y="70"/>
                  <a:pt x="111" y="70"/>
                  <a:pt x="109" y="71"/>
                </a:cubicBezTo>
                <a:cubicBezTo>
                  <a:pt x="108" y="71"/>
                  <a:pt x="108" y="71"/>
                  <a:pt x="107" y="72"/>
                </a:cubicBezTo>
                <a:cubicBezTo>
                  <a:pt x="108" y="72"/>
                  <a:pt x="108" y="73"/>
                  <a:pt x="107" y="74"/>
                </a:cubicBezTo>
                <a:cubicBezTo>
                  <a:pt x="106" y="74"/>
                  <a:pt x="105" y="74"/>
                  <a:pt x="105" y="73"/>
                </a:cubicBezTo>
                <a:cubicBezTo>
                  <a:pt x="104" y="73"/>
                  <a:pt x="104" y="74"/>
                  <a:pt x="104" y="74"/>
                </a:cubicBezTo>
                <a:cubicBezTo>
                  <a:pt x="104" y="75"/>
                  <a:pt x="103" y="75"/>
                  <a:pt x="103" y="76"/>
                </a:cubicBezTo>
                <a:cubicBezTo>
                  <a:pt x="104" y="76"/>
                  <a:pt x="104" y="77"/>
                  <a:pt x="103" y="77"/>
                </a:cubicBezTo>
                <a:cubicBezTo>
                  <a:pt x="103" y="77"/>
                  <a:pt x="103" y="78"/>
                  <a:pt x="103" y="78"/>
                </a:cubicBezTo>
                <a:cubicBezTo>
                  <a:pt x="104" y="78"/>
                  <a:pt x="104" y="78"/>
                  <a:pt x="104" y="78"/>
                </a:cubicBezTo>
                <a:cubicBezTo>
                  <a:pt x="104" y="78"/>
                  <a:pt x="105" y="79"/>
                  <a:pt x="105" y="79"/>
                </a:cubicBezTo>
                <a:cubicBezTo>
                  <a:pt x="104" y="79"/>
                  <a:pt x="104" y="80"/>
                  <a:pt x="104" y="80"/>
                </a:cubicBezTo>
                <a:cubicBezTo>
                  <a:pt x="104" y="81"/>
                  <a:pt x="103" y="82"/>
                  <a:pt x="102" y="83"/>
                </a:cubicBezTo>
                <a:cubicBezTo>
                  <a:pt x="102" y="84"/>
                  <a:pt x="101" y="84"/>
                  <a:pt x="100" y="84"/>
                </a:cubicBezTo>
                <a:cubicBezTo>
                  <a:pt x="100" y="85"/>
                  <a:pt x="99" y="85"/>
                  <a:pt x="99" y="85"/>
                </a:cubicBezTo>
                <a:cubicBezTo>
                  <a:pt x="98" y="85"/>
                  <a:pt x="98" y="85"/>
                  <a:pt x="98" y="85"/>
                </a:cubicBezTo>
                <a:cubicBezTo>
                  <a:pt x="97" y="86"/>
                  <a:pt x="97" y="87"/>
                  <a:pt x="96" y="87"/>
                </a:cubicBezTo>
                <a:cubicBezTo>
                  <a:pt x="96" y="88"/>
                  <a:pt x="96" y="89"/>
                  <a:pt x="96" y="89"/>
                </a:cubicBezTo>
                <a:cubicBezTo>
                  <a:pt x="96" y="90"/>
                  <a:pt x="97" y="91"/>
                  <a:pt x="98" y="91"/>
                </a:cubicBezTo>
                <a:cubicBezTo>
                  <a:pt x="98" y="92"/>
                  <a:pt x="98" y="92"/>
                  <a:pt x="98" y="92"/>
                </a:cubicBezTo>
                <a:cubicBezTo>
                  <a:pt x="98" y="94"/>
                  <a:pt x="98" y="94"/>
                  <a:pt x="98" y="94"/>
                </a:cubicBezTo>
                <a:cubicBezTo>
                  <a:pt x="98" y="95"/>
                  <a:pt x="98" y="95"/>
                  <a:pt x="98" y="95"/>
                </a:cubicBezTo>
                <a:cubicBezTo>
                  <a:pt x="98" y="95"/>
                  <a:pt x="98" y="96"/>
                  <a:pt x="98" y="96"/>
                </a:cubicBezTo>
                <a:cubicBezTo>
                  <a:pt x="99" y="96"/>
                  <a:pt x="99" y="97"/>
                  <a:pt x="98" y="98"/>
                </a:cubicBezTo>
                <a:cubicBezTo>
                  <a:pt x="98" y="98"/>
                  <a:pt x="98" y="98"/>
                  <a:pt x="98" y="99"/>
                </a:cubicBezTo>
                <a:cubicBezTo>
                  <a:pt x="98" y="99"/>
                  <a:pt x="97" y="99"/>
                  <a:pt x="97" y="98"/>
                </a:cubicBezTo>
                <a:cubicBezTo>
                  <a:pt x="96" y="98"/>
                  <a:pt x="95" y="96"/>
                  <a:pt x="95" y="93"/>
                </a:cubicBezTo>
                <a:cubicBezTo>
                  <a:pt x="95" y="93"/>
                  <a:pt x="94" y="92"/>
                  <a:pt x="93" y="91"/>
                </a:cubicBezTo>
                <a:cubicBezTo>
                  <a:pt x="93" y="91"/>
                  <a:pt x="93" y="91"/>
                  <a:pt x="92" y="92"/>
                </a:cubicBezTo>
                <a:cubicBezTo>
                  <a:pt x="92" y="92"/>
                  <a:pt x="92" y="92"/>
                  <a:pt x="92" y="92"/>
                </a:cubicBezTo>
                <a:cubicBezTo>
                  <a:pt x="92" y="92"/>
                  <a:pt x="92" y="91"/>
                  <a:pt x="91" y="91"/>
                </a:cubicBezTo>
                <a:cubicBezTo>
                  <a:pt x="91" y="91"/>
                  <a:pt x="91" y="91"/>
                  <a:pt x="90" y="90"/>
                </a:cubicBezTo>
                <a:cubicBezTo>
                  <a:pt x="90" y="90"/>
                  <a:pt x="89" y="90"/>
                  <a:pt x="89" y="90"/>
                </a:cubicBezTo>
                <a:cubicBezTo>
                  <a:pt x="88" y="90"/>
                  <a:pt x="87" y="90"/>
                  <a:pt x="87" y="89"/>
                </a:cubicBezTo>
                <a:cubicBezTo>
                  <a:pt x="85" y="91"/>
                  <a:pt x="84" y="90"/>
                  <a:pt x="84" y="88"/>
                </a:cubicBezTo>
                <a:cubicBezTo>
                  <a:pt x="83" y="89"/>
                  <a:pt x="83" y="89"/>
                  <a:pt x="84" y="90"/>
                </a:cubicBezTo>
                <a:cubicBezTo>
                  <a:pt x="84" y="91"/>
                  <a:pt x="84" y="91"/>
                  <a:pt x="84" y="91"/>
                </a:cubicBezTo>
                <a:cubicBezTo>
                  <a:pt x="83" y="92"/>
                  <a:pt x="83" y="92"/>
                  <a:pt x="82" y="91"/>
                </a:cubicBezTo>
                <a:cubicBezTo>
                  <a:pt x="81" y="91"/>
                  <a:pt x="80" y="91"/>
                  <a:pt x="78" y="91"/>
                </a:cubicBezTo>
                <a:cubicBezTo>
                  <a:pt x="77" y="91"/>
                  <a:pt x="76" y="91"/>
                  <a:pt x="75" y="91"/>
                </a:cubicBezTo>
                <a:cubicBezTo>
                  <a:pt x="75" y="91"/>
                  <a:pt x="76" y="91"/>
                  <a:pt x="76" y="91"/>
                </a:cubicBezTo>
                <a:cubicBezTo>
                  <a:pt x="76" y="92"/>
                  <a:pt x="76" y="92"/>
                  <a:pt x="76" y="92"/>
                </a:cubicBezTo>
                <a:cubicBezTo>
                  <a:pt x="76" y="92"/>
                  <a:pt x="76" y="92"/>
                  <a:pt x="76" y="92"/>
                </a:cubicBezTo>
                <a:cubicBezTo>
                  <a:pt x="76" y="93"/>
                  <a:pt x="76" y="93"/>
                  <a:pt x="75" y="93"/>
                </a:cubicBezTo>
                <a:cubicBezTo>
                  <a:pt x="75" y="93"/>
                  <a:pt x="75" y="93"/>
                  <a:pt x="75" y="93"/>
                </a:cubicBezTo>
                <a:cubicBezTo>
                  <a:pt x="75" y="93"/>
                  <a:pt x="75" y="93"/>
                  <a:pt x="74" y="93"/>
                </a:cubicBezTo>
                <a:cubicBezTo>
                  <a:pt x="74" y="93"/>
                  <a:pt x="74" y="93"/>
                  <a:pt x="73" y="94"/>
                </a:cubicBezTo>
                <a:cubicBezTo>
                  <a:pt x="73" y="95"/>
                  <a:pt x="73" y="95"/>
                  <a:pt x="72" y="95"/>
                </a:cubicBezTo>
                <a:cubicBezTo>
                  <a:pt x="73" y="96"/>
                  <a:pt x="73" y="97"/>
                  <a:pt x="73" y="98"/>
                </a:cubicBezTo>
                <a:cubicBezTo>
                  <a:pt x="73" y="98"/>
                  <a:pt x="73" y="99"/>
                  <a:pt x="73" y="100"/>
                </a:cubicBezTo>
                <a:cubicBezTo>
                  <a:pt x="72" y="102"/>
                  <a:pt x="72" y="103"/>
                  <a:pt x="72" y="103"/>
                </a:cubicBezTo>
                <a:cubicBezTo>
                  <a:pt x="72" y="105"/>
                  <a:pt x="73" y="106"/>
                  <a:pt x="73" y="108"/>
                </a:cubicBezTo>
                <a:cubicBezTo>
                  <a:pt x="74" y="109"/>
                  <a:pt x="75" y="110"/>
                  <a:pt x="76" y="111"/>
                </a:cubicBezTo>
                <a:cubicBezTo>
                  <a:pt x="76" y="111"/>
                  <a:pt x="77" y="111"/>
                  <a:pt x="79" y="111"/>
                </a:cubicBezTo>
                <a:cubicBezTo>
                  <a:pt x="80" y="111"/>
                  <a:pt x="81" y="111"/>
                  <a:pt x="81" y="111"/>
                </a:cubicBezTo>
                <a:cubicBezTo>
                  <a:pt x="82" y="111"/>
                  <a:pt x="82" y="111"/>
                  <a:pt x="82" y="110"/>
                </a:cubicBezTo>
                <a:cubicBezTo>
                  <a:pt x="82" y="110"/>
                  <a:pt x="83" y="110"/>
                  <a:pt x="83" y="109"/>
                </a:cubicBezTo>
                <a:cubicBezTo>
                  <a:pt x="83" y="108"/>
                  <a:pt x="83" y="108"/>
                  <a:pt x="83" y="108"/>
                </a:cubicBezTo>
                <a:cubicBezTo>
                  <a:pt x="84" y="106"/>
                  <a:pt x="85" y="106"/>
                  <a:pt x="86" y="106"/>
                </a:cubicBezTo>
                <a:cubicBezTo>
                  <a:pt x="87" y="106"/>
                  <a:pt x="87" y="106"/>
                  <a:pt x="88" y="106"/>
                </a:cubicBezTo>
                <a:cubicBezTo>
                  <a:pt x="88" y="106"/>
                  <a:pt x="88" y="107"/>
                  <a:pt x="88" y="107"/>
                </a:cubicBezTo>
                <a:cubicBezTo>
                  <a:pt x="88" y="107"/>
                  <a:pt x="88" y="108"/>
                  <a:pt x="88" y="108"/>
                </a:cubicBezTo>
                <a:cubicBezTo>
                  <a:pt x="88" y="109"/>
                  <a:pt x="87" y="109"/>
                  <a:pt x="87" y="110"/>
                </a:cubicBezTo>
                <a:cubicBezTo>
                  <a:pt x="87" y="111"/>
                  <a:pt x="87" y="111"/>
                  <a:pt x="86" y="111"/>
                </a:cubicBezTo>
                <a:cubicBezTo>
                  <a:pt x="86" y="112"/>
                  <a:pt x="86" y="113"/>
                  <a:pt x="86" y="114"/>
                </a:cubicBezTo>
                <a:cubicBezTo>
                  <a:pt x="86" y="115"/>
                  <a:pt x="86" y="115"/>
                  <a:pt x="86" y="116"/>
                </a:cubicBezTo>
                <a:cubicBezTo>
                  <a:pt x="86" y="116"/>
                  <a:pt x="87" y="116"/>
                  <a:pt x="87" y="116"/>
                </a:cubicBezTo>
                <a:cubicBezTo>
                  <a:pt x="87" y="116"/>
                  <a:pt x="88" y="115"/>
                  <a:pt x="88" y="115"/>
                </a:cubicBezTo>
                <a:cubicBezTo>
                  <a:pt x="88" y="115"/>
                  <a:pt x="88" y="115"/>
                  <a:pt x="88" y="115"/>
                </a:cubicBezTo>
                <a:cubicBezTo>
                  <a:pt x="88" y="115"/>
                  <a:pt x="89" y="115"/>
                  <a:pt x="90" y="115"/>
                </a:cubicBezTo>
                <a:cubicBezTo>
                  <a:pt x="90" y="116"/>
                  <a:pt x="91" y="115"/>
                  <a:pt x="91" y="115"/>
                </a:cubicBezTo>
                <a:cubicBezTo>
                  <a:pt x="92" y="115"/>
                  <a:pt x="92" y="115"/>
                  <a:pt x="93" y="116"/>
                </a:cubicBezTo>
                <a:cubicBezTo>
                  <a:pt x="93" y="117"/>
                  <a:pt x="94" y="118"/>
                  <a:pt x="94" y="118"/>
                </a:cubicBezTo>
                <a:cubicBezTo>
                  <a:pt x="94" y="119"/>
                  <a:pt x="94" y="119"/>
                  <a:pt x="94" y="120"/>
                </a:cubicBezTo>
                <a:cubicBezTo>
                  <a:pt x="95" y="121"/>
                  <a:pt x="95" y="121"/>
                  <a:pt x="95" y="121"/>
                </a:cubicBezTo>
                <a:cubicBezTo>
                  <a:pt x="95" y="122"/>
                  <a:pt x="94" y="122"/>
                  <a:pt x="93" y="122"/>
                </a:cubicBezTo>
                <a:cubicBezTo>
                  <a:pt x="93" y="122"/>
                  <a:pt x="93" y="122"/>
                  <a:pt x="93" y="122"/>
                </a:cubicBezTo>
                <a:cubicBezTo>
                  <a:pt x="93" y="122"/>
                  <a:pt x="93" y="123"/>
                  <a:pt x="93" y="123"/>
                </a:cubicBezTo>
                <a:cubicBezTo>
                  <a:pt x="93" y="123"/>
                  <a:pt x="93" y="124"/>
                  <a:pt x="93" y="124"/>
                </a:cubicBezTo>
                <a:cubicBezTo>
                  <a:pt x="93" y="124"/>
                  <a:pt x="93" y="124"/>
                  <a:pt x="94" y="125"/>
                </a:cubicBezTo>
                <a:cubicBezTo>
                  <a:pt x="94" y="125"/>
                  <a:pt x="94" y="125"/>
                  <a:pt x="94" y="125"/>
                </a:cubicBezTo>
                <a:cubicBezTo>
                  <a:pt x="95" y="128"/>
                  <a:pt x="97" y="128"/>
                  <a:pt x="99" y="127"/>
                </a:cubicBezTo>
                <a:cubicBezTo>
                  <a:pt x="99" y="129"/>
                  <a:pt x="99" y="131"/>
                  <a:pt x="98" y="131"/>
                </a:cubicBezTo>
                <a:cubicBezTo>
                  <a:pt x="97" y="131"/>
                  <a:pt x="97" y="131"/>
                  <a:pt x="96" y="130"/>
                </a:cubicBezTo>
                <a:close/>
                <a:moveTo>
                  <a:pt x="97" y="155"/>
                </a:moveTo>
                <a:cubicBezTo>
                  <a:pt x="97" y="154"/>
                  <a:pt x="97" y="153"/>
                  <a:pt x="97" y="153"/>
                </a:cubicBezTo>
                <a:cubicBezTo>
                  <a:pt x="97" y="152"/>
                  <a:pt x="97" y="152"/>
                  <a:pt x="98" y="151"/>
                </a:cubicBezTo>
                <a:cubicBezTo>
                  <a:pt x="99" y="150"/>
                  <a:pt x="99" y="149"/>
                  <a:pt x="99" y="148"/>
                </a:cubicBezTo>
                <a:cubicBezTo>
                  <a:pt x="98" y="148"/>
                  <a:pt x="97" y="147"/>
                  <a:pt x="98" y="145"/>
                </a:cubicBezTo>
                <a:cubicBezTo>
                  <a:pt x="98" y="144"/>
                  <a:pt x="99" y="143"/>
                  <a:pt x="101" y="141"/>
                </a:cubicBezTo>
                <a:cubicBezTo>
                  <a:pt x="102" y="140"/>
                  <a:pt x="103" y="138"/>
                  <a:pt x="102" y="136"/>
                </a:cubicBezTo>
                <a:cubicBezTo>
                  <a:pt x="102" y="135"/>
                  <a:pt x="102" y="133"/>
                  <a:pt x="102" y="132"/>
                </a:cubicBezTo>
                <a:cubicBezTo>
                  <a:pt x="101" y="130"/>
                  <a:pt x="101" y="128"/>
                  <a:pt x="101" y="128"/>
                </a:cubicBezTo>
                <a:cubicBezTo>
                  <a:pt x="101" y="128"/>
                  <a:pt x="101" y="128"/>
                  <a:pt x="102" y="128"/>
                </a:cubicBezTo>
                <a:cubicBezTo>
                  <a:pt x="103" y="128"/>
                  <a:pt x="103" y="129"/>
                  <a:pt x="103" y="129"/>
                </a:cubicBezTo>
                <a:cubicBezTo>
                  <a:pt x="104" y="129"/>
                  <a:pt x="104" y="128"/>
                  <a:pt x="104" y="128"/>
                </a:cubicBezTo>
                <a:cubicBezTo>
                  <a:pt x="104" y="127"/>
                  <a:pt x="104" y="127"/>
                  <a:pt x="105" y="126"/>
                </a:cubicBezTo>
                <a:cubicBezTo>
                  <a:pt x="105" y="126"/>
                  <a:pt x="105" y="126"/>
                  <a:pt x="106" y="126"/>
                </a:cubicBezTo>
                <a:cubicBezTo>
                  <a:pt x="106" y="125"/>
                  <a:pt x="106" y="125"/>
                  <a:pt x="107" y="125"/>
                </a:cubicBezTo>
                <a:cubicBezTo>
                  <a:pt x="107" y="125"/>
                  <a:pt x="107" y="125"/>
                  <a:pt x="108" y="124"/>
                </a:cubicBezTo>
                <a:cubicBezTo>
                  <a:pt x="108" y="124"/>
                  <a:pt x="108" y="124"/>
                  <a:pt x="109" y="123"/>
                </a:cubicBezTo>
                <a:cubicBezTo>
                  <a:pt x="109" y="123"/>
                  <a:pt x="110" y="123"/>
                  <a:pt x="110" y="123"/>
                </a:cubicBezTo>
                <a:cubicBezTo>
                  <a:pt x="111" y="123"/>
                  <a:pt x="111" y="123"/>
                  <a:pt x="111" y="123"/>
                </a:cubicBezTo>
                <a:cubicBezTo>
                  <a:pt x="112" y="124"/>
                  <a:pt x="112" y="124"/>
                  <a:pt x="111" y="125"/>
                </a:cubicBezTo>
                <a:cubicBezTo>
                  <a:pt x="111" y="126"/>
                  <a:pt x="111" y="127"/>
                  <a:pt x="111" y="127"/>
                </a:cubicBezTo>
                <a:cubicBezTo>
                  <a:pt x="111" y="127"/>
                  <a:pt x="111" y="127"/>
                  <a:pt x="111" y="126"/>
                </a:cubicBezTo>
                <a:cubicBezTo>
                  <a:pt x="111" y="125"/>
                  <a:pt x="112" y="125"/>
                  <a:pt x="112" y="124"/>
                </a:cubicBezTo>
                <a:cubicBezTo>
                  <a:pt x="112" y="124"/>
                  <a:pt x="113" y="124"/>
                  <a:pt x="113" y="123"/>
                </a:cubicBezTo>
                <a:cubicBezTo>
                  <a:pt x="114" y="123"/>
                  <a:pt x="114" y="123"/>
                  <a:pt x="114" y="124"/>
                </a:cubicBezTo>
                <a:cubicBezTo>
                  <a:pt x="115" y="124"/>
                  <a:pt x="115" y="124"/>
                  <a:pt x="115" y="124"/>
                </a:cubicBezTo>
                <a:cubicBezTo>
                  <a:pt x="116" y="125"/>
                  <a:pt x="116" y="125"/>
                  <a:pt x="117" y="125"/>
                </a:cubicBezTo>
                <a:cubicBezTo>
                  <a:pt x="118" y="125"/>
                  <a:pt x="119" y="126"/>
                  <a:pt x="121" y="127"/>
                </a:cubicBezTo>
                <a:cubicBezTo>
                  <a:pt x="121" y="127"/>
                  <a:pt x="121" y="127"/>
                  <a:pt x="121" y="127"/>
                </a:cubicBezTo>
                <a:cubicBezTo>
                  <a:pt x="121" y="127"/>
                  <a:pt x="121" y="127"/>
                  <a:pt x="121" y="127"/>
                </a:cubicBezTo>
                <a:cubicBezTo>
                  <a:pt x="121" y="127"/>
                  <a:pt x="122" y="127"/>
                  <a:pt x="122" y="126"/>
                </a:cubicBezTo>
                <a:cubicBezTo>
                  <a:pt x="122" y="126"/>
                  <a:pt x="122" y="126"/>
                  <a:pt x="122" y="126"/>
                </a:cubicBezTo>
                <a:cubicBezTo>
                  <a:pt x="123" y="126"/>
                  <a:pt x="123" y="126"/>
                  <a:pt x="123" y="126"/>
                </a:cubicBezTo>
                <a:cubicBezTo>
                  <a:pt x="123" y="126"/>
                  <a:pt x="124" y="126"/>
                  <a:pt x="124" y="126"/>
                </a:cubicBezTo>
                <a:cubicBezTo>
                  <a:pt x="124" y="126"/>
                  <a:pt x="124" y="126"/>
                  <a:pt x="125" y="126"/>
                </a:cubicBezTo>
                <a:cubicBezTo>
                  <a:pt x="125" y="126"/>
                  <a:pt x="125" y="127"/>
                  <a:pt x="126" y="127"/>
                </a:cubicBezTo>
                <a:cubicBezTo>
                  <a:pt x="126" y="127"/>
                  <a:pt x="126" y="127"/>
                  <a:pt x="126" y="127"/>
                </a:cubicBezTo>
                <a:cubicBezTo>
                  <a:pt x="127" y="128"/>
                  <a:pt x="127" y="128"/>
                  <a:pt x="127" y="128"/>
                </a:cubicBezTo>
                <a:cubicBezTo>
                  <a:pt x="127" y="128"/>
                  <a:pt x="128" y="128"/>
                  <a:pt x="128" y="129"/>
                </a:cubicBezTo>
                <a:cubicBezTo>
                  <a:pt x="129" y="129"/>
                  <a:pt x="129" y="129"/>
                  <a:pt x="130" y="130"/>
                </a:cubicBezTo>
                <a:cubicBezTo>
                  <a:pt x="130" y="130"/>
                  <a:pt x="130" y="130"/>
                  <a:pt x="131" y="131"/>
                </a:cubicBezTo>
                <a:cubicBezTo>
                  <a:pt x="131" y="131"/>
                  <a:pt x="131" y="132"/>
                  <a:pt x="131" y="132"/>
                </a:cubicBezTo>
                <a:cubicBezTo>
                  <a:pt x="131" y="132"/>
                  <a:pt x="132" y="132"/>
                  <a:pt x="134" y="133"/>
                </a:cubicBezTo>
                <a:cubicBezTo>
                  <a:pt x="134" y="133"/>
                  <a:pt x="134" y="133"/>
                  <a:pt x="135" y="133"/>
                </a:cubicBezTo>
                <a:cubicBezTo>
                  <a:pt x="136" y="133"/>
                  <a:pt x="136" y="134"/>
                  <a:pt x="136" y="134"/>
                </a:cubicBezTo>
                <a:cubicBezTo>
                  <a:pt x="126" y="145"/>
                  <a:pt x="113" y="152"/>
                  <a:pt x="97" y="155"/>
                </a:cubicBezTo>
                <a:close/>
                <a:moveTo>
                  <a:pt x="97" y="155"/>
                </a:moveTo>
                <a:cubicBezTo>
                  <a:pt x="97" y="155"/>
                  <a:pt x="97" y="155"/>
                  <a:pt x="97" y="155"/>
                </a:cubicBezTo>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en-US" sz="2400"/>
          </a:p>
        </p:txBody>
      </p:sp>
      <p:sp>
        <p:nvSpPr>
          <p:cNvPr id="23" name="稻壳儿榴莲果果"/>
          <p:cNvSpPr txBox="1"/>
          <p:nvPr/>
        </p:nvSpPr>
        <p:spPr>
          <a:xfrm>
            <a:off x="9332703" y="5111368"/>
            <a:ext cx="1836248" cy="307777"/>
          </a:xfrm>
          <a:prstGeom prst="rect">
            <a:avLst/>
          </a:prstGeom>
          <a:noFill/>
        </p:spPr>
        <p:txBody>
          <a:bodyPr wrap="square" rtlCol="0">
            <a:spAutoFit/>
          </a:bodyPr>
          <a:lstStyle/>
          <a:p>
            <a:pPr algn="ctr"/>
            <a:r>
              <a:rPr lang="zh-CN" altLang="en-US"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id-ID" altLang="zh-CN"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4" name="稻壳儿榴莲果果"/>
          <p:cNvSpPr/>
          <p:nvPr/>
        </p:nvSpPr>
        <p:spPr>
          <a:xfrm>
            <a:off x="9082287" y="5401197"/>
            <a:ext cx="2337080" cy="530145"/>
          </a:xfrm>
          <a:prstGeom prst="rect">
            <a:avLst/>
          </a:prstGeom>
        </p:spPr>
        <p:txBody>
          <a:bodyPr wrap="square">
            <a:spAutoFit/>
          </a:bodyPr>
          <a:lstStyle/>
          <a:p>
            <a:pPr algn="ctr">
              <a:lnSpc>
                <a:spcPct val="150000"/>
              </a:lnSpc>
            </a:pPr>
            <a:r>
              <a:rPr lang="id-ID" sz="1000" dirty="0">
                <a:solidFill>
                  <a:schemeClr val="bg1"/>
                </a:solidFill>
              </a:rPr>
              <a:t>Lorem ipsum dolor sit amet, consectetuer adipiscing elit. </a:t>
            </a:r>
          </a:p>
        </p:txBody>
      </p:sp>
      <p:sp>
        <p:nvSpPr>
          <p:cNvPr id="25" name="稻壳儿榴莲果果"/>
          <p:cNvSpPr/>
          <p:nvPr/>
        </p:nvSpPr>
        <p:spPr>
          <a:xfrm>
            <a:off x="958201" y="2926153"/>
            <a:ext cx="4408618" cy="1277273"/>
          </a:xfrm>
          <a:prstGeom prst="rect">
            <a:avLst/>
          </a:prstGeom>
        </p:spPr>
        <p:txBody>
          <a:bodyPr wrap="square">
            <a:spAutoFit/>
          </a:bodyPr>
          <a:lstStyle/>
          <a:p>
            <a:pPr>
              <a:lnSpc>
                <a:spcPct val="150000"/>
              </a:lnSpc>
            </a:pPr>
            <a:r>
              <a:rPr lang="en-US" altLang="zh-CN" sz="1050" dirty="0">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Cum sociis natoque penatibus et magnis dis parturient montes, nascetur ridiculus mus. Nam nec lorem eu elit pulvinar rutrum. Quisque quis velit lacinia ipsum rhoncus pulvinar ac quis leo. Ut congue eget ante sed </a:t>
            </a:r>
            <a:r>
              <a:rPr lang="en-US" altLang="zh-CN" sz="1050" dirty="0" smtClean="0">
                <a:latin typeface="Roboto" panose="02000000000000000000" pitchFamily="2" charset="0"/>
                <a:ea typeface="Roboto" panose="02000000000000000000" pitchFamily="2" charset="0"/>
                <a:cs typeface="Open Sans" panose="020B0606030504020204" pitchFamily="34" charset="0"/>
              </a:rPr>
              <a:t>hendrerit</a:t>
            </a:r>
            <a:endParaRPr lang="en-US" altLang="zh-CN" sz="1050" dirty="0">
              <a:latin typeface="Roboto" panose="02000000000000000000" pitchFamily="2" charset="0"/>
              <a:ea typeface="Roboto" panose="02000000000000000000" pitchFamily="2" charset="0"/>
              <a:cs typeface="Open Sans" panose="020B0606030504020204" pitchFamily="34" charset="0"/>
            </a:endParaRPr>
          </a:p>
        </p:txBody>
      </p:sp>
      <p:sp>
        <p:nvSpPr>
          <p:cNvPr id="26" name="稻壳儿榴莲果果"/>
          <p:cNvSpPr txBox="1"/>
          <p:nvPr/>
        </p:nvSpPr>
        <p:spPr>
          <a:xfrm>
            <a:off x="958201" y="1288108"/>
            <a:ext cx="3359832"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请在此处</a:t>
            </a:r>
            <a:endParaRPr lang="en-US" altLang="zh-CN"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输入关键句</a:t>
            </a:r>
          </a:p>
        </p:txBody>
      </p:sp>
      <p:sp>
        <p:nvSpPr>
          <p:cNvPr id="28" name="稻壳儿榴莲果果"/>
          <p:cNvSpPr/>
          <p:nvPr/>
        </p:nvSpPr>
        <p:spPr>
          <a:xfrm>
            <a:off x="958201" y="4241032"/>
            <a:ext cx="4408618" cy="1277273"/>
          </a:xfrm>
          <a:prstGeom prst="rect">
            <a:avLst/>
          </a:prstGeom>
        </p:spPr>
        <p:txBody>
          <a:bodyPr wrap="square">
            <a:spAutoFit/>
          </a:bodyPr>
          <a:lstStyle/>
          <a:p>
            <a:pPr>
              <a:lnSpc>
                <a:spcPct val="150000"/>
              </a:lnSpc>
            </a:pPr>
            <a:r>
              <a:rPr lang="en-US" altLang="zh-CN" sz="1050" dirty="0">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Cum sociis natoque penatibus et magnis dis parturient montes, nascetur ridiculus mus. Nam nec lorem eu elit pulvinar rutrum. Quisque quis velit lacinia ipsum rhoncus pulvinar ac quis leo. Ut congue eget ante sed </a:t>
            </a:r>
            <a:r>
              <a:rPr lang="en-US" altLang="zh-CN" sz="1050" dirty="0" smtClean="0">
                <a:latin typeface="Roboto" panose="02000000000000000000" pitchFamily="2" charset="0"/>
                <a:ea typeface="Roboto" panose="02000000000000000000" pitchFamily="2" charset="0"/>
                <a:cs typeface="Open Sans" panose="020B0606030504020204" pitchFamily="34" charset="0"/>
              </a:rPr>
              <a:t>hendrerit</a:t>
            </a:r>
            <a:endParaRPr lang="en-US" altLang="zh-CN" sz="1050" dirty="0">
              <a:latin typeface="Roboto" panose="02000000000000000000" pitchFamily="2" charset="0"/>
              <a:ea typeface="Roboto" panose="02000000000000000000" pitchFamily="2" charset="0"/>
              <a:cs typeface="Open Sans" panose="020B0606030504020204" pitchFamily="34" charset="0"/>
            </a:endParaRPr>
          </a:p>
        </p:txBody>
      </p:sp>
      <p:pic>
        <p:nvPicPr>
          <p:cNvPr id="29" name="稻壳儿榴莲果果" descr="jeremy-bishop-JpUJqo8Le0s-unsplash"/>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6088213" y="655093"/>
            <a:ext cx="2784475" cy="1855787"/>
          </a:xfrm>
          <a:prstGeom prst="rect">
            <a:avLst/>
          </a:prstGeom>
        </p:spPr>
      </p:pic>
    </p:spTree>
    <p:extLst>
      <p:ext uri="{BB962C8B-B14F-4D97-AF65-F5344CB8AC3E}">
        <p14:creationId xmlns:p14="http://schemas.microsoft.com/office/powerpoint/2010/main" val="789550702"/>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a:spLocks/>
          </p:cNvSpPr>
          <p:nvPr/>
        </p:nvSpPr>
        <p:spPr bwMode="auto">
          <a:xfrm>
            <a:off x="4896205" y="3266314"/>
            <a:ext cx="1283781" cy="1282447"/>
          </a:xfrm>
          <a:custGeom>
            <a:avLst/>
            <a:gdLst>
              <a:gd name="T0" fmla="*/ 523 w 523"/>
              <a:gd name="T1" fmla="*/ 253 h 522"/>
              <a:gd name="T2" fmla="*/ 523 w 523"/>
              <a:gd name="T3" fmla="*/ 253 h 522"/>
              <a:gd name="T4" fmla="*/ 489 w 523"/>
              <a:gd name="T5" fmla="*/ 132 h 522"/>
              <a:gd name="T6" fmla="*/ 489 w 523"/>
              <a:gd name="T7" fmla="*/ 132 h 522"/>
              <a:gd name="T8" fmla="*/ 262 w 523"/>
              <a:gd name="T9" fmla="*/ 0 h 522"/>
              <a:gd name="T10" fmla="*/ 0 w 523"/>
              <a:gd name="T11" fmla="*/ 261 h 522"/>
              <a:gd name="T12" fmla="*/ 0 w 523"/>
              <a:gd name="T13" fmla="*/ 264 h 522"/>
              <a:gd name="T14" fmla="*/ 133 w 523"/>
              <a:gd name="T15" fmla="*/ 488 h 522"/>
              <a:gd name="T16" fmla="*/ 256 w 523"/>
              <a:gd name="T17" fmla="*/ 522 h 522"/>
              <a:gd name="T18" fmla="*/ 262 w 523"/>
              <a:gd name="T19" fmla="*/ 522 h 522"/>
              <a:gd name="T20" fmla="*/ 262 w 523"/>
              <a:gd name="T21" fmla="*/ 522 h 522"/>
              <a:gd name="T22" fmla="*/ 267 w 523"/>
              <a:gd name="T23" fmla="*/ 522 h 522"/>
              <a:gd name="T24" fmla="*/ 391 w 523"/>
              <a:gd name="T25" fmla="*/ 488 h 522"/>
              <a:gd name="T26" fmla="*/ 267 w 523"/>
              <a:gd name="T27" fmla="*/ 455 h 522"/>
              <a:gd name="T28" fmla="*/ 262 w 523"/>
              <a:gd name="T29" fmla="*/ 455 h 522"/>
              <a:gd name="T30" fmla="*/ 262 w 523"/>
              <a:gd name="T31" fmla="*/ 455 h 522"/>
              <a:gd name="T32" fmla="*/ 256 w 523"/>
              <a:gd name="T33" fmla="*/ 455 h 522"/>
              <a:gd name="T34" fmla="*/ 68 w 523"/>
              <a:gd name="T35" fmla="*/ 264 h 522"/>
              <a:gd name="T36" fmla="*/ 68 w 523"/>
              <a:gd name="T37" fmla="*/ 261 h 522"/>
              <a:gd name="T38" fmla="*/ 262 w 523"/>
              <a:gd name="T39" fmla="*/ 67 h 522"/>
              <a:gd name="T40" fmla="*/ 455 w 523"/>
              <a:gd name="T41" fmla="*/ 253 h 522"/>
              <a:gd name="T42" fmla="*/ 455 w 523"/>
              <a:gd name="T43" fmla="*/ 253 h 522"/>
              <a:gd name="T44" fmla="*/ 455 w 523"/>
              <a:gd name="T45" fmla="*/ 261 h 522"/>
              <a:gd name="T46" fmla="*/ 455 w 523"/>
              <a:gd name="T47" fmla="*/ 264 h 522"/>
              <a:gd name="T48" fmla="*/ 523 w 523"/>
              <a:gd name="T49" fmla="*/ 264 h 522"/>
              <a:gd name="T50" fmla="*/ 523 w 523"/>
              <a:gd name="T51" fmla="*/ 261 h 522"/>
              <a:gd name="T52" fmla="*/ 523 w 523"/>
              <a:gd name="T53" fmla="*/ 253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3" h="522">
                <a:moveTo>
                  <a:pt x="523" y="253"/>
                </a:moveTo>
                <a:cubicBezTo>
                  <a:pt x="523" y="253"/>
                  <a:pt x="523" y="253"/>
                  <a:pt x="523" y="253"/>
                </a:cubicBezTo>
                <a:cubicBezTo>
                  <a:pt x="522" y="209"/>
                  <a:pt x="510" y="168"/>
                  <a:pt x="489" y="132"/>
                </a:cubicBezTo>
                <a:cubicBezTo>
                  <a:pt x="489" y="132"/>
                  <a:pt x="489" y="132"/>
                  <a:pt x="489" y="132"/>
                </a:cubicBezTo>
                <a:cubicBezTo>
                  <a:pt x="444" y="53"/>
                  <a:pt x="359" y="0"/>
                  <a:pt x="262" y="0"/>
                </a:cubicBezTo>
                <a:cubicBezTo>
                  <a:pt x="117" y="0"/>
                  <a:pt x="0" y="117"/>
                  <a:pt x="0" y="261"/>
                </a:cubicBezTo>
                <a:cubicBezTo>
                  <a:pt x="0" y="262"/>
                  <a:pt x="0" y="263"/>
                  <a:pt x="0" y="264"/>
                </a:cubicBezTo>
                <a:cubicBezTo>
                  <a:pt x="1" y="360"/>
                  <a:pt x="55" y="444"/>
                  <a:pt x="133" y="488"/>
                </a:cubicBezTo>
                <a:cubicBezTo>
                  <a:pt x="169" y="509"/>
                  <a:pt x="211" y="521"/>
                  <a:pt x="256" y="522"/>
                </a:cubicBezTo>
                <a:cubicBezTo>
                  <a:pt x="258" y="522"/>
                  <a:pt x="260" y="522"/>
                  <a:pt x="262" y="522"/>
                </a:cubicBezTo>
                <a:cubicBezTo>
                  <a:pt x="262" y="522"/>
                  <a:pt x="262" y="522"/>
                  <a:pt x="262" y="522"/>
                </a:cubicBezTo>
                <a:cubicBezTo>
                  <a:pt x="264" y="522"/>
                  <a:pt x="265" y="522"/>
                  <a:pt x="267" y="522"/>
                </a:cubicBezTo>
                <a:cubicBezTo>
                  <a:pt x="312" y="521"/>
                  <a:pt x="354" y="509"/>
                  <a:pt x="391" y="488"/>
                </a:cubicBezTo>
                <a:cubicBezTo>
                  <a:pt x="354" y="468"/>
                  <a:pt x="312" y="455"/>
                  <a:pt x="267" y="455"/>
                </a:cubicBezTo>
                <a:cubicBezTo>
                  <a:pt x="265" y="455"/>
                  <a:pt x="264" y="455"/>
                  <a:pt x="262" y="455"/>
                </a:cubicBezTo>
                <a:cubicBezTo>
                  <a:pt x="262" y="455"/>
                  <a:pt x="262" y="455"/>
                  <a:pt x="262" y="455"/>
                </a:cubicBezTo>
                <a:cubicBezTo>
                  <a:pt x="260" y="455"/>
                  <a:pt x="258" y="455"/>
                  <a:pt x="256" y="455"/>
                </a:cubicBezTo>
                <a:cubicBezTo>
                  <a:pt x="153" y="452"/>
                  <a:pt x="70" y="368"/>
                  <a:pt x="68" y="264"/>
                </a:cubicBezTo>
                <a:cubicBezTo>
                  <a:pt x="68" y="263"/>
                  <a:pt x="68" y="262"/>
                  <a:pt x="68" y="261"/>
                </a:cubicBezTo>
                <a:cubicBezTo>
                  <a:pt x="68" y="154"/>
                  <a:pt x="155" y="67"/>
                  <a:pt x="262" y="67"/>
                </a:cubicBezTo>
                <a:cubicBezTo>
                  <a:pt x="366" y="67"/>
                  <a:pt x="451" y="150"/>
                  <a:pt x="455" y="253"/>
                </a:cubicBezTo>
                <a:cubicBezTo>
                  <a:pt x="455" y="253"/>
                  <a:pt x="455" y="253"/>
                  <a:pt x="455" y="253"/>
                </a:cubicBezTo>
                <a:cubicBezTo>
                  <a:pt x="455" y="256"/>
                  <a:pt x="455" y="258"/>
                  <a:pt x="455" y="261"/>
                </a:cubicBezTo>
                <a:cubicBezTo>
                  <a:pt x="455" y="262"/>
                  <a:pt x="455" y="263"/>
                  <a:pt x="455" y="264"/>
                </a:cubicBezTo>
                <a:cubicBezTo>
                  <a:pt x="523" y="264"/>
                  <a:pt x="523" y="264"/>
                  <a:pt x="523" y="264"/>
                </a:cubicBezTo>
                <a:cubicBezTo>
                  <a:pt x="523" y="263"/>
                  <a:pt x="523" y="262"/>
                  <a:pt x="523" y="261"/>
                </a:cubicBezTo>
                <a:cubicBezTo>
                  <a:pt x="523" y="258"/>
                  <a:pt x="523" y="256"/>
                  <a:pt x="523" y="253"/>
                </a:cubicBezTo>
                <a:close/>
              </a:path>
            </a:pathLst>
          </a:custGeom>
          <a:solidFill>
            <a:srgbClr val="FD7A7D"/>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稻壳儿榴莲果果"/>
          <p:cNvSpPr>
            <a:spLocks/>
          </p:cNvSpPr>
          <p:nvPr/>
        </p:nvSpPr>
        <p:spPr bwMode="auto">
          <a:xfrm>
            <a:off x="6013347" y="3266314"/>
            <a:ext cx="1282447" cy="1282447"/>
          </a:xfrm>
          <a:custGeom>
            <a:avLst/>
            <a:gdLst>
              <a:gd name="T0" fmla="*/ 390 w 523"/>
              <a:gd name="T1" fmla="*/ 34 h 522"/>
              <a:gd name="T2" fmla="*/ 390 w 523"/>
              <a:gd name="T3" fmla="*/ 34 h 522"/>
              <a:gd name="T4" fmla="*/ 311 w 523"/>
              <a:gd name="T5" fmla="*/ 4 h 522"/>
              <a:gd name="T6" fmla="*/ 267 w 523"/>
              <a:gd name="T7" fmla="*/ 0 h 522"/>
              <a:gd name="T8" fmla="*/ 262 w 523"/>
              <a:gd name="T9" fmla="*/ 0 h 522"/>
              <a:gd name="T10" fmla="*/ 262 w 523"/>
              <a:gd name="T11" fmla="*/ 67 h 522"/>
              <a:gd name="T12" fmla="*/ 267 w 523"/>
              <a:gd name="T13" fmla="*/ 67 h 522"/>
              <a:gd name="T14" fmla="*/ 267 w 523"/>
              <a:gd name="T15" fmla="*/ 67 h 522"/>
              <a:gd name="T16" fmla="*/ 455 w 523"/>
              <a:gd name="T17" fmla="*/ 261 h 522"/>
              <a:gd name="T18" fmla="*/ 455 w 523"/>
              <a:gd name="T19" fmla="*/ 264 h 522"/>
              <a:gd name="T20" fmla="*/ 261 w 523"/>
              <a:gd name="T21" fmla="*/ 455 h 522"/>
              <a:gd name="T22" fmla="*/ 68 w 523"/>
              <a:gd name="T23" fmla="*/ 269 h 522"/>
              <a:gd name="T24" fmla="*/ 68 w 523"/>
              <a:gd name="T25" fmla="*/ 269 h 522"/>
              <a:gd name="T26" fmla="*/ 68 w 523"/>
              <a:gd name="T27" fmla="*/ 264 h 522"/>
              <a:gd name="T28" fmla="*/ 0 w 523"/>
              <a:gd name="T29" fmla="*/ 264 h 522"/>
              <a:gd name="T30" fmla="*/ 0 w 523"/>
              <a:gd name="T31" fmla="*/ 269 h 522"/>
              <a:gd name="T32" fmla="*/ 0 w 523"/>
              <a:gd name="T33" fmla="*/ 269 h 522"/>
              <a:gd name="T34" fmla="*/ 34 w 523"/>
              <a:gd name="T35" fmla="*/ 390 h 522"/>
              <a:gd name="T36" fmla="*/ 34 w 523"/>
              <a:gd name="T37" fmla="*/ 390 h 522"/>
              <a:gd name="T38" fmla="*/ 261 w 523"/>
              <a:gd name="T39" fmla="*/ 522 h 522"/>
              <a:gd name="T40" fmla="*/ 523 w 523"/>
              <a:gd name="T41" fmla="*/ 264 h 522"/>
              <a:gd name="T42" fmla="*/ 523 w 523"/>
              <a:gd name="T43" fmla="*/ 264 h 522"/>
              <a:gd name="T44" fmla="*/ 523 w 523"/>
              <a:gd name="T45" fmla="*/ 261 h 522"/>
              <a:gd name="T46" fmla="*/ 390 w 523"/>
              <a:gd name="T47" fmla="*/ 34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3" h="522">
                <a:moveTo>
                  <a:pt x="390" y="34"/>
                </a:moveTo>
                <a:cubicBezTo>
                  <a:pt x="390" y="34"/>
                  <a:pt x="390" y="34"/>
                  <a:pt x="390" y="34"/>
                </a:cubicBezTo>
                <a:cubicBezTo>
                  <a:pt x="366" y="20"/>
                  <a:pt x="339" y="10"/>
                  <a:pt x="311" y="4"/>
                </a:cubicBezTo>
                <a:cubicBezTo>
                  <a:pt x="297" y="2"/>
                  <a:pt x="282" y="0"/>
                  <a:pt x="267" y="0"/>
                </a:cubicBezTo>
                <a:cubicBezTo>
                  <a:pt x="265" y="0"/>
                  <a:pt x="263" y="0"/>
                  <a:pt x="262" y="0"/>
                </a:cubicBezTo>
                <a:cubicBezTo>
                  <a:pt x="262" y="67"/>
                  <a:pt x="262" y="67"/>
                  <a:pt x="262" y="67"/>
                </a:cubicBezTo>
                <a:cubicBezTo>
                  <a:pt x="263" y="67"/>
                  <a:pt x="265" y="67"/>
                  <a:pt x="267" y="67"/>
                </a:cubicBezTo>
                <a:cubicBezTo>
                  <a:pt x="267" y="67"/>
                  <a:pt x="267" y="67"/>
                  <a:pt x="267" y="67"/>
                </a:cubicBezTo>
                <a:cubicBezTo>
                  <a:pt x="371" y="70"/>
                  <a:pt x="455" y="156"/>
                  <a:pt x="455" y="261"/>
                </a:cubicBezTo>
                <a:cubicBezTo>
                  <a:pt x="455" y="262"/>
                  <a:pt x="455" y="263"/>
                  <a:pt x="455" y="264"/>
                </a:cubicBezTo>
                <a:cubicBezTo>
                  <a:pt x="453" y="370"/>
                  <a:pt x="367" y="455"/>
                  <a:pt x="261" y="455"/>
                </a:cubicBezTo>
                <a:cubicBezTo>
                  <a:pt x="157" y="455"/>
                  <a:pt x="72" y="372"/>
                  <a:pt x="68" y="269"/>
                </a:cubicBezTo>
                <a:cubicBezTo>
                  <a:pt x="68" y="269"/>
                  <a:pt x="68" y="269"/>
                  <a:pt x="68" y="269"/>
                </a:cubicBezTo>
                <a:cubicBezTo>
                  <a:pt x="68" y="267"/>
                  <a:pt x="68" y="266"/>
                  <a:pt x="68" y="264"/>
                </a:cubicBezTo>
                <a:cubicBezTo>
                  <a:pt x="0" y="264"/>
                  <a:pt x="0" y="264"/>
                  <a:pt x="0" y="264"/>
                </a:cubicBezTo>
                <a:cubicBezTo>
                  <a:pt x="0" y="266"/>
                  <a:pt x="0" y="268"/>
                  <a:pt x="0" y="269"/>
                </a:cubicBezTo>
                <a:cubicBezTo>
                  <a:pt x="0" y="269"/>
                  <a:pt x="0" y="269"/>
                  <a:pt x="0" y="269"/>
                </a:cubicBezTo>
                <a:cubicBezTo>
                  <a:pt x="2" y="313"/>
                  <a:pt x="14" y="354"/>
                  <a:pt x="34" y="390"/>
                </a:cubicBezTo>
                <a:cubicBezTo>
                  <a:pt x="34" y="390"/>
                  <a:pt x="34" y="390"/>
                  <a:pt x="34" y="390"/>
                </a:cubicBezTo>
                <a:cubicBezTo>
                  <a:pt x="79" y="469"/>
                  <a:pt x="164" y="522"/>
                  <a:pt x="261" y="522"/>
                </a:cubicBezTo>
                <a:cubicBezTo>
                  <a:pt x="405" y="522"/>
                  <a:pt x="521" y="407"/>
                  <a:pt x="523" y="264"/>
                </a:cubicBezTo>
                <a:cubicBezTo>
                  <a:pt x="523" y="264"/>
                  <a:pt x="523" y="264"/>
                  <a:pt x="523" y="264"/>
                </a:cubicBezTo>
                <a:cubicBezTo>
                  <a:pt x="523" y="263"/>
                  <a:pt x="523" y="262"/>
                  <a:pt x="523" y="261"/>
                </a:cubicBezTo>
                <a:cubicBezTo>
                  <a:pt x="523" y="163"/>
                  <a:pt x="470" y="78"/>
                  <a:pt x="390" y="34"/>
                </a:cubicBezTo>
                <a:close/>
              </a:path>
            </a:pathLst>
          </a:custGeom>
          <a:solidFill>
            <a:srgbClr val="568484"/>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稻壳儿榴莲果果"/>
          <p:cNvSpPr>
            <a:spLocks/>
          </p:cNvSpPr>
          <p:nvPr/>
        </p:nvSpPr>
        <p:spPr bwMode="auto">
          <a:xfrm>
            <a:off x="6641241" y="3610255"/>
            <a:ext cx="1545070" cy="597231"/>
          </a:xfrm>
          <a:custGeom>
            <a:avLst/>
            <a:gdLst>
              <a:gd name="T0" fmla="*/ 515 w 630"/>
              <a:gd name="T1" fmla="*/ 243 h 243"/>
              <a:gd name="T2" fmla="*/ 0 w 630"/>
              <a:gd name="T3" fmla="*/ 243 h 243"/>
              <a:gd name="T4" fmla="*/ 0 w 630"/>
              <a:gd name="T5" fmla="*/ 0 h 243"/>
              <a:gd name="T6" fmla="*/ 515 w 630"/>
              <a:gd name="T7" fmla="*/ 0 h 243"/>
              <a:gd name="T8" fmla="*/ 630 w 630"/>
              <a:gd name="T9" fmla="*/ 115 h 243"/>
              <a:gd name="T10" fmla="*/ 630 w 630"/>
              <a:gd name="T11" fmla="*/ 128 h 243"/>
              <a:gd name="T12" fmla="*/ 515 w 630"/>
              <a:gd name="T13" fmla="*/ 243 h 243"/>
            </a:gdLst>
            <a:ahLst/>
            <a:cxnLst>
              <a:cxn ang="0">
                <a:pos x="T0" y="T1"/>
              </a:cxn>
              <a:cxn ang="0">
                <a:pos x="T2" y="T3"/>
              </a:cxn>
              <a:cxn ang="0">
                <a:pos x="T4" y="T5"/>
              </a:cxn>
              <a:cxn ang="0">
                <a:pos x="T6" y="T7"/>
              </a:cxn>
              <a:cxn ang="0">
                <a:pos x="T8" y="T9"/>
              </a:cxn>
              <a:cxn ang="0">
                <a:pos x="T10" y="T11"/>
              </a:cxn>
              <a:cxn ang="0">
                <a:pos x="T12" y="T13"/>
              </a:cxn>
            </a:cxnLst>
            <a:rect l="0" t="0" r="r" b="b"/>
            <a:pathLst>
              <a:path w="630" h="243">
                <a:moveTo>
                  <a:pt x="515" y="243"/>
                </a:moveTo>
                <a:cubicBezTo>
                  <a:pt x="0" y="243"/>
                  <a:pt x="0" y="243"/>
                  <a:pt x="0" y="243"/>
                </a:cubicBezTo>
                <a:cubicBezTo>
                  <a:pt x="0" y="0"/>
                  <a:pt x="0" y="0"/>
                  <a:pt x="0" y="0"/>
                </a:cubicBezTo>
                <a:cubicBezTo>
                  <a:pt x="515" y="0"/>
                  <a:pt x="515" y="0"/>
                  <a:pt x="515" y="0"/>
                </a:cubicBezTo>
                <a:cubicBezTo>
                  <a:pt x="579" y="0"/>
                  <a:pt x="630" y="52"/>
                  <a:pt x="630" y="115"/>
                </a:cubicBezTo>
                <a:cubicBezTo>
                  <a:pt x="630" y="128"/>
                  <a:pt x="630" y="128"/>
                  <a:pt x="630" y="128"/>
                </a:cubicBezTo>
                <a:cubicBezTo>
                  <a:pt x="630" y="191"/>
                  <a:pt x="579" y="243"/>
                  <a:pt x="515" y="243"/>
                </a:cubicBezTo>
                <a:close/>
              </a:path>
            </a:pathLst>
          </a:custGeom>
          <a:solidFill>
            <a:srgbClr val="689D9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稻壳儿榴莲果果"/>
          <p:cNvSpPr>
            <a:spLocks/>
          </p:cNvSpPr>
          <p:nvPr/>
        </p:nvSpPr>
        <p:spPr bwMode="auto">
          <a:xfrm>
            <a:off x="4005691" y="3610255"/>
            <a:ext cx="1546402" cy="597231"/>
          </a:xfrm>
          <a:custGeom>
            <a:avLst/>
            <a:gdLst>
              <a:gd name="T0" fmla="*/ 115 w 630"/>
              <a:gd name="T1" fmla="*/ 0 h 243"/>
              <a:gd name="T2" fmla="*/ 630 w 630"/>
              <a:gd name="T3" fmla="*/ 0 h 243"/>
              <a:gd name="T4" fmla="*/ 630 w 630"/>
              <a:gd name="T5" fmla="*/ 243 h 243"/>
              <a:gd name="T6" fmla="*/ 115 w 630"/>
              <a:gd name="T7" fmla="*/ 243 h 243"/>
              <a:gd name="T8" fmla="*/ 0 w 630"/>
              <a:gd name="T9" fmla="*/ 128 h 243"/>
              <a:gd name="T10" fmla="*/ 0 w 630"/>
              <a:gd name="T11" fmla="*/ 115 h 243"/>
              <a:gd name="T12" fmla="*/ 115 w 630"/>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630" h="243">
                <a:moveTo>
                  <a:pt x="115" y="0"/>
                </a:moveTo>
                <a:cubicBezTo>
                  <a:pt x="630" y="0"/>
                  <a:pt x="630" y="0"/>
                  <a:pt x="630" y="0"/>
                </a:cubicBezTo>
                <a:cubicBezTo>
                  <a:pt x="630" y="243"/>
                  <a:pt x="630" y="243"/>
                  <a:pt x="630" y="243"/>
                </a:cubicBezTo>
                <a:cubicBezTo>
                  <a:pt x="115" y="243"/>
                  <a:pt x="115" y="243"/>
                  <a:pt x="115" y="243"/>
                </a:cubicBezTo>
                <a:cubicBezTo>
                  <a:pt x="51" y="243"/>
                  <a:pt x="0" y="192"/>
                  <a:pt x="0" y="128"/>
                </a:cubicBezTo>
                <a:cubicBezTo>
                  <a:pt x="0" y="115"/>
                  <a:pt x="0" y="115"/>
                  <a:pt x="0" y="115"/>
                </a:cubicBezTo>
                <a:cubicBezTo>
                  <a:pt x="0" y="52"/>
                  <a:pt x="51" y="0"/>
                  <a:pt x="115" y="0"/>
                </a:cubicBezTo>
                <a:close/>
              </a:path>
            </a:pathLst>
          </a:custGeom>
          <a:solidFill>
            <a:srgbClr val="FEB8BA"/>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稻壳儿榴莲果果"/>
          <p:cNvSpPr/>
          <p:nvPr/>
        </p:nvSpPr>
        <p:spPr>
          <a:xfrm>
            <a:off x="6264069" y="3519890"/>
            <a:ext cx="775295" cy="775295"/>
          </a:xfrm>
          <a:prstGeom prst="ellipse">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稻壳儿榴莲果果"/>
          <p:cNvSpPr/>
          <p:nvPr/>
        </p:nvSpPr>
        <p:spPr>
          <a:xfrm>
            <a:off x="5145259" y="3519890"/>
            <a:ext cx="775295" cy="775295"/>
          </a:xfrm>
          <a:prstGeom prst="ellipse">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稻壳儿榴莲果果"/>
          <p:cNvGrpSpPr/>
          <p:nvPr/>
        </p:nvGrpSpPr>
        <p:grpSpPr>
          <a:xfrm>
            <a:off x="5382485" y="3748143"/>
            <a:ext cx="315220" cy="316123"/>
            <a:chOff x="2106613" y="3273425"/>
            <a:chExt cx="554038" cy="555625"/>
          </a:xfrm>
          <a:solidFill>
            <a:schemeClr val="bg1"/>
          </a:solidFill>
        </p:grpSpPr>
        <p:sp>
          <p:nvSpPr>
            <p:cNvPr id="10" name="稻壳儿榴莲果果"/>
            <p:cNvSpPr>
              <a:spLocks noEditPoints="1"/>
            </p:cNvSpPr>
            <p:nvPr/>
          </p:nvSpPr>
          <p:spPr bwMode="auto">
            <a:xfrm>
              <a:off x="2106613" y="3273425"/>
              <a:ext cx="554038" cy="555625"/>
            </a:xfrm>
            <a:custGeom>
              <a:avLst/>
              <a:gdLst>
                <a:gd name="T0" fmla="*/ 95 w 190"/>
                <a:gd name="T1" fmla="*/ 190 h 190"/>
                <a:gd name="T2" fmla="*/ 0 w 190"/>
                <a:gd name="T3" fmla="*/ 95 h 190"/>
                <a:gd name="T4" fmla="*/ 95 w 190"/>
                <a:gd name="T5" fmla="*/ 0 h 190"/>
                <a:gd name="T6" fmla="*/ 190 w 190"/>
                <a:gd name="T7" fmla="*/ 95 h 190"/>
                <a:gd name="T8" fmla="*/ 95 w 190"/>
                <a:gd name="T9" fmla="*/ 190 h 190"/>
                <a:gd name="T10" fmla="*/ 95 w 190"/>
                <a:gd name="T11" fmla="*/ 11 h 190"/>
                <a:gd name="T12" fmla="*/ 11 w 190"/>
                <a:gd name="T13" fmla="*/ 95 h 190"/>
                <a:gd name="T14" fmla="*/ 95 w 190"/>
                <a:gd name="T15" fmla="*/ 179 h 190"/>
                <a:gd name="T16" fmla="*/ 179 w 190"/>
                <a:gd name="T17" fmla="*/ 95 h 190"/>
                <a:gd name="T18" fmla="*/ 95 w 190"/>
                <a:gd name="T19" fmla="*/ 1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190">
                  <a:moveTo>
                    <a:pt x="95" y="190"/>
                  </a:moveTo>
                  <a:cubicBezTo>
                    <a:pt x="43" y="190"/>
                    <a:pt x="0" y="147"/>
                    <a:pt x="0" y="95"/>
                  </a:cubicBezTo>
                  <a:cubicBezTo>
                    <a:pt x="0" y="42"/>
                    <a:pt x="43" y="0"/>
                    <a:pt x="95" y="0"/>
                  </a:cubicBezTo>
                  <a:cubicBezTo>
                    <a:pt x="147" y="0"/>
                    <a:pt x="190" y="42"/>
                    <a:pt x="190" y="95"/>
                  </a:cubicBezTo>
                  <a:cubicBezTo>
                    <a:pt x="190" y="147"/>
                    <a:pt x="147" y="190"/>
                    <a:pt x="95" y="190"/>
                  </a:cubicBezTo>
                  <a:close/>
                  <a:moveTo>
                    <a:pt x="95" y="11"/>
                  </a:moveTo>
                  <a:cubicBezTo>
                    <a:pt x="49" y="11"/>
                    <a:pt x="11" y="48"/>
                    <a:pt x="11" y="95"/>
                  </a:cubicBezTo>
                  <a:cubicBezTo>
                    <a:pt x="11" y="141"/>
                    <a:pt x="49" y="179"/>
                    <a:pt x="95" y="179"/>
                  </a:cubicBezTo>
                  <a:cubicBezTo>
                    <a:pt x="141" y="179"/>
                    <a:pt x="179" y="141"/>
                    <a:pt x="179" y="95"/>
                  </a:cubicBezTo>
                  <a:cubicBezTo>
                    <a:pt x="179" y="48"/>
                    <a:pt x="141" y="11"/>
                    <a:pt x="9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稻壳儿榴莲果果"/>
            <p:cNvSpPr>
              <a:spLocks noChangeArrowheads="1"/>
            </p:cNvSpPr>
            <p:nvPr/>
          </p:nvSpPr>
          <p:spPr bwMode="auto">
            <a:xfrm>
              <a:off x="2366963" y="3533775"/>
              <a:ext cx="34925"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稻壳儿榴莲果果"/>
            <p:cNvSpPr>
              <a:spLocks noChangeArrowheads="1"/>
            </p:cNvSpPr>
            <p:nvPr/>
          </p:nvSpPr>
          <p:spPr bwMode="auto">
            <a:xfrm>
              <a:off x="2366963" y="3343275"/>
              <a:ext cx="31750" cy="33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稻壳儿榴莲果果"/>
            <p:cNvSpPr>
              <a:spLocks noChangeArrowheads="1"/>
            </p:cNvSpPr>
            <p:nvPr/>
          </p:nvSpPr>
          <p:spPr bwMode="auto">
            <a:xfrm>
              <a:off x="2366963" y="3724275"/>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稻壳儿榴莲果果"/>
            <p:cNvSpPr>
              <a:spLocks/>
            </p:cNvSpPr>
            <p:nvPr/>
          </p:nvSpPr>
          <p:spPr bwMode="auto">
            <a:xfrm>
              <a:off x="2270126" y="3367088"/>
              <a:ext cx="38100" cy="38100"/>
            </a:xfrm>
            <a:custGeom>
              <a:avLst/>
              <a:gdLst>
                <a:gd name="T0" fmla="*/ 11 w 13"/>
                <a:gd name="T1" fmla="*/ 4 h 13"/>
                <a:gd name="T2" fmla="*/ 9 w 13"/>
                <a:gd name="T3" fmla="*/ 11 h 13"/>
                <a:gd name="T4" fmla="*/ 2 w 13"/>
                <a:gd name="T5" fmla="*/ 9 h 13"/>
                <a:gd name="T6" fmla="*/ 4 w 13"/>
                <a:gd name="T7" fmla="*/ 2 h 13"/>
                <a:gd name="T8" fmla="*/ 11 w 13"/>
                <a:gd name="T9" fmla="*/ 4 h 13"/>
              </a:gdLst>
              <a:ahLst/>
              <a:cxnLst>
                <a:cxn ang="0">
                  <a:pos x="T0" y="T1"/>
                </a:cxn>
                <a:cxn ang="0">
                  <a:pos x="T2" y="T3"/>
                </a:cxn>
                <a:cxn ang="0">
                  <a:pos x="T4" y="T5"/>
                </a:cxn>
                <a:cxn ang="0">
                  <a:pos x="T6" y="T7"/>
                </a:cxn>
                <a:cxn ang="0">
                  <a:pos x="T8" y="T9"/>
                </a:cxn>
              </a:cxnLst>
              <a:rect l="0" t="0" r="r" b="b"/>
              <a:pathLst>
                <a:path w="13" h="13">
                  <a:moveTo>
                    <a:pt x="11" y="4"/>
                  </a:moveTo>
                  <a:cubicBezTo>
                    <a:pt x="13" y="6"/>
                    <a:pt x="12" y="10"/>
                    <a:pt x="9" y="11"/>
                  </a:cubicBezTo>
                  <a:cubicBezTo>
                    <a:pt x="7" y="13"/>
                    <a:pt x="3" y="12"/>
                    <a:pt x="2" y="9"/>
                  </a:cubicBezTo>
                  <a:cubicBezTo>
                    <a:pt x="0" y="7"/>
                    <a:pt x="1" y="3"/>
                    <a:pt x="4" y="2"/>
                  </a:cubicBezTo>
                  <a:cubicBezTo>
                    <a:pt x="7" y="0"/>
                    <a:pt x="10" y="1"/>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稻壳儿榴莲果果"/>
            <p:cNvSpPr>
              <a:spLocks/>
            </p:cNvSpPr>
            <p:nvPr/>
          </p:nvSpPr>
          <p:spPr bwMode="auto">
            <a:xfrm>
              <a:off x="2459038" y="3694113"/>
              <a:ext cx="38100" cy="38100"/>
            </a:xfrm>
            <a:custGeom>
              <a:avLst/>
              <a:gdLst>
                <a:gd name="T0" fmla="*/ 11 w 13"/>
                <a:gd name="T1" fmla="*/ 4 h 13"/>
                <a:gd name="T2" fmla="*/ 9 w 13"/>
                <a:gd name="T3" fmla="*/ 11 h 13"/>
                <a:gd name="T4" fmla="*/ 2 w 13"/>
                <a:gd name="T5" fmla="*/ 9 h 13"/>
                <a:gd name="T6" fmla="*/ 4 w 13"/>
                <a:gd name="T7" fmla="*/ 2 h 13"/>
                <a:gd name="T8" fmla="*/ 11 w 13"/>
                <a:gd name="T9" fmla="*/ 4 h 13"/>
              </a:gdLst>
              <a:ahLst/>
              <a:cxnLst>
                <a:cxn ang="0">
                  <a:pos x="T0" y="T1"/>
                </a:cxn>
                <a:cxn ang="0">
                  <a:pos x="T2" y="T3"/>
                </a:cxn>
                <a:cxn ang="0">
                  <a:pos x="T4" y="T5"/>
                </a:cxn>
                <a:cxn ang="0">
                  <a:pos x="T6" y="T7"/>
                </a:cxn>
                <a:cxn ang="0">
                  <a:pos x="T8" y="T9"/>
                </a:cxn>
              </a:cxnLst>
              <a:rect l="0" t="0" r="r" b="b"/>
              <a:pathLst>
                <a:path w="13" h="13">
                  <a:moveTo>
                    <a:pt x="11" y="4"/>
                  </a:moveTo>
                  <a:cubicBezTo>
                    <a:pt x="13" y="6"/>
                    <a:pt x="12" y="10"/>
                    <a:pt x="9" y="11"/>
                  </a:cubicBezTo>
                  <a:cubicBezTo>
                    <a:pt x="6" y="13"/>
                    <a:pt x="3" y="12"/>
                    <a:pt x="2" y="9"/>
                  </a:cubicBezTo>
                  <a:cubicBezTo>
                    <a:pt x="0" y="7"/>
                    <a:pt x="1" y="3"/>
                    <a:pt x="4" y="2"/>
                  </a:cubicBezTo>
                  <a:cubicBezTo>
                    <a:pt x="6" y="0"/>
                    <a:pt x="10" y="1"/>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稻壳儿榴莲果果"/>
            <p:cNvSpPr>
              <a:spLocks/>
            </p:cNvSpPr>
            <p:nvPr/>
          </p:nvSpPr>
          <p:spPr bwMode="auto">
            <a:xfrm>
              <a:off x="2203451" y="3436938"/>
              <a:ext cx="34925" cy="34925"/>
            </a:xfrm>
            <a:custGeom>
              <a:avLst/>
              <a:gdLst>
                <a:gd name="T0" fmla="*/ 9 w 12"/>
                <a:gd name="T1" fmla="*/ 1 h 12"/>
                <a:gd name="T2" fmla="*/ 11 w 12"/>
                <a:gd name="T3" fmla="*/ 9 h 12"/>
                <a:gd name="T4" fmla="*/ 3 w 12"/>
                <a:gd name="T5" fmla="*/ 11 h 12"/>
                <a:gd name="T6" fmla="*/ 1 w 12"/>
                <a:gd name="T7" fmla="*/ 3 h 12"/>
                <a:gd name="T8" fmla="*/ 9 w 12"/>
                <a:gd name="T9" fmla="*/ 1 h 12"/>
              </a:gdLst>
              <a:ahLst/>
              <a:cxnLst>
                <a:cxn ang="0">
                  <a:pos x="T0" y="T1"/>
                </a:cxn>
                <a:cxn ang="0">
                  <a:pos x="T2" y="T3"/>
                </a:cxn>
                <a:cxn ang="0">
                  <a:pos x="T4" y="T5"/>
                </a:cxn>
                <a:cxn ang="0">
                  <a:pos x="T6" y="T7"/>
                </a:cxn>
                <a:cxn ang="0">
                  <a:pos x="T8" y="T9"/>
                </a:cxn>
              </a:cxnLst>
              <a:rect l="0" t="0" r="r" b="b"/>
              <a:pathLst>
                <a:path w="12" h="12">
                  <a:moveTo>
                    <a:pt x="9" y="1"/>
                  </a:moveTo>
                  <a:cubicBezTo>
                    <a:pt x="11" y="3"/>
                    <a:pt x="12" y="6"/>
                    <a:pt x="11" y="9"/>
                  </a:cubicBezTo>
                  <a:cubicBezTo>
                    <a:pt x="9" y="12"/>
                    <a:pt x="6" y="12"/>
                    <a:pt x="3" y="11"/>
                  </a:cubicBezTo>
                  <a:cubicBezTo>
                    <a:pt x="1" y="9"/>
                    <a:pt x="0" y="6"/>
                    <a:pt x="1" y="3"/>
                  </a:cubicBezTo>
                  <a:cubicBezTo>
                    <a:pt x="3" y="1"/>
                    <a:pt x="6"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稻壳儿榴莲果果"/>
            <p:cNvSpPr>
              <a:spLocks/>
            </p:cNvSpPr>
            <p:nvPr/>
          </p:nvSpPr>
          <p:spPr bwMode="auto">
            <a:xfrm>
              <a:off x="2530476" y="3627438"/>
              <a:ext cx="34925" cy="34925"/>
            </a:xfrm>
            <a:custGeom>
              <a:avLst/>
              <a:gdLst>
                <a:gd name="T0" fmla="*/ 9 w 12"/>
                <a:gd name="T1" fmla="*/ 1 h 12"/>
                <a:gd name="T2" fmla="*/ 11 w 12"/>
                <a:gd name="T3" fmla="*/ 9 h 12"/>
                <a:gd name="T4" fmla="*/ 3 w 12"/>
                <a:gd name="T5" fmla="*/ 11 h 12"/>
                <a:gd name="T6" fmla="*/ 1 w 12"/>
                <a:gd name="T7" fmla="*/ 3 h 12"/>
                <a:gd name="T8" fmla="*/ 9 w 12"/>
                <a:gd name="T9" fmla="*/ 1 h 12"/>
              </a:gdLst>
              <a:ahLst/>
              <a:cxnLst>
                <a:cxn ang="0">
                  <a:pos x="T0" y="T1"/>
                </a:cxn>
                <a:cxn ang="0">
                  <a:pos x="T2" y="T3"/>
                </a:cxn>
                <a:cxn ang="0">
                  <a:pos x="T4" y="T5"/>
                </a:cxn>
                <a:cxn ang="0">
                  <a:pos x="T6" y="T7"/>
                </a:cxn>
                <a:cxn ang="0">
                  <a:pos x="T8" y="T9"/>
                </a:cxn>
              </a:cxnLst>
              <a:rect l="0" t="0" r="r" b="b"/>
              <a:pathLst>
                <a:path w="12" h="12">
                  <a:moveTo>
                    <a:pt x="9" y="1"/>
                  </a:moveTo>
                  <a:cubicBezTo>
                    <a:pt x="11" y="3"/>
                    <a:pt x="12" y="6"/>
                    <a:pt x="11" y="9"/>
                  </a:cubicBezTo>
                  <a:cubicBezTo>
                    <a:pt x="9" y="11"/>
                    <a:pt x="6" y="12"/>
                    <a:pt x="3" y="11"/>
                  </a:cubicBezTo>
                  <a:cubicBezTo>
                    <a:pt x="1" y="9"/>
                    <a:pt x="0" y="6"/>
                    <a:pt x="1" y="3"/>
                  </a:cubicBezTo>
                  <a:cubicBezTo>
                    <a:pt x="3" y="1"/>
                    <a:pt x="6"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稻壳儿榴莲果果"/>
            <p:cNvSpPr>
              <a:spLocks noChangeArrowheads="1"/>
            </p:cNvSpPr>
            <p:nvPr/>
          </p:nvSpPr>
          <p:spPr bwMode="auto">
            <a:xfrm>
              <a:off x="2179638" y="3533775"/>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稻壳儿榴莲果果"/>
            <p:cNvSpPr>
              <a:spLocks noChangeArrowheads="1"/>
            </p:cNvSpPr>
            <p:nvPr/>
          </p:nvSpPr>
          <p:spPr bwMode="auto">
            <a:xfrm>
              <a:off x="2555876" y="3533775"/>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稻壳儿榴莲果果"/>
            <p:cNvSpPr>
              <a:spLocks/>
            </p:cNvSpPr>
            <p:nvPr/>
          </p:nvSpPr>
          <p:spPr bwMode="auto">
            <a:xfrm>
              <a:off x="2203451" y="3627438"/>
              <a:ext cx="34925" cy="34925"/>
            </a:xfrm>
            <a:custGeom>
              <a:avLst/>
              <a:gdLst>
                <a:gd name="T0" fmla="*/ 3 w 12"/>
                <a:gd name="T1" fmla="*/ 1 h 12"/>
                <a:gd name="T2" fmla="*/ 11 w 12"/>
                <a:gd name="T3" fmla="*/ 3 h 12"/>
                <a:gd name="T4" fmla="*/ 9 w 12"/>
                <a:gd name="T5" fmla="*/ 11 h 12"/>
                <a:gd name="T6" fmla="*/ 1 w 12"/>
                <a:gd name="T7" fmla="*/ 9 h 12"/>
                <a:gd name="T8" fmla="*/ 3 w 12"/>
                <a:gd name="T9" fmla="*/ 1 h 12"/>
              </a:gdLst>
              <a:ahLst/>
              <a:cxnLst>
                <a:cxn ang="0">
                  <a:pos x="T0" y="T1"/>
                </a:cxn>
                <a:cxn ang="0">
                  <a:pos x="T2" y="T3"/>
                </a:cxn>
                <a:cxn ang="0">
                  <a:pos x="T4" y="T5"/>
                </a:cxn>
                <a:cxn ang="0">
                  <a:pos x="T6" y="T7"/>
                </a:cxn>
                <a:cxn ang="0">
                  <a:pos x="T8" y="T9"/>
                </a:cxn>
              </a:cxnLst>
              <a:rect l="0" t="0" r="r" b="b"/>
              <a:pathLst>
                <a:path w="12" h="12">
                  <a:moveTo>
                    <a:pt x="3" y="1"/>
                  </a:moveTo>
                  <a:cubicBezTo>
                    <a:pt x="6" y="0"/>
                    <a:pt x="9" y="1"/>
                    <a:pt x="11" y="3"/>
                  </a:cubicBezTo>
                  <a:cubicBezTo>
                    <a:pt x="12" y="6"/>
                    <a:pt x="11" y="9"/>
                    <a:pt x="9" y="11"/>
                  </a:cubicBezTo>
                  <a:cubicBezTo>
                    <a:pt x="6" y="12"/>
                    <a:pt x="3" y="11"/>
                    <a:pt x="1" y="9"/>
                  </a:cubicBezTo>
                  <a:cubicBezTo>
                    <a:pt x="0" y="6"/>
                    <a:pt x="1" y="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稻壳儿榴莲果果"/>
            <p:cNvSpPr>
              <a:spLocks/>
            </p:cNvSpPr>
            <p:nvPr/>
          </p:nvSpPr>
          <p:spPr bwMode="auto">
            <a:xfrm>
              <a:off x="2530476" y="3436938"/>
              <a:ext cx="34925" cy="34925"/>
            </a:xfrm>
            <a:custGeom>
              <a:avLst/>
              <a:gdLst>
                <a:gd name="T0" fmla="*/ 3 w 12"/>
                <a:gd name="T1" fmla="*/ 1 h 12"/>
                <a:gd name="T2" fmla="*/ 11 w 12"/>
                <a:gd name="T3" fmla="*/ 3 h 12"/>
                <a:gd name="T4" fmla="*/ 9 w 12"/>
                <a:gd name="T5" fmla="*/ 11 h 12"/>
                <a:gd name="T6" fmla="*/ 1 w 12"/>
                <a:gd name="T7" fmla="*/ 9 h 12"/>
                <a:gd name="T8" fmla="*/ 3 w 12"/>
                <a:gd name="T9" fmla="*/ 1 h 12"/>
              </a:gdLst>
              <a:ahLst/>
              <a:cxnLst>
                <a:cxn ang="0">
                  <a:pos x="T0" y="T1"/>
                </a:cxn>
                <a:cxn ang="0">
                  <a:pos x="T2" y="T3"/>
                </a:cxn>
                <a:cxn ang="0">
                  <a:pos x="T4" y="T5"/>
                </a:cxn>
                <a:cxn ang="0">
                  <a:pos x="T6" y="T7"/>
                </a:cxn>
                <a:cxn ang="0">
                  <a:pos x="T8" y="T9"/>
                </a:cxn>
              </a:cxnLst>
              <a:rect l="0" t="0" r="r" b="b"/>
              <a:pathLst>
                <a:path w="12" h="12">
                  <a:moveTo>
                    <a:pt x="3" y="1"/>
                  </a:moveTo>
                  <a:cubicBezTo>
                    <a:pt x="6" y="0"/>
                    <a:pt x="9" y="1"/>
                    <a:pt x="11" y="3"/>
                  </a:cubicBezTo>
                  <a:cubicBezTo>
                    <a:pt x="12" y="6"/>
                    <a:pt x="11" y="9"/>
                    <a:pt x="9" y="11"/>
                  </a:cubicBezTo>
                  <a:cubicBezTo>
                    <a:pt x="6" y="12"/>
                    <a:pt x="3" y="12"/>
                    <a:pt x="1" y="9"/>
                  </a:cubicBezTo>
                  <a:cubicBezTo>
                    <a:pt x="0" y="6"/>
                    <a:pt x="1" y="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稻壳儿榴莲果果"/>
            <p:cNvSpPr>
              <a:spLocks/>
            </p:cNvSpPr>
            <p:nvPr/>
          </p:nvSpPr>
          <p:spPr bwMode="auto">
            <a:xfrm>
              <a:off x="2270126" y="3694113"/>
              <a:ext cx="38100" cy="38100"/>
            </a:xfrm>
            <a:custGeom>
              <a:avLst/>
              <a:gdLst>
                <a:gd name="T0" fmla="*/ 2 w 13"/>
                <a:gd name="T1" fmla="*/ 4 h 13"/>
                <a:gd name="T2" fmla="*/ 9 w 13"/>
                <a:gd name="T3" fmla="*/ 2 h 13"/>
                <a:gd name="T4" fmla="*/ 11 w 13"/>
                <a:gd name="T5" fmla="*/ 9 h 13"/>
                <a:gd name="T6" fmla="*/ 4 w 13"/>
                <a:gd name="T7" fmla="*/ 11 h 13"/>
                <a:gd name="T8" fmla="*/ 2 w 13"/>
                <a:gd name="T9" fmla="*/ 4 h 13"/>
              </a:gdLst>
              <a:ahLst/>
              <a:cxnLst>
                <a:cxn ang="0">
                  <a:pos x="T0" y="T1"/>
                </a:cxn>
                <a:cxn ang="0">
                  <a:pos x="T2" y="T3"/>
                </a:cxn>
                <a:cxn ang="0">
                  <a:pos x="T4" y="T5"/>
                </a:cxn>
                <a:cxn ang="0">
                  <a:pos x="T6" y="T7"/>
                </a:cxn>
                <a:cxn ang="0">
                  <a:pos x="T8" y="T9"/>
                </a:cxn>
              </a:cxnLst>
              <a:rect l="0" t="0" r="r" b="b"/>
              <a:pathLst>
                <a:path w="13" h="13">
                  <a:moveTo>
                    <a:pt x="2" y="4"/>
                  </a:moveTo>
                  <a:cubicBezTo>
                    <a:pt x="3" y="1"/>
                    <a:pt x="7" y="0"/>
                    <a:pt x="9" y="2"/>
                  </a:cubicBezTo>
                  <a:cubicBezTo>
                    <a:pt x="12" y="3"/>
                    <a:pt x="13" y="7"/>
                    <a:pt x="11" y="9"/>
                  </a:cubicBezTo>
                  <a:cubicBezTo>
                    <a:pt x="10" y="12"/>
                    <a:pt x="7" y="13"/>
                    <a:pt x="4" y="11"/>
                  </a:cubicBezTo>
                  <a:cubicBezTo>
                    <a:pt x="1" y="10"/>
                    <a:pt x="0" y="6"/>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稻壳儿榴莲果果"/>
            <p:cNvSpPr>
              <a:spLocks/>
            </p:cNvSpPr>
            <p:nvPr/>
          </p:nvSpPr>
          <p:spPr bwMode="auto">
            <a:xfrm>
              <a:off x="2459038" y="3367088"/>
              <a:ext cx="38100" cy="38100"/>
            </a:xfrm>
            <a:custGeom>
              <a:avLst/>
              <a:gdLst>
                <a:gd name="T0" fmla="*/ 2 w 13"/>
                <a:gd name="T1" fmla="*/ 4 h 13"/>
                <a:gd name="T2" fmla="*/ 9 w 13"/>
                <a:gd name="T3" fmla="*/ 2 h 13"/>
                <a:gd name="T4" fmla="*/ 11 w 13"/>
                <a:gd name="T5" fmla="*/ 9 h 13"/>
                <a:gd name="T6" fmla="*/ 4 w 13"/>
                <a:gd name="T7" fmla="*/ 11 h 13"/>
                <a:gd name="T8" fmla="*/ 2 w 13"/>
                <a:gd name="T9" fmla="*/ 4 h 13"/>
              </a:gdLst>
              <a:ahLst/>
              <a:cxnLst>
                <a:cxn ang="0">
                  <a:pos x="T0" y="T1"/>
                </a:cxn>
                <a:cxn ang="0">
                  <a:pos x="T2" y="T3"/>
                </a:cxn>
                <a:cxn ang="0">
                  <a:pos x="T4" y="T5"/>
                </a:cxn>
                <a:cxn ang="0">
                  <a:pos x="T6" y="T7"/>
                </a:cxn>
                <a:cxn ang="0">
                  <a:pos x="T8" y="T9"/>
                </a:cxn>
              </a:cxnLst>
              <a:rect l="0" t="0" r="r" b="b"/>
              <a:pathLst>
                <a:path w="13" h="13">
                  <a:moveTo>
                    <a:pt x="2" y="4"/>
                  </a:moveTo>
                  <a:cubicBezTo>
                    <a:pt x="3" y="1"/>
                    <a:pt x="6" y="0"/>
                    <a:pt x="9" y="2"/>
                  </a:cubicBezTo>
                  <a:cubicBezTo>
                    <a:pt x="12" y="3"/>
                    <a:pt x="13" y="7"/>
                    <a:pt x="11" y="9"/>
                  </a:cubicBezTo>
                  <a:cubicBezTo>
                    <a:pt x="10" y="12"/>
                    <a:pt x="6" y="13"/>
                    <a:pt x="4" y="11"/>
                  </a:cubicBezTo>
                  <a:cubicBezTo>
                    <a:pt x="1" y="10"/>
                    <a:pt x="0" y="6"/>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稻壳儿榴莲果果"/>
            <p:cNvSpPr>
              <a:spLocks/>
            </p:cNvSpPr>
            <p:nvPr/>
          </p:nvSpPr>
          <p:spPr bwMode="auto">
            <a:xfrm>
              <a:off x="2371726" y="3402013"/>
              <a:ext cx="23813" cy="146050"/>
            </a:xfrm>
            <a:custGeom>
              <a:avLst/>
              <a:gdLst>
                <a:gd name="T0" fmla="*/ 4 w 8"/>
                <a:gd name="T1" fmla="*/ 0 h 50"/>
                <a:gd name="T2" fmla="*/ 4 w 8"/>
                <a:gd name="T3" fmla="*/ 0 h 50"/>
                <a:gd name="T4" fmla="*/ 0 w 8"/>
                <a:gd name="T5" fmla="*/ 4 h 50"/>
                <a:gd name="T6" fmla="*/ 0 w 8"/>
                <a:gd name="T7" fmla="*/ 50 h 50"/>
                <a:gd name="T8" fmla="*/ 8 w 8"/>
                <a:gd name="T9" fmla="*/ 50 h 50"/>
                <a:gd name="T10" fmla="*/ 8 w 8"/>
                <a:gd name="T11" fmla="*/ 4 h 50"/>
                <a:gd name="T12" fmla="*/ 4 w 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 h="50">
                  <a:moveTo>
                    <a:pt x="4" y="0"/>
                  </a:moveTo>
                  <a:cubicBezTo>
                    <a:pt x="4" y="0"/>
                    <a:pt x="4" y="0"/>
                    <a:pt x="4" y="0"/>
                  </a:cubicBezTo>
                  <a:cubicBezTo>
                    <a:pt x="2" y="0"/>
                    <a:pt x="0" y="2"/>
                    <a:pt x="0" y="4"/>
                  </a:cubicBezTo>
                  <a:cubicBezTo>
                    <a:pt x="0" y="50"/>
                    <a:pt x="0" y="50"/>
                    <a:pt x="0" y="50"/>
                  </a:cubicBezTo>
                  <a:cubicBezTo>
                    <a:pt x="8" y="50"/>
                    <a:pt x="8" y="50"/>
                    <a:pt x="8" y="50"/>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稻壳儿榴莲果果"/>
            <p:cNvSpPr>
              <a:spLocks/>
            </p:cNvSpPr>
            <p:nvPr/>
          </p:nvSpPr>
          <p:spPr bwMode="auto">
            <a:xfrm>
              <a:off x="2308226" y="3541713"/>
              <a:ext cx="87313" cy="85725"/>
            </a:xfrm>
            <a:custGeom>
              <a:avLst/>
              <a:gdLst>
                <a:gd name="T0" fmla="*/ 24 w 30"/>
                <a:gd name="T1" fmla="*/ 0 h 29"/>
                <a:gd name="T2" fmla="*/ 2 w 30"/>
                <a:gd name="T3" fmla="*/ 22 h 29"/>
                <a:gd name="T4" fmla="*/ 2 w 30"/>
                <a:gd name="T5" fmla="*/ 28 h 29"/>
                <a:gd name="T6" fmla="*/ 7 w 30"/>
                <a:gd name="T7" fmla="*/ 28 h 29"/>
                <a:gd name="T8" fmla="*/ 30 w 30"/>
                <a:gd name="T9" fmla="*/ 5 h 29"/>
                <a:gd name="T10" fmla="*/ 24 w 30"/>
                <a:gd name="T11" fmla="*/ 0 h 29"/>
              </a:gdLst>
              <a:ahLst/>
              <a:cxnLst>
                <a:cxn ang="0">
                  <a:pos x="T0" y="T1"/>
                </a:cxn>
                <a:cxn ang="0">
                  <a:pos x="T2" y="T3"/>
                </a:cxn>
                <a:cxn ang="0">
                  <a:pos x="T4" y="T5"/>
                </a:cxn>
                <a:cxn ang="0">
                  <a:pos x="T6" y="T7"/>
                </a:cxn>
                <a:cxn ang="0">
                  <a:pos x="T8" y="T9"/>
                </a:cxn>
                <a:cxn ang="0">
                  <a:pos x="T10" y="T11"/>
                </a:cxn>
              </a:cxnLst>
              <a:rect l="0" t="0" r="r" b="b"/>
              <a:pathLst>
                <a:path w="30" h="29">
                  <a:moveTo>
                    <a:pt x="24" y="0"/>
                  </a:moveTo>
                  <a:cubicBezTo>
                    <a:pt x="2" y="22"/>
                    <a:pt x="2" y="22"/>
                    <a:pt x="2" y="22"/>
                  </a:cubicBezTo>
                  <a:cubicBezTo>
                    <a:pt x="0" y="24"/>
                    <a:pt x="0" y="26"/>
                    <a:pt x="2" y="28"/>
                  </a:cubicBezTo>
                  <a:cubicBezTo>
                    <a:pt x="3" y="29"/>
                    <a:pt x="6" y="29"/>
                    <a:pt x="7" y="28"/>
                  </a:cubicBezTo>
                  <a:cubicBezTo>
                    <a:pt x="30" y="5"/>
                    <a:pt x="30" y="5"/>
                    <a:pt x="30" y="5"/>
                  </a:cubicBez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6" name="稻壳儿榴莲果果"/>
          <p:cNvGrpSpPr/>
          <p:nvPr/>
        </p:nvGrpSpPr>
        <p:grpSpPr>
          <a:xfrm>
            <a:off x="6529997" y="3752207"/>
            <a:ext cx="251092" cy="324251"/>
            <a:chOff x="5789613" y="4729163"/>
            <a:chExt cx="441325" cy="569912"/>
          </a:xfrm>
          <a:solidFill>
            <a:schemeClr val="bg1"/>
          </a:solidFill>
        </p:grpSpPr>
        <p:sp>
          <p:nvSpPr>
            <p:cNvPr id="27" name="稻壳儿榴莲果果"/>
            <p:cNvSpPr>
              <a:spLocks noChangeArrowheads="1"/>
            </p:cNvSpPr>
            <p:nvPr/>
          </p:nvSpPr>
          <p:spPr bwMode="auto">
            <a:xfrm>
              <a:off x="5813426" y="5068888"/>
              <a:ext cx="87313"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稻壳儿榴莲果果"/>
            <p:cNvSpPr>
              <a:spLocks noChangeArrowheads="1"/>
            </p:cNvSpPr>
            <p:nvPr/>
          </p:nvSpPr>
          <p:spPr bwMode="auto">
            <a:xfrm>
              <a:off x="5965826" y="4978400"/>
              <a:ext cx="90488" cy="320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稻壳儿榴莲果果"/>
            <p:cNvSpPr>
              <a:spLocks noChangeArrowheads="1"/>
            </p:cNvSpPr>
            <p:nvPr/>
          </p:nvSpPr>
          <p:spPr bwMode="auto">
            <a:xfrm>
              <a:off x="6116638" y="4892675"/>
              <a:ext cx="87313" cy="406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稻壳儿榴莲果果"/>
            <p:cNvSpPr>
              <a:spLocks/>
            </p:cNvSpPr>
            <p:nvPr/>
          </p:nvSpPr>
          <p:spPr bwMode="auto">
            <a:xfrm>
              <a:off x="5789613" y="4729163"/>
              <a:ext cx="441325" cy="246062"/>
            </a:xfrm>
            <a:custGeom>
              <a:avLst/>
              <a:gdLst>
                <a:gd name="T0" fmla="*/ 237 w 278"/>
                <a:gd name="T1" fmla="*/ 65 h 155"/>
                <a:gd name="T2" fmla="*/ 278 w 278"/>
                <a:gd name="T3" fmla="*/ 6 h 155"/>
                <a:gd name="T4" fmla="*/ 206 w 278"/>
                <a:gd name="T5" fmla="*/ 0 h 155"/>
                <a:gd name="T6" fmla="*/ 217 w 278"/>
                <a:gd name="T7" fmla="*/ 26 h 155"/>
                <a:gd name="T8" fmla="*/ 0 w 278"/>
                <a:gd name="T9" fmla="*/ 142 h 155"/>
                <a:gd name="T10" fmla="*/ 7 w 278"/>
                <a:gd name="T11" fmla="*/ 155 h 155"/>
                <a:gd name="T12" fmla="*/ 225 w 278"/>
                <a:gd name="T13" fmla="*/ 39 h 155"/>
                <a:gd name="T14" fmla="*/ 237 w 278"/>
                <a:gd name="T15" fmla="*/ 6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8" h="155">
                  <a:moveTo>
                    <a:pt x="237" y="65"/>
                  </a:moveTo>
                  <a:lnTo>
                    <a:pt x="278" y="6"/>
                  </a:lnTo>
                  <a:lnTo>
                    <a:pt x="206" y="0"/>
                  </a:lnTo>
                  <a:lnTo>
                    <a:pt x="217" y="26"/>
                  </a:lnTo>
                  <a:lnTo>
                    <a:pt x="0" y="142"/>
                  </a:lnTo>
                  <a:lnTo>
                    <a:pt x="7" y="155"/>
                  </a:lnTo>
                  <a:lnTo>
                    <a:pt x="225" y="39"/>
                  </a:lnTo>
                  <a:lnTo>
                    <a:pt x="237"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稻壳儿榴莲果果"/>
          <p:cNvGrpSpPr/>
          <p:nvPr/>
        </p:nvGrpSpPr>
        <p:grpSpPr>
          <a:xfrm>
            <a:off x="6013347" y="2150505"/>
            <a:ext cx="2535567" cy="1281114"/>
            <a:chOff x="4230688" y="2160588"/>
            <a:chExt cx="3019425" cy="1525587"/>
          </a:xfrm>
          <a:solidFill>
            <a:schemeClr val="accent1"/>
          </a:solidFill>
        </p:grpSpPr>
        <p:sp>
          <p:nvSpPr>
            <p:cNvPr id="34" name="稻壳儿榴莲果果"/>
            <p:cNvSpPr>
              <a:spLocks/>
            </p:cNvSpPr>
            <p:nvPr/>
          </p:nvSpPr>
          <p:spPr bwMode="auto">
            <a:xfrm>
              <a:off x="4230688" y="2160588"/>
              <a:ext cx="762000" cy="1525587"/>
            </a:xfrm>
            <a:custGeom>
              <a:avLst/>
              <a:gdLst>
                <a:gd name="T0" fmla="*/ 0 w 261"/>
                <a:gd name="T1" fmla="*/ 261 h 522"/>
                <a:gd name="T2" fmla="*/ 132 w 261"/>
                <a:gd name="T3" fmla="*/ 489 h 522"/>
                <a:gd name="T4" fmla="*/ 133 w 261"/>
                <a:gd name="T5" fmla="*/ 489 h 522"/>
                <a:gd name="T6" fmla="*/ 159 w 261"/>
                <a:gd name="T7" fmla="*/ 502 h 522"/>
                <a:gd name="T8" fmla="*/ 256 w 261"/>
                <a:gd name="T9" fmla="*/ 522 h 522"/>
                <a:gd name="T10" fmla="*/ 261 w 261"/>
                <a:gd name="T11" fmla="*/ 522 h 522"/>
                <a:gd name="T12" fmla="*/ 261 w 261"/>
                <a:gd name="T13" fmla="*/ 455 h 522"/>
                <a:gd name="T14" fmla="*/ 256 w 261"/>
                <a:gd name="T15" fmla="*/ 455 h 522"/>
                <a:gd name="T16" fmla="*/ 256 w 261"/>
                <a:gd name="T17" fmla="*/ 455 h 522"/>
                <a:gd name="T18" fmla="*/ 68 w 261"/>
                <a:gd name="T19" fmla="*/ 252 h 522"/>
                <a:gd name="T20" fmla="*/ 254 w 261"/>
                <a:gd name="T21" fmla="*/ 68 h 522"/>
                <a:gd name="T22" fmla="*/ 261 w 261"/>
                <a:gd name="T23" fmla="*/ 68 h 522"/>
                <a:gd name="T24" fmla="*/ 261 w 261"/>
                <a:gd name="T25" fmla="*/ 0 h 522"/>
                <a:gd name="T26" fmla="*/ 0 w 261"/>
                <a:gd name="T27" fmla="*/ 26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1" h="522">
                  <a:moveTo>
                    <a:pt x="0" y="261"/>
                  </a:moveTo>
                  <a:cubicBezTo>
                    <a:pt x="0" y="359"/>
                    <a:pt x="53" y="444"/>
                    <a:pt x="132" y="489"/>
                  </a:cubicBezTo>
                  <a:cubicBezTo>
                    <a:pt x="132" y="489"/>
                    <a:pt x="132" y="489"/>
                    <a:pt x="133" y="489"/>
                  </a:cubicBezTo>
                  <a:cubicBezTo>
                    <a:pt x="141" y="493"/>
                    <a:pt x="150" y="498"/>
                    <a:pt x="159" y="502"/>
                  </a:cubicBezTo>
                  <a:cubicBezTo>
                    <a:pt x="189" y="514"/>
                    <a:pt x="222" y="522"/>
                    <a:pt x="256" y="522"/>
                  </a:cubicBezTo>
                  <a:cubicBezTo>
                    <a:pt x="258" y="522"/>
                    <a:pt x="259" y="522"/>
                    <a:pt x="261" y="522"/>
                  </a:cubicBezTo>
                  <a:cubicBezTo>
                    <a:pt x="261" y="455"/>
                    <a:pt x="261" y="455"/>
                    <a:pt x="261" y="455"/>
                  </a:cubicBezTo>
                  <a:cubicBezTo>
                    <a:pt x="259" y="455"/>
                    <a:pt x="258" y="455"/>
                    <a:pt x="256" y="455"/>
                  </a:cubicBezTo>
                  <a:cubicBezTo>
                    <a:pt x="256" y="455"/>
                    <a:pt x="256" y="455"/>
                    <a:pt x="256" y="455"/>
                  </a:cubicBezTo>
                  <a:cubicBezTo>
                    <a:pt x="149" y="452"/>
                    <a:pt x="63" y="361"/>
                    <a:pt x="68" y="252"/>
                  </a:cubicBezTo>
                  <a:cubicBezTo>
                    <a:pt x="73" y="152"/>
                    <a:pt x="154" y="71"/>
                    <a:pt x="254" y="68"/>
                  </a:cubicBezTo>
                  <a:cubicBezTo>
                    <a:pt x="256" y="68"/>
                    <a:pt x="259" y="68"/>
                    <a:pt x="261" y="68"/>
                  </a:cubicBezTo>
                  <a:cubicBezTo>
                    <a:pt x="261" y="0"/>
                    <a:pt x="261" y="0"/>
                    <a:pt x="261" y="0"/>
                  </a:cubicBezTo>
                  <a:cubicBezTo>
                    <a:pt x="117" y="0"/>
                    <a:pt x="0" y="117"/>
                    <a:pt x="0" y="261"/>
                  </a:cubicBezTo>
                  <a:close/>
                </a:path>
              </a:pathLst>
            </a:custGeom>
            <a:solidFill>
              <a:srgbClr val="FD7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稻壳儿榴莲果果"/>
            <p:cNvSpPr>
              <a:spLocks/>
            </p:cNvSpPr>
            <p:nvPr/>
          </p:nvSpPr>
          <p:spPr bwMode="auto">
            <a:xfrm>
              <a:off x="4995863" y="2160588"/>
              <a:ext cx="2254250" cy="1136650"/>
            </a:xfrm>
            <a:custGeom>
              <a:avLst/>
              <a:gdLst>
                <a:gd name="T0" fmla="*/ 324 w 772"/>
                <a:gd name="T1" fmla="*/ 326 h 389"/>
                <a:gd name="T2" fmla="*/ 261 w 772"/>
                <a:gd name="T3" fmla="*/ 262 h 389"/>
                <a:gd name="T4" fmla="*/ 261 w 772"/>
                <a:gd name="T5" fmla="*/ 261 h 389"/>
                <a:gd name="T6" fmla="*/ 227 w 772"/>
                <a:gd name="T7" fmla="*/ 132 h 389"/>
                <a:gd name="T8" fmla="*/ 0 w 772"/>
                <a:gd name="T9" fmla="*/ 0 h 389"/>
                <a:gd name="T10" fmla="*/ 0 w 772"/>
                <a:gd name="T11" fmla="*/ 68 h 389"/>
                <a:gd name="T12" fmla="*/ 193 w 772"/>
                <a:gd name="T13" fmla="*/ 261 h 389"/>
                <a:gd name="T14" fmla="*/ 193 w 772"/>
                <a:gd name="T15" fmla="*/ 261 h 389"/>
                <a:gd name="T16" fmla="*/ 194 w 772"/>
                <a:gd name="T17" fmla="*/ 288 h 389"/>
                <a:gd name="T18" fmla="*/ 307 w 772"/>
                <a:gd name="T19" fmla="*/ 389 h 389"/>
                <a:gd name="T20" fmla="*/ 772 w 772"/>
                <a:gd name="T21" fmla="*/ 389 h 389"/>
                <a:gd name="T22" fmla="*/ 772 w 772"/>
                <a:gd name="T23" fmla="*/ 326 h 389"/>
                <a:gd name="T24" fmla="*/ 324 w 772"/>
                <a:gd name="T25" fmla="*/ 326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389">
                  <a:moveTo>
                    <a:pt x="324" y="326"/>
                  </a:moveTo>
                  <a:cubicBezTo>
                    <a:pt x="289" y="326"/>
                    <a:pt x="261" y="297"/>
                    <a:pt x="261" y="262"/>
                  </a:cubicBezTo>
                  <a:cubicBezTo>
                    <a:pt x="261" y="261"/>
                    <a:pt x="261" y="261"/>
                    <a:pt x="261" y="261"/>
                  </a:cubicBezTo>
                  <a:cubicBezTo>
                    <a:pt x="261" y="214"/>
                    <a:pt x="249" y="170"/>
                    <a:pt x="227" y="132"/>
                  </a:cubicBezTo>
                  <a:cubicBezTo>
                    <a:pt x="182" y="53"/>
                    <a:pt x="97" y="0"/>
                    <a:pt x="0" y="0"/>
                  </a:cubicBezTo>
                  <a:cubicBezTo>
                    <a:pt x="0" y="68"/>
                    <a:pt x="0" y="68"/>
                    <a:pt x="0" y="68"/>
                  </a:cubicBezTo>
                  <a:cubicBezTo>
                    <a:pt x="106" y="68"/>
                    <a:pt x="193" y="154"/>
                    <a:pt x="193" y="261"/>
                  </a:cubicBezTo>
                  <a:cubicBezTo>
                    <a:pt x="193" y="261"/>
                    <a:pt x="193" y="261"/>
                    <a:pt x="193" y="261"/>
                  </a:cubicBezTo>
                  <a:cubicBezTo>
                    <a:pt x="193" y="270"/>
                    <a:pt x="194" y="279"/>
                    <a:pt x="194" y="288"/>
                  </a:cubicBezTo>
                  <a:cubicBezTo>
                    <a:pt x="200" y="346"/>
                    <a:pt x="249" y="389"/>
                    <a:pt x="307" y="389"/>
                  </a:cubicBezTo>
                  <a:cubicBezTo>
                    <a:pt x="772" y="389"/>
                    <a:pt x="772" y="389"/>
                    <a:pt x="772" y="389"/>
                  </a:cubicBezTo>
                  <a:cubicBezTo>
                    <a:pt x="772" y="326"/>
                    <a:pt x="772" y="326"/>
                    <a:pt x="772" y="326"/>
                  </a:cubicBezTo>
                  <a:lnTo>
                    <a:pt x="324" y="326"/>
                  </a:lnTo>
                  <a:close/>
                </a:path>
              </a:pathLst>
            </a:custGeom>
            <a:solidFill>
              <a:srgbClr val="FD7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3" name="稻壳儿榴莲果果"/>
          <p:cNvSpPr/>
          <p:nvPr/>
        </p:nvSpPr>
        <p:spPr>
          <a:xfrm rot="5400000">
            <a:off x="8481394" y="2810194"/>
            <a:ext cx="469570" cy="404802"/>
          </a:xfrm>
          <a:prstGeom prst="triangle">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稻壳儿榴莲果果"/>
          <p:cNvGrpSpPr/>
          <p:nvPr/>
        </p:nvGrpSpPr>
        <p:grpSpPr>
          <a:xfrm>
            <a:off x="3234261" y="4380790"/>
            <a:ext cx="2945725" cy="1283780"/>
            <a:chOff x="3234261" y="4234077"/>
            <a:chExt cx="2945725" cy="1283780"/>
          </a:xfrm>
        </p:grpSpPr>
        <p:sp>
          <p:nvSpPr>
            <p:cNvPr id="37" name="稻壳儿榴莲果果"/>
            <p:cNvSpPr>
              <a:spLocks/>
            </p:cNvSpPr>
            <p:nvPr/>
          </p:nvSpPr>
          <p:spPr bwMode="auto">
            <a:xfrm>
              <a:off x="3643086" y="4234077"/>
              <a:ext cx="2536900" cy="1283780"/>
            </a:xfrm>
            <a:custGeom>
              <a:avLst/>
              <a:gdLst>
                <a:gd name="T0" fmla="*/ 902 w 1034"/>
                <a:gd name="T1" fmla="*/ 34 h 523"/>
                <a:gd name="T2" fmla="*/ 778 w 1034"/>
                <a:gd name="T3" fmla="*/ 1 h 523"/>
                <a:gd name="T4" fmla="*/ 773 w 1034"/>
                <a:gd name="T5" fmla="*/ 0 h 523"/>
                <a:gd name="T6" fmla="*/ 773 w 1034"/>
                <a:gd name="T7" fmla="*/ 68 h 523"/>
                <a:gd name="T8" fmla="*/ 778 w 1034"/>
                <a:gd name="T9" fmla="*/ 68 h 523"/>
                <a:gd name="T10" fmla="*/ 966 w 1034"/>
                <a:gd name="T11" fmla="*/ 262 h 523"/>
                <a:gd name="T12" fmla="*/ 773 w 1034"/>
                <a:gd name="T13" fmla="*/ 456 h 523"/>
                <a:gd name="T14" fmla="*/ 773 w 1034"/>
                <a:gd name="T15" fmla="*/ 456 h 523"/>
                <a:gd name="T16" fmla="*/ 773 w 1034"/>
                <a:gd name="T17" fmla="*/ 456 h 523"/>
                <a:gd name="T18" fmla="*/ 773 w 1034"/>
                <a:gd name="T19" fmla="*/ 456 h 523"/>
                <a:gd name="T20" fmla="*/ 579 w 1034"/>
                <a:gd name="T21" fmla="*/ 269 h 523"/>
                <a:gd name="T22" fmla="*/ 579 w 1034"/>
                <a:gd name="T23" fmla="*/ 269 h 523"/>
                <a:gd name="T24" fmla="*/ 579 w 1034"/>
                <a:gd name="T25" fmla="*/ 262 h 523"/>
                <a:gd name="T26" fmla="*/ 579 w 1034"/>
                <a:gd name="T27" fmla="*/ 255 h 523"/>
                <a:gd name="T28" fmla="*/ 579 w 1034"/>
                <a:gd name="T29" fmla="*/ 254 h 523"/>
                <a:gd name="T30" fmla="*/ 453 w 1034"/>
                <a:gd name="T31" fmla="*/ 133 h 523"/>
                <a:gd name="T32" fmla="*/ 0 w 1034"/>
                <a:gd name="T33" fmla="*/ 133 h 523"/>
                <a:gd name="T34" fmla="*/ 0 w 1034"/>
                <a:gd name="T35" fmla="*/ 197 h 523"/>
                <a:gd name="T36" fmla="*/ 454 w 1034"/>
                <a:gd name="T37" fmla="*/ 197 h 523"/>
                <a:gd name="T38" fmla="*/ 511 w 1034"/>
                <a:gd name="T39" fmla="*/ 255 h 523"/>
                <a:gd name="T40" fmla="*/ 511 w 1034"/>
                <a:gd name="T41" fmla="*/ 256 h 523"/>
                <a:gd name="T42" fmla="*/ 511 w 1034"/>
                <a:gd name="T43" fmla="*/ 262 h 523"/>
                <a:gd name="T44" fmla="*/ 511 w 1034"/>
                <a:gd name="T45" fmla="*/ 268 h 523"/>
                <a:gd name="T46" fmla="*/ 545 w 1034"/>
                <a:gd name="T47" fmla="*/ 391 h 523"/>
                <a:gd name="T48" fmla="*/ 773 w 1034"/>
                <a:gd name="T49" fmla="*/ 523 h 523"/>
                <a:gd name="T50" fmla="*/ 773 w 1034"/>
                <a:gd name="T51" fmla="*/ 523 h 523"/>
                <a:gd name="T52" fmla="*/ 773 w 1034"/>
                <a:gd name="T53" fmla="*/ 523 h 523"/>
                <a:gd name="T54" fmla="*/ 773 w 1034"/>
                <a:gd name="T55" fmla="*/ 523 h 523"/>
                <a:gd name="T56" fmla="*/ 1034 w 1034"/>
                <a:gd name="T57" fmla="*/ 262 h 523"/>
                <a:gd name="T58" fmla="*/ 902 w 1034"/>
                <a:gd name="T59" fmla="*/ 3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34" h="523">
                  <a:moveTo>
                    <a:pt x="902" y="34"/>
                  </a:moveTo>
                  <a:cubicBezTo>
                    <a:pt x="865" y="14"/>
                    <a:pt x="823" y="1"/>
                    <a:pt x="778" y="1"/>
                  </a:cubicBezTo>
                  <a:cubicBezTo>
                    <a:pt x="776" y="0"/>
                    <a:pt x="775" y="0"/>
                    <a:pt x="773" y="0"/>
                  </a:cubicBezTo>
                  <a:cubicBezTo>
                    <a:pt x="773" y="68"/>
                    <a:pt x="773" y="68"/>
                    <a:pt x="773" y="68"/>
                  </a:cubicBezTo>
                  <a:cubicBezTo>
                    <a:pt x="775" y="68"/>
                    <a:pt x="776" y="68"/>
                    <a:pt x="778" y="68"/>
                  </a:cubicBezTo>
                  <a:cubicBezTo>
                    <a:pt x="883" y="71"/>
                    <a:pt x="966" y="157"/>
                    <a:pt x="966" y="262"/>
                  </a:cubicBezTo>
                  <a:cubicBezTo>
                    <a:pt x="966" y="369"/>
                    <a:pt x="880" y="455"/>
                    <a:pt x="773" y="456"/>
                  </a:cubicBezTo>
                  <a:cubicBezTo>
                    <a:pt x="773" y="456"/>
                    <a:pt x="773" y="456"/>
                    <a:pt x="773" y="456"/>
                  </a:cubicBezTo>
                  <a:cubicBezTo>
                    <a:pt x="773" y="456"/>
                    <a:pt x="773" y="456"/>
                    <a:pt x="773" y="456"/>
                  </a:cubicBezTo>
                  <a:cubicBezTo>
                    <a:pt x="773" y="456"/>
                    <a:pt x="773" y="456"/>
                    <a:pt x="773" y="456"/>
                  </a:cubicBezTo>
                  <a:cubicBezTo>
                    <a:pt x="668" y="456"/>
                    <a:pt x="583" y="373"/>
                    <a:pt x="579" y="269"/>
                  </a:cubicBezTo>
                  <a:cubicBezTo>
                    <a:pt x="579" y="269"/>
                    <a:pt x="579" y="269"/>
                    <a:pt x="579" y="269"/>
                  </a:cubicBezTo>
                  <a:cubicBezTo>
                    <a:pt x="579" y="266"/>
                    <a:pt x="579" y="264"/>
                    <a:pt x="579" y="262"/>
                  </a:cubicBezTo>
                  <a:cubicBezTo>
                    <a:pt x="579" y="260"/>
                    <a:pt x="579" y="257"/>
                    <a:pt x="579" y="255"/>
                  </a:cubicBezTo>
                  <a:cubicBezTo>
                    <a:pt x="579" y="255"/>
                    <a:pt x="579" y="254"/>
                    <a:pt x="579" y="254"/>
                  </a:cubicBezTo>
                  <a:cubicBezTo>
                    <a:pt x="577" y="186"/>
                    <a:pt x="521" y="133"/>
                    <a:pt x="453" y="133"/>
                  </a:cubicBezTo>
                  <a:cubicBezTo>
                    <a:pt x="376" y="133"/>
                    <a:pt x="152" y="133"/>
                    <a:pt x="0" y="133"/>
                  </a:cubicBezTo>
                  <a:cubicBezTo>
                    <a:pt x="0" y="197"/>
                    <a:pt x="0" y="197"/>
                    <a:pt x="0" y="197"/>
                  </a:cubicBezTo>
                  <a:cubicBezTo>
                    <a:pt x="454" y="197"/>
                    <a:pt x="454" y="197"/>
                    <a:pt x="454" y="197"/>
                  </a:cubicBezTo>
                  <a:cubicBezTo>
                    <a:pt x="486" y="197"/>
                    <a:pt x="512" y="223"/>
                    <a:pt x="511" y="255"/>
                  </a:cubicBezTo>
                  <a:cubicBezTo>
                    <a:pt x="511" y="256"/>
                    <a:pt x="511" y="256"/>
                    <a:pt x="511" y="256"/>
                  </a:cubicBezTo>
                  <a:cubicBezTo>
                    <a:pt x="511" y="258"/>
                    <a:pt x="511" y="260"/>
                    <a:pt x="511" y="262"/>
                  </a:cubicBezTo>
                  <a:cubicBezTo>
                    <a:pt x="511" y="264"/>
                    <a:pt x="511" y="266"/>
                    <a:pt x="511" y="268"/>
                  </a:cubicBezTo>
                  <a:cubicBezTo>
                    <a:pt x="512" y="313"/>
                    <a:pt x="525" y="355"/>
                    <a:pt x="545" y="391"/>
                  </a:cubicBezTo>
                  <a:cubicBezTo>
                    <a:pt x="590" y="470"/>
                    <a:pt x="675" y="523"/>
                    <a:pt x="773" y="523"/>
                  </a:cubicBezTo>
                  <a:cubicBezTo>
                    <a:pt x="773" y="523"/>
                    <a:pt x="773" y="523"/>
                    <a:pt x="773" y="523"/>
                  </a:cubicBezTo>
                  <a:cubicBezTo>
                    <a:pt x="773" y="523"/>
                    <a:pt x="773" y="523"/>
                    <a:pt x="773" y="523"/>
                  </a:cubicBezTo>
                  <a:cubicBezTo>
                    <a:pt x="773" y="523"/>
                    <a:pt x="773" y="523"/>
                    <a:pt x="773" y="523"/>
                  </a:cubicBezTo>
                  <a:cubicBezTo>
                    <a:pt x="917" y="523"/>
                    <a:pt x="1034" y="406"/>
                    <a:pt x="1034" y="262"/>
                  </a:cubicBezTo>
                  <a:cubicBezTo>
                    <a:pt x="1034" y="164"/>
                    <a:pt x="981" y="79"/>
                    <a:pt x="902" y="34"/>
                  </a:cubicBezTo>
                  <a:close/>
                </a:path>
              </a:pathLst>
            </a:custGeom>
            <a:solidFill>
              <a:srgbClr val="568484"/>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稻壳儿榴莲果果"/>
            <p:cNvSpPr/>
            <p:nvPr/>
          </p:nvSpPr>
          <p:spPr>
            <a:xfrm rot="16200000" flipH="1">
              <a:off x="3201877" y="4440792"/>
              <a:ext cx="469570" cy="404802"/>
            </a:xfrm>
            <a:prstGeom prst="triangle">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稻壳儿榴莲果果"/>
          <p:cNvSpPr>
            <a:spLocks/>
          </p:cNvSpPr>
          <p:nvPr/>
        </p:nvSpPr>
        <p:spPr bwMode="auto">
          <a:xfrm>
            <a:off x="5122833" y="2495779"/>
            <a:ext cx="1545070" cy="597231"/>
          </a:xfrm>
          <a:custGeom>
            <a:avLst/>
            <a:gdLst>
              <a:gd name="T0" fmla="*/ 115 w 630"/>
              <a:gd name="T1" fmla="*/ 0 h 243"/>
              <a:gd name="T2" fmla="*/ 630 w 630"/>
              <a:gd name="T3" fmla="*/ 0 h 243"/>
              <a:gd name="T4" fmla="*/ 630 w 630"/>
              <a:gd name="T5" fmla="*/ 243 h 243"/>
              <a:gd name="T6" fmla="*/ 115 w 630"/>
              <a:gd name="T7" fmla="*/ 243 h 243"/>
              <a:gd name="T8" fmla="*/ 0 w 630"/>
              <a:gd name="T9" fmla="*/ 128 h 243"/>
              <a:gd name="T10" fmla="*/ 0 w 630"/>
              <a:gd name="T11" fmla="*/ 115 h 243"/>
              <a:gd name="T12" fmla="*/ 115 w 630"/>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630" h="243">
                <a:moveTo>
                  <a:pt x="115" y="0"/>
                </a:moveTo>
                <a:cubicBezTo>
                  <a:pt x="630" y="0"/>
                  <a:pt x="630" y="0"/>
                  <a:pt x="630" y="0"/>
                </a:cubicBezTo>
                <a:cubicBezTo>
                  <a:pt x="630" y="243"/>
                  <a:pt x="630" y="243"/>
                  <a:pt x="630" y="243"/>
                </a:cubicBezTo>
                <a:cubicBezTo>
                  <a:pt x="115" y="243"/>
                  <a:pt x="115" y="243"/>
                  <a:pt x="115" y="243"/>
                </a:cubicBezTo>
                <a:cubicBezTo>
                  <a:pt x="51" y="243"/>
                  <a:pt x="0" y="191"/>
                  <a:pt x="0" y="128"/>
                </a:cubicBezTo>
                <a:cubicBezTo>
                  <a:pt x="0" y="115"/>
                  <a:pt x="0" y="115"/>
                  <a:pt x="0" y="115"/>
                </a:cubicBezTo>
                <a:cubicBezTo>
                  <a:pt x="0" y="52"/>
                  <a:pt x="51" y="0"/>
                  <a:pt x="115" y="0"/>
                </a:cubicBezTo>
                <a:close/>
              </a:path>
            </a:pathLst>
          </a:custGeom>
          <a:solidFill>
            <a:srgbClr val="FEB8BA"/>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稻壳儿榴莲果果"/>
          <p:cNvSpPr/>
          <p:nvPr/>
        </p:nvSpPr>
        <p:spPr>
          <a:xfrm>
            <a:off x="6264069" y="2410367"/>
            <a:ext cx="775295" cy="775295"/>
          </a:xfrm>
          <a:prstGeom prst="ellipse">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稻壳儿榴莲果果"/>
          <p:cNvGrpSpPr/>
          <p:nvPr/>
        </p:nvGrpSpPr>
        <p:grpSpPr>
          <a:xfrm>
            <a:off x="6537912" y="2632098"/>
            <a:ext cx="227608" cy="317928"/>
            <a:chOff x="3648076" y="1897063"/>
            <a:chExt cx="400050" cy="558799"/>
          </a:xfrm>
          <a:solidFill>
            <a:schemeClr val="bg1"/>
          </a:solidFill>
        </p:grpSpPr>
        <p:sp>
          <p:nvSpPr>
            <p:cNvPr id="42" name="稻壳儿榴莲果果"/>
            <p:cNvSpPr>
              <a:spLocks/>
            </p:cNvSpPr>
            <p:nvPr/>
          </p:nvSpPr>
          <p:spPr bwMode="auto">
            <a:xfrm>
              <a:off x="3648076" y="1987550"/>
              <a:ext cx="400050" cy="468312"/>
            </a:xfrm>
            <a:custGeom>
              <a:avLst/>
              <a:gdLst>
                <a:gd name="T0" fmla="*/ 217 w 252"/>
                <a:gd name="T1" fmla="*/ 0 h 295"/>
                <a:gd name="T2" fmla="*/ 217 w 252"/>
                <a:gd name="T3" fmla="*/ 20 h 295"/>
                <a:gd name="T4" fmla="*/ 232 w 252"/>
                <a:gd name="T5" fmla="*/ 20 h 295"/>
                <a:gd name="T6" fmla="*/ 232 w 252"/>
                <a:gd name="T7" fmla="*/ 272 h 295"/>
                <a:gd name="T8" fmla="*/ 22 w 252"/>
                <a:gd name="T9" fmla="*/ 272 h 295"/>
                <a:gd name="T10" fmla="*/ 22 w 252"/>
                <a:gd name="T11" fmla="*/ 20 h 295"/>
                <a:gd name="T12" fmla="*/ 35 w 252"/>
                <a:gd name="T13" fmla="*/ 20 h 295"/>
                <a:gd name="T14" fmla="*/ 35 w 252"/>
                <a:gd name="T15" fmla="*/ 0 h 295"/>
                <a:gd name="T16" fmla="*/ 0 w 252"/>
                <a:gd name="T17" fmla="*/ 0 h 295"/>
                <a:gd name="T18" fmla="*/ 0 w 252"/>
                <a:gd name="T19" fmla="*/ 295 h 295"/>
                <a:gd name="T20" fmla="*/ 252 w 252"/>
                <a:gd name="T21" fmla="*/ 295 h 295"/>
                <a:gd name="T22" fmla="*/ 252 w 252"/>
                <a:gd name="T23" fmla="*/ 0 h 295"/>
                <a:gd name="T24" fmla="*/ 217 w 252"/>
                <a:gd name="T2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295">
                  <a:moveTo>
                    <a:pt x="217" y="0"/>
                  </a:moveTo>
                  <a:lnTo>
                    <a:pt x="217" y="20"/>
                  </a:lnTo>
                  <a:lnTo>
                    <a:pt x="232" y="20"/>
                  </a:lnTo>
                  <a:lnTo>
                    <a:pt x="232" y="272"/>
                  </a:lnTo>
                  <a:lnTo>
                    <a:pt x="22" y="272"/>
                  </a:lnTo>
                  <a:lnTo>
                    <a:pt x="22" y="20"/>
                  </a:lnTo>
                  <a:lnTo>
                    <a:pt x="35" y="20"/>
                  </a:lnTo>
                  <a:lnTo>
                    <a:pt x="35" y="0"/>
                  </a:lnTo>
                  <a:lnTo>
                    <a:pt x="0" y="0"/>
                  </a:lnTo>
                  <a:lnTo>
                    <a:pt x="0" y="295"/>
                  </a:lnTo>
                  <a:lnTo>
                    <a:pt x="252" y="295"/>
                  </a:lnTo>
                  <a:lnTo>
                    <a:pt x="252" y="0"/>
                  </a:lnTo>
                  <a:lnTo>
                    <a:pt x="2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稻壳儿榴莲果果"/>
            <p:cNvSpPr>
              <a:spLocks/>
            </p:cNvSpPr>
            <p:nvPr/>
          </p:nvSpPr>
          <p:spPr bwMode="auto">
            <a:xfrm>
              <a:off x="3738563" y="1897063"/>
              <a:ext cx="219075" cy="142875"/>
            </a:xfrm>
            <a:custGeom>
              <a:avLst/>
              <a:gdLst>
                <a:gd name="T0" fmla="*/ 63 w 75"/>
                <a:gd name="T1" fmla="*/ 18 h 49"/>
                <a:gd name="T2" fmla="*/ 38 w 75"/>
                <a:gd name="T3" fmla="*/ 0 h 49"/>
                <a:gd name="T4" fmla="*/ 12 w 75"/>
                <a:gd name="T5" fmla="*/ 18 h 49"/>
                <a:gd name="T6" fmla="*/ 0 w 75"/>
                <a:gd name="T7" fmla="*/ 18 h 49"/>
                <a:gd name="T8" fmla="*/ 0 w 75"/>
                <a:gd name="T9" fmla="*/ 49 h 49"/>
                <a:gd name="T10" fmla="*/ 75 w 75"/>
                <a:gd name="T11" fmla="*/ 49 h 49"/>
                <a:gd name="T12" fmla="*/ 75 w 75"/>
                <a:gd name="T13" fmla="*/ 18 h 49"/>
                <a:gd name="T14" fmla="*/ 63 w 75"/>
                <a:gd name="T15" fmla="*/ 18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9">
                  <a:moveTo>
                    <a:pt x="63" y="18"/>
                  </a:moveTo>
                  <a:cubicBezTo>
                    <a:pt x="59" y="8"/>
                    <a:pt x="49" y="0"/>
                    <a:pt x="38" y="0"/>
                  </a:cubicBezTo>
                  <a:cubicBezTo>
                    <a:pt x="26" y="0"/>
                    <a:pt x="16" y="8"/>
                    <a:pt x="12" y="18"/>
                  </a:cubicBezTo>
                  <a:cubicBezTo>
                    <a:pt x="0" y="18"/>
                    <a:pt x="0" y="18"/>
                    <a:pt x="0" y="18"/>
                  </a:cubicBezTo>
                  <a:cubicBezTo>
                    <a:pt x="0" y="49"/>
                    <a:pt x="0" y="49"/>
                    <a:pt x="0" y="49"/>
                  </a:cubicBezTo>
                  <a:cubicBezTo>
                    <a:pt x="75" y="49"/>
                    <a:pt x="75" y="49"/>
                    <a:pt x="75" y="49"/>
                  </a:cubicBezTo>
                  <a:cubicBezTo>
                    <a:pt x="75" y="18"/>
                    <a:pt x="75" y="18"/>
                    <a:pt x="75" y="18"/>
                  </a:cubicBezTo>
                  <a:lnTo>
                    <a:pt x="6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稻壳儿榴莲果果"/>
            <p:cNvSpPr>
              <a:spLocks noChangeArrowheads="1"/>
            </p:cNvSpPr>
            <p:nvPr/>
          </p:nvSpPr>
          <p:spPr bwMode="auto">
            <a:xfrm>
              <a:off x="3724276" y="2106613"/>
              <a:ext cx="249238"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稻壳儿榴莲果果"/>
            <p:cNvSpPr>
              <a:spLocks noChangeArrowheads="1"/>
            </p:cNvSpPr>
            <p:nvPr/>
          </p:nvSpPr>
          <p:spPr bwMode="auto">
            <a:xfrm>
              <a:off x="3724276" y="2206625"/>
              <a:ext cx="249238" cy="26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稻壳儿榴莲果果"/>
            <p:cNvSpPr>
              <a:spLocks noChangeArrowheads="1"/>
            </p:cNvSpPr>
            <p:nvPr/>
          </p:nvSpPr>
          <p:spPr bwMode="auto">
            <a:xfrm>
              <a:off x="3724276" y="2300288"/>
              <a:ext cx="1698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7" name="稻壳儿榴莲果果"/>
          <p:cNvSpPr>
            <a:spLocks/>
          </p:cNvSpPr>
          <p:nvPr/>
        </p:nvSpPr>
        <p:spPr bwMode="auto">
          <a:xfrm>
            <a:off x="5514766" y="4727397"/>
            <a:ext cx="1545070" cy="594565"/>
          </a:xfrm>
          <a:custGeom>
            <a:avLst/>
            <a:gdLst>
              <a:gd name="T0" fmla="*/ 515 w 630"/>
              <a:gd name="T1" fmla="*/ 242 h 242"/>
              <a:gd name="T2" fmla="*/ 0 w 630"/>
              <a:gd name="T3" fmla="*/ 242 h 242"/>
              <a:gd name="T4" fmla="*/ 0 w 630"/>
              <a:gd name="T5" fmla="*/ 0 h 242"/>
              <a:gd name="T6" fmla="*/ 515 w 630"/>
              <a:gd name="T7" fmla="*/ 0 h 242"/>
              <a:gd name="T8" fmla="*/ 630 w 630"/>
              <a:gd name="T9" fmla="*/ 114 h 242"/>
              <a:gd name="T10" fmla="*/ 630 w 630"/>
              <a:gd name="T11" fmla="*/ 127 h 242"/>
              <a:gd name="T12" fmla="*/ 515 w 630"/>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630" h="242">
                <a:moveTo>
                  <a:pt x="515" y="242"/>
                </a:moveTo>
                <a:cubicBezTo>
                  <a:pt x="0" y="242"/>
                  <a:pt x="0" y="242"/>
                  <a:pt x="0" y="242"/>
                </a:cubicBezTo>
                <a:cubicBezTo>
                  <a:pt x="0" y="0"/>
                  <a:pt x="0" y="0"/>
                  <a:pt x="0" y="0"/>
                </a:cubicBezTo>
                <a:cubicBezTo>
                  <a:pt x="515" y="0"/>
                  <a:pt x="515" y="0"/>
                  <a:pt x="515" y="0"/>
                </a:cubicBezTo>
                <a:cubicBezTo>
                  <a:pt x="578" y="0"/>
                  <a:pt x="630" y="51"/>
                  <a:pt x="630" y="114"/>
                </a:cubicBezTo>
                <a:cubicBezTo>
                  <a:pt x="630" y="127"/>
                  <a:pt x="630" y="127"/>
                  <a:pt x="630" y="127"/>
                </a:cubicBezTo>
                <a:cubicBezTo>
                  <a:pt x="630" y="191"/>
                  <a:pt x="578" y="242"/>
                  <a:pt x="515" y="242"/>
                </a:cubicBezTo>
                <a:close/>
              </a:path>
            </a:pathLst>
          </a:custGeom>
          <a:solidFill>
            <a:srgbClr val="689D9C"/>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稻壳儿榴莲果果"/>
          <p:cNvSpPr/>
          <p:nvPr/>
        </p:nvSpPr>
        <p:spPr>
          <a:xfrm>
            <a:off x="5145259" y="4631721"/>
            <a:ext cx="775295" cy="775295"/>
          </a:xfrm>
          <a:prstGeom prst="ellipse">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稻壳儿榴莲果果"/>
          <p:cNvGrpSpPr/>
          <p:nvPr/>
        </p:nvGrpSpPr>
        <p:grpSpPr>
          <a:xfrm>
            <a:off x="5357647" y="4858748"/>
            <a:ext cx="328767" cy="327864"/>
            <a:chOff x="4495801" y="6049963"/>
            <a:chExt cx="577850" cy="576262"/>
          </a:xfrm>
          <a:solidFill>
            <a:schemeClr val="bg1"/>
          </a:solidFill>
        </p:grpSpPr>
        <p:sp>
          <p:nvSpPr>
            <p:cNvPr id="50" name="稻壳儿榴莲果果"/>
            <p:cNvSpPr>
              <a:spLocks noEditPoints="1"/>
            </p:cNvSpPr>
            <p:nvPr/>
          </p:nvSpPr>
          <p:spPr bwMode="auto">
            <a:xfrm>
              <a:off x="4495801" y="6049963"/>
              <a:ext cx="577850" cy="576262"/>
            </a:xfrm>
            <a:custGeom>
              <a:avLst/>
              <a:gdLst>
                <a:gd name="T0" fmla="*/ 99 w 198"/>
                <a:gd name="T1" fmla="*/ 197 h 197"/>
                <a:gd name="T2" fmla="*/ 0 w 198"/>
                <a:gd name="T3" fmla="*/ 99 h 197"/>
                <a:gd name="T4" fmla="*/ 99 w 198"/>
                <a:gd name="T5" fmla="*/ 0 h 197"/>
                <a:gd name="T6" fmla="*/ 198 w 198"/>
                <a:gd name="T7" fmla="*/ 99 h 197"/>
                <a:gd name="T8" fmla="*/ 99 w 198"/>
                <a:gd name="T9" fmla="*/ 197 h 197"/>
                <a:gd name="T10" fmla="*/ 99 w 198"/>
                <a:gd name="T11" fmla="*/ 18 h 197"/>
                <a:gd name="T12" fmla="*/ 19 w 198"/>
                <a:gd name="T13" fmla="*/ 99 h 197"/>
                <a:gd name="T14" fmla="*/ 99 w 198"/>
                <a:gd name="T15" fmla="*/ 179 h 197"/>
                <a:gd name="T16" fmla="*/ 179 w 198"/>
                <a:gd name="T17" fmla="*/ 99 h 197"/>
                <a:gd name="T18" fmla="*/ 99 w 198"/>
                <a:gd name="T19" fmla="*/ 1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197">
                  <a:moveTo>
                    <a:pt x="99" y="197"/>
                  </a:moveTo>
                  <a:cubicBezTo>
                    <a:pt x="45" y="197"/>
                    <a:pt x="0" y="153"/>
                    <a:pt x="0" y="99"/>
                  </a:cubicBezTo>
                  <a:cubicBezTo>
                    <a:pt x="0" y="44"/>
                    <a:pt x="45" y="0"/>
                    <a:pt x="99" y="0"/>
                  </a:cubicBezTo>
                  <a:cubicBezTo>
                    <a:pt x="153" y="0"/>
                    <a:pt x="198" y="44"/>
                    <a:pt x="198" y="99"/>
                  </a:cubicBezTo>
                  <a:cubicBezTo>
                    <a:pt x="198" y="153"/>
                    <a:pt x="153" y="197"/>
                    <a:pt x="99" y="197"/>
                  </a:cubicBezTo>
                  <a:close/>
                  <a:moveTo>
                    <a:pt x="99" y="18"/>
                  </a:moveTo>
                  <a:cubicBezTo>
                    <a:pt x="55" y="18"/>
                    <a:pt x="19" y="55"/>
                    <a:pt x="19" y="99"/>
                  </a:cubicBezTo>
                  <a:cubicBezTo>
                    <a:pt x="19" y="143"/>
                    <a:pt x="55" y="179"/>
                    <a:pt x="99" y="179"/>
                  </a:cubicBezTo>
                  <a:cubicBezTo>
                    <a:pt x="143" y="179"/>
                    <a:pt x="179" y="143"/>
                    <a:pt x="179" y="99"/>
                  </a:cubicBezTo>
                  <a:cubicBezTo>
                    <a:pt x="179" y="55"/>
                    <a:pt x="143" y="18"/>
                    <a:pt x="9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稻壳儿榴莲果果"/>
            <p:cNvSpPr>
              <a:spLocks/>
            </p:cNvSpPr>
            <p:nvPr/>
          </p:nvSpPr>
          <p:spPr bwMode="auto">
            <a:xfrm>
              <a:off x="4720091" y="6196013"/>
              <a:ext cx="163513" cy="287337"/>
            </a:xfrm>
            <a:custGeom>
              <a:avLst/>
              <a:gdLst>
                <a:gd name="T0" fmla="*/ 56 w 56"/>
                <a:gd name="T1" fmla="*/ 63 h 98"/>
                <a:gd name="T2" fmla="*/ 35 w 56"/>
                <a:gd name="T3" fmla="*/ 83 h 98"/>
                <a:gd name="T4" fmla="*/ 35 w 56"/>
                <a:gd name="T5" fmla="*/ 98 h 98"/>
                <a:gd name="T6" fmla="*/ 25 w 56"/>
                <a:gd name="T7" fmla="*/ 98 h 98"/>
                <a:gd name="T8" fmla="*/ 25 w 56"/>
                <a:gd name="T9" fmla="*/ 84 h 98"/>
                <a:gd name="T10" fmla="*/ 0 w 56"/>
                <a:gd name="T11" fmla="*/ 73 h 98"/>
                <a:gd name="T12" fmla="*/ 5 w 56"/>
                <a:gd name="T13" fmla="*/ 61 h 98"/>
                <a:gd name="T14" fmla="*/ 30 w 56"/>
                <a:gd name="T15" fmla="*/ 72 h 98"/>
                <a:gd name="T16" fmla="*/ 41 w 56"/>
                <a:gd name="T17" fmla="*/ 64 h 98"/>
                <a:gd name="T18" fmla="*/ 4 w 56"/>
                <a:gd name="T19" fmla="*/ 33 h 98"/>
                <a:gd name="T20" fmla="*/ 25 w 56"/>
                <a:gd name="T21" fmla="*/ 13 h 98"/>
                <a:gd name="T22" fmla="*/ 25 w 56"/>
                <a:gd name="T23" fmla="*/ 0 h 98"/>
                <a:gd name="T24" fmla="*/ 35 w 56"/>
                <a:gd name="T25" fmla="*/ 0 h 98"/>
                <a:gd name="T26" fmla="*/ 35 w 56"/>
                <a:gd name="T27" fmla="*/ 13 h 98"/>
                <a:gd name="T28" fmla="*/ 55 w 56"/>
                <a:gd name="T29" fmla="*/ 20 h 98"/>
                <a:gd name="T30" fmla="*/ 50 w 56"/>
                <a:gd name="T31" fmla="*/ 32 h 98"/>
                <a:gd name="T32" fmla="*/ 29 w 56"/>
                <a:gd name="T33" fmla="*/ 25 h 98"/>
                <a:gd name="T34" fmla="*/ 19 w 56"/>
                <a:gd name="T35" fmla="*/ 32 h 98"/>
                <a:gd name="T36" fmla="*/ 56 w 56"/>
                <a:gd name="T37" fmla="*/ 6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98">
                  <a:moveTo>
                    <a:pt x="56" y="63"/>
                  </a:moveTo>
                  <a:cubicBezTo>
                    <a:pt x="56" y="75"/>
                    <a:pt x="47" y="82"/>
                    <a:pt x="35" y="83"/>
                  </a:cubicBezTo>
                  <a:cubicBezTo>
                    <a:pt x="35" y="98"/>
                    <a:pt x="35" y="98"/>
                    <a:pt x="35" y="98"/>
                  </a:cubicBezTo>
                  <a:cubicBezTo>
                    <a:pt x="25" y="98"/>
                    <a:pt x="25" y="98"/>
                    <a:pt x="25" y="98"/>
                  </a:cubicBezTo>
                  <a:cubicBezTo>
                    <a:pt x="25" y="84"/>
                    <a:pt x="25" y="84"/>
                    <a:pt x="25" y="84"/>
                  </a:cubicBezTo>
                  <a:cubicBezTo>
                    <a:pt x="15" y="82"/>
                    <a:pt x="6" y="78"/>
                    <a:pt x="0" y="73"/>
                  </a:cubicBezTo>
                  <a:cubicBezTo>
                    <a:pt x="5" y="61"/>
                    <a:pt x="5" y="61"/>
                    <a:pt x="5" y="61"/>
                  </a:cubicBezTo>
                  <a:cubicBezTo>
                    <a:pt x="13" y="68"/>
                    <a:pt x="22" y="72"/>
                    <a:pt x="30" y="72"/>
                  </a:cubicBezTo>
                  <a:cubicBezTo>
                    <a:pt x="37" y="72"/>
                    <a:pt x="41" y="69"/>
                    <a:pt x="41" y="64"/>
                  </a:cubicBezTo>
                  <a:cubicBezTo>
                    <a:pt x="41" y="49"/>
                    <a:pt x="4" y="58"/>
                    <a:pt x="4" y="33"/>
                  </a:cubicBezTo>
                  <a:cubicBezTo>
                    <a:pt x="4" y="22"/>
                    <a:pt x="12" y="15"/>
                    <a:pt x="25" y="13"/>
                  </a:cubicBezTo>
                  <a:cubicBezTo>
                    <a:pt x="25" y="0"/>
                    <a:pt x="25" y="0"/>
                    <a:pt x="25" y="0"/>
                  </a:cubicBezTo>
                  <a:cubicBezTo>
                    <a:pt x="35" y="0"/>
                    <a:pt x="35" y="0"/>
                    <a:pt x="35" y="0"/>
                  </a:cubicBezTo>
                  <a:cubicBezTo>
                    <a:pt x="35" y="13"/>
                    <a:pt x="35" y="13"/>
                    <a:pt x="35" y="13"/>
                  </a:cubicBezTo>
                  <a:cubicBezTo>
                    <a:pt x="42" y="14"/>
                    <a:pt x="50" y="17"/>
                    <a:pt x="55" y="20"/>
                  </a:cubicBezTo>
                  <a:cubicBezTo>
                    <a:pt x="50" y="32"/>
                    <a:pt x="50" y="32"/>
                    <a:pt x="50" y="32"/>
                  </a:cubicBezTo>
                  <a:cubicBezTo>
                    <a:pt x="42" y="27"/>
                    <a:pt x="34" y="25"/>
                    <a:pt x="29" y="25"/>
                  </a:cubicBezTo>
                  <a:cubicBezTo>
                    <a:pt x="23" y="25"/>
                    <a:pt x="19" y="27"/>
                    <a:pt x="19" y="32"/>
                  </a:cubicBezTo>
                  <a:cubicBezTo>
                    <a:pt x="19" y="46"/>
                    <a:pt x="56" y="38"/>
                    <a:pt x="5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2" name="稻壳儿榴莲果果"/>
          <p:cNvSpPr/>
          <p:nvPr/>
        </p:nvSpPr>
        <p:spPr>
          <a:xfrm>
            <a:off x="2090096" y="2436735"/>
            <a:ext cx="3036759" cy="609847"/>
          </a:xfrm>
          <a:prstGeom prst="rect">
            <a:avLst/>
          </a:prstGeom>
        </p:spPr>
        <p:txBody>
          <a:bodyPr wrap="square">
            <a:spAutoFit/>
          </a:bodyPr>
          <a:lstStyle/>
          <a:p>
            <a:pPr algn="r">
              <a:lnSpc>
                <a:spcPct val="150000"/>
              </a:lnSpc>
            </a:pPr>
            <a:r>
              <a:rPr lang="en-US" sz="1200" dirty="0" err="1" smtClean="0">
                <a:solidFill>
                  <a:schemeClr val="tx1">
                    <a:lumMod val="50000"/>
                    <a:lumOff val="50000"/>
                  </a:schemeClr>
                </a:solidFill>
              </a:rPr>
              <a:t>Lorem</a:t>
            </a:r>
            <a:r>
              <a:rPr lang="en-US" sz="1200" dirty="0" smtClean="0">
                <a:solidFill>
                  <a:schemeClr val="tx1">
                    <a:lumMod val="50000"/>
                    <a:lumOff val="50000"/>
                  </a:schemeClr>
                </a:solidFill>
              </a:rPr>
              <a:t> </a:t>
            </a:r>
            <a:r>
              <a:rPr lang="en-US" sz="1200" dirty="0" err="1" smtClean="0">
                <a:solidFill>
                  <a:schemeClr val="tx1">
                    <a:lumMod val="50000"/>
                    <a:lumOff val="50000"/>
                  </a:schemeClr>
                </a:solidFill>
              </a:rPr>
              <a:t>Ipsum</a:t>
            </a:r>
            <a:r>
              <a:rPr lang="en-US" sz="1200" dirty="0" smtClean="0">
                <a:solidFill>
                  <a:schemeClr val="tx1">
                    <a:lumMod val="50000"/>
                    <a:lumOff val="50000"/>
                  </a:schemeClr>
                </a:solidFill>
              </a:rPr>
              <a:t> comes from section Contrary to popular belief, </a:t>
            </a:r>
            <a:r>
              <a:rPr lang="en-US" sz="1200" dirty="0" err="1" smtClean="0">
                <a:solidFill>
                  <a:schemeClr val="tx1">
                    <a:lumMod val="50000"/>
                    <a:lumOff val="50000"/>
                  </a:schemeClr>
                </a:solidFill>
              </a:rPr>
              <a:t>Lorem</a:t>
            </a:r>
            <a:r>
              <a:rPr lang="en-US" sz="1200" dirty="0" smtClean="0">
                <a:solidFill>
                  <a:schemeClr val="tx1">
                    <a:lumMod val="50000"/>
                    <a:lumOff val="50000"/>
                  </a:schemeClr>
                </a:solidFill>
              </a:rPr>
              <a:t> </a:t>
            </a:r>
            <a:r>
              <a:rPr lang="en-US" sz="1200" dirty="0" err="1" smtClean="0">
                <a:solidFill>
                  <a:schemeClr val="tx1">
                    <a:lumMod val="50000"/>
                    <a:lumOff val="50000"/>
                  </a:schemeClr>
                </a:solidFill>
              </a:rPr>
              <a:t>Ipsum</a:t>
            </a:r>
            <a:r>
              <a:rPr lang="en-US" sz="1200" dirty="0" smtClean="0">
                <a:solidFill>
                  <a:schemeClr val="tx1">
                    <a:lumMod val="50000"/>
                    <a:lumOff val="50000"/>
                  </a:schemeClr>
                </a:solidFill>
              </a:rPr>
              <a:t>.</a:t>
            </a:r>
          </a:p>
        </p:txBody>
      </p:sp>
      <p:sp>
        <p:nvSpPr>
          <p:cNvPr id="53" name="稻壳儿榴莲果果"/>
          <p:cNvSpPr txBox="1"/>
          <p:nvPr/>
        </p:nvSpPr>
        <p:spPr>
          <a:xfrm>
            <a:off x="5227030" y="2609043"/>
            <a:ext cx="1090362" cy="338554"/>
          </a:xfrm>
          <a:prstGeom prst="rect">
            <a:avLst/>
          </a:prstGeom>
          <a:noFill/>
        </p:spPr>
        <p:txBody>
          <a:bodyPr wrap="none" rtlCol="0">
            <a:spAutoFit/>
          </a:bodyPr>
          <a:lstStyle/>
          <a:p>
            <a:pPr algn="r"/>
            <a:r>
              <a:rPr lang="en-US" sz="1600" dirty="0" smtClean="0">
                <a:solidFill>
                  <a:schemeClr val="bg1"/>
                </a:solidFill>
              </a:rPr>
              <a:t>Title Here</a:t>
            </a:r>
            <a:endParaRPr lang="en-US" sz="1600" dirty="0">
              <a:solidFill>
                <a:schemeClr val="bg1"/>
              </a:solidFill>
            </a:endParaRPr>
          </a:p>
        </p:txBody>
      </p:sp>
      <p:sp>
        <p:nvSpPr>
          <p:cNvPr id="54" name="稻壳儿榴莲果果"/>
          <p:cNvSpPr txBox="1"/>
          <p:nvPr/>
        </p:nvSpPr>
        <p:spPr>
          <a:xfrm>
            <a:off x="6986945" y="3732314"/>
            <a:ext cx="1090363" cy="338554"/>
          </a:xfrm>
          <a:prstGeom prst="rect">
            <a:avLst/>
          </a:prstGeom>
          <a:noFill/>
        </p:spPr>
        <p:txBody>
          <a:bodyPr wrap="none" rtlCol="0">
            <a:spAutoFit/>
          </a:bodyPr>
          <a:lstStyle/>
          <a:p>
            <a:r>
              <a:rPr lang="en-US" sz="1600" dirty="0" smtClean="0">
                <a:solidFill>
                  <a:schemeClr val="bg1"/>
                </a:solidFill>
              </a:rPr>
              <a:t>Title Here</a:t>
            </a:r>
            <a:endParaRPr lang="en-US" sz="1600" dirty="0">
              <a:solidFill>
                <a:schemeClr val="bg1"/>
              </a:solidFill>
            </a:endParaRPr>
          </a:p>
        </p:txBody>
      </p:sp>
      <p:sp>
        <p:nvSpPr>
          <p:cNvPr id="55" name="稻壳儿榴莲果果"/>
          <p:cNvSpPr txBox="1"/>
          <p:nvPr/>
        </p:nvSpPr>
        <p:spPr>
          <a:xfrm>
            <a:off x="4109031" y="3740506"/>
            <a:ext cx="1090362" cy="338554"/>
          </a:xfrm>
          <a:prstGeom prst="rect">
            <a:avLst/>
          </a:prstGeom>
          <a:noFill/>
        </p:spPr>
        <p:txBody>
          <a:bodyPr wrap="none" rtlCol="0">
            <a:spAutoFit/>
          </a:bodyPr>
          <a:lstStyle/>
          <a:p>
            <a:pPr algn="r"/>
            <a:r>
              <a:rPr lang="en-US" sz="1600" dirty="0" smtClean="0">
                <a:solidFill>
                  <a:schemeClr val="bg1"/>
                </a:solidFill>
              </a:rPr>
              <a:t>Title Here</a:t>
            </a:r>
            <a:endParaRPr lang="en-US" sz="1600" dirty="0">
              <a:solidFill>
                <a:schemeClr val="bg1"/>
              </a:solidFill>
            </a:endParaRPr>
          </a:p>
        </p:txBody>
      </p:sp>
      <p:sp>
        <p:nvSpPr>
          <p:cNvPr id="56" name="稻壳儿榴莲果果"/>
          <p:cNvSpPr/>
          <p:nvPr/>
        </p:nvSpPr>
        <p:spPr>
          <a:xfrm>
            <a:off x="972237" y="3598983"/>
            <a:ext cx="3036759" cy="609847"/>
          </a:xfrm>
          <a:prstGeom prst="rect">
            <a:avLst/>
          </a:prstGeom>
        </p:spPr>
        <p:txBody>
          <a:bodyPr wrap="square">
            <a:spAutoFit/>
          </a:bodyPr>
          <a:lstStyle/>
          <a:p>
            <a:pPr algn="r">
              <a:lnSpc>
                <a:spcPct val="150000"/>
              </a:lnSpc>
            </a:pPr>
            <a:r>
              <a:rPr lang="en-US" sz="1200" dirty="0" err="1" smtClean="0">
                <a:solidFill>
                  <a:schemeClr val="tx1">
                    <a:lumMod val="50000"/>
                    <a:lumOff val="50000"/>
                  </a:schemeClr>
                </a:solidFill>
              </a:rPr>
              <a:t>Lorem</a:t>
            </a:r>
            <a:r>
              <a:rPr lang="en-US" sz="1200" dirty="0" smtClean="0">
                <a:solidFill>
                  <a:schemeClr val="tx1">
                    <a:lumMod val="50000"/>
                    <a:lumOff val="50000"/>
                  </a:schemeClr>
                </a:solidFill>
              </a:rPr>
              <a:t> </a:t>
            </a:r>
            <a:r>
              <a:rPr lang="en-US" sz="1200" dirty="0" err="1" smtClean="0">
                <a:solidFill>
                  <a:schemeClr val="tx1">
                    <a:lumMod val="50000"/>
                    <a:lumOff val="50000"/>
                  </a:schemeClr>
                </a:solidFill>
              </a:rPr>
              <a:t>Ipsum</a:t>
            </a:r>
            <a:r>
              <a:rPr lang="en-US" sz="1200" dirty="0" smtClean="0">
                <a:solidFill>
                  <a:schemeClr val="tx1">
                    <a:lumMod val="50000"/>
                    <a:lumOff val="50000"/>
                  </a:schemeClr>
                </a:solidFill>
              </a:rPr>
              <a:t> comes from section Contrary to popular belief, </a:t>
            </a:r>
            <a:r>
              <a:rPr lang="en-US" sz="1200" dirty="0" err="1" smtClean="0">
                <a:solidFill>
                  <a:schemeClr val="tx1">
                    <a:lumMod val="50000"/>
                    <a:lumOff val="50000"/>
                  </a:schemeClr>
                </a:solidFill>
              </a:rPr>
              <a:t>Lorem</a:t>
            </a:r>
            <a:r>
              <a:rPr lang="en-US" sz="1200" dirty="0" smtClean="0">
                <a:solidFill>
                  <a:schemeClr val="tx1">
                    <a:lumMod val="50000"/>
                    <a:lumOff val="50000"/>
                  </a:schemeClr>
                </a:solidFill>
              </a:rPr>
              <a:t> </a:t>
            </a:r>
            <a:r>
              <a:rPr lang="en-US" sz="1200" dirty="0" err="1" smtClean="0">
                <a:solidFill>
                  <a:schemeClr val="tx1">
                    <a:lumMod val="50000"/>
                    <a:lumOff val="50000"/>
                  </a:schemeClr>
                </a:solidFill>
              </a:rPr>
              <a:t>Ipsum</a:t>
            </a:r>
            <a:r>
              <a:rPr lang="en-US" sz="1200" dirty="0" smtClean="0">
                <a:solidFill>
                  <a:schemeClr val="tx1">
                    <a:lumMod val="50000"/>
                    <a:lumOff val="50000"/>
                  </a:schemeClr>
                </a:solidFill>
              </a:rPr>
              <a:t>.</a:t>
            </a:r>
          </a:p>
        </p:txBody>
      </p:sp>
      <p:sp>
        <p:nvSpPr>
          <p:cNvPr id="57" name="稻壳儿榴莲果果"/>
          <p:cNvSpPr/>
          <p:nvPr/>
        </p:nvSpPr>
        <p:spPr>
          <a:xfrm>
            <a:off x="8186311" y="3598983"/>
            <a:ext cx="3036759" cy="609847"/>
          </a:xfrm>
          <a:prstGeom prst="rect">
            <a:avLst/>
          </a:prstGeom>
        </p:spPr>
        <p:txBody>
          <a:bodyPr wrap="square">
            <a:spAutoFit/>
          </a:bodyPr>
          <a:lstStyle/>
          <a:p>
            <a:pPr>
              <a:lnSpc>
                <a:spcPct val="150000"/>
              </a:lnSpc>
            </a:pPr>
            <a:r>
              <a:rPr lang="en-US" sz="1200" dirty="0" err="1" smtClean="0">
                <a:solidFill>
                  <a:schemeClr val="tx1">
                    <a:lumMod val="50000"/>
                    <a:lumOff val="50000"/>
                  </a:schemeClr>
                </a:solidFill>
              </a:rPr>
              <a:t>Lorem</a:t>
            </a:r>
            <a:r>
              <a:rPr lang="en-US" sz="1200" dirty="0" smtClean="0">
                <a:solidFill>
                  <a:schemeClr val="tx1">
                    <a:lumMod val="50000"/>
                    <a:lumOff val="50000"/>
                  </a:schemeClr>
                </a:solidFill>
              </a:rPr>
              <a:t> </a:t>
            </a:r>
            <a:r>
              <a:rPr lang="en-US" sz="1200" dirty="0" err="1" smtClean="0">
                <a:solidFill>
                  <a:schemeClr val="tx1">
                    <a:lumMod val="50000"/>
                    <a:lumOff val="50000"/>
                  </a:schemeClr>
                </a:solidFill>
              </a:rPr>
              <a:t>Ipsum</a:t>
            </a:r>
            <a:r>
              <a:rPr lang="en-US" sz="1200" dirty="0" smtClean="0">
                <a:solidFill>
                  <a:schemeClr val="tx1">
                    <a:lumMod val="50000"/>
                    <a:lumOff val="50000"/>
                  </a:schemeClr>
                </a:solidFill>
              </a:rPr>
              <a:t> comes from section Contrary to popular belief, </a:t>
            </a:r>
            <a:r>
              <a:rPr lang="en-US" sz="1200" dirty="0" err="1" smtClean="0">
                <a:solidFill>
                  <a:schemeClr val="tx1">
                    <a:lumMod val="50000"/>
                    <a:lumOff val="50000"/>
                  </a:schemeClr>
                </a:solidFill>
              </a:rPr>
              <a:t>Lorem</a:t>
            </a:r>
            <a:r>
              <a:rPr lang="en-US" sz="1200" dirty="0" smtClean="0">
                <a:solidFill>
                  <a:schemeClr val="tx1">
                    <a:lumMod val="50000"/>
                    <a:lumOff val="50000"/>
                  </a:schemeClr>
                </a:solidFill>
              </a:rPr>
              <a:t> </a:t>
            </a:r>
            <a:r>
              <a:rPr lang="en-US" sz="1200" dirty="0" err="1" smtClean="0">
                <a:solidFill>
                  <a:schemeClr val="tx1">
                    <a:lumMod val="50000"/>
                    <a:lumOff val="50000"/>
                  </a:schemeClr>
                </a:solidFill>
              </a:rPr>
              <a:t>Ipsum</a:t>
            </a:r>
            <a:r>
              <a:rPr lang="en-US" sz="1200" dirty="0" smtClean="0">
                <a:solidFill>
                  <a:schemeClr val="tx1">
                    <a:lumMod val="50000"/>
                    <a:lumOff val="50000"/>
                  </a:schemeClr>
                </a:solidFill>
              </a:rPr>
              <a:t>.</a:t>
            </a:r>
          </a:p>
        </p:txBody>
      </p:sp>
      <p:sp>
        <p:nvSpPr>
          <p:cNvPr id="58" name="稻壳儿榴莲果果"/>
          <p:cNvSpPr txBox="1"/>
          <p:nvPr/>
        </p:nvSpPr>
        <p:spPr>
          <a:xfrm>
            <a:off x="5860470" y="4834702"/>
            <a:ext cx="1090363" cy="338554"/>
          </a:xfrm>
          <a:prstGeom prst="rect">
            <a:avLst/>
          </a:prstGeom>
          <a:noFill/>
        </p:spPr>
        <p:txBody>
          <a:bodyPr wrap="none" rtlCol="0">
            <a:spAutoFit/>
          </a:bodyPr>
          <a:lstStyle/>
          <a:p>
            <a:r>
              <a:rPr lang="en-US" sz="1600" dirty="0" smtClean="0">
                <a:solidFill>
                  <a:schemeClr val="bg1"/>
                </a:solidFill>
              </a:rPr>
              <a:t>Title Here</a:t>
            </a:r>
            <a:endParaRPr lang="en-US" sz="1600" dirty="0">
              <a:solidFill>
                <a:schemeClr val="bg1"/>
              </a:solidFill>
            </a:endParaRPr>
          </a:p>
        </p:txBody>
      </p:sp>
      <p:sp>
        <p:nvSpPr>
          <p:cNvPr id="59" name="稻壳儿榴莲果果"/>
          <p:cNvSpPr/>
          <p:nvPr/>
        </p:nvSpPr>
        <p:spPr>
          <a:xfrm>
            <a:off x="7059836" y="4740734"/>
            <a:ext cx="3036759" cy="609847"/>
          </a:xfrm>
          <a:prstGeom prst="rect">
            <a:avLst/>
          </a:prstGeom>
        </p:spPr>
        <p:txBody>
          <a:bodyPr wrap="square">
            <a:spAutoFit/>
          </a:bodyPr>
          <a:lstStyle/>
          <a:p>
            <a:pPr>
              <a:lnSpc>
                <a:spcPct val="150000"/>
              </a:lnSpc>
            </a:pPr>
            <a:r>
              <a:rPr lang="en-US" sz="1200" dirty="0" err="1" smtClean="0">
                <a:solidFill>
                  <a:schemeClr val="tx1">
                    <a:lumMod val="50000"/>
                    <a:lumOff val="50000"/>
                  </a:schemeClr>
                </a:solidFill>
              </a:rPr>
              <a:t>Lorem</a:t>
            </a:r>
            <a:r>
              <a:rPr lang="en-US" sz="1200" dirty="0" smtClean="0">
                <a:solidFill>
                  <a:schemeClr val="tx1">
                    <a:lumMod val="50000"/>
                    <a:lumOff val="50000"/>
                  </a:schemeClr>
                </a:solidFill>
              </a:rPr>
              <a:t> </a:t>
            </a:r>
            <a:r>
              <a:rPr lang="en-US" sz="1200" dirty="0" err="1" smtClean="0">
                <a:solidFill>
                  <a:schemeClr val="tx1">
                    <a:lumMod val="50000"/>
                    <a:lumOff val="50000"/>
                  </a:schemeClr>
                </a:solidFill>
              </a:rPr>
              <a:t>Ipsum</a:t>
            </a:r>
            <a:r>
              <a:rPr lang="en-US" sz="1200" dirty="0" smtClean="0">
                <a:solidFill>
                  <a:schemeClr val="tx1">
                    <a:lumMod val="50000"/>
                    <a:lumOff val="50000"/>
                  </a:schemeClr>
                </a:solidFill>
              </a:rPr>
              <a:t> comes from section Contrary to popular belief, </a:t>
            </a:r>
            <a:r>
              <a:rPr lang="en-US" sz="1200" dirty="0" err="1" smtClean="0">
                <a:solidFill>
                  <a:schemeClr val="tx1">
                    <a:lumMod val="50000"/>
                    <a:lumOff val="50000"/>
                  </a:schemeClr>
                </a:solidFill>
              </a:rPr>
              <a:t>Lorem</a:t>
            </a:r>
            <a:r>
              <a:rPr lang="en-US" sz="1200" dirty="0" smtClean="0">
                <a:solidFill>
                  <a:schemeClr val="tx1">
                    <a:lumMod val="50000"/>
                    <a:lumOff val="50000"/>
                  </a:schemeClr>
                </a:solidFill>
              </a:rPr>
              <a:t> </a:t>
            </a:r>
            <a:r>
              <a:rPr lang="en-US" sz="1200" dirty="0" err="1" smtClean="0">
                <a:solidFill>
                  <a:schemeClr val="tx1">
                    <a:lumMod val="50000"/>
                    <a:lumOff val="50000"/>
                  </a:schemeClr>
                </a:solidFill>
              </a:rPr>
              <a:t>Ipsum</a:t>
            </a:r>
            <a:r>
              <a:rPr lang="en-US" sz="1200" dirty="0" smtClean="0">
                <a:solidFill>
                  <a:schemeClr val="tx1">
                    <a:lumMod val="50000"/>
                    <a:lumOff val="50000"/>
                  </a:schemeClr>
                </a:solidFill>
              </a:rPr>
              <a:t>.</a:t>
            </a:r>
          </a:p>
        </p:txBody>
      </p:sp>
      <p:sp>
        <p:nvSpPr>
          <p:cNvPr id="60"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1"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Tree>
    <p:extLst>
      <p:ext uri="{BB962C8B-B14F-4D97-AF65-F5344CB8AC3E}">
        <p14:creationId xmlns:p14="http://schemas.microsoft.com/office/powerpoint/2010/main" val="3265633351"/>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3"/>
          <p:cNvGrpSpPr/>
          <p:nvPr/>
        </p:nvGrpSpPr>
        <p:grpSpPr>
          <a:xfrm>
            <a:off x="2380320" y="2051204"/>
            <a:ext cx="546998" cy="483534"/>
            <a:chOff x="-1587" y="65088"/>
            <a:chExt cx="862013" cy="762000"/>
          </a:xfrm>
          <a:solidFill>
            <a:srgbClr val="FD7A7D"/>
          </a:solidFill>
        </p:grpSpPr>
        <p:sp>
          <p:nvSpPr>
            <p:cNvPr id="23" name="稻壳儿榴莲果果"/>
            <p:cNvSpPr>
              <a:spLocks noEditPoints="1"/>
            </p:cNvSpPr>
            <p:nvPr/>
          </p:nvSpPr>
          <p:spPr bwMode="auto">
            <a:xfrm>
              <a:off x="255588" y="65088"/>
              <a:ext cx="604838" cy="762000"/>
            </a:xfrm>
            <a:custGeom>
              <a:avLst/>
              <a:gdLst>
                <a:gd name="T0" fmla="*/ 96 w 178"/>
                <a:gd name="T1" fmla="*/ 16 h 224"/>
                <a:gd name="T2" fmla="*/ 96 w 178"/>
                <a:gd name="T3" fmla="*/ 16 h 224"/>
                <a:gd name="T4" fmla="*/ 94 w 178"/>
                <a:gd name="T5" fmla="*/ 16 h 224"/>
                <a:gd name="T6" fmla="*/ 86 w 178"/>
                <a:gd name="T7" fmla="*/ 76 h 224"/>
                <a:gd name="T8" fmla="*/ 133 w 178"/>
                <a:gd name="T9" fmla="*/ 76 h 224"/>
                <a:gd name="T10" fmla="*/ 162 w 178"/>
                <a:gd name="T11" fmla="*/ 106 h 224"/>
                <a:gd name="T12" fmla="*/ 154 w 178"/>
                <a:gd name="T13" fmla="*/ 179 h 224"/>
                <a:gd name="T14" fmla="*/ 125 w 178"/>
                <a:gd name="T15" fmla="*/ 208 h 224"/>
                <a:gd name="T16" fmla="*/ 44 w 178"/>
                <a:gd name="T17" fmla="*/ 208 h 224"/>
                <a:gd name="T18" fmla="*/ 16 w 178"/>
                <a:gd name="T19" fmla="*/ 179 h 224"/>
                <a:gd name="T20" fmla="*/ 16 w 178"/>
                <a:gd name="T21" fmla="*/ 106 h 224"/>
                <a:gd name="T22" fmla="*/ 75 w 178"/>
                <a:gd name="T23" fmla="*/ 20 h 224"/>
                <a:gd name="T24" fmla="*/ 94 w 178"/>
                <a:gd name="T25" fmla="*/ 16 h 224"/>
                <a:gd name="T26" fmla="*/ 94 w 178"/>
                <a:gd name="T27" fmla="*/ 0 h 224"/>
                <a:gd name="T28" fmla="*/ 94 w 178"/>
                <a:gd name="T29" fmla="*/ 0 h 224"/>
                <a:gd name="T30" fmla="*/ 94 w 178"/>
                <a:gd name="T31" fmla="*/ 0 h 224"/>
                <a:gd name="T32" fmla="*/ 69 w 178"/>
                <a:gd name="T33" fmla="*/ 5 h 224"/>
                <a:gd name="T34" fmla="*/ 28 w 178"/>
                <a:gd name="T35" fmla="*/ 49 h 224"/>
                <a:gd name="T36" fmla="*/ 0 w 178"/>
                <a:gd name="T37" fmla="*/ 106 h 224"/>
                <a:gd name="T38" fmla="*/ 0 w 178"/>
                <a:gd name="T39" fmla="*/ 179 h 224"/>
                <a:gd name="T40" fmla="*/ 44 w 178"/>
                <a:gd name="T41" fmla="*/ 224 h 224"/>
                <a:gd name="T42" fmla="*/ 125 w 178"/>
                <a:gd name="T43" fmla="*/ 224 h 224"/>
                <a:gd name="T44" fmla="*/ 170 w 178"/>
                <a:gd name="T45" fmla="*/ 180 h 224"/>
                <a:gd name="T46" fmla="*/ 178 w 178"/>
                <a:gd name="T47" fmla="*/ 107 h 224"/>
                <a:gd name="T48" fmla="*/ 178 w 178"/>
                <a:gd name="T49" fmla="*/ 106 h 224"/>
                <a:gd name="T50" fmla="*/ 133 w 178"/>
                <a:gd name="T51" fmla="*/ 60 h 224"/>
                <a:gd name="T52" fmla="*/ 105 w 178"/>
                <a:gd name="T53" fmla="*/ 60 h 224"/>
                <a:gd name="T54" fmla="*/ 110 w 178"/>
                <a:gd name="T55" fmla="*/ 19 h 224"/>
                <a:gd name="T56" fmla="*/ 110 w 178"/>
                <a:gd name="T57" fmla="*/ 16 h 224"/>
                <a:gd name="T58" fmla="*/ 94 w 178"/>
                <a:gd name="T5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224">
                  <a:moveTo>
                    <a:pt x="96" y="16"/>
                  </a:moveTo>
                  <a:cubicBezTo>
                    <a:pt x="96" y="16"/>
                    <a:pt x="96" y="16"/>
                    <a:pt x="96" y="16"/>
                  </a:cubicBezTo>
                  <a:moveTo>
                    <a:pt x="94" y="16"/>
                  </a:moveTo>
                  <a:cubicBezTo>
                    <a:pt x="86" y="76"/>
                    <a:pt x="86" y="76"/>
                    <a:pt x="86" y="76"/>
                  </a:cubicBezTo>
                  <a:cubicBezTo>
                    <a:pt x="133" y="76"/>
                    <a:pt x="133" y="76"/>
                    <a:pt x="133" y="76"/>
                  </a:cubicBezTo>
                  <a:cubicBezTo>
                    <a:pt x="149" y="76"/>
                    <a:pt x="162" y="89"/>
                    <a:pt x="162" y="106"/>
                  </a:cubicBezTo>
                  <a:cubicBezTo>
                    <a:pt x="154" y="179"/>
                    <a:pt x="154" y="179"/>
                    <a:pt x="154" y="179"/>
                  </a:cubicBezTo>
                  <a:cubicBezTo>
                    <a:pt x="154" y="195"/>
                    <a:pt x="141" y="208"/>
                    <a:pt x="125" y="208"/>
                  </a:cubicBezTo>
                  <a:cubicBezTo>
                    <a:pt x="44" y="208"/>
                    <a:pt x="44" y="208"/>
                    <a:pt x="44" y="208"/>
                  </a:cubicBezTo>
                  <a:cubicBezTo>
                    <a:pt x="28" y="208"/>
                    <a:pt x="16" y="195"/>
                    <a:pt x="16" y="179"/>
                  </a:cubicBezTo>
                  <a:cubicBezTo>
                    <a:pt x="16" y="106"/>
                    <a:pt x="16" y="106"/>
                    <a:pt x="16" y="106"/>
                  </a:cubicBezTo>
                  <a:cubicBezTo>
                    <a:pt x="16" y="90"/>
                    <a:pt x="63" y="24"/>
                    <a:pt x="75" y="20"/>
                  </a:cubicBezTo>
                  <a:cubicBezTo>
                    <a:pt x="87" y="16"/>
                    <a:pt x="94" y="16"/>
                    <a:pt x="94" y="16"/>
                  </a:cubicBezTo>
                  <a:moveTo>
                    <a:pt x="94" y="0"/>
                  </a:moveTo>
                  <a:cubicBezTo>
                    <a:pt x="94" y="0"/>
                    <a:pt x="94" y="0"/>
                    <a:pt x="94" y="0"/>
                  </a:cubicBezTo>
                  <a:cubicBezTo>
                    <a:pt x="94" y="0"/>
                    <a:pt x="94" y="0"/>
                    <a:pt x="94" y="0"/>
                  </a:cubicBezTo>
                  <a:cubicBezTo>
                    <a:pt x="92" y="0"/>
                    <a:pt x="83" y="1"/>
                    <a:pt x="69" y="5"/>
                  </a:cubicBezTo>
                  <a:cubicBezTo>
                    <a:pt x="60" y="8"/>
                    <a:pt x="46" y="23"/>
                    <a:pt x="28" y="49"/>
                  </a:cubicBezTo>
                  <a:cubicBezTo>
                    <a:pt x="9" y="75"/>
                    <a:pt x="0" y="95"/>
                    <a:pt x="0" y="106"/>
                  </a:cubicBezTo>
                  <a:cubicBezTo>
                    <a:pt x="0" y="179"/>
                    <a:pt x="0" y="179"/>
                    <a:pt x="0" y="179"/>
                  </a:cubicBezTo>
                  <a:cubicBezTo>
                    <a:pt x="0" y="204"/>
                    <a:pt x="19" y="224"/>
                    <a:pt x="44" y="224"/>
                  </a:cubicBezTo>
                  <a:cubicBezTo>
                    <a:pt x="125" y="224"/>
                    <a:pt x="125" y="224"/>
                    <a:pt x="125" y="224"/>
                  </a:cubicBezTo>
                  <a:cubicBezTo>
                    <a:pt x="149" y="224"/>
                    <a:pt x="169" y="204"/>
                    <a:pt x="170" y="180"/>
                  </a:cubicBezTo>
                  <a:cubicBezTo>
                    <a:pt x="178" y="107"/>
                    <a:pt x="178" y="107"/>
                    <a:pt x="178" y="107"/>
                  </a:cubicBezTo>
                  <a:cubicBezTo>
                    <a:pt x="178" y="107"/>
                    <a:pt x="178" y="106"/>
                    <a:pt x="178" y="106"/>
                  </a:cubicBezTo>
                  <a:cubicBezTo>
                    <a:pt x="178" y="81"/>
                    <a:pt x="158" y="60"/>
                    <a:pt x="133" y="60"/>
                  </a:cubicBezTo>
                  <a:cubicBezTo>
                    <a:pt x="105" y="60"/>
                    <a:pt x="105" y="60"/>
                    <a:pt x="105" y="60"/>
                  </a:cubicBezTo>
                  <a:cubicBezTo>
                    <a:pt x="110" y="19"/>
                    <a:pt x="110" y="19"/>
                    <a:pt x="110" y="19"/>
                  </a:cubicBezTo>
                  <a:cubicBezTo>
                    <a:pt x="110" y="18"/>
                    <a:pt x="110" y="17"/>
                    <a:pt x="110" y="16"/>
                  </a:cubicBezTo>
                  <a:cubicBezTo>
                    <a:pt x="110" y="7"/>
                    <a:pt x="103" y="0"/>
                    <a:pt x="9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稻壳儿榴莲果果"/>
            <p:cNvSpPr>
              <a:spLocks/>
            </p:cNvSpPr>
            <p:nvPr/>
          </p:nvSpPr>
          <p:spPr bwMode="auto">
            <a:xfrm>
              <a:off x="419101" y="582613"/>
              <a:ext cx="315913" cy="163513"/>
            </a:xfrm>
            <a:custGeom>
              <a:avLst/>
              <a:gdLst>
                <a:gd name="T0" fmla="*/ 67 w 93"/>
                <a:gd name="T1" fmla="*/ 48 h 48"/>
                <a:gd name="T2" fmla="*/ 4 w 93"/>
                <a:gd name="T3" fmla="*/ 48 h 48"/>
                <a:gd name="T4" fmla="*/ 0 w 93"/>
                <a:gd name="T5" fmla="*/ 44 h 48"/>
                <a:gd name="T6" fmla="*/ 4 w 93"/>
                <a:gd name="T7" fmla="*/ 40 h 48"/>
                <a:gd name="T8" fmla="*/ 67 w 93"/>
                <a:gd name="T9" fmla="*/ 40 h 48"/>
                <a:gd name="T10" fmla="*/ 84 w 93"/>
                <a:gd name="T11" fmla="*/ 23 h 48"/>
                <a:gd name="T12" fmla="*/ 85 w 93"/>
                <a:gd name="T13" fmla="*/ 4 h 48"/>
                <a:gd name="T14" fmla="*/ 89 w 93"/>
                <a:gd name="T15" fmla="*/ 0 h 48"/>
                <a:gd name="T16" fmla="*/ 93 w 93"/>
                <a:gd name="T17" fmla="*/ 4 h 48"/>
                <a:gd name="T18" fmla="*/ 92 w 93"/>
                <a:gd name="T19" fmla="*/ 23 h 48"/>
                <a:gd name="T20" fmla="*/ 67 w 93"/>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67" y="48"/>
                  </a:moveTo>
                  <a:cubicBezTo>
                    <a:pt x="4" y="48"/>
                    <a:pt x="4" y="48"/>
                    <a:pt x="4" y="48"/>
                  </a:cubicBezTo>
                  <a:cubicBezTo>
                    <a:pt x="2" y="48"/>
                    <a:pt x="0" y="46"/>
                    <a:pt x="0" y="44"/>
                  </a:cubicBezTo>
                  <a:cubicBezTo>
                    <a:pt x="0" y="42"/>
                    <a:pt x="2" y="40"/>
                    <a:pt x="4" y="40"/>
                  </a:cubicBezTo>
                  <a:cubicBezTo>
                    <a:pt x="67" y="40"/>
                    <a:pt x="67" y="40"/>
                    <a:pt x="67" y="40"/>
                  </a:cubicBezTo>
                  <a:cubicBezTo>
                    <a:pt x="76" y="40"/>
                    <a:pt x="84" y="32"/>
                    <a:pt x="84" y="23"/>
                  </a:cubicBezTo>
                  <a:cubicBezTo>
                    <a:pt x="85" y="4"/>
                    <a:pt x="85" y="4"/>
                    <a:pt x="85" y="4"/>
                  </a:cubicBezTo>
                  <a:cubicBezTo>
                    <a:pt x="85" y="2"/>
                    <a:pt x="87" y="0"/>
                    <a:pt x="89" y="0"/>
                  </a:cubicBezTo>
                  <a:cubicBezTo>
                    <a:pt x="91" y="0"/>
                    <a:pt x="93" y="2"/>
                    <a:pt x="93" y="4"/>
                  </a:cubicBezTo>
                  <a:cubicBezTo>
                    <a:pt x="92" y="23"/>
                    <a:pt x="92" y="23"/>
                    <a:pt x="92" y="23"/>
                  </a:cubicBezTo>
                  <a:cubicBezTo>
                    <a:pt x="92" y="37"/>
                    <a:pt x="81" y="48"/>
                    <a:pt x="67"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稻壳儿榴莲果果"/>
            <p:cNvSpPr>
              <a:spLocks/>
            </p:cNvSpPr>
            <p:nvPr/>
          </p:nvSpPr>
          <p:spPr bwMode="auto">
            <a:xfrm>
              <a:off x="714376" y="500063"/>
              <a:ext cx="33338" cy="58738"/>
            </a:xfrm>
            <a:custGeom>
              <a:avLst/>
              <a:gdLst>
                <a:gd name="T0" fmla="*/ 5 w 10"/>
                <a:gd name="T1" fmla="*/ 17 h 17"/>
                <a:gd name="T2" fmla="*/ 4 w 10"/>
                <a:gd name="T3" fmla="*/ 17 h 17"/>
                <a:gd name="T4" fmla="*/ 1 w 10"/>
                <a:gd name="T5" fmla="*/ 12 h 17"/>
                <a:gd name="T6" fmla="*/ 2 w 10"/>
                <a:gd name="T7" fmla="*/ 4 h 17"/>
                <a:gd name="T8" fmla="*/ 6 w 10"/>
                <a:gd name="T9" fmla="*/ 0 h 17"/>
                <a:gd name="T10" fmla="*/ 10 w 10"/>
                <a:gd name="T11" fmla="*/ 4 h 17"/>
                <a:gd name="T12" fmla="*/ 9 w 10"/>
                <a:gd name="T13" fmla="*/ 13 h 17"/>
                <a:gd name="T14" fmla="*/ 5 w 10"/>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5" y="17"/>
                  </a:moveTo>
                  <a:cubicBezTo>
                    <a:pt x="5" y="17"/>
                    <a:pt x="4" y="17"/>
                    <a:pt x="4" y="17"/>
                  </a:cubicBezTo>
                  <a:cubicBezTo>
                    <a:pt x="2" y="16"/>
                    <a:pt x="0" y="14"/>
                    <a:pt x="1" y="12"/>
                  </a:cubicBezTo>
                  <a:cubicBezTo>
                    <a:pt x="2" y="4"/>
                    <a:pt x="2" y="4"/>
                    <a:pt x="2" y="4"/>
                  </a:cubicBezTo>
                  <a:cubicBezTo>
                    <a:pt x="2" y="1"/>
                    <a:pt x="4" y="0"/>
                    <a:pt x="6" y="0"/>
                  </a:cubicBezTo>
                  <a:cubicBezTo>
                    <a:pt x="8" y="0"/>
                    <a:pt x="10" y="2"/>
                    <a:pt x="10" y="4"/>
                  </a:cubicBezTo>
                  <a:cubicBezTo>
                    <a:pt x="9" y="13"/>
                    <a:pt x="9" y="13"/>
                    <a:pt x="9" y="13"/>
                  </a:cubicBezTo>
                  <a:cubicBezTo>
                    <a:pt x="8" y="15"/>
                    <a:pt x="7" y="17"/>
                    <a:pt x="5"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稻壳儿榴莲果果"/>
            <p:cNvSpPr>
              <a:spLocks noEditPoints="1"/>
            </p:cNvSpPr>
            <p:nvPr/>
          </p:nvSpPr>
          <p:spPr bwMode="auto">
            <a:xfrm>
              <a:off x="-1587" y="350838"/>
              <a:ext cx="312738" cy="449263"/>
            </a:xfrm>
            <a:custGeom>
              <a:avLst/>
              <a:gdLst>
                <a:gd name="T0" fmla="*/ 66 w 92"/>
                <a:gd name="T1" fmla="*/ 16 h 132"/>
                <a:gd name="T2" fmla="*/ 76 w 92"/>
                <a:gd name="T3" fmla="*/ 30 h 132"/>
                <a:gd name="T4" fmla="*/ 76 w 92"/>
                <a:gd name="T5" fmla="*/ 102 h 132"/>
                <a:gd name="T6" fmla="*/ 66 w 92"/>
                <a:gd name="T7" fmla="*/ 116 h 132"/>
                <a:gd name="T8" fmla="*/ 32 w 92"/>
                <a:gd name="T9" fmla="*/ 116 h 132"/>
                <a:gd name="T10" fmla="*/ 16 w 92"/>
                <a:gd name="T11" fmla="*/ 102 h 132"/>
                <a:gd name="T12" fmla="*/ 16 w 92"/>
                <a:gd name="T13" fmla="*/ 30 h 132"/>
                <a:gd name="T14" fmla="*/ 32 w 92"/>
                <a:gd name="T15" fmla="*/ 16 h 132"/>
                <a:gd name="T16" fmla="*/ 64 w 92"/>
                <a:gd name="T17" fmla="*/ 16 h 132"/>
                <a:gd name="T18" fmla="*/ 66 w 92"/>
                <a:gd name="T19" fmla="*/ 0 h 132"/>
                <a:gd name="T20" fmla="*/ 32 w 92"/>
                <a:gd name="T21" fmla="*/ 0 h 132"/>
                <a:gd name="T22" fmla="*/ 0 w 92"/>
                <a:gd name="T23" fmla="*/ 30 h 132"/>
                <a:gd name="T24" fmla="*/ 0 w 92"/>
                <a:gd name="T25" fmla="*/ 102 h 132"/>
                <a:gd name="T26" fmla="*/ 32 w 92"/>
                <a:gd name="T27" fmla="*/ 132 h 132"/>
                <a:gd name="T28" fmla="*/ 66 w 92"/>
                <a:gd name="T29" fmla="*/ 132 h 132"/>
                <a:gd name="T30" fmla="*/ 92 w 92"/>
                <a:gd name="T31" fmla="*/ 102 h 132"/>
                <a:gd name="T32" fmla="*/ 92 w 92"/>
                <a:gd name="T33" fmla="*/ 30 h 132"/>
                <a:gd name="T34" fmla="*/ 66 w 92"/>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32">
                  <a:moveTo>
                    <a:pt x="66" y="16"/>
                  </a:moveTo>
                  <a:cubicBezTo>
                    <a:pt x="73" y="16"/>
                    <a:pt x="76" y="23"/>
                    <a:pt x="76" y="30"/>
                  </a:cubicBezTo>
                  <a:cubicBezTo>
                    <a:pt x="76" y="102"/>
                    <a:pt x="76" y="102"/>
                    <a:pt x="76" y="102"/>
                  </a:cubicBezTo>
                  <a:cubicBezTo>
                    <a:pt x="76" y="110"/>
                    <a:pt x="73" y="116"/>
                    <a:pt x="66" y="116"/>
                  </a:cubicBezTo>
                  <a:cubicBezTo>
                    <a:pt x="32" y="116"/>
                    <a:pt x="32" y="116"/>
                    <a:pt x="32" y="116"/>
                  </a:cubicBezTo>
                  <a:cubicBezTo>
                    <a:pt x="24" y="116"/>
                    <a:pt x="16" y="110"/>
                    <a:pt x="16" y="102"/>
                  </a:cubicBezTo>
                  <a:cubicBezTo>
                    <a:pt x="16" y="30"/>
                    <a:pt x="16" y="30"/>
                    <a:pt x="16" y="30"/>
                  </a:cubicBezTo>
                  <a:cubicBezTo>
                    <a:pt x="16" y="23"/>
                    <a:pt x="24" y="16"/>
                    <a:pt x="32" y="16"/>
                  </a:cubicBezTo>
                  <a:cubicBezTo>
                    <a:pt x="64" y="16"/>
                    <a:pt x="64" y="16"/>
                    <a:pt x="64" y="16"/>
                  </a:cubicBezTo>
                  <a:moveTo>
                    <a:pt x="66" y="0"/>
                  </a:moveTo>
                  <a:cubicBezTo>
                    <a:pt x="32" y="0"/>
                    <a:pt x="32" y="0"/>
                    <a:pt x="32" y="0"/>
                  </a:cubicBezTo>
                  <a:cubicBezTo>
                    <a:pt x="15" y="0"/>
                    <a:pt x="0" y="14"/>
                    <a:pt x="0" y="30"/>
                  </a:cubicBezTo>
                  <a:cubicBezTo>
                    <a:pt x="0" y="102"/>
                    <a:pt x="0" y="102"/>
                    <a:pt x="0" y="102"/>
                  </a:cubicBezTo>
                  <a:cubicBezTo>
                    <a:pt x="0" y="119"/>
                    <a:pt x="15" y="132"/>
                    <a:pt x="32" y="132"/>
                  </a:cubicBezTo>
                  <a:cubicBezTo>
                    <a:pt x="66" y="132"/>
                    <a:pt x="66" y="132"/>
                    <a:pt x="66" y="132"/>
                  </a:cubicBezTo>
                  <a:cubicBezTo>
                    <a:pt x="78" y="132"/>
                    <a:pt x="92" y="124"/>
                    <a:pt x="92" y="102"/>
                  </a:cubicBezTo>
                  <a:cubicBezTo>
                    <a:pt x="92" y="30"/>
                    <a:pt x="92" y="30"/>
                    <a:pt x="92" y="30"/>
                  </a:cubicBezTo>
                  <a:cubicBezTo>
                    <a:pt x="92" y="8"/>
                    <a:pt x="78" y="0"/>
                    <a:pt x="6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稻壳儿榴莲果果"/>
            <p:cNvSpPr>
              <a:spLocks/>
            </p:cNvSpPr>
            <p:nvPr/>
          </p:nvSpPr>
          <p:spPr bwMode="auto">
            <a:xfrm>
              <a:off x="106363" y="623888"/>
              <a:ext cx="109538" cy="134938"/>
            </a:xfrm>
            <a:custGeom>
              <a:avLst/>
              <a:gdLst>
                <a:gd name="T0" fmla="*/ 28 w 32"/>
                <a:gd name="T1" fmla="*/ 40 h 40"/>
                <a:gd name="T2" fmla="*/ 24 w 32"/>
                <a:gd name="T3" fmla="*/ 36 h 40"/>
                <a:gd name="T4" fmla="*/ 24 w 32"/>
                <a:gd name="T5" fmla="*/ 14 h 40"/>
                <a:gd name="T6" fmla="*/ 16 w 32"/>
                <a:gd name="T7" fmla="*/ 8 h 40"/>
                <a:gd name="T8" fmla="*/ 8 w 32"/>
                <a:gd name="T9" fmla="*/ 14 h 40"/>
                <a:gd name="T10" fmla="*/ 8 w 32"/>
                <a:gd name="T11" fmla="*/ 36 h 40"/>
                <a:gd name="T12" fmla="*/ 4 w 32"/>
                <a:gd name="T13" fmla="*/ 40 h 40"/>
                <a:gd name="T14" fmla="*/ 0 w 32"/>
                <a:gd name="T15" fmla="*/ 36 h 40"/>
                <a:gd name="T16" fmla="*/ 0 w 32"/>
                <a:gd name="T17" fmla="*/ 14 h 40"/>
                <a:gd name="T18" fmla="*/ 16 w 32"/>
                <a:gd name="T19" fmla="*/ 0 h 40"/>
                <a:gd name="T20" fmla="*/ 32 w 32"/>
                <a:gd name="T21" fmla="*/ 14 h 40"/>
                <a:gd name="T22" fmla="*/ 32 w 32"/>
                <a:gd name="T23" fmla="*/ 36 h 40"/>
                <a:gd name="T24" fmla="*/ 28 w 32"/>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0">
                  <a:moveTo>
                    <a:pt x="28" y="40"/>
                  </a:moveTo>
                  <a:cubicBezTo>
                    <a:pt x="26" y="40"/>
                    <a:pt x="24" y="38"/>
                    <a:pt x="24" y="36"/>
                  </a:cubicBezTo>
                  <a:cubicBezTo>
                    <a:pt x="24" y="14"/>
                    <a:pt x="24" y="14"/>
                    <a:pt x="24" y="14"/>
                  </a:cubicBezTo>
                  <a:cubicBezTo>
                    <a:pt x="24" y="11"/>
                    <a:pt x="20" y="8"/>
                    <a:pt x="16" y="8"/>
                  </a:cubicBezTo>
                  <a:cubicBezTo>
                    <a:pt x="12" y="8"/>
                    <a:pt x="8" y="11"/>
                    <a:pt x="8" y="14"/>
                  </a:cubicBezTo>
                  <a:cubicBezTo>
                    <a:pt x="8" y="36"/>
                    <a:pt x="8" y="36"/>
                    <a:pt x="8" y="36"/>
                  </a:cubicBezTo>
                  <a:cubicBezTo>
                    <a:pt x="8" y="38"/>
                    <a:pt x="6" y="40"/>
                    <a:pt x="4" y="40"/>
                  </a:cubicBezTo>
                  <a:cubicBezTo>
                    <a:pt x="2" y="40"/>
                    <a:pt x="0" y="38"/>
                    <a:pt x="0" y="36"/>
                  </a:cubicBezTo>
                  <a:cubicBezTo>
                    <a:pt x="0" y="14"/>
                    <a:pt x="0" y="14"/>
                    <a:pt x="0" y="14"/>
                  </a:cubicBezTo>
                  <a:cubicBezTo>
                    <a:pt x="0" y="7"/>
                    <a:pt x="7" y="0"/>
                    <a:pt x="16" y="0"/>
                  </a:cubicBezTo>
                  <a:cubicBezTo>
                    <a:pt x="25" y="0"/>
                    <a:pt x="32" y="7"/>
                    <a:pt x="32" y="14"/>
                  </a:cubicBezTo>
                  <a:cubicBezTo>
                    <a:pt x="32" y="36"/>
                    <a:pt x="32" y="36"/>
                    <a:pt x="32" y="36"/>
                  </a:cubicBezTo>
                  <a:cubicBezTo>
                    <a:pt x="32" y="38"/>
                    <a:pt x="30" y="40"/>
                    <a:pt x="28"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稻壳儿榴莲果果"/>
            <p:cNvSpPr>
              <a:spLocks/>
            </p:cNvSpPr>
            <p:nvPr/>
          </p:nvSpPr>
          <p:spPr bwMode="auto">
            <a:xfrm>
              <a:off x="147638" y="677863"/>
              <a:ext cx="26988" cy="53975"/>
            </a:xfrm>
            <a:custGeom>
              <a:avLst/>
              <a:gdLst>
                <a:gd name="T0" fmla="*/ 4 w 8"/>
                <a:gd name="T1" fmla="*/ 16 h 16"/>
                <a:gd name="T2" fmla="*/ 0 w 8"/>
                <a:gd name="T3" fmla="*/ 12 h 16"/>
                <a:gd name="T4" fmla="*/ 0 w 8"/>
                <a:gd name="T5" fmla="*/ 4 h 16"/>
                <a:gd name="T6" fmla="*/ 4 w 8"/>
                <a:gd name="T7" fmla="*/ 0 h 16"/>
                <a:gd name="T8" fmla="*/ 8 w 8"/>
                <a:gd name="T9" fmla="*/ 4 h 16"/>
                <a:gd name="T10" fmla="*/ 8 w 8"/>
                <a:gd name="T11" fmla="*/ 12 h 16"/>
                <a:gd name="T12" fmla="*/ 4 w 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16"/>
                  </a:moveTo>
                  <a:cubicBezTo>
                    <a:pt x="2" y="16"/>
                    <a:pt x="0" y="14"/>
                    <a:pt x="0" y="12"/>
                  </a:cubicBezTo>
                  <a:cubicBezTo>
                    <a:pt x="0" y="4"/>
                    <a:pt x="0" y="4"/>
                    <a:pt x="0" y="4"/>
                  </a:cubicBezTo>
                  <a:cubicBezTo>
                    <a:pt x="0" y="2"/>
                    <a:pt x="2" y="0"/>
                    <a:pt x="4" y="0"/>
                  </a:cubicBezTo>
                  <a:cubicBezTo>
                    <a:pt x="6" y="0"/>
                    <a:pt x="8" y="2"/>
                    <a:pt x="8" y="4"/>
                  </a:cubicBezTo>
                  <a:cubicBezTo>
                    <a:pt x="8" y="12"/>
                    <a:pt x="8" y="12"/>
                    <a:pt x="8" y="12"/>
                  </a:cubicBezTo>
                  <a:cubicBezTo>
                    <a:pt x="8" y="14"/>
                    <a:pt x="6" y="16"/>
                    <a:pt x="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9" name="Group 10"/>
          <p:cNvGrpSpPr/>
          <p:nvPr/>
        </p:nvGrpSpPr>
        <p:grpSpPr>
          <a:xfrm>
            <a:off x="2380320" y="4318466"/>
            <a:ext cx="512583" cy="483535"/>
            <a:chOff x="3719513" y="36513"/>
            <a:chExt cx="868363" cy="819150"/>
          </a:xfrm>
          <a:solidFill>
            <a:srgbClr val="568484"/>
          </a:solidFill>
        </p:grpSpPr>
        <p:sp>
          <p:nvSpPr>
            <p:cNvPr id="30" name="稻壳儿榴莲果果"/>
            <p:cNvSpPr>
              <a:spLocks noEditPoints="1"/>
            </p:cNvSpPr>
            <p:nvPr/>
          </p:nvSpPr>
          <p:spPr bwMode="auto">
            <a:xfrm>
              <a:off x="3719513" y="36513"/>
              <a:ext cx="868363" cy="819150"/>
            </a:xfrm>
            <a:custGeom>
              <a:avLst/>
              <a:gdLst>
                <a:gd name="T0" fmla="*/ 173 w 256"/>
                <a:gd name="T1" fmla="*/ 16 h 240"/>
                <a:gd name="T2" fmla="*/ 240 w 256"/>
                <a:gd name="T3" fmla="*/ 79 h 240"/>
                <a:gd name="T4" fmla="*/ 232 w 256"/>
                <a:gd name="T5" fmla="*/ 110 h 240"/>
                <a:gd name="T6" fmla="*/ 128 w 256"/>
                <a:gd name="T7" fmla="*/ 224 h 240"/>
                <a:gd name="T8" fmla="*/ 24 w 256"/>
                <a:gd name="T9" fmla="*/ 110 h 240"/>
                <a:gd name="T10" fmla="*/ 16 w 256"/>
                <a:gd name="T11" fmla="*/ 79 h 240"/>
                <a:gd name="T12" fmla="*/ 83 w 256"/>
                <a:gd name="T13" fmla="*/ 16 h 240"/>
                <a:gd name="T14" fmla="*/ 128 w 256"/>
                <a:gd name="T15" fmla="*/ 50 h 240"/>
                <a:gd name="T16" fmla="*/ 173 w 256"/>
                <a:gd name="T17" fmla="*/ 16 h 240"/>
                <a:gd name="T18" fmla="*/ 173 w 256"/>
                <a:gd name="T19" fmla="*/ 0 h 240"/>
                <a:gd name="T20" fmla="*/ 128 w 256"/>
                <a:gd name="T21" fmla="*/ 20 h 240"/>
                <a:gd name="T22" fmla="*/ 83 w 256"/>
                <a:gd name="T23" fmla="*/ 0 h 240"/>
                <a:gd name="T24" fmla="*/ 0 w 256"/>
                <a:gd name="T25" fmla="*/ 79 h 240"/>
                <a:gd name="T26" fmla="*/ 11 w 256"/>
                <a:gd name="T27" fmla="*/ 119 h 240"/>
                <a:gd name="T28" fmla="*/ 117 w 256"/>
                <a:gd name="T29" fmla="*/ 236 h 240"/>
                <a:gd name="T30" fmla="*/ 128 w 256"/>
                <a:gd name="T31" fmla="*/ 240 h 240"/>
                <a:gd name="T32" fmla="*/ 139 w 256"/>
                <a:gd name="T33" fmla="*/ 236 h 240"/>
                <a:gd name="T34" fmla="*/ 245 w 256"/>
                <a:gd name="T35" fmla="*/ 119 h 240"/>
                <a:gd name="T36" fmla="*/ 256 w 256"/>
                <a:gd name="T37" fmla="*/ 79 h 240"/>
                <a:gd name="T38" fmla="*/ 173 w 256"/>
                <a:gd name="T3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6" h="240">
                  <a:moveTo>
                    <a:pt x="173" y="16"/>
                  </a:moveTo>
                  <a:cubicBezTo>
                    <a:pt x="210" y="16"/>
                    <a:pt x="240" y="45"/>
                    <a:pt x="240" y="79"/>
                  </a:cubicBezTo>
                  <a:cubicBezTo>
                    <a:pt x="240" y="89"/>
                    <a:pt x="237" y="103"/>
                    <a:pt x="232" y="110"/>
                  </a:cubicBezTo>
                  <a:cubicBezTo>
                    <a:pt x="208" y="144"/>
                    <a:pt x="128" y="224"/>
                    <a:pt x="128" y="224"/>
                  </a:cubicBezTo>
                  <a:cubicBezTo>
                    <a:pt x="128" y="224"/>
                    <a:pt x="48" y="144"/>
                    <a:pt x="24" y="110"/>
                  </a:cubicBezTo>
                  <a:cubicBezTo>
                    <a:pt x="19" y="103"/>
                    <a:pt x="16" y="89"/>
                    <a:pt x="16" y="79"/>
                  </a:cubicBezTo>
                  <a:cubicBezTo>
                    <a:pt x="16" y="45"/>
                    <a:pt x="46" y="16"/>
                    <a:pt x="83" y="16"/>
                  </a:cubicBezTo>
                  <a:cubicBezTo>
                    <a:pt x="109" y="16"/>
                    <a:pt x="117" y="30"/>
                    <a:pt x="128" y="50"/>
                  </a:cubicBezTo>
                  <a:cubicBezTo>
                    <a:pt x="139" y="30"/>
                    <a:pt x="147" y="16"/>
                    <a:pt x="173" y="16"/>
                  </a:cubicBezTo>
                  <a:moveTo>
                    <a:pt x="173" y="0"/>
                  </a:moveTo>
                  <a:cubicBezTo>
                    <a:pt x="150" y="0"/>
                    <a:pt x="137" y="9"/>
                    <a:pt x="128" y="20"/>
                  </a:cubicBezTo>
                  <a:cubicBezTo>
                    <a:pt x="118" y="9"/>
                    <a:pt x="105" y="0"/>
                    <a:pt x="83" y="0"/>
                  </a:cubicBezTo>
                  <a:cubicBezTo>
                    <a:pt x="37" y="0"/>
                    <a:pt x="0" y="36"/>
                    <a:pt x="0" y="79"/>
                  </a:cubicBezTo>
                  <a:cubicBezTo>
                    <a:pt x="0" y="91"/>
                    <a:pt x="3" y="109"/>
                    <a:pt x="11" y="119"/>
                  </a:cubicBezTo>
                  <a:cubicBezTo>
                    <a:pt x="35" y="154"/>
                    <a:pt x="113" y="232"/>
                    <a:pt x="117" y="236"/>
                  </a:cubicBezTo>
                  <a:cubicBezTo>
                    <a:pt x="120" y="239"/>
                    <a:pt x="124" y="240"/>
                    <a:pt x="128" y="240"/>
                  </a:cubicBezTo>
                  <a:cubicBezTo>
                    <a:pt x="132" y="240"/>
                    <a:pt x="136" y="239"/>
                    <a:pt x="139" y="236"/>
                  </a:cubicBezTo>
                  <a:cubicBezTo>
                    <a:pt x="143" y="232"/>
                    <a:pt x="220" y="154"/>
                    <a:pt x="245" y="119"/>
                  </a:cubicBezTo>
                  <a:cubicBezTo>
                    <a:pt x="253" y="109"/>
                    <a:pt x="256" y="91"/>
                    <a:pt x="256" y="79"/>
                  </a:cubicBezTo>
                  <a:cubicBezTo>
                    <a:pt x="256" y="36"/>
                    <a:pt x="219" y="0"/>
                    <a:pt x="17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稻壳儿榴莲果果"/>
            <p:cNvSpPr>
              <a:spLocks noEditPoints="1"/>
            </p:cNvSpPr>
            <p:nvPr/>
          </p:nvSpPr>
          <p:spPr bwMode="auto">
            <a:xfrm>
              <a:off x="4271963" y="146050"/>
              <a:ext cx="193675" cy="354013"/>
            </a:xfrm>
            <a:custGeom>
              <a:avLst/>
              <a:gdLst>
                <a:gd name="T0" fmla="*/ 25 w 57"/>
                <a:gd name="T1" fmla="*/ 104 h 104"/>
                <a:gd name="T2" fmla="*/ 22 w 57"/>
                <a:gd name="T3" fmla="*/ 103 h 104"/>
                <a:gd name="T4" fmla="*/ 22 w 57"/>
                <a:gd name="T5" fmla="*/ 97 h 104"/>
                <a:gd name="T6" fmla="*/ 44 w 57"/>
                <a:gd name="T7" fmla="*/ 71 h 104"/>
                <a:gd name="T8" fmla="*/ 49 w 57"/>
                <a:gd name="T9" fmla="*/ 51 h 104"/>
                <a:gd name="T10" fmla="*/ 39 w 57"/>
                <a:gd name="T11" fmla="*/ 24 h 104"/>
                <a:gd name="T12" fmla="*/ 39 w 57"/>
                <a:gd name="T13" fmla="*/ 19 h 104"/>
                <a:gd name="T14" fmla="*/ 45 w 57"/>
                <a:gd name="T15" fmla="*/ 19 h 104"/>
                <a:gd name="T16" fmla="*/ 57 w 57"/>
                <a:gd name="T17" fmla="*/ 51 h 104"/>
                <a:gd name="T18" fmla="*/ 50 w 57"/>
                <a:gd name="T19" fmla="*/ 75 h 104"/>
                <a:gd name="T20" fmla="*/ 28 w 57"/>
                <a:gd name="T21" fmla="*/ 102 h 104"/>
                <a:gd name="T22" fmla="*/ 25 w 57"/>
                <a:gd name="T23" fmla="*/ 104 h 104"/>
                <a:gd name="T24" fmla="*/ 25 w 57"/>
                <a:gd name="T25" fmla="*/ 13 h 104"/>
                <a:gd name="T26" fmla="*/ 24 w 57"/>
                <a:gd name="T27" fmla="*/ 13 h 104"/>
                <a:gd name="T28" fmla="*/ 4 w 57"/>
                <a:gd name="T29" fmla="*/ 8 h 104"/>
                <a:gd name="T30" fmla="*/ 0 w 57"/>
                <a:gd name="T31" fmla="*/ 4 h 104"/>
                <a:gd name="T32" fmla="*/ 4 w 57"/>
                <a:gd name="T33" fmla="*/ 0 h 104"/>
                <a:gd name="T34" fmla="*/ 27 w 57"/>
                <a:gd name="T35" fmla="*/ 5 h 104"/>
                <a:gd name="T36" fmla="*/ 29 w 57"/>
                <a:gd name="T37" fmla="*/ 11 h 104"/>
                <a:gd name="T38" fmla="*/ 25 w 57"/>
                <a:gd name="T39"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 h="104">
                  <a:moveTo>
                    <a:pt x="25" y="104"/>
                  </a:moveTo>
                  <a:cubicBezTo>
                    <a:pt x="24" y="104"/>
                    <a:pt x="23" y="103"/>
                    <a:pt x="22" y="103"/>
                  </a:cubicBezTo>
                  <a:cubicBezTo>
                    <a:pt x="20" y="101"/>
                    <a:pt x="20" y="99"/>
                    <a:pt x="22" y="97"/>
                  </a:cubicBezTo>
                  <a:cubicBezTo>
                    <a:pt x="32" y="86"/>
                    <a:pt x="39" y="77"/>
                    <a:pt x="44" y="71"/>
                  </a:cubicBezTo>
                  <a:cubicBezTo>
                    <a:pt x="47" y="66"/>
                    <a:pt x="49" y="57"/>
                    <a:pt x="49" y="51"/>
                  </a:cubicBezTo>
                  <a:cubicBezTo>
                    <a:pt x="49" y="41"/>
                    <a:pt x="45" y="32"/>
                    <a:pt x="39" y="24"/>
                  </a:cubicBezTo>
                  <a:cubicBezTo>
                    <a:pt x="38" y="23"/>
                    <a:pt x="38" y="20"/>
                    <a:pt x="39" y="19"/>
                  </a:cubicBezTo>
                  <a:cubicBezTo>
                    <a:pt x="41" y="17"/>
                    <a:pt x="44" y="17"/>
                    <a:pt x="45" y="19"/>
                  </a:cubicBezTo>
                  <a:cubicBezTo>
                    <a:pt x="53" y="28"/>
                    <a:pt x="57" y="39"/>
                    <a:pt x="57" y="51"/>
                  </a:cubicBezTo>
                  <a:cubicBezTo>
                    <a:pt x="57" y="58"/>
                    <a:pt x="55" y="69"/>
                    <a:pt x="50" y="75"/>
                  </a:cubicBezTo>
                  <a:cubicBezTo>
                    <a:pt x="46" y="82"/>
                    <a:pt x="38" y="91"/>
                    <a:pt x="28" y="102"/>
                  </a:cubicBezTo>
                  <a:cubicBezTo>
                    <a:pt x="27" y="103"/>
                    <a:pt x="26" y="104"/>
                    <a:pt x="25" y="104"/>
                  </a:cubicBezTo>
                  <a:close/>
                  <a:moveTo>
                    <a:pt x="25" y="13"/>
                  </a:moveTo>
                  <a:cubicBezTo>
                    <a:pt x="25" y="13"/>
                    <a:pt x="24" y="13"/>
                    <a:pt x="24" y="13"/>
                  </a:cubicBezTo>
                  <a:cubicBezTo>
                    <a:pt x="17" y="10"/>
                    <a:pt x="11" y="8"/>
                    <a:pt x="4" y="8"/>
                  </a:cubicBezTo>
                  <a:cubicBezTo>
                    <a:pt x="1" y="8"/>
                    <a:pt x="0" y="7"/>
                    <a:pt x="0" y="4"/>
                  </a:cubicBezTo>
                  <a:cubicBezTo>
                    <a:pt x="0" y="2"/>
                    <a:pt x="1" y="0"/>
                    <a:pt x="4" y="0"/>
                  </a:cubicBezTo>
                  <a:cubicBezTo>
                    <a:pt x="12" y="0"/>
                    <a:pt x="20" y="2"/>
                    <a:pt x="27" y="5"/>
                  </a:cubicBezTo>
                  <a:cubicBezTo>
                    <a:pt x="29" y="6"/>
                    <a:pt x="30" y="9"/>
                    <a:pt x="29" y="11"/>
                  </a:cubicBezTo>
                  <a:cubicBezTo>
                    <a:pt x="28" y="12"/>
                    <a:pt x="27" y="13"/>
                    <a:pt x="25"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2" name="Group 17"/>
          <p:cNvGrpSpPr/>
          <p:nvPr/>
        </p:nvGrpSpPr>
        <p:grpSpPr>
          <a:xfrm>
            <a:off x="9163629" y="2051203"/>
            <a:ext cx="572308" cy="483535"/>
            <a:chOff x="8106304" y="2931585"/>
            <a:chExt cx="481012" cy="406400"/>
          </a:xfrm>
          <a:solidFill>
            <a:srgbClr val="568484"/>
          </a:solidFill>
        </p:grpSpPr>
        <p:sp>
          <p:nvSpPr>
            <p:cNvPr id="33" name="稻壳儿榴莲果果"/>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4" name="稻壳儿榴莲果果"/>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35" name="稻壳儿榴莲果果"/>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36" name="Group 23"/>
          <p:cNvGrpSpPr/>
          <p:nvPr/>
        </p:nvGrpSpPr>
        <p:grpSpPr>
          <a:xfrm>
            <a:off x="5847939" y="4250975"/>
            <a:ext cx="423092" cy="551026"/>
            <a:chOff x="11255354" y="-1"/>
            <a:chExt cx="666749" cy="868364"/>
          </a:xfrm>
          <a:solidFill>
            <a:srgbClr val="FD7A7D"/>
          </a:solidFill>
        </p:grpSpPr>
        <p:sp>
          <p:nvSpPr>
            <p:cNvPr id="37" name="稻壳儿榴莲果果"/>
            <p:cNvSpPr>
              <a:spLocks noEditPoints="1"/>
            </p:cNvSpPr>
            <p:nvPr/>
          </p:nvSpPr>
          <p:spPr bwMode="auto">
            <a:xfrm>
              <a:off x="11255354" y="-1"/>
              <a:ext cx="666749" cy="666751"/>
            </a:xfrm>
            <a:custGeom>
              <a:avLst/>
              <a:gdLst>
                <a:gd name="T0" fmla="*/ 98 w 196"/>
                <a:gd name="T1" fmla="*/ 16 h 196"/>
                <a:gd name="T2" fmla="*/ 180 w 196"/>
                <a:gd name="T3" fmla="*/ 98 h 196"/>
                <a:gd name="T4" fmla="*/ 98 w 196"/>
                <a:gd name="T5" fmla="*/ 180 h 196"/>
                <a:gd name="T6" fmla="*/ 16 w 196"/>
                <a:gd name="T7" fmla="*/ 98 h 196"/>
                <a:gd name="T8" fmla="*/ 98 w 196"/>
                <a:gd name="T9" fmla="*/ 16 h 196"/>
                <a:gd name="T10" fmla="*/ 98 w 196"/>
                <a:gd name="T11" fmla="*/ 0 h 196"/>
                <a:gd name="T12" fmla="*/ 0 w 196"/>
                <a:gd name="T13" fmla="*/ 98 h 196"/>
                <a:gd name="T14" fmla="*/ 98 w 196"/>
                <a:gd name="T15" fmla="*/ 196 h 196"/>
                <a:gd name="T16" fmla="*/ 196 w 196"/>
                <a:gd name="T17" fmla="*/ 98 h 196"/>
                <a:gd name="T18" fmla="*/ 98 w 196"/>
                <a:gd name="T1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196">
                  <a:moveTo>
                    <a:pt x="98" y="16"/>
                  </a:moveTo>
                  <a:cubicBezTo>
                    <a:pt x="143" y="16"/>
                    <a:pt x="180" y="53"/>
                    <a:pt x="180" y="98"/>
                  </a:cubicBezTo>
                  <a:cubicBezTo>
                    <a:pt x="180" y="143"/>
                    <a:pt x="143" y="180"/>
                    <a:pt x="98" y="180"/>
                  </a:cubicBezTo>
                  <a:cubicBezTo>
                    <a:pt x="52" y="180"/>
                    <a:pt x="16" y="143"/>
                    <a:pt x="16" y="98"/>
                  </a:cubicBezTo>
                  <a:cubicBezTo>
                    <a:pt x="16" y="53"/>
                    <a:pt x="52" y="16"/>
                    <a:pt x="98" y="16"/>
                  </a:cubicBezTo>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稻壳儿榴莲果果"/>
            <p:cNvSpPr>
              <a:spLocks/>
            </p:cNvSpPr>
            <p:nvPr/>
          </p:nvSpPr>
          <p:spPr bwMode="auto">
            <a:xfrm>
              <a:off x="11531578" y="115888"/>
              <a:ext cx="39687" cy="26987"/>
            </a:xfrm>
            <a:custGeom>
              <a:avLst/>
              <a:gdLst>
                <a:gd name="T0" fmla="*/ 4 w 12"/>
                <a:gd name="T1" fmla="*/ 8 h 8"/>
                <a:gd name="T2" fmla="*/ 0 w 12"/>
                <a:gd name="T3" fmla="*/ 4 h 8"/>
                <a:gd name="T4" fmla="*/ 3 w 12"/>
                <a:gd name="T5" fmla="*/ 0 h 8"/>
                <a:gd name="T6" fmla="*/ 8 w 12"/>
                <a:gd name="T7" fmla="*/ 0 h 8"/>
                <a:gd name="T8" fmla="*/ 12 w 12"/>
                <a:gd name="T9" fmla="*/ 4 h 8"/>
                <a:gd name="T10" fmla="*/ 8 w 12"/>
                <a:gd name="T11" fmla="*/ 8 h 8"/>
                <a:gd name="T12" fmla="*/ 4 w 12"/>
                <a:gd name="T13" fmla="*/ 8 h 8"/>
                <a:gd name="T14" fmla="*/ 4 w 1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4" y="8"/>
                  </a:moveTo>
                  <a:cubicBezTo>
                    <a:pt x="2" y="8"/>
                    <a:pt x="0" y="6"/>
                    <a:pt x="0" y="4"/>
                  </a:cubicBezTo>
                  <a:cubicBezTo>
                    <a:pt x="0" y="2"/>
                    <a:pt x="1" y="0"/>
                    <a:pt x="3" y="0"/>
                  </a:cubicBezTo>
                  <a:cubicBezTo>
                    <a:pt x="5" y="0"/>
                    <a:pt x="7" y="0"/>
                    <a:pt x="8" y="0"/>
                  </a:cubicBezTo>
                  <a:cubicBezTo>
                    <a:pt x="10" y="0"/>
                    <a:pt x="12" y="1"/>
                    <a:pt x="12" y="4"/>
                  </a:cubicBezTo>
                  <a:cubicBezTo>
                    <a:pt x="12" y="6"/>
                    <a:pt x="10" y="8"/>
                    <a:pt x="8" y="8"/>
                  </a:cubicBezTo>
                  <a:cubicBezTo>
                    <a:pt x="7" y="8"/>
                    <a:pt x="5" y="8"/>
                    <a:pt x="4" y="8"/>
                  </a:cubicBezTo>
                  <a:cubicBezTo>
                    <a:pt x="4"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稻壳儿榴莲果果"/>
            <p:cNvSpPr>
              <a:spLocks/>
            </p:cNvSpPr>
            <p:nvPr/>
          </p:nvSpPr>
          <p:spPr bwMode="auto">
            <a:xfrm>
              <a:off x="11368060" y="128587"/>
              <a:ext cx="131762" cy="187324"/>
            </a:xfrm>
            <a:custGeom>
              <a:avLst/>
              <a:gdLst>
                <a:gd name="T0" fmla="*/ 4 w 39"/>
                <a:gd name="T1" fmla="*/ 55 h 55"/>
                <a:gd name="T2" fmla="*/ 0 w 39"/>
                <a:gd name="T3" fmla="*/ 51 h 55"/>
                <a:gd name="T4" fmla="*/ 33 w 39"/>
                <a:gd name="T5" fmla="*/ 1 h 55"/>
                <a:gd name="T6" fmla="*/ 38 w 39"/>
                <a:gd name="T7" fmla="*/ 3 h 55"/>
                <a:gd name="T8" fmla="*/ 36 w 39"/>
                <a:gd name="T9" fmla="*/ 8 h 55"/>
                <a:gd name="T10" fmla="*/ 8 w 39"/>
                <a:gd name="T11" fmla="*/ 51 h 55"/>
                <a:gd name="T12" fmla="*/ 4 w 39"/>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39" h="55">
                  <a:moveTo>
                    <a:pt x="4" y="55"/>
                  </a:moveTo>
                  <a:cubicBezTo>
                    <a:pt x="2" y="55"/>
                    <a:pt x="0" y="54"/>
                    <a:pt x="0" y="51"/>
                  </a:cubicBezTo>
                  <a:cubicBezTo>
                    <a:pt x="0" y="30"/>
                    <a:pt x="13" y="10"/>
                    <a:pt x="33" y="1"/>
                  </a:cubicBezTo>
                  <a:cubicBezTo>
                    <a:pt x="35" y="0"/>
                    <a:pt x="37" y="1"/>
                    <a:pt x="38" y="3"/>
                  </a:cubicBezTo>
                  <a:cubicBezTo>
                    <a:pt x="39" y="5"/>
                    <a:pt x="38" y="7"/>
                    <a:pt x="36" y="8"/>
                  </a:cubicBezTo>
                  <a:cubicBezTo>
                    <a:pt x="19" y="16"/>
                    <a:pt x="8" y="33"/>
                    <a:pt x="8" y="51"/>
                  </a:cubicBezTo>
                  <a:cubicBezTo>
                    <a:pt x="8" y="54"/>
                    <a:pt x="6" y="55"/>
                    <a:pt x="4"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稻壳儿榴莲果果"/>
            <p:cNvSpPr>
              <a:spLocks/>
            </p:cNvSpPr>
            <p:nvPr/>
          </p:nvSpPr>
          <p:spPr bwMode="auto">
            <a:xfrm>
              <a:off x="11428398" y="592137"/>
              <a:ext cx="306387" cy="263526"/>
            </a:xfrm>
            <a:custGeom>
              <a:avLst/>
              <a:gdLst>
                <a:gd name="T0" fmla="*/ 69 w 90"/>
                <a:gd name="T1" fmla="*/ 77 h 77"/>
                <a:gd name="T2" fmla="*/ 21 w 90"/>
                <a:gd name="T3" fmla="*/ 77 h 77"/>
                <a:gd name="T4" fmla="*/ 13 w 90"/>
                <a:gd name="T5" fmla="*/ 71 h 77"/>
                <a:gd name="T6" fmla="*/ 1 w 90"/>
                <a:gd name="T7" fmla="*/ 12 h 77"/>
                <a:gd name="T8" fmla="*/ 7 w 90"/>
                <a:gd name="T9" fmla="*/ 2 h 77"/>
                <a:gd name="T10" fmla="*/ 17 w 90"/>
                <a:gd name="T11" fmla="*/ 9 h 77"/>
                <a:gd name="T12" fmla="*/ 27 w 90"/>
                <a:gd name="T13" fmla="*/ 61 h 77"/>
                <a:gd name="T14" fmla="*/ 63 w 90"/>
                <a:gd name="T15" fmla="*/ 61 h 77"/>
                <a:gd name="T16" fmla="*/ 73 w 90"/>
                <a:gd name="T17" fmla="*/ 7 h 77"/>
                <a:gd name="T18" fmla="*/ 82 w 90"/>
                <a:gd name="T19" fmla="*/ 1 h 77"/>
                <a:gd name="T20" fmla="*/ 89 w 90"/>
                <a:gd name="T21" fmla="*/ 10 h 77"/>
                <a:gd name="T22" fmla="*/ 77 w 90"/>
                <a:gd name="T23" fmla="*/ 71 h 77"/>
                <a:gd name="T24" fmla="*/ 69 w 90"/>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7">
                  <a:moveTo>
                    <a:pt x="69" y="77"/>
                  </a:moveTo>
                  <a:cubicBezTo>
                    <a:pt x="21" y="77"/>
                    <a:pt x="21" y="77"/>
                    <a:pt x="21" y="77"/>
                  </a:cubicBezTo>
                  <a:cubicBezTo>
                    <a:pt x="17" y="77"/>
                    <a:pt x="13" y="74"/>
                    <a:pt x="13" y="71"/>
                  </a:cubicBezTo>
                  <a:cubicBezTo>
                    <a:pt x="1" y="12"/>
                    <a:pt x="1" y="12"/>
                    <a:pt x="1" y="12"/>
                  </a:cubicBezTo>
                  <a:cubicBezTo>
                    <a:pt x="0" y="8"/>
                    <a:pt x="3" y="3"/>
                    <a:pt x="7" y="2"/>
                  </a:cubicBezTo>
                  <a:cubicBezTo>
                    <a:pt x="12" y="2"/>
                    <a:pt x="16" y="4"/>
                    <a:pt x="17" y="9"/>
                  </a:cubicBezTo>
                  <a:cubicBezTo>
                    <a:pt x="27" y="61"/>
                    <a:pt x="27" y="61"/>
                    <a:pt x="27" y="61"/>
                  </a:cubicBezTo>
                  <a:cubicBezTo>
                    <a:pt x="63" y="61"/>
                    <a:pt x="63" y="61"/>
                    <a:pt x="63" y="61"/>
                  </a:cubicBezTo>
                  <a:cubicBezTo>
                    <a:pt x="73" y="7"/>
                    <a:pt x="73" y="7"/>
                    <a:pt x="73" y="7"/>
                  </a:cubicBezTo>
                  <a:cubicBezTo>
                    <a:pt x="74" y="3"/>
                    <a:pt x="78" y="0"/>
                    <a:pt x="82" y="1"/>
                  </a:cubicBezTo>
                  <a:cubicBezTo>
                    <a:pt x="87" y="2"/>
                    <a:pt x="90" y="6"/>
                    <a:pt x="89" y="10"/>
                  </a:cubicBezTo>
                  <a:cubicBezTo>
                    <a:pt x="77" y="71"/>
                    <a:pt x="77" y="71"/>
                    <a:pt x="77" y="71"/>
                  </a:cubicBezTo>
                  <a:cubicBezTo>
                    <a:pt x="77" y="74"/>
                    <a:pt x="73" y="77"/>
                    <a:pt x="69"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稻壳儿榴莲果果"/>
            <p:cNvSpPr>
              <a:spLocks/>
            </p:cNvSpPr>
            <p:nvPr/>
          </p:nvSpPr>
          <p:spPr bwMode="auto">
            <a:xfrm>
              <a:off x="11541111" y="814388"/>
              <a:ext cx="80963" cy="53975"/>
            </a:xfrm>
            <a:custGeom>
              <a:avLst/>
              <a:gdLst>
                <a:gd name="T0" fmla="*/ 16 w 24"/>
                <a:gd name="T1" fmla="*/ 16 h 16"/>
                <a:gd name="T2" fmla="*/ 8 w 24"/>
                <a:gd name="T3" fmla="*/ 16 h 16"/>
                <a:gd name="T4" fmla="*/ 0 w 24"/>
                <a:gd name="T5" fmla="*/ 8 h 16"/>
                <a:gd name="T6" fmla="*/ 8 w 24"/>
                <a:gd name="T7" fmla="*/ 0 h 16"/>
                <a:gd name="T8" fmla="*/ 16 w 24"/>
                <a:gd name="T9" fmla="*/ 0 h 16"/>
                <a:gd name="T10" fmla="*/ 24 w 24"/>
                <a:gd name="T11" fmla="*/ 8 h 16"/>
                <a:gd name="T12" fmla="*/ 16 w 2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16"/>
                  </a:moveTo>
                  <a:cubicBezTo>
                    <a:pt x="8" y="16"/>
                    <a:pt x="8" y="16"/>
                    <a:pt x="8" y="16"/>
                  </a:cubicBezTo>
                  <a:cubicBezTo>
                    <a:pt x="4" y="16"/>
                    <a:pt x="0" y="12"/>
                    <a:pt x="0" y="8"/>
                  </a:cubicBezTo>
                  <a:cubicBezTo>
                    <a:pt x="0" y="4"/>
                    <a:pt x="4" y="0"/>
                    <a:pt x="8" y="0"/>
                  </a:cubicBezTo>
                  <a:cubicBezTo>
                    <a:pt x="16" y="0"/>
                    <a:pt x="16" y="0"/>
                    <a:pt x="16" y="0"/>
                  </a:cubicBezTo>
                  <a:cubicBezTo>
                    <a:pt x="20" y="0"/>
                    <a:pt x="24" y="4"/>
                    <a:pt x="24" y="8"/>
                  </a:cubicBezTo>
                  <a:cubicBezTo>
                    <a:pt x="24" y="12"/>
                    <a:pt x="20" y="16"/>
                    <a:pt x="16"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2" name="稻壳儿榴莲果果"/>
            <p:cNvSpPr>
              <a:spLocks/>
            </p:cNvSpPr>
            <p:nvPr/>
          </p:nvSpPr>
          <p:spPr bwMode="auto">
            <a:xfrm>
              <a:off x="11514124" y="687387"/>
              <a:ext cx="125413" cy="41274"/>
            </a:xfrm>
            <a:custGeom>
              <a:avLst/>
              <a:gdLst>
                <a:gd name="T0" fmla="*/ 33 w 37"/>
                <a:gd name="T1" fmla="*/ 12 h 12"/>
                <a:gd name="T2" fmla="*/ 33 w 37"/>
                <a:gd name="T3" fmla="*/ 12 h 12"/>
                <a:gd name="T4" fmla="*/ 3 w 37"/>
                <a:gd name="T5" fmla="*/ 9 h 12"/>
                <a:gd name="T6" fmla="*/ 0 w 37"/>
                <a:gd name="T7" fmla="*/ 4 h 12"/>
                <a:gd name="T8" fmla="*/ 4 w 37"/>
                <a:gd name="T9" fmla="*/ 1 h 12"/>
                <a:gd name="T10" fmla="*/ 34 w 37"/>
                <a:gd name="T11" fmla="*/ 4 h 12"/>
                <a:gd name="T12" fmla="*/ 37 w 37"/>
                <a:gd name="T13" fmla="*/ 9 h 12"/>
                <a:gd name="T14" fmla="*/ 33 w 3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2">
                  <a:moveTo>
                    <a:pt x="33" y="12"/>
                  </a:moveTo>
                  <a:cubicBezTo>
                    <a:pt x="33" y="12"/>
                    <a:pt x="33" y="12"/>
                    <a:pt x="33" y="12"/>
                  </a:cubicBezTo>
                  <a:cubicBezTo>
                    <a:pt x="3" y="9"/>
                    <a:pt x="3" y="9"/>
                    <a:pt x="3" y="9"/>
                  </a:cubicBezTo>
                  <a:cubicBezTo>
                    <a:pt x="1" y="8"/>
                    <a:pt x="0" y="6"/>
                    <a:pt x="0" y="4"/>
                  </a:cubicBezTo>
                  <a:cubicBezTo>
                    <a:pt x="0" y="2"/>
                    <a:pt x="2" y="0"/>
                    <a:pt x="4" y="1"/>
                  </a:cubicBezTo>
                  <a:cubicBezTo>
                    <a:pt x="34" y="4"/>
                    <a:pt x="34" y="4"/>
                    <a:pt x="34" y="4"/>
                  </a:cubicBezTo>
                  <a:cubicBezTo>
                    <a:pt x="36" y="5"/>
                    <a:pt x="37" y="7"/>
                    <a:pt x="37" y="9"/>
                  </a:cubicBezTo>
                  <a:cubicBezTo>
                    <a:pt x="37" y="11"/>
                    <a:pt x="35" y="12"/>
                    <a:pt x="33"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稻壳儿榴莲果果"/>
            <p:cNvSpPr>
              <a:spLocks/>
            </p:cNvSpPr>
            <p:nvPr/>
          </p:nvSpPr>
          <p:spPr bwMode="auto">
            <a:xfrm>
              <a:off x="11520473" y="746124"/>
              <a:ext cx="112713" cy="36514"/>
            </a:xfrm>
            <a:custGeom>
              <a:avLst/>
              <a:gdLst>
                <a:gd name="T0" fmla="*/ 29 w 33"/>
                <a:gd name="T1" fmla="*/ 11 h 11"/>
                <a:gd name="T2" fmla="*/ 29 w 33"/>
                <a:gd name="T3" fmla="*/ 11 h 11"/>
                <a:gd name="T4" fmla="*/ 4 w 33"/>
                <a:gd name="T5" fmla="*/ 8 h 11"/>
                <a:gd name="T6" fmla="*/ 1 w 33"/>
                <a:gd name="T7" fmla="*/ 3 h 11"/>
                <a:gd name="T8" fmla="*/ 5 w 33"/>
                <a:gd name="T9" fmla="*/ 0 h 11"/>
                <a:gd name="T10" fmla="*/ 30 w 33"/>
                <a:gd name="T11" fmla="*/ 3 h 11"/>
                <a:gd name="T12" fmla="*/ 33 w 33"/>
                <a:gd name="T13" fmla="*/ 7 h 11"/>
                <a:gd name="T14" fmla="*/ 29 w 3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
                  <a:moveTo>
                    <a:pt x="29" y="11"/>
                  </a:moveTo>
                  <a:cubicBezTo>
                    <a:pt x="29" y="11"/>
                    <a:pt x="29" y="11"/>
                    <a:pt x="29" y="11"/>
                  </a:cubicBezTo>
                  <a:cubicBezTo>
                    <a:pt x="4" y="8"/>
                    <a:pt x="4" y="8"/>
                    <a:pt x="4" y="8"/>
                  </a:cubicBezTo>
                  <a:cubicBezTo>
                    <a:pt x="2" y="8"/>
                    <a:pt x="0" y="6"/>
                    <a:pt x="1" y="3"/>
                  </a:cubicBezTo>
                  <a:cubicBezTo>
                    <a:pt x="1" y="1"/>
                    <a:pt x="3" y="0"/>
                    <a:pt x="5" y="0"/>
                  </a:cubicBezTo>
                  <a:cubicBezTo>
                    <a:pt x="30" y="3"/>
                    <a:pt x="30" y="3"/>
                    <a:pt x="30" y="3"/>
                  </a:cubicBezTo>
                  <a:cubicBezTo>
                    <a:pt x="32" y="3"/>
                    <a:pt x="33" y="5"/>
                    <a:pt x="33" y="7"/>
                  </a:cubicBezTo>
                  <a:cubicBezTo>
                    <a:pt x="33" y="9"/>
                    <a:pt x="31" y="11"/>
                    <a:pt x="29"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稻壳儿榴莲果果"/>
            <p:cNvSpPr>
              <a:spLocks/>
            </p:cNvSpPr>
            <p:nvPr/>
          </p:nvSpPr>
          <p:spPr bwMode="auto">
            <a:xfrm>
              <a:off x="11476009" y="380999"/>
              <a:ext cx="74612" cy="246063"/>
            </a:xfrm>
            <a:custGeom>
              <a:avLst/>
              <a:gdLst>
                <a:gd name="T0" fmla="*/ 17 w 22"/>
                <a:gd name="T1" fmla="*/ 72 h 72"/>
                <a:gd name="T2" fmla="*/ 13 w 22"/>
                <a:gd name="T3" fmla="*/ 68 h 72"/>
                <a:gd name="T4" fmla="*/ 0 w 22"/>
                <a:gd name="T5" fmla="*/ 5 h 72"/>
                <a:gd name="T6" fmla="*/ 3 w 22"/>
                <a:gd name="T7" fmla="*/ 1 h 72"/>
                <a:gd name="T8" fmla="*/ 8 w 22"/>
                <a:gd name="T9" fmla="*/ 4 h 72"/>
                <a:gd name="T10" fmla="*/ 21 w 22"/>
                <a:gd name="T11" fmla="*/ 67 h 72"/>
                <a:gd name="T12" fmla="*/ 18 w 22"/>
                <a:gd name="T13" fmla="*/ 72 h 72"/>
                <a:gd name="T14" fmla="*/ 17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17" y="72"/>
                  </a:moveTo>
                  <a:cubicBezTo>
                    <a:pt x="15" y="72"/>
                    <a:pt x="14" y="70"/>
                    <a:pt x="13" y="68"/>
                  </a:cubicBezTo>
                  <a:cubicBezTo>
                    <a:pt x="0" y="5"/>
                    <a:pt x="0" y="5"/>
                    <a:pt x="0" y="5"/>
                  </a:cubicBezTo>
                  <a:cubicBezTo>
                    <a:pt x="0" y="3"/>
                    <a:pt x="1" y="1"/>
                    <a:pt x="3" y="1"/>
                  </a:cubicBezTo>
                  <a:cubicBezTo>
                    <a:pt x="5" y="0"/>
                    <a:pt x="8" y="2"/>
                    <a:pt x="8" y="4"/>
                  </a:cubicBezTo>
                  <a:cubicBezTo>
                    <a:pt x="21" y="67"/>
                    <a:pt x="21" y="67"/>
                    <a:pt x="21" y="67"/>
                  </a:cubicBezTo>
                  <a:cubicBezTo>
                    <a:pt x="22" y="69"/>
                    <a:pt x="20" y="71"/>
                    <a:pt x="18" y="72"/>
                  </a:cubicBezTo>
                  <a:cubicBezTo>
                    <a:pt x="18" y="72"/>
                    <a:pt x="18" y="72"/>
                    <a:pt x="17"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稻壳儿榴莲果果"/>
            <p:cNvSpPr>
              <a:spLocks/>
            </p:cNvSpPr>
            <p:nvPr/>
          </p:nvSpPr>
          <p:spPr bwMode="auto">
            <a:xfrm>
              <a:off x="11626840" y="380999"/>
              <a:ext cx="74612" cy="246063"/>
            </a:xfrm>
            <a:custGeom>
              <a:avLst/>
              <a:gdLst>
                <a:gd name="T0" fmla="*/ 4 w 22"/>
                <a:gd name="T1" fmla="*/ 72 h 72"/>
                <a:gd name="T2" fmla="*/ 3 w 22"/>
                <a:gd name="T3" fmla="*/ 72 h 72"/>
                <a:gd name="T4" fmla="*/ 0 w 22"/>
                <a:gd name="T5" fmla="*/ 67 h 72"/>
                <a:gd name="T6" fmla="*/ 13 w 22"/>
                <a:gd name="T7" fmla="*/ 4 h 72"/>
                <a:gd name="T8" fmla="*/ 18 w 22"/>
                <a:gd name="T9" fmla="*/ 1 h 72"/>
                <a:gd name="T10" fmla="*/ 21 w 22"/>
                <a:gd name="T11" fmla="*/ 5 h 72"/>
                <a:gd name="T12" fmla="*/ 8 w 22"/>
                <a:gd name="T13" fmla="*/ 68 h 72"/>
                <a:gd name="T14" fmla="*/ 4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4" y="72"/>
                  </a:moveTo>
                  <a:cubicBezTo>
                    <a:pt x="4" y="72"/>
                    <a:pt x="4" y="72"/>
                    <a:pt x="3" y="72"/>
                  </a:cubicBezTo>
                  <a:cubicBezTo>
                    <a:pt x="1" y="71"/>
                    <a:pt x="0" y="69"/>
                    <a:pt x="0" y="67"/>
                  </a:cubicBezTo>
                  <a:cubicBezTo>
                    <a:pt x="13" y="4"/>
                    <a:pt x="13" y="4"/>
                    <a:pt x="13" y="4"/>
                  </a:cubicBezTo>
                  <a:cubicBezTo>
                    <a:pt x="14" y="2"/>
                    <a:pt x="16" y="0"/>
                    <a:pt x="18" y="1"/>
                  </a:cubicBezTo>
                  <a:cubicBezTo>
                    <a:pt x="20" y="1"/>
                    <a:pt x="22" y="3"/>
                    <a:pt x="21" y="5"/>
                  </a:cubicBezTo>
                  <a:cubicBezTo>
                    <a:pt x="8" y="68"/>
                    <a:pt x="8" y="68"/>
                    <a:pt x="8" y="68"/>
                  </a:cubicBezTo>
                  <a:cubicBezTo>
                    <a:pt x="8" y="70"/>
                    <a:pt x="6" y="72"/>
                    <a:pt x="4"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稻壳儿榴莲果果"/>
            <p:cNvSpPr>
              <a:spLocks/>
            </p:cNvSpPr>
            <p:nvPr/>
          </p:nvSpPr>
          <p:spPr bwMode="auto">
            <a:xfrm>
              <a:off x="11480800" y="368299"/>
              <a:ext cx="212724" cy="57150"/>
            </a:xfrm>
            <a:custGeom>
              <a:avLst/>
              <a:gdLst>
                <a:gd name="T0" fmla="*/ 46 w 63"/>
                <a:gd name="T1" fmla="*/ 17 h 17"/>
                <a:gd name="T2" fmla="*/ 38 w 63"/>
                <a:gd name="T3" fmla="*/ 11 h 17"/>
                <a:gd name="T4" fmla="*/ 38 w 63"/>
                <a:gd name="T5" fmla="*/ 10 h 17"/>
                <a:gd name="T6" fmla="*/ 37 w 63"/>
                <a:gd name="T7" fmla="*/ 10 h 17"/>
                <a:gd name="T8" fmla="*/ 37 w 63"/>
                <a:gd name="T9" fmla="*/ 10 h 17"/>
                <a:gd name="T10" fmla="*/ 36 w 63"/>
                <a:gd name="T11" fmla="*/ 11 h 17"/>
                <a:gd name="T12" fmla="*/ 36 w 63"/>
                <a:gd name="T13" fmla="*/ 11 h 17"/>
                <a:gd name="T14" fmla="*/ 36 w 63"/>
                <a:gd name="T15" fmla="*/ 11 h 17"/>
                <a:gd name="T16" fmla="*/ 28 w 63"/>
                <a:gd name="T17" fmla="*/ 17 h 17"/>
                <a:gd name="T18" fmla="*/ 20 w 63"/>
                <a:gd name="T19" fmla="*/ 11 h 17"/>
                <a:gd name="T20" fmla="*/ 19 w 63"/>
                <a:gd name="T21" fmla="*/ 10 h 17"/>
                <a:gd name="T22" fmla="*/ 19 w 63"/>
                <a:gd name="T23" fmla="*/ 10 h 17"/>
                <a:gd name="T24" fmla="*/ 18 w 63"/>
                <a:gd name="T25" fmla="*/ 10 h 17"/>
                <a:gd name="T26" fmla="*/ 18 w 63"/>
                <a:gd name="T27" fmla="*/ 11 h 17"/>
                <a:gd name="T28" fmla="*/ 10 w 63"/>
                <a:gd name="T29" fmla="*/ 17 h 17"/>
                <a:gd name="T30" fmla="*/ 1 w 63"/>
                <a:gd name="T31" fmla="*/ 10 h 17"/>
                <a:gd name="T32" fmla="*/ 0 w 63"/>
                <a:gd name="T33" fmla="*/ 8 h 17"/>
                <a:gd name="T34" fmla="*/ 4 w 63"/>
                <a:gd name="T35" fmla="*/ 4 h 17"/>
                <a:gd name="T36" fmla="*/ 8 w 63"/>
                <a:gd name="T37" fmla="*/ 7 h 17"/>
                <a:gd name="T38" fmla="*/ 10 w 63"/>
                <a:gd name="T39" fmla="*/ 9 h 17"/>
                <a:gd name="T40" fmla="*/ 11 w 63"/>
                <a:gd name="T41" fmla="*/ 7 h 17"/>
                <a:gd name="T42" fmla="*/ 12 w 63"/>
                <a:gd name="T43" fmla="*/ 5 h 17"/>
                <a:gd name="T44" fmla="*/ 19 w 63"/>
                <a:gd name="T45" fmla="*/ 1 h 17"/>
                <a:gd name="T46" fmla="*/ 25 w 63"/>
                <a:gd name="T47" fmla="*/ 5 h 17"/>
                <a:gd name="T48" fmla="*/ 27 w 63"/>
                <a:gd name="T49" fmla="*/ 7 h 17"/>
                <a:gd name="T50" fmla="*/ 28 w 63"/>
                <a:gd name="T51" fmla="*/ 9 h 17"/>
                <a:gd name="T52" fmla="*/ 29 w 63"/>
                <a:gd name="T53" fmla="*/ 8 h 17"/>
                <a:gd name="T54" fmla="*/ 29 w 63"/>
                <a:gd name="T55" fmla="*/ 8 h 17"/>
                <a:gd name="T56" fmla="*/ 29 w 63"/>
                <a:gd name="T57" fmla="*/ 8 h 17"/>
                <a:gd name="T58" fmla="*/ 29 w 63"/>
                <a:gd name="T59" fmla="*/ 7 h 17"/>
                <a:gd name="T60" fmla="*/ 31 w 63"/>
                <a:gd name="T61" fmla="*/ 5 h 17"/>
                <a:gd name="T62" fmla="*/ 37 w 63"/>
                <a:gd name="T63" fmla="*/ 1 h 17"/>
                <a:gd name="T64" fmla="*/ 44 w 63"/>
                <a:gd name="T65" fmla="*/ 5 h 17"/>
                <a:gd name="T66" fmla="*/ 45 w 63"/>
                <a:gd name="T67" fmla="*/ 7 h 17"/>
                <a:gd name="T68" fmla="*/ 46 w 63"/>
                <a:gd name="T69" fmla="*/ 9 h 17"/>
                <a:gd name="T70" fmla="*/ 48 w 63"/>
                <a:gd name="T71" fmla="*/ 7 h 17"/>
                <a:gd name="T72" fmla="*/ 49 w 63"/>
                <a:gd name="T73" fmla="*/ 5 h 17"/>
                <a:gd name="T74" fmla="*/ 62 w 63"/>
                <a:gd name="T75" fmla="*/ 5 h 17"/>
                <a:gd name="T76" fmla="*/ 63 w 63"/>
                <a:gd name="T77" fmla="*/ 8 h 17"/>
                <a:gd name="T78" fmla="*/ 60 w 63"/>
                <a:gd name="T79" fmla="*/ 12 h 17"/>
                <a:gd name="T80" fmla="*/ 59 w 63"/>
                <a:gd name="T81" fmla="*/ 12 h 17"/>
                <a:gd name="T82" fmla="*/ 56 w 63"/>
                <a:gd name="T83" fmla="*/ 10 h 17"/>
                <a:gd name="T84" fmla="*/ 55 w 63"/>
                <a:gd name="T85" fmla="*/ 10 h 17"/>
                <a:gd name="T86" fmla="*/ 55 w 63"/>
                <a:gd name="T87" fmla="*/ 10 h 17"/>
                <a:gd name="T88" fmla="*/ 55 w 63"/>
                <a:gd name="T89" fmla="*/ 11 h 17"/>
                <a:gd name="T90" fmla="*/ 46 w 63"/>
                <a:gd name="T9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17">
                  <a:moveTo>
                    <a:pt x="46" y="17"/>
                  </a:moveTo>
                  <a:cubicBezTo>
                    <a:pt x="43" y="17"/>
                    <a:pt x="40" y="15"/>
                    <a:pt x="38" y="11"/>
                  </a:cubicBezTo>
                  <a:cubicBezTo>
                    <a:pt x="38" y="11"/>
                    <a:pt x="38" y="10"/>
                    <a:pt x="38" y="10"/>
                  </a:cubicBezTo>
                  <a:cubicBezTo>
                    <a:pt x="37" y="10"/>
                    <a:pt x="37" y="10"/>
                    <a:pt x="37" y="10"/>
                  </a:cubicBezTo>
                  <a:cubicBezTo>
                    <a:pt x="37" y="10"/>
                    <a:pt x="37" y="10"/>
                    <a:pt x="37" y="10"/>
                  </a:cubicBezTo>
                  <a:cubicBezTo>
                    <a:pt x="37" y="10"/>
                    <a:pt x="37" y="11"/>
                    <a:pt x="36" y="11"/>
                  </a:cubicBezTo>
                  <a:cubicBezTo>
                    <a:pt x="36" y="11"/>
                    <a:pt x="36" y="11"/>
                    <a:pt x="36" y="11"/>
                  </a:cubicBezTo>
                  <a:cubicBezTo>
                    <a:pt x="36" y="11"/>
                    <a:pt x="36" y="11"/>
                    <a:pt x="36" y="11"/>
                  </a:cubicBezTo>
                  <a:cubicBezTo>
                    <a:pt x="33" y="17"/>
                    <a:pt x="30" y="17"/>
                    <a:pt x="28" y="17"/>
                  </a:cubicBezTo>
                  <a:cubicBezTo>
                    <a:pt x="25" y="17"/>
                    <a:pt x="22" y="15"/>
                    <a:pt x="20" y="11"/>
                  </a:cubicBezTo>
                  <a:cubicBezTo>
                    <a:pt x="20" y="11"/>
                    <a:pt x="19" y="10"/>
                    <a:pt x="19" y="10"/>
                  </a:cubicBezTo>
                  <a:cubicBezTo>
                    <a:pt x="19" y="10"/>
                    <a:pt x="19" y="10"/>
                    <a:pt x="19" y="10"/>
                  </a:cubicBezTo>
                  <a:cubicBezTo>
                    <a:pt x="19" y="10"/>
                    <a:pt x="18" y="10"/>
                    <a:pt x="18" y="10"/>
                  </a:cubicBezTo>
                  <a:cubicBezTo>
                    <a:pt x="18" y="10"/>
                    <a:pt x="18" y="11"/>
                    <a:pt x="18" y="11"/>
                  </a:cubicBezTo>
                  <a:cubicBezTo>
                    <a:pt x="16" y="15"/>
                    <a:pt x="13" y="17"/>
                    <a:pt x="10" y="17"/>
                  </a:cubicBezTo>
                  <a:cubicBezTo>
                    <a:pt x="6" y="17"/>
                    <a:pt x="3" y="15"/>
                    <a:pt x="1" y="10"/>
                  </a:cubicBezTo>
                  <a:cubicBezTo>
                    <a:pt x="1" y="10"/>
                    <a:pt x="0" y="9"/>
                    <a:pt x="0" y="8"/>
                  </a:cubicBezTo>
                  <a:cubicBezTo>
                    <a:pt x="0" y="6"/>
                    <a:pt x="2" y="4"/>
                    <a:pt x="4" y="4"/>
                  </a:cubicBezTo>
                  <a:cubicBezTo>
                    <a:pt x="6" y="4"/>
                    <a:pt x="8" y="5"/>
                    <a:pt x="8" y="7"/>
                  </a:cubicBezTo>
                  <a:cubicBezTo>
                    <a:pt x="9" y="8"/>
                    <a:pt x="9" y="9"/>
                    <a:pt x="10" y="9"/>
                  </a:cubicBezTo>
                  <a:cubicBezTo>
                    <a:pt x="10" y="9"/>
                    <a:pt x="10" y="8"/>
                    <a:pt x="11" y="7"/>
                  </a:cubicBezTo>
                  <a:cubicBezTo>
                    <a:pt x="11" y="6"/>
                    <a:pt x="12" y="5"/>
                    <a:pt x="12" y="5"/>
                  </a:cubicBezTo>
                  <a:cubicBezTo>
                    <a:pt x="15" y="2"/>
                    <a:pt x="17" y="1"/>
                    <a:pt x="19" y="1"/>
                  </a:cubicBezTo>
                  <a:cubicBezTo>
                    <a:pt x="21" y="1"/>
                    <a:pt x="24" y="3"/>
                    <a:pt x="25" y="5"/>
                  </a:cubicBezTo>
                  <a:cubicBezTo>
                    <a:pt x="26" y="6"/>
                    <a:pt x="26" y="6"/>
                    <a:pt x="27" y="7"/>
                  </a:cubicBezTo>
                  <a:cubicBezTo>
                    <a:pt x="27" y="8"/>
                    <a:pt x="28" y="9"/>
                    <a:pt x="28" y="9"/>
                  </a:cubicBezTo>
                  <a:cubicBezTo>
                    <a:pt x="28" y="9"/>
                    <a:pt x="29" y="9"/>
                    <a:pt x="29" y="8"/>
                  </a:cubicBezTo>
                  <a:cubicBezTo>
                    <a:pt x="29" y="8"/>
                    <a:pt x="29" y="8"/>
                    <a:pt x="29" y="8"/>
                  </a:cubicBezTo>
                  <a:cubicBezTo>
                    <a:pt x="29" y="8"/>
                    <a:pt x="29" y="8"/>
                    <a:pt x="29" y="8"/>
                  </a:cubicBezTo>
                  <a:cubicBezTo>
                    <a:pt x="29" y="7"/>
                    <a:pt x="29" y="7"/>
                    <a:pt x="29" y="7"/>
                  </a:cubicBezTo>
                  <a:cubicBezTo>
                    <a:pt x="30" y="6"/>
                    <a:pt x="30" y="6"/>
                    <a:pt x="31" y="5"/>
                  </a:cubicBezTo>
                  <a:cubicBezTo>
                    <a:pt x="33" y="2"/>
                    <a:pt x="36" y="1"/>
                    <a:pt x="37" y="1"/>
                  </a:cubicBezTo>
                  <a:cubicBezTo>
                    <a:pt x="39" y="1"/>
                    <a:pt x="41" y="2"/>
                    <a:pt x="44" y="5"/>
                  </a:cubicBezTo>
                  <a:cubicBezTo>
                    <a:pt x="44" y="6"/>
                    <a:pt x="45" y="6"/>
                    <a:pt x="45" y="7"/>
                  </a:cubicBezTo>
                  <a:cubicBezTo>
                    <a:pt x="45" y="8"/>
                    <a:pt x="46" y="9"/>
                    <a:pt x="46" y="9"/>
                  </a:cubicBezTo>
                  <a:cubicBezTo>
                    <a:pt x="47" y="9"/>
                    <a:pt x="47" y="8"/>
                    <a:pt x="48" y="7"/>
                  </a:cubicBezTo>
                  <a:cubicBezTo>
                    <a:pt x="48" y="6"/>
                    <a:pt x="48" y="5"/>
                    <a:pt x="49" y="5"/>
                  </a:cubicBezTo>
                  <a:cubicBezTo>
                    <a:pt x="53" y="0"/>
                    <a:pt x="59" y="0"/>
                    <a:pt x="62" y="5"/>
                  </a:cubicBezTo>
                  <a:cubicBezTo>
                    <a:pt x="63" y="6"/>
                    <a:pt x="63" y="7"/>
                    <a:pt x="63" y="8"/>
                  </a:cubicBezTo>
                  <a:cubicBezTo>
                    <a:pt x="63" y="10"/>
                    <a:pt x="62" y="12"/>
                    <a:pt x="60" y="12"/>
                  </a:cubicBezTo>
                  <a:cubicBezTo>
                    <a:pt x="59" y="12"/>
                    <a:pt x="59" y="12"/>
                    <a:pt x="59" y="12"/>
                  </a:cubicBezTo>
                  <a:cubicBezTo>
                    <a:pt x="58" y="12"/>
                    <a:pt x="57" y="11"/>
                    <a:pt x="56" y="10"/>
                  </a:cubicBezTo>
                  <a:cubicBezTo>
                    <a:pt x="56" y="10"/>
                    <a:pt x="56" y="10"/>
                    <a:pt x="55" y="10"/>
                  </a:cubicBezTo>
                  <a:cubicBezTo>
                    <a:pt x="55" y="10"/>
                    <a:pt x="55" y="10"/>
                    <a:pt x="55" y="10"/>
                  </a:cubicBezTo>
                  <a:cubicBezTo>
                    <a:pt x="55" y="10"/>
                    <a:pt x="55" y="11"/>
                    <a:pt x="55" y="11"/>
                  </a:cubicBezTo>
                  <a:cubicBezTo>
                    <a:pt x="53" y="15"/>
                    <a:pt x="50" y="17"/>
                    <a:pt x="46"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49" name="稻壳儿榴莲果果"/>
          <p:cNvSpPr/>
          <p:nvPr/>
        </p:nvSpPr>
        <p:spPr bwMode="auto">
          <a:xfrm>
            <a:off x="1404943" y="2957860"/>
            <a:ext cx="2497753"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0" name="稻壳儿榴莲果果"/>
          <p:cNvSpPr txBox="1"/>
          <p:nvPr/>
        </p:nvSpPr>
        <p:spPr>
          <a:xfrm>
            <a:off x="1747962" y="2588528"/>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nvGrpSpPr>
          <p:cNvPr id="51" name="Group 10"/>
          <p:cNvGrpSpPr/>
          <p:nvPr/>
        </p:nvGrpSpPr>
        <p:grpSpPr>
          <a:xfrm>
            <a:off x="5839708" y="2051203"/>
            <a:ext cx="512583" cy="483535"/>
            <a:chOff x="3719513" y="36513"/>
            <a:chExt cx="868363" cy="819150"/>
          </a:xfrm>
          <a:solidFill>
            <a:srgbClr val="FD7A7D"/>
          </a:solidFill>
        </p:grpSpPr>
        <p:sp>
          <p:nvSpPr>
            <p:cNvPr id="52" name="稻壳儿榴莲果果"/>
            <p:cNvSpPr>
              <a:spLocks noEditPoints="1"/>
            </p:cNvSpPr>
            <p:nvPr/>
          </p:nvSpPr>
          <p:spPr bwMode="auto">
            <a:xfrm>
              <a:off x="3719513" y="36513"/>
              <a:ext cx="868363" cy="819150"/>
            </a:xfrm>
            <a:custGeom>
              <a:avLst/>
              <a:gdLst>
                <a:gd name="T0" fmla="*/ 173 w 256"/>
                <a:gd name="T1" fmla="*/ 16 h 240"/>
                <a:gd name="T2" fmla="*/ 240 w 256"/>
                <a:gd name="T3" fmla="*/ 79 h 240"/>
                <a:gd name="T4" fmla="*/ 232 w 256"/>
                <a:gd name="T5" fmla="*/ 110 h 240"/>
                <a:gd name="T6" fmla="*/ 128 w 256"/>
                <a:gd name="T7" fmla="*/ 224 h 240"/>
                <a:gd name="T8" fmla="*/ 24 w 256"/>
                <a:gd name="T9" fmla="*/ 110 h 240"/>
                <a:gd name="T10" fmla="*/ 16 w 256"/>
                <a:gd name="T11" fmla="*/ 79 h 240"/>
                <a:gd name="T12" fmla="*/ 83 w 256"/>
                <a:gd name="T13" fmla="*/ 16 h 240"/>
                <a:gd name="T14" fmla="*/ 128 w 256"/>
                <a:gd name="T15" fmla="*/ 50 h 240"/>
                <a:gd name="T16" fmla="*/ 173 w 256"/>
                <a:gd name="T17" fmla="*/ 16 h 240"/>
                <a:gd name="T18" fmla="*/ 173 w 256"/>
                <a:gd name="T19" fmla="*/ 0 h 240"/>
                <a:gd name="T20" fmla="*/ 128 w 256"/>
                <a:gd name="T21" fmla="*/ 20 h 240"/>
                <a:gd name="T22" fmla="*/ 83 w 256"/>
                <a:gd name="T23" fmla="*/ 0 h 240"/>
                <a:gd name="T24" fmla="*/ 0 w 256"/>
                <a:gd name="T25" fmla="*/ 79 h 240"/>
                <a:gd name="T26" fmla="*/ 11 w 256"/>
                <a:gd name="T27" fmla="*/ 119 h 240"/>
                <a:gd name="T28" fmla="*/ 117 w 256"/>
                <a:gd name="T29" fmla="*/ 236 h 240"/>
                <a:gd name="T30" fmla="*/ 128 w 256"/>
                <a:gd name="T31" fmla="*/ 240 h 240"/>
                <a:gd name="T32" fmla="*/ 139 w 256"/>
                <a:gd name="T33" fmla="*/ 236 h 240"/>
                <a:gd name="T34" fmla="*/ 245 w 256"/>
                <a:gd name="T35" fmla="*/ 119 h 240"/>
                <a:gd name="T36" fmla="*/ 256 w 256"/>
                <a:gd name="T37" fmla="*/ 79 h 240"/>
                <a:gd name="T38" fmla="*/ 173 w 256"/>
                <a:gd name="T3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6" h="240">
                  <a:moveTo>
                    <a:pt x="173" y="16"/>
                  </a:moveTo>
                  <a:cubicBezTo>
                    <a:pt x="210" y="16"/>
                    <a:pt x="240" y="45"/>
                    <a:pt x="240" y="79"/>
                  </a:cubicBezTo>
                  <a:cubicBezTo>
                    <a:pt x="240" y="89"/>
                    <a:pt x="237" y="103"/>
                    <a:pt x="232" y="110"/>
                  </a:cubicBezTo>
                  <a:cubicBezTo>
                    <a:pt x="208" y="144"/>
                    <a:pt x="128" y="224"/>
                    <a:pt x="128" y="224"/>
                  </a:cubicBezTo>
                  <a:cubicBezTo>
                    <a:pt x="128" y="224"/>
                    <a:pt x="48" y="144"/>
                    <a:pt x="24" y="110"/>
                  </a:cubicBezTo>
                  <a:cubicBezTo>
                    <a:pt x="19" y="103"/>
                    <a:pt x="16" y="89"/>
                    <a:pt x="16" y="79"/>
                  </a:cubicBezTo>
                  <a:cubicBezTo>
                    <a:pt x="16" y="45"/>
                    <a:pt x="46" y="16"/>
                    <a:pt x="83" y="16"/>
                  </a:cubicBezTo>
                  <a:cubicBezTo>
                    <a:pt x="109" y="16"/>
                    <a:pt x="117" y="30"/>
                    <a:pt x="128" y="50"/>
                  </a:cubicBezTo>
                  <a:cubicBezTo>
                    <a:pt x="139" y="30"/>
                    <a:pt x="147" y="16"/>
                    <a:pt x="173" y="16"/>
                  </a:cubicBezTo>
                  <a:moveTo>
                    <a:pt x="173" y="0"/>
                  </a:moveTo>
                  <a:cubicBezTo>
                    <a:pt x="150" y="0"/>
                    <a:pt x="137" y="9"/>
                    <a:pt x="128" y="20"/>
                  </a:cubicBezTo>
                  <a:cubicBezTo>
                    <a:pt x="118" y="9"/>
                    <a:pt x="105" y="0"/>
                    <a:pt x="83" y="0"/>
                  </a:cubicBezTo>
                  <a:cubicBezTo>
                    <a:pt x="37" y="0"/>
                    <a:pt x="0" y="36"/>
                    <a:pt x="0" y="79"/>
                  </a:cubicBezTo>
                  <a:cubicBezTo>
                    <a:pt x="0" y="91"/>
                    <a:pt x="3" y="109"/>
                    <a:pt x="11" y="119"/>
                  </a:cubicBezTo>
                  <a:cubicBezTo>
                    <a:pt x="35" y="154"/>
                    <a:pt x="113" y="232"/>
                    <a:pt x="117" y="236"/>
                  </a:cubicBezTo>
                  <a:cubicBezTo>
                    <a:pt x="120" y="239"/>
                    <a:pt x="124" y="240"/>
                    <a:pt x="128" y="240"/>
                  </a:cubicBezTo>
                  <a:cubicBezTo>
                    <a:pt x="132" y="240"/>
                    <a:pt x="136" y="239"/>
                    <a:pt x="139" y="236"/>
                  </a:cubicBezTo>
                  <a:cubicBezTo>
                    <a:pt x="143" y="232"/>
                    <a:pt x="220" y="154"/>
                    <a:pt x="245" y="119"/>
                  </a:cubicBezTo>
                  <a:cubicBezTo>
                    <a:pt x="253" y="109"/>
                    <a:pt x="256" y="91"/>
                    <a:pt x="256" y="79"/>
                  </a:cubicBezTo>
                  <a:cubicBezTo>
                    <a:pt x="256" y="36"/>
                    <a:pt x="219" y="0"/>
                    <a:pt x="17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稻壳儿榴莲果果"/>
            <p:cNvSpPr>
              <a:spLocks noEditPoints="1"/>
            </p:cNvSpPr>
            <p:nvPr/>
          </p:nvSpPr>
          <p:spPr bwMode="auto">
            <a:xfrm>
              <a:off x="4271963" y="146050"/>
              <a:ext cx="193675" cy="354013"/>
            </a:xfrm>
            <a:custGeom>
              <a:avLst/>
              <a:gdLst>
                <a:gd name="T0" fmla="*/ 25 w 57"/>
                <a:gd name="T1" fmla="*/ 104 h 104"/>
                <a:gd name="T2" fmla="*/ 22 w 57"/>
                <a:gd name="T3" fmla="*/ 103 h 104"/>
                <a:gd name="T4" fmla="*/ 22 w 57"/>
                <a:gd name="T5" fmla="*/ 97 h 104"/>
                <a:gd name="T6" fmla="*/ 44 w 57"/>
                <a:gd name="T7" fmla="*/ 71 h 104"/>
                <a:gd name="T8" fmla="*/ 49 w 57"/>
                <a:gd name="T9" fmla="*/ 51 h 104"/>
                <a:gd name="T10" fmla="*/ 39 w 57"/>
                <a:gd name="T11" fmla="*/ 24 h 104"/>
                <a:gd name="T12" fmla="*/ 39 w 57"/>
                <a:gd name="T13" fmla="*/ 19 h 104"/>
                <a:gd name="T14" fmla="*/ 45 w 57"/>
                <a:gd name="T15" fmla="*/ 19 h 104"/>
                <a:gd name="T16" fmla="*/ 57 w 57"/>
                <a:gd name="T17" fmla="*/ 51 h 104"/>
                <a:gd name="T18" fmla="*/ 50 w 57"/>
                <a:gd name="T19" fmla="*/ 75 h 104"/>
                <a:gd name="T20" fmla="*/ 28 w 57"/>
                <a:gd name="T21" fmla="*/ 102 h 104"/>
                <a:gd name="T22" fmla="*/ 25 w 57"/>
                <a:gd name="T23" fmla="*/ 104 h 104"/>
                <a:gd name="T24" fmla="*/ 25 w 57"/>
                <a:gd name="T25" fmla="*/ 13 h 104"/>
                <a:gd name="T26" fmla="*/ 24 w 57"/>
                <a:gd name="T27" fmla="*/ 13 h 104"/>
                <a:gd name="T28" fmla="*/ 4 w 57"/>
                <a:gd name="T29" fmla="*/ 8 h 104"/>
                <a:gd name="T30" fmla="*/ 0 w 57"/>
                <a:gd name="T31" fmla="*/ 4 h 104"/>
                <a:gd name="T32" fmla="*/ 4 w 57"/>
                <a:gd name="T33" fmla="*/ 0 h 104"/>
                <a:gd name="T34" fmla="*/ 27 w 57"/>
                <a:gd name="T35" fmla="*/ 5 h 104"/>
                <a:gd name="T36" fmla="*/ 29 w 57"/>
                <a:gd name="T37" fmla="*/ 11 h 104"/>
                <a:gd name="T38" fmla="*/ 25 w 57"/>
                <a:gd name="T39"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 h="104">
                  <a:moveTo>
                    <a:pt x="25" y="104"/>
                  </a:moveTo>
                  <a:cubicBezTo>
                    <a:pt x="24" y="104"/>
                    <a:pt x="23" y="103"/>
                    <a:pt x="22" y="103"/>
                  </a:cubicBezTo>
                  <a:cubicBezTo>
                    <a:pt x="20" y="101"/>
                    <a:pt x="20" y="99"/>
                    <a:pt x="22" y="97"/>
                  </a:cubicBezTo>
                  <a:cubicBezTo>
                    <a:pt x="32" y="86"/>
                    <a:pt x="39" y="77"/>
                    <a:pt x="44" y="71"/>
                  </a:cubicBezTo>
                  <a:cubicBezTo>
                    <a:pt x="47" y="66"/>
                    <a:pt x="49" y="57"/>
                    <a:pt x="49" y="51"/>
                  </a:cubicBezTo>
                  <a:cubicBezTo>
                    <a:pt x="49" y="41"/>
                    <a:pt x="45" y="32"/>
                    <a:pt x="39" y="24"/>
                  </a:cubicBezTo>
                  <a:cubicBezTo>
                    <a:pt x="38" y="23"/>
                    <a:pt x="38" y="20"/>
                    <a:pt x="39" y="19"/>
                  </a:cubicBezTo>
                  <a:cubicBezTo>
                    <a:pt x="41" y="17"/>
                    <a:pt x="44" y="17"/>
                    <a:pt x="45" y="19"/>
                  </a:cubicBezTo>
                  <a:cubicBezTo>
                    <a:pt x="53" y="28"/>
                    <a:pt x="57" y="39"/>
                    <a:pt x="57" y="51"/>
                  </a:cubicBezTo>
                  <a:cubicBezTo>
                    <a:pt x="57" y="58"/>
                    <a:pt x="55" y="69"/>
                    <a:pt x="50" y="75"/>
                  </a:cubicBezTo>
                  <a:cubicBezTo>
                    <a:pt x="46" y="82"/>
                    <a:pt x="38" y="91"/>
                    <a:pt x="28" y="102"/>
                  </a:cubicBezTo>
                  <a:cubicBezTo>
                    <a:pt x="27" y="103"/>
                    <a:pt x="26" y="104"/>
                    <a:pt x="25" y="104"/>
                  </a:cubicBezTo>
                  <a:close/>
                  <a:moveTo>
                    <a:pt x="25" y="13"/>
                  </a:moveTo>
                  <a:cubicBezTo>
                    <a:pt x="25" y="13"/>
                    <a:pt x="24" y="13"/>
                    <a:pt x="24" y="13"/>
                  </a:cubicBezTo>
                  <a:cubicBezTo>
                    <a:pt x="17" y="10"/>
                    <a:pt x="11" y="8"/>
                    <a:pt x="4" y="8"/>
                  </a:cubicBezTo>
                  <a:cubicBezTo>
                    <a:pt x="1" y="8"/>
                    <a:pt x="0" y="7"/>
                    <a:pt x="0" y="4"/>
                  </a:cubicBezTo>
                  <a:cubicBezTo>
                    <a:pt x="0" y="2"/>
                    <a:pt x="1" y="0"/>
                    <a:pt x="4" y="0"/>
                  </a:cubicBezTo>
                  <a:cubicBezTo>
                    <a:pt x="12" y="0"/>
                    <a:pt x="20" y="2"/>
                    <a:pt x="27" y="5"/>
                  </a:cubicBezTo>
                  <a:cubicBezTo>
                    <a:pt x="29" y="6"/>
                    <a:pt x="30" y="9"/>
                    <a:pt x="29" y="11"/>
                  </a:cubicBezTo>
                  <a:cubicBezTo>
                    <a:pt x="28" y="12"/>
                    <a:pt x="27" y="13"/>
                    <a:pt x="25"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4" name="Group 3"/>
          <p:cNvGrpSpPr/>
          <p:nvPr/>
        </p:nvGrpSpPr>
        <p:grpSpPr>
          <a:xfrm>
            <a:off x="9226073" y="4318467"/>
            <a:ext cx="546998" cy="483534"/>
            <a:chOff x="-1587" y="65088"/>
            <a:chExt cx="862013" cy="762000"/>
          </a:xfrm>
          <a:solidFill>
            <a:srgbClr val="568484"/>
          </a:solidFill>
        </p:grpSpPr>
        <p:sp>
          <p:nvSpPr>
            <p:cNvPr id="55" name="稻壳儿榴莲果果"/>
            <p:cNvSpPr>
              <a:spLocks noEditPoints="1"/>
            </p:cNvSpPr>
            <p:nvPr/>
          </p:nvSpPr>
          <p:spPr bwMode="auto">
            <a:xfrm>
              <a:off x="255588" y="65088"/>
              <a:ext cx="604838" cy="762000"/>
            </a:xfrm>
            <a:custGeom>
              <a:avLst/>
              <a:gdLst>
                <a:gd name="T0" fmla="*/ 96 w 178"/>
                <a:gd name="T1" fmla="*/ 16 h 224"/>
                <a:gd name="T2" fmla="*/ 96 w 178"/>
                <a:gd name="T3" fmla="*/ 16 h 224"/>
                <a:gd name="T4" fmla="*/ 94 w 178"/>
                <a:gd name="T5" fmla="*/ 16 h 224"/>
                <a:gd name="T6" fmla="*/ 86 w 178"/>
                <a:gd name="T7" fmla="*/ 76 h 224"/>
                <a:gd name="T8" fmla="*/ 133 w 178"/>
                <a:gd name="T9" fmla="*/ 76 h 224"/>
                <a:gd name="T10" fmla="*/ 162 w 178"/>
                <a:gd name="T11" fmla="*/ 106 h 224"/>
                <a:gd name="T12" fmla="*/ 154 w 178"/>
                <a:gd name="T13" fmla="*/ 179 h 224"/>
                <a:gd name="T14" fmla="*/ 125 w 178"/>
                <a:gd name="T15" fmla="*/ 208 h 224"/>
                <a:gd name="T16" fmla="*/ 44 w 178"/>
                <a:gd name="T17" fmla="*/ 208 h 224"/>
                <a:gd name="T18" fmla="*/ 16 w 178"/>
                <a:gd name="T19" fmla="*/ 179 h 224"/>
                <a:gd name="T20" fmla="*/ 16 w 178"/>
                <a:gd name="T21" fmla="*/ 106 h 224"/>
                <a:gd name="T22" fmla="*/ 75 w 178"/>
                <a:gd name="T23" fmla="*/ 20 h 224"/>
                <a:gd name="T24" fmla="*/ 94 w 178"/>
                <a:gd name="T25" fmla="*/ 16 h 224"/>
                <a:gd name="T26" fmla="*/ 94 w 178"/>
                <a:gd name="T27" fmla="*/ 0 h 224"/>
                <a:gd name="T28" fmla="*/ 94 w 178"/>
                <a:gd name="T29" fmla="*/ 0 h 224"/>
                <a:gd name="T30" fmla="*/ 94 w 178"/>
                <a:gd name="T31" fmla="*/ 0 h 224"/>
                <a:gd name="T32" fmla="*/ 69 w 178"/>
                <a:gd name="T33" fmla="*/ 5 h 224"/>
                <a:gd name="T34" fmla="*/ 28 w 178"/>
                <a:gd name="T35" fmla="*/ 49 h 224"/>
                <a:gd name="T36" fmla="*/ 0 w 178"/>
                <a:gd name="T37" fmla="*/ 106 h 224"/>
                <a:gd name="T38" fmla="*/ 0 w 178"/>
                <a:gd name="T39" fmla="*/ 179 h 224"/>
                <a:gd name="T40" fmla="*/ 44 w 178"/>
                <a:gd name="T41" fmla="*/ 224 h 224"/>
                <a:gd name="T42" fmla="*/ 125 w 178"/>
                <a:gd name="T43" fmla="*/ 224 h 224"/>
                <a:gd name="T44" fmla="*/ 170 w 178"/>
                <a:gd name="T45" fmla="*/ 180 h 224"/>
                <a:gd name="T46" fmla="*/ 178 w 178"/>
                <a:gd name="T47" fmla="*/ 107 h 224"/>
                <a:gd name="T48" fmla="*/ 178 w 178"/>
                <a:gd name="T49" fmla="*/ 106 h 224"/>
                <a:gd name="T50" fmla="*/ 133 w 178"/>
                <a:gd name="T51" fmla="*/ 60 h 224"/>
                <a:gd name="T52" fmla="*/ 105 w 178"/>
                <a:gd name="T53" fmla="*/ 60 h 224"/>
                <a:gd name="T54" fmla="*/ 110 w 178"/>
                <a:gd name="T55" fmla="*/ 19 h 224"/>
                <a:gd name="T56" fmla="*/ 110 w 178"/>
                <a:gd name="T57" fmla="*/ 16 h 224"/>
                <a:gd name="T58" fmla="*/ 94 w 178"/>
                <a:gd name="T5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224">
                  <a:moveTo>
                    <a:pt x="96" y="16"/>
                  </a:moveTo>
                  <a:cubicBezTo>
                    <a:pt x="96" y="16"/>
                    <a:pt x="96" y="16"/>
                    <a:pt x="96" y="16"/>
                  </a:cubicBezTo>
                  <a:moveTo>
                    <a:pt x="94" y="16"/>
                  </a:moveTo>
                  <a:cubicBezTo>
                    <a:pt x="86" y="76"/>
                    <a:pt x="86" y="76"/>
                    <a:pt x="86" y="76"/>
                  </a:cubicBezTo>
                  <a:cubicBezTo>
                    <a:pt x="133" y="76"/>
                    <a:pt x="133" y="76"/>
                    <a:pt x="133" y="76"/>
                  </a:cubicBezTo>
                  <a:cubicBezTo>
                    <a:pt x="149" y="76"/>
                    <a:pt x="162" y="89"/>
                    <a:pt x="162" y="106"/>
                  </a:cubicBezTo>
                  <a:cubicBezTo>
                    <a:pt x="154" y="179"/>
                    <a:pt x="154" y="179"/>
                    <a:pt x="154" y="179"/>
                  </a:cubicBezTo>
                  <a:cubicBezTo>
                    <a:pt x="154" y="195"/>
                    <a:pt x="141" y="208"/>
                    <a:pt x="125" y="208"/>
                  </a:cubicBezTo>
                  <a:cubicBezTo>
                    <a:pt x="44" y="208"/>
                    <a:pt x="44" y="208"/>
                    <a:pt x="44" y="208"/>
                  </a:cubicBezTo>
                  <a:cubicBezTo>
                    <a:pt x="28" y="208"/>
                    <a:pt x="16" y="195"/>
                    <a:pt x="16" y="179"/>
                  </a:cubicBezTo>
                  <a:cubicBezTo>
                    <a:pt x="16" y="106"/>
                    <a:pt x="16" y="106"/>
                    <a:pt x="16" y="106"/>
                  </a:cubicBezTo>
                  <a:cubicBezTo>
                    <a:pt x="16" y="90"/>
                    <a:pt x="63" y="24"/>
                    <a:pt x="75" y="20"/>
                  </a:cubicBezTo>
                  <a:cubicBezTo>
                    <a:pt x="87" y="16"/>
                    <a:pt x="94" y="16"/>
                    <a:pt x="94" y="16"/>
                  </a:cubicBezTo>
                  <a:moveTo>
                    <a:pt x="94" y="0"/>
                  </a:moveTo>
                  <a:cubicBezTo>
                    <a:pt x="94" y="0"/>
                    <a:pt x="94" y="0"/>
                    <a:pt x="94" y="0"/>
                  </a:cubicBezTo>
                  <a:cubicBezTo>
                    <a:pt x="94" y="0"/>
                    <a:pt x="94" y="0"/>
                    <a:pt x="94" y="0"/>
                  </a:cubicBezTo>
                  <a:cubicBezTo>
                    <a:pt x="92" y="0"/>
                    <a:pt x="83" y="1"/>
                    <a:pt x="69" y="5"/>
                  </a:cubicBezTo>
                  <a:cubicBezTo>
                    <a:pt x="60" y="8"/>
                    <a:pt x="46" y="23"/>
                    <a:pt x="28" y="49"/>
                  </a:cubicBezTo>
                  <a:cubicBezTo>
                    <a:pt x="9" y="75"/>
                    <a:pt x="0" y="95"/>
                    <a:pt x="0" y="106"/>
                  </a:cubicBezTo>
                  <a:cubicBezTo>
                    <a:pt x="0" y="179"/>
                    <a:pt x="0" y="179"/>
                    <a:pt x="0" y="179"/>
                  </a:cubicBezTo>
                  <a:cubicBezTo>
                    <a:pt x="0" y="204"/>
                    <a:pt x="19" y="224"/>
                    <a:pt x="44" y="224"/>
                  </a:cubicBezTo>
                  <a:cubicBezTo>
                    <a:pt x="125" y="224"/>
                    <a:pt x="125" y="224"/>
                    <a:pt x="125" y="224"/>
                  </a:cubicBezTo>
                  <a:cubicBezTo>
                    <a:pt x="149" y="224"/>
                    <a:pt x="169" y="204"/>
                    <a:pt x="170" y="180"/>
                  </a:cubicBezTo>
                  <a:cubicBezTo>
                    <a:pt x="178" y="107"/>
                    <a:pt x="178" y="107"/>
                    <a:pt x="178" y="107"/>
                  </a:cubicBezTo>
                  <a:cubicBezTo>
                    <a:pt x="178" y="107"/>
                    <a:pt x="178" y="106"/>
                    <a:pt x="178" y="106"/>
                  </a:cubicBezTo>
                  <a:cubicBezTo>
                    <a:pt x="178" y="81"/>
                    <a:pt x="158" y="60"/>
                    <a:pt x="133" y="60"/>
                  </a:cubicBezTo>
                  <a:cubicBezTo>
                    <a:pt x="105" y="60"/>
                    <a:pt x="105" y="60"/>
                    <a:pt x="105" y="60"/>
                  </a:cubicBezTo>
                  <a:cubicBezTo>
                    <a:pt x="110" y="19"/>
                    <a:pt x="110" y="19"/>
                    <a:pt x="110" y="19"/>
                  </a:cubicBezTo>
                  <a:cubicBezTo>
                    <a:pt x="110" y="18"/>
                    <a:pt x="110" y="17"/>
                    <a:pt x="110" y="16"/>
                  </a:cubicBezTo>
                  <a:cubicBezTo>
                    <a:pt x="110" y="7"/>
                    <a:pt x="103" y="0"/>
                    <a:pt x="9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稻壳儿榴莲果果"/>
            <p:cNvSpPr>
              <a:spLocks/>
            </p:cNvSpPr>
            <p:nvPr/>
          </p:nvSpPr>
          <p:spPr bwMode="auto">
            <a:xfrm>
              <a:off x="419101" y="582613"/>
              <a:ext cx="315913" cy="163513"/>
            </a:xfrm>
            <a:custGeom>
              <a:avLst/>
              <a:gdLst>
                <a:gd name="T0" fmla="*/ 67 w 93"/>
                <a:gd name="T1" fmla="*/ 48 h 48"/>
                <a:gd name="T2" fmla="*/ 4 w 93"/>
                <a:gd name="T3" fmla="*/ 48 h 48"/>
                <a:gd name="T4" fmla="*/ 0 w 93"/>
                <a:gd name="T5" fmla="*/ 44 h 48"/>
                <a:gd name="T6" fmla="*/ 4 w 93"/>
                <a:gd name="T7" fmla="*/ 40 h 48"/>
                <a:gd name="T8" fmla="*/ 67 w 93"/>
                <a:gd name="T9" fmla="*/ 40 h 48"/>
                <a:gd name="T10" fmla="*/ 84 w 93"/>
                <a:gd name="T11" fmla="*/ 23 h 48"/>
                <a:gd name="T12" fmla="*/ 85 w 93"/>
                <a:gd name="T13" fmla="*/ 4 h 48"/>
                <a:gd name="T14" fmla="*/ 89 w 93"/>
                <a:gd name="T15" fmla="*/ 0 h 48"/>
                <a:gd name="T16" fmla="*/ 93 w 93"/>
                <a:gd name="T17" fmla="*/ 4 h 48"/>
                <a:gd name="T18" fmla="*/ 92 w 93"/>
                <a:gd name="T19" fmla="*/ 23 h 48"/>
                <a:gd name="T20" fmla="*/ 67 w 93"/>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67" y="48"/>
                  </a:moveTo>
                  <a:cubicBezTo>
                    <a:pt x="4" y="48"/>
                    <a:pt x="4" y="48"/>
                    <a:pt x="4" y="48"/>
                  </a:cubicBezTo>
                  <a:cubicBezTo>
                    <a:pt x="2" y="48"/>
                    <a:pt x="0" y="46"/>
                    <a:pt x="0" y="44"/>
                  </a:cubicBezTo>
                  <a:cubicBezTo>
                    <a:pt x="0" y="42"/>
                    <a:pt x="2" y="40"/>
                    <a:pt x="4" y="40"/>
                  </a:cubicBezTo>
                  <a:cubicBezTo>
                    <a:pt x="67" y="40"/>
                    <a:pt x="67" y="40"/>
                    <a:pt x="67" y="40"/>
                  </a:cubicBezTo>
                  <a:cubicBezTo>
                    <a:pt x="76" y="40"/>
                    <a:pt x="84" y="32"/>
                    <a:pt x="84" y="23"/>
                  </a:cubicBezTo>
                  <a:cubicBezTo>
                    <a:pt x="85" y="4"/>
                    <a:pt x="85" y="4"/>
                    <a:pt x="85" y="4"/>
                  </a:cubicBezTo>
                  <a:cubicBezTo>
                    <a:pt x="85" y="2"/>
                    <a:pt x="87" y="0"/>
                    <a:pt x="89" y="0"/>
                  </a:cubicBezTo>
                  <a:cubicBezTo>
                    <a:pt x="91" y="0"/>
                    <a:pt x="93" y="2"/>
                    <a:pt x="93" y="4"/>
                  </a:cubicBezTo>
                  <a:cubicBezTo>
                    <a:pt x="92" y="23"/>
                    <a:pt x="92" y="23"/>
                    <a:pt x="92" y="23"/>
                  </a:cubicBezTo>
                  <a:cubicBezTo>
                    <a:pt x="92" y="37"/>
                    <a:pt x="81" y="48"/>
                    <a:pt x="67"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稻壳儿榴莲果果"/>
            <p:cNvSpPr>
              <a:spLocks/>
            </p:cNvSpPr>
            <p:nvPr/>
          </p:nvSpPr>
          <p:spPr bwMode="auto">
            <a:xfrm>
              <a:off x="714376" y="500063"/>
              <a:ext cx="33338" cy="58738"/>
            </a:xfrm>
            <a:custGeom>
              <a:avLst/>
              <a:gdLst>
                <a:gd name="T0" fmla="*/ 5 w 10"/>
                <a:gd name="T1" fmla="*/ 17 h 17"/>
                <a:gd name="T2" fmla="*/ 4 w 10"/>
                <a:gd name="T3" fmla="*/ 17 h 17"/>
                <a:gd name="T4" fmla="*/ 1 w 10"/>
                <a:gd name="T5" fmla="*/ 12 h 17"/>
                <a:gd name="T6" fmla="*/ 2 w 10"/>
                <a:gd name="T7" fmla="*/ 4 h 17"/>
                <a:gd name="T8" fmla="*/ 6 w 10"/>
                <a:gd name="T9" fmla="*/ 0 h 17"/>
                <a:gd name="T10" fmla="*/ 10 w 10"/>
                <a:gd name="T11" fmla="*/ 4 h 17"/>
                <a:gd name="T12" fmla="*/ 9 w 10"/>
                <a:gd name="T13" fmla="*/ 13 h 17"/>
                <a:gd name="T14" fmla="*/ 5 w 10"/>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5" y="17"/>
                  </a:moveTo>
                  <a:cubicBezTo>
                    <a:pt x="5" y="17"/>
                    <a:pt x="4" y="17"/>
                    <a:pt x="4" y="17"/>
                  </a:cubicBezTo>
                  <a:cubicBezTo>
                    <a:pt x="2" y="16"/>
                    <a:pt x="0" y="14"/>
                    <a:pt x="1" y="12"/>
                  </a:cubicBezTo>
                  <a:cubicBezTo>
                    <a:pt x="2" y="4"/>
                    <a:pt x="2" y="4"/>
                    <a:pt x="2" y="4"/>
                  </a:cubicBezTo>
                  <a:cubicBezTo>
                    <a:pt x="2" y="1"/>
                    <a:pt x="4" y="0"/>
                    <a:pt x="6" y="0"/>
                  </a:cubicBezTo>
                  <a:cubicBezTo>
                    <a:pt x="8" y="0"/>
                    <a:pt x="10" y="2"/>
                    <a:pt x="10" y="4"/>
                  </a:cubicBezTo>
                  <a:cubicBezTo>
                    <a:pt x="9" y="13"/>
                    <a:pt x="9" y="13"/>
                    <a:pt x="9" y="13"/>
                  </a:cubicBezTo>
                  <a:cubicBezTo>
                    <a:pt x="8" y="15"/>
                    <a:pt x="7" y="17"/>
                    <a:pt x="5"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稻壳儿榴莲果果"/>
            <p:cNvSpPr>
              <a:spLocks noEditPoints="1"/>
            </p:cNvSpPr>
            <p:nvPr/>
          </p:nvSpPr>
          <p:spPr bwMode="auto">
            <a:xfrm>
              <a:off x="-1587" y="350838"/>
              <a:ext cx="312738" cy="449263"/>
            </a:xfrm>
            <a:custGeom>
              <a:avLst/>
              <a:gdLst>
                <a:gd name="T0" fmla="*/ 66 w 92"/>
                <a:gd name="T1" fmla="*/ 16 h 132"/>
                <a:gd name="T2" fmla="*/ 76 w 92"/>
                <a:gd name="T3" fmla="*/ 30 h 132"/>
                <a:gd name="T4" fmla="*/ 76 w 92"/>
                <a:gd name="T5" fmla="*/ 102 h 132"/>
                <a:gd name="T6" fmla="*/ 66 w 92"/>
                <a:gd name="T7" fmla="*/ 116 h 132"/>
                <a:gd name="T8" fmla="*/ 32 w 92"/>
                <a:gd name="T9" fmla="*/ 116 h 132"/>
                <a:gd name="T10" fmla="*/ 16 w 92"/>
                <a:gd name="T11" fmla="*/ 102 h 132"/>
                <a:gd name="T12" fmla="*/ 16 w 92"/>
                <a:gd name="T13" fmla="*/ 30 h 132"/>
                <a:gd name="T14" fmla="*/ 32 w 92"/>
                <a:gd name="T15" fmla="*/ 16 h 132"/>
                <a:gd name="T16" fmla="*/ 64 w 92"/>
                <a:gd name="T17" fmla="*/ 16 h 132"/>
                <a:gd name="T18" fmla="*/ 66 w 92"/>
                <a:gd name="T19" fmla="*/ 0 h 132"/>
                <a:gd name="T20" fmla="*/ 32 w 92"/>
                <a:gd name="T21" fmla="*/ 0 h 132"/>
                <a:gd name="T22" fmla="*/ 0 w 92"/>
                <a:gd name="T23" fmla="*/ 30 h 132"/>
                <a:gd name="T24" fmla="*/ 0 w 92"/>
                <a:gd name="T25" fmla="*/ 102 h 132"/>
                <a:gd name="T26" fmla="*/ 32 w 92"/>
                <a:gd name="T27" fmla="*/ 132 h 132"/>
                <a:gd name="T28" fmla="*/ 66 w 92"/>
                <a:gd name="T29" fmla="*/ 132 h 132"/>
                <a:gd name="T30" fmla="*/ 92 w 92"/>
                <a:gd name="T31" fmla="*/ 102 h 132"/>
                <a:gd name="T32" fmla="*/ 92 w 92"/>
                <a:gd name="T33" fmla="*/ 30 h 132"/>
                <a:gd name="T34" fmla="*/ 66 w 92"/>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32">
                  <a:moveTo>
                    <a:pt x="66" y="16"/>
                  </a:moveTo>
                  <a:cubicBezTo>
                    <a:pt x="73" y="16"/>
                    <a:pt x="76" y="23"/>
                    <a:pt x="76" y="30"/>
                  </a:cubicBezTo>
                  <a:cubicBezTo>
                    <a:pt x="76" y="102"/>
                    <a:pt x="76" y="102"/>
                    <a:pt x="76" y="102"/>
                  </a:cubicBezTo>
                  <a:cubicBezTo>
                    <a:pt x="76" y="110"/>
                    <a:pt x="73" y="116"/>
                    <a:pt x="66" y="116"/>
                  </a:cubicBezTo>
                  <a:cubicBezTo>
                    <a:pt x="32" y="116"/>
                    <a:pt x="32" y="116"/>
                    <a:pt x="32" y="116"/>
                  </a:cubicBezTo>
                  <a:cubicBezTo>
                    <a:pt x="24" y="116"/>
                    <a:pt x="16" y="110"/>
                    <a:pt x="16" y="102"/>
                  </a:cubicBezTo>
                  <a:cubicBezTo>
                    <a:pt x="16" y="30"/>
                    <a:pt x="16" y="30"/>
                    <a:pt x="16" y="30"/>
                  </a:cubicBezTo>
                  <a:cubicBezTo>
                    <a:pt x="16" y="23"/>
                    <a:pt x="24" y="16"/>
                    <a:pt x="32" y="16"/>
                  </a:cubicBezTo>
                  <a:cubicBezTo>
                    <a:pt x="64" y="16"/>
                    <a:pt x="64" y="16"/>
                    <a:pt x="64" y="16"/>
                  </a:cubicBezTo>
                  <a:moveTo>
                    <a:pt x="66" y="0"/>
                  </a:moveTo>
                  <a:cubicBezTo>
                    <a:pt x="32" y="0"/>
                    <a:pt x="32" y="0"/>
                    <a:pt x="32" y="0"/>
                  </a:cubicBezTo>
                  <a:cubicBezTo>
                    <a:pt x="15" y="0"/>
                    <a:pt x="0" y="14"/>
                    <a:pt x="0" y="30"/>
                  </a:cubicBezTo>
                  <a:cubicBezTo>
                    <a:pt x="0" y="102"/>
                    <a:pt x="0" y="102"/>
                    <a:pt x="0" y="102"/>
                  </a:cubicBezTo>
                  <a:cubicBezTo>
                    <a:pt x="0" y="119"/>
                    <a:pt x="15" y="132"/>
                    <a:pt x="32" y="132"/>
                  </a:cubicBezTo>
                  <a:cubicBezTo>
                    <a:pt x="66" y="132"/>
                    <a:pt x="66" y="132"/>
                    <a:pt x="66" y="132"/>
                  </a:cubicBezTo>
                  <a:cubicBezTo>
                    <a:pt x="78" y="132"/>
                    <a:pt x="92" y="124"/>
                    <a:pt x="92" y="102"/>
                  </a:cubicBezTo>
                  <a:cubicBezTo>
                    <a:pt x="92" y="30"/>
                    <a:pt x="92" y="30"/>
                    <a:pt x="92" y="30"/>
                  </a:cubicBezTo>
                  <a:cubicBezTo>
                    <a:pt x="92" y="8"/>
                    <a:pt x="78" y="0"/>
                    <a:pt x="6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9" name="稻壳儿榴莲果果"/>
            <p:cNvSpPr>
              <a:spLocks/>
            </p:cNvSpPr>
            <p:nvPr/>
          </p:nvSpPr>
          <p:spPr bwMode="auto">
            <a:xfrm>
              <a:off x="106363" y="623888"/>
              <a:ext cx="109538" cy="134938"/>
            </a:xfrm>
            <a:custGeom>
              <a:avLst/>
              <a:gdLst>
                <a:gd name="T0" fmla="*/ 28 w 32"/>
                <a:gd name="T1" fmla="*/ 40 h 40"/>
                <a:gd name="T2" fmla="*/ 24 w 32"/>
                <a:gd name="T3" fmla="*/ 36 h 40"/>
                <a:gd name="T4" fmla="*/ 24 w 32"/>
                <a:gd name="T5" fmla="*/ 14 h 40"/>
                <a:gd name="T6" fmla="*/ 16 w 32"/>
                <a:gd name="T7" fmla="*/ 8 h 40"/>
                <a:gd name="T8" fmla="*/ 8 w 32"/>
                <a:gd name="T9" fmla="*/ 14 h 40"/>
                <a:gd name="T10" fmla="*/ 8 w 32"/>
                <a:gd name="T11" fmla="*/ 36 h 40"/>
                <a:gd name="T12" fmla="*/ 4 w 32"/>
                <a:gd name="T13" fmla="*/ 40 h 40"/>
                <a:gd name="T14" fmla="*/ 0 w 32"/>
                <a:gd name="T15" fmla="*/ 36 h 40"/>
                <a:gd name="T16" fmla="*/ 0 w 32"/>
                <a:gd name="T17" fmla="*/ 14 h 40"/>
                <a:gd name="T18" fmla="*/ 16 w 32"/>
                <a:gd name="T19" fmla="*/ 0 h 40"/>
                <a:gd name="T20" fmla="*/ 32 w 32"/>
                <a:gd name="T21" fmla="*/ 14 h 40"/>
                <a:gd name="T22" fmla="*/ 32 w 32"/>
                <a:gd name="T23" fmla="*/ 36 h 40"/>
                <a:gd name="T24" fmla="*/ 28 w 32"/>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0">
                  <a:moveTo>
                    <a:pt x="28" y="40"/>
                  </a:moveTo>
                  <a:cubicBezTo>
                    <a:pt x="26" y="40"/>
                    <a:pt x="24" y="38"/>
                    <a:pt x="24" y="36"/>
                  </a:cubicBezTo>
                  <a:cubicBezTo>
                    <a:pt x="24" y="14"/>
                    <a:pt x="24" y="14"/>
                    <a:pt x="24" y="14"/>
                  </a:cubicBezTo>
                  <a:cubicBezTo>
                    <a:pt x="24" y="11"/>
                    <a:pt x="20" y="8"/>
                    <a:pt x="16" y="8"/>
                  </a:cubicBezTo>
                  <a:cubicBezTo>
                    <a:pt x="12" y="8"/>
                    <a:pt x="8" y="11"/>
                    <a:pt x="8" y="14"/>
                  </a:cubicBezTo>
                  <a:cubicBezTo>
                    <a:pt x="8" y="36"/>
                    <a:pt x="8" y="36"/>
                    <a:pt x="8" y="36"/>
                  </a:cubicBezTo>
                  <a:cubicBezTo>
                    <a:pt x="8" y="38"/>
                    <a:pt x="6" y="40"/>
                    <a:pt x="4" y="40"/>
                  </a:cubicBezTo>
                  <a:cubicBezTo>
                    <a:pt x="2" y="40"/>
                    <a:pt x="0" y="38"/>
                    <a:pt x="0" y="36"/>
                  </a:cubicBezTo>
                  <a:cubicBezTo>
                    <a:pt x="0" y="14"/>
                    <a:pt x="0" y="14"/>
                    <a:pt x="0" y="14"/>
                  </a:cubicBezTo>
                  <a:cubicBezTo>
                    <a:pt x="0" y="7"/>
                    <a:pt x="7" y="0"/>
                    <a:pt x="16" y="0"/>
                  </a:cubicBezTo>
                  <a:cubicBezTo>
                    <a:pt x="25" y="0"/>
                    <a:pt x="32" y="7"/>
                    <a:pt x="32" y="14"/>
                  </a:cubicBezTo>
                  <a:cubicBezTo>
                    <a:pt x="32" y="36"/>
                    <a:pt x="32" y="36"/>
                    <a:pt x="32" y="36"/>
                  </a:cubicBezTo>
                  <a:cubicBezTo>
                    <a:pt x="32" y="38"/>
                    <a:pt x="30" y="40"/>
                    <a:pt x="28"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0" name="稻壳儿榴莲果果"/>
            <p:cNvSpPr>
              <a:spLocks/>
            </p:cNvSpPr>
            <p:nvPr/>
          </p:nvSpPr>
          <p:spPr bwMode="auto">
            <a:xfrm>
              <a:off x="147638" y="677863"/>
              <a:ext cx="26988" cy="53975"/>
            </a:xfrm>
            <a:custGeom>
              <a:avLst/>
              <a:gdLst>
                <a:gd name="T0" fmla="*/ 4 w 8"/>
                <a:gd name="T1" fmla="*/ 16 h 16"/>
                <a:gd name="T2" fmla="*/ 0 w 8"/>
                <a:gd name="T3" fmla="*/ 12 h 16"/>
                <a:gd name="T4" fmla="*/ 0 w 8"/>
                <a:gd name="T5" fmla="*/ 4 h 16"/>
                <a:gd name="T6" fmla="*/ 4 w 8"/>
                <a:gd name="T7" fmla="*/ 0 h 16"/>
                <a:gd name="T8" fmla="*/ 8 w 8"/>
                <a:gd name="T9" fmla="*/ 4 h 16"/>
                <a:gd name="T10" fmla="*/ 8 w 8"/>
                <a:gd name="T11" fmla="*/ 12 h 16"/>
                <a:gd name="T12" fmla="*/ 4 w 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16"/>
                  </a:moveTo>
                  <a:cubicBezTo>
                    <a:pt x="2" y="16"/>
                    <a:pt x="0" y="14"/>
                    <a:pt x="0" y="12"/>
                  </a:cubicBezTo>
                  <a:cubicBezTo>
                    <a:pt x="0" y="4"/>
                    <a:pt x="0" y="4"/>
                    <a:pt x="0" y="4"/>
                  </a:cubicBezTo>
                  <a:cubicBezTo>
                    <a:pt x="0" y="2"/>
                    <a:pt x="2" y="0"/>
                    <a:pt x="4" y="0"/>
                  </a:cubicBezTo>
                  <a:cubicBezTo>
                    <a:pt x="6" y="0"/>
                    <a:pt x="8" y="2"/>
                    <a:pt x="8" y="4"/>
                  </a:cubicBezTo>
                  <a:cubicBezTo>
                    <a:pt x="8" y="12"/>
                    <a:pt x="8" y="12"/>
                    <a:pt x="8" y="12"/>
                  </a:cubicBezTo>
                  <a:cubicBezTo>
                    <a:pt x="8" y="14"/>
                    <a:pt x="6" y="16"/>
                    <a:pt x="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61" name="稻壳儿榴莲果果"/>
          <p:cNvSpPr/>
          <p:nvPr/>
        </p:nvSpPr>
        <p:spPr bwMode="auto">
          <a:xfrm>
            <a:off x="4820637" y="2957860"/>
            <a:ext cx="2497753"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2" name="稻壳儿榴莲果果"/>
          <p:cNvSpPr txBox="1"/>
          <p:nvPr/>
        </p:nvSpPr>
        <p:spPr>
          <a:xfrm>
            <a:off x="5163656" y="2588528"/>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3" name="稻壳儿榴莲果果"/>
          <p:cNvSpPr/>
          <p:nvPr/>
        </p:nvSpPr>
        <p:spPr bwMode="auto">
          <a:xfrm>
            <a:off x="8236332" y="2957860"/>
            <a:ext cx="2497753"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4" name="稻壳儿榴莲果果"/>
          <p:cNvSpPr txBox="1"/>
          <p:nvPr/>
        </p:nvSpPr>
        <p:spPr>
          <a:xfrm>
            <a:off x="8579351" y="2588528"/>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8" name="稻壳儿榴莲果果"/>
          <p:cNvSpPr/>
          <p:nvPr/>
        </p:nvSpPr>
        <p:spPr bwMode="auto">
          <a:xfrm>
            <a:off x="1404943" y="5253933"/>
            <a:ext cx="2497753"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9" name="稻壳儿榴莲果果"/>
          <p:cNvSpPr txBox="1"/>
          <p:nvPr/>
        </p:nvSpPr>
        <p:spPr>
          <a:xfrm>
            <a:off x="1747962" y="4884601"/>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1" name="稻壳儿榴莲果果"/>
          <p:cNvSpPr/>
          <p:nvPr/>
        </p:nvSpPr>
        <p:spPr bwMode="auto">
          <a:xfrm>
            <a:off x="4820637" y="5253933"/>
            <a:ext cx="2497753"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2" name="稻壳儿榴莲果果"/>
          <p:cNvSpPr txBox="1"/>
          <p:nvPr/>
        </p:nvSpPr>
        <p:spPr>
          <a:xfrm>
            <a:off x="5163656" y="4884601"/>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4" name="稻壳儿榴莲果果"/>
          <p:cNvSpPr/>
          <p:nvPr/>
        </p:nvSpPr>
        <p:spPr bwMode="auto">
          <a:xfrm>
            <a:off x="8236332" y="5253933"/>
            <a:ext cx="2497753"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5" name="稻壳儿榴莲果果"/>
          <p:cNvSpPr txBox="1"/>
          <p:nvPr/>
        </p:nvSpPr>
        <p:spPr>
          <a:xfrm>
            <a:off x="8579351" y="4884601"/>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6"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7"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Tree>
    <p:extLst>
      <p:ext uri="{BB962C8B-B14F-4D97-AF65-F5344CB8AC3E}">
        <p14:creationId xmlns:p14="http://schemas.microsoft.com/office/powerpoint/2010/main" val="1711463708"/>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a:spLocks/>
          </p:cNvSpPr>
          <p:nvPr/>
        </p:nvSpPr>
        <p:spPr bwMode="auto">
          <a:xfrm>
            <a:off x="1424038" y="2130465"/>
            <a:ext cx="1908296" cy="2196236"/>
          </a:xfrm>
          <a:custGeom>
            <a:avLst/>
            <a:gdLst>
              <a:gd name="T0" fmla="*/ 337 w 676"/>
              <a:gd name="T1" fmla="*/ 0 h 778"/>
              <a:gd name="T2" fmla="*/ 392 w 676"/>
              <a:gd name="T3" fmla="*/ 4 h 778"/>
              <a:gd name="T4" fmla="*/ 444 w 676"/>
              <a:gd name="T5" fmla="*/ 16 h 778"/>
              <a:gd name="T6" fmla="*/ 493 w 676"/>
              <a:gd name="T7" fmla="*/ 37 h 778"/>
              <a:gd name="T8" fmla="*/ 538 w 676"/>
              <a:gd name="T9" fmla="*/ 65 h 778"/>
              <a:gd name="T10" fmla="*/ 576 w 676"/>
              <a:gd name="T11" fmla="*/ 98 h 778"/>
              <a:gd name="T12" fmla="*/ 610 w 676"/>
              <a:gd name="T13" fmla="*/ 138 h 778"/>
              <a:gd name="T14" fmla="*/ 637 w 676"/>
              <a:gd name="T15" fmla="*/ 182 h 778"/>
              <a:gd name="T16" fmla="*/ 658 w 676"/>
              <a:gd name="T17" fmla="*/ 230 h 778"/>
              <a:gd name="T18" fmla="*/ 671 w 676"/>
              <a:gd name="T19" fmla="*/ 282 h 778"/>
              <a:gd name="T20" fmla="*/ 676 w 676"/>
              <a:gd name="T21" fmla="*/ 337 h 778"/>
              <a:gd name="T22" fmla="*/ 671 w 676"/>
              <a:gd name="T23" fmla="*/ 389 h 778"/>
              <a:gd name="T24" fmla="*/ 659 w 676"/>
              <a:gd name="T25" fmla="*/ 439 h 778"/>
              <a:gd name="T26" fmla="*/ 640 w 676"/>
              <a:gd name="T27" fmla="*/ 487 h 778"/>
              <a:gd name="T28" fmla="*/ 615 w 676"/>
              <a:gd name="T29" fmla="*/ 531 h 778"/>
              <a:gd name="T30" fmla="*/ 582 w 676"/>
              <a:gd name="T31" fmla="*/ 570 h 778"/>
              <a:gd name="T32" fmla="*/ 543 w 676"/>
              <a:gd name="T33" fmla="*/ 604 h 778"/>
              <a:gd name="T34" fmla="*/ 500 w 676"/>
              <a:gd name="T35" fmla="*/ 632 h 778"/>
              <a:gd name="T36" fmla="*/ 453 w 676"/>
              <a:gd name="T37" fmla="*/ 655 h 778"/>
              <a:gd name="T38" fmla="*/ 428 w 676"/>
              <a:gd name="T39" fmla="*/ 667 h 778"/>
              <a:gd name="T40" fmla="*/ 405 w 676"/>
              <a:gd name="T41" fmla="*/ 684 h 778"/>
              <a:gd name="T42" fmla="*/ 388 w 676"/>
              <a:gd name="T43" fmla="*/ 707 h 778"/>
              <a:gd name="T44" fmla="*/ 337 w 676"/>
              <a:gd name="T45" fmla="*/ 778 h 778"/>
              <a:gd name="T46" fmla="*/ 288 w 676"/>
              <a:gd name="T47" fmla="*/ 707 h 778"/>
              <a:gd name="T48" fmla="*/ 269 w 676"/>
              <a:gd name="T49" fmla="*/ 684 h 778"/>
              <a:gd name="T50" fmla="*/ 245 w 676"/>
              <a:gd name="T51" fmla="*/ 667 h 778"/>
              <a:gd name="T52" fmla="*/ 218 w 676"/>
              <a:gd name="T53" fmla="*/ 653 h 778"/>
              <a:gd name="T54" fmla="*/ 174 w 676"/>
              <a:gd name="T55" fmla="*/ 632 h 778"/>
              <a:gd name="T56" fmla="*/ 135 w 676"/>
              <a:gd name="T57" fmla="*/ 607 h 778"/>
              <a:gd name="T58" fmla="*/ 99 w 676"/>
              <a:gd name="T59" fmla="*/ 576 h 778"/>
              <a:gd name="T60" fmla="*/ 68 w 676"/>
              <a:gd name="T61" fmla="*/ 542 h 778"/>
              <a:gd name="T62" fmla="*/ 43 w 676"/>
              <a:gd name="T63" fmla="*/ 503 h 778"/>
              <a:gd name="T64" fmla="*/ 24 w 676"/>
              <a:gd name="T65" fmla="*/ 462 h 778"/>
              <a:gd name="T66" fmla="*/ 9 w 676"/>
              <a:gd name="T67" fmla="*/ 417 h 778"/>
              <a:gd name="T68" fmla="*/ 1 w 676"/>
              <a:gd name="T69" fmla="*/ 370 h 778"/>
              <a:gd name="T70" fmla="*/ 0 w 676"/>
              <a:gd name="T71" fmla="*/ 322 h 778"/>
              <a:gd name="T72" fmla="*/ 6 w 676"/>
              <a:gd name="T73" fmla="*/ 271 h 778"/>
              <a:gd name="T74" fmla="*/ 19 w 676"/>
              <a:gd name="T75" fmla="*/ 224 h 778"/>
              <a:gd name="T76" fmla="*/ 39 w 676"/>
              <a:gd name="T77" fmla="*/ 179 h 778"/>
              <a:gd name="T78" fmla="*/ 65 w 676"/>
              <a:gd name="T79" fmla="*/ 138 h 778"/>
              <a:gd name="T80" fmla="*/ 95 w 676"/>
              <a:gd name="T81" fmla="*/ 101 h 778"/>
              <a:gd name="T82" fmla="*/ 132 w 676"/>
              <a:gd name="T83" fmla="*/ 69 h 778"/>
              <a:gd name="T84" fmla="*/ 172 w 676"/>
              <a:gd name="T85" fmla="*/ 43 h 778"/>
              <a:gd name="T86" fmla="*/ 217 w 676"/>
              <a:gd name="T87" fmla="*/ 22 h 778"/>
              <a:gd name="T88" fmla="*/ 263 w 676"/>
              <a:gd name="T89" fmla="*/ 7 h 778"/>
              <a:gd name="T90" fmla="*/ 313 w 676"/>
              <a:gd name="T91" fmla="*/ 0 h 778"/>
              <a:gd name="T92" fmla="*/ 337 w 676"/>
              <a:gd name="T93"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6" h="778">
                <a:moveTo>
                  <a:pt x="337" y="0"/>
                </a:moveTo>
                <a:lnTo>
                  <a:pt x="392" y="4"/>
                </a:lnTo>
                <a:lnTo>
                  <a:pt x="444" y="16"/>
                </a:lnTo>
                <a:lnTo>
                  <a:pt x="493" y="37"/>
                </a:lnTo>
                <a:lnTo>
                  <a:pt x="538" y="65"/>
                </a:lnTo>
                <a:lnTo>
                  <a:pt x="576" y="98"/>
                </a:lnTo>
                <a:lnTo>
                  <a:pt x="610" y="138"/>
                </a:lnTo>
                <a:lnTo>
                  <a:pt x="637" y="182"/>
                </a:lnTo>
                <a:lnTo>
                  <a:pt x="658" y="230"/>
                </a:lnTo>
                <a:lnTo>
                  <a:pt x="671" y="282"/>
                </a:lnTo>
                <a:lnTo>
                  <a:pt x="676" y="337"/>
                </a:lnTo>
                <a:lnTo>
                  <a:pt x="671" y="389"/>
                </a:lnTo>
                <a:lnTo>
                  <a:pt x="659" y="439"/>
                </a:lnTo>
                <a:lnTo>
                  <a:pt x="640" y="487"/>
                </a:lnTo>
                <a:lnTo>
                  <a:pt x="615" y="531"/>
                </a:lnTo>
                <a:lnTo>
                  <a:pt x="582" y="570"/>
                </a:lnTo>
                <a:lnTo>
                  <a:pt x="543" y="604"/>
                </a:lnTo>
                <a:lnTo>
                  <a:pt x="500" y="632"/>
                </a:lnTo>
                <a:lnTo>
                  <a:pt x="453" y="655"/>
                </a:lnTo>
                <a:lnTo>
                  <a:pt x="428" y="667"/>
                </a:lnTo>
                <a:lnTo>
                  <a:pt x="405" y="684"/>
                </a:lnTo>
                <a:lnTo>
                  <a:pt x="388" y="707"/>
                </a:lnTo>
                <a:lnTo>
                  <a:pt x="337" y="778"/>
                </a:lnTo>
                <a:lnTo>
                  <a:pt x="288" y="707"/>
                </a:lnTo>
                <a:lnTo>
                  <a:pt x="269" y="684"/>
                </a:lnTo>
                <a:lnTo>
                  <a:pt x="245" y="667"/>
                </a:lnTo>
                <a:lnTo>
                  <a:pt x="218" y="653"/>
                </a:lnTo>
                <a:lnTo>
                  <a:pt x="174" y="632"/>
                </a:lnTo>
                <a:lnTo>
                  <a:pt x="135" y="607"/>
                </a:lnTo>
                <a:lnTo>
                  <a:pt x="99" y="576"/>
                </a:lnTo>
                <a:lnTo>
                  <a:pt x="68" y="542"/>
                </a:lnTo>
                <a:lnTo>
                  <a:pt x="43" y="503"/>
                </a:lnTo>
                <a:lnTo>
                  <a:pt x="24" y="462"/>
                </a:lnTo>
                <a:lnTo>
                  <a:pt x="9" y="417"/>
                </a:lnTo>
                <a:lnTo>
                  <a:pt x="1" y="370"/>
                </a:lnTo>
                <a:lnTo>
                  <a:pt x="0" y="322"/>
                </a:lnTo>
                <a:lnTo>
                  <a:pt x="6" y="271"/>
                </a:lnTo>
                <a:lnTo>
                  <a:pt x="19" y="224"/>
                </a:lnTo>
                <a:lnTo>
                  <a:pt x="39" y="179"/>
                </a:lnTo>
                <a:lnTo>
                  <a:pt x="65" y="138"/>
                </a:lnTo>
                <a:lnTo>
                  <a:pt x="95" y="101"/>
                </a:lnTo>
                <a:lnTo>
                  <a:pt x="132" y="69"/>
                </a:lnTo>
                <a:lnTo>
                  <a:pt x="172" y="43"/>
                </a:lnTo>
                <a:lnTo>
                  <a:pt x="217" y="22"/>
                </a:lnTo>
                <a:lnTo>
                  <a:pt x="263" y="7"/>
                </a:lnTo>
                <a:lnTo>
                  <a:pt x="313" y="0"/>
                </a:lnTo>
                <a:lnTo>
                  <a:pt x="337" y="0"/>
                </a:lnTo>
                <a:close/>
              </a:path>
            </a:pathLst>
          </a:custGeom>
          <a:solidFill>
            <a:srgbClr val="568484">
              <a:alpha val="15000"/>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稻壳儿榴莲果果"/>
          <p:cNvSpPr>
            <a:spLocks/>
          </p:cNvSpPr>
          <p:nvPr/>
        </p:nvSpPr>
        <p:spPr bwMode="auto">
          <a:xfrm>
            <a:off x="1514372" y="2220799"/>
            <a:ext cx="1727629" cy="1953463"/>
          </a:xfrm>
          <a:custGeom>
            <a:avLst/>
            <a:gdLst>
              <a:gd name="T0" fmla="*/ 283 w 611"/>
              <a:gd name="T1" fmla="*/ 0 h 691"/>
              <a:gd name="T2" fmla="*/ 335 w 611"/>
              <a:gd name="T3" fmla="*/ 0 h 691"/>
              <a:gd name="T4" fmla="*/ 386 w 611"/>
              <a:gd name="T5" fmla="*/ 9 h 691"/>
              <a:gd name="T6" fmla="*/ 432 w 611"/>
              <a:gd name="T7" fmla="*/ 27 h 691"/>
              <a:gd name="T8" fmla="*/ 475 w 611"/>
              <a:gd name="T9" fmla="*/ 51 h 691"/>
              <a:gd name="T10" fmla="*/ 513 w 611"/>
              <a:gd name="T11" fmla="*/ 82 h 691"/>
              <a:gd name="T12" fmla="*/ 546 w 611"/>
              <a:gd name="T13" fmla="*/ 118 h 691"/>
              <a:gd name="T14" fmla="*/ 574 w 611"/>
              <a:gd name="T15" fmla="*/ 159 h 691"/>
              <a:gd name="T16" fmla="*/ 594 w 611"/>
              <a:gd name="T17" fmla="*/ 204 h 691"/>
              <a:gd name="T18" fmla="*/ 607 w 611"/>
              <a:gd name="T19" fmla="*/ 253 h 691"/>
              <a:gd name="T20" fmla="*/ 611 w 611"/>
              <a:gd name="T21" fmla="*/ 305 h 691"/>
              <a:gd name="T22" fmla="*/ 607 w 611"/>
              <a:gd name="T23" fmla="*/ 354 h 691"/>
              <a:gd name="T24" fmla="*/ 595 w 611"/>
              <a:gd name="T25" fmla="*/ 400 h 691"/>
              <a:gd name="T26" fmla="*/ 577 w 611"/>
              <a:gd name="T27" fmla="*/ 443 h 691"/>
              <a:gd name="T28" fmla="*/ 554 w 611"/>
              <a:gd name="T29" fmla="*/ 483 h 691"/>
              <a:gd name="T30" fmla="*/ 525 w 611"/>
              <a:gd name="T31" fmla="*/ 519 h 691"/>
              <a:gd name="T32" fmla="*/ 490 w 611"/>
              <a:gd name="T33" fmla="*/ 548 h 691"/>
              <a:gd name="T34" fmla="*/ 451 w 611"/>
              <a:gd name="T35" fmla="*/ 574 h 691"/>
              <a:gd name="T36" fmla="*/ 409 w 611"/>
              <a:gd name="T37" fmla="*/ 593 h 691"/>
              <a:gd name="T38" fmla="*/ 378 w 611"/>
              <a:gd name="T39" fmla="*/ 608 h 691"/>
              <a:gd name="T40" fmla="*/ 350 w 611"/>
              <a:gd name="T41" fmla="*/ 630 h 691"/>
              <a:gd name="T42" fmla="*/ 328 w 611"/>
              <a:gd name="T43" fmla="*/ 657 h 691"/>
              <a:gd name="T44" fmla="*/ 304 w 611"/>
              <a:gd name="T45" fmla="*/ 691 h 691"/>
              <a:gd name="T46" fmla="*/ 282 w 611"/>
              <a:gd name="T47" fmla="*/ 657 h 691"/>
              <a:gd name="T48" fmla="*/ 258 w 611"/>
              <a:gd name="T49" fmla="*/ 629 h 691"/>
              <a:gd name="T50" fmla="*/ 228 w 611"/>
              <a:gd name="T51" fmla="*/ 608 h 691"/>
              <a:gd name="T52" fmla="*/ 196 w 611"/>
              <a:gd name="T53" fmla="*/ 592 h 691"/>
              <a:gd name="T54" fmla="*/ 153 w 611"/>
              <a:gd name="T55" fmla="*/ 571 h 691"/>
              <a:gd name="T56" fmla="*/ 114 w 611"/>
              <a:gd name="T57" fmla="*/ 544 h 691"/>
              <a:gd name="T58" fmla="*/ 80 w 611"/>
              <a:gd name="T59" fmla="*/ 513 h 691"/>
              <a:gd name="T60" fmla="*/ 50 w 611"/>
              <a:gd name="T61" fmla="*/ 476 h 691"/>
              <a:gd name="T62" fmla="*/ 28 w 611"/>
              <a:gd name="T63" fmla="*/ 434 h 691"/>
              <a:gd name="T64" fmla="*/ 10 w 611"/>
              <a:gd name="T65" fmla="*/ 389 h 691"/>
              <a:gd name="T66" fmla="*/ 1 w 611"/>
              <a:gd name="T67" fmla="*/ 342 h 691"/>
              <a:gd name="T68" fmla="*/ 0 w 611"/>
              <a:gd name="T69" fmla="*/ 291 h 691"/>
              <a:gd name="T70" fmla="*/ 6 w 611"/>
              <a:gd name="T71" fmla="*/ 241 h 691"/>
              <a:gd name="T72" fmla="*/ 20 w 611"/>
              <a:gd name="T73" fmla="*/ 193 h 691"/>
              <a:gd name="T74" fmla="*/ 41 w 611"/>
              <a:gd name="T75" fmla="*/ 149 h 691"/>
              <a:gd name="T76" fmla="*/ 69 w 611"/>
              <a:gd name="T77" fmla="*/ 110 h 691"/>
              <a:gd name="T78" fmla="*/ 104 w 611"/>
              <a:gd name="T79" fmla="*/ 75 h 691"/>
              <a:gd name="T80" fmla="*/ 142 w 611"/>
              <a:gd name="T81" fmla="*/ 46 h 691"/>
              <a:gd name="T82" fmla="*/ 185 w 611"/>
              <a:gd name="T83" fmla="*/ 23 h 691"/>
              <a:gd name="T84" fmla="*/ 233 w 611"/>
              <a:gd name="T85" fmla="*/ 8 h 691"/>
              <a:gd name="T86" fmla="*/ 283 w 611"/>
              <a:gd name="T87" fmla="*/ 0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1" h="691">
                <a:moveTo>
                  <a:pt x="283" y="0"/>
                </a:moveTo>
                <a:lnTo>
                  <a:pt x="335" y="0"/>
                </a:lnTo>
                <a:lnTo>
                  <a:pt x="386" y="9"/>
                </a:lnTo>
                <a:lnTo>
                  <a:pt x="432" y="27"/>
                </a:lnTo>
                <a:lnTo>
                  <a:pt x="475" y="51"/>
                </a:lnTo>
                <a:lnTo>
                  <a:pt x="513" y="82"/>
                </a:lnTo>
                <a:lnTo>
                  <a:pt x="546" y="118"/>
                </a:lnTo>
                <a:lnTo>
                  <a:pt x="574" y="159"/>
                </a:lnTo>
                <a:lnTo>
                  <a:pt x="594" y="204"/>
                </a:lnTo>
                <a:lnTo>
                  <a:pt x="607" y="253"/>
                </a:lnTo>
                <a:lnTo>
                  <a:pt x="611" y="305"/>
                </a:lnTo>
                <a:lnTo>
                  <a:pt x="607" y="354"/>
                </a:lnTo>
                <a:lnTo>
                  <a:pt x="595" y="400"/>
                </a:lnTo>
                <a:lnTo>
                  <a:pt x="577" y="443"/>
                </a:lnTo>
                <a:lnTo>
                  <a:pt x="554" y="483"/>
                </a:lnTo>
                <a:lnTo>
                  <a:pt x="525" y="519"/>
                </a:lnTo>
                <a:lnTo>
                  <a:pt x="490" y="548"/>
                </a:lnTo>
                <a:lnTo>
                  <a:pt x="451" y="574"/>
                </a:lnTo>
                <a:lnTo>
                  <a:pt x="409" y="593"/>
                </a:lnTo>
                <a:lnTo>
                  <a:pt x="378" y="608"/>
                </a:lnTo>
                <a:lnTo>
                  <a:pt x="350" y="630"/>
                </a:lnTo>
                <a:lnTo>
                  <a:pt x="328" y="657"/>
                </a:lnTo>
                <a:lnTo>
                  <a:pt x="304" y="691"/>
                </a:lnTo>
                <a:lnTo>
                  <a:pt x="282" y="657"/>
                </a:lnTo>
                <a:lnTo>
                  <a:pt x="258" y="629"/>
                </a:lnTo>
                <a:lnTo>
                  <a:pt x="228" y="608"/>
                </a:lnTo>
                <a:lnTo>
                  <a:pt x="196" y="592"/>
                </a:lnTo>
                <a:lnTo>
                  <a:pt x="153" y="571"/>
                </a:lnTo>
                <a:lnTo>
                  <a:pt x="114" y="544"/>
                </a:lnTo>
                <a:lnTo>
                  <a:pt x="80" y="513"/>
                </a:lnTo>
                <a:lnTo>
                  <a:pt x="50" y="476"/>
                </a:lnTo>
                <a:lnTo>
                  <a:pt x="28" y="434"/>
                </a:lnTo>
                <a:lnTo>
                  <a:pt x="10" y="389"/>
                </a:lnTo>
                <a:lnTo>
                  <a:pt x="1" y="342"/>
                </a:lnTo>
                <a:lnTo>
                  <a:pt x="0" y="291"/>
                </a:lnTo>
                <a:lnTo>
                  <a:pt x="6" y="241"/>
                </a:lnTo>
                <a:lnTo>
                  <a:pt x="20" y="193"/>
                </a:lnTo>
                <a:lnTo>
                  <a:pt x="41" y="149"/>
                </a:lnTo>
                <a:lnTo>
                  <a:pt x="69" y="110"/>
                </a:lnTo>
                <a:lnTo>
                  <a:pt x="104" y="75"/>
                </a:lnTo>
                <a:lnTo>
                  <a:pt x="142" y="46"/>
                </a:lnTo>
                <a:lnTo>
                  <a:pt x="185" y="23"/>
                </a:lnTo>
                <a:lnTo>
                  <a:pt x="233" y="8"/>
                </a:lnTo>
                <a:lnTo>
                  <a:pt x="283" y="0"/>
                </a:lnTo>
                <a:close/>
              </a:path>
            </a:pathLst>
          </a:custGeom>
          <a:solidFill>
            <a:srgbClr val="56848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稻壳儿榴莲果果"/>
          <p:cNvSpPr>
            <a:spLocks/>
          </p:cNvSpPr>
          <p:nvPr/>
        </p:nvSpPr>
        <p:spPr bwMode="auto">
          <a:xfrm>
            <a:off x="3885823" y="2130465"/>
            <a:ext cx="1902652" cy="2196236"/>
          </a:xfrm>
          <a:custGeom>
            <a:avLst/>
            <a:gdLst>
              <a:gd name="T0" fmla="*/ 337 w 674"/>
              <a:gd name="T1" fmla="*/ 0 h 778"/>
              <a:gd name="T2" fmla="*/ 392 w 674"/>
              <a:gd name="T3" fmla="*/ 4 h 778"/>
              <a:gd name="T4" fmla="*/ 444 w 674"/>
              <a:gd name="T5" fmla="*/ 16 h 778"/>
              <a:gd name="T6" fmla="*/ 492 w 674"/>
              <a:gd name="T7" fmla="*/ 37 h 778"/>
              <a:gd name="T8" fmla="*/ 536 w 674"/>
              <a:gd name="T9" fmla="*/ 65 h 778"/>
              <a:gd name="T10" fmla="*/ 576 w 674"/>
              <a:gd name="T11" fmla="*/ 98 h 778"/>
              <a:gd name="T12" fmla="*/ 609 w 674"/>
              <a:gd name="T13" fmla="*/ 138 h 778"/>
              <a:gd name="T14" fmla="*/ 637 w 674"/>
              <a:gd name="T15" fmla="*/ 182 h 778"/>
              <a:gd name="T16" fmla="*/ 658 w 674"/>
              <a:gd name="T17" fmla="*/ 230 h 778"/>
              <a:gd name="T18" fmla="*/ 670 w 674"/>
              <a:gd name="T19" fmla="*/ 282 h 778"/>
              <a:gd name="T20" fmla="*/ 674 w 674"/>
              <a:gd name="T21" fmla="*/ 337 h 778"/>
              <a:gd name="T22" fmla="*/ 671 w 674"/>
              <a:gd name="T23" fmla="*/ 389 h 778"/>
              <a:gd name="T24" fmla="*/ 658 w 674"/>
              <a:gd name="T25" fmla="*/ 439 h 778"/>
              <a:gd name="T26" fmla="*/ 639 w 674"/>
              <a:gd name="T27" fmla="*/ 487 h 778"/>
              <a:gd name="T28" fmla="*/ 613 w 674"/>
              <a:gd name="T29" fmla="*/ 531 h 778"/>
              <a:gd name="T30" fmla="*/ 581 w 674"/>
              <a:gd name="T31" fmla="*/ 570 h 778"/>
              <a:gd name="T32" fmla="*/ 544 w 674"/>
              <a:gd name="T33" fmla="*/ 604 h 778"/>
              <a:gd name="T34" fmla="*/ 500 w 674"/>
              <a:gd name="T35" fmla="*/ 632 h 778"/>
              <a:gd name="T36" fmla="*/ 451 w 674"/>
              <a:gd name="T37" fmla="*/ 655 h 778"/>
              <a:gd name="T38" fmla="*/ 428 w 674"/>
              <a:gd name="T39" fmla="*/ 667 h 778"/>
              <a:gd name="T40" fmla="*/ 405 w 674"/>
              <a:gd name="T41" fmla="*/ 684 h 778"/>
              <a:gd name="T42" fmla="*/ 386 w 674"/>
              <a:gd name="T43" fmla="*/ 707 h 778"/>
              <a:gd name="T44" fmla="*/ 337 w 674"/>
              <a:gd name="T45" fmla="*/ 778 h 778"/>
              <a:gd name="T46" fmla="*/ 287 w 674"/>
              <a:gd name="T47" fmla="*/ 707 h 778"/>
              <a:gd name="T48" fmla="*/ 269 w 674"/>
              <a:gd name="T49" fmla="*/ 684 h 778"/>
              <a:gd name="T50" fmla="*/ 245 w 674"/>
              <a:gd name="T51" fmla="*/ 667 h 778"/>
              <a:gd name="T52" fmla="*/ 217 w 674"/>
              <a:gd name="T53" fmla="*/ 653 h 778"/>
              <a:gd name="T54" fmla="*/ 174 w 674"/>
              <a:gd name="T55" fmla="*/ 632 h 778"/>
              <a:gd name="T56" fmla="*/ 134 w 674"/>
              <a:gd name="T57" fmla="*/ 607 h 778"/>
              <a:gd name="T58" fmla="*/ 98 w 674"/>
              <a:gd name="T59" fmla="*/ 576 h 778"/>
              <a:gd name="T60" fmla="*/ 68 w 674"/>
              <a:gd name="T61" fmla="*/ 542 h 778"/>
              <a:gd name="T62" fmla="*/ 43 w 674"/>
              <a:gd name="T63" fmla="*/ 503 h 778"/>
              <a:gd name="T64" fmla="*/ 22 w 674"/>
              <a:gd name="T65" fmla="*/ 462 h 778"/>
              <a:gd name="T66" fmla="*/ 9 w 674"/>
              <a:gd name="T67" fmla="*/ 417 h 778"/>
              <a:gd name="T68" fmla="*/ 0 w 674"/>
              <a:gd name="T69" fmla="*/ 370 h 778"/>
              <a:gd name="T70" fmla="*/ 0 w 674"/>
              <a:gd name="T71" fmla="*/ 322 h 778"/>
              <a:gd name="T72" fmla="*/ 6 w 674"/>
              <a:gd name="T73" fmla="*/ 271 h 778"/>
              <a:gd name="T74" fmla="*/ 19 w 674"/>
              <a:gd name="T75" fmla="*/ 224 h 778"/>
              <a:gd name="T76" fmla="*/ 39 w 674"/>
              <a:gd name="T77" fmla="*/ 179 h 778"/>
              <a:gd name="T78" fmla="*/ 64 w 674"/>
              <a:gd name="T79" fmla="*/ 138 h 778"/>
              <a:gd name="T80" fmla="*/ 95 w 674"/>
              <a:gd name="T81" fmla="*/ 101 h 778"/>
              <a:gd name="T82" fmla="*/ 131 w 674"/>
              <a:gd name="T83" fmla="*/ 69 h 778"/>
              <a:gd name="T84" fmla="*/ 171 w 674"/>
              <a:gd name="T85" fmla="*/ 43 h 778"/>
              <a:gd name="T86" fmla="*/ 215 w 674"/>
              <a:gd name="T87" fmla="*/ 22 h 778"/>
              <a:gd name="T88" fmla="*/ 263 w 674"/>
              <a:gd name="T89" fmla="*/ 7 h 778"/>
              <a:gd name="T90" fmla="*/ 313 w 674"/>
              <a:gd name="T91" fmla="*/ 0 h 778"/>
              <a:gd name="T92" fmla="*/ 337 w 674"/>
              <a:gd name="T93"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4" h="778">
                <a:moveTo>
                  <a:pt x="337" y="0"/>
                </a:moveTo>
                <a:lnTo>
                  <a:pt x="392" y="4"/>
                </a:lnTo>
                <a:lnTo>
                  <a:pt x="444" y="16"/>
                </a:lnTo>
                <a:lnTo>
                  <a:pt x="492" y="37"/>
                </a:lnTo>
                <a:lnTo>
                  <a:pt x="536" y="65"/>
                </a:lnTo>
                <a:lnTo>
                  <a:pt x="576" y="98"/>
                </a:lnTo>
                <a:lnTo>
                  <a:pt x="609" y="138"/>
                </a:lnTo>
                <a:lnTo>
                  <a:pt x="637" y="182"/>
                </a:lnTo>
                <a:lnTo>
                  <a:pt x="658" y="230"/>
                </a:lnTo>
                <a:lnTo>
                  <a:pt x="670" y="282"/>
                </a:lnTo>
                <a:lnTo>
                  <a:pt x="674" y="337"/>
                </a:lnTo>
                <a:lnTo>
                  <a:pt x="671" y="389"/>
                </a:lnTo>
                <a:lnTo>
                  <a:pt x="658" y="439"/>
                </a:lnTo>
                <a:lnTo>
                  <a:pt x="639" y="487"/>
                </a:lnTo>
                <a:lnTo>
                  <a:pt x="613" y="531"/>
                </a:lnTo>
                <a:lnTo>
                  <a:pt x="581" y="570"/>
                </a:lnTo>
                <a:lnTo>
                  <a:pt x="544" y="604"/>
                </a:lnTo>
                <a:lnTo>
                  <a:pt x="500" y="632"/>
                </a:lnTo>
                <a:lnTo>
                  <a:pt x="451" y="655"/>
                </a:lnTo>
                <a:lnTo>
                  <a:pt x="428" y="667"/>
                </a:lnTo>
                <a:lnTo>
                  <a:pt x="405" y="684"/>
                </a:lnTo>
                <a:lnTo>
                  <a:pt x="386" y="707"/>
                </a:lnTo>
                <a:lnTo>
                  <a:pt x="337" y="778"/>
                </a:lnTo>
                <a:lnTo>
                  <a:pt x="287" y="707"/>
                </a:lnTo>
                <a:lnTo>
                  <a:pt x="269" y="684"/>
                </a:lnTo>
                <a:lnTo>
                  <a:pt x="245" y="667"/>
                </a:lnTo>
                <a:lnTo>
                  <a:pt x="217" y="653"/>
                </a:lnTo>
                <a:lnTo>
                  <a:pt x="174" y="632"/>
                </a:lnTo>
                <a:lnTo>
                  <a:pt x="134" y="607"/>
                </a:lnTo>
                <a:lnTo>
                  <a:pt x="98" y="576"/>
                </a:lnTo>
                <a:lnTo>
                  <a:pt x="68" y="542"/>
                </a:lnTo>
                <a:lnTo>
                  <a:pt x="43" y="503"/>
                </a:lnTo>
                <a:lnTo>
                  <a:pt x="22" y="462"/>
                </a:lnTo>
                <a:lnTo>
                  <a:pt x="9" y="417"/>
                </a:lnTo>
                <a:lnTo>
                  <a:pt x="0" y="370"/>
                </a:lnTo>
                <a:lnTo>
                  <a:pt x="0" y="322"/>
                </a:lnTo>
                <a:lnTo>
                  <a:pt x="6" y="271"/>
                </a:lnTo>
                <a:lnTo>
                  <a:pt x="19" y="224"/>
                </a:lnTo>
                <a:lnTo>
                  <a:pt x="39" y="179"/>
                </a:lnTo>
                <a:lnTo>
                  <a:pt x="64" y="138"/>
                </a:lnTo>
                <a:lnTo>
                  <a:pt x="95" y="101"/>
                </a:lnTo>
                <a:lnTo>
                  <a:pt x="131" y="69"/>
                </a:lnTo>
                <a:lnTo>
                  <a:pt x="171" y="43"/>
                </a:lnTo>
                <a:lnTo>
                  <a:pt x="215" y="22"/>
                </a:lnTo>
                <a:lnTo>
                  <a:pt x="263" y="7"/>
                </a:lnTo>
                <a:lnTo>
                  <a:pt x="313" y="0"/>
                </a:lnTo>
                <a:lnTo>
                  <a:pt x="337" y="0"/>
                </a:lnTo>
                <a:close/>
              </a:path>
            </a:pathLst>
          </a:custGeom>
          <a:solidFill>
            <a:srgbClr val="FD7A7D">
              <a:alpha val="23000"/>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稻壳儿榴莲果果"/>
          <p:cNvSpPr>
            <a:spLocks/>
          </p:cNvSpPr>
          <p:nvPr/>
        </p:nvSpPr>
        <p:spPr bwMode="auto">
          <a:xfrm>
            <a:off x="3976157" y="2220799"/>
            <a:ext cx="1727629" cy="1953463"/>
          </a:xfrm>
          <a:custGeom>
            <a:avLst/>
            <a:gdLst>
              <a:gd name="T0" fmla="*/ 284 w 612"/>
              <a:gd name="T1" fmla="*/ 0 h 691"/>
              <a:gd name="T2" fmla="*/ 337 w 612"/>
              <a:gd name="T3" fmla="*/ 0 h 691"/>
              <a:gd name="T4" fmla="*/ 386 w 612"/>
              <a:gd name="T5" fmla="*/ 9 h 691"/>
              <a:gd name="T6" fmla="*/ 434 w 612"/>
              <a:gd name="T7" fmla="*/ 27 h 691"/>
              <a:gd name="T8" fmla="*/ 477 w 612"/>
              <a:gd name="T9" fmla="*/ 51 h 691"/>
              <a:gd name="T10" fmla="*/ 516 w 612"/>
              <a:gd name="T11" fmla="*/ 82 h 691"/>
              <a:gd name="T12" fmla="*/ 548 w 612"/>
              <a:gd name="T13" fmla="*/ 118 h 691"/>
              <a:gd name="T14" fmla="*/ 575 w 612"/>
              <a:gd name="T15" fmla="*/ 159 h 691"/>
              <a:gd name="T16" fmla="*/ 596 w 612"/>
              <a:gd name="T17" fmla="*/ 204 h 691"/>
              <a:gd name="T18" fmla="*/ 608 w 612"/>
              <a:gd name="T19" fmla="*/ 253 h 691"/>
              <a:gd name="T20" fmla="*/ 612 w 612"/>
              <a:gd name="T21" fmla="*/ 305 h 691"/>
              <a:gd name="T22" fmla="*/ 608 w 612"/>
              <a:gd name="T23" fmla="*/ 354 h 691"/>
              <a:gd name="T24" fmla="*/ 597 w 612"/>
              <a:gd name="T25" fmla="*/ 400 h 691"/>
              <a:gd name="T26" fmla="*/ 579 w 612"/>
              <a:gd name="T27" fmla="*/ 443 h 691"/>
              <a:gd name="T28" fmla="*/ 556 w 612"/>
              <a:gd name="T29" fmla="*/ 483 h 691"/>
              <a:gd name="T30" fmla="*/ 526 w 612"/>
              <a:gd name="T31" fmla="*/ 519 h 691"/>
              <a:gd name="T32" fmla="*/ 492 w 612"/>
              <a:gd name="T33" fmla="*/ 548 h 691"/>
              <a:gd name="T34" fmla="*/ 453 w 612"/>
              <a:gd name="T35" fmla="*/ 574 h 691"/>
              <a:gd name="T36" fmla="*/ 410 w 612"/>
              <a:gd name="T37" fmla="*/ 593 h 691"/>
              <a:gd name="T38" fmla="*/ 379 w 612"/>
              <a:gd name="T39" fmla="*/ 608 h 691"/>
              <a:gd name="T40" fmla="*/ 352 w 612"/>
              <a:gd name="T41" fmla="*/ 630 h 691"/>
              <a:gd name="T42" fmla="*/ 330 w 612"/>
              <a:gd name="T43" fmla="*/ 657 h 691"/>
              <a:gd name="T44" fmla="*/ 306 w 612"/>
              <a:gd name="T45" fmla="*/ 691 h 691"/>
              <a:gd name="T46" fmla="*/ 282 w 612"/>
              <a:gd name="T47" fmla="*/ 657 h 691"/>
              <a:gd name="T48" fmla="*/ 259 w 612"/>
              <a:gd name="T49" fmla="*/ 629 h 691"/>
              <a:gd name="T50" fmla="*/ 230 w 612"/>
              <a:gd name="T51" fmla="*/ 608 h 691"/>
              <a:gd name="T52" fmla="*/ 198 w 612"/>
              <a:gd name="T53" fmla="*/ 592 h 691"/>
              <a:gd name="T54" fmla="*/ 155 w 612"/>
              <a:gd name="T55" fmla="*/ 571 h 691"/>
              <a:gd name="T56" fmla="*/ 115 w 612"/>
              <a:gd name="T57" fmla="*/ 544 h 691"/>
              <a:gd name="T58" fmla="*/ 80 w 612"/>
              <a:gd name="T59" fmla="*/ 513 h 691"/>
              <a:gd name="T60" fmla="*/ 52 w 612"/>
              <a:gd name="T61" fmla="*/ 476 h 691"/>
              <a:gd name="T62" fmla="*/ 28 w 612"/>
              <a:gd name="T63" fmla="*/ 434 h 691"/>
              <a:gd name="T64" fmla="*/ 12 w 612"/>
              <a:gd name="T65" fmla="*/ 389 h 691"/>
              <a:gd name="T66" fmla="*/ 2 w 612"/>
              <a:gd name="T67" fmla="*/ 342 h 691"/>
              <a:gd name="T68" fmla="*/ 0 w 612"/>
              <a:gd name="T69" fmla="*/ 291 h 691"/>
              <a:gd name="T70" fmla="*/ 6 w 612"/>
              <a:gd name="T71" fmla="*/ 241 h 691"/>
              <a:gd name="T72" fmla="*/ 21 w 612"/>
              <a:gd name="T73" fmla="*/ 193 h 691"/>
              <a:gd name="T74" fmla="*/ 43 w 612"/>
              <a:gd name="T75" fmla="*/ 149 h 691"/>
              <a:gd name="T76" fmla="*/ 70 w 612"/>
              <a:gd name="T77" fmla="*/ 110 h 691"/>
              <a:gd name="T78" fmla="*/ 104 w 612"/>
              <a:gd name="T79" fmla="*/ 75 h 691"/>
              <a:gd name="T80" fmla="*/ 144 w 612"/>
              <a:gd name="T81" fmla="*/ 46 h 691"/>
              <a:gd name="T82" fmla="*/ 187 w 612"/>
              <a:gd name="T83" fmla="*/ 23 h 691"/>
              <a:gd name="T84" fmla="*/ 233 w 612"/>
              <a:gd name="T85" fmla="*/ 8 h 691"/>
              <a:gd name="T86" fmla="*/ 284 w 612"/>
              <a:gd name="T87" fmla="*/ 0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2" h="691">
                <a:moveTo>
                  <a:pt x="284" y="0"/>
                </a:moveTo>
                <a:lnTo>
                  <a:pt x="337" y="0"/>
                </a:lnTo>
                <a:lnTo>
                  <a:pt x="386" y="9"/>
                </a:lnTo>
                <a:lnTo>
                  <a:pt x="434" y="27"/>
                </a:lnTo>
                <a:lnTo>
                  <a:pt x="477" y="51"/>
                </a:lnTo>
                <a:lnTo>
                  <a:pt x="516" y="82"/>
                </a:lnTo>
                <a:lnTo>
                  <a:pt x="548" y="118"/>
                </a:lnTo>
                <a:lnTo>
                  <a:pt x="575" y="159"/>
                </a:lnTo>
                <a:lnTo>
                  <a:pt x="596" y="204"/>
                </a:lnTo>
                <a:lnTo>
                  <a:pt x="608" y="253"/>
                </a:lnTo>
                <a:lnTo>
                  <a:pt x="612" y="305"/>
                </a:lnTo>
                <a:lnTo>
                  <a:pt x="608" y="354"/>
                </a:lnTo>
                <a:lnTo>
                  <a:pt x="597" y="400"/>
                </a:lnTo>
                <a:lnTo>
                  <a:pt x="579" y="443"/>
                </a:lnTo>
                <a:lnTo>
                  <a:pt x="556" y="483"/>
                </a:lnTo>
                <a:lnTo>
                  <a:pt x="526" y="519"/>
                </a:lnTo>
                <a:lnTo>
                  <a:pt x="492" y="548"/>
                </a:lnTo>
                <a:lnTo>
                  <a:pt x="453" y="574"/>
                </a:lnTo>
                <a:lnTo>
                  <a:pt x="410" y="593"/>
                </a:lnTo>
                <a:lnTo>
                  <a:pt x="379" y="608"/>
                </a:lnTo>
                <a:lnTo>
                  <a:pt x="352" y="630"/>
                </a:lnTo>
                <a:lnTo>
                  <a:pt x="330" y="657"/>
                </a:lnTo>
                <a:lnTo>
                  <a:pt x="306" y="691"/>
                </a:lnTo>
                <a:lnTo>
                  <a:pt x="282" y="657"/>
                </a:lnTo>
                <a:lnTo>
                  <a:pt x="259" y="629"/>
                </a:lnTo>
                <a:lnTo>
                  <a:pt x="230" y="608"/>
                </a:lnTo>
                <a:lnTo>
                  <a:pt x="198" y="592"/>
                </a:lnTo>
                <a:lnTo>
                  <a:pt x="155" y="571"/>
                </a:lnTo>
                <a:lnTo>
                  <a:pt x="115" y="544"/>
                </a:lnTo>
                <a:lnTo>
                  <a:pt x="80" y="513"/>
                </a:lnTo>
                <a:lnTo>
                  <a:pt x="52" y="476"/>
                </a:lnTo>
                <a:lnTo>
                  <a:pt x="28" y="434"/>
                </a:lnTo>
                <a:lnTo>
                  <a:pt x="12" y="389"/>
                </a:lnTo>
                <a:lnTo>
                  <a:pt x="2" y="342"/>
                </a:lnTo>
                <a:lnTo>
                  <a:pt x="0" y="291"/>
                </a:lnTo>
                <a:lnTo>
                  <a:pt x="6" y="241"/>
                </a:lnTo>
                <a:lnTo>
                  <a:pt x="21" y="193"/>
                </a:lnTo>
                <a:lnTo>
                  <a:pt x="43" y="149"/>
                </a:lnTo>
                <a:lnTo>
                  <a:pt x="70" y="110"/>
                </a:lnTo>
                <a:lnTo>
                  <a:pt x="104" y="75"/>
                </a:lnTo>
                <a:lnTo>
                  <a:pt x="144" y="46"/>
                </a:lnTo>
                <a:lnTo>
                  <a:pt x="187" y="23"/>
                </a:lnTo>
                <a:lnTo>
                  <a:pt x="233" y="8"/>
                </a:lnTo>
                <a:lnTo>
                  <a:pt x="284" y="0"/>
                </a:lnTo>
                <a:close/>
              </a:path>
            </a:pathLst>
          </a:custGeom>
          <a:solidFill>
            <a:srgbClr val="FD7A7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稻壳儿榴莲果果"/>
          <p:cNvSpPr>
            <a:spLocks/>
          </p:cNvSpPr>
          <p:nvPr/>
        </p:nvSpPr>
        <p:spPr bwMode="auto">
          <a:xfrm>
            <a:off x="6341964" y="2130465"/>
            <a:ext cx="1908296" cy="2196236"/>
          </a:xfrm>
          <a:custGeom>
            <a:avLst/>
            <a:gdLst>
              <a:gd name="T0" fmla="*/ 337 w 675"/>
              <a:gd name="T1" fmla="*/ 0 h 778"/>
              <a:gd name="T2" fmla="*/ 392 w 675"/>
              <a:gd name="T3" fmla="*/ 4 h 778"/>
              <a:gd name="T4" fmla="*/ 444 w 675"/>
              <a:gd name="T5" fmla="*/ 16 h 778"/>
              <a:gd name="T6" fmla="*/ 493 w 675"/>
              <a:gd name="T7" fmla="*/ 37 h 778"/>
              <a:gd name="T8" fmla="*/ 536 w 675"/>
              <a:gd name="T9" fmla="*/ 65 h 778"/>
              <a:gd name="T10" fmla="*/ 576 w 675"/>
              <a:gd name="T11" fmla="*/ 98 h 778"/>
              <a:gd name="T12" fmla="*/ 610 w 675"/>
              <a:gd name="T13" fmla="*/ 138 h 778"/>
              <a:gd name="T14" fmla="*/ 637 w 675"/>
              <a:gd name="T15" fmla="*/ 182 h 778"/>
              <a:gd name="T16" fmla="*/ 657 w 675"/>
              <a:gd name="T17" fmla="*/ 230 h 778"/>
              <a:gd name="T18" fmla="*/ 671 w 675"/>
              <a:gd name="T19" fmla="*/ 282 h 778"/>
              <a:gd name="T20" fmla="*/ 675 w 675"/>
              <a:gd name="T21" fmla="*/ 337 h 778"/>
              <a:gd name="T22" fmla="*/ 671 w 675"/>
              <a:gd name="T23" fmla="*/ 389 h 778"/>
              <a:gd name="T24" fmla="*/ 659 w 675"/>
              <a:gd name="T25" fmla="*/ 439 h 778"/>
              <a:gd name="T26" fmla="*/ 640 w 675"/>
              <a:gd name="T27" fmla="*/ 487 h 778"/>
              <a:gd name="T28" fmla="*/ 613 w 675"/>
              <a:gd name="T29" fmla="*/ 531 h 778"/>
              <a:gd name="T30" fmla="*/ 582 w 675"/>
              <a:gd name="T31" fmla="*/ 570 h 778"/>
              <a:gd name="T32" fmla="*/ 543 w 675"/>
              <a:gd name="T33" fmla="*/ 604 h 778"/>
              <a:gd name="T34" fmla="*/ 500 w 675"/>
              <a:gd name="T35" fmla="*/ 632 h 778"/>
              <a:gd name="T36" fmla="*/ 453 w 675"/>
              <a:gd name="T37" fmla="*/ 655 h 778"/>
              <a:gd name="T38" fmla="*/ 427 w 675"/>
              <a:gd name="T39" fmla="*/ 667 h 778"/>
              <a:gd name="T40" fmla="*/ 405 w 675"/>
              <a:gd name="T41" fmla="*/ 684 h 778"/>
              <a:gd name="T42" fmla="*/ 387 w 675"/>
              <a:gd name="T43" fmla="*/ 707 h 778"/>
              <a:gd name="T44" fmla="*/ 337 w 675"/>
              <a:gd name="T45" fmla="*/ 778 h 778"/>
              <a:gd name="T46" fmla="*/ 288 w 675"/>
              <a:gd name="T47" fmla="*/ 707 h 778"/>
              <a:gd name="T48" fmla="*/ 268 w 675"/>
              <a:gd name="T49" fmla="*/ 684 h 778"/>
              <a:gd name="T50" fmla="*/ 245 w 675"/>
              <a:gd name="T51" fmla="*/ 667 h 778"/>
              <a:gd name="T52" fmla="*/ 218 w 675"/>
              <a:gd name="T53" fmla="*/ 653 h 778"/>
              <a:gd name="T54" fmla="*/ 173 w 675"/>
              <a:gd name="T55" fmla="*/ 632 h 778"/>
              <a:gd name="T56" fmla="*/ 135 w 675"/>
              <a:gd name="T57" fmla="*/ 607 h 778"/>
              <a:gd name="T58" fmla="*/ 99 w 675"/>
              <a:gd name="T59" fmla="*/ 576 h 778"/>
              <a:gd name="T60" fmla="*/ 68 w 675"/>
              <a:gd name="T61" fmla="*/ 542 h 778"/>
              <a:gd name="T62" fmla="*/ 43 w 675"/>
              <a:gd name="T63" fmla="*/ 503 h 778"/>
              <a:gd name="T64" fmla="*/ 23 w 675"/>
              <a:gd name="T65" fmla="*/ 462 h 778"/>
              <a:gd name="T66" fmla="*/ 9 w 675"/>
              <a:gd name="T67" fmla="*/ 417 h 778"/>
              <a:gd name="T68" fmla="*/ 1 w 675"/>
              <a:gd name="T69" fmla="*/ 370 h 778"/>
              <a:gd name="T70" fmla="*/ 0 w 675"/>
              <a:gd name="T71" fmla="*/ 322 h 778"/>
              <a:gd name="T72" fmla="*/ 6 w 675"/>
              <a:gd name="T73" fmla="*/ 271 h 778"/>
              <a:gd name="T74" fmla="*/ 19 w 675"/>
              <a:gd name="T75" fmla="*/ 224 h 778"/>
              <a:gd name="T76" fmla="*/ 38 w 675"/>
              <a:gd name="T77" fmla="*/ 179 h 778"/>
              <a:gd name="T78" fmla="*/ 64 w 675"/>
              <a:gd name="T79" fmla="*/ 138 h 778"/>
              <a:gd name="T80" fmla="*/ 95 w 675"/>
              <a:gd name="T81" fmla="*/ 101 h 778"/>
              <a:gd name="T82" fmla="*/ 132 w 675"/>
              <a:gd name="T83" fmla="*/ 69 h 778"/>
              <a:gd name="T84" fmla="*/ 172 w 675"/>
              <a:gd name="T85" fmla="*/ 43 h 778"/>
              <a:gd name="T86" fmla="*/ 215 w 675"/>
              <a:gd name="T87" fmla="*/ 22 h 778"/>
              <a:gd name="T88" fmla="*/ 263 w 675"/>
              <a:gd name="T89" fmla="*/ 7 h 778"/>
              <a:gd name="T90" fmla="*/ 313 w 675"/>
              <a:gd name="T91" fmla="*/ 0 h 778"/>
              <a:gd name="T92" fmla="*/ 337 w 675"/>
              <a:gd name="T93"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5" h="778">
                <a:moveTo>
                  <a:pt x="337" y="0"/>
                </a:moveTo>
                <a:lnTo>
                  <a:pt x="392" y="4"/>
                </a:lnTo>
                <a:lnTo>
                  <a:pt x="444" y="16"/>
                </a:lnTo>
                <a:lnTo>
                  <a:pt x="493" y="37"/>
                </a:lnTo>
                <a:lnTo>
                  <a:pt x="536" y="65"/>
                </a:lnTo>
                <a:lnTo>
                  <a:pt x="576" y="98"/>
                </a:lnTo>
                <a:lnTo>
                  <a:pt x="610" y="138"/>
                </a:lnTo>
                <a:lnTo>
                  <a:pt x="637" y="182"/>
                </a:lnTo>
                <a:lnTo>
                  <a:pt x="657" y="230"/>
                </a:lnTo>
                <a:lnTo>
                  <a:pt x="671" y="282"/>
                </a:lnTo>
                <a:lnTo>
                  <a:pt x="675" y="337"/>
                </a:lnTo>
                <a:lnTo>
                  <a:pt x="671" y="389"/>
                </a:lnTo>
                <a:lnTo>
                  <a:pt x="659" y="439"/>
                </a:lnTo>
                <a:lnTo>
                  <a:pt x="640" y="487"/>
                </a:lnTo>
                <a:lnTo>
                  <a:pt x="613" y="531"/>
                </a:lnTo>
                <a:lnTo>
                  <a:pt x="582" y="570"/>
                </a:lnTo>
                <a:lnTo>
                  <a:pt x="543" y="604"/>
                </a:lnTo>
                <a:lnTo>
                  <a:pt x="500" y="632"/>
                </a:lnTo>
                <a:lnTo>
                  <a:pt x="453" y="655"/>
                </a:lnTo>
                <a:lnTo>
                  <a:pt x="427" y="667"/>
                </a:lnTo>
                <a:lnTo>
                  <a:pt x="405" y="684"/>
                </a:lnTo>
                <a:lnTo>
                  <a:pt x="387" y="707"/>
                </a:lnTo>
                <a:lnTo>
                  <a:pt x="337" y="778"/>
                </a:lnTo>
                <a:lnTo>
                  <a:pt x="288" y="707"/>
                </a:lnTo>
                <a:lnTo>
                  <a:pt x="268" y="684"/>
                </a:lnTo>
                <a:lnTo>
                  <a:pt x="245" y="667"/>
                </a:lnTo>
                <a:lnTo>
                  <a:pt x="218" y="653"/>
                </a:lnTo>
                <a:lnTo>
                  <a:pt x="173" y="632"/>
                </a:lnTo>
                <a:lnTo>
                  <a:pt x="135" y="607"/>
                </a:lnTo>
                <a:lnTo>
                  <a:pt x="99" y="576"/>
                </a:lnTo>
                <a:lnTo>
                  <a:pt x="68" y="542"/>
                </a:lnTo>
                <a:lnTo>
                  <a:pt x="43" y="503"/>
                </a:lnTo>
                <a:lnTo>
                  <a:pt x="23" y="462"/>
                </a:lnTo>
                <a:lnTo>
                  <a:pt x="9" y="417"/>
                </a:lnTo>
                <a:lnTo>
                  <a:pt x="1" y="370"/>
                </a:lnTo>
                <a:lnTo>
                  <a:pt x="0" y="322"/>
                </a:lnTo>
                <a:lnTo>
                  <a:pt x="6" y="271"/>
                </a:lnTo>
                <a:lnTo>
                  <a:pt x="19" y="224"/>
                </a:lnTo>
                <a:lnTo>
                  <a:pt x="38" y="179"/>
                </a:lnTo>
                <a:lnTo>
                  <a:pt x="64" y="138"/>
                </a:lnTo>
                <a:lnTo>
                  <a:pt x="95" y="101"/>
                </a:lnTo>
                <a:lnTo>
                  <a:pt x="132" y="69"/>
                </a:lnTo>
                <a:lnTo>
                  <a:pt x="172" y="43"/>
                </a:lnTo>
                <a:lnTo>
                  <a:pt x="215" y="22"/>
                </a:lnTo>
                <a:lnTo>
                  <a:pt x="263" y="7"/>
                </a:lnTo>
                <a:lnTo>
                  <a:pt x="313" y="0"/>
                </a:lnTo>
                <a:lnTo>
                  <a:pt x="337" y="0"/>
                </a:lnTo>
                <a:close/>
              </a:path>
            </a:pathLst>
          </a:custGeom>
          <a:solidFill>
            <a:srgbClr val="568484">
              <a:alpha val="15000"/>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稻壳儿榴莲果果"/>
          <p:cNvSpPr>
            <a:spLocks/>
          </p:cNvSpPr>
          <p:nvPr/>
        </p:nvSpPr>
        <p:spPr bwMode="auto">
          <a:xfrm>
            <a:off x="6432298" y="2220799"/>
            <a:ext cx="1727629" cy="1953463"/>
          </a:xfrm>
          <a:custGeom>
            <a:avLst/>
            <a:gdLst>
              <a:gd name="T0" fmla="*/ 283 w 612"/>
              <a:gd name="T1" fmla="*/ 0 h 691"/>
              <a:gd name="T2" fmla="*/ 337 w 612"/>
              <a:gd name="T3" fmla="*/ 0 h 691"/>
              <a:gd name="T4" fmla="*/ 387 w 612"/>
              <a:gd name="T5" fmla="*/ 9 h 691"/>
              <a:gd name="T6" fmla="*/ 433 w 612"/>
              <a:gd name="T7" fmla="*/ 27 h 691"/>
              <a:gd name="T8" fmla="*/ 477 w 612"/>
              <a:gd name="T9" fmla="*/ 51 h 691"/>
              <a:gd name="T10" fmla="*/ 515 w 612"/>
              <a:gd name="T11" fmla="*/ 82 h 691"/>
              <a:gd name="T12" fmla="*/ 548 w 612"/>
              <a:gd name="T13" fmla="*/ 118 h 691"/>
              <a:gd name="T14" fmla="*/ 575 w 612"/>
              <a:gd name="T15" fmla="*/ 159 h 691"/>
              <a:gd name="T16" fmla="*/ 595 w 612"/>
              <a:gd name="T17" fmla="*/ 204 h 691"/>
              <a:gd name="T18" fmla="*/ 607 w 612"/>
              <a:gd name="T19" fmla="*/ 253 h 691"/>
              <a:gd name="T20" fmla="*/ 612 w 612"/>
              <a:gd name="T21" fmla="*/ 305 h 691"/>
              <a:gd name="T22" fmla="*/ 609 w 612"/>
              <a:gd name="T23" fmla="*/ 354 h 691"/>
              <a:gd name="T24" fmla="*/ 597 w 612"/>
              <a:gd name="T25" fmla="*/ 400 h 691"/>
              <a:gd name="T26" fmla="*/ 579 w 612"/>
              <a:gd name="T27" fmla="*/ 443 h 691"/>
              <a:gd name="T28" fmla="*/ 555 w 612"/>
              <a:gd name="T29" fmla="*/ 483 h 691"/>
              <a:gd name="T30" fmla="*/ 526 w 612"/>
              <a:gd name="T31" fmla="*/ 519 h 691"/>
              <a:gd name="T32" fmla="*/ 491 w 612"/>
              <a:gd name="T33" fmla="*/ 548 h 691"/>
              <a:gd name="T34" fmla="*/ 453 w 612"/>
              <a:gd name="T35" fmla="*/ 574 h 691"/>
              <a:gd name="T36" fmla="*/ 411 w 612"/>
              <a:gd name="T37" fmla="*/ 593 h 691"/>
              <a:gd name="T38" fmla="*/ 380 w 612"/>
              <a:gd name="T39" fmla="*/ 608 h 691"/>
              <a:gd name="T40" fmla="*/ 352 w 612"/>
              <a:gd name="T41" fmla="*/ 630 h 691"/>
              <a:gd name="T42" fmla="*/ 330 w 612"/>
              <a:gd name="T43" fmla="*/ 657 h 691"/>
              <a:gd name="T44" fmla="*/ 306 w 612"/>
              <a:gd name="T45" fmla="*/ 691 h 691"/>
              <a:gd name="T46" fmla="*/ 282 w 612"/>
              <a:gd name="T47" fmla="*/ 657 h 691"/>
              <a:gd name="T48" fmla="*/ 258 w 612"/>
              <a:gd name="T49" fmla="*/ 629 h 691"/>
              <a:gd name="T50" fmla="*/ 230 w 612"/>
              <a:gd name="T51" fmla="*/ 608 h 691"/>
              <a:gd name="T52" fmla="*/ 197 w 612"/>
              <a:gd name="T53" fmla="*/ 592 h 691"/>
              <a:gd name="T54" fmla="*/ 154 w 612"/>
              <a:gd name="T55" fmla="*/ 571 h 691"/>
              <a:gd name="T56" fmla="*/ 116 w 612"/>
              <a:gd name="T57" fmla="*/ 544 h 691"/>
              <a:gd name="T58" fmla="*/ 82 w 612"/>
              <a:gd name="T59" fmla="*/ 513 h 691"/>
              <a:gd name="T60" fmla="*/ 52 w 612"/>
              <a:gd name="T61" fmla="*/ 476 h 691"/>
              <a:gd name="T62" fmla="*/ 28 w 612"/>
              <a:gd name="T63" fmla="*/ 434 h 691"/>
              <a:gd name="T64" fmla="*/ 12 w 612"/>
              <a:gd name="T65" fmla="*/ 389 h 691"/>
              <a:gd name="T66" fmla="*/ 3 w 612"/>
              <a:gd name="T67" fmla="*/ 342 h 691"/>
              <a:gd name="T68" fmla="*/ 0 w 612"/>
              <a:gd name="T69" fmla="*/ 291 h 691"/>
              <a:gd name="T70" fmla="*/ 7 w 612"/>
              <a:gd name="T71" fmla="*/ 241 h 691"/>
              <a:gd name="T72" fmla="*/ 21 w 612"/>
              <a:gd name="T73" fmla="*/ 193 h 691"/>
              <a:gd name="T74" fmla="*/ 43 w 612"/>
              <a:gd name="T75" fmla="*/ 149 h 691"/>
              <a:gd name="T76" fmla="*/ 71 w 612"/>
              <a:gd name="T77" fmla="*/ 110 h 691"/>
              <a:gd name="T78" fmla="*/ 105 w 612"/>
              <a:gd name="T79" fmla="*/ 75 h 691"/>
              <a:gd name="T80" fmla="*/ 144 w 612"/>
              <a:gd name="T81" fmla="*/ 46 h 691"/>
              <a:gd name="T82" fmla="*/ 187 w 612"/>
              <a:gd name="T83" fmla="*/ 23 h 691"/>
              <a:gd name="T84" fmla="*/ 234 w 612"/>
              <a:gd name="T85" fmla="*/ 8 h 691"/>
              <a:gd name="T86" fmla="*/ 283 w 612"/>
              <a:gd name="T87" fmla="*/ 0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2" h="691">
                <a:moveTo>
                  <a:pt x="283" y="0"/>
                </a:moveTo>
                <a:lnTo>
                  <a:pt x="337" y="0"/>
                </a:lnTo>
                <a:lnTo>
                  <a:pt x="387" y="9"/>
                </a:lnTo>
                <a:lnTo>
                  <a:pt x="433" y="27"/>
                </a:lnTo>
                <a:lnTo>
                  <a:pt x="477" y="51"/>
                </a:lnTo>
                <a:lnTo>
                  <a:pt x="515" y="82"/>
                </a:lnTo>
                <a:lnTo>
                  <a:pt x="548" y="118"/>
                </a:lnTo>
                <a:lnTo>
                  <a:pt x="575" y="159"/>
                </a:lnTo>
                <a:lnTo>
                  <a:pt x="595" y="204"/>
                </a:lnTo>
                <a:lnTo>
                  <a:pt x="607" y="253"/>
                </a:lnTo>
                <a:lnTo>
                  <a:pt x="612" y="305"/>
                </a:lnTo>
                <a:lnTo>
                  <a:pt x="609" y="354"/>
                </a:lnTo>
                <a:lnTo>
                  <a:pt x="597" y="400"/>
                </a:lnTo>
                <a:lnTo>
                  <a:pt x="579" y="443"/>
                </a:lnTo>
                <a:lnTo>
                  <a:pt x="555" y="483"/>
                </a:lnTo>
                <a:lnTo>
                  <a:pt x="526" y="519"/>
                </a:lnTo>
                <a:lnTo>
                  <a:pt x="491" y="548"/>
                </a:lnTo>
                <a:lnTo>
                  <a:pt x="453" y="574"/>
                </a:lnTo>
                <a:lnTo>
                  <a:pt x="411" y="593"/>
                </a:lnTo>
                <a:lnTo>
                  <a:pt x="380" y="608"/>
                </a:lnTo>
                <a:lnTo>
                  <a:pt x="352" y="630"/>
                </a:lnTo>
                <a:lnTo>
                  <a:pt x="330" y="657"/>
                </a:lnTo>
                <a:lnTo>
                  <a:pt x="306" y="691"/>
                </a:lnTo>
                <a:lnTo>
                  <a:pt x="282" y="657"/>
                </a:lnTo>
                <a:lnTo>
                  <a:pt x="258" y="629"/>
                </a:lnTo>
                <a:lnTo>
                  <a:pt x="230" y="608"/>
                </a:lnTo>
                <a:lnTo>
                  <a:pt x="197" y="592"/>
                </a:lnTo>
                <a:lnTo>
                  <a:pt x="154" y="571"/>
                </a:lnTo>
                <a:lnTo>
                  <a:pt x="116" y="544"/>
                </a:lnTo>
                <a:lnTo>
                  <a:pt x="82" y="513"/>
                </a:lnTo>
                <a:lnTo>
                  <a:pt x="52" y="476"/>
                </a:lnTo>
                <a:lnTo>
                  <a:pt x="28" y="434"/>
                </a:lnTo>
                <a:lnTo>
                  <a:pt x="12" y="389"/>
                </a:lnTo>
                <a:lnTo>
                  <a:pt x="3" y="342"/>
                </a:lnTo>
                <a:lnTo>
                  <a:pt x="0" y="291"/>
                </a:lnTo>
                <a:lnTo>
                  <a:pt x="7" y="241"/>
                </a:lnTo>
                <a:lnTo>
                  <a:pt x="21" y="193"/>
                </a:lnTo>
                <a:lnTo>
                  <a:pt x="43" y="149"/>
                </a:lnTo>
                <a:lnTo>
                  <a:pt x="71" y="110"/>
                </a:lnTo>
                <a:lnTo>
                  <a:pt x="105" y="75"/>
                </a:lnTo>
                <a:lnTo>
                  <a:pt x="144" y="46"/>
                </a:lnTo>
                <a:lnTo>
                  <a:pt x="187" y="23"/>
                </a:lnTo>
                <a:lnTo>
                  <a:pt x="234" y="8"/>
                </a:lnTo>
                <a:lnTo>
                  <a:pt x="283" y="0"/>
                </a:lnTo>
                <a:close/>
              </a:path>
            </a:pathLst>
          </a:custGeom>
          <a:solidFill>
            <a:srgbClr val="56848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稻壳儿榴莲果果"/>
          <p:cNvSpPr>
            <a:spLocks/>
          </p:cNvSpPr>
          <p:nvPr/>
        </p:nvSpPr>
        <p:spPr bwMode="auto">
          <a:xfrm>
            <a:off x="8803750" y="2130465"/>
            <a:ext cx="1902652" cy="2196236"/>
          </a:xfrm>
          <a:custGeom>
            <a:avLst/>
            <a:gdLst>
              <a:gd name="T0" fmla="*/ 339 w 676"/>
              <a:gd name="T1" fmla="*/ 0 h 778"/>
              <a:gd name="T2" fmla="*/ 392 w 676"/>
              <a:gd name="T3" fmla="*/ 4 h 778"/>
              <a:gd name="T4" fmla="*/ 444 w 676"/>
              <a:gd name="T5" fmla="*/ 16 h 778"/>
              <a:gd name="T6" fmla="*/ 493 w 676"/>
              <a:gd name="T7" fmla="*/ 37 h 778"/>
              <a:gd name="T8" fmla="*/ 538 w 676"/>
              <a:gd name="T9" fmla="*/ 65 h 778"/>
              <a:gd name="T10" fmla="*/ 576 w 676"/>
              <a:gd name="T11" fmla="*/ 98 h 778"/>
              <a:gd name="T12" fmla="*/ 611 w 676"/>
              <a:gd name="T13" fmla="*/ 138 h 778"/>
              <a:gd name="T14" fmla="*/ 639 w 676"/>
              <a:gd name="T15" fmla="*/ 182 h 778"/>
              <a:gd name="T16" fmla="*/ 658 w 676"/>
              <a:gd name="T17" fmla="*/ 230 h 778"/>
              <a:gd name="T18" fmla="*/ 671 w 676"/>
              <a:gd name="T19" fmla="*/ 282 h 778"/>
              <a:gd name="T20" fmla="*/ 676 w 676"/>
              <a:gd name="T21" fmla="*/ 337 h 778"/>
              <a:gd name="T22" fmla="*/ 671 w 676"/>
              <a:gd name="T23" fmla="*/ 389 h 778"/>
              <a:gd name="T24" fmla="*/ 660 w 676"/>
              <a:gd name="T25" fmla="*/ 439 h 778"/>
              <a:gd name="T26" fmla="*/ 640 w 676"/>
              <a:gd name="T27" fmla="*/ 487 h 778"/>
              <a:gd name="T28" fmla="*/ 615 w 676"/>
              <a:gd name="T29" fmla="*/ 531 h 778"/>
              <a:gd name="T30" fmla="*/ 582 w 676"/>
              <a:gd name="T31" fmla="*/ 570 h 778"/>
              <a:gd name="T32" fmla="*/ 545 w 676"/>
              <a:gd name="T33" fmla="*/ 604 h 778"/>
              <a:gd name="T34" fmla="*/ 501 w 676"/>
              <a:gd name="T35" fmla="*/ 632 h 778"/>
              <a:gd name="T36" fmla="*/ 453 w 676"/>
              <a:gd name="T37" fmla="*/ 655 h 778"/>
              <a:gd name="T38" fmla="*/ 429 w 676"/>
              <a:gd name="T39" fmla="*/ 667 h 778"/>
              <a:gd name="T40" fmla="*/ 407 w 676"/>
              <a:gd name="T41" fmla="*/ 684 h 778"/>
              <a:gd name="T42" fmla="*/ 388 w 676"/>
              <a:gd name="T43" fmla="*/ 707 h 778"/>
              <a:gd name="T44" fmla="*/ 339 w 676"/>
              <a:gd name="T45" fmla="*/ 778 h 778"/>
              <a:gd name="T46" fmla="*/ 288 w 676"/>
              <a:gd name="T47" fmla="*/ 707 h 778"/>
              <a:gd name="T48" fmla="*/ 269 w 676"/>
              <a:gd name="T49" fmla="*/ 684 h 778"/>
              <a:gd name="T50" fmla="*/ 247 w 676"/>
              <a:gd name="T51" fmla="*/ 667 h 778"/>
              <a:gd name="T52" fmla="*/ 219 w 676"/>
              <a:gd name="T53" fmla="*/ 653 h 778"/>
              <a:gd name="T54" fmla="*/ 176 w 676"/>
              <a:gd name="T55" fmla="*/ 632 h 778"/>
              <a:gd name="T56" fmla="*/ 135 w 676"/>
              <a:gd name="T57" fmla="*/ 607 h 778"/>
              <a:gd name="T58" fmla="*/ 100 w 676"/>
              <a:gd name="T59" fmla="*/ 576 h 778"/>
              <a:gd name="T60" fmla="*/ 70 w 676"/>
              <a:gd name="T61" fmla="*/ 542 h 778"/>
              <a:gd name="T62" fmla="*/ 43 w 676"/>
              <a:gd name="T63" fmla="*/ 503 h 778"/>
              <a:gd name="T64" fmla="*/ 24 w 676"/>
              <a:gd name="T65" fmla="*/ 462 h 778"/>
              <a:gd name="T66" fmla="*/ 11 w 676"/>
              <a:gd name="T67" fmla="*/ 417 h 778"/>
              <a:gd name="T68" fmla="*/ 2 w 676"/>
              <a:gd name="T69" fmla="*/ 370 h 778"/>
              <a:gd name="T70" fmla="*/ 0 w 676"/>
              <a:gd name="T71" fmla="*/ 322 h 778"/>
              <a:gd name="T72" fmla="*/ 8 w 676"/>
              <a:gd name="T73" fmla="*/ 271 h 778"/>
              <a:gd name="T74" fmla="*/ 20 w 676"/>
              <a:gd name="T75" fmla="*/ 224 h 778"/>
              <a:gd name="T76" fmla="*/ 40 w 676"/>
              <a:gd name="T77" fmla="*/ 179 h 778"/>
              <a:gd name="T78" fmla="*/ 66 w 676"/>
              <a:gd name="T79" fmla="*/ 138 h 778"/>
              <a:gd name="T80" fmla="*/ 97 w 676"/>
              <a:gd name="T81" fmla="*/ 101 h 778"/>
              <a:gd name="T82" fmla="*/ 132 w 676"/>
              <a:gd name="T83" fmla="*/ 69 h 778"/>
              <a:gd name="T84" fmla="*/ 173 w 676"/>
              <a:gd name="T85" fmla="*/ 43 h 778"/>
              <a:gd name="T86" fmla="*/ 217 w 676"/>
              <a:gd name="T87" fmla="*/ 22 h 778"/>
              <a:gd name="T88" fmla="*/ 265 w 676"/>
              <a:gd name="T89" fmla="*/ 7 h 778"/>
              <a:gd name="T90" fmla="*/ 314 w 676"/>
              <a:gd name="T91" fmla="*/ 0 h 778"/>
              <a:gd name="T92" fmla="*/ 339 w 676"/>
              <a:gd name="T93"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6" h="778">
                <a:moveTo>
                  <a:pt x="339" y="0"/>
                </a:moveTo>
                <a:lnTo>
                  <a:pt x="392" y="4"/>
                </a:lnTo>
                <a:lnTo>
                  <a:pt x="444" y="16"/>
                </a:lnTo>
                <a:lnTo>
                  <a:pt x="493" y="37"/>
                </a:lnTo>
                <a:lnTo>
                  <a:pt x="538" y="65"/>
                </a:lnTo>
                <a:lnTo>
                  <a:pt x="576" y="98"/>
                </a:lnTo>
                <a:lnTo>
                  <a:pt x="611" y="138"/>
                </a:lnTo>
                <a:lnTo>
                  <a:pt x="639" y="182"/>
                </a:lnTo>
                <a:lnTo>
                  <a:pt x="658" y="230"/>
                </a:lnTo>
                <a:lnTo>
                  <a:pt x="671" y="282"/>
                </a:lnTo>
                <a:lnTo>
                  <a:pt x="676" y="337"/>
                </a:lnTo>
                <a:lnTo>
                  <a:pt x="671" y="389"/>
                </a:lnTo>
                <a:lnTo>
                  <a:pt x="660" y="439"/>
                </a:lnTo>
                <a:lnTo>
                  <a:pt x="640" y="487"/>
                </a:lnTo>
                <a:lnTo>
                  <a:pt x="615" y="531"/>
                </a:lnTo>
                <a:lnTo>
                  <a:pt x="582" y="570"/>
                </a:lnTo>
                <a:lnTo>
                  <a:pt x="545" y="604"/>
                </a:lnTo>
                <a:lnTo>
                  <a:pt x="501" y="632"/>
                </a:lnTo>
                <a:lnTo>
                  <a:pt x="453" y="655"/>
                </a:lnTo>
                <a:lnTo>
                  <a:pt x="429" y="667"/>
                </a:lnTo>
                <a:lnTo>
                  <a:pt x="407" y="684"/>
                </a:lnTo>
                <a:lnTo>
                  <a:pt x="388" y="707"/>
                </a:lnTo>
                <a:lnTo>
                  <a:pt x="339" y="778"/>
                </a:lnTo>
                <a:lnTo>
                  <a:pt x="288" y="707"/>
                </a:lnTo>
                <a:lnTo>
                  <a:pt x="269" y="684"/>
                </a:lnTo>
                <a:lnTo>
                  <a:pt x="247" y="667"/>
                </a:lnTo>
                <a:lnTo>
                  <a:pt x="219" y="653"/>
                </a:lnTo>
                <a:lnTo>
                  <a:pt x="176" y="632"/>
                </a:lnTo>
                <a:lnTo>
                  <a:pt x="135" y="607"/>
                </a:lnTo>
                <a:lnTo>
                  <a:pt x="100" y="576"/>
                </a:lnTo>
                <a:lnTo>
                  <a:pt x="70" y="542"/>
                </a:lnTo>
                <a:lnTo>
                  <a:pt x="43" y="503"/>
                </a:lnTo>
                <a:lnTo>
                  <a:pt x="24" y="462"/>
                </a:lnTo>
                <a:lnTo>
                  <a:pt x="11" y="417"/>
                </a:lnTo>
                <a:lnTo>
                  <a:pt x="2" y="370"/>
                </a:lnTo>
                <a:lnTo>
                  <a:pt x="0" y="322"/>
                </a:lnTo>
                <a:lnTo>
                  <a:pt x="8" y="271"/>
                </a:lnTo>
                <a:lnTo>
                  <a:pt x="20" y="224"/>
                </a:lnTo>
                <a:lnTo>
                  <a:pt x="40" y="179"/>
                </a:lnTo>
                <a:lnTo>
                  <a:pt x="66" y="138"/>
                </a:lnTo>
                <a:lnTo>
                  <a:pt x="97" y="101"/>
                </a:lnTo>
                <a:lnTo>
                  <a:pt x="132" y="69"/>
                </a:lnTo>
                <a:lnTo>
                  <a:pt x="173" y="43"/>
                </a:lnTo>
                <a:lnTo>
                  <a:pt x="217" y="22"/>
                </a:lnTo>
                <a:lnTo>
                  <a:pt x="265" y="7"/>
                </a:lnTo>
                <a:lnTo>
                  <a:pt x="314" y="0"/>
                </a:lnTo>
                <a:lnTo>
                  <a:pt x="339" y="0"/>
                </a:lnTo>
                <a:close/>
              </a:path>
            </a:pathLst>
          </a:custGeom>
          <a:solidFill>
            <a:srgbClr val="FD7A7D">
              <a:alpha val="23000"/>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稻壳儿榴莲果果"/>
          <p:cNvSpPr>
            <a:spLocks/>
          </p:cNvSpPr>
          <p:nvPr/>
        </p:nvSpPr>
        <p:spPr bwMode="auto">
          <a:xfrm>
            <a:off x="8894084" y="2220799"/>
            <a:ext cx="1727629" cy="1953463"/>
          </a:xfrm>
          <a:custGeom>
            <a:avLst/>
            <a:gdLst>
              <a:gd name="T0" fmla="*/ 284 w 612"/>
              <a:gd name="T1" fmla="*/ 0 h 691"/>
              <a:gd name="T2" fmla="*/ 336 w 612"/>
              <a:gd name="T3" fmla="*/ 0 h 691"/>
              <a:gd name="T4" fmla="*/ 386 w 612"/>
              <a:gd name="T5" fmla="*/ 9 h 691"/>
              <a:gd name="T6" fmla="*/ 434 w 612"/>
              <a:gd name="T7" fmla="*/ 27 h 691"/>
              <a:gd name="T8" fmla="*/ 477 w 612"/>
              <a:gd name="T9" fmla="*/ 51 h 691"/>
              <a:gd name="T10" fmla="*/ 515 w 612"/>
              <a:gd name="T11" fmla="*/ 82 h 691"/>
              <a:gd name="T12" fmla="*/ 548 w 612"/>
              <a:gd name="T13" fmla="*/ 118 h 691"/>
              <a:gd name="T14" fmla="*/ 575 w 612"/>
              <a:gd name="T15" fmla="*/ 159 h 691"/>
              <a:gd name="T16" fmla="*/ 594 w 612"/>
              <a:gd name="T17" fmla="*/ 204 h 691"/>
              <a:gd name="T18" fmla="*/ 607 w 612"/>
              <a:gd name="T19" fmla="*/ 253 h 691"/>
              <a:gd name="T20" fmla="*/ 612 w 612"/>
              <a:gd name="T21" fmla="*/ 305 h 691"/>
              <a:gd name="T22" fmla="*/ 607 w 612"/>
              <a:gd name="T23" fmla="*/ 354 h 691"/>
              <a:gd name="T24" fmla="*/ 597 w 612"/>
              <a:gd name="T25" fmla="*/ 400 h 691"/>
              <a:gd name="T26" fmla="*/ 579 w 612"/>
              <a:gd name="T27" fmla="*/ 443 h 691"/>
              <a:gd name="T28" fmla="*/ 555 w 612"/>
              <a:gd name="T29" fmla="*/ 483 h 691"/>
              <a:gd name="T30" fmla="*/ 526 w 612"/>
              <a:gd name="T31" fmla="*/ 519 h 691"/>
              <a:gd name="T32" fmla="*/ 491 w 612"/>
              <a:gd name="T33" fmla="*/ 548 h 691"/>
              <a:gd name="T34" fmla="*/ 453 w 612"/>
              <a:gd name="T35" fmla="*/ 574 h 691"/>
              <a:gd name="T36" fmla="*/ 410 w 612"/>
              <a:gd name="T37" fmla="*/ 593 h 691"/>
              <a:gd name="T38" fmla="*/ 379 w 612"/>
              <a:gd name="T39" fmla="*/ 608 h 691"/>
              <a:gd name="T40" fmla="*/ 352 w 612"/>
              <a:gd name="T41" fmla="*/ 630 h 691"/>
              <a:gd name="T42" fmla="*/ 330 w 612"/>
              <a:gd name="T43" fmla="*/ 657 h 691"/>
              <a:gd name="T44" fmla="*/ 306 w 612"/>
              <a:gd name="T45" fmla="*/ 691 h 691"/>
              <a:gd name="T46" fmla="*/ 282 w 612"/>
              <a:gd name="T47" fmla="*/ 657 h 691"/>
              <a:gd name="T48" fmla="*/ 258 w 612"/>
              <a:gd name="T49" fmla="*/ 629 h 691"/>
              <a:gd name="T50" fmla="*/ 230 w 612"/>
              <a:gd name="T51" fmla="*/ 608 h 691"/>
              <a:gd name="T52" fmla="*/ 197 w 612"/>
              <a:gd name="T53" fmla="*/ 592 h 691"/>
              <a:gd name="T54" fmla="*/ 154 w 612"/>
              <a:gd name="T55" fmla="*/ 571 h 691"/>
              <a:gd name="T56" fmla="*/ 114 w 612"/>
              <a:gd name="T57" fmla="*/ 544 h 691"/>
              <a:gd name="T58" fmla="*/ 80 w 612"/>
              <a:gd name="T59" fmla="*/ 513 h 691"/>
              <a:gd name="T60" fmla="*/ 50 w 612"/>
              <a:gd name="T61" fmla="*/ 476 h 691"/>
              <a:gd name="T62" fmla="*/ 28 w 612"/>
              <a:gd name="T63" fmla="*/ 434 h 691"/>
              <a:gd name="T64" fmla="*/ 10 w 612"/>
              <a:gd name="T65" fmla="*/ 389 h 691"/>
              <a:gd name="T66" fmla="*/ 1 w 612"/>
              <a:gd name="T67" fmla="*/ 342 h 691"/>
              <a:gd name="T68" fmla="*/ 0 w 612"/>
              <a:gd name="T69" fmla="*/ 291 h 691"/>
              <a:gd name="T70" fmla="*/ 6 w 612"/>
              <a:gd name="T71" fmla="*/ 241 h 691"/>
              <a:gd name="T72" fmla="*/ 21 w 612"/>
              <a:gd name="T73" fmla="*/ 193 h 691"/>
              <a:gd name="T74" fmla="*/ 42 w 612"/>
              <a:gd name="T75" fmla="*/ 149 h 691"/>
              <a:gd name="T76" fmla="*/ 70 w 612"/>
              <a:gd name="T77" fmla="*/ 110 h 691"/>
              <a:gd name="T78" fmla="*/ 104 w 612"/>
              <a:gd name="T79" fmla="*/ 75 h 691"/>
              <a:gd name="T80" fmla="*/ 143 w 612"/>
              <a:gd name="T81" fmla="*/ 46 h 691"/>
              <a:gd name="T82" fmla="*/ 187 w 612"/>
              <a:gd name="T83" fmla="*/ 23 h 691"/>
              <a:gd name="T84" fmla="*/ 233 w 612"/>
              <a:gd name="T85" fmla="*/ 8 h 691"/>
              <a:gd name="T86" fmla="*/ 284 w 612"/>
              <a:gd name="T87" fmla="*/ 0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2" h="691">
                <a:moveTo>
                  <a:pt x="284" y="0"/>
                </a:moveTo>
                <a:lnTo>
                  <a:pt x="336" y="0"/>
                </a:lnTo>
                <a:lnTo>
                  <a:pt x="386" y="9"/>
                </a:lnTo>
                <a:lnTo>
                  <a:pt x="434" y="27"/>
                </a:lnTo>
                <a:lnTo>
                  <a:pt x="477" y="51"/>
                </a:lnTo>
                <a:lnTo>
                  <a:pt x="515" y="82"/>
                </a:lnTo>
                <a:lnTo>
                  <a:pt x="548" y="118"/>
                </a:lnTo>
                <a:lnTo>
                  <a:pt x="575" y="159"/>
                </a:lnTo>
                <a:lnTo>
                  <a:pt x="594" y="204"/>
                </a:lnTo>
                <a:lnTo>
                  <a:pt x="607" y="253"/>
                </a:lnTo>
                <a:lnTo>
                  <a:pt x="612" y="305"/>
                </a:lnTo>
                <a:lnTo>
                  <a:pt x="607" y="354"/>
                </a:lnTo>
                <a:lnTo>
                  <a:pt x="597" y="400"/>
                </a:lnTo>
                <a:lnTo>
                  <a:pt x="579" y="443"/>
                </a:lnTo>
                <a:lnTo>
                  <a:pt x="555" y="483"/>
                </a:lnTo>
                <a:lnTo>
                  <a:pt x="526" y="519"/>
                </a:lnTo>
                <a:lnTo>
                  <a:pt x="491" y="548"/>
                </a:lnTo>
                <a:lnTo>
                  <a:pt x="453" y="574"/>
                </a:lnTo>
                <a:lnTo>
                  <a:pt x="410" y="593"/>
                </a:lnTo>
                <a:lnTo>
                  <a:pt x="379" y="608"/>
                </a:lnTo>
                <a:lnTo>
                  <a:pt x="352" y="630"/>
                </a:lnTo>
                <a:lnTo>
                  <a:pt x="330" y="657"/>
                </a:lnTo>
                <a:lnTo>
                  <a:pt x="306" y="691"/>
                </a:lnTo>
                <a:lnTo>
                  <a:pt x="282" y="657"/>
                </a:lnTo>
                <a:lnTo>
                  <a:pt x="258" y="629"/>
                </a:lnTo>
                <a:lnTo>
                  <a:pt x="230" y="608"/>
                </a:lnTo>
                <a:lnTo>
                  <a:pt x="197" y="592"/>
                </a:lnTo>
                <a:lnTo>
                  <a:pt x="154" y="571"/>
                </a:lnTo>
                <a:lnTo>
                  <a:pt x="114" y="544"/>
                </a:lnTo>
                <a:lnTo>
                  <a:pt x="80" y="513"/>
                </a:lnTo>
                <a:lnTo>
                  <a:pt x="50" y="476"/>
                </a:lnTo>
                <a:lnTo>
                  <a:pt x="28" y="434"/>
                </a:lnTo>
                <a:lnTo>
                  <a:pt x="10" y="389"/>
                </a:lnTo>
                <a:lnTo>
                  <a:pt x="1" y="342"/>
                </a:lnTo>
                <a:lnTo>
                  <a:pt x="0" y="291"/>
                </a:lnTo>
                <a:lnTo>
                  <a:pt x="6" y="241"/>
                </a:lnTo>
                <a:lnTo>
                  <a:pt x="21" y="193"/>
                </a:lnTo>
                <a:lnTo>
                  <a:pt x="42" y="149"/>
                </a:lnTo>
                <a:lnTo>
                  <a:pt x="70" y="110"/>
                </a:lnTo>
                <a:lnTo>
                  <a:pt x="104" y="75"/>
                </a:lnTo>
                <a:lnTo>
                  <a:pt x="143" y="46"/>
                </a:lnTo>
                <a:lnTo>
                  <a:pt x="187" y="23"/>
                </a:lnTo>
                <a:lnTo>
                  <a:pt x="233" y="8"/>
                </a:lnTo>
                <a:lnTo>
                  <a:pt x="284" y="0"/>
                </a:lnTo>
                <a:close/>
              </a:path>
            </a:pathLst>
          </a:custGeom>
          <a:solidFill>
            <a:srgbClr val="FD7A7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4" name="稻壳儿榴莲果果"/>
          <p:cNvGrpSpPr/>
          <p:nvPr/>
        </p:nvGrpSpPr>
        <p:grpSpPr>
          <a:xfrm>
            <a:off x="7042733" y="2599885"/>
            <a:ext cx="506760" cy="552262"/>
            <a:chOff x="5357813" y="2928938"/>
            <a:chExt cx="388937" cy="423863"/>
          </a:xfrm>
          <a:solidFill>
            <a:schemeClr val="bg1"/>
          </a:solidFill>
        </p:grpSpPr>
        <p:sp>
          <p:nvSpPr>
            <p:cNvPr id="25" name="稻壳儿榴莲果果"/>
            <p:cNvSpPr>
              <a:spLocks noEditPoints="1"/>
            </p:cNvSpPr>
            <p:nvPr/>
          </p:nvSpPr>
          <p:spPr bwMode="auto">
            <a:xfrm>
              <a:off x="5357813" y="2928938"/>
              <a:ext cx="388937" cy="423863"/>
            </a:xfrm>
            <a:custGeom>
              <a:avLst/>
              <a:gdLst/>
              <a:ahLst/>
              <a:cxnLst>
                <a:cxn ang="0">
                  <a:pos x="103" y="25"/>
                </a:cxn>
                <a:cxn ang="0">
                  <a:pos x="98" y="41"/>
                </a:cxn>
                <a:cxn ang="0">
                  <a:pos x="70" y="56"/>
                </a:cxn>
                <a:cxn ang="0">
                  <a:pos x="51" y="66"/>
                </a:cxn>
                <a:cxn ang="0">
                  <a:pos x="35" y="64"/>
                </a:cxn>
                <a:cxn ang="0">
                  <a:pos x="19" y="82"/>
                </a:cxn>
                <a:cxn ang="0">
                  <a:pos x="21" y="99"/>
                </a:cxn>
                <a:cxn ang="0">
                  <a:pos x="31" y="110"/>
                </a:cxn>
                <a:cxn ang="0">
                  <a:pos x="30" y="147"/>
                </a:cxn>
                <a:cxn ang="0">
                  <a:pos x="27" y="163"/>
                </a:cxn>
                <a:cxn ang="0">
                  <a:pos x="18" y="178"/>
                </a:cxn>
                <a:cxn ang="0">
                  <a:pos x="28" y="199"/>
                </a:cxn>
                <a:cxn ang="0">
                  <a:pos x="47" y="203"/>
                </a:cxn>
                <a:cxn ang="0">
                  <a:pos x="58" y="202"/>
                </a:cxn>
                <a:cxn ang="0">
                  <a:pos x="94" y="223"/>
                </a:cxn>
                <a:cxn ang="0">
                  <a:pos x="100" y="234"/>
                </a:cxn>
                <a:cxn ang="0">
                  <a:pos x="112" y="248"/>
                </a:cxn>
                <a:cxn ang="0">
                  <a:pos x="137" y="246"/>
                </a:cxn>
                <a:cxn ang="0">
                  <a:pos x="145" y="229"/>
                </a:cxn>
                <a:cxn ang="0">
                  <a:pos x="163" y="218"/>
                </a:cxn>
                <a:cxn ang="0">
                  <a:pos x="190" y="201"/>
                </a:cxn>
                <a:cxn ang="0">
                  <a:pos x="204" y="204"/>
                </a:cxn>
                <a:cxn ang="0">
                  <a:pos x="220" y="195"/>
                </a:cxn>
                <a:cxn ang="0">
                  <a:pos x="226" y="173"/>
                </a:cxn>
                <a:cxn ang="0">
                  <a:pos x="215" y="160"/>
                </a:cxn>
                <a:cxn ang="0">
                  <a:pos x="216" y="134"/>
                </a:cxn>
                <a:cxn ang="0">
                  <a:pos x="215" y="107"/>
                </a:cxn>
                <a:cxn ang="0">
                  <a:pos x="226" y="95"/>
                </a:cxn>
                <a:cxn ang="0">
                  <a:pos x="220" y="72"/>
                </a:cxn>
                <a:cxn ang="0">
                  <a:pos x="204" y="63"/>
                </a:cxn>
                <a:cxn ang="0">
                  <a:pos x="188" y="66"/>
                </a:cxn>
                <a:cxn ang="0">
                  <a:pos x="157" y="47"/>
                </a:cxn>
                <a:cxn ang="0">
                  <a:pos x="145" y="36"/>
                </a:cxn>
                <a:cxn ang="0">
                  <a:pos x="135" y="20"/>
                </a:cxn>
                <a:cxn ang="0">
                  <a:pos x="131" y="0"/>
                </a:cxn>
                <a:cxn ang="0">
                  <a:pos x="155" y="13"/>
                </a:cxn>
                <a:cxn ang="0">
                  <a:pos x="175" y="35"/>
                </a:cxn>
                <a:cxn ang="0">
                  <a:pos x="208" y="45"/>
                </a:cxn>
                <a:cxn ang="0">
                  <a:pos x="231" y="57"/>
                </a:cxn>
                <a:cxn ang="0">
                  <a:pos x="245" y="86"/>
                </a:cxn>
                <a:cxn ang="0">
                  <a:pos x="237" y="111"/>
                </a:cxn>
                <a:cxn ang="0">
                  <a:pos x="233" y="145"/>
                </a:cxn>
                <a:cxn ang="0">
                  <a:pos x="244" y="169"/>
                </a:cxn>
                <a:cxn ang="0">
                  <a:pos x="240" y="197"/>
                </a:cxn>
                <a:cxn ang="0">
                  <a:pos x="219" y="219"/>
                </a:cxn>
                <a:cxn ang="0">
                  <a:pos x="193" y="220"/>
                </a:cxn>
                <a:cxn ang="0">
                  <a:pos x="160" y="245"/>
                </a:cxn>
                <a:cxn ang="0">
                  <a:pos x="142" y="264"/>
                </a:cxn>
                <a:cxn ang="0">
                  <a:pos x="110" y="266"/>
                </a:cxn>
                <a:cxn ang="0">
                  <a:pos x="88" y="251"/>
                </a:cxn>
                <a:cxn ang="0">
                  <a:pos x="64" y="229"/>
                </a:cxn>
                <a:cxn ang="0">
                  <a:pos x="33" y="221"/>
                </a:cxn>
                <a:cxn ang="0">
                  <a:pos x="11" y="207"/>
                </a:cxn>
                <a:cxn ang="0">
                  <a:pos x="0" y="177"/>
                </a:cxn>
                <a:cxn ang="0">
                  <a:pos x="10" y="154"/>
                </a:cxn>
                <a:cxn ang="0">
                  <a:pos x="12" y="116"/>
                </a:cxn>
                <a:cxn ang="0">
                  <a:pos x="0" y="94"/>
                </a:cxn>
                <a:cxn ang="0">
                  <a:pos x="9" y="63"/>
                </a:cxn>
                <a:cxn ang="0">
                  <a:pos x="29" y="47"/>
                </a:cxn>
                <a:cxn ang="0">
                  <a:pos x="58" y="42"/>
                </a:cxn>
                <a:cxn ang="0">
                  <a:pos x="86" y="19"/>
                </a:cxn>
                <a:cxn ang="0">
                  <a:pos x="106" y="2"/>
                </a:cxn>
              </a:cxnLst>
              <a:rect l="0" t="0" r="r" b="b"/>
              <a:pathLst>
                <a:path w="245" h="267">
                  <a:moveTo>
                    <a:pt x="118" y="18"/>
                  </a:moveTo>
                  <a:lnTo>
                    <a:pt x="115" y="18"/>
                  </a:lnTo>
                  <a:lnTo>
                    <a:pt x="112" y="19"/>
                  </a:lnTo>
                  <a:lnTo>
                    <a:pt x="110" y="20"/>
                  </a:lnTo>
                  <a:lnTo>
                    <a:pt x="107" y="21"/>
                  </a:lnTo>
                  <a:lnTo>
                    <a:pt x="105" y="23"/>
                  </a:lnTo>
                  <a:lnTo>
                    <a:pt x="103" y="25"/>
                  </a:lnTo>
                  <a:lnTo>
                    <a:pt x="102" y="28"/>
                  </a:lnTo>
                  <a:lnTo>
                    <a:pt x="101" y="30"/>
                  </a:lnTo>
                  <a:lnTo>
                    <a:pt x="100" y="33"/>
                  </a:lnTo>
                  <a:lnTo>
                    <a:pt x="100" y="36"/>
                  </a:lnTo>
                  <a:lnTo>
                    <a:pt x="100" y="38"/>
                  </a:lnTo>
                  <a:lnTo>
                    <a:pt x="99" y="40"/>
                  </a:lnTo>
                  <a:lnTo>
                    <a:pt x="98" y="41"/>
                  </a:lnTo>
                  <a:lnTo>
                    <a:pt x="97" y="43"/>
                  </a:lnTo>
                  <a:lnTo>
                    <a:pt x="95" y="44"/>
                  </a:lnTo>
                  <a:lnTo>
                    <a:pt x="94" y="44"/>
                  </a:lnTo>
                  <a:lnTo>
                    <a:pt x="87" y="47"/>
                  </a:lnTo>
                  <a:lnTo>
                    <a:pt x="81" y="49"/>
                  </a:lnTo>
                  <a:lnTo>
                    <a:pt x="76" y="52"/>
                  </a:lnTo>
                  <a:lnTo>
                    <a:pt x="70" y="56"/>
                  </a:lnTo>
                  <a:lnTo>
                    <a:pt x="65" y="60"/>
                  </a:lnTo>
                  <a:lnTo>
                    <a:pt x="60" y="64"/>
                  </a:lnTo>
                  <a:lnTo>
                    <a:pt x="58" y="65"/>
                  </a:lnTo>
                  <a:lnTo>
                    <a:pt x="57" y="66"/>
                  </a:lnTo>
                  <a:lnTo>
                    <a:pt x="55" y="66"/>
                  </a:lnTo>
                  <a:lnTo>
                    <a:pt x="53" y="66"/>
                  </a:lnTo>
                  <a:lnTo>
                    <a:pt x="51" y="66"/>
                  </a:lnTo>
                  <a:lnTo>
                    <a:pt x="49" y="65"/>
                  </a:lnTo>
                  <a:lnTo>
                    <a:pt x="47" y="64"/>
                  </a:lnTo>
                  <a:lnTo>
                    <a:pt x="45" y="63"/>
                  </a:lnTo>
                  <a:lnTo>
                    <a:pt x="43" y="63"/>
                  </a:lnTo>
                  <a:lnTo>
                    <a:pt x="41" y="63"/>
                  </a:lnTo>
                  <a:lnTo>
                    <a:pt x="38" y="63"/>
                  </a:lnTo>
                  <a:lnTo>
                    <a:pt x="35" y="64"/>
                  </a:lnTo>
                  <a:lnTo>
                    <a:pt x="33" y="65"/>
                  </a:lnTo>
                  <a:lnTo>
                    <a:pt x="30" y="66"/>
                  </a:lnTo>
                  <a:lnTo>
                    <a:pt x="28" y="68"/>
                  </a:lnTo>
                  <a:lnTo>
                    <a:pt x="26" y="70"/>
                  </a:lnTo>
                  <a:lnTo>
                    <a:pt x="25" y="72"/>
                  </a:lnTo>
                  <a:lnTo>
                    <a:pt x="21" y="80"/>
                  </a:lnTo>
                  <a:lnTo>
                    <a:pt x="19" y="82"/>
                  </a:lnTo>
                  <a:lnTo>
                    <a:pt x="18" y="84"/>
                  </a:lnTo>
                  <a:lnTo>
                    <a:pt x="18" y="87"/>
                  </a:lnTo>
                  <a:lnTo>
                    <a:pt x="18" y="90"/>
                  </a:lnTo>
                  <a:lnTo>
                    <a:pt x="18" y="92"/>
                  </a:lnTo>
                  <a:lnTo>
                    <a:pt x="19" y="95"/>
                  </a:lnTo>
                  <a:lnTo>
                    <a:pt x="20" y="97"/>
                  </a:lnTo>
                  <a:lnTo>
                    <a:pt x="21" y="99"/>
                  </a:lnTo>
                  <a:lnTo>
                    <a:pt x="23" y="101"/>
                  </a:lnTo>
                  <a:lnTo>
                    <a:pt x="25" y="103"/>
                  </a:lnTo>
                  <a:lnTo>
                    <a:pt x="27" y="104"/>
                  </a:lnTo>
                  <a:lnTo>
                    <a:pt x="28" y="106"/>
                  </a:lnTo>
                  <a:lnTo>
                    <a:pt x="30" y="107"/>
                  </a:lnTo>
                  <a:lnTo>
                    <a:pt x="30" y="109"/>
                  </a:lnTo>
                  <a:lnTo>
                    <a:pt x="31" y="110"/>
                  </a:lnTo>
                  <a:lnTo>
                    <a:pt x="31" y="112"/>
                  </a:lnTo>
                  <a:lnTo>
                    <a:pt x="31" y="114"/>
                  </a:lnTo>
                  <a:lnTo>
                    <a:pt x="30" y="121"/>
                  </a:lnTo>
                  <a:lnTo>
                    <a:pt x="29" y="127"/>
                  </a:lnTo>
                  <a:lnTo>
                    <a:pt x="29" y="134"/>
                  </a:lnTo>
                  <a:lnTo>
                    <a:pt x="29" y="140"/>
                  </a:lnTo>
                  <a:lnTo>
                    <a:pt x="30" y="147"/>
                  </a:lnTo>
                  <a:lnTo>
                    <a:pt x="31" y="153"/>
                  </a:lnTo>
                  <a:lnTo>
                    <a:pt x="31" y="155"/>
                  </a:lnTo>
                  <a:lnTo>
                    <a:pt x="31" y="157"/>
                  </a:lnTo>
                  <a:lnTo>
                    <a:pt x="30" y="159"/>
                  </a:lnTo>
                  <a:lnTo>
                    <a:pt x="30" y="160"/>
                  </a:lnTo>
                  <a:lnTo>
                    <a:pt x="28" y="162"/>
                  </a:lnTo>
                  <a:lnTo>
                    <a:pt x="27" y="163"/>
                  </a:lnTo>
                  <a:lnTo>
                    <a:pt x="25" y="164"/>
                  </a:lnTo>
                  <a:lnTo>
                    <a:pt x="23" y="166"/>
                  </a:lnTo>
                  <a:lnTo>
                    <a:pt x="21" y="168"/>
                  </a:lnTo>
                  <a:lnTo>
                    <a:pt x="20" y="170"/>
                  </a:lnTo>
                  <a:lnTo>
                    <a:pt x="19" y="173"/>
                  </a:lnTo>
                  <a:lnTo>
                    <a:pt x="18" y="175"/>
                  </a:lnTo>
                  <a:lnTo>
                    <a:pt x="18" y="178"/>
                  </a:lnTo>
                  <a:lnTo>
                    <a:pt x="18" y="180"/>
                  </a:lnTo>
                  <a:lnTo>
                    <a:pt x="18" y="183"/>
                  </a:lnTo>
                  <a:lnTo>
                    <a:pt x="19" y="185"/>
                  </a:lnTo>
                  <a:lnTo>
                    <a:pt x="21" y="188"/>
                  </a:lnTo>
                  <a:lnTo>
                    <a:pt x="25" y="195"/>
                  </a:lnTo>
                  <a:lnTo>
                    <a:pt x="26" y="197"/>
                  </a:lnTo>
                  <a:lnTo>
                    <a:pt x="28" y="199"/>
                  </a:lnTo>
                  <a:lnTo>
                    <a:pt x="30" y="201"/>
                  </a:lnTo>
                  <a:lnTo>
                    <a:pt x="33" y="202"/>
                  </a:lnTo>
                  <a:lnTo>
                    <a:pt x="35" y="203"/>
                  </a:lnTo>
                  <a:lnTo>
                    <a:pt x="38" y="204"/>
                  </a:lnTo>
                  <a:lnTo>
                    <a:pt x="41" y="204"/>
                  </a:lnTo>
                  <a:lnTo>
                    <a:pt x="44" y="204"/>
                  </a:lnTo>
                  <a:lnTo>
                    <a:pt x="47" y="203"/>
                  </a:lnTo>
                  <a:lnTo>
                    <a:pt x="49" y="202"/>
                  </a:lnTo>
                  <a:lnTo>
                    <a:pt x="51" y="201"/>
                  </a:lnTo>
                  <a:lnTo>
                    <a:pt x="52" y="201"/>
                  </a:lnTo>
                  <a:lnTo>
                    <a:pt x="54" y="201"/>
                  </a:lnTo>
                  <a:lnTo>
                    <a:pt x="55" y="201"/>
                  </a:lnTo>
                  <a:lnTo>
                    <a:pt x="57" y="202"/>
                  </a:lnTo>
                  <a:lnTo>
                    <a:pt x="58" y="202"/>
                  </a:lnTo>
                  <a:lnTo>
                    <a:pt x="60" y="203"/>
                  </a:lnTo>
                  <a:lnTo>
                    <a:pt x="65" y="208"/>
                  </a:lnTo>
                  <a:lnTo>
                    <a:pt x="70" y="211"/>
                  </a:lnTo>
                  <a:lnTo>
                    <a:pt x="76" y="215"/>
                  </a:lnTo>
                  <a:lnTo>
                    <a:pt x="81" y="218"/>
                  </a:lnTo>
                  <a:lnTo>
                    <a:pt x="87" y="221"/>
                  </a:lnTo>
                  <a:lnTo>
                    <a:pt x="94" y="223"/>
                  </a:lnTo>
                  <a:lnTo>
                    <a:pt x="95" y="224"/>
                  </a:lnTo>
                  <a:lnTo>
                    <a:pt x="97" y="225"/>
                  </a:lnTo>
                  <a:lnTo>
                    <a:pt x="98" y="226"/>
                  </a:lnTo>
                  <a:lnTo>
                    <a:pt x="99" y="228"/>
                  </a:lnTo>
                  <a:lnTo>
                    <a:pt x="100" y="229"/>
                  </a:lnTo>
                  <a:lnTo>
                    <a:pt x="100" y="231"/>
                  </a:lnTo>
                  <a:lnTo>
                    <a:pt x="100" y="234"/>
                  </a:lnTo>
                  <a:lnTo>
                    <a:pt x="101" y="237"/>
                  </a:lnTo>
                  <a:lnTo>
                    <a:pt x="102" y="239"/>
                  </a:lnTo>
                  <a:lnTo>
                    <a:pt x="103" y="242"/>
                  </a:lnTo>
                  <a:lnTo>
                    <a:pt x="105" y="244"/>
                  </a:lnTo>
                  <a:lnTo>
                    <a:pt x="107" y="246"/>
                  </a:lnTo>
                  <a:lnTo>
                    <a:pt x="110" y="247"/>
                  </a:lnTo>
                  <a:lnTo>
                    <a:pt x="112" y="248"/>
                  </a:lnTo>
                  <a:lnTo>
                    <a:pt x="115" y="249"/>
                  </a:lnTo>
                  <a:lnTo>
                    <a:pt x="118" y="249"/>
                  </a:lnTo>
                  <a:lnTo>
                    <a:pt x="127" y="249"/>
                  </a:lnTo>
                  <a:lnTo>
                    <a:pt x="130" y="249"/>
                  </a:lnTo>
                  <a:lnTo>
                    <a:pt x="132" y="248"/>
                  </a:lnTo>
                  <a:lnTo>
                    <a:pt x="135" y="247"/>
                  </a:lnTo>
                  <a:lnTo>
                    <a:pt x="137" y="246"/>
                  </a:lnTo>
                  <a:lnTo>
                    <a:pt x="140" y="244"/>
                  </a:lnTo>
                  <a:lnTo>
                    <a:pt x="141" y="242"/>
                  </a:lnTo>
                  <a:lnTo>
                    <a:pt x="143" y="239"/>
                  </a:lnTo>
                  <a:lnTo>
                    <a:pt x="144" y="237"/>
                  </a:lnTo>
                  <a:lnTo>
                    <a:pt x="145" y="234"/>
                  </a:lnTo>
                  <a:lnTo>
                    <a:pt x="145" y="231"/>
                  </a:lnTo>
                  <a:lnTo>
                    <a:pt x="145" y="229"/>
                  </a:lnTo>
                  <a:lnTo>
                    <a:pt x="146" y="228"/>
                  </a:lnTo>
                  <a:lnTo>
                    <a:pt x="147" y="226"/>
                  </a:lnTo>
                  <a:lnTo>
                    <a:pt x="148" y="225"/>
                  </a:lnTo>
                  <a:lnTo>
                    <a:pt x="150" y="224"/>
                  </a:lnTo>
                  <a:lnTo>
                    <a:pt x="151" y="223"/>
                  </a:lnTo>
                  <a:lnTo>
                    <a:pt x="157" y="221"/>
                  </a:lnTo>
                  <a:lnTo>
                    <a:pt x="163" y="218"/>
                  </a:lnTo>
                  <a:lnTo>
                    <a:pt x="169" y="215"/>
                  </a:lnTo>
                  <a:lnTo>
                    <a:pt x="175" y="211"/>
                  </a:lnTo>
                  <a:lnTo>
                    <a:pt x="180" y="208"/>
                  </a:lnTo>
                  <a:lnTo>
                    <a:pt x="185" y="203"/>
                  </a:lnTo>
                  <a:lnTo>
                    <a:pt x="187" y="202"/>
                  </a:lnTo>
                  <a:lnTo>
                    <a:pt x="188" y="201"/>
                  </a:lnTo>
                  <a:lnTo>
                    <a:pt x="190" y="201"/>
                  </a:lnTo>
                  <a:lnTo>
                    <a:pt x="192" y="201"/>
                  </a:lnTo>
                  <a:lnTo>
                    <a:pt x="194" y="201"/>
                  </a:lnTo>
                  <a:lnTo>
                    <a:pt x="195" y="202"/>
                  </a:lnTo>
                  <a:lnTo>
                    <a:pt x="197" y="203"/>
                  </a:lnTo>
                  <a:lnTo>
                    <a:pt x="200" y="204"/>
                  </a:lnTo>
                  <a:lnTo>
                    <a:pt x="202" y="204"/>
                  </a:lnTo>
                  <a:lnTo>
                    <a:pt x="204" y="204"/>
                  </a:lnTo>
                  <a:lnTo>
                    <a:pt x="207" y="204"/>
                  </a:lnTo>
                  <a:lnTo>
                    <a:pt x="210" y="203"/>
                  </a:lnTo>
                  <a:lnTo>
                    <a:pt x="212" y="202"/>
                  </a:lnTo>
                  <a:lnTo>
                    <a:pt x="215" y="201"/>
                  </a:lnTo>
                  <a:lnTo>
                    <a:pt x="217" y="199"/>
                  </a:lnTo>
                  <a:lnTo>
                    <a:pt x="219" y="197"/>
                  </a:lnTo>
                  <a:lnTo>
                    <a:pt x="220" y="195"/>
                  </a:lnTo>
                  <a:lnTo>
                    <a:pt x="224" y="188"/>
                  </a:lnTo>
                  <a:lnTo>
                    <a:pt x="226" y="185"/>
                  </a:lnTo>
                  <a:lnTo>
                    <a:pt x="226" y="183"/>
                  </a:lnTo>
                  <a:lnTo>
                    <a:pt x="227" y="180"/>
                  </a:lnTo>
                  <a:lnTo>
                    <a:pt x="227" y="178"/>
                  </a:lnTo>
                  <a:lnTo>
                    <a:pt x="227" y="175"/>
                  </a:lnTo>
                  <a:lnTo>
                    <a:pt x="226" y="173"/>
                  </a:lnTo>
                  <a:lnTo>
                    <a:pt x="225" y="170"/>
                  </a:lnTo>
                  <a:lnTo>
                    <a:pt x="224" y="168"/>
                  </a:lnTo>
                  <a:lnTo>
                    <a:pt x="222" y="166"/>
                  </a:lnTo>
                  <a:lnTo>
                    <a:pt x="220" y="164"/>
                  </a:lnTo>
                  <a:lnTo>
                    <a:pt x="218" y="163"/>
                  </a:lnTo>
                  <a:lnTo>
                    <a:pt x="217" y="162"/>
                  </a:lnTo>
                  <a:lnTo>
                    <a:pt x="215" y="160"/>
                  </a:lnTo>
                  <a:lnTo>
                    <a:pt x="214" y="159"/>
                  </a:lnTo>
                  <a:lnTo>
                    <a:pt x="214" y="157"/>
                  </a:lnTo>
                  <a:lnTo>
                    <a:pt x="214" y="155"/>
                  </a:lnTo>
                  <a:lnTo>
                    <a:pt x="214" y="153"/>
                  </a:lnTo>
                  <a:lnTo>
                    <a:pt x="215" y="147"/>
                  </a:lnTo>
                  <a:lnTo>
                    <a:pt x="216" y="140"/>
                  </a:lnTo>
                  <a:lnTo>
                    <a:pt x="216" y="134"/>
                  </a:lnTo>
                  <a:lnTo>
                    <a:pt x="216" y="127"/>
                  </a:lnTo>
                  <a:lnTo>
                    <a:pt x="215" y="121"/>
                  </a:lnTo>
                  <a:lnTo>
                    <a:pt x="214" y="114"/>
                  </a:lnTo>
                  <a:lnTo>
                    <a:pt x="214" y="112"/>
                  </a:lnTo>
                  <a:lnTo>
                    <a:pt x="214" y="110"/>
                  </a:lnTo>
                  <a:lnTo>
                    <a:pt x="214" y="109"/>
                  </a:lnTo>
                  <a:lnTo>
                    <a:pt x="215" y="107"/>
                  </a:lnTo>
                  <a:lnTo>
                    <a:pt x="217" y="106"/>
                  </a:lnTo>
                  <a:lnTo>
                    <a:pt x="218" y="104"/>
                  </a:lnTo>
                  <a:lnTo>
                    <a:pt x="220" y="103"/>
                  </a:lnTo>
                  <a:lnTo>
                    <a:pt x="222" y="101"/>
                  </a:lnTo>
                  <a:lnTo>
                    <a:pt x="224" y="99"/>
                  </a:lnTo>
                  <a:lnTo>
                    <a:pt x="225" y="97"/>
                  </a:lnTo>
                  <a:lnTo>
                    <a:pt x="226" y="95"/>
                  </a:lnTo>
                  <a:lnTo>
                    <a:pt x="227" y="92"/>
                  </a:lnTo>
                  <a:lnTo>
                    <a:pt x="227" y="90"/>
                  </a:lnTo>
                  <a:lnTo>
                    <a:pt x="227" y="87"/>
                  </a:lnTo>
                  <a:lnTo>
                    <a:pt x="226" y="84"/>
                  </a:lnTo>
                  <a:lnTo>
                    <a:pt x="226" y="82"/>
                  </a:lnTo>
                  <a:lnTo>
                    <a:pt x="224" y="80"/>
                  </a:lnTo>
                  <a:lnTo>
                    <a:pt x="220" y="72"/>
                  </a:lnTo>
                  <a:lnTo>
                    <a:pt x="219" y="70"/>
                  </a:lnTo>
                  <a:lnTo>
                    <a:pt x="217" y="68"/>
                  </a:lnTo>
                  <a:lnTo>
                    <a:pt x="215" y="66"/>
                  </a:lnTo>
                  <a:lnTo>
                    <a:pt x="212" y="65"/>
                  </a:lnTo>
                  <a:lnTo>
                    <a:pt x="210" y="64"/>
                  </a:lnTo>
                  <a:lnTo>
                    <a:pt x="207" y="63"/>
                  </a:lnTo>
                  <a:lnTo>
                    <a:pt x="204" y="63"/>
                  </a:lnTo>
                  <a:lnTo>
                    <a:pt x="201" y="63"/>
                  </a:lnTo>
                  <a:lnTo>
                    <a:pt x="198" y="64"/>
                  </a:lnTo>
                  <a:lnTo>
                    <a:pt x="195" y="65"/>
                  </a:lnTo>
                  <a:lnTo>
                    <a:pt x="194" y="66"/>
                  </a:lnTo>
                  <a:lnTo>
                    <a:pt x="192" y="66"/>
                  </a:lnTo>
                  <a:lnTo>
                    <a:pt x="190" y="66"/>
                  </a:lnTo>
                  <a:lnTo>
                    <a:pt x="188" y="66"/>
                  </a:lnTo>
                  <a:lnTo>
                    <a:pt x="187" y="65"/>
                  </a:lnTo>
                  <a:lnTo>
                    <a:pt x="185" y="64"/>
                  </a:lnTo>
                  <a:lnTo>
                    <a:pt x="180" y="60"/>
                  </a:lnTo>
                  <a:lnTo>
                    <a:pt x="175" y="56"/>
                  </a:lnTo>
                  <a:lnTo>
                    <a:pt x="169" y="52"/>
                  </a:lnTo>
                  <a:lnTo>
                    <a:pt x="163" y="49"/>
                  </a:lnTo>
                  <a:lnTo>
                    <a:pt x="157" y="47"/>
                  </a:lnTo>
                  <a:lnTo>
                    <a:pt x="151" y="44"/>
                  </a:lnTo>
                  <a:lnTo>
                    <a:pt x="150" y="44"/>
                  </a:lnTo>
                  <a:lnTo>
                    <a:pt x="148" y="43"/>
                  </a:lnTo>
                  <a:lnTo>
                    <a:pt x="147" y="41"/>
                  </a:lnTo>
                  <a:lnTo>
                    <a:pt x="146" y="40"/>
                  </a:lnTo>
                  <a:lnTo>
                    <a:pt x="145" y="38"/>
                  </a:lnTo>
                  <a:lnTo>
                    <a:pt x="145" y="36"/>
                  </a:lnTo>
                  <a:lnTo>
                    <a:pt x="145" y="33"/>
                  </a:lnTo>
                  <a:lnTo>
                    <a:pt x="144" y="30"/>
                  </a:lnTo>
                  <a:lnTo>
                    <a:pt x="143" y="28"/>
                  </a:lnTo>
                  <a:lnTo>
                    <a:pt x="141" y="25"/>
                  </a:lnTo>
                  <a:lnTo>
                    <a:pt x="140" y="23"/>
                  </a:lnTo>
                  <a:lnTo>
                    <a:pt x="137" y="21"/>
                  </a:lnTo>
                  <a:lnTo>
                    <a:pt x="135" y="20"/>
                  </a:lnTo>
                  <a:lnTo>
                    <a:pt x="132" y="19"/>
                  </a:lnTo>
                  <a:lnTo>
                    <a:pt x="130" y="18"/>
                  </a:lnTo>
                  <a:lnTo>
                    <a:pt x="127" y="18"/>
                  </a:lnTo>
                  <a:lnTo>
                    <a:pt x="118" y="18"/>
                  </a:lnTo>
                  <a:close/>
                  <a:moveTo>
                    <a:pt x="118" y="0"/>
                  </a:moveTo>
                  <a:lnTo>
                    <a:pt x="127" y="0"/>
                  </a:lnTo>
                  <a:lnTo>
                    <a:pt x="131" y="0"/>
                  </a:lnTo>
                  <a:lnTo>
                    <a:pt x="135" y="1"/>
                  </a:lnTo>
                  <a:lnTo>
                    <a:pt x="139" y="2"/>
                  </a:lnTo>
                  <a:lnTo>
                    <a:pt x="142" y="4"/>
                  </a:lnTo>
                  <a:lnTo>
                    <a:pt x="146" y="5"/>
                  </a:lnTo>
                  <a:lnTo>
                    <a:pt x="149" y="8"/>
                  </a:lnTo>
                  <a:lnTo>
                    <a:pt x="152" y="10"/>
                  </a:lnTo>
                  <a:lnTo>
                    <a:pt x="155" y="13"/>
                  </a:lnTo>
                  <a:lnTo>
                    <a:pt x="157" y="16"/>
                  </a:lnTo>
                  <a:lnTo>
                    <a:pt x="159" y="19"/>
                  </a:lnTo>
                  <a:lnTo>
                    <a:pt x="160" y="22"/>
                  </a:lnTo>
                  <a:lnTo>
                    <a:pt x="161" y="26"/>
                  </a:lnTo>
                  <a:lnTo>
                    <a:pt x="162" y="29"/>
                  </a:lnTo>
                  <a:lnTo>
                    <a:pt x="169" y="32"/>
                  </a:lnTo>
                  <a:lnTo>
                    <a:pt x="175" y="35"/>
                  </a:lnTo>
                  <a:lnTo>
                    <a:pt x="181" y="39"/>
                  </a:lnTo>
                  <a:lnTo>
                    <a:pt x="187" y="42"/>
                  </a:lnTo>
                  <a:lnTo>
                    <a:pt x="193" y="47"/>
                  </a:lnTo>
                  <a:lnTo>
                    <a:pt x="196" y="46"/>
                  </a:lnTo>
                  <a:lnTo>
                    <a:pt x="200" y="45"/>
                  </a:lnTo>
                  <a:lnTo>
                    <a:pt x="204" y="45"/>
                  </a:lnTo>
                  <a:lnTo>
                    <a:pt x="208" y="45"/>
                  </a:lnTo>
                  <a:lnTo>
                    <a:pt x="212" y="46"/>
                  </a:lnTo>
                  <a:lnTo>
                    <a:pt x="215" y="47"/>
                  </a:lnTo>
                  <a:lnTo>
                    <a:pt x="219" y="48"/>
                  </a:lnTo>
                  <a:lnTo>
                    <a:pt x="222" y="50"/>
                  </a:lnTo>
                  <a:lnTo>
                    <a:pt x="226" y="52"/>
                  </a:lnTo>
                  <a:lnTo>
                    <a:pt x="228" y="54"/>
                  </a:lnTo>
                  <a:lnTo>
                    <a:pt x="231" y="57"/>
                  </a:lnTo>
                  <a:lnTo>
                    <a:pt x="234" y="60"/>
                  </a:lnTo>
                  <a:lnTo>
                    <a:pt x="236" y="63"/>
                  </a:lnTo>
                  <a:lnTo>
                    <a:pt x="240" y="70"/>
                  </a:lnTo>
                  <a:lnTo>
                    <a:pt x="242" y="74"/>
                  </a:lnTo>
                  <a:lnTo>
                    <a:pt x="243" y="78"/>
                  </a:lnTo>
                  <a:lnTo>
                    <a:pt x="244" y="82"/>
                  </a:lnTo>
                  <a:lnTo>
                    <a:pt x="245" y="86"/>
                  </a:lnTo>
                  <a:lnTo>
                    <a:pt x="245" y="90"/>
                  </a:lnTo>
                  <a:lnTo>
                    <a:pt x="245" y="94"/>
                  </a:lnTo>
                  <a:lnTo>
                    <a:pt x="244" y="98"/>
                  </a:lnTo>
                  <a:lnTo>
                    <a:pt x="243" y="101"/>
                  </a:lnTo>
                  <a:lnTo>
                    <a:pt x="241" y="105"/>
                  </a:lnTo>
                  <a:lnTo>
                    <a:pt x="239" y="108"/>
                  </a:lnTo>
                  <a:lnTo>
                    <a:pt x="237" y="111"/>
                  </a:lnTo>
                  <a:lnTo>
                    <a:pt x="235" y="114"/>
                  </a:lnTo>
                  <a:lnTo>
                    <a:pt x="233" y="116"/>
                  </a:lnTo>
                  <a:lnTo>
                    <a:pt x="233" y="122"/>
                  </a:lnTo>
                  <a:lnTo>
                    <a:pt x="234" y="128"/>
                  </a:lnTo>
                  <a:lnTo>
                    <a:pt x="234" y="134"/>
                  </a:lnTo>
                  <a:lnTo>
                    <a:pt x="234" y="139"/>
                  </a:lnTo>
                  <a:lnTo>
                    <a:pt x="233" y="145"/>
                  </a:lnTo>
                  <a:lnTo>
                    <a:pt x="233" y="151"/>
                  </a:lnTo>
                  <a:lnTo>
                    <a:pt x="235" y="154"/>
                  </a:lnTo>
                  <a:lnTo>
                    <a:pt x="237" y="156"/>
                  </a:lnTo>
                  <a:lnTo>
                    <a:pt x="239" y="159"/>
                  </a:lnTo>
                  <a:lnTo>
                    <a:pt x="241" y="163"/>
                  </a:lnTo>
                  <a:lnTo>
                    <a:pt x="243" y="166"/>
                  </a:lnTo>
                  <a:lnTo>
                    <a:pt x="244" y="169"/>
                  </a:lnTo>
                  <a:lnTo>
                    <a:pt x="245" y="173"/>
                  </a:lnTo>
                  <a:lnTo>
                    <a:pt x="245" y="177"/>
                  </a:lnTo>
                  <a:lnTo>
                    <a:pt x="245" y="181"/>
                  </a:lnTo>
                  <a:lnTo>
                    <a:pt x="244" y="185"/>
                  </a:lnTo>
                  <a:lnTo>
                    <a:pt x="243" y="189"/>
                  </a:lnTo>
                  <a:lnTo>
                    <a:pt x="242" y="193"/>
                  </a:lnTo>
                  <a:lnTo>
                    <a:pt x="240" y="197"/>
                  </a:lnTo>
                  <a:lnTo>
                    <a:pt x="236" y="204"/>
                  </a:lnTo>
                  <a:lnTo>
                    <a:pt x="234" y="207"/>
                  </a:lnTo>
                  <a:lnTo>
                    <a:pt x="231" y="210"/>
                  </a:lnTo>
                  <a:lnTo>
                    <a:pt x="228" y="213"/>
                  </a:lnTo>
                  <a:lnTo>
                    <a:pt x="226" y="215"/>
                  </a:lnTo>
                  <a:lnTo>
                    <a:pt x="222" y="217"/>
                  </a:lnTo>
                  <a:lnTo>
                    <a:pt x="219" y="219"/>
                  </a:lnTo>
                  <a:lnTo>
                    <a:pt x="215" y="221"/>
                  </a:lnTo>
                  <a:lnTo>
                    <a:pt x="212" y="221"/>
                  </a:lnTo>
                  <a:lnTo>
                    <a:pt x="208" y="222"/>
                  </a:lnTo>
                  <a:lnTo>
                    <a:pt x="204" y="222"/>
                  </a:lnTo>
                  <a:lnTo>
                    <a:pt x="200" y="222"/>
                  </a:lnTo>
                  <a:lnTo>
                    <a:pt x="196" y="221"/>
                  </a:lnTo>
                  <a:lnTo>
                    <a:pt x="193" y="220"/>
                  </a:lnTo>
                  <a:lnTo>
                    <a:pt x="187" y="225"/>
                  </a:lnTo>
                  <a:lnTo>
                    <a:pt x="181" y="229"/>
                  </a:lnTo>
                  <a:lnTo>
                    <a:pt x="175" y="232"/>
                  </a:lnTo>
                  <a:lnTo>
                    <a:pt x="169" y="235"/>
                  </a:lnTo>
                  <a:lnTo>
                    <a:pt x="162" y="238"/>
                  </a:lnTo>
                  <a:lnTo>
                    <a:pt x="161" y="242"/>
                  </a:lnTo>
                  <a:lnTo>
                    <a:pt x="160" y="245"/>
                  </a:lnTo>
                  <a:lnTo>
                    <a:pt x="159" y="248"/>
                  </a:lnTo>
                  <a:lnTo>
                    <a:pt x="157" y="251"/>
                  </a:lnTo>
                  <a:lnTo>
                    <a:pt x="155" y="254"/>
                  </a:lnTo>
                  <a:lnTo>
                    <a:pt x="152" y="257"/>
                  </a:lnTo>
                  <a:lnTo>
                    <a:pt x="149" y="259"/>
                  </a:lnTo>
                  <a:lnTo>
                    <a:pt x="146" y="262"/>
                  </a:lnTo>
                  <a:lnTo>
                    <a:pt x="142" y="264"/>
                  </a:lnTo>
                  <a:lnTo>
                    <a:pt x="139" y="265"/>
                  </a:lnTo>
                  <a:lnTo>
                    <a:pt x="135" y="266"/>
                  </a:lnTo>
                  <a:lnTo>
                    <a:pt x="131" y="267"/>
                  </a:lnTo>
                  <a:lnTo>
                    <a:pt x="127" y="267"/>
                  </a:lnTo>
                  <a:lnTo>
                    <a:pt x="118" y="267"/>
                  </a:lnTo>
                  <a:lnTo>
                    <a:pt x="114" y="267"/>
                  </a:lnTo>
                  <a:lnTo>
                    <a:pt x="110" y="266"/>
                  </a:lnTo>
                  <a:lnTo>
                    <a:pt x="106" y="265"/>
                  </a:lnTo>
                  <a:lnTo>
                    <a:pt x="103" y="264"/>
                  </a:lnTo>
                  <a:lnTo>
                    <a:pt x="99" y="262"/>
                  </a:lnTo>
                  <a:lnTo>
                    <a:pt x="96" y="259"/>
                  </a:lnTo>
                  <a:lnTo>
                    <a:pt x="93" y="257"/>
                  </a:lnTo>
                  <a:lnTo>
                    <a:pt x="90" y="254"/>
                  </a:lnTo>
                  <a:lnTo>
                    <a:pt x="88" y="251"/>
                  </a:lnTo>
                  <a:lnTo>
                    <a:pt x="86" y="248"/>
                  </a:lnTo>
                  <a:lnTo>
                    <a:pt x="85" y="245"/>
                  </a:lnTo>
                  <a:lnTo>
                    <a:pt x="83" y="242"/>
                  </a:lnTo>
                  <a:lnTo>
                    <a:pt x="83" y="238"/>
                  </a:lnTo>
                  <a:lnTo>
                    <a:pt x="76" y="235"/>
                  </a:lnTo>
                  <a:lnTo>
                    <a:pt x="70" y="232"/>
                  </a:lnTo>
                  <a:lnTo>
                    <a:pt x="64" y="229"/>
                  </a:lnTo>
                  <a:lnTo>
                    <a:pt x="58" y="225"/>
                  </a:lnTo>
                  <a:lnTo>
                    <a:pt x="52" y="220"/>
                  </a:lnTo>
                  <a:lnTo>
                    <a:pt x="48" y="221"/>
                  </a:lnTo>
                  <a:lnTo>
                    <a:pt x="45" y="222"/>
                  </a:lnTo>
                  <a:lnTo>
                    <a:pt x="41" y="222"/>
                  </a:lnTo>
                  <a:lnTo>
                    <a:pt x="37" y="222"/>
                  </a:lnTo>
                  <a:lnTo>
                    <a:pt x="33" y="221"/>
                  </a:lnTo>
                  <a:lnTo>
                    <a:pt x="29" y="221"/>
                  </a:lnTo>
                  <a:lnTo>
                    <a:pt x="26" y="219"/>
                  </a:lnTo>
                  <a:lnTo>
                    <a:pt x="22" y="217"/>
                  </a:lnTo>
                  <a:lnTo>
                    <a:pt x="19" y="215"/>
                  </a:lnTo>
                  <a:lnTo>
                    <a:pt x="16" y="213"/>
                  </a:lnTo>
                  <a:lnTo>
                    <a:pt x="14" y="210"/>
                  </a:lnTo>
                  <a:lnTo>
                    <a:pt x="11" y="207"/>
                  </a:lnTo>
                  <a:lnTo>
                    <a:pt x="9" y="204"/>
                  </a:lnTo>
                  <a:lnTo>
                    <a:pt x="5" y="197"/>
                  </a:lnTo>
                  <a:lnTo>
                    <a:pt x="3" y="193"/>
                  </a:lnTo>
                  <a:lnTo>
                    <a:pt x="2" y="189"/>
                  </a:lnTo>
                  <a:lnTo>
                    <a:pt x="1" y="185"/>
                  </a:lnTo>
                  <a:lnTo>
                    <a:pt x="0" y="181"/>
                  </a:lnTo>
                  <a:lnTo>
                    <a:pt x="0" y="177"/>
                  </a:lnTo>
                  <a:lnTo>
                    <a:pt x="0" y="173"/>
                  </a:lnTo>
                  <a:lnTo>
                    <a:pt x="1" y="169"/>
                  </a:lnTo>
                  <a:lnTo>
                    <a:pt x="2" y="166"/>
                  </a:lnTo>
                  <a:lnTo>
                    <a:pt x="4" y="163"/>
                  </a:lnTo>
                  <a:lnTo>
                    <a:pt x="5" y="159"/>
                  </a:lnTo>
                  <a:lnTo>
                    <a:pt x="7" y="156"/>
                  </a:lnTo>
                  <a:lnTo>
                    <a:pt x="10" y="154"/>
                  </a:lnTo>
                  <a:lnTo>
                    <a:pt x="12" y="151"/>
                  </a:lnTo>
                  <a:lnTo>
                    <a:pt x="11" y="145"/>
                  </a:lnTo>
                  <a:lnTo>
                    <a:pt x="11" y="139"/>
                  </a:lnTo>
                  <a:lnTo>
                    <a:pt x="11" y="134"/>
                  </a:lnTo>
                  <a:lnTo>
                    <a:pt x="11" y="128"/>
                  </a:lnTo>
                  <a:lnTo>
                    <a:pt x="11" y="122"/>
                  </a:lnTo>
                  <a:lnTo>
                    <a:pt x="12" y="116"/>
                  </a:lnTo>
                  <a:lnTo>
                    <a:pt x="10" y="114"/>
                  </a:lnTo>
                  <a:lnTo>
                    <a:pt x="7" y="111"/>
                  </a:lnTo>
                  <a:lnTo>
                    <a:pt x="5" y="108"/>
                  </a:lnTo>
                  <a:lnTo>
                    <a:pt x="4" y="105"/>
                  </a:lnTo>
                  <a:lnTo>
                    <a:pt x="2" y="101"/>
                  </a:lnTo>
                  <a:lnTo>
                    <a:pt x="1" y="98"/>
                  </a:lnTo>
                  <a:lnTo>
                    <a:pt x="0" y="94"/>
                  </a:lnTo>
                  <a:lnTo>
                    <a:pt x="0" y="90"/>
                  </a:lnTo>
                  <a:lnTo>
                    <a:pt x="0" y="86"/>
                  </a:lnTo>
                  <a:lnTo>
                    <a:pt x="1" y="82"/>
                  </a:lnTo>
                  <a:lnTo>
                    <a:pt x="2" y="78"/>
                  </a:lnTo>
                  <a:lnTo>
                    <a:pt x="3" y="74"/>
                  </a:lnTo>
                  <a:lnTo>
                    <a:pt x="5" y="70"/>
                  </a:lnTo>
                  <a:lnTo>
                    <a:pt x="9" y="63"/>
                  </a:lnTo>
                  <a:lnTo>
                    <a:pt x="11" y="60"/>
                  </a:lnTo>
                  <a:lnTo>
                    <a:pt x="14" y="57"/>
                  </a:lnTo>
                  <a:lnTo>
                    <a:pt x="16" y="54"/>
                  </a:lnTo>
                  <a:lnTo>
                    <a:pt x="19" y="52"/>
                  </a:lnTo>
                  <a:lnTo>
                    <a:pt x="22" y="50"/>
                  </a:lnTo>
                  <a:lnTo>
                    <a:pt x="26" y="48"/>
                  </a:lnTo>
                  <a:lnTo>
                    <a:pt x="29" y="47"/>
                  </a:lnTo>
                  <a:lnTo>
                    <a:pt x="33" y="46"/>
                  </a:lnTo>
                  <a:lnTo>
                    <a:pt x="37" y="45"/>
                  </a:lnTo>
                  <a:lnTo>
                    <a:pt x="41" y="45"/>
                  </a:lnTo>
                  <a:lnTo>
                    <a:pt x="45" y="45"/>
                  </a:lnTo>
                  <a:lnTo>
                    <a:pt x="48" y="46"/>
                  </a:lnTo>
                  <a:lnTo>
                    <a:pt x="52" y="47"/>
                  </a:lnTo>
                  <a:lnTo>
                    <a:pt x="58" y="42"/>
                  </a:lnTo>
                  <a:lnTo>
                    <a:pt x="64" y="39"/>
                  </a:lnTo>
                  <a:lnTo>
                    <a:pt x="70" y="35"/>
                  </a:lnTo>
                  <a:lnTo>
                    <a:pt x="76" y="32"/>
                  </a:lnTo>
                  <a:lnTo>
                    <a:pt x="83" y="29"/>
                  </a:lnTo>
                  <a:lnTo>
                    <a:pt x="83" y="26"/>
                  </a:lnTo>
                  <a:lnTo>
                    <a:pt x="85" y="22"/>
                  </a:lnTo>
                  <a:lnTo>
                    <a:pt x="86" y="19"/>
                  </a:lnTo>
                  <a:lnTo>
                    <a:pt x="88" y="16"/>
                  </a:lnTo>
                  <a:lnTo>
                    <a:pt x="90" y="13"/>
                  </a:lnTo>
                  <a:lnTo>
                    <a:pt x="93" y="10"/>
                  </a:lnTo>
                  <a:lnTo>
                    <a:pt x="96" y="8"/>
                  </a:lnTo>
                  <a:lnTo>
                    <a:pt x="99" y="5"/>
                  </a:lnTo>
                  <a:lnTo>
                    <a:pt x="103" y="4"/>
                  </a:lnTo>
                  <a:lnTo>
                    <a:pt x="106" y="2"/>
                  </a:lnTo>
                  <a:lnTo>
                    <a:pt x="110" y="1"/>
                  </a:lnTo>
                  <a:lnTo>
                    <a:pt x="114" y="0"/>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26" name="稻壳儿榴莲果果"/>
            <p:cNvSpPr>
              <a:spLocks noEditPoints="1"/>
            </p:cNvSpPr>
            <p:nvPr/>
          </p:nvSpPr>
          <p:spPr bwMode="auto">
            <a:xfrm>
              <a:off x="5426075" y="3014663"/>
              <a:ext cx="252412" cy="252413"/>
            </a:xfrm>
            <a:custGeom>
              <a:avLst/>
              <a:gdLst/>
              <a:ahLst/>
              <a:cxnLst>
                <a:cxn ang="0">
                  <a:pos x="68" y="19"/>
                </a:cxn>
                <a:cxn ang="0">
                  <a:pos x="53" y="24"/>
                </a:cxn>
                <a:cxn ang="0">
                  <a:pos x="40" y="33"/>
                </a:cxn>
                <a:cxn ang="0">
                  <a:pos x="29" y="44"/>
                </a:cxn>
                <a:cxn ang="0">
                  <a:pos x="22" y="58"/>
                </a:cxn>
                <a:cxn ang="0">
                  <a:pos x="18" y="74"/>
                </a:cxn>
                <a:cxn ang="0">
                  <a:pos x="19" y="91"/>
                </a:cxn>
                <a:cxn ang="0">
                  <a:pos x="24" y="106"/>
                </a:cxn>
                <a:cxn ang="0">
                  <a:pos x="33" y="119"/>
                </a:cxn>
                <a:cxn ang="0">
                  <a:pos x="44" y="130"/>
                </a:cxn>
                <a:cxn ang="0">
                  <a:pos x="58" y="137"/>
                </a:cxn>
                <a:cxn ang="0">
                  <a:pos x="74" y="141"/>
                </a:cxn>
                <a:cxn ang="0">
                  <a:pos x="90" y="140"/>
                </a:cxn>
                <a:cxn ang="0">
                  <a:pos x="106" y="135"/>
                </a:cxn>
                <a:cxn ang="0">
                  <a:pos x="119" y="127"/>
                </a:cxn>
                <a:cxn ang="0">
                  <a:pos x="129" y="115"/>
                </a:cxn>
                <a:cxn ang="0">
                  <a:pos x="137" y="101"/>
                </a:cxn>
                <a:cxn ang="0">
                  <a:pos x="140" y="85"/>
                </a:cxn>
                <a:cxn ang="0">
                  <a:pos x="140" y="69"/>
                </a:cxn>
                <a:cxn ang="0">
                  <a:pos x="135" y="53"/>
                </a:cxn>
                <a:cxn ang="0">
                  <a:pos x="126" y="40"/>
                </a:cxn>
                <a:cxn ang="0">
                  <a:pos x="115" y="29"/>
                </a:cxn>
                <a:cxn ang="0">
                  <a:pos x="101" y="22"/>
                </a:cxn>
                <a:cxn ang="0">
                  <a:pos x="85" y="18"/>
                </a:cxn>
                <a:cxn ang="0">
                  <a:pos x="86" y="0"/>
                </a:cxn>
                <a:cxn ang="0">
                  <a:pos x="103" y="4"/>
                </a:cxn>
                <a:cxn ang="0">
                  <a:pos x="119" y="11"/>
                </a:cxn>
                <a:cxn ang="0">
                  <a:pos x="133" y="21"/>
                </a:cxn>
                <a:cxn ang="0">
                  <a:pos x="145" y="35"/>
                </a:cxn>
                <a:cxn ang="0">
                  <a:pos x="153" y="50"/>
                </a:cxn>
                <a:cxn ang="0">
                  <a:pos x="158" y="67"/>
                </a:cxn>
                <a:cxn ang="0">
                  <a:pos x="158" y="86"/>
                </a:cxn>
                <a:cxn ang="0">
                  <a:pos x="155" y="104"/>
                </a:cxn>
                <a:cxn ang="0">
                  <a:pos x="148" y="120"/>
                </a:cxn>
                <a:cxn ang="0">
                  <a:pos x="137" y="134"/>
                </a:cxn>
                <a:cxn ang="0">
                  <a:pos x="124" y="145"/>
                </a:cxn>
                <a:cxn ang="0">
                  <a:pos x="109" y="153"/>
                </a:cxn>
                <a:cxn ang="0">
                  <a:pos x="92" y="158"/>
                </a:cxn>
                <a:cxn ang="0">
                  <a:pos x="73" y="159"/>
                </a:cxn>
                <a:cxn ang="0">
                  <a:pos x="56" y="155"/>
                </a:cxn>
                <a:cxn ang="0">
                  <a:pos x="39" y="148"/>
                </a:cxn>
                <a:cxn ang="0">
                  <a:pos x="26" y="138"/>
                </a:cxn>
                <a:cxn ang="0">
                  <a:pos x="14" y="125"/>
                </a:cxn>
                <a:cxn ang="0">
                  <a:pos x="6" y="109"/>
                </a:cxn>
                <a:cxn ang="0">
                  <a:pos x="1" y="92"/>
                </a:cxn>
                <a:cxn ang="0">
                  <a:pos x="0" y="73"/>
                </a:cxn>
                <a:cxn ang="0">
                  <a:pos x="4" y="56"/>
                </a:cxn>
                <a:cxn ang="0">
                  <a:pos x="11" y="40"/>
                </a:cxn>
                <a:cxn ang="0">
                  <a:pos x="21" y="26"/>
                </a:cxn>
                <a:cxn ang="0">
                  <a:pos x="35" y="14"/>
                </a:cxn>
                <a:cxn ang="0">
                  <a:pos x="50" y="6"/>
                </a:cxn>
                <a:cxn ang="0">
                  <a:pos x="67" y="1"/>
                </a:cxn>
              </a:cxnLst>
              <a:rect l="0" t="0" r="r" b="b"/>
              <a:pathLst>
                <a:path w="159" h="159">
                  <a:moveTo>
                    <a:pt x="79" y="18"/>
                  </a:moveTo>
                  <a:lnTo>
                    <a:pt x="74" y="18"/>
                  </a:lnTo>
                  <a:lnTo>
                    <a:pt x="68" y="19"/>
                  </a:lnTo>
                  <a:lnTo>
                    <a:pt x="63" y="20"/>
                  </a:lnTo>
                  <a:lnTo>
                    <a:pt x="58" y="22"/>
                  </a:lnTo>
                  <a:lnTo>
                    <a:pt x="53" y="24"/>
                  </a:lnTo>
                  <a:lnTo>
                    <a:pt x="49" y="27"/>
                  </a:lnTo>
                  <a:lnTo>
                    <a:pt x="44" y="29"/>
                  </a:lnTo>
                  <a:lnTo>
                    <a:pt x="40" y="33"/>
                  </a:lnTo>
                  <a:lnTo>
                    <a:pt x="36" y="36"/>
                  </a:lnTo>
                  <a:lnTo>
                    <a:pt x="33" y="40"/>
                  </a:lnTo>
                  <a:lnTo>
                    <a:pt x="29" y="44"/>
                  </a:lnTo>
                  <a:lnTo>
                    <a:pt x="27" y="49"/>
                  </a:lnTo>
                  <a:lnTo>
                    <a:pt x="24" y="53"/>
                  </a:lnTo>
                  <a:lnTo>
                    <a:pt x="22" y="58"/>
                  </a:lnTo>
                  <a:lnTo>
                    <a:pt x="20" y="63"/>
                  </a:lnTo>
                  <a:lnTo>
                    <a:pt x="19" y="69"/>
                  </a:lnTo>
                  <a:lnTo>
                    <a:pt x="18" y="74"/>
                  </a:lnTo>
                  <a:lnTo>
                    <a:pt x="18" y="80"/>
                  </a:lnTo>
                  <a:lnTo>
                    <a:pt x="18" y="85"/>
                  </a:lnTo>
                  <a:lnTo>
                    <a:pt x="19" y="91"/>
                  </a:lnTo>
                  <a:lnTo>
                    <a:pt x="20" y="96"/>
                  </a:lnTo>
                  <a:lnTo>
                    <a:pt x="22" y="101"/>
                  </a:lnTo>
                  <a:lnTo>
                    <a:pt x="24" y="106"/>
                  </a:lnTo>
                  <a:lnTo>
                    <a:pt x="27" y="111"/>
                  </a:lnTo>
                  <a:lnTo>
                    <a:pt x="29" y="115"/>
                  </a:lnTo>
                  <a:lnTo>
                    <a:pt x="33" y="119"/>
                  </a:lnTo>
                  <a:lnTo>
                    <a:pt x="36" y="123"/>
                  </a:lnTo>
                  <a:lnTo>
                    <a:pt x="40" y="127"/>
                  </a:lnTo>
                  <a:lnTo>
                    <a:pt x="44" y="130"/>
                  </a:lnTo>
                  <a:lnTo>
                    <a:pt x="49" y="133"/>
                  </a:lnTo>
                  <a:lnTo>
                    <a:pt x="53" y="135"/>
                  </a:lnTo>
                  <a:lnTo>
                    <a:pt x="58" y="137"/>
                  </a:lnTo>
                  <a:lnTo>
                    <a:pt x="63" y="139"/>
                  </a:lnTo>
                  <a:lnTo>
                    <a:pt x="68" y="140"/>
                  </a:lnTo>
                  <a:lnTo>
                    <a:pt x="74" y="141"/>
                  </a:lnTo>
                  <a:lnTo>
                    <a:pt x="79" y="141"/>
                  </a:lnTo>
                  <a:lnTo>
                    <a:pt x="85" y="141"/>
                  </a:lnTo>
                  <a:lnTo>
                    <a:pt x="90" y="140"/>
                  </a:lnTo>
                  <a:lnTo>
                    <a:pt x="96" y="139"/>
                  </a:lnTo>
                  <a:lnTo>
                    <a:pt x="101" y="137"/>
                  </a:lnTo>
                  <a:lnTo>
                    <a:pt x="106" y="135"/>
                  </a:lnTo>
                  <a:lnTo>
                    <a:pt x="110" y="133"/>
                  </a:lnTo>
                  <a:lnTo>
                    <a:pt x="115" y="130"/>
                  </a:lnTo>
                  <a:lnTo>
                    <a:pt x="119" y="127"/>
                  </a:lnTo>
                  <a:lnTo>
                    <a:pt x="123" y="123"/>
                  </a:lnTo>
                  <a:lnTo>
                    <a:pt x="126" y="119"/>
                  </a:lnTo>
                  <a:lnTo>
                    <a:pt x="129" y="115"/>
                  </a:lnTo>
                  <a:lnTo>
                    <a:pt x="132" y="111"/>
                  </a:lnTo>
                  <a:lnTo>
                    <a:pt x="135" y="106"/>
                  </a:lnTo>
                  <a:lnTo>
                    <a:pt x="137" y="101"/>
                  </a:lnTo>
                  <a:lnTo>
                    <a:pt x="138" y="96"/>
                  </a:lnTo>
                  <a:lnTo>
                    <a:pt x="140" y="91"/>
                  </a:lnTo>
                  <a:lnTo>
                    <a:pt x="140" y="85"/>
                  </a:lnTo>
                  <a:lnTo>
                    <a:pt x="141" y="80"/>
                  </a:lnTo>
                  <a:lnTo>
                    <a:pt x="140" y="74"/>
                  </a:lnTo>
                  <a:lnTo>
                    <a:pt x="140" y="69"/>
                  </a:lnTo>
                  <a:lnTo>
                    <a:pt x="138" y="63"/>
                  </a:lnTo>
                  <a:lnTo>
                    <a:pt x="137" y="58"/>
                  </a:lnTo>
                  <a:lnTo>
                    <a:pt x="135" y="53"/>
                  </a:lnTo>
                  <a:lnTo>
                    <a:pt x="132" y="49"/>
                  </a:lnTo>
                  <a:lnTo>
                    <a:pt x="129" y="44"/>
                  </a:lnTo>
                  <a:lnTo>
                    <a:pt x="126" y="40"/>
                  </a:lnTo>
                  <a:lnTo>
                    <a:pt x="123" y="36"/>
                  </a:lnTo>
                  <a:lnTo>
                    <a:pt x="119" y="33"/>
                  </a:lnTo>
                  <a:lnTo>
                    <a:pt x="115" y="29"/>
                  </a:lnTo>
                  <a:lnTo>
                    <a:pt x="110" y="27"/>
                  </a:lnTo>
                  <a:lnTo>
                    <a:pt x="106" y="24"/>
                  </a:lnTo>
                  <a:lnTo>
                    <a:pt x="101" y="22"/>
                  </a:lnTo>
                  <a:lnTo>
                    <a:pt x="96" y="20"/>
                  </a:lnTo>
                  <a:lnTo>
                    <a:pt x="90" y="19"/>
                  </a:lnTo>
                  <a:lnTo>
                    <a:pt x="85" y="18"/>
                  </a:lnTo>
                  <a:lnTo>
                    <a:pt x="79" y="18"/>
                  </a:lnTo>
                  <a:close/>
                  <a:moveTo>
                    <a:pt x="79" y="0"/>
                  </a:moveTo>
                  <a:lnTo>
                    <a:pt x="86" y="0"/>
                  </a:lnTo>
                  <a:lnTo>
                    <a:pt x="92" y="1"/>
                  </a:lnTo>
                  <a:lnTo>
                    <a:pt x="98" y="2"/>
                  </a:lnTo>
                  <a:lnTo>
                    <a:pt x="103" y="4"/>
                  </a:lnTo>
                  <a:lnTo>
                    <a:pt x="109" y="6"/>
                  </a:lnTo>
                  <a:lnTo>
                    <a:pt x="114" y="8"/>
                  </a:lnTo>
                  <a:lnTo>
                    <a:pt x="119" y="11"/>
                  </a:lnTo>
                  <a:lnTo>
                    <a:pt x="124" y="14"/>
                  </a:lnTo>
                  <a:lnTo>
                    <a:pt x="129" y="18"/>
                  </a:lnTo>
                  <a:lnTo>
                    <a:pt x="133" y="21"/>
                  </a:lnTo>
                  <a:lnTo>
                    <a:pt x="137" y="26"/>
                  </a:lnTo>
                  <a:lnTo>
                    <a:pt x="141" y="30"/>
                  </a:lnTo>
                  <a:lnTo>
                    <a:pt x="145" y="35"/>
                  </a:lnTo>
                  <a:lnTo>
                    <a:pt x="148" y="40"/>
                  </a:lnTo>
                  <a:lnTo>
                    <a:pt x="151" y="45"/>
                  </a:lnTo>
                  <a:lnTo>
                    <a:pt x="153" y="50"/>
                  </a:lnTo>
                  <a:lnTo>
                    <a:pt x="155" y="56"/>
                  </a:lnTo>
                  <a:lnTo>
                    <a:pt x="157" y="61"/>
                  </a:lnTo>
                  <a:lnTo>
                    <a:pt x="158" y="67"/>
                  </a:lnTo>
                  <a:lnTo>
                    <a:pt x="158" y="73"/>
                  </a:lnTo>
                  <a:lnTo>
                    <a:pt x="159" y="80"/>
                  </a:lnTo>
                  <a:lnTo>
                    <a:pt x="158" y="86"/>
                  </a:lnTo>
                  <a:lnTo>
                    <a:pt x="158" y="92"/>
                  </a:lnTo>
                  <a:lnTo>
                    <a:pt x="157" y="98"/>
                  </a:lnTo>
                  <a:lnTo>
                    <a:pt x="155" y="104"/>
                  </a:lnTo>
                  <a:lnTo>
                    <a:pt x="153" y="109"/>
                  </a:lnTo>
                  <a:lnTo>
                    <a:pt x="151" y="115"/>
                  </a:lnTo>
                  <a:lnTo>
                    <a:pt x="148" y="120"/>
                  </a:lnTo>
                  <a:lnTo>
                    <a:pt x="145" y="125"/>
                  </a:lnTo>
                  <a:lnTo>
                    <a:pt x="141" y="129"/>
                  </a:lnTo>
                  <a:lnTo>
                    <a:pt x="137" y="134"/>
                  </a:lnTo>
                  <a:lnTo>
                    <a:pt x="133" y="138"/>
                  </a:lnTo>
                  <a:lnTo>
                    <a:pt x="129" y="142"/>
                  </a:lnTo>
                  <a:lnTo>
                    <a:pt x="124" y="145"/>
                  </a:lnTo>
                  <a:lnTo>
                    <a:pt x="119" y="148"/>
                  </a:lnTo>
                  <a:lnTo>
                    <a:pt x="114" y="151"/>
                  </a:lnTo>
                  <a:lnTo>
                    <a:pt x="109" y="153"/>
                  </a:lnTo>
                  <a:lnTo>
                    <a:pt x="103" y="155"/>
                  </a:lnTo>
                  <a:lnTo>
                    <a:pt x="98" y="157"/>
                  </a:lnTo>
                  <a:lnTo>
                    <a:pt x="92" y="158"/>
                  </a:lnTo>
                  <a:lnTo>
                    <a:pt x="86" y="159"/>
                  </a:lnTo>
                  <a:lnTo>
                    <a:pt x="79" y="159"/>
                  </a:lnTo>
                  <a:lnTo>
                    <a:pt x="73" y="159"/>
                  </a:lnTo>
                  <a:lnTo>
                    <a:pt x="67" y="158"/>
                  </a:lnTo>
                  <a:lnTo>
                    <a:pt x="61" y="157"/>
                  </a:lnTo>
                  <a:lnTo>
                    <a:pt x="56" y="155"/>
                  </a:lnTo>
                  <a:lnTo>
                    <a:pt x="50" y="153"/>
                  </a:lnTo>
                  <a:lnTo>
                    <a:pt x="45" y="151"/>
                  </a:lnTo>
                  <a:lnTo>
                    <a:pt x="39" y="148"/>
                  </a:lnTo>
                  <a:lnTo>
                    <a:pt x="35" y="145"/>
                  </a:lnTo>
                  <a:lnTo>
                    <a:pt x="30" y="142"/>
                  </a:lnTo>
                  <a:lnTo>
                    <a:pt x="26" y="138"/>
                  </a:lnTo>
                  <a:lnTo>
                    <a:pt x="21" y="134"/>
                  </a:lnTo>
                  <a:lnTo>
                    <a:pt x="18" y="129"/>
                  </a:lnTo>
                  <a:lnTo>
                    <a:pt x="14" y="125"/>
                  </a:lnTo>
                  <a:lnTo>
                    <a:pt x="11" y="120"/>
                  </a:lnTo>
                  <a:lnTo>
                    <a:pt x="8" y="115"/>
                  </a:lnTo>
                  <a:lnTo>
                    <a:pt x="6" y="109"/>
                  </a:lnTo>
                  <a:lnTo>
                    <a:pt x="4" y="104"/>
                  </a:lnTo>
                  <a:lnTo>
                    <a:pt x="2" y="98"/>
                  </a:lnTo>
                  <a:lnTo>
                    <a:pt x="1" y="92"/>
                  </a:lnTo>
                  <a:lnTo>
                    <a:pt x="0" y="86"/>
                  </a:lnTo>
                  <a:lnTo>
                    <a:pt x="0" y="80"/>
                  </a:lnTo>
                  <a:lnTo>
                    <a:pt x="0" y="73"/>
                  </a:lnTo>
                  <a:lnTo>
                    <a:pt x="1" y="67"/>
                  </a:lnTo>
                  <a:lnTo>
                    <a:pt x="2" y="61"/>
                  </a:lnTo>
                  <a:lnTo>
                    <a:pt x="4" y="56"/>
                  </a:lnTo>
                  <a:lnTo>
                    <a:pt x="6" y="50"/>
                  </a:lnTo>
                  <a:lnTo>
                    <a:pt x="8" y="45"/>
                  </a:lnTo>
                  <a:lnTo>
                    <a:pt x="11" y="40"/>
                  </a:lnTo>
                  <a:lnTo>
                    <a:pt x="14" y="35"/>
                  </a:lnTo>
                  <a:lnTo>
                    <a:pt x="18" y="30"/>
                  </a:lnTo>
                  <a:lnTo>
                    <a:pt x="21" y="26"/>
                  </a:lnTo>
                  <a:lnTo>
                    <a:pt x="26" y="21"/>
                  </a:lnTo>
                  <a:lnTo>
                    <a:pt x="30" y="18"/>
                  </a:lnTo>
                  <a:lnTo>
                    <a:pt x="35" y="14"/>
                  </a:lnTo>
                  <a:lnTo>
                    <a:pt x="39" y="11"/>
                  </a:lnTo>
                  <a:lnTo>
                    <a:pt x="45" y="8"/>
                  </a:lnTo>
                  <a:lnTo>
                    <a:pt x="50" y="6"/>
                  </a:lnTo>
                  <a:lnTo>
                    <a:pt x="56" y="4"/>
                  </a:lnTo>
                  <a:lnTo>
                    <a:pt x="61" y="2"/>
                  </a:lnTo>
                  <a:lnTo>
                    <a:pt x="67" y="1"/>
                  </a:lnTo>
                  <a:lnTo>
                    <a:pt x="73" y="0"/>
                  </a:lnTo>
                  <a:lnTo>
                    <a:pt x="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grpSp>
      <p:sp>
        <p:nvSpPr>
          <p:cNvPr id="29" name="稻壳儿榴莲果果"/>
          <p:cNvSpPr txBox="1"/>
          <p:nvPr/>
        </p:nvSpPr>
        <p:spPr>
          <a:xfrm>
            <a:off x="6851118" y="3292863"/>
            <a:ext cx="889987" cy="307777"/>
          </a:xfrm>
          <a:prstGeom prst="rect">
            <a:avLst/>
          </a:prstGeom>
          <a:noFill/>
        </p:spPr>
        <p:txBody>
          <a:bodyPr wrap="none" rtlCol="0">
            <a:spAutoFit/>
          </a:bodyPr>
          <a:lstStyle/>
          <a:p>
            <a:pPr algn="ctr"/>
            <a:r>
              <a:rPr lang="zh-CN" altLang="en-US"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nvGrpSpPr>
          <p:cNvPr id="21" name="稻壳儿榴莲果果"/>
          <p:cNvGrpSpPr/>
          <p:nvPr/>
        </p:nvGrpSpPr>
        <p:grpSpPr>
          <a:xfrm>
            <a:off x="2155900" y="2597122"/>
            <a:ext cx="444572" cy="564004"/>
            <a:chOff x="3500438" y="2216150"/>
            <a:chExt cx="319087" cy="404812"/>
          </a:xfrm>
          <a:solidFill>
            <a:schemeClr val="bg1"/>
          </a:solidFill>
        </p:grpSpPr>
        <p:sp>
          <p:nvSpPr>
            <p:cNvPr id="22" name="稻壳儿榴莲果果"/>
            <p:cNvSpPr>
              <a:spLocks noEditPoints="1"/>
            </p:cNvSpPr>
            <p:nvPr/>
          </p:nvSpPr>
          <p:spPr bwMode="auto">
            <a:xfrm>
              <a:off x="3500438" y="2216150"/>
              <a:ext cx="319087" cy="404812"/>
            </a:xfrm>
            <a:custGeom>
              <a:avLst/>
              <a:gdLst/>
              <a:ahLst/>
              <a:cxnLst>
                <a:cxn ang="0">
                  <a:pos x="88" y="19"/>
                </a:cxn>
                <a:cxn ang="0">
                  <a:pos x="70" y="24"/>
                </a:cxn>
                <a:cxn ang="0">
                  <a:pos x="54" y="32"/>
                </a:cxn>
                <a:cxn ang="0">
                  <a:pos x="40" y="44"/>
                </a:cxn>
                <a:cxn ang="0">
                  <a:pos x="29" y="59"/>
                </a:cxn>
                <a:cxn ang="0">
                  <a:pos x="22" y="76"/>
                </a:cxn>
                <a:cxn ang="0">
                  <a:pos x="18" y="94"/>
                </a:cxn>
                <a:cxn ang="0">
                  <a:pos x="19" y="112"/>
                </a:cxn>
                <a:cxn ang="0">
                  <a:pos x="23" y="129"/>
                </a:cxn>
                <a:cxn ang="0">
                  <a:pos x="30" y="144"/>
                </a:cxn>
                <a:cxn ang="0">
                  <a:pos x="41" y="158"/>
                </a:cxn>
                <a:cxn ang="0">
                  <a:pos x="54" y="169"/>
                </a:cxn>
                <a:cxn ang="0">
                  <a:pos x="69" y="177"/>
                </a:cxn>
                <a:cxn ang="0">
                  <a:pos x="73" y="180"/>
                </a:cxn>
                <a:cxn ang="0">
                  <a:pos x="126" y="181"/>
                </a:cxn>
                <a:cxn ang="0">
                  <a:pos x="130" y="178"/>
                </a:cxn>
                <a:cxn ang="0">
                  <a:pos x="142" y="172"/>
                </a:cxn>
                <a:cxn ang="0">
                  <a:pos x="156" y="162"/>
                </a:cxn>
                <a:cxn ang="0">
                  <a:pos x="167" y="149"/>
                </a:cxn>
                <a:cxn ang="0">
                  <a:pos x="175" y="134"/>
                </a:cxn>
                <a:cxn ang="0">
                  <a:pos x="181" y="118"/>
                </a:cxn>
                <a:cxn ang="0">
                  <a:pos x="182" y="100"/>
                </a:cxn>
                <a:cxn ang="0">
                  <a:pos x="180" y="82"/>
                </a:cxn>
                <a:cxn ang="0">
                  <a:pos x="174" y="64"/>
                </a:cxn>
                <a:cxn ang="0">
                  <a:pos x="164" y="49"/>
                </a:cxn>
                <a:cxn ang="0">
                  <a:pos x="152" y="36"/>
                </a:cxn>
                <a:cxn ang="0">
                  <a:pos x="136" y="26"/>
                </a:cxn>
                <a:cxn ang="0">
                  <a:pos x="119" y="20"/>
                </a:cxn>
                <a:cxn ang="0">
                  <a:pos x="100" y="18"/>
                </a:cxn>
                <a:cxn ang="0">
                  <a:pos x="114" y="1"/>
                </a:cxn>
                <a:cxn ang="0">
                  <a:pos x="133" y="5"/>
                </a:cxn>
                <a:cxn ang="0">
                  <a:pos x="151" y="14"/>
                </a:cxn>
                <a:cxn ang="0">
                  <a:pos x="166" y="25"/>
                </a:cxn>
                <a:cxn ang="0">
                  <a:pos x="180" y="39"/>
                </a:cxn>
                <a:cxn ang="0">
                  <a:pos x="190" y="55"/>
                </a:cxn>
                <a:cxn ang="0">
                  <a:pos x="197" y="74"/>
                </a:cxn>
                <a:cxn ang="0">
                  <a:pos x="200" y="94"/>
                </a:cxn>
                <a:cxn ang="0">
                  <a:pos x="200" y="114"/>
                </a:cxn>
                <a:cxn ang="0">
                  <a:pos x="195" y="133"/>
                </a:cxn>
                <a:cxn ang="0">
                  <a:pos x="187" y="152"/>
                </a:cxn>
                <a:cxn ang="0">
                  <a:pos x="175" y="167"/>
                </a:cxn>
                <a:cxn ang="0">
                  <a:pos x="162" y="180"/>
                </a:cxn>
                <a:cxn ang="0">
                  <a:pos x="146" y="190"/>
                </a:cxn>
                <a:cxn ang="0">
                  <a:pos x="107" y="252"/>
                </a:cxn>
                <a:cxn ang="0">
                  <a:pos x="102" y="255"/>
                </a:cxn>
                <a:cxn ang="0">
                  <a:pos x="97" y="254"/>
                </a:cxn>
                <a:cxn ang="0">
                  <a:pos x="92" y="250"/>
                </a:cxn>
                <a:cxn ang="0">
                  <a:pos x="49" y="187"/>
                </a:cxn>
                <a:cxn ang="0">
                  <a:pos x="34" y="176"/>
                </a:cxn>
                <a:cxn ang="0">
                  <a:pos x="21" y="162"/>
                </a:cxn>
                <a:cxn ang="0">
                  <a:pos x="11" y="146"/>
                </a:cxn>
                <a:cxn ang="0">
                  <a:pos x="4" y="127"/>
                </a:cxn>
                <a:cxn ang="0">
                  <a:pos x="0" y="107"/>
                </a:cxn>
                <a:cxn ang="0">
                  <a:pos x="1" y="87"/>
                </a:cxn>
                <a:cxn ang="0">
                  <a:pos x="6" y="67"/>
                </a:cxn>
                <a:cxn ang="0">
                  <a:pos x="14" y="50"/>
                </a:cxn>
                <a:cxn ang="0">
                  <a:pos x="25" y="34"/>
                </a:cxn>
                <a:cxn ang="0">
                  <a:pos x="39" y="21"/>
                </a:cxn>
                <a:cxn ang="0">
                  <a:pos x="55" y="10"/>
                </a:cxn>
                <a:cxn ang="0">
                  <a:pos x="74" y="3"/>
                </a:cxn>
                <a:cxn ang="0">
                  <a:pos x="93" y="0"/>
                </a:cxn>
              </a:cxnLst>
              <a:rect l="0" t="0" r="r" b="b"/>
              <a:pathLst>
                <a:path w="201" h="255">
                  <a:moveTo>
                    <a:pt x="100" y="18"/>
                  </a:moveTo>
                  <a:lnTo>
                    <a:pt x="94" y="18"/>
                  </a:lnTo>
                  <a:lnTo>
                    <a:pt x="88" y="19"/>
                  </a:lnTo>
                  <a:lnTo>
                    <a:pt x="81" y="20"/>
                  </a:lnTo>
                  <a:lnTo>
                    <a:pt x="75" y="22"/>
                  </a:lnTo>
                  <a:lnTo>
                    <a:pt x="70" y="24"/>
                  </a:lnTo>
                  <a:lnTo>
                    <a:pt x="64" y="26"/>
                  </a:lnTo>
                  <a:lnTo>
                    <a:pt x="59" y="29"/>
                  </a:lnTo>
                  <a:lnTo>
                    <a:pt x="54" y="32"/>
                  </a:lnTo>
                  <a:lnTo>
                    <a:pt x="49" y="36"/>
                  </a:lnTo>
                  <a:lnTo>
                    <a:pt x="44" y="40"/>
                  </a:lnTo>
                  <a:lnTo>
                    <a:pt x="40" y="44"/>
                  </a:lnTo>
                  <a:lnTo>
                    <a:pt x="36" y="49"/>
                  </a:lnTo>
                  <a:lnTo>
                    <a:pt x="33" y="54"/>
                  </a:lnTo>
                  <a:lnTo>
                    <a:pt x="29" y="59"/>
                  </a:lnTo>
                  <a:lnTo>
                    <a:pt x="26" y="64"/>
                  </a:lnTo>
                  <a:lnTo>
                    <a:pt x="24" y="70"/>
                  </a:lnTo>
                  <a:lnTo>
                    <a:pt x="22" y="76"/>
                  </a:lnTo>
                  <a:lnTo>
                    <a:pt x="20" y="82"/>
                  </a:lnTo>
                  <a:lnTo>
                    <a:pt x="19" y="88"/>
                  </a:lnTo>
                  <a:lnTo>
                    <a:pt x="18" y="94"/>
                  </a:lnTo>
                  <a:lnTo>
                    <a:pt x="18" y="100"/>
                  </a:lnTo>
                  <a:lnTo>
                    <a:pt x="18" y="106"/>
                  </a:lnTo>
                  <a:lnTo>
                    <a:pt x="19" y="112"/>
                  </a:lnTo>
                  <a:lnTo>
                    <a:pt x="20" y="118"/>
                  </a:lnTo>
                  <a:lnTo>
                    <a:pt x="21" y="124"/>
                  </a:lnTo>
                  <a:lnTo>
                    <a:pt x="23" y="129"/>
                  </a:lnTo>
                  <a:lnTo>
                    <a:pt x="25" y="134"/>
                  </a:lnTo>
                  <a:lnTo>
                    <a:pt x="28" y="139"/>
                  </a:lnTo>
                  <a:lnTo>
                    <a:pt x="30" y="144"/>
                  </a:lnTo>
                  <a:lnTo>
                    <a:pt x="34" y="149"/>
                  </a:lnTo>
                  <a:lnTo>
                    <a:pt x="37" y="153"/>
                  </a:lnTo>
                  <a:lnTo>
                    <a:pt x="41" y="158"/>
                  </a:lnTo>
                  <a:lnTo>
                    <a:pt x="45" y="162"/>
                  </a:lnTo>
                  <a:lnTo>
                    <a:pt x="49" y="165"/>
                  </a:lnTo>
                  <a:lnTo>
                    <a:pt x="54" y="169"/>
                  </a:lnTo>
                  <a:lnTo>
                    <a:pt x="59" y="172"/>
                  </a:lnTo>
                  <a:lnTo>
                    <a:pt x="64" y="175"/>
                  </a:lnTo>
                  <a:lnTo>
                    <a:pt x="69" y="177"/>
                  </a:lnTo>
                  <a:lnTo>
                    <a:pt x="71" y="178"/>
                  </a:lnTo>
                  <a:lnTo>
                    <a:pt x="72" y="179"/>
                  </a:lnTo>
                  <a:lnTo>
                    <a:pt x="73" y="180"/>
                  </a:lnTo>
                  <a:lnTo>
                    <a:pt x="74" y="181"/>
                  </a:lnTo>
                  <a:lnTo>
                    <a:pt x="100" y="228"/>
                  </a:lnTo>
                  <a:lnTo>
                    <a:pt x="126" y="181"/>
                  </a:lnTo>
                  <a:lnTo>
                    <a:pt x="127" y="180"/>
                  </a:lnTo>
                  <a:lnTo>
                    <a:pt x="128" y="179"/>
                  </a:lnTo>
                  <a:lnTo>
                    <a:pt x="130" y="178"/>
                  </a:lnTo>
                  <a:lnTo>
                    <a:pt x="131" y="177"/>
                  </a:lnTo>
                  <a:lnTo>
                    <a:pt x="136" y="175"/>
                  </a:lnTo>
                  <a:lnTo>
                    <a:pt x="142" y="172"/>
                  </a:lnTo>
                  <a:lnTo>
                    <a:pt x="146" y="169"/>
                  </a:lnTo>
                  <a:lnTo>
                    <a:pt x="151" y="165"/>
                  </a:lnTo>
                  <a:lnTo>
                    <a:pt x="156" y="162"/>
                  </a:lnTo>
                  <a:lnTo>
                    <a:pt x="160" y="158"/>
                  </a:lnTo>
                  <a:lnTo>
                    <a:pt x="163" y="153"/>
                  </a:lnTo>
                  <a:lnTo>
                    <a:pt x="167" y="149"/>
                  </a:lnTo>
                  <a:lnTo>
                    <a:pt x="170" y="144"/>
                  </a:lnTo>
                  <a:lnTo>
                    <a:pt x="173" y="139"/>
                  </a:lnTo>
                  <a:lnTo>
                    <a:pt x="175" y="134"/>
                  </a:lnTo>
                  <a:lnTo>
                    <a:pt x="177" y="129"/>
                  </a:lnTo>
                  <a:lnTo>
                    <a:pt x="179" y="124"/>
                  </a:lnTo>
                  <a:lnTo>
                    <a:pt x="181" y="118"/>
                  </a:lnTo>
                  <a:lnTo>
                    <a:pt x="182" y="112"/>
                  </a:lnTo>
                  <a:lnTo>
                    <a:pt x="182" y="106"/>
                  </a:lnTo>
                  <a:lnTo>
                    <a:pt x="182" y="100"/>
                  </a:lnTo>
                  <a:lnTo>
                    <a:pt x="182" y="94"/>
                  </a:lnTo>
                  <a:lnTo>
                    <a:pt x="182" y="88"/>
                  </a:lnTo>
                  <a:lnTo>
                    <a:pt x="180" y="82"/>
                  </a:lnTo>
                  <a:lnTo>
                    <a:pt x="179" y="76"/>
                  </a:lnTo>
                  <a:lnTo>
                    <a:pt x="177" y="70"/>
                  </a:lnTo>
                  <a:lnTo>
                    <a:pt x="174" y="64"/>
                  </a:lnTo>
                  <a:lnTo>
                    <a:pt x="171" y="59"/>
                  </a:lnTo>
                  <a:lnTo>
                    <a:pt x="168" y="54"/>
                  </a:lnTo>
                  <a:lnTo>
                    <a:pt x="164" y="49"/>
                  </a:lnTo>
                  <a:lnTo>
                    <a:pt x="160" y="44"/>
                  </a:lnTo>
                  <a:lnTo>
                    <a:pt x="156" y="40"/>
                  </a:lnTo>
                  <a:lnTo>
                    <a:pt x="152" y="36"/>
                  </a:lnTo>
                  <a:lnTo>
                    <a:pt x="147" y="32"/>
                  </a:lnTo>
                  <a:lnTo>
                    <a:pt x="142" y="29"/>
                  </a:lnTo>
                  <a:lnTo>
                    <a:pt x="136" y="26"/>
                  </a:lnTo>
                  <a:lnTo>
                    <a:pt x="131" y="24"/>
                  </a:lnTo>
                  <a:lnTo>
                    <a:pt x="125" y="22"/>
                  </a:lnTo>
                  <a:lnTo>
                    <a:pt x="119" y="20"/>
                  </a:lnTo>
                  <a:lnTo>
                    <a:pt x="113" y="19"/>
                  </a:lnTo>
                  <a:lnTo>
                    <a:pt x="107" y="18"/>
                  </a:lnTo>
                  <a:lnTo>
                    <a:pt x="100" y="18"/>
                  </a:lnTo>
                  <a:close/>
                  <a:moveTo>
                    <a:pt x="100" y="0"/>
                  </a:moveTo>
                  <a:lnTo>
                    <a:pt x="107" y="0"/>
                  </a:lnTo>
                  <a:lnTo>
                    <a:pt x="114" y="1"/>
                  </a:lnTo>
                  <a:lnTo>
                    <a:pt x="120" y="2"/>
                  </a:lnTo>
                  <a:lnTo>
                    <a:pt x="127" y="3"/>
                  </a:lnTo>
                  <a:lnTo>
                    <a:pt x="133" y="5"/>
                  </a:lnTo>
                  <a:lnTo>
                    <a:pt x="139" y="8"/>
                  </a:lnTo>
                  <a:lnTo>
                    <a:pt x="145" y="10"/>
                  </a:lnTo>
                  <a:lnTo>
                    <a:pt x="151" y="14"/>
                  </a:lnTo>
                  <a:lnTo>
                    <a:pt x="156" y="17"/>
                  </a:lnTo>
                  <a:lnTo>
                    <a:pt x="161" y="21"/>
                  </a:lnTo>
                  <a:lnTo>
                    <a:pt x="166" y="25"/>
                  </a:lnTo>
                  <a:lnTo>
                    <a:pt x="171" y="29"/>
                  </a:lnTo>
                  <a:lnTo>
                    <a:pt x="175" y="34"/>
                  </a:lnTo>
                  <a:lnTo>
                    <a:pt x="180" y="39"/>
                  </a:lnTo>
                  <a:lnTo>
                    <a:pt x="183" y="44"/>
                  </a:lnTo>
                  <a:lnTo>
                    <a:pt x="187" y="50"/>
                  </a:lnTo>
                  <a:lnTo>
                    <a:pt x="190" y="55"/>
                  </a:lnTo>
                  <a:lnTo>
                    <a:pt x="193" y="61"/>
                  </a:lnTo>
                  <a:lnTo>
                    <a:pt x="195" y="67"/>
                  </a:lnTo>
                  <a:lnTo>
                    <a:pt x="197" y="74"/>
                  </a:lnTo>
                  <a:lnTo>
                    <a:pt x="198" y="80"/>
                  </a:lnTo>
                  <a:lnTo>
                    <a:pt x="200" y="87"/>
                  </a:lnTo>
                  <a:lnTo>
                    <a:pt x="200" y="94"/>
                  </a:lnTo>
                  <a:lnTo>
                    <a:pt x="201" y="100"/>
                  </a:lnTo>
                  <a:lnTo>
                    <a:pt x="200" y="107"/>
                  </a:lnTo>
                  <a:lnTo>
                    <a:pt x="200" y="114"/>
                  </a:lnTo>
                  <a:lnTo>
                    <a:pt x="198" y="121"/>
                  </a:lnTo>
                  <a:lnTo>
                    <a:pt x="197" y="127"/>
                  </a:lnTo>
                  <a:lnTo>
                    <a:pt x="195" y="133"/>
                  </a:lnTo>
                  <a:lnTo>
                    <a:pt x="193" y="140"/>
                  </a:lnTo>
                  <a:lnTo>
                    <a:pt x="190" y="146"/>
                  </a:lnTo>
                  <a:lnTo>
                    <a:pt x="187" y="152"/>
                  </a:lnTo>
                  <a:lnTo>
                    <a:pt x="183" y="157"/>
                  </a:lnTo>
                  <a:lnTo>
                    <a:pt x="179" y="162"/>
                  </a:lnTo>
                  <a:lnTo>
                    <a:pt x="175" y="167"/>
                  </a:lnTo>
                  <a:lnTo>
                    <a:pt x="171" y="172"/>
                  </a:lnTo>
                  <a:lnTo>
                    <a:pt x="167" y="176"/>
                  </a:lnTo>
                  <a:lnTo>
                    <a:pt x="162" y="180"/>
                  </a:lnTo>
                  <a:lnTo>
                    <a:pt x="157" y="184"/>
                  </a:lnTo>
                  <a:lnTo>
                    <a:pt x="152" y="187"/>
                  </a:lnTo>
                  <a:lnTo>
                    <a:pt x="146" y="190"/>
                  </a:lnTo>
                  <a:lnTo>
                    <a:pt x="141" y="193"/>
                  </a:lnTo>
                  <a:lnTo>
                    <a:pt x="108" y="250"/>
                  </a:lnTo>
                  <a:lnTo>
                    <a:pt x="107" y="252"/>
                  </a:lnTo>
                  <a:lnTo>
                    <a:pt x="106" y="253"/>
                  </a:lnTo>
                  <a:lnTo>
                    <a:pt x="104" y="254"/>
                  </a:lnTo>
                  <a:lnTo>
                    <a:pt x="102" y="255"/>
                  </a:lnTo>
                  <a:lnTo>
                    <a:pt x="100" y="255"/>
                  </a:lnTo>
                  <a:lnTo>
                    <a:pt x="98" y="255"/>
                  </a:lnTo>
                  <a:lnTo>
                    <a:pt x="97" y="254"/>
                  </a:lnTo>
                  <a:lnTo>
                    <a:pt x="95" y="253"/>
                  </a:lnTo>
                  <a:lnTo>
                    <a:pt x="94" y="252"/>
                  </a:lnTo>
                  <a:lnTo>
                    <a:pt x="92" y="250"/>
                  </a:lnTo>
                  <a:lnTo>
                    <a:pt x="60" y="193"/>
                  </a:lnTo>
                  <a:lnTo>
                    <a:pt x="54" y="190"/>
                  </a:lnTo>
                  <a:lnTo>
                    <a:pt x="49" y="187"/>
                  </a:lnTo>
                  <a:lnTo>
                    <a:pt x="44" y="184"/>
                  </a:lnTo>
                  <a:lnTo>
                    <a:pt x="39" y="180"/>
                  </a:lnTo>
                  <a:lnTo>
                    <a:pt x="34" y="176"/>
                  </a:lnTo>
                  <a:lnTo>
                    <a:pt x="29" y="172"/>
                  </a:lnTo>
                  <a:lnTo>
                    <a:pt x="25" y="167"/>
                  </a:lnTo>
                  <a:lnTo>
                    <a:pt x="21" y="162"/>
                  </a:lnTo>
                  <a:lnTo>
                    <a:pt x="18" y="157"/>
                  </a:lnTo>
                  <a:lnTo>
                    <a:pt x="14" y="152"/>
                  </a:lnTo>
                  <a:lnTo>
                    <a:pt x="11" y="146"/>
                  </a:lnTo>
                  <a:lnTo>
                    <a:pt x="8" y="140"/>
                  </a:lnTo>
                  <a:lnTo>
                    <a:pt x="5" y="133"/>
                  </a:lnTo>
                  <a:lnTo>
                    <a:pt x="4" y="127"/>
                  </a:lnTo>
                  <a:lnTo>
                    <a:pt x="2" y="121"/>
                  </a:lnTo>
                  <a:lnTo>
                    <a:pt x="1" y="114"/>
                  </a:lnTo>
                  <a:lnTo>
                    <a:pt x="0" y="107"/>
                  </a:lnTo>
                  <a:lnTo>
                    <a:pt x="0" y="100"/>
                  </a:lnTo>
                  <a:lnTo>
                    <a:pt x="0" y="94"/>
                  </a:lnTo>
                  <a:lnTo>
                    <a:pt x="1" y="87"/>
                  </a:lnTo>
                  <a:lnTo>
                    <a:pt x="2" y="80"/>
                  </a:lnTo>
                  <a:lnTo>
                    <a:pt x="4" y="74"/>
                  </a:lnTo>
                  <a:lnTo>
                    <a:pt x="6" y="67"/>
                  </a:lnTo>
                  <a:lnTo>
                    <a:pt x="8" y="61"/>
                  </a:lnTo>
                  <a:lnTo>
                    <a:pt x="11" y="55"/>
                  </a:lnTo>
                  <a:lnTo>
                    <a:pt x="14" y="50"/>
                  </a:lnTo>
                  <a:lnTo>
                    <a:pt x="17" y="44"/>
                  </a:lnTo>
                  <a:lnTo>
                    <a:pt x="21" y="39"/>
                  </a:lnTo>
                  <a:lnTo>
                    <a:pt x="25" y="34"/>
                  </a:lnTo>
                  <a:lnTo>
                    <a:pt x="29" y="29"/>
                  </a:lnTo>
                  <a:lnTo>
                    <a:pt x="34" y="25"/>
                  </a:lnTo>
                  <a:lnTo>
                    <a:pt x="39" y="21"/>
                  </a:lnTo>
                  <a:lnTo>
                    <a:pt x="44" y="17"/>
                  </a:lnTo>
                  <a:lnTo>
                    <a:pt x="50" y="14"/>
                  </a:lnTo>
                  <a:lnTo>
                    <a:pt x="55" y="10"/>
                  </a:lnTo>
                  <a:lnTo>
                    <a:pt x="61" y="8"/>
                  </a:lnTo>
                  <a:lnTo>
                    <a:pt x="67" y="5"/>
                  </a:lnTo>
                  <a:lnTo>
                    <a:pt x="74" y="3"/>
                  </a:lnTo>
                  <a:lnTo>
                    <a:pt x="80" y="2"/>
                  </a:lnTo>
                  <a:lnTo>
                    <a:pt x="87" y="1"/>
                  </a:lnTo>
                  <a:lnTo>
                    <a:pt x="93" y="0"/>
                  </a:lnTo>
                  <a:lnTo>
                    <a:pt x="1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23" name="稻壳儿榴莲果果"/>
            <p:cNvSpPr>
              <a:spLocks noEditPoints="1"/>
            </p:cNvSpPr>
            <p:nvPr/>
          </p:nvSpPr>
          <p:spPr bwMode="auto">
            <a:xfrm>
              <a:off x="3598863" y="2314575"/>
              <a:ext cx="120650" cy="120650"/>
            </a:xfrm>
            <a:custGeom>
              <a:avLst/>
              <a:gdLst/>
              <a:ahLst/>
              <a:cxnLst>
                <a:cxn ang="0">
                  <a:pos x="35" y="18"/>
                </a:cxn>
                <a:cxn ang="0">
                  <a:pos x="30" y="20"/>
                </a:cxn>
                <a:cxn ang="0">
                  <a:pos x="25" y="23"/>
                </a:cxn>
                <a:cxn ang="0">
                  <a:pos x="22" y="27"/>
                </a:cxn>
                <a:cxn ang="0">
                  <a:pos x="19" y="32"/>
                </a:cxn>
                <a:cxn ang="0">
                  <a:pos x="18" y="38"/>
                </a:cxn>
                <a:cxn ang="0">
                  <a:pos x="19" y="44"/>
                </a:cxn>
                <a:cxn ang="0">
                  <a:pos x="22" y="49"/>
                </a:cxn>
                <a:cxn ang="0">
                  <a:pos x="25" y="53"/>
                </a:cxn>
                <a:cxn ang="0">
                  <a:pos x="30" y="56"/>
                </a:cxn>
                <a:cxn ang="0">
                  <a:pos x="35" y="58"/>
                </a:cxn>
                <a:cxn ang="0">
                  <a:pos x="41" y="58"/>
                </a:cxn>
                <a:cxn ang="0">
                  <a:pos x="47" y="56"/>
                </a:cxn>
                <a:cxn ang="0">
                  <a:pos x="51" y="53"/>
                </a:cxn>
                <a:cxn ang="0">
                  <a:pos x="55" y="49"/>
                </a:cxn>
                <a:cxn ang="0">
                  <a:pos x="57" y="44"/>
                </a:cxn>
                <a:cxn ang="0">
                  <a:pos x="58" y="38"/>
                </a:cxn>
                <a:cxn ang="0">
                  <a:pos x="57" y="32"/>
                </a:cxn>
                <a:cxn ang="0">
                  <a:pos x="55" y="27"/>
                </a:cxn>
                <a:cxn ang="0">
                  <a:pos x="51" y="23"/>
                </a:cxn>
                <a:cxn ang="0">
                  <a:pos x="47" y="20"/>
                </a:cxn>
                <a:cxn ang="0">
                  <a:pos x="41" y="18"/>
                </a:cxn>
                <a:cxn ang="0">
                  <a:pos x="38" y="0"/>
                </a:cxn>
                <a:cxn ang="0">
                  <a:pos x="46" y="1"/>
                </a:cxn>
                <a:cxn ang="0">
                  <a:pos x="54" y="3"/>
                </a:cxn>
                <a:cxn ang="0">
                  <a:pos x="61" y="7"/>
                </a:cxn>
                <a:cxn ang="0">
                  <a:pos x="66" y="12"/>
                </a:cxn>
                <a:cxn ang="0">
                  <a:pos x="71" y="19"/>
                </a:cxn>
                <a:cxn ang="0">
                  <a:pos x="74" y="26"/>
                </a:cxn>
                <a:cxn ang="0">
                  <a:pos x="76" y="34"/>
                </a:cxn>
                <a:cxn ang="0">
                  <a:pos x="76" y="42"/>
                </a:cxn>
                <a:cxn ang="0">
                  <a:pos x="74" y="50"/>
                </a:cxn>
                <a:cxn ang="0">
                  <a:pos x="71" y="57"/>
                </a:cxn>
                <a:cxn ang="0">
                  <a:pos x="66" y="63"/>
                </a:cxn>
                <a:cxn ang="0">
                  <a:pos x="61" y="69"/>
                </a:cxn>
                <a:cxn ang="0">
                  <a:pos x="54" y="73"/>
                </a:cxn>
                <a:cxn ang="0">
                  <a:pos x="46" y="75"/>
                </a:cxn>
                <a:cxn ang="0">
                  <a:pos x="38" y="76"/>
                </a:cxn>
                <a:cxn ang="0">
                  <a:pos x="30" y="75"/>
                </a:cxn>
                <a:cxn ang="0">
                  <a:pos x="23" y="73"/>
                </a:cxn>
                <a:cxn ang="0">
                  <a:pos x="16" y="69"/>
                </a:cxn>
                <a:cxn ang="0">
                  <a:pos x="10" y="63"/>
                </a:cxn>
                <a:cxn ang="0">
                  <a:pos x="6" y="57"/>
                </a:cxn>
                <a:cxn ang="0">
                  <a:pos x="2" y="50"/>
                </a:cxn>
                <a:cxn ang="0">
                  <a:pos x="1" y="42"/>
                </a:cxn>
                <a:cxn ang="0">
                  <a:pos x="1" y="34"/>
                </a:cxn>
                <a:cxn ang="0">
                  <a:pos x="2" y="26"/>
                </a:cxn>
                <a:cxn ang="0">
                  <a:pos x="6" y="19"/>
                </a:cxn>
                <a:cxn ang="0">
                  <a:pos x="10" y="12"/>
                </a:cxn>
                <a:cxn ang="0">
                  <a:pos x="16" y="7"/>
                </a:cxn>
                <a:cxn ang="0">
                  <a:pos x="23" y="3"/>
                </a:cxn>
                <a:cxn ang="0">
                  <a:pos x="30" y="1"/>
                </a:cxn>
                <a:cxn ang="0">
                  <a:pos x="38" y="0"/>
                </a:cxn>
              </a:cxnLst>
              <a:rect l="0" t="0" r="r" b="b"/>
              <a:pathLst>
                <a:path w="76" h="76">
                  <a:moveTo>
                    <a:pt x="38" y="18"/>
                  </a:moveTo>
                  <a:lnTo>
                    <a:pt x="35" y="18"/>
                  </a:lnTo>
                  <a:lnTo>
                    <a:pt x="33" y="19"/>
                  </a:lnTo>
                  <a:lnTo>
                    <a:pt x="30" y="20"/>
                  </a:lnTo>
                  <a:lnTo>
                    <a:pt x="27" y="21"/>
                  </a:lnTo>
                  <a:lnTo>
                    <a:pt x="25" y="23"/>
                  </a:lnTo>
                  <a:lnTo>
                    <a:pt x="23" y="25"/>
                  </a:lnTo>
                  <a:lnTo>
                    <a:pt x="22" y="27"/>
                  </a:lnTo>
                  <a:lnTo>
                    <a:pt x="20" y="30"/>
                  </a:lnTo>
                  <a:lnTo>
                    <a:pt x="19" y="32"/>
                  </a:lnTo>
                  <a:lnTo>
                    <a:pt x="19" y="35"/>
                  </a:lnTo>
                  <a:lnTo>
                    <a:pt x="18" y="38"/>
                  </a:lnTo>
                  <a:lnTo>
                    <a:pt x="19" y="41"/>
                  </a:lnTo>
                  <a:lnTo>
                    <a:pt x="19" y="44"/>
                  </a:lnTo>
                  <a:lnTo>
                    <a:pt x="20" y="46"/>
                  </a:lnTo>
                  <a:lnTo>
                    <a:pt x="22" y="49"/>
                  </a:lnTo>
                  <a:lnTo>
                    <a:pt x="23" y="51"/>
                  </a:lnTo>
                  <a:lnTo>
                    <a:pt x="25" y="53"/>
                  </a:lnTo>
                  <a:lnTo>
                    <a:pt x="27" y="55"/>
                  </a:lnTo>
                  <a:lnTo>
                    <a:pt x="30" y="56"/>
                  </a:lnTo>
                  <a:lnTo>
                    <a:pt x="33" y="57"/>
                  </a:lnTo>
                  <a:lnTo>
                    <a:pt x="35" y="58"/>
                  </a:lnTo>
                  <a:lnTo>
                    <a:pt x="38" y="58"/>
                  </a:lnTo>
                  <a:lnTo>
                    <a:pt x="41" y="58"/>
                  </a:lnTo>
                  <a:lnTo>
                    <a:pt x="44" y="57"/>
                  </a:lnTo>
                  <a:lnTo>
                    <a:pt x="47" y="56"/>
                  </a:lnTo>
                  <a:lnTo>
                    <a:pt x="49" y="55"/>
                  </a:lnTo>
                  <a:lnTo>
                    <a:pt x="51" y="53"/>
                  </a:lnTo>
                  <a:lnTo>
                    <a:pt x="53" y="51"/>
                  </a:lnTo>
                  <a:lnTo>
                    <a:pt x="55" y="49"/>
                  </a:lnTo>
                  <a:lnTo>
                    <a:pt x="56" y="46"/>
                  </a:lnTo>
                  <a:lnTo>
                    <a:pt x="57" y="44"/>
                  </a:lnTo>
                  <a:lnTo>
                    <a:pt x="58" y="41"/>
                  </a:lnTo>
                  <a:lnTo>
                    <a:pt x="58" y="38"/>
                  </a:lnTo>
                  <a:lnTo>
                    <a:pt x="58" y="35"/>
                  </a:lnTo>
                  <a:lnTo>
                    <a:pt x="57" y="32"/>
                  </a:lnTo>
                  <a:lnTo>
                    <a:pt x="56" y="30"/>
                  </a:lnTo>
                  <a:lnTo>
                    <a:pt x="55" y="27"/>
                  </a:lnTo>
                  <a:lnTo>
                    <a:pt x="53" y="25"/>
                  </a:lnTo>
                  <a:lnTo>
                    <a:pt x="51" y="23"/>
                  </a:lnTo>
                  <a:lnTo>
                    <a:pt x="49" y="21"/>
                  </a:lnTo>
                  <a:lnTo>
                    <a:pt x="47" y="20"/>
                  </a:lnTo>
                  <a:lnTo>
                    <a:pt x="44" y="19"/>
                  </a:lnTo>
                  <a:lnTo>
                    <a:pt x="41" y="18"/>
                  </a:lnTo>
                  <a:lnTo>
                    <a:pt x="38" y="18"/>
                  </a:lnTo>
                  <a:close/>
                  <a:moveTo>
                    <a:pt x="38" y="0"/>
                  </a:moveTo>
                  <a:lnTo>
                    <a:pt x="42" y="0"/>
                  </a:lnTo>
                  <a:lnTo>
                    <a:pt x="46" y="1"/>
                  </a:lnTo>
                  <a:lnTo>
                    <a:pt x="50" y="2"/>
                  </a:lnTo>
                  <a:lnTo>
                    <a:pt x="54" y="3"/>
                  </a:lnTo>
                  <a:lnTo>
                    <a:pt x="57" y="5"/>
                  </a:lnTo>
                  <a:lnTo>
                    <a:pt x="61" y="7"/>
                  </a:lnTo>
                  <a:lnTo>
                    <a:pt x="64" y="10"/>
                  </a:lnTo>
                  <a:lnTo>
                    <a:pt x="66" y="12"/>
                  </a:lnTo>
                  <a:lnTo>
                    <a:pt x="69" y="16"/>
                  </a:lnTo>
                  <a:lnTo>
                    <a:pt x="71" y="19"/>
                  </a:lnTo>
                  <a:lnTo>
                    <a:pt x="73" y="22"/>
                  </a:lnTo>
                  <a:lnTo>
                    <a:pt x="74" y="26"/>
                  </a:lnTo>
                  <a:lnTo>
                    <a:pt x="75" y="30"/>
                  </a:lnTo>
                  <a:lnTo>
                    <a:pt x="76" y="34"/>
                  </a:lnTo>
                  <a:lnTo>
                    <a:pt x="76" y="38"/>
                  </a:lnTo>
                  <a:lnTo>
                    <a:pt x="76" y="42"/>
                  </a:lnTo>
                  <a:lnTo>
                    <a:pt x="75" y="46"/>
                  </a:lnTo>
                  <a:lnTo>
                    <a:pt x="74" y="50"/>
                  </a:lnTo>
                  <a:lnTo>
                    <a:pt x="73" y="54"/>
                  </a:lnTo>
                  <a:lnTo>
                    <a:pt x="71" y="57"/>
                  </a:lnTo>
                  <a:lnTo>
                    <a:pt x="69" y="60"/>
                  </a:lnTo>
                  <a:lnTo>
                    <a:pt x="66" y="63"/>
                  </a:lnTo>
                  <a:lnTo>
                    <a:pt x="64" y="66"/>
                  </a:lnTo>
                  <a:lnTo>
                    <a:pt x="61" y="69"/>
                  </a:lnTo>
                  <a:lnTo>
                    <a:pt x="57" y="71"/>
                  </a:lnTo>
                  <a:lnTo>
                    <a:pt x="54" y="73"/>
                  </a:lnTo>
                  <a:lnTo>
                    <a:pt x="50" y="74"/>
                  </a:lnTo>
                  <a:lnTo>
                    <a:pt x="46" y="75"/>
                  </a:lnTo>
                  <a:lnTo>
                    <a:pt x="42" y="76"/>
                  </a:lnTo>
                  <a:lnTo>
                    <a:pt x="38" y="76"/>
                  </a:lnTo>
                  <a:lnTo>
                    <a:pt x="34" y="76"/>
                  </a:lnTo>
                  <a:lnTo>
                    <a:pt x="30" y="75"/>
                  </a:lnTo>
                  <a:lnTo>
                    <a:pt x="26" y="74"/>
                  </a:lnTo>
                  <a:lnTo>
                    <a:pt x="23" y="73"/>
                  </a:lnTo>
                  <a:lnTo>
                    <a:pt x="19" y="71"/>
                  </a:lnTo>
                  <a:lnTo>
                    <a:pt x="16" y="69"/>
                  </a:lnTo>
                  <a:lnTo>
                    <a:pt x="13" y="66"/>
                  </a:lnTo>
                  <a:lnTo>
                    <a:pt x="10" y="63"/>
                  </a:lnTo>
                  <a:lnTo>
                    <a:pt x="8" y="60"/>
                  </a:lnTo>
                  <a:lnTo>
                    <a:pt x="6" y="57"/>
                  </a:lnTo>
                  <a:lnTo>
                    <a:pt x="4" y="54"/>
                  </a:lnTo>
                  <a:lnTo>
                    <a:pt x="2" y="50"/>
                  </a:lnTo>
                  <a:lnTo>
                    <a:pt x="1" y="46"/>
                  </a:lnTo>
                  <a:lnTo>
                    <a:pt x="1" y="42"/>
                  </a:lnTo>
                  <a:lnTo>
                    <a:pt x="0" y="38"/>
                  </a:lnTo>
                  <a:lnTo>
                    <a:pt x="1" y="34"/>
                  </a:lnTo>
                  <a:lnTo>
                    <a:pt x="1" y="30"/>
                  </a:lnTo>
                  <a:lnTo>
                    <a:pt x="2" y="26"/>
                  </a:lnTo>
                  <a:lnTo>
                    <a:pt x="4" y="22"/>
                  </a:lnTo>
                  <a:lnTo>
                    <a:pt x="6" y="19"/>
                  </a:lnTo>
                  <a:lnTo>
                    <a:pt x="8" y="16"/>
                  </a:lnTo>
                  <a:lnTo>
                    <a:pt x="10" y="12"/>
                  </a:lnTo>
                  <a:lnTo>
                    <a:pt x="13" y="10"/>
                  </a:lnTo>
                  <a:lnTo>
                    <a:pt x="16" y="7"/>
                  </a:lnTo>
                  <a:lnTo>
                    <a:pt x="19" y="5"/>
                  </a:lnTo>
                  <a:lnTo>
                    <a:pt x="23" y="3"/>
                  </a:lnTo>
                  <a:lnTo>
                    <a:pt x="26" y="2"/>
                  </a:lnTo>
                  <a:lnTo>
                    <a:pt x="30" y="1"/>
                  </a:lnTo>
                  <a:lnTo>
                    <a:pt x="34" y="0"/>
                  </a:lnTo>
                  <a:lnTo>
                    <a:pt x="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grpSp>
      <p:sp>
        <p:nvSpPr>
          <p:cNvPr id="30" name="稻壳儿榴莲果果"/>
          <p:cNvSpPr txBox="1"/>
          <p:nvPr/>
        </p:nvSpPr>
        <p:spPr>
          <a:xfrm>
            <a:off x="1933192" y="3295625"/>
            <a:ext cx="889987" cy="307777"/>
          </a:xfrm>
          <a:prstGeom prst="rect">
            <a:avLst/>
          </a:prstGeom>
          <a:noFill/>
        </p:spPr>
        <p:txBody>
          <a:bodyPr wrap="none" rtlCol="0">
            <a:spAutoFit/>
          </a:bodyPr>
          <a:lstStyle/>
          <a:p>
            <a:pPr algn="ctr"/>
            <a:r>
              <a:rPr lang="zh-CN" altLang="en-US"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7" name="稻壳儿榴莲果果"/>
          <p:cNvSpPr>
            <a:spLocks noEditPoints="1"/>
          </p:cNvSpPr>
          <p:nvPr/>
        </p:nvSpPr>
        <p:spPr bwMode="auto">
          <a:xfrm>
            <a:off x="9453240" y="2648128"/>
            <a:ext cx="605020" cy="410473"/>
          </a:xfrm>
          <a:custGeom>
            <a:avLst/>
            <a:gdLst/>
            <a:ahLst/>
            <a:cxnLst>
              <a:cxn ang="0">
                <a:pos x="83" y="22"/>
              </a:cxn>
              <a:cxn ang="0">
                <a:pos x="64" y="36"/>
              </a:cxn>
              <a:cxn ang="0">
                <a:pos x="54" y="57"/>
              </a:cxn>
              <a:cxn ang="0">
                <a:pos x="53" y="75"/>
              </a:cxn>
              <a:cxn ang="0">
                <a:pos x="43" y="82"/>
              </a:cxn>
              <a:cxn ang="0">
                <a:pos x="26" y="98"/>
              </a:cxn>
              <a:cxn ang="0">
                <a:pos x="18" y="120"/>
              </a:cxn>
              <a:cxn ang="0">
                <a:pos x="22" y="144"/>
              </a:cxn>
              <a:cxn ang="0">
                <a:pos x="36" y="163"/>
              </a:cxn>
              <a:cxn ang="0">
                <a:pos x="57" y="173"/>
              </a:cxn>
              <a:cxn ang="0">
                <a:pos x="105" y="124"/>
              </a:cxn>
              <a:cxn ang="0">
                <a:pos x="97" y="126"/>
              </a:cxn>
              <a:cxn ang="0">
                <a:pos x="90" y="121"/>
              </a:cxn>
              <a:cxn ang="0">
                <a:pos x="91" y="112"/>
              </a:cxn>
              <a:cxn ang="0">
                <a:pos x="140" y="65"/>
              </a:cxn>
              <a:cxn ang="0">
                <a:pos x="148" y="67"/>
              </a:cxn>
              <a:cxn ang="0">
                <a:pos x="194" y="117"/>
              </a:cxn>
              <a:cxn ang="0">
                <a:pos x="190" y="125"/>
              </a:cxn>
              <a:cxn ang="0">
                <a:pos x="181" y="126"/>
              </a:cxn>
              <a:cxn ang="0">
                <a:pos x="217" y="174"/>
              </a:cxn>
              <a:cxn ang="0">
                <a:pos x="240" y="168"/>
              </a:cxn>
              <a:cxn ang="0">
                <a:pos x="257" y="152"/>
              </a:cxn>
              <a:cxn ang="0">
                <a:pos x="265" y="130"/>
              </a:cxn>
              <a:cxn ang="0">
                <a:pos x="261" y="106"/>
              </a:cxn>
              <a:cxn ang="0">
                <a:pos x="248" y="87"/>
              </a:cxn>
              <a:cxn ang="0">
                <a:pos x="226" y="77"/>
              </a:cxn>
              <a:cxn ang="0">
                <a:pos x="212" y="75"/>
              </a:cxn>
              <a:cxn ang="0">
                <a:pos x="203" y="64"/>
              </a:cxn>
              <a:cxn ang="0">
                <a:pos x="186" y="50"/>
              </a:cxn>
              <a:cxn ang="0">
                <a:pos x="165" y="45"/>
              </a:cxn>
              <a:cxn ang="0">
                <a:pos x="150" y="47"/>
              </a:cxn>
              <a:cxn ang="0">
                <a:pos x="141" y="38"/>
              </a:cxn>
              <a:cxn ang="0">
                <a:pos x="124" y="23"/>
              </a:cxn>
              <a:cxn ang="0">
                <a:pos x="102" y="18"/>
              </a:cxn>
              <a:cxn ang="0">
                <a:pos x="122" y="3"/>
              </a:cxn>
              <a:cxn ang="0">
                <a:pos x="145" y="16"/>
              </a:cxn>
              <a:cxn ang="0">
                <a:pos x="165" y="27"/>
              </a:cxn>
              <a:cxn ang="0">
                <a:pos x="192" y="33"/>
              </a:cxn>
              <a:cxn ang="0">
                <a:pos x="214" y="49"/>
              </a:cxn>
              <a:cxn ang="0">
                <a:pos x="237" y="61"/>
              </a:cxn>
              <a:cxn ang="0">
                <a:pos x="261" y="75"/>
              </a:cxn>
              <a:cxn ang="0">
                <a:pos x="277" y="97"/>
              </a:cxn>
              <a:cxn ang="0">
                <a:pos x="283" y="125"/>
              </a:cxn>
              <a:cxn ang="0">
                <a:pos x="277" y="154"/>
              </a:cxn>
              <a:cxn ang="0">
                <a:pos x="259" y="176"/>
              </a:cxn>
              <a:cxn ang="0">
                <a:pos x="234" y="190"/>
              </a:cxn>
              <a:cxn ang="0">
                <a:pos x="60" y="192"/>
              </a:cxn>
              <a:cxn ang="0">
                <a:pos x="33" y="183"/>
              </a:cxn>
              <a:cxn ang="0">
                <a:pos x="12" y="164"/>
              </a:cxn>
              <a:cxn ang="0">
                <a:pos x="1" y="137"/>
              </a:cxn>
              <a:cxn ang="0">
                <a:pos x="2" y="108"/>
              </a:cxn>
              <a:cxn ang="0">
                <a:pos x="14" y="84"/>
              </a:cxn>
              <a:cxn ang="0">
                <a:pos x="35" y="66"/>
              </a:cxn>
              <a:cxn ang="0">
                <a:pos x="42" y="38"/>
              </a:cxn>
              <a:cxn ang="0">
                <a:pos x="59" y="15"/>
              </a:cxn>
              <a:cxn ang="0">
                <a:pos x="84" y="2"/>
              </a:cxn>
            </a:cxnLst>
            <a:rect l="0" t="0" r="r" b="b"/>
            <a:pathLst>
              <a:path w="283" h="192">
                <a:moveTo>
                  <a:pt x="102" y="18"/>
                </a:moveTo>
                <a:lnTo>
                  <a:pt x="97" y="18"/>
                </a:lnTo>
                <a:lnTo>
                  <a:pt x="92" y="19"/>
                </a:lnTo>
                <a:lnTo>
                  <a:pt x="87" y="20"/>
                </a:lnTo>
                <a:lnTo>
                  <a:pt x="83" y="22"/>
                </a:lnTo>
                <a:lnTo>
                  <a:pt x="78" y="24"/>
                </a:lnTo>
                <a:lnTo>
                  <a:pt x="75" y="26"/>
                </a:lnTo>
                <a:lnTo>
                  <a:pt x="71" y="29"/>
                </a:lnTo>
                <a:lnTo>
                  <a:pt x="67" y="32"/>
                </a:lnTo>
                <a:lnTo>
                  <a:pt x="64" y="36"/>
                </a:lnTo>
                <a:lnTo>
                  <a:pt x="61" y="40"/>
                </a:lnTo>
                <a:lnTo>
                  <a:pt x="59" y="44"/>
                </a:lnTo>
                <a:lnTo>
                  <a:pt x="57" y="48"/>
                </a:lnTo>
                <a:lnTo>
                  <a:pt x="55" y="52"/>
                </a:lnTo>
                <a:lnTo>
                  <a:pt x="54" y="57"/>
                </a:lnTo>
                <a:lnTo>
                  <a:pt x="53" y="62"/>
                </a:lnTo>
                <a:lnTo>
                  <a:pt x="53" y="67"/>
                </a:lnTo>
                <a:lnTo>
                  <a:pt x="53" y="71"/>
                </a:lnTo>
                <a:lnTo>
                  <a:pt x="53" y="73"/>
                </a:lnTo>
                <a:lnTo>
                  <a:pt x="53" y="75"/>
                </a:lnTo>
                <a:lnTo>
                  <a:pt x="52" y="76"/>
                </a:lnTo>
                <a:lnTo>
                  <a:pt x="51" y="78"/>
                </a:lnTo>
                <a:lnTo>
                  <a:pt x="49" y="79"/>
                </a:lnTo>
                <a:lnTo>
                  <a:pt x="48" y="80"/>
                </a:lnTo>
                <a:lnTo>
                  <a:pt x="43" y="82"/>
                </a:lnTo>
                <a:lnTo>
                  <a:pt x="39" y="84"/>
                </a:lnTo>
                <a:lnTo>
                  <a:pt x="35" y="87"/>
                </a:lnTo>
                <a:lnTo>
                  <a:pt x="32" y="91"/>
                </a:lnTo>
                <a:lnTo>
                  <a:pt x="29" y="94"/>
                </a:lnTo>
                <a:lnTo>
                  <a:pt x="26" y="98"/>
                </a:lnTo>
                <a:lnTo>
                  <a:pt x="24" y="102"/>
                </a:lnTo>
                <a:lnTo>
                  <a:pt x="22" y="106"/>
                </a:lnTo>
                <a:lnTo>
                  <a:pt x="20" y="111"/>
                </a:lnTo>
                <a:lnTo>
                  <a:pt x="19" y="115"/>
                </a:lnTo>
                <a:lnTo>
                  <a:pt x="18" y="120"/>
                </a:lnTo>
                <a:lnTo>
                  <a:pt x="18" y="125"/>
                </a:lnTo>
                <a:lnTo>
                  <a:pt x="18" y="130"/>
                </a:lnTo>
                <a:lnTo>
                  <a:pt x="19" y="135"/>
                </a:lnTo>
                <a:lnTo>
                  <a:pt x="20" y="140"/>
                </a:lnTo>
                <a:lnTo>
                  <a:pt x="22" y="144"/>
                </a:lnTo>
                <a:lnTo>
                  <a:pt x="24" y="148"/>
                </a:lnTo>
                <a:lnTo>
                  <a:pt x="26" y="152"/>
                </a:lnTo>
                <a:lnTo>
                  <a:pt x="29" y="156"/>
                </a:lnTo>
                <a:lnTo>
                  <a:pt x="32" y="160"/>
                </a:lnTo>
                <a:lnTo>
                  <a:pt x="36" y="163"/>
                </a:lnTo>
                <a:lnTo>
                  <a:pt x="39" y="166"/>
                </a:lnTo>
                <a:lnTo>
                  <a:pt x="43" y="168"/>
                </a:lnTo>
                <a:lnTo>
                  <a:pt x="48" y="170"/>
                </a:lnTo>
                <a:lnTo>
                  <a:pt x="52" y="172"/>
                </a:lnTo>
                <a:lnTo>
                  <a:pt x="57" y="173"/>
                </a:lnTo>
                <a:lnTo>
                  <a:pt x="62" y="174"/>
                </a:lnTo>
                <a:lnTo>
                  <a:pt x="67" y="174"/>
                </a:lnTo>
                <a:lnTo>
                  <a:pt x="133" y="174"/>
                </a:lnTo>
                <a:lnTo>
                  <a:pt x="133" y="96"/>
                </a:lnTo>
                <a:lnTo>
                  <a:pt x="105" y="124"/>
                </a:lnTo>
                <a:lnTo>
                  <a:pt x="103" y="125"/>
                </a:lnTo>
                <a:lnTo>
                  <a:pt x="102" y="126"/>
                </a:lnTo>
                <a:lnTo>
                  <a:pt x="100" y="126"/>
                </a:lnTo>
                <a:lnTo>
                  <a:pt x="98" y="126"/>
                </a:lnTo>
                <a:lnTo>
                  <a:pt x="97" y="126"/>
                </a:lnTo>
                <a:lnTo>
                  <a:pt x="95" y="126"/>
                </a:lnTo>
                <a:lnTo>
                  <a:pt x="93" y="125"/>
                </a:lnTo>
                <a:lnTo>
                  <a:pt x="92" y="124"/>
                </a:lnTo>
                <a:lnTo>
                  <a:pt x="91" y="122"/>
                </a:lnTo>
                <a:lnTo>
                  <a:pt x="90" y="121"/>
                </a:lnTo>
                <a:lnTo>
                  <a:pt x="90" y="119"/>
                </a:lnTo>
                <a:lnTo>
                  <a:pt x="89" y="117"/>
                </a:lnTo>
                <a:lnTo>
                  <a:pt x="90" y="116"/>
                </a:lnTo>
                <a:lnTo>
                  <a:pt x="90" y="114"/>
                </a:lnTo>
                <a:lnTo>
                  <a:pt x="91" y="112"/>
                </a:lnTo>
                <a:lnTo>
                  <a:pt x="92" y="111"/>
                </a:lnTo>
                <a:lnTo>
                  <a:pt x="135" y="67"/>
                </a:lnTo>
                <a:lnTo>
                  <a:pt x="137" y="66"/>
                </a:lnTo>
                <a:lnTo>
                  <a:pt x="138" y="65"/>
                </a:lnTo>
                <a:lnTo>
                  <a:pt x="140" y="65"/>
                </a:lnTo>
                <a:lnTo>
                  <a:pt x="142" y="65"/>
                </a:lnTo>
                <a:lnTo>
                  <a:pt x="143" y="65"/>
                </a:lnTo>
                <a:lnTo>
                  <a:pt x="145" y="65"/>
                </a:lnTo>
                <a:lnTo>
                  <a:pt x="147" y="66"/>
                </a:lnTo>
                <a:lnTo>
                  <a:pt x="148" y="67"/>
                </a:lnTo>
                <a:lnTo>
                  <a:pt x="191" y="111"/>
                </a:lnTo>
                <a:lnTo>
                  <a:pt x="192" y="112"/>
                </a:lnTo>
                <a:lnTo>
                  <a:pt x="193" y="114"/>
                </a:lnTo>
                <a:lnTo>
                  <a:pt x="194" y="116"/>
                </a:lnTo>
                <a:lnTo>
                  <a:pt x="194" y="117"/>
                </a:lnTo>
                <a:lnTo>
                  <a:pt x="194" y="119"/>
                </a:lnTo>
                <a:lnTo>
                  <a:pt x="193" y="121"/>
                </a:lnTo>
                <a:lnTo>
                  <a:pt x="192" y="122"/>
                </a:lnTo>
                <a:lnTo>
                  <a:pt x="191" y="124"/>
                </a:lnTo>
                <a:lnTo>
                  <a:pt x="190" y="125"/>
                </a:lnTo>
                <a:lnTo>
                  <a:pt x="188" y="126"/>
                </a:lnTo>
                <a:lnTo>
                  <a:pt x="186" y="126"/>
                </a:lnTo>
                <a:lnTo>
                  <a:pt x="185" y="126"/>
                </a:lnTo>
                <a:lnTo>
                  <a:pt x="183" y="126"/>
                </a:lnTo>
                <a:lnTo>
                  <a:pt x="181" y="126"/>
                </a:lnTo>
                <a:lnTo>
                  <a:pt x="180" y="125"/>
                </a:lnTo>
                <a:lnTo>
                  <a:pt x="178" y="124"/>
                </a:lnTo>
                <a:lnTo>
                  <a:pt x="151" y="96"/>
                </a:lnTo>
                <a:lnTo>
                  <a:pt x="151" y="174"/>
                </a:lnTo>
                <a:lnTo>
                  <a:pt x="217" y="174"/>
                </a:lnTo>
                <a:lnTo>
                  <a:pt x="222" y="174"/>
                </a:lnTo>
                <a:lnTo>
                  <a:pt x="226" y="173"/>
                </a:lnTo>
                <a:lnTo>
                  <a:pt x="231" y="172"/>
                </a:lnTo>
                <a:lnTo>
                  <a:pt x="236" y="170"/>
                </a:lnTo>
                <a:lnTo>
                  <a:pt x="240" y="168"/>
                </a:lnTo>
                <a:lnTo>
                  <a:pt x="244" y="166"/>
                </a:lnTo>
                <a:lnTo>
                  <a:pt x="248" y="163"/>
                </a:lnTo>
                <a:lnTo>
                  <a:pt x="251" y="160"/>
                </a:lnTo>
                <a:lnTo>
                  <a:pt x="254" y="156"/>
                </a:lnTo>
                <a:lnTo>
                  <a:pt x="257" y="152"/>
                </a:lnTo>
                <a:lnTo>
                  <a:pt x="259" y="148"/>
                </a:lnTo>
                <a:lnTo>
                  <a:pt x="261" y="144"/>
                </a:lnTo>
                <a:lnTo>
                  <a:pt x="263" y="140"/>
                </a:lnTo>
                <a:lnTo>
                  <a:pt x="264" y="135"/>
                </a:lnTo>
                <a:lnTo>
                  <a:pt x="265" y="130"/>
                </a:lnTo>
                <a:lnTo>
                  <a:pt x="265" y="125"/>
                </a:lnTo>
                <a:lnTo>
                  <a:pt x="265" y="120"/>
                </a:lnTo>
                <a:lnTo>
                  <a:pt x="264" y="115"/>
                </a:lnTo>
                <a:lnTo>
                  <a:pt x="263" y="110"/>
                </a:lnTo>
                <a:lnTo>
                  <a:pt x="261" y="106"/>
                </a:lnTo>
                <a:lnTo>
                  <a:pt x="259" y="102"/>
                </a:lnTo>
                <a:lnTo>
                  <a:pt x="257" y="98"/>
                </a:lnTo>
                <a:lnTo>
                  <a:pt x="254" y="94"/>
                </a:lnTo>
                <a:lnTo>
                  <a:pt x="251" y="90"/>
                </a:lnTo>
                <a:lnTo>
                  <a:pt x="248" y="87"/>
                </a:lnTo>
                <a:lnTo>
                  <a:pt x="244" y="84"/>
                </a:lnTo>
                <a:lnTo>
                  <a:pt x="240" y="82"/>
                </a:lnTo>
                <a:lnTo>
                  <a:pt x="236" y="80"/>
                </a:lnTo>
                <a:lnTo>
                  <a:pt x="231" y="78"/>
                </a:lnTo>
                <a:lnTo>
                  <a:pt x="226" y="77"/>
                </a:lnTo>
                <a:lnTo>
                  <a:pt x="222" y="76"/>
                </a:lnTo>
                <a:lnTo>
                  <a:pt x="217" y="76"/>
                </a:lnTo>
                <a:lnTo>
                  <a:pt x="216" y="76"/>
                </a:lnTo>
                <a:lnTo>
                  <a:pt x="214" y="76"/>
                </a:lnTo>
                <a:lnTo>
                  <a:pt x="212" y="75"/>
                </a:lnTo>
                <a:lnTo>
                  <a:pt x="210" y="74"/>
                </a:lnTo>
                <a:lnTo>
                  <a:pt x="209" y="73"/>
                </a:lnTo>
                <a:lnTo>
                  <a:pt x="208" y="71"/>
                </a:lnTo>
                <a:lnTo>
                  <a:pt x="205" y="67"/>
                </a:lnTo>
                <a:lnTo>
                  <a:pt x="203" y="64"/>
                </a:lnTo>
                <a:lnTo>
                  <a:pt x="200" y="60"/>
                </a:lnTo>
                <a:lnTo>
                  <a:pt x="197" y="57"/>
                </a:lnTo>
                <a:lnTo>
                  <a:pt x="193" y="55"/>
                </a:lnTo>
                <a:lnTo>
                  <a:pt x="190" y="52"/>
                </a:lnTo>
                <a:lnTo>
                  <a:pt x="186" y="50"/>
                </a:lnTo>
                <a:lnTo>
                  <a:pt x="182" y="48"/>
                </a:lnTo>
                <a:lnTo>
                  <a:pt x="178" y="47"/>
                </a:lnTo>
                <a:lnTo>
                  <a:pt x="174" y="46"/>
                </a:lnTo>
                <a:lnTo>
                  <a:pt x="169" y="45"/>
                </a:lnTo>
                <a:lnTo>
                  <a:pt x="165" y="45"/>
                </a:lnTo>
                <a:lnTo>
                  <a:pt x="161" y="45"/>
                </a:lnTo>
                <a:lnTo>
                  <a:pt x="157" y="46"/>
                </a:lnTo>
                <a:lnTo>
                  <a:pt x="153" y="47"/>
                </a:lnTo>
                <a:lnTo>
                  <a:pt x="151" y="47"/>
                </a:lnTo>
                <a:lnTo>
                  <a:pt x="150" y="47"/>
                </a:lnTo>
                <a:lnTo>
                  <a:pt x="148" y="46"/>
                </a:lnTo>
                <a:lnTo>
                  <a:pt x="146" y="45"/>
                </a:lnTo>
                <a:lnTo>
                  <a:pt x="145" y="44"/>
                </a:lnTo>
                <a:lnTo>
                  <a:pt x="144" y="42"/>
                </a:lnTo>
                <a:lnTo>
                  <a:pt x="141" y="38"/>
                </a:lnTo>
                <a:lnTo>
                  <a:pt x="138" y="35"/>
                </a:lnTo>
                <a:lnTo>
                  <a:pt x="135" y="31"/>
                </a:lnTo>
                <a:lnTo>
                  <a:pt x="131" y="28"/>
                </a:lnTo>
                <a:lnTo>
                  <a:pt x="128" y="26"/>
                </a:lnTo>
                <a:lnTo>
                  <a:pt x="124" y="23"/>
                </a:lnTo>
                <a:lnTo>
                  <a:pt x="120" y="22"/>
                </a:lnTo>
                <a:lnTo>
                  <a:pt x="115" y="20"/>
                </a:lnTo>
                <a:lnTo>
                  <a:pt x="111" y="19"/>
                </a:lnTo>
                <a:lnTo>
                  <a:pt x="106" y="18"/>
                </a:lnTo>
                <a:lnTo>
                  <a:pt x="102" y="18"/>
                </a:lnTo>
                <a:close/>
                <a:moveTo>
                  <a:pt x="102" y="0"/>
                </a:moveTo>
                <a:lnTo>
                  <a:pt x="107" y="0"/>
                </a:lnTo>
                <a:lnTo>
                  <a:pt x="112" y="1"/>
                </a:lnTo>
                <a:lnTo>
                  <a:pt x="117" y="2"/>
                </a:lnTo>
                <a:lnTo>
                  <a:pt x="122" y="3"/>
                </a:lnTo>
                <a:lnTo>
                  <a:pt x="127" y="5"/>
                </a:lnTo>
                <a:lnTo>
                  <a:pt x="132" y="7"/>
                </a:lnTo>
                <a:lnTo>
                  <a:pt x="136" y="10"/>
                </a:lnTo>
                <a:lnTo>
                  <a:pt x="141" y="13"/>
                </a:lnTo>
                <a:lnTo>
                  <a:pt x="145" y="16"/>
                </a:lnTo>
                <a:lnTo>
                  <a:pt x="149" y="20"/>
                </a:lnTo>
                <a:lnTo>
                  <a:pt x="152" y="24"/>
                </a:lnTo>
                <a:lnTo>
                  <a:pt x="156" y="28"/>
                </a:lnTo>
                <a:lnTo>
                  <a:pt x="160" y="27"/>
                </a:lnTo>
                <a:lnTo>
                  <a:pt x="165" y="27"/>
                </a:lnTo>
                <a:lnTo>
                  <a:pt x="170" y="27"/>
                </a:lnTo>
                <a:lnTo>
                  <a:pt x="176" y="28"/>
                </a:lnTo>
                <a:lnTo>
                  <a:pt x="181" y="29"/>
                </a:lnTo>
                <a:lnTo>
                  <a:pt x="187" y="31"/>
                </a:lnTo>
                <a:lnTo>
                  <a:pt x="192" y="33"/>
                </a:lnTo>
                <a:lnTo>
                  <a:pt x="197" y="35"/>
                </a:lnTo>
                <a:lnTo>
                  <a:pt x="201" y="38"/>
                </a:lnTo>
                <a:lnTo>
                  <a:pt x="206" y="41"/>
                </a:lnTo>
                <a:lnTo>
                  <a:pt x="210" y="45"/>
                </a:lnTo>
                <a:lnTo>
                  <a:pt x="214" y="49"/>
                </a:lnTo>
                <a:lnTo>
                  <a:pt x="217" y="53"/>
                </a:lnTo>
                <a:lnTo>
                  <a:pt x="221" y="58"/>
                </a:lnTo>
                <a:lnTo>
                  <a:pt x="226" y="59"/>
                </a:lnTo>
                <a:lnTo>
                  <a:pt x="232" y="60"/>
                </a:lnTo>
                <a:lnTo>
                  <a:pt x="237" y="61"/>
                </a:lnTo>
                <a:lnTo>
                  <a:pt x="243" y="63"/>
                </a:lnTo>
                <a:lnTo>
                  <a:pt x="248" y="66"/>
                </a:lnTo>
                <a:lnTo>
                  <a:pt x="252" y="68"/>
                </a:lnTo>
                <a:lnTo>
                  <a:pt x="257" y="72"/>
                </a:lnTo>
                <a:lnTo>
                  <a:pt x="261" y="75"/>
                </a:lnTo>
                <a:lnTo>
                  <a:pt x="265" y="79"/>
                </a:lnTo>
                <a:lnTo>
                  <a:pt x="269" y="83"/>
                </a:lnTo>
                <a:lnTo>
                  <a:pt x="272" y="88"/>
                </a:lnTo>
                <a:lnTo>
                  <a:pt x="275" y="92"/>
                </a:lnTo>
                <a:lnTo>
                  <a:pt x="277" y="97"/>
                </a:lnTo>
                <a:lnTo>
                  <a:pt x="279" y="102"/>
                </a:lnTo>
                <a:lnTo>
                  <a:pt x="281" y="108"/>
                </a:lnTo>
                <a:lnTo>
                  <a:pt x="282" y="113"/>
                </a:lnTo>
                <a:lnTo>
                  <a:pt x="283" y="119"/>
                </a:lnTo>
                <a:lnTo>
                  <a:pt x="283" y="125"/>
                </a:lnTo>
                <a:lnTo>
                  <a:pt x="283" y="131"/>
                </a:lnTo>
                <a:lnTo>
                  <a:pt x="282" y="137"/>
                </a:lnTo>
                <a:lnTo>
                  <a:pt x="281" y="143"/>
                </a:lnTo>
                <a:lnTo>
                  <a:pt x="279" y="148"/>
                </a:lnTo>
                <a:lnTo>
                  <a:pt x="277" y="154"/>
                </a:lnTo>
                <a:lnTo>
                  <a:pt x="274" y="159"/>
                </a:lnTo>
                <a:lnTo>
                  <a:pt x="271" y="164"/>
                </a:lnTo>
                <a:lnTo>
                  <a:pt x="267" y="168"/>
                </a:lnTo>
                <a:lnTo>
                  <a:pt x="264" y="172"/>
                </a:lnTo>
                <a:lnTo>
                  <a:pt x="259" y="176"/>
                </a:lnTo>
                <a:lnTo>
                  <a:pt x="255" y="180"/>
                </a:lnTo>
                <a:lnTo>
                  <a:pt x="250" y="183"/>
                </a:lnTo>
                <a:lnTo>
                  <a:pt x="245" y="186"/>
                </a:lnTo>
                <a:lnTo>
                  <a:pt x="240" y="188"/>
                </a:lnTo>
                <a:lnTo>
                  <a:pt x="234" y="190"/>
                </a:lnTo>
                <a:lnTo>
                  <a:pt x="229" y="191"/>
                </a:lnTo>
                <a:lnTo>
                  <a:pt x="223" y="192"/>
                </a:lnTo>
                <a:lnTo>
                  <a:pt x="217" y="192"/>
                </a:lnTo>
                <a:lnTo>
                  <a:pt x="67" y="192"/>
                </a:lnTo>
                <a:lnTo>
                  <a:pt x="60" y="192"/>
                </a:lnTo>
                <a:lnTo>
                  <a:pt x="55" y="191"/>
                </a:lnTo>
                <a:lnTo>
                  <a:pt x="49" y="190"/>
                </a:lnTo>
                <a:lnTo>
                  <a:pt x="43" y="188"/>
                </a:lnTo>
                <a:lnTo>
                  <a:pt x="38" y="186"/>
                </a:lnTo>
                <a:lnTo>
                  <a:pt x="33" y="183"/>
                </a:lnTo>
                <a:lnTo>
                  <a:pt x="28" y="180"/>
                </a:lnTo>
                <a:lnTo>
                  <a:pt x="24" y="176"/>
                </a:lnTo>
                <a:lnTo>
                  <a:pt x="20" y="172"/>
                </a:lnTo>
                <a:lnTo>
                  <a:pt x="16" y="168"/>
                </a:lnTo>
                <a:lnTo>
                  <a:pt x="12" y="164"/>
                </a:lnTo>
                <a:lnTo>
                  <a:pt x="9" y="159"/>
                </a:lnTo>
                <a:lnTo>
                  <a:pt x="6" y="154"/>
                </a:lnTo>
                <a:lnTo>
                  <a:pt x="4" y="148"/>
                </a:lnTo>
                <a:lnTo>
                  <a:pt x="2" y="143"/>
                </a:lnTo>
                <a:lnTo>
                  <a:pt x="1" y="137"/>
                </a:lnTo>
                <a:lnTo>
                  <a:pt x="0" y="131"/>
                </a:lnTo>
                <a:lnTo>
                  <a:pt x="0" y="125"/>
                </a:lnTo>
                <a:lnTo>
                  <a:pt x="0" y="119"/>
                </a:lnTo>
                <a:lnTo>
                  <a:pt x="1" y="114"/>
                </a:lnTo>
                <a:lnTo>
                  <a:pt x="2" y="108"/>
                </a:lnTo>
                <a:lnTo>
                  <a:pt x="4" y="103"/>
                </a:lnTo>
                <a:lnTo>
                  <a:pt x="6" y="98"/>
                </a:lnTo>
                <a:lnTo>
                  <a:pt x="8" y="93"/>
                </a:lnTo>
                <a:lnTo>
                  <a:pt x="11" y="88"/>
                </a:lnTo>
                <a:lnTo>
                  <a:pt x="14" y="84"/>
                </a:lnTo>
                <a:lnTo>
                  <a:pt x="18" y="79"/>
                </a:lnTo>
                <a:lnTo>
                  <a:pt x="22" y="76"/>
                </a:lnTo>
                <a:lnTo>
                  <a:pt x="26" y="72"/>
                </a:lnTo>
                <a:lnTo>
                  <a:pt x="30" y="69"/>
                </a:lnTo>
                <a:lnTo>
                  <a:pt x="35" y="66"/>
                </a:lnTo>
                <a:lnTo>
                  <a:pt x="35" y="60"/>
                </a:lnTo>
                <a:lnTo>
                  <a:pt x="36" y="54"/>
                </a:lnTo>
                <a:lnTo>
                  <a:pt x="38" y="48"/>
                </a:lnTo>
                <a:lnTo>
                  <a:pt x="40" y="43"/>
                </a:lnTo>
                <a:lnTo>
                  <a:pt x="42" y="38"/>
                </a:lnTo>
                <a:lnTo>
                  <a:pt x="45" y="33"/>
                </a:lnTo>
                <a:lnTo>
                  <a:pt x="48" y="28"/>
                </a:lnTo>
                <a:lnTo>
                  <a:pt x="51" y="23"/>
                </a:lnTo>
                <a:lnTo>
                  <a:pt x="55" y="19"/>
                </a:lnTo>
                <a:lnTo>
                  <a:pt x="59" y="15"/>
                </a:lnTo>
                <a:lnTo>
                  <a:pt x="64" y="12"/>
                </a:lnTo>
                <a:lnTo>
                  <a:pt x="68" y="9"/>
                </a:lnTo>
                <a:lnTo>
                  <a:pt x="73" y="6"/>
                </a:lnTo>
                <a:lnTo>
                  <a:pt x="79" y="4"/>
                </a:lnTo>
                <a:lnTo>
                  <a:pt x="84" y="2"/>
                </a:lnTo>
                <a:lnTo>
                  <a:pt x="90" y="1"/>
                </a:lnTo>
                <a:lnTo>
                  <a:pt x="96" y="0"/>
                </a:lnTo>
                <a:lnTo>
                  <a:pt x="10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1" name="稻壳儿榴莲果果"/>
          <p:cNvSpPr txBox="1"/>
          <p:nvPr/>
        </p:nvSpPr>
        <p:spPr>
          <a:xfrm>
            <a:off x="9310082" y="3244620"/>
            <a:ext cx="889987" cy="307777"/>
          </a:xfrm>
          <a:prstGeom prst="rect">
            <a:avLst/>
          </a:prstGeom>
          <a:noFill/>
        </p:spPr>
        <p:txBody>
          <a:bodyPr wrap="none" rtlCol="0">
            <a:spAutoFit/>
          </a:bodyPr>
          <a:lstStyle/>
          <a:p>
            <a:pPr algn="ctr"/>
            <a:r>
              <a:rPr lang="zh-CN" altLang="en-US"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8" name="稻壳儿榴莲果果"/>
          <p:cNvSpPr>
            <a:spLocks noEditPoints="1"/>
          </p:cNvSpPr>
          <p:nvPr/>
        </p:nvSpPr>
        <p:spPr bwMode="auto">
          <a:xfrm>
            <a:off x="4582970" y="2653164"/>
            <a:ext cx="506072" cy="471952"/>
          </a:xfrm>
          <a:custGeom>
            <a:avLst/>
            <a:gdLst/>
            <a:ahLst/>
            <a:cxnLst>
              <a:cxn ang="0">
                <a:pos x="62" y="19"/>
              </a:cxn>
              <a:cxn ang="0">
                <a:pos x="50" y="23"/>
              </a:cxn>
              <a:cxn ang="0">
                <a:pos x="38" y="31"/>
              </a:cxn>
              <a:cxn ang="0">
                <a:pos x="30" y="40"/>
              </a:cxn>
              <a:cxn ang="0">
                <a:pos x="23" y="53"/>
              </a:cxn>
              <a:cxn ang="0">
                <a:pos x="19" y="68"/>
              </a:cxn>
              <a:cxn ang="0">
                <a:pos x="18" y="83"/>
              </a:cxn>
              <a:cxn ang="0">
                <a:pos x="21" y="97"/>
              </a:cxn>
              <a:cxn ang="0">
                <a:pos x="27" y="111"/>
              </a:cxn>
              <a:cxn ang="0">
                <a:pos x="133" y="227"/>
              </a:cxn>
              <a:cxn ang="0">
                <a:pos x="239" y="111"/>
              </a:cxn>
              <a:cxn ang="0">
                <a:pos x="246" y="97"/>
              </a:cxn>
              <a:cxn ang="0">
                <a:pos x="249" y="83"/>
              </a:cxn>
              <a:cxn ang="0">
                <a:pos x="248" y="68"/>
              </a:cxn>
              <a:cxn ang="0">
                <a:pos x="244" y="53"/>
              </a:cxn>
              <a:cxn ang="0">
                <a:pos x="237" y="40"/>
              </a:cxn>
              <a:cxn ang="0">
                <a:pos x="228" y="31"/>
              </a:cxn>
              <a:cxn ang="0">
                <a:pos x="217" y="23"/>
              </a:cxn>
              <a:cxn ang="0">
                <a:pos x="204" y="19"/>
              </a:cxn>
              <a:cxn ang="0">
                <a:pos x="191" y="18"/>
              </a:cxn>
              <a:cxn ang="0">
                <a:pos x="178" y="21"/>
              </a:cxn>
              <a:cxn ang="0">
                <a:pos x="166" y="28"/>
              </a:cxn>
              <a:cxn ang="0">
                <a:pos x="140" y="56"/>
              </a:cxn>
              <a:cxn ang="0">
                <a:pos x="135" y="59"/>
              </a:cxn>
              <a:cxn ang="0">
                <a:pos x="130" y="58"/>
              </a:cxn>
              <a:cxn ang="0">
                <a:pos x="107" y="34"/>
              </a:cxn>
              <a:cxn ang="0">
                <a:pos x="97" y="25"/>
              </a:cxn>
              <a:cxn ang="0">
                <a:pos x="84" y="20"/>
              </a:cxn>
              <a:cxn ang="0">
                <a:pos x="71" y="18"/>
              </a:cxn>
              <a:cxn ang="0">
                <a:pos x="81" y="0"/>
              </a:cxn>
              <a:cxn ang="0">
                <a:pos x="96" y="4"/>
              </a:cxn>
              <a:cxn ang="0">
                <a:pos x="109" y="12"/>
              </a:cxn>
              <a:cxn ang="0">
                <a:pos x="121" y="22"/>
              </a:cxn>
              <a:cxn ang="0">
                <a:pos x="150" y="18"/>
              </a:cxn>
              <a:cxn ang="0">
                <a:pos x="162" y="9"/>
              </a:cxn>
              <a:cxn ang="0">
                <a:pos x="176" y="3"/>
              </a:cxn>
              <a:cxn ang="0">
                <a:pos x="190" y="0"/>
              </a:cxn>
              <a:cxn ang="0">
                <a:pos x="206" y="0"/>
              </a:cxn>
              <a:cxn ang="0">
                <a:pos x="220" y="4"/>
              </a:cxn>
              <a:cxn ang="0">
                <a:pos x="233" y="12"/>
              </a:cxn>
              <a:cxn ang="0">
                <a:pos x="245" y="22"/>
              </a:cxn>
              <a:cxn ang="0">
                <a:pos x="254" y="33"/>
              </a:cxn>
              <a:cxn ang="0">
                <a:pos x="262" y="49"/>
              </a:cxn>
              <a:cxn ang="0">
                <a:pos x="266" y="66"/>
              </a:cxn>
              <a:cxn ang="0">
                <a:pos x="267" y="84"/>
              </a:cxn>
              <a:cxn ang="0">
                <a:pos x="263" y="101"/>
              </a:cxn>
              <a:cxn ang="0">
                <a:pos x="257" y="117"/>
              </a:cxn>
              <a:cxn ang="0">
                <a:pos x="247" y="131"/>
              </a:cxn>
              <a:cxn ang="0">
                <a:pos x="139" y="247"/>
              </a:cxn>
              <a:cxn ang="0">
                <a:pos x="133" y="249"/>
              </a:cxn>
              <a:cxn ang="0">
                <a:pos x="128" y="247"/>
              </a:cxn>
              <a:cxn ang="0">
                <a:pos x="20" y="131"/>
              </a:cxn>
              <a:cxn ang="0">
                <a:pos x="10" y="117"/>
              </a:cxn>
              <a:cxn ang="0">
                <a:pos x="3" y="101"/>
              </a:cxn>
              <a:cxn ang="0">
                <a:pos x="0" y="84"/>
              </a:cxn>
              <a:cxn ang="0">
                <a:pos x="1" y="66"/>
              </a:cxn>
              <a:cxn ang="0">
                <a:pos x="5" y="49"/>
              </a:cxn>
              <a:cxn ang="0">
                <a:pos x="13" y="33"/>
              </a:cxn>
              <a:cxn ang="0">
                <a:pos x="22" y="22"/>
              </a:cxn>
              <a:cxn ang="0">
                <a:pos x="33" y="12"/>
              </a:cxn>
              <a:cxn ang="0">
                <a:pos x="47" y="4"/>
              </a:cxn>
              <a:cxn ang="0">
                <a:pos x="61" y="0"/>
              </a:cxn>
            </a:cxnLst>
            <a:rect l="0" t="0" r="r" b="b"/>
            <a:pathLst>
              <a:path w="267" h="249">
                <a:moveTo>
                  <a:pt x="71" y="18"/>
                </a:moveTo>
                <a:lnTo>
                  <a:pt x="67" y="18"/>
                </a:lnTo>
                <a:lnTo>
                  <a:pt x="62" y="19"/>
                </a:lnTo>
                <a:lnTo>
                  <a:pt x="58" y="20"/>
                </a:lnTo>
                <a:lnTo>
                  <a:pt x="54" y="21"/>
                </a:lnTo>
                <a:lnTo>
                  <a:pt x="50" y="23"/>
                </a:lnTo>
                <a:lnTo>
                  <a:pt x="46" y="25"/>
                </a:lnTo>
                <a:lnTo>
                  <a:pt x="42" y="28"/>
                </a:lnTo>
                <a:lnTo>
                  <a:pt x="38" y="31"/>
                </a:lnTo>
                <a:lnTo>
                  <a:pt x="35" y="34"/>
                </a:lnTo>
                <a:lnTo>
                  <a:pt x="33" y="36"/>
                </a:lnTo>
                <a:lnTo>
                  <a:pt x="30" y="40"/>
                </a:lnTo>
                <a:lnTo>
                  <a:pt x="27" y="44"/>
                </a:lnTo>
                <a:lnTo>
                  <a:pt x="25" y="49"/>
                </a:lnTo>
                <a:lnTo>
                  <a:pt x="23" y="53"/>
                </a:lnTo>
                <a:lnTo>
                  <a:pt x="21" y="58"/>
                </a:lnTo>
                <a:lnTo>
                  <a:pt x="20" y="63"/>
                </a:lnTo>
                <a:lnTo>
                  <a:pt x="19" y="68"/>
                </a:lnTo>
                <a:lnTo>
                  <a:pt x="18" y="73"/>
                </a:lnTo>
                <a:lnTo>
                  <a:pt x="18" y="78"/>
                </a:lnTo>
                <a:lnTo>
                  <a:pt x="18" y="83"/>
                </a:lnTo>
                <a:lnTo>
                  <a:pt x="19" y="88"/>
                </a:lnTo>
                <a:lnTo>
                  <a:pt x="20" y="92"/>
                </a:lnTo>
                <a:lnTo>
                  <a:pt x="21" y="97"/>
                </a:lnTo>
                <a:lnTo>
                  <a:pt x="23" y="102"/>
                </a:lnTo>
                <a:lnTo>
                  <a:pt x="25" y="106"/>
                </a:lnTo>
                <a:lnTo>
                  <a:pt x="27" y="111"/>
                </a:lnTo>
                <a:lnTo>
                  <a:pt x="30" y="115"/>
                </a:lnTo>
                <a:lnTo>
                  <a:pt x="33" y="119"/>
                </a:lnTo>
                <a:lnTo>
                  <a:pt x="133" y="227"/>
                </a:lnTo>
                <a:lnTo>
                  <a:pt x="233" y="119"/>
                </a:lnTo>
                <a:lnTo>
                  <a:pt x="237" y="115"/>
                </a:lnTo>
                <a:lnTo>
                  <a:pt x="239" y="111"/>
                </a:lnTo>
                <a:lnTo>
                  <a:pt x="242" y="106"/>
                </a:lnTo>
                <a:lnTo>
                  <a:pt x="244" y="102"/>
                </a:lnTo>
                <a:lnTo>
                  <a:pt x="246" y="97"/>
                </a:lnTo>
                <a:lnTo>
                  <a:pt x="247" y="92"/>
                </a:lnTo>
                <a:lnTo>
                  <a:pt x="248" y="88"/>
                </a:lnTo>
                <a:lnTo>
                  <a:pt x="249" y="83"/>
                </a:lnTo>
                <a:lnTo>
                  <a:pt x="249" y="78"/>
                </a:lnTo>
                <a:lnTo>
                  <a:pt x="249" y="73"/>
                </a:lnTo>
                <a:lnTo>
                  <a:pt x="248" y="68"/>
                </a:lnTo>
                <a:lnTo>
                  <a:pt x="247" y="63"/>
                </a:lnTo>
                <a:lnTo>
                  <a:pt x="246" y="58"/>
                </a:lnTo>
                <a:lnTo>
                  <a:pt x="244" y="53"/>
                </a:lnTo>
                <a:lnTo>
                  <a:pt x="242" y="49"/>
                </a:lnTo>
                <a:lnTo>
                  <a:pt x="239" y="44"/>
                </a:lnTo>
                <a:lnTo>
                  <a:pt x="237" y="40"/>
                </a:lnTo>
                <a:lnTo>
                  <a:pt x="233" y="36"/>
                </a:lnTo>
                <a:lnTo>
                  <a:pt x="232" y="34"/>
                </a:lnTo>
                <a:lnTo>
                  <a:pt x="228" y="31"/>
                </a:lnTo>
                <a:lnTo>
                  <a:pt x="225" y="28"/>
                </a:lnTo>
                <a:lnTo>
                  <a:pt x="221" y="25"/>
                </a:lnTo>
                <a:lnTo>
                  <a:pt x="217" y="23"/>
                </a:lnTo>
                <a:lnTo>
                  <a:pt x="213" y="21"/>
                </a:lnTo>
                <a:lnTo>
                  <a:pt x="209" y="20"/>
                </a:lnTo>
                <a:lnTo>
                  <a:pt x="204" y="19"/>
                </a:lnTo>
                <a:lnTo>
                  <a:pt x="200" y="18"/>
                </a:lnTo>
                <a:lnTo>
                  <a:pt x="196" y="18"/>
                </a:lnTo>
                <a:lnTo>
                  <a:pt x="191" y="18"/>
                </a:lnTo>
                <a:lnTo>
                  <a:pt x="187" y="19"/>
                </a:lnTo>
                <a:lnTo>
                  <a:pt x="182" y="20"/>
                </a:lnTo>
                <a:lnTo>
                  <a:pt x="178" y="21"/>
                </a:lnTo>
                <a:lnTo>
                  <a:pt x="174" y="23"/>
                </a:lnTo>
                <a:lnTo>
                  <a:pt x="170" y="25"/>
                </a:lnTo>
                <a:lnTo>
                  <a:pt x="166" y="28"/>
                </a:lnTo>
                <a:lnTo>
                  <a:pt x="163" y="31"/>
                </a:lnTo>
                <a:lnTo>
                  <a:pt x="159" y="34"/>
                </a:lnTo>
                <a:lnTo>
                  <a:pt x="140" y="56"/>
                </a:lnTo>
                <a:lnTo>
                  <a:pt x="139" y="57"/>
                </a:lnTo>
                <a:lnTo>
                  <a:pt x="137" y="58"/>
                </a:lnTo>
                <a:lnTo>
                  <a:pt x="135" y="59"/>
                </a:lnTo>
                <a:lnTo>
                  <a:pt x="133" y="59"/>
                </a:lnTo>
                <a:lnTo>
                  <a:pt x="131" y="59"/>
                </a:lnTo>
                <a:lnTo>
                  <a:pt x="130" y="58"/>
                </a:lnTo>
                <a:lnTo>
                  <a:pt x="128" y="57"/>
                </a:lnTo>
                <a:lnTo>
                  <a:pt x="127" y="56"/>
                </a:lnTo>
                <a:lnTo>
                  <a:pt x="107" y="34"/>
                </a:lnTo>
                <a:lnTo>
                  <a:pt x="104" y="31"/>
                </a:lnTo>
                <a:lnTo>
                  <a:pt x="100" y="28"/>
                </a:lnTo>
                <a:lnTo>
                  <a:pt x="97" y="25"/>
                </a:lnTo>
                <a:lnTo>
                  <a:pt x="93" y="23"/>
                </a:lnTo>
                <a:lnTo>
                  <a:pt x="89" y="21"/>
                </a:lnTo>
                <a:lnTo>
                  <a:pt x="84" y="20"/>
                </a:lnTo>
                <a:lnTo>
                  <a:pt x="80" y="19"/>
                </a:lnTo>
                <a:lnTo>
                  <a:pt x="76" y="18"/>
                </a:lnTo>
                <a:lnTo>
                  <a:pt x="71" y="18"/>
                </a:lnTo>
                <a:close/>
                <a:moveTo>
                  <a:pt x="71" y="0"/>
                </a:moveTo>
                <a:lnTo>
                  <a:pt x="76" y="0"/>
                </a:lnTo>
                <a:lnTo>
                  <a:pt x="81" y="0"/>
                </a:lnTo>
                <a:lnTo>
                  <a:pt x="86" y="1"/>
                </a:lnTo>
                <a:lnTo>
                  <a:pt x="91" y="3"/>
                </a:lnTo>
                <a:lnTo>
                  <a:pt x="96" y="4"/>
                </a:lnTo>
                <a:lnTo>
                  <a:pt x="100" y="7"/>
                </a:lnTo>
                <a:lnTo>
                  <a:pt x="105" y="9"/>
                </a:lnTo>
                <a:lnTo>
                  <a:pt x="109" y="12"/>
                </a:lnTo>
                <a:lnTo>
                  <a:pt x="113" y="15"/>
                </a:lnTo>
                <a:lnTo>
                  <a:pt x="117" y="18"/>
                </a:lnTo>
                <a:lnTo>
                  <a:pt x="121" y="22"/>
                </a:lnTo>
                <a:lnTo>
                  <a:pt x="133" y="36"/>
                </a:lnTo>
                <a:lnTo>
                  <a:pt x="146" y="22"/>
                </a:lnTo>
                <a:lnTo>
                  <a:pt x="150" y="18"/>
                </a:lnTo>
                <a:lnTo>
                  <a:pt x="154" y="15"/>
                </a:lnTo>
                <a:lnTo>
                  <a:pt x="158" y="12"/>
                </a:lnTo>
                <a:lnTo>
                  <a:pt x="162" y="9"/>
                </a:lnTo>
                <a:lnTo>
                  <a:pt x="166" y="7"/>
                </a:lnTo>
                <a:lnTo>
                  <a:pt x="171" y="4"/>
                </a:lnTo>
                <a:lnTo>
                  <a:pt x="176" y="3"/>
                </a:lnTo>
                <a:lnTo>
                  <a:pt x="181" y="1"/>
                </a:lnTo>
                <a:lnTo>
                  <a:pt x="185" y="0"/>
                </a:lnTo>
                <a:lnTo>
                  <a:pt x="190" y="0"/>
                </a:lnTo>
                <a:lnTo>
                  <a:pt x="196" y="0"/>
                </a:lnTo>
                <a:lnTo>
                  <a:pt x="201" y="0"/>
                </a:lnTo>
                <a:lnTo>
                  <a:pt x="206" y="0"/>
                </a:lnTo>
                <a:lnTo>
                  <a:pt x="211" y="1"/>
                </a:lnTo>
                <a:lnTo>
                  <a:pt x="215" y="3"/>
                </a:lnTo>
                <a:lnTo>
                  <a:pt x="220" y="4"/>
                </a:lnTo>
                <a:lnTo>
                  <a:pt x="225" y="7"/>
                </a:lnTo>
                <a:lnTo>
                  <a:pt x="229" y="9"/>
                </a:lnTo>
                <a:lnTo>
                  <a:pt x="233" y="12"/>
                </a:lnTo>
                <a:lnTo>
                  <a:pt x="237" y="15"/>
                </a:lnTo>
                <a:lnTo>
                  <a:pt x="241" y="18"/>
                </a:lnTo>
                <a:lnTo>
                  <a:pt x="245" y="22"/>
                </a:lnTo>
                <a:lnTo>
                  <a:pt x="247" y="24"/>
                </a:lnTo>
                <a:lnTo>
                  <a:pt x="250" y="29"/>
                </a:lnTo>
                <a:lnTo>
                  <a:pt x="254" y="33"/>
                </a:lnTo>
                <a:lnTo>
                  <a:pt x="257" y="38"/>
                </a:lnTo>
                <a:lnTo>
                  <a:pt x="259" y="43"/>
                </a:lnTo>
                <a:lnTo>
                  <a:pt x="262" y="49"/>
                </a:lnTo>
                <a:lnTo>
                  <a:pt x="263" y="54"/>
                </a:lnTo>
                <a:lnTo>
                  <a:pt x="265" y="60"/>
                </a:lnTo>
                <a:lnTo>
                  <a:pt x="266" y="66"/>
                </a:lnTo>
                <a:lnTo>
                  <a:pt x="267" y="72"/>
                </a:lnTo>
                <a:lnTo>
                  <a:pt x="267" y="78"/>
                </a:lnTo>
                <a:lnTo>
                  <a:pt x="267" y="84"/>
                </a:lnTo>
                <a:lnTo>
                  <a:pt x="266" y="90"/>
                </a:lnTo>
                <a:lnTo>
                  <a:pt x="265" y="95"/>
                </a:lnTo>
                <a:lnTo>
                  <a:pt x="263" y="101"/>
                </a:lnTo>
                <a:lnTo>
                  <a:pt x="262" y="107"/>
                </a:lnTo>
                <a:lnTo>
                  <a:pt x="259" y="112"/>
                </a:lnTo>
                <a:lnTo>
                  <a:pt x="257" y="117"/>
                </a:lnTo>
                <a:lnTo>
                  <a:pt x="254" y="122"/>
                </a:lnTo>
                <a:lnTo>
                  <a:pt x="250" y="127"/>
                </a:lnTo>
                <a:lnTo>
                  <a:pt x="247" y="131"/>
                </a:lnTo>
                <a:lnTo>
                  <a:pt x="247" y="131"/>
                </a:lnTo>
                <a:lnTo>
                  <a:pt x="140" y="246"/>
                </a:lnTo>
                <a:lnTo>
                  <a:pt x="139" y="247"/>
                </a:lnTo>
                <a:lnTo>
                  <a:pt x="137" y="248"/>
                </a:lnTo>
                <a:lnTo>
                  <a:pt x="135" y="249"/>
                </a:lnTo>
                <a:lnTo>
                  <a:pt x="133" y="249"/>
                </a:lnTo>
                <a:lnTo>
                  <a:pt x="132" y="249"/>
                </a:lnTo>
                <a:lnTo>
                  <a:pt x="130" y="248"/>
                </a:lnTo>
                <a:lnTo>
                  <a:pt x="128" y="247"/>
                </a:lnTo>
                <a:lnTo>
                  <a:pt x="127" y="246"/>
                </a:lnTo>
                <a:lnTo>
                  <a:pt x="20" y="131"/>
                </a:lnTo>
                <a:lnTo>
                  <a:pt x="20" y="131"/>
                </a:lnTo>
                <a:lnTo>
                  <a:pt x="16" y="127"/>
                </a:lnTo>
                <a:lnTo>
                  <a:pt x="13" y="122"/>
                </a:lnTo>
                <a:lnTo>
                  <a:pt x="10" y="117"/>
                </a:lnTo>
                <a:lnTo>
                  <a:pt x="7" y="112"/>
                </a:lnTo>
                <a:lnTo>
                  <a:pt x="5" y="107"/>
                </a:lnTo>
                <a:lnTo>
                  <a:pt x="3" y="101"/>
                </a:lnTo>
                <a:lnTo>
                  <a:pt x="2" y="95"/>
                </a:lnTo>
                <a:lnTo>
                  <a:pt x="1" y="90"/>
                </a:lnTo>
                <a:lnTo>
                  <a:pt x="0" y="84"/>
                </a:lnTo>
                <a:lnTo>
                  <a:pt x="0" y="78"/>
                </a:lnTo>
                <a:lnTo>
                  <a:pt x="0" y="72"/>
                </a:lnTo>
                <a:lnTo>
                  <a:pt x="1" y="66"/>
                </a:lnTo>
                <a:lnTo>
                  <a:pt x="2" y="60"/>
                </a:lnTo>
                <a:lnTo>
                  <a:pt x="3" y="54"/>
                </a:lnTo>
                <a:lnTo>
                  <a:pt x="5" y="49"/>
                </a:lnTo>
                <a:lnTo>
                  <a:pt x="7" y="43"/>
                </a:lnTo>
                <a:lnTo>
                  <a:pt x="10" y="38"/>
                </a:lnTo>
                <a:lnTo>
                  <a:pt x="13" y="33"/>
                </a:lnTo>
                <a:lnTo>
                  <a:pt x="16" y="29"/>
                </a:lnTo>
                <a:lnTo>
                  <a:pt x="20" y="24"/>
                </a:lnTo>
                <a:lnTo>
                  <a:pt x="22" y="22"/>
                </a:lnTo>
                <a:lnTo>
                  <a:pt x="25" y="18"/>
                </a:lnTo>
                <a:lnTo>
                  <a:pt x="29" y="15"/>
                </a:lnTo>
                <a:lnTo>
                  <a:pt x="33" y="12"/>
                </a:lnTo>
                <a:lnTo>
                  <a:pt x="38" y="9"/>
                </a:lnTo>
                <a:lnTo>
                  <a:pt x="42" y="7"/>
                </a:lnTo>
                <a:lnTo>
                  <a:pt x="47" y="4"/>
                </a:lnTo>
                <a:lnTo>
                  <a:pt x="51" y="3"/>
                </a:lnTo>
                <a:lnTo>
                  <a:pt x="56" y="1"/>
                </a:lnTo>
                <a:lnTo>
                  <a:pt x="61" y="0"/>
                </a:lnTo>
                <a:lnTo>
                  <a:pt x="66" y="0"/>
                </a:lnTo>
                <a:lnTo>
                  <a:pt x="7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id-ID"/>
          </a:p>
        </p:txBody>
      </p:sp>
      <p:sp>
        <p:nvSpPr>
          <p:cNvPr id="32" name="稻壳儿榴莲果果"/>
          <p:cNvSpPr txBox="1"/>
          <p:nvPr/>
        </p:nvSpPr>
        <p:spPr>
          <a:xfrm>
            <a:off x="4392155" y="3239584"/>
            <a:ext cx="889987" cy="307777"/>
          </a:xfrm>
          <a:prstGeom prst="rect">
            <a:avLst/>
          </a:prstGeom>
          <a:noFill/>
        </p:spPr>
        <p:txBody>
          <a:bodyPr wrap="none" rtlCol="0">
            <a:spAutoFit/>
          </a:bodyPr>
          <a:lstStyle/>
          <a:p>
            <a:pPr algn="ctr"/>
            <a:r>
              <a:rPr lang="zh-CN" altLang="en-US"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2" name="稻壳儿榴莲果果"/>
          <p:cNvSpPr/>
          <p:nvPr/>
        </p:nvSpPr>
        <p:spPr>
          <a:xfrm>
            <a:off x="2293032" y="4550585"/>
            <a:ext cx="168097" cy="168097"/>
          </a:xfrm>
          <a:prstGeom prst="ellipse">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稻壳儿榴莲果果"/>
          <p:cNvSpPr/>
          <p:nvPr/>
        </p:nvSpPr>
        <p:spPr>
          <a:xfrm>
            <a:off x="4751957" y="4550585"/>
            <a:ext cx="168097" cy="168097"/>
          </a:xfrm>
          <a:prstGeom prst="ellipse">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稻壳儿榴莲果果"/>
          <p:cNvSpPr/>
          <p:nvPr/>
        </p:nvSpPr>
        <p:spPr>
          <a:xfrm>
            <a:off x="7212062" y="4550585"/>
            <a:ext cx="168097" cy="168097"/>
          </a:xfrm>
          <a:prstGeom prst="ellipse">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稻壳儿榴莲果果"/>
          <p:cNvSpPr/>
          <p:nvPr/>
        </p:nvSpPr>
        <p:spPr>
          <a:xfrm>
            <a:off x="9671026" y="4550585"/>
            <a:ext cx="168097" cy="168097"/>
          </a:xfrm>
          <a:prstGeom prst="ellipse">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稻壳儿榴莲果果"/>
          <p:cNvSpPr txBox="1"/>
          <p:nvPr/>
        </p:nvSpPr>
        <p:spPr>
          <a:xfrm>
            <a:off x="1368053" y="4833589"/>
            <a:ext cx="2018054" cy="830997"/>
          </a:xfrm>
          <a:prstGeom prst="rect">
            <a:avLst/>
          </a:prstGeom>
          <a:noFill/>
        </p:spPr>
        <p:txBody>
          <a:bodyPr wrap="square" lIns="0" tIns="0" rIns="0" bIns="0" rtlCol="0">
            <a:spAutoFit/>
          </a:bodyPr>
          <a:lstStyle/>
          <a:p>
            <a:pPr algn="ctr">
              <a:lnSpc>
                <a:spcPct val="150000"/>
              </a:lnSpc>
            </a:pPr>
            <a:r>
              <a:rPr lang="en-US" sz="1200" dirty="0">
                <a:latin typeface="Roboto" panose="02000000000000000000" pitchFamily="2" charset="0"/>
                <a:ea typeface="Roboto" panose="02000000000000000000" pitchFamily="2" charset="0"/>
                <a:cs typeface="Lato Regular" panose="020F0502020204030203" pitchFamily="34" charset="0"/>
              </a:rPr>
              <a:t>Lorem ipsum dolor sit amet, consectetur adipiscing elit, sed </a:t>
            </a:r>
            <a:r>
              <a:rPr lang="en-US" sz="1200" dirty="0" smtClean="0">
                <a:latin typeface="Roboto" panose="02000000000000000000" pitchFamily="2" charset="0"/>
                <a:ea typeface="Roboto" panose="02000000000000000000" pitchFamily="2" charset="0"/>
                <a:cs typeface="Lato Regular" panose="020F0502020204030203" pitchFamily="34" charset="0"/>
              </a:rPr>
              <a:t>do</a:t>
            </a:r>
            <a:endParaRPr lang="en-US" sz="1200" dirty="0" smtClean="0">
              <a:latin typeface="Roboto" panose="02000000000000000000" pitchFamily="2" charset="0"/>
              <a:ea typeface="Roboto" panose="02000000000000000000" pitchFamily="2" charset="0"/>
              <a:cs typeface="Lato Medium" panose="020F0502020204030203" pitchFamily="34" charset="0"/>
            </a:endParaRPr>
          </a:p>
        </p:txBody>
      </p:sp>
      <p:sp>
        <p:nvSpPr>
          <p:cNvPr id="38" name="稻壳儿榴莲果果"/>
          <p:cNvSpPr txBox="1"/>
          <p:nvPr/>
        </p:nvSpPr>
        <p:spPr>
          <a:xfrm>
            <a:off x="3826978" y="4833589"/>
            <a:ext cx="2018054" cy="830997"/>
          </a:xfrm>
          <a:prstGeom prst="rect">
            <a:avLst/>
          </a:prstGeom>
          <a:noFill/>
        </p:spPr>
        <p:txBody>
          <a:bodyPr wrap="square" lIns="0" tIns="0" rIns="0" bIns="0" rtlCol="0">
            <a:spAutoFit/>
          </a:bodyPr>
          <a:lstStyle/>
          <a:p>
            <a:pPr algn="ctr">
              <a:lnSpc>
                <a:spcPct val="150000"/>
              </a:lnSpc>
            </a:pPr>
            <a:r>
              <a:rPr lang="en-US" sz="1200" dirty="0">
                <a:latin typeface="Roboto" panose="02000000000000000000" pitchFamily="2" charset="0"/>
                <a:ea typeface="Roboto" panose="02000000000000000000" pitchFamily="2" charset="0"/>
                <a:cs typeface="Lato Regular" panose="020F0502020204030203" pitchFamily="34" charset="0"/>
              </a:rPr>
              <a:t>Lorem ipsum dolor sit amet, consectetur adipiscing elit, sed </a:t>
            </a:r>
            <a:r>
              <a:rPr lang="en-US" sz="1200" dirty="0" smtClean="0">
                <a:latin typeface="Roboto" panose="02000000000000000000" pitchFamily="2" charset="0"/>
                <a:ea typeface="Roboto" panose="02000000000000000000" pitchFamily="2" charset="0"/>
                <a:cs typeface="Lato Regular" panose="020F0502020204030203" pitchFamily="34" charset="0"/>
              </a:rPr>
              <a:t>do</a:t>
            </a:r>
            <a:endParaRPr lang="en-US" sz="1200" dirty="0" smtClean="0">
              <a:latin typeface="Roboto" panose="02000000000000000000" pitchFamily="2" charset="0"/>
              <a:ea typeface="Roboto" panose="02000000000000000000" pitchFamily="2" charset="0"/>
              <a:cs typeface="Lato Medium" panose="020F0502020204030203" pitchFamily="34" charset="0"/>
            </a:endParaRPr>
          </a:p>
        </p:txBody>
      </p:sp>
      <p:sp>
        <p:nvSpPr>
          <p:cNvPr id="46" name="稻壳儿榴莲果果"/>
          <p:cNvSpPr txBox="1"/>
          <p:nvPr/>
        </p:nvSpPr>
        <p:spPr>
          <a:xfrm>
            <a:off x="6285903" y="4833589"/>
            <a:ext cx="2018054" cy="830997"/>
          </a:xfrm>
          <a:prstGeom prst="rect">
            <a:avLst/>
          </a:prstGeom>
          <a:noFill/>
        </p:spPr>
        <p:txBody>
          <a:bodyPr wrap="square" lIns="0" tIns="0" rIns="0" bIns="0" rtlCol="0">
            <a:spAutoFit/>
          </a:bodyPr>
          <a:lstStyle/>
          <a:p>
            <a:pPr algn="ctr">
              <a:lnSpc>
                <a:spcPct val="150000"/>
              </a:lnSpc>
            </a:pPr>
            <a:r>
              <a:rPr lang="en-US" sz="1200" dirty="0">
                <a:latin typeface="Roboto" panose="02000000000000000000" pitchFamily="2" charset="0"/>
                <a:ea typeface="Roboto" panose="02000000000000000000" pitchFamily="2" charset="0"/>
                <a:cs typeface="Lato Regular" panose="020F0502020204030203" pitchFamily="34" charset="0"/>
              </a:rPr>
              <a:t>Lorem ipsum dolor sit amet, consectetur adipiscing elit, sed </a:t>
            </a:r>
            <a:r>
              <a:rPr lang="en-US" sz="1200" dirty="0" smtClean="0">
                <a:latin typeface="Roboto" panose="02000000000000000000" pitchFamily="2" charset="0"/>
                <a:ea typeface="Roboto" panose="02000000000000000000" pitchFamily="2" charset="0"/>
                <a:cs typeface="Lato Regular" panose="020F0502020204030203" pitchFamily="34" charset="0"/>
              </a:rPr>
              <a:t>do</a:t>
            </a:r>
            <a:endParaRPr lang="en-US" sz="1200" dirty="0" smtClean="0">
              <a:latin typeface="Roboto" panose="02000000000000000000" pitchFamily="2" charset="0"/>
              <a:ea typeface="Roboto" panose="02000000000000000000" pitchFamily="2" charset="0"/>
              <a:cs typeface="Lato Medium" panose="020F0502020204030203" pitchFamily="34" charset="0"/>
            </a:endParaRPr>
          </a:p>
        </p:txBody>
      </p:sp>
      <p:sp>
        <p:nvSpPr>
          <p:cNvPr id="47" name="稻壳儿榴莲果果"/>
          <p:cNvSpPr txBox="1"/>
          <p:nvPr/>
        </p:nvSpPr>
        <p:spPr>
          <a:xfrm>
            <a:off x="8744828" y="4833589"/>
            <a:ext cx="2018054" cy="830997"/>
          </a:xfrm>
          <a:prstGeom prst="rect">
            <a:avLst/>
          </a:prstGeom>
          <a:noFill/>
        </p:spPr>
        <p:txBody>
          <a:bodyPr wrap="square" lIns="0" tIns="0" rIns="0" bIns="0" rtlCol="0">
            <a:spAutoFit/>
          </a:bodyPr>
          <a:lstStyle/>
          <a:p>
            <a:pPr algn="ctr">
              <a:lnSpc>
                <a:spcPct val="150000"/>
              </a:lnSpc>
            </a:pPr>
            <a:r>
              <a:rPr lang="en-US" sz="1200" dirty="0">
                <a:latin typeface="Roboto" panose="02000000000000000000" pitchFamily="2" charset="0"/>
                <a:ea typeface="Roboto" panose="02000000000000000000" pitchFamily="2" charset="0"/>
                <a:cs typeface="Lato Regular" panose="020F0502020204030203" pitchFamily="34" charset="0"/>
              </a:rPr>
              <a:t>Lorem ipsum dolor sit amet, consectetur adipiscing elit, sed </a:t>
            </a:r>
            <a:r>
              <a:rPr lang="en-US" sz="1200" dirty="0" smtClean="0">
                <a:latin typeface="Roboto" panose="02000000000000000000" pitchFamily="2" charset="0"/>
                <a:ea typeface="Roboto" panose="02000000000000000000" pitchFamily="2" charset="0"/>
                <a:cs typeface="Lato Regular" panose="020F0502020204030203" pitchFamily="34" charset="0"/>
              </a:rPr>
              <a:t>do</a:t>
            </a:r>
            <a:endParaRPr lang="en-US" sz="1200" dirty="0" smtClean="0">
              <a:latin typeface="Roboto" panose="02000000000000000000" pitchFamily="2" charset="0"/>
              <a:ea typeface="Roboto" panose="02000000000000000000" pitchFamily="2" charset="0"/>
              <a:cs typeface="Lato Medium" panose="020F0502020204030203" pitchFamily="34" charset="0"/>
            </a:endParaRPr>
          </a:p>
        </p:txBody>
      </p:sp>
      <p:sp>
        <p:nvSpPr>
          <p:cNvPr id="48"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9"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Tree>
    <p:extLst>
      <p:ext uri="{BB962C8B-B14F-4D97-AF65-F5344CB8AC3E}">
        <p14:creationId xmlns:p14="http://schemas.microsoft.com/office/powerpoint/2010/main" val="2358298545"/>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稻壳儿榴莲果果" descr="hannah-busing-0zUTQ_26Yxc-unsplash"/>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8254877" y="2085551"/>
            <a:ext cx="3501771" cy="1969746"/>
          </a:xfrm>
          <a:prstGeom prst="rect">
            <a:avLst/>
          </a:prstGeom>
        </p:spPr>
      </p:pic>
      <p:pic>
        <p:nvPicPr>
          <p:cNvPr id="29" name="稻壳儿榴莲果果" descr="priscilla-du-preez-wE6rCwCr99s-unsplash"/>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4326355" y="2085551"/>
            <a:ext cx="3501771" cy="1969746"/>
          </a:xfrm>
          <a:prstGeom prst="rect">
            <a:avLst/>
          </a:prstGeom>
        </p:spPr>
      </p:pic>
      <p:pic>
        <p:nvPicPr>
          <p:cNvPr id="30" name="稻壳儿榴莲果果" descr="jeremy-bishop-JpUJqo8Le0s-unsplash"/>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397833" y="2085551"/>
            <a:ext cx="3501771" cy="1969746"/>
          </a:xfrm>
          <a:prstGeom prst="rect">
            <a:avLst/>
          </a:prstGeom>
        </p:spPr>
      </p:pic>
      <p:sp>
        <p:nvSpPr>
          <p:cNvPr id="7" name="稻壳儿榴莲果果"/>
          <p:cNvSpPr/>
          <p:nvPr/>
        </p:nvSpPr>
        <p:spPr>
          <a:xfrm>
            <a:off x="11371573" y="323145"/>
            <a:ext cx="497522" cy="497522"/>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稻壳儿榴莲果果"/>
          <p:cNvSpPr txBox="1"/>
          <p:nvPr/>
        </p:nvSpPr>
        <p:spPr>
          <a:xfrm>
            <a:off x="11438233" y="418018"/>
            <a:ext cx="364202" cy="307777"/>
          </a:xfrm>
          <a:prstGeom prst="rect">
            <a:avLst/>
          </a:prstGeom>
          <a:noFill/>
        </p:spPr>
        <p:txBody>
          <a:bodyPr wrap="none" rtlCol="0">
            <a:spAutoFit/>
          </a:bodyPr>
          <a:lstStyle/>
          <a:p>
            <a:pPr algn="ctr"/>
            <a:fld id="{ABEEFE75-D063-4C73-8192-BF7754C9CC1D}" type="slidenum">
              <a:rPr lang="en-US" sz="1400" smtClean="0">
                <a:solidFill>
                  <a:schemeClr val="bg1">
                    <a:lumMod val="65000"/>
                  </a:schemeClr>
                </a:solidFill>
              </a:rPr>
              <a:t>14</a:t>
            </a:fld>
            <a:endParaRPr lang="en-US" sz="1400" dirty="0">
              <a:solidFill>
                <a:schemeClr val="bg1">
                  <a:lumMod val="65000"/>
                </a:schemeClr>
              </a:solidFill>
            </a:endParaRPr>
          </a:p>
        </p:txBody>
      </p:sp>
      <p:sp>
        <p:nvSpPr>
          <p:cNvPr id="12" name="稻壳儿榴莲果果"/>
          <p:cNvSpPr txBox="1"/>
          <p:nvPr/>
        </p:nvSpPr>
        <p:spPr>
          <a:xfrm>
            <a:off x="1135464" y="4722562"/>
            <a:ext cx="2136056" cy="600164"/>
          </a:xfrm>
          <a:prstGeom prst="rect">
            <a:avLst/>
          </a:prstGeom>
          <a:noFill/>
        </p:spPr>
        <p:txBody>
          <a:bodyPr wrap="square" rtlCol="0">
            <a:spAutoFit/>
          </a:bodyPr>
          <a:lstStyle/>
          <a:p>
            <a:pPr>
              <a:lnSpc>
                <a:spcPct val="150000"/>
              </a:lnSpc>
            </a:pPr>
            <a:r>
              <a:rPr lang="en-US" sz="1100" dirty="0" smtClean="0">
                <a:solidFill>
                  <a:schemeClr val="tx1">
                    <a:lumMod val="85000"/>
                    <a:lumOff val="15000"/>
                  </a:schemeClr>
                </a:solidFill>
                <a:latin typeface="Roboto" panose="02000000000000000000" pitchFamily="2" charset="0"/>
                <a:ea typeface="Roboto" panose="02000000000000000000" pitchFamily="2" charset="0"/>
              </a:rPr>
              <a:t>Donec </a:t>
            </a:r>
            <a:r>
              <a:rPr lang="en-US" sz="1100" dirty="0">
                <a:solidFill>
                  <a:schemeClr val="tx1">
                    <a:lumMod val="85000"/>
                    <a:lumOff val="15000"/>
                  </a:schemeClr>
                </a:solidFill>
                <a:latin typeface="Roboto" panose="02000000000000000000" pitchFamily="2" charset="0"/>
                <a:ea typeface="Roboto" panose="02000000000000000000" pitchFamily="2" charset="0"/>
              </a:rPr>
              <a:t>quam felis, ultricies nec, pellentesque eu, pretium </a:t>
            </a:r>
            <a:r>
              <a:rPr lang="en-US" sz="1100" dirty="0" smtClean="0">
                <a:solidFill>
                  <a:schemeClr val="tx1">
                    <a:lumMod val="85000"/>
                    <a:lumOff val="15000"/>
                  </a:schemeClr>
                </a:solidFill>
                <a:latin typeface="Roboto" panose="02000000000000000000" pitchFamily="2" charset="0"/>
                <a:ea typeface="Roboto" panose="02000000000000000000" pitchFamily="2" charset="0"/>
              </a:rPr>
              <a:t>quis</a:t>
            </a:r>
            <a:endParaRPr lang="en-US" sz="1100" dirty="0">
              <a:solidFill>
                <a:schemeClr val="tx1">
                  <a:lumMod val="85000"/>
                  <a:lumOff val="15000"/>
                </a:schemeClr>
              </a:solidFill>
              <a:latin typeface="Roboto" panose="02000000000000000000" pitchFamily="2" charset="0"/>
              <a:ea typeface="Roboto" panose="02000000000000000000" pitchFamily="2" charset="0"/>
            </a:endParaRPr>
          </a:p>
        </p:txBody>
      </p:sp>
      <p:sp>
        <p:nvSpPr>
          <p:cNvPr id="13" name="稻壳儿榴莲果果"/>
          <p:cNvSpPr txBox="1"/>
          <p:nvPr/>
        </p:nvSpPr>
        <p:spPr>
          <a:xfrm>
            <a:off x="1135464" y="4417558"/>
            <a:ext cx="902811" cy="307777"/>
          </a:xfrm>
          <a:prstGeom prst="rect">
            <a:avLst/>
          </a:prstGeom>
          <a:noFill/>
        </p:spPr>
        <p:txBody>
          <a:bodyPr wrap="none" rtlCol="0">
            <a:spAutoFit/>
          </a:bodyPr>
          <a:lstStyle/>
          <a:p>
            <a:r>
              <a:rPr lang="zh-CN" altLang="en-US" sz="1400" dirty="0" smtClean="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1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4" name="稻壳儿榴莲果果"/>
          <p:cNvSpPr txBox="1"/>
          <p:nvPr/>
        </p:nvSpPr>
        <p:spPr>
          <a:xfrm>
            <a:off x="397828" y="4441716"/>
            <a:ext cx="481222" cy="707886"/>
          </a:xfrm>
          <a:prstGeom prst="rect">
            <a:avLst/>
          </a:prstGeom>
          <a:noFill/>
        </p:spPr>
        <p:txBody>
          <a:bodyPr wrap="none" rtlCol="0">
            <a:spAutoFit/>
          </a:bodyPr>
          <a:lstStyle/>
          <a:p>
            <a:r>
              <a:rPr lang="en-US" sz="4000" b="1" dirty="0" smtClean="0">
                <a:solidFill>
                  <a:srgbClr val="568484"/>
                </a:solidFill>
                <a:latin typeface="Roboto Black" panose="02000000000000000000" pitchFamily="2" charset="0"/>
                <a:ea typeface="Roboto Black" panose="02000000000000000000" pitchFamily="2" charset="0"/>
              </a:rPr>
              <a:t>1</a:t>
            </a:r>
            <a:endParaRPr lang="en-US" sz="4000" b="1" dirty="0">
              <a:solidFill>
                <a:srgbClr val="568484"/>
              </a:solidFill>
              <a:latin typeface="Roboto Black" panose="02000000000000000000" pitchFamily="2" charset="0"/>
              <a:ea typeface="Roboto Black" panose="02000000000000000000" pitchFamily="2" charset="0"/>
            </a:endParaRPr>
          </a:p>
        </p:txBody>
      </p:sp>
      <p:sp>
        <p:nvSpPr>
          <p:cNvPr id="15" name="稻壳儿榴莲果果"/>
          <p:cNvSpPr/>
          <p:nvPr/>
        </p:nvSpPr>
        <p:spPr>
          <a:xfrm>
            <a:off x="397828" y="5627730"/>
            <a:ext cx="1148060" cy="80387"/>
          </a:xfrm>
          <a:prstGeom prst="rect">
            <a:avLst/>
          </a:prstGeom>
          <a:solidFill>
            <a:srgbClr val="568484">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68484"/>
              </a:solidFill>
            </a:endParaRPr>
          </a:p>
        </p:txBody>
      </p:sp>
      <p:sp>
        <p:nvSpPr>
          <p:cNvPr id="16" name="稻壳儿榴莲果果"/>
          <p:cNvSpPr txBox="1"/>
          <p:nvPr/>
        </p:nvSpPr>
        <p:spPr>
          <a:xfrm>
            <a:off x="5075175" y="4722562"/>
            <a:ext cx="2136056" cy="600164"/>
          </a:xfrm>
          <a:prstGeom prst="rect">
            <a:avLst/>
          </a:prstGeom>
          <a:noFill/>
        </p:spPr>
        <p:txBody>
          <a:bodyPr wrap="square" rtlCol="0">
            <a:spAutoFit/>
          </a:bodyPr>
          <a:lstStyle/>
          <a:p>
            <a:pPr>
              <a:lnSpc>
                <a:spcPct val="150000"/>
              </a:lnSpc>
            </a:pPr>
            <a:r>
              <a:rPr lang="en-US" sz="1100" dirty="0" smtClean="0">
                <a:solidFill>
                  <a:schemeClr val="tx1">
                    <a:lumMod val="85000"/>
                    <a:lumOff val="15000"/>
                  </a:schemeClr>
                </a:solidFill>
                <a:latin typeface="Roboto" panose="02000000000000000000" pitchFamily="2" charset="0"/>
                <a:ea typeface="Roboto" panose="02000000000000000000" pitchFamily="2" charset="0"/>
              </a:rPr>
              <a:t>Donec </a:t>
            </a:r>
            <a:r>
              <a:rPr lang="en-US" sz="1100" dirty="0">
                <a:solidFill>
                  <a:schemeClr val="tx1">
                    <a:lumMod val="85000"/>
                    <a:lumOff val="15000"/>
                  </a:schemeClr>
                </a:solidFill>
                <a:latin typeface="Roboto" panose="02000000000000000000" pitchFamily="2" charset="0"/>
                <a:ea typeface="Roboto" panose="02000000000000000000" pitchFamily="2" charset="0"/>
              </a:rPr>
              <a:t>quam felis, ultricies nec, pellentesque eu, pretium </a:t>
            </a:r>
            <a:r>
              <a:rPr lang="en-US" sz="1100" dirty="0" smtClean="0">
                <a:solidFill>
                  <a:schemeClr val="tx1">
                    <a:lumMod val="85000"/>
                    <a:lumOff val="15000"/>
                  </a:schemeClr>
                </a:solidFill>
                <a:latin typeface="Roboto" panose="02000000000000000000" pitchFamily="2" charset="0"/>
                <a:ea typeface="Roboto" panose="02000000000000000000" pitchFamily="2" charset="0"/>
              </a:rPr>
              <a:t>quis</a:t>
            </a:r>
            <a:endParaRPr lang="en-US" sz="1100" dirty="0">
              <a:solidFill>
                <a:schemeClr val="tx1">
                  <a:lumMod val="85000"/>
                  <a:lumOff val="15000"/>
                </a:schemeClr>
              </a:solidFill>
              <a:latin typeface="Roboto" panose="02000000000000000000" pitchFamily="2" charset="0"/>
              <a:ea typeface="Roboto" panose="02000000000000000000" pitchFamily="2" charset="0"/>
            </a:endParaRPr>
          </a:p>
        </p:txBody>
      </p:sp>
      <p:sp>
        <p:nvSpPr>
          <p:cNvPr id="17" name="稻壳儿榴莲果果"/>
          <p:cNvSpPr txBox="1"/>
          <p:nvPr/>
        </p:nvSpPr>
        <p:spPr>
          <a:xfrm>
            <a:off x="5075175" y="4417558"/>
            <a:ext cx="889987" cy="307777"/>
          </a:xfrm>
          <a:prstGeom prst="rect">
            <a:avLst/>
          </a:prstGeom>
          <a:noFill/>
        </p:spPr>
        <p:txBody>
          <a:bodyPr wrap="none" rtlCol="0">
            <a:spAutoFit/>
          </a:bodyPr>
          <a:lstStyle/>
          <a:p>
            <a:r>
              <a:rPr lang="zh-CN" altLang="en-US" sz="1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18" name="稻壳儿榴莲果果"/>
          <p:cNvSpPr txBox="1"/>
          <p:nvPr/>
        </p:nvSpPr>
        <p:spPr>
          <a:xfrm>
            <a:off x="4337539" y="4441716"/>
            <a:ext cx="481222" cy="707886"/>
          </a:xfrm>
          <a:prstGeom prst="rect">
            <a:avLst/>
          </a:prstGeom>
          <a:noFill/>
        </p:spPr>
        <p:txBody>
          <a:bodyPr wrap="none" rtlCol="0">
            <a:spAutoFit/>
          </a:bodyPr>
          <a:lstStyle/>
          <a:p>
            <a:r>
              <a:rPr lang="en-US" sz="4000" b="1" dirty="0" smtClean="0">
                <a:solidFill>
                  <a:srgbClr val="FD7A7D"/>
                </a:solidFill>
                <a:latin typeface="Roboto Black" panose="02000000000000000000" pitchFamily="2" charset="0"/>
                <a:ea typeface="Roboto Black" panose="02000000000000000000" pitchFamily="2" charset="0"/>
              </a:rPr>
              <a:t>2</a:t>
            </a:r>
            <a:endParaRPr lang="en-US" sz="4000" b="1" dirty="0">
              <a:solidFill>
                <a:srgbClr val="FD7A7D"/>
              </a:solidFill>
              <a:latin typeface="Roboto Black" panose="02000000000000000000" pitchFamily="2" charset="0"/>
              <a:ea typeface="Roboto Black" panose="02000000000000000000" pitchFamily="2" charset="0"/>
            </a:endParaRPr>
          </a:p>
        </p:txBody>
      </p:sp>
      <p:sp>
        <p:nvSpPr>
          <p:cNvPr id="19" name="稻壳儿榴莲果果"/>
          <p:cNvSpPr/>
          <p:nvPr/>
        </p:nvSpPr>
        <p:spPr>
          <a:xfrm>
            <a:off x="4337539" y="5627730"/>
            <a:ext cx="1148060" cy="80387"/>
          </a:xfrm>
          <a:prstGeom prst="rect">
            <a:avLst/>
          </a:prstGeom>
          <a:solidFill>
            <a:srgbClr val="FD7A7D">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稻壳儿榴莲果果"/>
          <p:cNvSpPr txBox="1"/>
          <p:nvPr/>
        </p:nvSpPr>
        <p:spPr>
          <a:xfrm>
            <a:off x="9014886" y="4722562"/>
            <a:ext cx="2136056" cy="600164"/>
          </a:xfrm>
          <a:prstGeom prst="rect">
            <a:avLst/>
          </a:prstGeom>
          <a:noFill/>
        </p:spPr>
        <p:txBody>
          <a:bodyPr wrap="square" rtlCol="0">
            <a:spAutoFit/>
          </a:bodyPr>
          <a:lstStyle/>
          <a:p>
            <a:pPr>
              <a:lnSpc>
                <a:spcPct val="150000"/>
              </a:lnSpc>
            </a:pPr>
            <a:r>
              <a:rPr lang="en-US" sz="1100" dirty="0" smtClean="0">
                <a:solidFill>
                  <a:schemeClr val="tx1">
                    <a:lumMod val="85000"/>
                    <a:lumOff val="15000"/>
                  </a:schemeClr>
                </a:solidFill>
                <a:latin typeface="Roboto" panose="02000000000000000000" pitchFamily="2" charset="0"/>
                <a:ea typeface="Roboto" panose="02000000000000000000" pitchFamily="2" charset="0"/>
              </a:rPr>
              <a:t>Donec </a:t>
            </a:r>
            <a:r>
              <a:rPr lang="en-US" sz="1100" dirty="0">
                <a:solidFill>
                  <a:schemeClr val="tx1">
                    <a:lumMod val="85000"/>
                    <a:lumOff val="15000"/>
                  </a:schemeClr>
                </a:solidFill>
                <a:latin typeface="Roboto" panose="02000000000000000000" pitchFamily="2" charset="0"/>
                <a:ea typeface="Roboto" panose="02000000000000000000" pitchFamily="2" charset="0"/>
              </a:rPr>
              <a:t>quam felis, ultricies nec, pellentesque eu, pretium </a:t>
            </a:r>
            <a:r>
              <a:rPr lang="en-US" sz="1100" dirty="0" smtClean="0">
                <a:solidFill>
                  <a:schemeClr val="tx1">
                    <a:lumMod val="85000"/>
                    <a:lumOff val="15000"/>
                  </a:schemeClr>
                </a:solidFill>
                <a:latin typeface="Roboto" panose="02000000000000000000" pitchFamily="2" charset="0"/>
                <a:ea typeface="Roboto" panose="02000000000000000000" pitchFamily="2" charset="0"/>
              </a:rPr>
              <a:t>quis</a:t>
            </a:r>
            <a:endParaRPr lang="en-US" sz="1100" dirty="0">
              <a:solidFill>
                <a:schemeClr val="tx1">
                  <a:lumMod val="85000"/>
                  <a:lumOff val="15000"/>
                </a:schemeClr>
              </a:solidFill>
              <a:latin typeface="Roboto" panose="02000000000000000000" pitchFamily="2" charset="0"/>
              <a:ea typeface="Roboto" panose="02000000000000000000" pitchFamily="2" charset="0"/>
            </a:endParaRPr>
          </a:p>
        </p:txBody>
      </p:sp>
      <p:sp>
        <p:nvSpPr>
          <p:cNvPr id="21" name="稻壳儿榴莲果果"/>
          <p:cNvSpPr txBox="1"/>
          <p:nvPr/>
        </p:nvSpPr>
        <p:spPr>
          <a:xfrm>
            <a:off x="9014886" y="4417558"/>
            <a:ext cx="889987" cy="307777"/>
          </a:xfrm>
          <a:prstGeom prst="rect">
            <a:avLst/>
          </a:prstGeom>
          <a:noFill/>
        </p:spPr>
        <p:txBody>
          <a:bodyPr wrap="none" rtlCol="0">
            <a:spAutoFit/>
          </a:bodyPr>
          <a:lstStyle/>
          <a:p>
            <a:r>
              <a:rPr lang="zh-CN" altLang="en-US" sz="1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2" name="稻壳儿榴莲果果"/>
          <p:cNvSpPr txBox="1"/>
          <p:nvPr/>
        </p:nvSpPr>
        <p:spPr>
          <a:xfrm>
            <a:off x="8277250" y="4441716"/>
            <a:ext cx="481222" cy="707886"/>
          </a:xfrm>
          <a:prstGeom prst="rect">
            <a:avLst/>
          </a:prstGeom>
          <a:noFill/>
        </p:spPr>
        <p:txBody>
          <a:bodyPr wrap="none" rtlCol="0">
            <a:spAutoFit/>
          </a:bodyPr>
          <a:lstStyle/>
          <a:p>
            <a:r>
              <a:rPr lang="en-US" sz="4000" b="1" dirty="0" smtClean="0">
                <a:solidFill>
                  <a:schemeClr val="bg1">
                    <a:lumMod val="65000"/>
                  </a:schemeClr>
                </a:solidFill>
                <a:latin typeface="Roboto Black" panose="02000000000000000000" pitchFamily="2" charset="0"/>
                <a:ea typeface="Roboto Black" panose="02000000000000000000" pitchFamily="2" charset="0"/>
              </a:rPr>
              <a:t>3</a:t>
            </a:r>
            <a:endParaRPr lang="en-US" sz="4000" b="1" dirty="0">
              <a:solidFill>
                <a:schemeClr val="bg1">
                  <a:lumMod val="65000"/>
                </a:schemeClr>
              </a:solidFill>
              <a:latin typeface="Roboto Black" panose="02000000000000000000" pitchFamily="2" charset="0"/>
              <a:ea typeface="Roboto Black" panose="02000000000000000000" pitchFamily="2" charset="0"/>
            </a:endParaRPr>
          </a:p>
        </p:txBody>
      </p:sp>
      <p:sp>
        <p:nvSpPr>
          <p:cNvPr id="23" name="稻壳儿榴莲果果"/>
          <p:cNvSpPr/>
          <p:nvPr/>
        </p:nvSpPr>
        <p:spPr>
          <a:xfrm>
            <a:off x="8277250" y="5627730"/>
            <a:ext cx="1148060" cy="80387"/>
          </a:xfrm>
          <a:prstGeom prst="rect">
            <a:avLst/>
          </a:prstGeom>
          <a:solidFill>
            <a:srgbClr val="A6A6A6">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7"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Tree>
    <p:extLst>
      <p:ext uri="{BB962C8B-B14F-4D97-AF65-F5344CB8AC3E}">
        <p14:creationId xmlns:p14="http://schemas.microsoft.com/office/powerpoint/2010/main" val="346148095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txBox="1"/>
          <p:nvPr/>
        </p:nvSpPr>
        <p:spPr>
          <a:xfrm>
            <a:off x="3810903" y="1727271"/>
            <a:ext cx="4570194" cy="186204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500" dirty="0" smtClean="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rPr>
              <a:t>第三章</a:t>
            </a:r>
            <a:endParaRPr lang="zh-CN" altLang="en-US" sz="11500" dirty="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endParaRPr>
          </a:p>
        </p:txBody>
      </p:sp>
      <p:sp>
        <p:nvSpPr>
          <p:cNvPr id="3" name="稻壳儿榴莲果果"/>
          <p:cNvSpPr txBox="1"/>
          <p:nvPr/>
        </p:nvSpPr>
        <p:spPr>
          <a:xfrm>
            <a:off x="2937337" y="3255130"/>
            <a:ext cx="6317326" cy="186204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500" dirty="0" smtClean="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rPr>
              <a:t>活动流程</a:t>
            </a:r>
            <a:endParaRPr lang="zh-CN" altLang="en-US" sz="11500" dirty="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endParaRPr>
          </a:p>
        </p:txBody>
      </p:sp>
    </p:spTree>
    <p:extLst>
      <p:ext uri="{BB962C8B-B14F-4D97-AF65-F5344CB8AC3E}">
        <p14:creationId xmlns:p14="http://schemas.microsoft.com/office/powerpoint/2010/main" val="1755214774"/>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稻壳儿榴莲果果" descr="carolyn-v-iz1OzTbk61c-unsplash"/>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0472" y="3056351"/>
            <a:ext cx="2951219" cy="2582807"/>
          </a:xfrm>
          <a:prstGeom prst="rect">
            <a:avLst/>
          </a:prstGeom>
        </p:spPr>
      </p:pic>
      <p:sp>
        <p:nvSpPr>
          <p:cNvPr id="2" name="稻壳儿榴莲果果"/>
          <p:cNvSpPr/>
          <p:nvPr/>
        </p:nvSpPr>
        <p:spPr>
          <a:xfrm>
            <a:off x="1371599" y="1292484"/>
            <a:ext cx="2899956" cy="1531739"/>
          </a:xfrm>
          <a:prstGeom prst="rect">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稻壳儿榴莲果果"/>
          <p:cNvSpPr>
            <a:spLocks/>
          </p:cNvSpPr>
          <p:nvPr/>
        </p:nvSpPr>
        <p:spPr>
          <a:xfrm>
            <a:off x="4532812" y="1256792"/>
            <a:ext cx="2142309" cy="43629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稻壳儿榴莲果果"/>
          <p:cNvSpPr/>
          <p:nvPr/>
        </p:nvSpPr>
        <p:spPr>
          <a:xfrm>
            <a:off x="1197978" y="1487610"/>
            <a:ext cx="2899956" cy="1200329"/>
          </a:xfrm>
          <a:prstGeom prst="rect">
            <a:avLst/>
          </a:prstGeom>
        </p:spPr>
        <p:txBody>
          <a:bodyPr wrap="square">
            <a:spAutoFit/>
          </a:bodyPr>
          <a:lstStyle/>
          <a:p>
            <a:pPr algn="r">
              <a:lnSpc>
                <a:spcPct val="150000"/>
              </a:lnSpc>
            </a:pPr>
            <a:r>
              <a:rPr lang="en-US" altLang="zh-CN" sz="1200" dirty="0">
                <a:solidFill>
                  <a:schemeClr val="bg1"/>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11" name="稻壳儿榴莲果果"/>
          <p:cNvSpPr/>
          <p:nvPr/>
        </p:nvSpPr>
        <p:spPr>
          <a:xfrm>
            <a:off x="7237393" y="3308118"/>
            <a:ext cx="3359831" cy="1788951"/>
          </a:xfrm>
          <a:prstGeom prst="rect">
            <a:avLst/>
          </a:prstGeom>
        </p:spPr>
        <p:txBody>
          <a:bodyPr wrap="square">
            <a:spAutoFit/>
          </a:bodyPr>
          <a:lstStyle/>
          <a:p>
            <a:pPr algn="r">
              <a:lnSpc>
                <a:spcPct val="150000"/>
              </a:lnSpc>
            </a:pPr>
            <a:r>
              <a:rPr lang="en-US" altLang="zh-CN" sz="1050" dirty="0">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Cum sociis natoque penatibus et magnis dis parturient montes, nascetur ridiculus mus. Nam nec lorem eu elit pulvinar rutrum. Quisque quis velit lacinia ipsum rhoncus pulvinar ac quis leo. Ut congue eget ante sed </a:t>
            </a:r>
            <a:r>
              <a:rPr lang="en-US" altLang="zh-CN" sz="1050" dirty="0" smtClean="0">
                <a:latin typeface="Roboto" panose="02000000000000000000" pitchFamily="2" charset="0"/>
                <a:ea typeface="Roboto" panose="02000000000000000000" pitchFamily="2" charset="0"/>
                <a:cs typeface="Open Sans" panose="020B0606030504020204" pitchFamily="34" charset="0"/>
              </a:rPr>
              <a:t>hendrerit</a:t>
            </a:r>
            <a:endParaRPr lang="en-US" altLang="zh-CN" sz="1050" dirty="0">
              <a:latin typeface="Roboto" panose="02000000000000000000" pitchFamily="2" charset="0"/>
              <a:ea typeface="Roboto" panose="02000000000000000000" pitchFamily="2" charset="0"/>
              <a:cs typeface="Open Sans" panose="020B0606030504020204" pitchFamily="34" charset="0"/>
            </a:endParaRPr>
          </a:p>
        </p:txBody>
      </p:sp>
      <p:sp>
        <p:nvSpPr>
          <p:cNvPr id="14" name="稻壳儿榴莲果果"/>
          <p:cNvSpPr txBox="1"/>
          <p:nvPr/>
        </p:nvSpPr>
        <p:spPr>
          <a:xfrm>
            <a:off x="7298353" y="1738458"/>
            <a:ext cx="3359832"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请在此处</a:t>
            </a:r>
            <a:endParaRPr lang="en-US" altLang="zh-CN"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r"/>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输入关键句</a:t>
            </a:r>
          </a:p>
        </p:txBody>
      </p:sp>
      <p:pic>
        <p:nvPicPr>
          <p:cNvPr id="19" name="稻壳儿榴莲果果" descr="hannah-busing-0zUTQ_26Yxc-unsplash"/>
          <p:cNvPicPr>
            <a:picLocks noChangeAspect="1"/>
          </p:cNvPicPr>
          <p:nvPr/>
        </p:nvPicPr>
        <p:blipFill rotWithShape="1">
          <a:blip r:embed="rId3"/>
          <a:srcRect l="14081" r="9514"/>
          <a:stretch/>
        </p:blipFill>
        <p:spPr>
          <a:xfrm>
            <a:off x="4532812" y="1259404"/>
            <a:ext cx="2222339" cy="4362994"/>
          </a:xfrm>
          <a:prstGeom prst="rect">
            <a:avLst/>
          </a:prstGeom>
        </p:spPr>
      </p:pic>
    </p:spTree>
    <p:extLst>
      <p:ext uri="{BB962C8B-B14F-4D97-AF65-F5344CB8AC3E}">
        <p14:creationId xmlns:p14="http://schemas.microsoft.com/office/powerpoint/2010/main" val="2237712218"/>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稻壳儿榴莲果果"/>
          <p:cNvGrpSpPr/>
          <p:nvPr/>
        </p:nvGrpSpPr>
        <p:grpSpPr>
          <a:xfrm>
            <a:off x="1678405" y="2527761"/>
            <a:ext cx="546998" cy="483534"/>
            <a:chOff x="-1587" y="65088"/>
            <a:chExt cx="862013" cy="762000"/>
          </a:xfrm>
          <a:solidFill>
            <a:srgbClr val="FD7A7D"/>
          </a:solidFill>
        </p:grpSpPr>
        <p:sp>
          <p:nvSpPr>
            <p:cNvPr id="27" name="稻壳儿榴莲果果"/>
            <p:cNvSpPr>
              <a:spLocks noEditPoints="1"/>
            </p:cNvSpPr>
            <p:nvPr/>
          </p:nvSpPr>
          <p:spPr bwMode="auto">
            <a:xfrm>
              <a:off x="255588" y="65088"/>
              <a:ext cx="604838" cy="762000"/>
            </a:xfrm>
            <a:custGeom>
              <a:avLst/>
              <a:gdLst>
                <a:gd name="T0" fmla="*/ 96 w 178"/>
                <a:gd name="T1" fmla="*/ 16 h 224"/>
                <a:gd name="T2" fmla="*/ 96 w 178"/>
                <a:gd name="T3" fmla="*/ 16 h 224"/>
                <a:gd name="T4" fmla="*/ 94 w 178"/>
                <a:gd name="T5" fmla="*/ 16 h 224"/>
                <a:gd name="T6" fmla="*/ 86 w 178"/>
                <a:gd name="T7" fmla="*/ 76 h 224"/>
                <a:gd name="T8" fmla="*/ 133 w 178"/>
                <a:gd name="T9" fmla="*/ 76 h 224"/>
                <a:gd name="T10" fmla="*/ 162 w 178"/>
                <a:gd name="T11" fmla="*/ 106 h 224"/>
                <a:gd name="T12" fmla="*/ 154 w 178"/>
                <a:gd name="T13" fmla="*/ 179 h 224"/>
                <a:gd name="T14" fmla="*/ 125 w 178"/>
                <a:gd name="T15" fmla="*/ 208 h 224"/>
                <a:gd name="T16" fmla="*/ 44 w 178"/>
                <a:gd name="T17" fmla="*/ 208 h 224"/>
                <a:gd name="T18" fmla="*/ 16 w 178"/>
                <a:gd name="T19" fmla="*/ 179 h 224"/>
                <a:gd name="T20" fmla="*/ 16 w 178"/>
                <a:gd name="T21" fmla="*/ 106 h 224"/>
                <a:gd name="T22" fmla="*/ 75 w 178"/>
                <a:gd name="T23" fmla="*/ 20 h 224"/>
                <a:gd name="T24" fmla="*/ 94 w 178"/>
                <a:gd name="T25" fmla="*/ 16 h 224"/>
                <a:gd name="T26" fmla="*/ 94 w 178"/>
                <a:gd name="T27" fmla="*/ 0 h 224"/>
                <a:gd name="T28" fmla="*/ 94 w 178"/>
                <a:gd name="T29" fmla="*/ 0 h 224"/>
                <a:gd name="T30" fmla="*/ 94 w 178"/>
                <a:gd name="T31" fmla="*/ 0 h 224"/>
                <a:gd name="T32" fmla="*/ 69 w 178"/>
                <a:gd name="T33" fmla="*/ 5 h 224"/>
                <a:gd name="T34" fmla="*/ 28 w 178"/>
                <a:gd name="T35" fmla="*/ 49 h 224"/>
                <a:gd name="T36" fmla="*/ 0 w 178"/>
                <a:gd name="T37" fmla="*/ 106 h 224"/>
                <a:gd name="T38" fmla="*/ 0 w 178"/>
                <a:gd name="T39" fmla="*/ 179 h 224"/>
                <a:gd name="T40" fmla="*/ 44 w 178"/>
                <a:gd name="T41" fmla="*/ 224 h 224"/>
                <a:gd name="T42" fmla="*/ 125 w 178"/>
                <a:gd name="T43" fmla="*/ 224 h 224"/>
                <a:gd name="T44" fmla="*/ 170 w 178"/>
                <a:gd name="T45" fmla="*/ 180 h 224"/>
                <a:gd name="T46" fmla="*/ 178 w 178"/>
                <a:gd name="T47" fmla="*/ 107 h 224"/>
                <a:gd name="T48" fmla="*/ 178 w 178"/>
                <a:gd name="T49" fmla="*/ 106 h 224"/>
                <a:gd name="T50" fmla="*/ 133 w 178"/>
                <a:gd name="T51" fmla="*/ 60 h 224"/>
                <a:gd name="T52" fmla="*/ 105 w 178"/>
                <a:gd name="T53" fmla="*/ 60 h 224"/>
                <a:gd name="T54" fmla="*/ 110 w 178"/>
                <a:gd name="T55" fmla="*/ 19 h 224"/>
                <a:gd name="T56" fmla="*/ 110 w 178"/>
                <a:gd name="T57" fmla="*/ 16 h 224"/>
                <a:gd name="T58" fmla="*/ 94 w 178"/>
                <a:gd name="T5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224">
                  <a:moveTo>
                    <a:pt x="96" y="16"/>
                  </a:moveTo>
                  <a:cubicBezTo>
                    <a:pt x="96" y="16"/>
                    <a:pt x="96" y="16"/>
                    <a:pt x="96" y="16"/>
                  </a:cubicBezTo>
                  <a:moveTo>
                    <a:pt x="94" y="16"/>
                  </a:moveTo>
                  <a:cubicBezTo>
                    <a:pt x="86" y="76"/>
                    <a:pt x="86" y="76"/>
                    <a:pt x="86" y="76"/>
                  </a:cubicBezTo>
                  <a:cubicBezTo>
                    <a:pt x="133" y="76"/>
                    <a:pt x="133" y="76"/>
                    <a:pt x="133" y="76"/>
                  </a:cubicBezTo>
                  <a:cubicBezTo>
                    <a:pt x="149" y="76"/>
                    <a:pt x="162" y="89"/>
                    <a:pt x="162" y="106"/>
                  </a:cubicBezTo>
                  <a:cubicBezTo>
                    <a:pt x="154" y="179"/>
                    <a:pt x="154" y="179"/>
                    <a:pt x="154" y="179"/>
                  </a:cubicBezTo>
                  <a:cubicBezTo>
                    <a:pt x="154" y="195"/>
                    <a:pt x="141" y="208"/>
                    <a:pt x="125" y="208"/>
                  </a:cubicBezTo>
                  <a:cubicBezTo>
                    <a:pt x="44" y="208"/>
                    <a:pt x="44" y="208"/>
                    <a:pt x="44" y="208"/>
                  </a:cubicBezTo>
                  <a:cubicBezTo>
                    <a:pt x="28" y="208"/>
                    <a:pt x="16" y="195"/>
                    <a:pt x="16" y="179"/>
                  </a:cubicBezTo>
                  <a:cubicBezTo>
                    <a:pt x="16" y="106"/>
                    <a:pt x="16" y="106"/>
                    <a:pt x="16" y="106"/>
                  </a:cubicBezTo>
                  <a:cubicBezTo>
                    <a:pt x="16" y="90"/>
                    <a:pt x="63" y="24"/>
                    <a:pt x="75" y="20"/>
                  </a:cubicBezTo>
                  <a:cubicBezTo>
                    <a:pt x="87" y="16"/>
                    <a:pt x="94" y="16"/>
                    <a:pt x="94" y="16"/>
                  </a:cubicBezTo>
                  <a:moveTo>
                    <a:pt x="94" y="0"/>
                  </a:moveTo>
                  <a:cubicBezTo>
                    <a:pt x="94" y="0"/>
                    <a:pt x="94" y="0"/>
                    <a:pt x="94" y="0"/>
                  </a:cubicBezTo>
                  <a:cubicBezTo>
                    <a:pt x="94" y="0"/>
                    <a:pt x="94" y="0"/>
                    <a:pt x="94" y="0"/>
                  </a:cubicBezTo>
                  <a:cubicBezTo>
                    <a:pt x="92" y="0"/>
                    <a:pt x="83" y="1"/>
                    <a:pt x="69" y="5"/>
                  </a:cubicBezTo>
                  <a:cubicBezTo>
                    <a:pt x="60" y="8"/>
                    <a:pt x="46" y="23"/>
                    <a:pt x="28" y="49"/>
                  </a:cubicBezTo>
                  <a:cubicBezTo>
                    <a:pt x="9" y="75"/>
                    <a:pt x="0" y="95"/>
                    <a:pt x="0" y="106"/>
                  </a:cubicBezTo>
                  <a:cubicBezTo>
                    <a:pt x="0" y="179"/>
                    <a:pt x="0" y="179"/>
                    <a:pt x="0" y="179"/>
                  </a:cubicBezTo>
                  <a:cubicBezTo>
                    <a:pt x="0" y="204"/>
                    <a:pt x="19" y="224"/>
                    <a:pt x="44" y="224"/>
                  </a:cubicBezTo>
                  <a:cubicBezTo>
                    <a:pt x="125" y="224"/>
                    <a:pt x="125" y="224"/>
                    <a:pt x="125" y="224"/>
                  </a:cubicBezTo>
                  <a:cubicBezTo>
                    <a:pt x="149" y="224"/>
                    <a:pt x="169" y="204"/>
                    <a:pt x="170" y="180"/>
                  </a:cubicBezTo>
                  <a:cubicBezTo>
                    <a:pt x="178" y="107"/>
                    <a:pt x="178" y="107"/>
                    <a:pt x="178" y="107"/>
                  </a:cubicBezTo>
                  <a:cubicBezTo>
                    <a:pt x="178" y="107"/>
                    <a:pt x="178" y="106"/>
                    <a:pt x="178" y="106"/>
                  </a:cubicBezTo>
                  <a:cubicBezTo>
                    <a:pt x="178" y="81"/>
                    <a:pt x="158" y="60"/>
                    <a:pt x="133" y="60"/>
                  </a:cubicBezTo>
                  <a:cubicBezTo>
                    <a:pt x="105" y="60"/>
                    <a:pt x="105" y="60"/>
                    <a:pt x="105" y="60"/>
                  </a:cubicBezTo>
                  <a:cubicBezTo>
                    <a:pt x="110" y="19"/>
                    <a:pt x="110" y="19"/>
                    <a:pt x="110" y="19"/>
                  </a:cubicBezTo>
                  <a:cubicBezTo>
                    <a:pt x="110" y="18"/>
                    <a:pt x="110" y="17"/>
                    <a:pt x="110" y="16"/>
                  </a:cubicBezTo>
                  <a:cubicBezTo>
                    <a:pt x="110" y="7"/>
                    <a:pt x="103" y="0"/>
                    <a:pt x="9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稻壳儿榴莲果果"/>
            <p:cNvSpPr>
              <a:spLocks/>
            </p:cNvSpPr>
            <p:nvPr/>
          </p:nvSpPr>
          <p:spPr bwMode="auto">
            <a:xfrm>
              <a:off x="419101" y="582613"/>
              <a:ext cx="315913" cy="163513"/>
            </a:xfrm>
            <a:custGeom>
              <a:avLst/>
              <a:gdLst>
                <a:gd name="T0" fmla="*/ 67 w 93"/>
                <a:gd name="T1" fmla="*/ 48 h 48"/>
                <a:gd name="T2" fmla="*/ 4 w 93"/>
                <a:gd name="T3" fmla="*/ 48 h 48"/>
                <a:gd name="T4" fmla="*/ 0 w 93"/>
                <a:gd name="T5" fmla="*/ 44 h 48"/>
                <a:gd name="T6" fmla="*/ 4 w 93"/>
                <a:gd name="T7" fmla="*/ 40 h 48"/>
                <a:gd name="T8" fmla="*/ 67 w 93"/>
                <a:gd name="T9" fmla="*/ 40 h 48"/>
                <a:gd name="T10" fmla="*/ 84 w 93"/>
                <a:gd name="T11" fmla="*/ 23 h 48"/>
                <a:gd name="T12" fmla="*/ 85 w 93"/>
                <a:gd name="T13" fmla="*/ 4 h 48"/>
                <a:gd name="T14" fmla="*/ 89 w 93"/>
                <a:gd name="T15" fmla="*/ 0 h 48"/>
                <a:gd name="T16" fmla="*/ 93 w 93"/>
                <a:gd name="T17" fmla="*/ 4 h 48"/>
                <a:gd name="T18" fmla="*/ 92 w 93"/>
                <a:gd name="T19" fmla="*/ 23 h 48"/>
                <a:gd name="T20" fmla="*/ 67 w 93"/>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67" y="48"/>
                  </a:moveTo>
                  <a:cubicBezTo>
                    <a:pt x="4" y="48"/>
                    <a:pt x="4" y="48"/>
                    <a:pt x="4" y="48"/>
                  </a:cubicBezTo>
                  <a:cubicBezTo>
                    <a:pt x="2" y="48"/>
                    <a:pt x="0" y="46"/>
                    <a:pt x="0" y="44"/>
                  </a:cubicBezTo>
                  <a:cubicBezTo>
                    <a:pt x="0" y="42"/>
                    <a:pt x="2" y="40"/>
                    <a:pt x="4" y="40"/>
                  </a:cubicBezTo>
                  <a:cubicBezTo>
                    <a:pt x="67" y="40"/>
                    <a:pt x="67" y="40"/>
                    <a:pt x="67" y="40"/>
                  </a:cubicBezTo>
                  <a:cubicBezTo>
                    <a:pt x="76" y="40"/>
                    <a:pt x="84" y="32"/>
                    <a:pt x="84" y="23"/>
                  </a:cubicBezTo>
                  <a:cubicBezTo>
                    <a:pt x="85" y="4"/>
                    <a:pt x="85" y="4"/>
                    <a:pt x="85" y="4"/>
                  </a:cubicBezTo>
                  <a:cubicBezTo>
                    <a:pt x="85" y="2"/>
                    <a:pt x="87" y="0"/>
                    <a:pt x="89" y="0"/>
                  </a:cubicBezTo>
                  <a:cubicBezTo>
                    <a:pt x="91" y="0"/>
                    <a:pt x="93" y="2"/>
                    <a:pt x="93" y="4"/>
                  </a:cubicBezTo>
                  <a:cubicBezTo>
                    <a:pt x="92" y="23"/>
                    <a:pt x="92" y="23"/>
                    <a:pt x="92" y="23"/>
                  </a:cubicBezTo>
                  <a:cubicBezTo>
                    <a:pt x="92" y="37"/>
                    <a:pt x="81" y="48"/>
                    <a:pt x="67"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稻壳儿榴莲果果"/>
            <p:cNvSpPr>
              <a:spLocks/>
            </p:cNvSpPr>
            <p:nvPr/>
          </p:nvSpPr>
          <p:spPr bwMode="auto">
            <a:xfrm>
              <a:off x="714376" y="500063"/>
              <a:ext cx="33338" cy="58738"/>
            </a:xfrm>
            <a:custGeom>
              <a:avLst/>
              <a:gdLst>
                <a:gd name="T0" fmla="*/ 5 w 10"/>
                <a:gd name="T1" fmla="*/ 17 h 17"/>
                <a:gd name="T2" fmla="*/ 4 w 10"/>
                <a:gd name="T3" fmla="*/ 17 h 17"/>
                <a:gd name="T4" fmla="*/ 1 w 10"/>
                <a:gd name="T5" fmla="*/ 12 h 17"/>
                <a:gd name="T6" fmla="*/ 2 w 10"/>
                <a:gd name="T7" fmla="*/ 4 h 17"/>
                <a:gd name="T8" fmla="*/ 6 w 10"/>
                <a:gd name="T9" fmla="*/ 0 h 17"/>
                <a:gd name="T10" fmla="*/ 10 w 10"/>
                <a:gd name="T11" fmla="*/ 4 h 17"/>
                <a:gd name="T12" fmla="*/ 9 w 10"/>
                <a:gd name="T13" fmla="*/ 13 h 17"/>
                <a:gd name="T14" fmla="*/ 5 w 10"/>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5" y="17"/>
                  </a:moveTo>
                  <a:cubicBezTo>
                    <a:pt x="5" y="17"/>
                    <a:pt x="4" y="17"/>
                    <a:pt x="4" y="17"/>
                  </a:cubicBezTo>
                  <a:cubicBezTo>
                    <a:pt x="2" y="16"/>
                    <a:pt x="0" y="14"/>
                    <a:pt x="1" y="12"/>
                  </a:cubicBezTo>
                  <a:cubicBezTo>
                    <a:pt x="2" y="4"/>
                    <a:pt x="2" y="4"/>
                    <a:pt x="2" y="4"/>
                  </a:cubicBezTo>
                  <a:cubicBezTo>
                    <a:pt x="2" y="1"/>
                    <a:pt x="4" y="0"/>
                    <a:pt x="6" y="0"/>
                  </a:cubicBezTo>
                  <a:cubicBezTo>
                    <a:pt x="8" y="0"/>
                    <a:pt x="10" y="2"/>
                    <a:pt x="10" y="4"/>
                  </a:cubicBezTo>
                  <a:cubicBezTo>
                    <a:pt x="9" y="13"/>
                    <a:pt x="9" y="13"/>
                    <a:pt x="9" y="13"/>
                  </a:cubicBezTo>
                  <a:cubicBezTo>
                    <a:pt x="8" y="15"/>
                    <a:pt x="7" y="17"/>
                    <a:pt x="5"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稻壳儿榴莲果果"/>
            <p:cNvSpPr>
              <a:spLocks noEditPoints="1"/>
            </p:cNvSpPr>
            <p:nvPr/>
          </p:nvSpPr>
          <p:spPr bwMode="auto">
            <a:xfrm>
              <a:off x="-1587" y="350838"/>
              <a:ext cx="312738" cy="449263"/>
            </a:xfrm>
            <a:custGeom>
              <a:avLst/>
              <a:gdLst>
                <a:gd name="T0" fmla="*/ 66 w 92"/>
                <a:gd name="T1" fmla="*/ 16 h 132"/>
                <a:gd name="T2" fmla="*/ 76 w 92"/>
                <a:gd name="T3" fmla="*/ 30 h 132"/>
                <a:gd name="T4" fmla="*/ 76 w 92"/>
                <a:gd name="T5" fmla="*/ 102 h 132"/>
                <a:gd name="T6" fmla="*/ 66 w 92"/>
                <a:gd name="T7" fmla="*/ 116 h 132"/>
                <a:gd name="T8" fmla="*/ 32 w 92"/>
                <a:gd name="T9" fmla="*/ 116 h 132"/>
                <a:gd name="T10" fmla="*/ 16 w 92"/>
                <a:gd name="T11" fmla="*/ 102 h 132"/>
                <a:gd name="T12" fmla="*/ 16 w 92"/>
                <a:gd name="T13" fmla="*/ 30 h 132"/>
                <a:gd name="T14" fmla="*/ 32 w 92"/>
                <a:gd name="T15" fmla="*/ 16 h 132"/>
                <a:gd name="T16" fmla="*/ 64 w 92"/>
                <a:gd name="T17" fmla="*/ 16 h 132"/>
                <a:gd name="T18" fmla="*/ 66 w 92"/>
                <a:gd name="T19" fmla="*/ 0 h 132"/>
                <a:gd name="T20" fmla="*/ 32 w 92"/>
                <a:gd name="T21" fmla="*/ 0 h 132"/>
                <a:gd name="T22" fmla="*/ 0 w 92"/>
                <a:gd name="T23" fmla="*/ 30 h 132"/>
                <a:gd name="T24" fmla="*/ 0 w 92"/>
                <a:gd name="T25" fmla="*/ 102 h 132"/>
                <a:gd name="T26" fmla="*/ 32 w 92"/>
                <a:gd name="T27" fmla="*/ 132 h 132"/>
                <a:gd name="T28" fmla="*/ 66 w 92"/>
                <a:gd name="T29" fmla="*/ 132 h 132"/>
                <a:gd name="T30" fmla="*/ 92 w 92"/>
                <a:gd name="T31" fmla="*/ 102 h 132"/>
                <a:gd name="T32" fmla="*/ 92 w 92"/>
                <a:gd name="T33" fmla="*/ 30 h 132"/>
                <a:gd name="T34" fmla="*/ 66 w 92"/>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32">
                  <a:moveTo>
                    <a:pt x="66" y="16"/>
                  </a:moveTo>
                  <a:cubicBezTo>
                    <a:pt x="73" y="16"/>
                    <a:pt x="76" y="23"/>
                    <a:pt x="76" y="30"/>
                  </a:cubicBezTo>
                  <a:cubicBezTo>
                    <a:pt x="76" y="102"/>
                    <a:pt x="76" y="102"/>
                    <a:pt x="76" y="102"/>
                  </a:cubicBezTo>
                  <a:cubicBezTo>
                    <a:pt x="76" y="110"/>
                    <a:pt x="73" y="116"/>
                    <a:pt x="66" y="116"/>
                  </a:cubicBezTo>
                  <a:cubicBezTo>
                    <a:pt x="32" y="116"/>
                    <a:pt x="32" y="116"/>
                    <a:pt x="32" y="116"/>
                  </a:cubicBezTo>
                  <a:cubicBezTo>
                    <a:pt x="24" y="116"/>
                    <a:pt x="16" y="110"/>
                    <a:pt x="16" y="102"/>
                  </a:cubicBezTo>
                  <a:cubicBezTo>
                    <a:pt x="16" y="30"/>
                    <a:pt x="16" y="30"/>
                    <a:pt x="16" y="30"/>
                  </a:cubicBezTo>
                  <a:cubicBezTo>
                    <a:pt x="16" y="23"/>
                    <a:pt x="24" y="16"/>
                    <a:pt x="32" y="16"/>
                  </a:cubicBezTo>
                  <a:cubicBezTo>
                    <a:pt x="64" y="16"/>
                    <a:pt x="64" y="16"/>
                    <a:pt x="64" y="16"/>
                  </a:cubicBezTo>
                  <a:moveTo>
                    <a:pt x="66" y="0"/>
                  </a:moveTo>
                  <a:cubicBezTo>
                    <a:pt x="32" y="0"/>
                    <a:pt x="32" y="0"/>
                    <a:pt x="32" y="0"/>
                  </a:cubicBezTo>
                  <a:cubicBezTo>
                    <a:pt x="15" y="0"/>
                    <a:pt x="0" y="14"/>
                    <a:pt x="0" y="30"/>
                  </a:cubicBezTo>
                  <a:cubicBezTo>
                    <a:pt x="0" y="102"/>
                    <a:pt x="0" y="102"/>
                    <a:pt x="0" y="102"/>
                  </a:cubicBezTo>
                  <a:cubicBezTo>
                    <a:pt x="0" y="119"/>
                    <a:pt x="15" y="132"/>
                    <a:pt x="32" y="132"/>
                  </a:cubicBezTo>
                  <a:cubicBezTo>
                    <a:pt x="66" y="132"/>
                    <a:pt x="66" y="132"/>
                    <a:pt x="66" y="132"/>
                  </a:cubicBezTo>
                  <a:cubicBezTo>
                    <a:pt x="78" y="132"/>
                    <a:pt x="92" y="124"/>
                    <a:pt x="92" y="102"/>
                  </a:cubicBezTo>
                  <a:cubicBezTo>
                    <a:pt x="92" y="30"/>
                    <a:pt x="92" y="30"/>
                    <a:pt x="92" y="30"/>
                  </a:cubicBezTo>
                  <a:cubicBezTo>
                    <a:pt x="92" y="8"/>
                    <a:pt x="78" y="0"/>
                    <a:pt x="6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稻壳儿榴莲果果"/>
            <p:cNvSpPr>
              <a:spLocks/>
            </p:cNvSpPr>
            <p:nvPr/>
          </p:nvSpPr>
          <p:spPr bwMode="auto">
            <a:xfrm>
              <a:off x="106363" y="623888"/>
              <a:ext cx="109538" cy="134938"/>
            </a:xfrm>
            <a:custGeom>
              <a:avLst/>
              <a:gdLst>
                <a:gd name="T0" fmla="*/ 28 w 32"/>
                <a:gd name="T1" fmla="*/ 40 h 40"/>
                <a:gd name="T2" fmla="*/ 24 w 32"/>
                <a:gd name="T3" fmla="*/ 36 h 40"/>
                <a:gd name="T4" fmla="*/ 24 w 32"/>
                <a:gd name="T5" fmla="*/ 14 h 40"/>
                <a:gd name="T6" fmla="*/ 16 w 32"/>
                <a:gd name="T7" fmla="*/ 8 h 40"/>
                <a:gd name="T8" fmla="*/ 8 w 32"/>
                <a:gd name="T9" fmla="*/ 14 h 40"/>
                <a:gd name="T10" fmla="*/ 8 w 32"/>
                <a:gd name="T11" fmla="*/ 36 h 40"/>
                <a:gd name="T12" fmla="*/ 4 w 32"/>
                <a:gd name="T13" fmla="*/ 40 h 40"/>
                <a:gd name="T14" fmla="*/ 0 w 32"/>
                <a:gd name="T15" fmla="*/ 36 h 40"/>
                <a:gd name="T16" fmla="*/ 0 w 32"/>
                <a:gd name="T17" fmla="*/ 14 h 40"/>
                <a:gd name="T18" fmla="*/ 16 w 32"/>
                <a:gd name="T19" fmla="*/ 0 h 40"/>
                <a:gd name="T20" fmla="*/ 32 w 32"/>
                <a:gd name="T21" fmla="*/ 14 h 40"/>
                <a:gd name="T22" fmla="*/ 32 w 32"/>
                <a:gd name="T23" fmla="*/ 36 h 40"/>
                <a:gd name="T24" fmla="*/ 28 w 32"/>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0">
                  <a:moveTo>
                    <a:pt x="28" y="40"/>
                  </a:moveTo>
                  <a:cubicBezTo>
                    <a:pt x="26" y="40"/>
                    <a:pt x="24" y="38"/>
                    <a:pt x="24" y="36"/>
                  </a:cubicBezTo>
                  <a:cubicBezTo>
                    <a:pt x="24" y="14"/>
                    <a:pt x="24" y="14"/>
                    <a:pt x="24" y="14"/>
                  </a:cubicBezTo>
                  <a:cubicBezTo>
                    <a:pt x="24" y="11"/>
                    <a:pt x="20" y="8"/>
                    <a:pt x="16" y="8"/>
                  </a:cubicBezTo>
                  <a:cubicBezTo>
                    <a:pt x="12" y="8"/>
                    <a:pt x="8" y="11"/>
                    <a:pt x="8" y="14"/>
                  </a:cubicBezTo>
                  <a:cubicBezTo>
                    <a:pt x="8" y="36"/>
                    <a:pt x="8" y="36"/>
                    <a:pt x="8" y="36"/>
                  </a:cubicBezTo>
                  <a:cubicBezTo>
                    <a:pt x="8" y="38"/>
                    <a:pt x="6" y="40"/>
                    <a:pt x="4" y="40"/>
                  </a:cubicBezTo>
                  <a:cubicBezTo>
                    <a:pt x="2" y="40"/>
                    <a:pt x="0" y="38"/>
                    <a:pt x="0" y="36"/>
                  </a:cubicBezTo>
                  <a:cubicBezTo>
                    <a:pt x="0" y="14"/>
                    <a:pt x="0" y="14"/>
                    <a:pt x="0" y="14"/>
                  </a:cubicBezTo>
                  <a:cubicBezTo>
                    <a:pt x="0" y="7"/>
                    <a:pt x="7" y="0"/>
                    <a:pt x="16" y="0"/>
                  </a:cubicBezTo>
                  <a:cubicBezTo>
                    <a:pt x="25" y="0"/>
                    <a:pt x="32" y="7"/>
                    <a:pt x="32" y="14"/>
                  </a:cubicBezTo>
                  <a:cubicBezTo>
                    <a:pt x="32" y="36"/>
                    <a:pt x="32" y="36"/>
                    <a:pt x="32" y="36"/>
                  </a:cubicBezTo>
                  <a:cubicBezTo>
                    <a:pt x="32" y="38"/>
                    <a:pt x="30" y="40"/>
                    <a:pt x="28"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稻壳儿榴莲果果"/>
            <p:cNvSpPr>
              <a:spLocks/>
            </p:cNvSpPr>
            <p:nvPr/>
          </p:nvSpPr>
          <p:spPr bwMode="auto">
            <a:xfrm>
              <a:off x="147638" y="677863"/>
              <a:ext cx="26988" cy="53975"/>
            </a:xfrm>
            <a:custGeom>
              <a:avLst/>
              <a:gdLst>
                <a:gd name="T0" fmla="*/ 4 w 8"/>
                <a:gd name="T1" fmla="*/ 16 h 16"/>
                <a:gd name="T2" fmla="*/ 0 w 8"/>
                <a:gd name="T3" fmla="*/ 12 h 16"/>
                <a:gd name="T4" fmla="*/ 0 w 8"/>
                <a:gd name="T5" fmla="*/ 4 h 16"/>
                <a:gd name="T6" fmla="*/ 4 w 8"/>
                <a:gd name="T7" fmla="*/ 0 h 16"/>
                <a:gd name="T8" fmla="*/ 8 w 8"/>
                <a:gd name="T9" fmla="*/ 4 h 16"/>
                <a:gd name="T10" fmla="*/ 8 w 8"/>
                <a:gd name="T11" fmla="*/ 12 h 16"/>
                <a:gd name="T12" fmla="*/ 4 w 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16"/>
                  </a:moveTo>
                  <a:cubicBezTo>
                    <a:pt x="2" y="16"/>
                    <a:pt x="0" y="14"/>
                    <a:pt x="0" y="12"/>
                  </a:cubicBezTo>
                  <a:cubicBezTo>
                    <a:pt x="0" y="4"/>
                    <a:pt x="0" y="4"/>
                    <a:pt x="0" y="4"/>
                  </a:cubicBezTo>
                  <a:cubicBezTo>
                    <a:pt x="0" y="2"/>
                    <a:pt x="2" y="0"/>
                    <a:pt x="4" y="0"/>
                  </a:cubicBezTo>
                  <a:cubicBezTo>
                    <a:pt x="6" y="0"/>
                    <a:pt x="8" y="2"/>
                    <a:pt x="8" y="4"/>
                  </a:cubicBezTo>
                  <a:cubicBezTo>
                    <a:pt x="8" y="12"/>
                    <a:pt x="8" y="12"/>
                    <a:pt x="8" y="12"/>
                  </a:cubicBezTo>
                  <a:cubicBezTo>
                    <a:pt x="8" y="14"/>
                    <a:pt x="6" y="16"/>
                    <a:pt x="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6" name="稻壳儿榴莲果果"/>
          <p:cNvGrpSpPr/>
          <p:nvPr/>
        </p:nvGrpSpPr>
        <p:grpSpPr>
          <a:xfrm>
            <a:off x="1696953" y="4636216"/>
            <a:ext cx="512583" cy="483535"/>
            <a:chOff x="3719513" y="36513"/>
            <a:chExt cx="868363" cy="819150"/>
          </a:xfrm>
          <a:solidFill>
            <a:srgbClr val="568484"/>
          </a:solidFill>
        </p:grpSpPr>
        <p:sp>
          <p:nvSpPr>
            <p:cNvPr id="37" name="稻壳儿榴莲果果"/>
            <p:cNvSpPr>
              <a:spLocks noEditPoints="1"/>
            </p:cNvSpPr>
            <p:nvPr/>
          </p:nvSpPr>
          <p:spPr bwMode="auto">
            <a:xfrm>
              <a:off x="3719513" y="36513"/>
              <a:ext cx="868363" cy="819150"/>
            </a:xfrm>
            <a:custGeom>
              <a:avLst/>
              <a:gdLst>
                <a:gd name="T0" fmla="*/ 173 w 256"/>
                <a:gd name="T1" fmla="*/ 16 h 240"/>
                <a:gd name="T2" fmla="*/ 240 w 256"/>
                <a:gd name="T3" fmla="*/ 79 h 240"/>
                <a:gd name="T4" fmla="*/ 232 w 256"/>
                <a:gd name="T5" fmla="*/ 110 h 240"/>
                <a:gd name="T6" fmla="*/ 128 w 256"/>
                <a:gd name="T7" fmla="*/ 224 h 240"/>
                <a:gd name="T8" fmla="*/ 24 w 256"/>
                <a:gd name="T9" fmla="*/ 110 h 240"/>
                <a:gd name="T10" fmla="*/ 16 w 256"/>
                <a:gd name="T11" fmla="*/ 79 h 240"/>
                <a:gd name="T12" fmla="*/ 83 w 256"/>
                <a:gd name="T13" fmla="*/ 16 h 240"/>
                <a:gd name="T14" fmla="*/ 128 w 256"/>
                <a:gd name="T15" fmla="*/ 50 h 240"/>
                <a:gd name="T16" fmla="*/ 173 w 256"/>
                <a:gd name="T17" fmla="*/ 16 h 240"/>
                <a:gd name="T18" fmla="*/ 173 w 256"/>
                <a:gd name="T19" fmla="*/ 0 h 240"/>
                <a:gd name="T20" fmla="*/ 128 w 256"/>
                <a:gd name="T21" fmla="*/ 20 h 240"/>
                <a:gd name="T22" fmla="*/ 83 w 256"/>
                <a:gd name="T23" fmla="*/ 0 h 240"/>
                <a:gd name="T24" fmla="*/ 0 w 256"/>
                <a:gd name="T25" fmla="*/ 79 h 240"/>
                <a:gd name="T26" fmla="*/ 11 w 256"/>
                <a:gd name="T27" fmla="*/ 119 h 240"/>
                <a:gd name="T28" fmla="*/ 117 w 256"/>
                <a:gd name="T29" fmla="*/ 236 h 240"/>
                <a:gd name="T30" fmla="*/ 128 w 256"/>
                <a:gd name="T31" fmla="*/ 240 h 240"/>
                <a:gd name="T32" fmla="*/ 139 w 256"/>
                <a:gd name="T33" fmla="*/ 236 h 240"/>
                <a:gd name="T34" fmla="*/ 245 w 256"/>
                <a:gd name="T35" fmla="*/ 119 h 240"/>
                <a:gd name="T36" fmla="*/ 256 w 256"/>
                <a:gd name="T37" fmla="*/ 79 h 240"/>
                <a:gd name="T38" fmla="*/ 173 w 256"/>
                <a:gd name="T3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6" h="240">
                  <a:moveTo>
                    <a:pt x="173" y="16"/>
                  </a:moveTo>
                  <a:cubicBezTo>
                    <a:pt x="210" y="16"/>
                    <a:pt x="240" y="45"/>
                    <a:pt x="240" y="79"/>
                  </a:cubicBezTo>
                  <a:cubicBezTo>
                    <a:pt x="240" y="89"/>
                    <a:pt x="237" y="103"/>
                    <a:pt x="232" y="110"/>
                  </a:cubicBezTo>
                  <a:cubicBezTo>
                    <a:pt x="208" y="144"/>
                    <a:pt x="128" y="224"/>
                    <a:pt x="128" y="224"/>
                  </a:cubicBezTo>
                  <a:cubicBezTo>
                    <a:pt x="128" y="224"/>
                    <a:pt x="48" y="144"/>
                    <a:pt x="24" y="110"/>
                  </a:cubicBezTo>
                  <a:cubicBezTo>
                    <a:pt x="19" y="103"/>
                    <a:pt x="16" y="89"/>
                    <a:pt x="16" y="79"/>
                  </a:cubicBezTo>
                  <a:cubicBezTo>
                    <a:pt x="16" y="45"/>
                    <a:pt x="46" y="16"/>
                    <a:pt x="83" y="16"/>
                  </a:cubicBezTo>
                  <a:cubicBezTo>
                    <a:pt x="109" y="16"/>
                    <a:pt x="117" y="30"/>
                    <a:pt x="128" y="50"/>
                  </a:cubicBezTo>
                  <a:cubicBezTo>
                    <a:pt x="139" y="30"/>
                    <a:pt x="147" y="16"/>
                    <a:pt x="173" y="16"/>
                  </a:cubicBezTo>
                  <a:moveTo>
                    <a:pt x="173" y="0"/>
                  </a:moveTo>
                  <a:cubicBezTo>
                    <a:pt x="150" y="0"/>
                    <a:pt x="137" y="9"/>
                    <a:pt x="128" y="20"/>
                  </a:cubicBezTo>
                  <a:cubicBezTo>
                    <a:pt x="118" y="9"/>
                    <a:pt x="105" y="0"/>
                    <a:pt x="83" y="0"/>
                  </a:cubicBezTo>
                  <a:cubicBezTo>
                    <a:pt x="37" y="0"/>
                    <a:pt x="0" y="36"/>
                    <a:pt x="0" y="79"/>
                  </a:cubicBezTo>
                  <a:cubicBezTo>
                    <a:pt x="0" y="91"/>
                    <a:pt x="3" y="109"/>
                    <a:pt x="11" y="119"/>
                  </a:cubicBezTo>
                  <a:cubicBezTo>
                    <a:pt x="35" y="154"/>
                    <a:pt x="113" y="232"/>
                    <a:pt x="117" y="236"/>
                  </a:cubicBezTo>
                  <a:cubicBezTo>
                    <a:pt x="120" y="239"/>
                    <a:pt x="124" y="240"/>
                    <a:pt x="128" y="240"/>
                  </a:cubicBezTo>
                  <a:cubicBezTo>
                    <a:pt x="132" y="240"/>
                    <a:pt x="136" y="239"/>
                    <a:pt x="139" y="236"/>
                  </a:cubicBezTo>
                  <a:cubicBezTo>
                    <a:pt x="143" y="232"/>
                    <a:pt x="220" y="154"/>
                    <a:pt x="245" y="119"/>
                  </a:cubicBezTo>
                  <a:cubicBezTo>
                    <a:pt x="253" y="109"/>
                    <a:pt x="256" y="91"/>
                    <a:pt x="256" y="79"/>
                  </a:cubicBezTo>
                  <a:cubicBezTo>
                    <a:pt x="256" y="36"/>
                    <a:pt x="219" y="0"/>
                    <a:pt x="17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稻壳儿榴莲果果"/>
            <p:cNvSpPr>
              <a:spLocks noEditPoints="1"/>
            </p:cNvSpPr>
            <p:nvPr/>
          </p:nvSpPr>
          <p:spPr bwMode="auto">
            <a:xfrm>
              <a:off x="4271963" y="146050"/>
              <a:ext cx="193675" cy="354013"/>
            </a:xfrm>
            <a:custGeom>
              <a:avLst/>
              <a:gdLst>
                <a:gd name="T0" fmla="*/ 25 w 57"/>
                <a:gd name="T1" fmla="*/ 104 h 104"/>
                <a:gd name="T2" fmla="*/ 22 w 57"/>
                <a:gd name="T3" fmla="*/ 103 h 104"/>
                <a:gd name="T4" fmla="*/ 22 w 57"/>
                <a:gd name="T5" fmla="*/ 97 h 104"/>
                <a:gd name="T6" fmla="*/ 44 w 57"/>
                <a:gd name="T7" fmla="*/ 71 h 104"/>
                <a:gd name="T8" fmla="*/ 49 w 57"/>
                <a:gd name="T9" fmla="*/ 51 h 104"/>
                <a:gd name="T10" fmla="*/ 39 w 57"/>
                <a:gd name="T11" fmla="*/ 24 h 104"/>
                <a:gd name="T12" fmla="*/ 39 w 57"/>
                <a:gd name="T13" fmla="*/ 19 h 104"/>
                <a:gd name="T14" fmla="*/ 45 w 57"/>
                <a:gd name="T15" fmla="*/ 19 h 104"/>
                <a:gd name="T16" fmla="*/ 57 w 57"/>
                <a:gd name="T17" fmla="*/ 51 h 104"/>
                <a:gd name="T18" fmla="*/ 50 w 57"/>
                <a:gd name="T19" fmla="*/ 75 h 104"/>
                <a:gd name="T20" fmla="*/ 28 w 57"/>
                <a:gd name="T21" fmla="*/ 102 h 104"/>
                <a:gd name="T22" fmla="*/ 25 w 57"/>
                <a:gd name="T23" fmla="*/ 104 h 104"/>
                <a:gd name="T24" fmla="*/ 25 w 57"/>
                <a:gd name="T25" fmla="*/ 13 h 104"/>
                <a:gd name="T26" fmla="*/ 24 w 57"/>
                <a:gd name="T27" fmla="*/ 13 h 104"/>
                <a:gd name="T28" fmla="*/ 4 w 57"/>
                <a:gd name="T29" fmla="*/ 8 h 104"/>
                <a:gd name="T30" fmla="*/ 0 w 57"/>
                <a:gd name="T31" fmla="*/ 4 h 104"/>
                <a:gd name="T32" fmla="*/ 4 w 57"/>
                <a:gd name="T33" fmla="*/ 0 h 104"/>
                <a:gd name="T34" fmla="*/ 27 w 57"/>
                <a:gd name="T35" fmla="*/ 5 h 104"/>
                <a:gd name="T36" fmla="*/ 29 w 57"/>
                <a:gd name="T37" fmla="*/ 11 h 104"/>
                <a:gd name="T38" fmla="*/ 25 w 57"/>
                <a:gd name="T39"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 h="104">
                  <a:moveTo>
                    <a:pt x="25" y="104"/>
                  </a:moveTo>
                  <a:cubicBezTo>
                    <a:pt x="24" y="104"/>
                    <a:pt x="23" y="103"/>
                    <a:pt x="22" y="103"/>
                  </a:cubicBezTo>
                  <a:cubicBezTo>
                    <a:pt x="20" y="101"/>
                    <a:pt x="20" y="99"/>
                    <a:pt x="22" y="97"/>
                  </a:cubicBezTo>
                  <a:cubicBezTo>
                    <a:pt x="32" y="86"/>
                    <a:pt x="39" y="77"/>
                    <a:pt x="44" y="71"/>
                  </a:cubicBezTo>
                  <a:cubicBezTo>
                    <a:pt x="47" y="66"/>
                    <a:pt x="49" y="57"/>
                    <a:pt x="49" y="51"/>
                  </a:cubicBezTo>
                  <a:cubicBezTo>
                    <a:pt x="49" y="41"/>
                    <a:pt x="45" y="32"/>
                    <a:pt x="39" y="24"/>
                  </a:cubicBezTo>
                  <a:cubicBezTo>
                    <a:pt x="38" y="23"/>
                    <a:pt x="38" y="20"/>
                    <a:pt x="39" y="19"/>
                  </a:cubicBezTo>
                  <a:cubicBezTo>
                    <a:pt x="41" y="17"/>
                    <a:pt x="44" y="17"/>
                    <a:pt x="45" y="19"/>
                  </a:cubicBezTo>
                  <a:cubicBezTo>
                    <a:pt x="53" y="28"/>
                    <a:pt x="57" y="39"/>
                    <a:pt x="57" y="51"/>
                  </a:cubicBezTo>
                  <a:cubicBezTo>
                    <a:pt x="57" y="58"/>
                    <a:pt x="55" y="69"/>
                    <a:pt x="50" y="75"/>
                  </a:cubicBezTo>
                  <a:cubicBezTo>
                    <a:pt x="46" y="82"/>
                    <a:pt x="38" y="91"/>
                    <a:pt x="28" y="102"/>
                  </a:cubicBezTo>
                  <a:cubicBezTo>
                    <a:pt x="27" y="103"/>
                    <a:pt x="26" y="104"/>
                    <a:pt x="25" y="104"/>
                  </a:cubicBezTo>
                  <a:close/>
                  <a:moveTo>
                    <a:pt x="25" y="13"/>
                  </a:moveTo>
                  <a:cubicBezTo>
                    <a:pt x="25" y="13"/>
                    <a:pt x="24" y="13"/>
                    <a:pt x="24" y="13"/>
                  </a:cubicBezTo>
                  <a:cubicBezTo>
                    <a:pt x="17" y="10"/>
                    <a:pt x="11" y="8"/>
                    <a:pt x="4" y="8"/>
                  </a:cubicBezTo>
                  <a:cubicBezTo>
                    <a:pt x="1" y="8"/>
                    <a:pt x="0" y="7"/>
                    <a:pt x="0" y="4"/>
                  </a:cubicBezTo>
                  <a:cubicBezTo>
                    <a:pt x="0" y="2"/>
                    <a:pt x="1" y="0"/>
                    <a:pt x="4" y="0"/>
                  </a:cubicBezTo>
                  <a:cubicBezTo>
                    <a:pt x="12" y="0"/>
                    <a:pt x="20" y="2"/>
                    <a:pt x="27" y="5"/>
                  </a:cubicBezTo>
                  <a:cubicBezTo>
                    <a:pt x="29" y="6"/>
                    <a:pt x="30" y="9"/>
                    <a:pt x="29" y="11"/>
                  </a:cubicBezTo>
                  <a:cubicBezTo>
                    <a:pt x="28" y="12"/>
                    <a:pt x="27" y="13"/>
                    <a:pt x="25"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1" name="稻壳儿榴莲果果"/>
          <p:cNvGrpSpPr/>
          <p:nvPr/>
        </p:nvGrpSpPr>
        <p:grpSpPr>
          <a:xfrm>
            <a:off x="6729293" y="2580646"/>
            <a:ext cx="572308" cy="483535"/>
            <a:chOff x="8106304" y="2931585"/>
            <a:chExt cx="481012" cy="406400"/>
          </a:xfrm>
          <a:solidFill>
            <a:srgbClr val="568484"/>
          </a:solidFill>
        </p:grpSpPr>
        <p:sp>
          <p:nvSpPr>
            <p:cNvPr id="42" name="稻壳儿榴莲果果"/>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43" name="稻壳儿榴莲果果"/>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44" name="稻壳儿榴莲果果"/>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45" name="稻壳儿榴莲果果"/>
          <p:cNvGrpSpPr/>
          <p:nvPr/>
        </p:nvGrpSpPr>
        <p:grpSpPr>
          <a:xfrm>
            <a:off x="6803901" y="4529846"/>
            <a:ext cx="423092" cy="551026"/>
            <a:chOff x="11255376" y="0"/>
            <a:chExt cx="666750" cy="868363"/>
          </a:xfrm>
          <a:solidFill>
            <a:srgbClr val="FD7A7D"/>
          </a:solidFill>
        </p:grpSpPr>
        <p:sp>
          <p:nvSpPr>
            <p:cNvPr id="46" name="稻壳儿榴莲果果"/>
            <p:cNvSpPr>
              <a:spLocks noEditPoints="1"/>
            </p:cNvSpPr>
            <p:nvPr/>
          </p:nvSpPr>
          <p:spPr bwMode="auto">
            <a:xfrm>
              <a:off x="11255376" y="0"/>
              <a:ext cx="666750" cy="666750"/>
            </a:xfrm>
            <a:custGeom>
              <a:avLst/>
              <a:gdLst>
                <a:gd name="T0" fmla="*/ 98 w 196"/>
                <a:gd name="T1" fmla="*/ 16 h 196"/>
                <a:gd name="T2" fmla="*/ 180 w 196"/>
                <a:gd name="T3" fmla="*/ 98 h 196"/>
                <a:gd name="T4" fmla="*/ 98 w 196"/>
                <a:gd name="T5" fmla="*/ 180 h 196"/>
                <a:gd name="T6" fmla="*/ 16 w 196"/>
                <a:gd name="T7" fmla="*/ 98 h 196"/>
                <a:gd name="T8" fmla="*/ 98 w 196"/>
                <a:gd name="T9" fmla="*/ 16 h 196"/>
                <a:gd name="T10" fmla="*/ 98 w 196"/>
                <a:gd name="T11" fmla="*/ 0 h 196"/>
                <a:gd name="T12" fmla="*/ 0 w 196"/>
                <a:gd name="T13" fmla="*/ 98 h 196"/>
                <a:gd name="T14" fmla="*/ 98 w 196"/>
                <a:gd name="T15" fmla="*/ 196 h 196"/>
                <a:gd name="T16" fmla="*/ 196 w 196"/>
                <a:gd name="T17" fmla="*/ 98 h 196"/>
                <a:gd name="T18" fmla="*/ 98 w 196"/>
                <a:gd name="T1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196">
                  <a:moveTo>
                    <a:pt x="98" y="16"/>
                  </a:moveTo>
                  <a:cubicBezTo>
                    <a:pt x="143" y="16"/>
                    <a:pt x="180" y="53"/>
                    <a:pt x="180" y="98"/>
                  </a:cubicBezTo>
                  <a:cubicBezTo>
                    <a:pt x="180" y="143"/>
                    <a:pt x="143" y="180"/>
                    <a:pt x="98" y="180"/>
                  </a:cubicBezTo>
                  <a:cubicBezTo>
                    <a:pt x="52" y="180"/>
                    <a:pt x="16" y="143"/>
                    <a:pt x="16" y="98"/>
                  </a:cubicBezTo>
                  <a:cubicBezTo>
                    <a:pt x="16" y="53"/>
                    <a:pt x="52" y="16"/>
                    <a:pt x="98" y="16"/>
                  </a:cubicBezTo>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稻壳儿榴莲果果"/>
            <p:cNvSpPr>
              <a:spLocks/>
            </p:cNvSpPr>
            <p:nvPr/>
          </p:nvSpPr>
          <p:spPr bwMode="auto">
            <a:xfrm>
              <a:off x="11531601" y="115888"/>
              <a:ext cx="39688" cy="26988"/>
            </a:xfrm>
            <a:custGeom>
              <a:avLst/>
              <a:gdLst>
                <a:gd name="T0" fmla="*/ 4 w 12"/>
                <a:gd name="T1" fmla="*/ 8 h 8"/>
                <a:gd name="T2" fmla="*/ 0 w 12"/>
                <a:gd name="T3" fmla="*/ 4 h 8"/>
                <a:gd name="T4" fmla="*/ 3 w 12"/>
                <a:gd name="T5" fmla="*/ 0 h 8"/>
                <a:gd name="T6" fmla="*/ 8 w 12"/>
                <a:gd name="T7" fmla="*/ 0 h 8"/>
                <a:gd name="T8" fmla="*/ 12 w 12"/>
                <a:gd name="T9" fmla="*/ 4 h 8"/>
                <a:gd name="T10" fmla="*/ 8 w 12"/>
                <a:gd name="T11" fmla="*/ 8 h 8"/>
                <a:gd name="T12" fmla="*/ 4 w 12"/>
                <a:gd name="T13" fmla="*/ 8 h 8"/>
                <a:gd name="T14" fmla="*/ 4 w 1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4" y="8"/>
                  </a:moveTo>
                  <a:cubicBezTo>
                    <a:pt x="2" y="8"/>
                    <a:pt x="0" y="6"/>
                    <a:pt x="0" y="4"/>
                  </a:cubicBezTo>
                  <a:cubicBezTo>
                    <a:pt x="0" y="2"/>
                    <a:pt x="1" y="0"/>
                    <a:pt x="3" y="0"/>
                  </a:cubicBezTo>
                  <a:cubicBezTo>
                    <a:pt x="5" y="0"/>
                    <a:pt x="7" y="0"/>
                    <a:pt x="8" y="0"/>
                  </a:cubicBezTo>
                  <a:cubicBezTo>
                    <a:pt x="10" y="0"/>
                    <a:pt x="12" y="1"/>
                    <a:pt x="12" y="4"/>
                  </a:cubicBezTo>
                  <a:cubicBezTo>
                    <a:pt x="12" y="6"/>
                    <a:pt x="10" y="8"/>
                    <a:pt x="8" y="8"/>
                  </a:cubicBezTo>
                  <a:cubicBezTo>
                    <a:pt x="7" y="8"/>
                    <a:pt x="5" y="8"/>
                    <a:pt x="4" y="8"/>
                  </a:cubicBezTo>
                  <a:cubicBezTo>
                    <a:pt x="4"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稻壳儿榴莲果果"/>
            <p:cNvSpPr>
              <a:spLocks/>
            </p:cNvSpPr>
            <p:nvPr/>
          </p:nvSpPr>
          <p:spPr bwMode="auto">
            <a:xfrm>
              <a:off x="11368088" y="128588"/>
              <a:ext cx="131763" cy="187325"/>
            </a:xfrm>
            <a:custGeom>
              <a:avLst/>
              <a:gdLst>
                <a:gd name="T0" fmla="*/ 4 w 39"/>
                <a:gd name="T1" fmla="*/ 55 h 55"/>
                <a:gd name="T2" fmla="*/ 0 w 39"/>
                <a:gd name="T3" fmla="*/ 51 h 55"/>
                <a:gd name="T4" fmla="*/ 33 w 39"/>
                <a:gd name="T5" fmla="*/ 1 h 55"/>
                <a:gd name="T6" fmla="*/ 38 w 39"/>
                <a:gd name="T7" fmla="*/ 3 h 55"/>
                <a:gd name="T8" fmla="*/ 36 w 39"/>
                <a:gd name="T9" fmla="*/ 8 h 55"/>
                <a:gd name="T10" fmla="*/ 8 w 39"/>
                <a:gd name="T11" fmla="*/ 51 h 55"/>
                <a:gd name="T12" fmla="*/ 4 w 39"/>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39" h="55">
                  <a:moveTo>
                    <a:pt x="4" y="55"/>
                  </a:moveTo>
                  <a:cubicBezTo>
                    <a:pt x="2" y="55"/>
                    <a:pt x="0" y="54"/>
                    <a:pt x="0" y="51"/>
                  </a:cubicBezTo>
                  <a:cubicBezTo>
                    <a:pt x="0" y="30"/>
                    <a:pt x="13" y="10"/>
                    <a:pt x="33" y="1"/>
                  </a:cubicBezTo>
                  <a:cubicBezTo>
                    <a:pt x="35" y="0"/>
                    <a:pt x="37" y="1"/>
                    <a:pt x="38" y="3"/>
                  </a:cubicBezTo>
                  <a:cubicBezTo>
                    <a:pt x="39" y="5"/>
                    <a:pt x="38" y="7"/>
                    <a:pt x="36" y="8"/>
                  </a:cubicBezTo>
                  <a:cubicBezTo>
                    <a:pt x="19" y="16"/>
                    <a:pt x="8" y="33"/>
                    <a:pt x="8" y="51"/>
                  </a:cubicBezTo>
                  <a:cubicBezTo>
                    <a:pt x="8" y="54"/>
                    <a:pt x="6" y="55"/>
                    <a:pt x="4"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稻壳儿榴莲果果"/>
            <p:cNvSpPr>
              <a:spLocks/>
            </p:cNvSpPr>
            <p:nvPr/>
          </p:nvSpPr>
          <p:spPr bwMode="auto">
            <a:xfrm>
              <a:off x="11428413" y="592138"/>
              <a:ext cx="306388" cy="263525"/>
            </a:xfrm>
            <a:custGeom>
              <a:avLst/>
              <a:gdLst>
                <a:gd name="T0" fmla="*/ 69 w 90"/>
                <a:gd name="T1" fmla="*/ 77 h 77"/>
                <a:gd name="T2" fmla="*/ 21 w 90"/>
                <a:gd name="T3" fmla="*/ 77 h 77"/>
                <a:gd name="T4" fmla="*/ 13 w 90"/>
                <a:gd name="T5" fmla="*/ 71 h 77"/>
                <a:gd name="T6" fmla="*/ 1 w 90"/>
                <a:gd name="T7" fmla="*/ 12 h 77"/>
                <a:gd name="T8" fmla="*/ 7 w 90"/>
                <a:gd name="T9" fmla="*/ 2 h 77"/>
                <a:gd name="T10" fmla="*/ 17 w 90"/>
                <a:gd name="T11" fmla="*/ 9 h 77"/>
                <a:gd name="T12" fmla="*/ 27 w 90"/>
                <a:gd name="T13" fmla="*/ 61 h 77"/>
                <a:gd name="T14" fmla="*/ 63 w 90"/>
                <a:gd name="T15" fmla="*/ 61 h 77"/>
                <a:gd name="T16" fmla="*/ 73 w 90"/>
                <a:gd name="T17" fmla="*/ 7 h 77"/>
                <a:gd name="T18" fmla="*/ 82 w 90"/>
                <a:gd name="T19" fmla="*/ 1 h 77"/>
                <a:gd name="T20" fmla="*/ 89 w 90"/>
                <a:gd name="T21" fmla="*/ 10 h 77"/>
                <a:gd name="T22" fmla="*/ 77 w 90"/>
                <a:gd name="T23" fmla="*/ 71 h 77"/>
                <a:gd name="T24" fmla="*/ 69 w 90"/>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7">
                  <a:moveTo>
                    <a:pt x="69" y="77"/>
                  </a:moveTo>
                  <a:cubicBezTo>
                    <a:pt x="21" y="77"/>
                    <a:pt x="21" y="77"/>
                    <a:pt x="21" y="77"/>
                  </a:cubicBezTo>
                  <a:cubicBezTo>
                    <a:pt x="17" y="77"/>
                    <a:pt x="13" y="74"/>
                    <a:pt x="13" y="71"/>
                  </a:cubicBezTo>
                  <a:cubicBezTo>
                    <a:pt x="1" y="12"/>
                    <a:pt x="1" y="12"/>
                    <a:pt x="1" y="12"/>
                  </a:cubicBezTo>
                  <a:cubicBezTo>
                    <a:pt x="0" y="8"/>
                    <a:pt x="3" y="3"/>
                    <a:pt x="7" y="2"/>
                  </a:cubicBezTo>
                  <a:cubicBezTo>
                    <a:pt x="12" y="2"/>
                    <a:pt x="16" y="4"/>
                    <a:pt x="17" y="9"/>
                  </a:cubicBezTo>
                  <a:cubicBezTo>
                    <a:pt x="27" y="61"/>
                    <a:pt x="27" y="61"/>
                    <a:pt x="27" y="61"/>
                  </a:cubicBezTo>
                  <a:cubicBezTo>
                    <a:pt x="63" y="61"/>
                    <a:pt x="63" y="61"/>
                    <a:pt x="63" y="61"/>
                  </a:cubicBezTo>
                  <a:cubicBezTo>
                    <a:pt x="73" y="7"/>
                    <a:pt x="73" y="7"/>
                    <a:pt x="73" y="7"/>
                  </a:cubicBezTo>
                  <a:cubicBezTo>
                    <a:pt x="74" y="3"/>
                    <a:pt x="78" y="0"/>
                    <a:pt x="82" y="1"/>
                  </a:cubicBezTo>
                  <a:cubicBezTo>
                    <a:pt x="87" y="2"/>
                    <a:pt x="90" y="6"/>
                    <a:pt x="89" y="10"/>
                  </a:cubicBezTo>
                  <a:cubicBezTo>
                    <a:pt x="77" y="71"/>
                    <a:pt x="77" y="71"/>
                    <a:pt x="77" y="71"/>
                  </a:cubicBezTo>
                  <a:cubicBezTo>
                    <a:pt x="77" y="74"/>
                    <a:pt x="73" y="77"/>
                    <a:pt x="69"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稻壳儿榴莲果果"/>
            <p:cNvSpPr>
              <a:spLocks/>
            </p:cNvSpPr>
            <p:nvPr/>
          </p:nvSpPr>
          <p:spPr bwMode="auto">
            <a:xfrm>
              <a:off x="11541126" y="814388"/>
              <a:ext cx="80963" cy="53975"/>
            </a:xfrm>
            <a:custGeom>
              <a:avLst/>
              <a:gdLst>
                <a:gd name="T0" fmla="*/ 16 w 24"/>
                <a:gd name="T1" fmla="*/ 16 h 16"/>
                <a:gd name="T2" fmla="*/ 8 w 24"/>
                <a:gd name="T3" fmla="*/ 16 h 16"/>
                <a:gd name="T4" fmla="*/ 0 w 24"/>
                <a:gd name="T5" fmla="*/ 8 h 16"/>
                <a:gd name="T6" fmla="*/ 8 w 24"/>
                <a:gd name="T7" fmla="*/ 0 h 16"/>
                <a:gd name="T8" fmla="*/ 16 w 24"/>
                <a:gd name="T9" fmla="*/ 0 h 16"/>
                <a:gd name="T10" fmla="*/ 24 w 24"/>
                <a:gd name="T11" fmla="*/ 8 h 16"/>
                <a:gd name="T12" fmla="*/ 16 w 2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16"/>
                  </a:moveTo>
                  <a:cubicBezTo>
                    <a:pt x="8" y="16"/>
                    <a:pt x="8" y="16"/>
                    <a:pt x="8" y="16"/>
                  </a:cubicBezTo>
                  <a:cubicBezTo>
                    <a:pt x="4" y="16"/>
                    <a:pt x="0" y="12"/>
                    <a:pt x="0" y="8"/>
                  </a:cubicBezTo>
                  <a:cubicBezTo>
                    <a:pt x="0" y="4"/>
                    <a:pt x="4" y="0"/>
                    <a:pt x="8" y="0"/>
                  </a:cubicBezTo>
                  <a:cubicBezTo>
                    <a:pt x="16" y="0"/>
                    <a:pt x="16" y="0"/>
                    <a:pt x="16" y="0"/>
                  </a:cubicBezTo>
                  <a:cubicBezTo>
                    <a:pt x="20" y="0"/>
                    <a:pt x="24" y="4"/>
                    <a:pt x="24" y="8"/>
                  </a:cubicBezTo>
                  <a:cubicBezTo>
                    <a:pt x="24" y="12"/>
                    <a:pt x="20" y="16"/>
                    <a:pt x="16"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稻壳儿榴莲果果"/>
            <p:cNvSpPr>
              <a:spLocks/>
            </p:cNvSpPr>
            <p:nvPr/>
          </p:nvSpPr>
          <p:spPr bwMode="auto">
            <a:xfrm>
              <a:off x="11514138" y="687388"/>
              <a:ext cx="125413" cy="41275"/>
            </a:xfrm>
            <a:custGeom>
              <a:avLst/>
              <a:gdLst>
                <a:gd name="T0" fmla="*/ 33 w 37"/>
                <a:gd name="T1" fmla="*/ 12 h 12"/>
                <a:gd name="T2" fmla="*/ 33 w 37"/>
                <a:gd name="T3" fmla="*/ 12 h 12"/>
                <a:gd name="T4" fmla="*/ 3 w 37"/>
                <a:gd name="T5" fmla="*/ 9 h 12"/>
                <a:gd name="T6" fmla="*/ 0 w 37"/>
                <a:gd name="T7" fmla="*/ 4 h 12"/>
                <a:gd name="T8" fmla="*/ 4 w 37"/>
                <a:gd name="T9" fmla="*/ 1 h 12"/>
                <a:gd name="T10" fmla="*/ 34 w 37"/>
                <a:gd name="T11" fmla="*/ 4 h 12"/>
                <a:gd name="T12" fmla="*/ 37 w 37"/>
                <a:gd name="T13" fmla="*/ 9 h 12"/>
                <a:gd name="T14" fmla="*/ 33 w 3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2">
                  <a:moveTo>
                    <a:pt x="33" y="12"/>
                  </a:moveTo>
                  <a:cubicBezTo>
                    <a:pt x="33" y="12"/>
                    <a:pt x="33" y="12"/>
                    <a:pt x="33" y="12"/>
                  </a:cubicBezTo>
                  <a:cubicBezTo>
                    <a:pt x="3" y="9"/>
                    <a:pt x="3" y="9"/>
                    <a:pt x="3" y="9"/>
                  </a:cubicBezTo>
                  <a:cubicBezTo>
                    <a:pt x="1" y="8"/>
                    <a:pt x="0" y="6"/>
                    <a:pt x="0" y="4"/>
                  </a:cubicBezTo>
                  <a:cubicBezTo>
                    <a:pt x="0" y="2"/>
                    <a:pt x="2" y="0"/>
                    <a:pt x="4" y="1"/>
                  </a:cubicBezTo>
                  <a:cubicBezTo>
                    <a:pt x="34" y="4"/>
                    <a:pt x="34" y="4"/>
                    <a:pt x="34" y="4"/>
                  </a:cubicBezTo>
                  <a:cubicBezTo>
                    <a:pt x="36" y="5"/>
                    <a:pt x="37" y="7"/>
                    <a:pt x="37" y="9"/>
                  </a:cubicBezTo>
                  <a:cubicBezTo>
                    <a:pt x="37" y="11"/>
                    <a:pt x="35" y="12"/>
                    <a:pt x="33"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稻壳儿榴莲果果"/>
            <p:cNvSpPr>
              <a:spLocks/>
            </p:cNvSpPr>
            <p:nvPr/>
          </p:nvSpPr>
          <p:spPr bwMode="auto">
            <a:xfrm>
              <a:off x="11520488" y="746125"/>
              <a:ext cx="112713" cy="36513"/>
            </a:xfrm>
            <a:custGeom>
              <a:avLst/>
              <a:gdLst>
                <a:gd name="T0" fmla="*/ 29 w 33"/>
                <a:gd name="T1" fmla="*/ 11 h 11"/>
                <a:gd name="T2" fmla="*/ 29 w 33"/>
                <a:gd name="T3" fmla="*/ 11 h 11"/>
                <a:gd name="T4" fmla="*/ 4 w 33"/>
                <a:gd name="T5" fmla="*/ 8 h 11"/>
                <a:gd name="T6" fmla="*/ 1 w 33"/>
                <a:gd name="T7" fmla="*/ 3 h 11"/>
                <a:gd name="T8" fmla="*/ 5 w 33"/>
                <a:gd name="T9" fmla="*/ 0 h 11"/>
                <a:gd name="T10" fmla="*/ 30 w 33"/>
                <a:gd name="T11" fmla="*/ 3 h 11"/>
                <a:gd name="T12" fmla="*/ 33 w 33"/>
                <a:gd name="T13" fmla="*/ 7 h 11"/>
                <a:gd name="T14" fmla="*/ 29 w 3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
                  <a:moveTo>
                    <a:pt x="29" y="11"/>
                  </a:moveTo>
                  <a:cubicBezTo>
                    <a:pt x="29" y="11"/>
                    <a:pt x="29" y="11"/>
                    <a:pt x="29" y="11"/>
                  </a:cubicBezTo>
                  <a:cubicBezTo>
                    <a:pt x="4" y="8"/>
                    <a:pt x="4" y="8"/>
                    <a:pt x="4" y="8"/>
                  </a:cubicBezTo>
                  <a:cubicBezTo>
                    <a:pt x="2" y="8"/>
                    <a:pt x="0" y="6"/>
                    <a:pt x="1" y="3"/>
                  </a:cubicBezTo>
                  <a:cubicBezTo>
                    <a:pt x="1" y="1"/>
                    <a:pt x="3" y="0"/>
                    <a:pt x="5" y="0"/>
                  </a:cubicBezTo>
                  <a:cubicBezTo>
                    <a:pt x="30" y="3"/>
                    <a:pt x="30" y="3"/>
                    <a:pt x="30" y="3"/>
                  </a:cubicBezTo>
                  <a:cubicBezTo>
                    <a:pt x="32" y="3"/>
                    <a:pt x="33" y="5"/>
                    <a:pt x="33" y="7"/>
                  </a:cubicBezTo>
                  <a:cubicBezTo>
                    <a:pt x="33" y="9"/>
                    <a:pt x="31" y="11"/>
                    <a:pt x="29"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稻壳儿榴莲果果"/>
            <p:cNvSpPr>
              <a:spLocks/>
            </p:cNvSpPr>
            <p:nvPr/>
          </p:nvSpPr>
          <p:spPr bwMode="auto">
            <a:xfrm>
              <a:off x="11476038" y="381000"/>
              <a:ext cx="74613" cy="246063"/>
            </a:xfrm>
            <a:custGeom>
              <a:avLst/>
              <a:gdLst>
                <a:gd name="T0" fmla="*/ 17 w 22"/>
                <a:gd name="T1" fmla="*/ 72 h 72"/>
                <a:gd name="T2" fmla="*/ 13 w 22"/>
                <a:gd name="T3" fmla="*/ 68 h 72"/>
                <a:gd name="T4" fmla="*/ 0 w 22"/>
                <a:gd name="T5" fmla="*/ 5 h 72"/>
                <a:gd name="T6" fmla="*/ 3 w 22"/>
                <a:gd name="T7" fmla="*/ 1 h 72"/>
                <a:gd name="T8" fmla="*/ 8 w 22"/>
                <a:gd name="T9" fmla="*/ 4 h 72"/>
                <a:gd name="T10" fmla="*/ 21 w 22"/>
                <a:gd name="T11" fmla="*/ 67 h 72"/>
                <a:gd name="T12" fmla="*/ 18 w 22"/>
                <a:gd name="T13" fmla="*/ 72 h 72"/>
                <a:gd name="T14" fmla="*/ 17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17" y="72"/>
                  </a:moveTo>
                  <a:cubicBezTo>
                    <a:pt x="15" y="72"/>
                    <a:pt x="14" y="70"/>
                    <a:pt x="13" y="68"/>
                  </a:cubicBezTo>
                  <a:cubicBezTo>
                    <a:pt x="0" y="5"/>
                    <a:pt x="0" y="5"/>
                    <a:pt x="0" y="5"/>
                  </a:cubicBezTo>
                  <a:cubicBezTo>
                    <a:pt x="0" y="3"/>
                    <a:pt x="1" y="1"/>
                    <a:pt x="3" y="1"/>
                  </a:cubicBezTo>
                  <a:cubicBezTo>
                    <a:pt x="5" y="0"/>
                    <a:pt x="8" y="2"/>
                    <a:pt x="8" y="4"/>
                  </a:cubicBezTo>
                  <a:cubicBezTo>
                    <a:pt x="21" y="67"/>
                    <a:pt x="21" y="67"/>
                    <a:pt x="21" y="67"/>
                  </a:cubicBezTo>
                  <a:cubicBezTo>
                    <a:pt x="22" y="69"/>
                    <a:pt x="20" y="71"/>
                    <a:pt x="18" y="72"/>
                  </a:cubicBezTo>
                  <a:cubicBezTo>
                    <a:pt x="18" y="72"/>
                    <a:pt x="18" y="72"/>
                    <a:pt x="17"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稻壳儿榴莲果果"/>
            <p:cNvSpPr>
              <a:spLocks/>
            </p:cNvSpPr>
            <p:nvPr/>
          </p:nvSpPr>
          <p:spPr bwMode="auto">
            <a:xfrm>
              <a:off x="11626851" y="381000"/>
              <a:ext cx="74613" cy="246063"/>
            </a:xfrm>
            <a:custGeom>
              <a:avLst/>
              <a:gdLst>
                <a:gd name="T0" fmla="*/ 4 w 22"/>
                <a:gd name="T1" fmla="*/ 72 h 72"/>
                <a:gd name="T2" fmla="*/ 3 w 22"/>
                <a:gd name="T3" fmla="*/ 72 h 72"/>
                <a:gd name="T4" fmla="*/ 0 w 22"/>
                <a:gd name="T5" fmla="*/ 67 h 72"/>
                <a:gd name="T6" fmla="*/ 13 w 22"/>
                <a:gd name="T7" fmla="*/ 4 h 72"/>
                <a:gd name="T8" fmla="*/ 18 w 22"/>
                <a:gd name="T9" fmla="*/ 1 h 72"/>
                <a:gd name="T10" fmla="*/ 21 w 22"/>
                <a:gd name="T11" fmla="*/ 5 h 72"/>
                <a:gd name="T12" fmla="*/ 8 w 22"/>
                <a:gd name="T13" fmla="*/ 68 h 72"/>
                <a:gd name="T14" fmla="*/ 4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4" y="72"/>
                  </a:moveTo>
                  <a:cubicBezTo>
                    <a:pt x="4" y="72"/>
                    <a:pt x="4" y="72"/>
                    <a:pt x="3" y="72"/>
                  </a:cubicBezTo>
                  <a:cubicBezTo>
                    <a:pt x="1" y="71"/>
                    <a:pt x="0" y="69"/>
                    <a:pt x="0" y="67"/>
                  </a:cubicBezTo>
                  <a:cubicBezTo>
                    <a:pt x="13" y="4"/>
                    <a:pt x="13" y="4"/>
                    <a:pt x="13" y="4"/>
                  </a:cubicBezTo>
                  <a:cubicBezTo>
                    <a:pt x="14" y="2"/>
                    <a:pt x="16" y="0"/>
                    <a:pt x="18" y="1"/>
                  </a:cubicBezTo>
                  <a:cubicBezTo>
                    <a:pt x="20" y="1"/>
                    <a:pt x="22" y="3"/>
                    <a:pt x="21" y="5"/>
                  </a:cubicBezTo>
                  <a:cubicBezTo>
                    <a:pt x="8" y="68"/>
                    <a:pt x="8" y="68"/>
                    <a:pt x="8" y="68"/>
                  </a:cubicBezTo>
                  <a:cubicBezTo>
                    <a:pt x="8" y="70"/>
                    <a:pt x="6" y="72"/>
                    <a:pt x="4"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稻壳儿榴莲果果"/>
            <p:cNvSpPr>
              <a:spLocks/>
            </p:cNvSpPr>
            <p:nvPr/>
          </p:nvSpPr>
          <p:spPr bwMode="auto">
            <a:xfrm>
              <a:off x="11480801" y="368300"/>
              <a:ext cx="212725" cy="57150"/>
            </a:xfrm>
            <a:custGeom>
              <a:avLst/>
              <a:gdLst>
                <a:gd name="T0" fmla="*/ 46 w 63"/>
                <a:gd name="T1" fmla="*/ 17 h 17"/>
                <a:gd name="T2" fmla="*/ 38 w 63"/>
                <a:gd name="T3" fmla="*/ 11 h 17"/>
                <a:gd name="T4" fmla="*/ 38 w 63"/>
                <a:gd name="T5" fmla="*/ 10 h 17"/>
                <a:gd name="T6" fmla="*/ 37 w 63"/>
                <a:gd name="T7" fmla="*/ 10 h 17"/>
                <a:gd name="T8" fmla="*/ 37 w 63"/>
                <a:gd name="T9" fmla="*/ 10 h 17"/>
                <a:gd name="T10" fmla="*/ 36 w 63"/>
                <a:gd name="T11" fmla="*/ 11 h 17"/>
                <a:gd name="T12" fmla="*/ 36 w 63"/>
                <a:gd name="T13" fmla="*/ 11 h 17"/>
                <a:gd name="T14" fmla="*/ 36 w 63"/>
                <a:gd name="T15" fmla="*/ 11 h 17"/>
                <a:gd name="T16" fmla="*/ 28 w 63"/>
                <a:gd name="T17" fmla="*/ 17 h 17"/>
                <a:gd name="T18" fmla="*/ 20 w 63"/>
                <a:gd name="T19" fmla="*/ 11 h 17"/>
                <a:gd name="T20" fmla="*/ 19 w 63"/>
                <a:gd name="T21" fmla="*/ 10 h 17"/>
                <a:gd name="T22" fmla="*/ 19 w 63"/>
                <a:gd name="T23" fmla="*/ 10 h 17"/>
                <a:gd name="T24" fmla="*/ 18 w 63"/>
                <a:gd name="T25" fmla="*/ 10 h 17"/>
                <a:gd name="T26" fmla="*/ 18 w 63"/>
                <a:gd name="T27" fmla="*/ 11 h 17"/>
                <a:gd name="T28" fmla="*/ 10 w 63"/>
                <a:gd name="T29" fmla="*/ 17 h 17"/>
                <a:gd name="T30" fmla="*/ 1 w 63"/>
                <a:gd name="T31" fmla="*/ 10 h 17"/>
                <a:gd name="T32" fmla="*/ 0 w 63"/>
                <a:gd name="T33" fmla="*/ 8 h 17"/>
                <a:gd name="T34" fmla="*/ 4 w 63"/>
                <a:gd name="T35" fmla="*/ 4 h 17"/>
                <a:gd name="T36" fmla="*/ 8 w 63"/>
                <a:gd name="T37" fmla="*/ 7 h 17"/>
                <a:gd name="T38" fmla="*/ 10 w 63"/>
                <a:gd name="T39" fmla="*/ 9 h 17"/>
                <a:gd name="T40" fmla="*/ 11 w 63"/>
                <a:gd name="T41" fmla="*/ 7 h 17"/>
                <a:gd name="T42" fmla="*/ 12 w 63"/>
                <a:gd name="T43" fmla="*/ 5 h 17"/>
                <a:gd name="T44" fmla="*/ 19 w 63"/>
                <a:gd name="T45" fmla="*/ 1 h 17"/>
                <a:gd name="T46" fmla="*/ 25 w 63"/>
                <a:gd name="T47" fmla="*/ 5 h 17"/>
                <a:gd name="T48" fmla="*/ 27 w 63"/>
                <a:gd name="T49" fmla="*/ 7 h 17"/>
                <a:gd name="T50" fmla="*/ 28 w 63"/>
                <a:gd name="T51" fmla="*/ 9 h 17"/>
                <a:gd name="T52" fmla="*/ 29 w 63"/>
                <a:gd name="T53" fmla="*/ 8 h 17"/>
                <a:gd name="T54" fmla="*/ 29 w 63"/>
                <a:gd name="T55" fmla="*/ 8 h 17"/>
                <a:gd name="T56" fmla="*/ 29 w 63"/>
                <a:gd name="T57" fmla="*/ 8 h 17"/>
                <a:gd name="T58" fmla="*/ 29 w 63"/>
                <a:gd name="T59" fmla="*/ 7 h 17"/>
                <a:gd name="T60" fmla="*/ 31 w 63"/>
                <a:gd name="T61" fmla="*/ 5 h 17"/>
                <a:gd name="T62" fmla="*/ 37 w 63"/>
                <a:gd name="T63" fmla="*/ 1 h 17"/>
                <a:gd name="T64" fmla="*/ 44 w 63"/>
                <a:gd name="T65" fmla="*/ 5 h 17"/>
                <a:gd name="T66" fmla="*/ 45 w 63"/>
                <a:gd name="T67" fmla="*/ 7 h 17"/>
                <a:gd name="T68" fmla="*/ 46 w 63"/>
                <a:gd name="T69" fmla="*/ 9 h 17"/>
                <a:gd name="T70" fmla="*/ 48 w 63"/>
                <a:gd name="T71" fmla="*/ 7 h 17"/>
                <a:gd name="T72" fmla="*/ 49 w 63"/>
                <a:gd name="T73" fmla="*/ 5 h 17"/>
                <a:gd name="T74" fmla="*/ 62 w 63"/>
                <a:gd name="T75" fmla="*/ 5 h 17"/>
                <a:gd name="T76" fmla="*/ 63 w 63"/>
                <a:gd name="T77" fmla="*/ 8 h 17"/>
                <a:gd name="T78" fmla="*/ 60 w 63"/>
                <a:gd name="T79" fmla="*/ 12 h 17"/>
                <a:gd name="T80" fmla="*/ 59 w 63"/>
                <a:gd name="T81" fmla="*/ 12 h 17"/>
                <a:gd name="T82" fmla="*/ 56 w 63"/>
                <a:gd name="T83" fmla="*/ 10 h 17"/>
                <a:gd name="T84" fmla="*/ 55 w 63"/>
                <a:gd name="T85" fmla="*/ 10 h 17"/>
                <a:gd name="T86" fmla="*/ 55 w 63"/>
                <a:gd name="T87" fmla="*/ 10 h 17"/>
                <a:gd name="T88" fmla="*/ 55 w 63"/>
                <a:gd name="T89" fmla="*/ 11 h 17"/>
                <a:gd name="T90" fmla="*/ 46 w 63"/>
                <a:gd name="T9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17">
                  <a:moveTo>
                    <a:pt x="46" y="17"/>
                  </a:moveTo>
                  <a:cubicBezTo>
                    <a:pt x="43" y="17"/>
                    <a:pt x="40" y="15"/>
                    <a:pt x="38" y="11"/>
                  </a:cubicBezTo>
                  <a:cubicBezTo>
                    <a:pt x="38" y="11"/>
                    <a:pt x="38" y="10"/>
                    <a:pt x="38" y="10"/>
                  </a:cubicBezTo>
                  <a:cubicBezTo>
                    <a:pt x="37" y="10"/>
                    <a:pt x="37" y="10"/>
                    <a:pt x="37" y="10"/>
                  </a:cubicBezTo>
                  <a:cubicBezTo>
                    <a:pt x="37" y="10"/>
                    <a:pt x="37" y="10"/>
                    <a:pt x="37" y="10"/>
                  </a:cubicBezTo>
                  <a:cubicBezTo>
                    <a:pt x="37" y="10"/>
                    <a:pt x="37" y="11"/>
                    <a:pt x="36" y="11"/>
                  </a:cubicBezTo>
                  <a:cubicBezTo>
                    <a:pt x="36" y="11"/>
                    <a:pt x="36" y="11"/>
                    <a:pt x="36" y="11"/>
                  </a:cubicBezTo>
                  <a:cubicBezTo>
                    <a:pt x="36" y="11"/>
                    <a:pt x="36" y="11"/>
                    <a:pt x="36" y="11"/>
                  </a:cubicBezTo>
                  <a:cubicBezTo>
                    <a:pt x="33" y="17"/>
                    <a:pt x="30" y="17"/>
                    <a:pt x="28" y="17"/>
                  </a:cubicBezTo>
                  <a:cubicBezTo>
                    <a:pt x="25" y="17"/>
                    <a:pt x="22" y="15"/>
                    <a:pt x="20" y="11"/>
                  </a:cubicBezTo>
                  <a:cubicBezTo>
                    <a:pt x="20" y="11"/>
                    <a:pt x="19" y="10"/>
                    <a:pt x="19" y="10"/>
                  </a:cubicBezTo>
                  <a:cubicBezTo>
                    <a:pt x="19" y="10"/>
                    <a:pt x="19" y="10"/>
                    <a:pt x="19" y="10"/>
                  </a:cubicBezTo>
                  <a:cubicBezTo>
                    <a:pt x="19" y="10"/>
                    <a:pt x="18" y="10"/>
                    <a:pt x="18" y="10"/>
                  </a:cubicBezTo>
                  <a:cubicBezTo>
                    <a:pt x="18" y="10"/>
                    <a:pt x="18" y="11"/>
                    <a:pt x="18" y="11"/>
                  </a:cubicBezTo>
                  <a:cubicBezTo>
                    <a:pt x="16" y="15"/>
                    <a:pt x="13" y="17"/>
                    <a:pt x="10" y="17"/>
                  </a:cubicBezTo>
                  <a:cubicBezTo>
                    <a:pt x="6" y="17"/>
                    <a:pt x="3" y="15"/>
                    <a:pt x="1" y="10"/>
                  </a:cubicBezTo>
                  <a:cubicBezTo>
                    <a:pt x="1" y="10"/>
                    <a:pt x="0" y="9"/>
                    <a:pt x="0" y="8"/>
                  </a:cubicBezTo>
                  <a:cubicBezTo>
                    <a:pt x="0" y="6"/>
                    <a:pt x="2" y="4"/>
                    <a:pt x="4" y="4"/>
                  </a:cubicBezTo>
                  <a:cubicBezTo>
                    <a:pt x="6" y="4"/>
                    <a:pt x="8" y="5"/>
                    <a:pt x="8" y="7"/>
                  </a:cubicBezTo>
                  <a:cubicBezTo>
                    <a:pt x="9" y="8"/>
                    <a:pt x="9" y="9"/>
                    <a:pt x="10" y="9"/>
                  </a:cubicBezTo>
                  <a:cubicBezTo>
                    <a:pt x="10" y="9"/>
                    <a:pt x="10" y="8"/>
                    <a:pt x="11" y="7"/>
                  </a:cubicBezTo>
                  <a:cubicBezTo>
                    <a:pt x="11" y="6"/>
                    <a:pt x="12" y="5"/>
                    <a:pt x="12" y="5"/>
                  </a:cubicBezTo>
                  <a:cubicBezTo>
                    <a:pt x="15" y="2"/>
                    <a:pt x="17" y="1"/>
                    <a:pt x="19" y="1"/>
                  </a:cubicBezTo>
                  <a:cubicBezTo>
                    <a:pt x="21" y="1"/>
                    <a:pt x="24" y="3"/>
                    <a:pt x="25" y="5"/>
                  </a:cubicBezTo>
                  <a:cubicBezTo>
                    <a:pt x="26" y="6"/>
                    <a:pt x="26" y="6"/>
                    <a:pt x="27" y="7"/>
                  </a:cubicBezTo>
                  <a:cubicBezTo>
                    <a:pt x="27" y="8"/>
                    <a:pt x="28" y="9"/>
                    <a:pt x="28" y="9"/>
                  </a:cubicBezTo>
                  <a:cubicBezTo>
                    <a:pt x="28" y="9"/>
                    <a:pt x="29" y="9"/>
                    <a:pt x="29" y="8"/>
                  </a:cubicBezTo>
                  <a:cubicBezTo>
                    <a:pt x="29" y="8"/>
                    <a:pt x="29" y="8"/>
                    <a:pt x="29" y="8"/>
                  </a:cubicBezTo>
                  <a:cubicBezTo>
                    <a:pt x="29" y="8"/>
                    <a:pt x="29" y="8"/>
                    <a:pt x="29" y="8"/>
                  </a:cubicBezTo>
                  <a:cubicBezTo>
                    <a:pt x="29" y="7"/>
                    <a:pt x="29" y="7"/>
                    <a:pt x="29" y="7"/>
                  </a:cubicBezTo>
                  <a:cubicBezTo>
                    <a:pt x="30" y="6"/>
                    <a:pt x="30" y="6"/>
                    <a:pt x="31" y="5"/>
                  </a:cubicBezTo>
                  <a:cubicBezTo>
                    <a:pt x="33" y="2"/>
                    <a:pt x="36" y="1"/>
                    <a:pt x="37" y="1"/>
                  </a:cubicBezTo>
                  <a:cubicBezTo>
                    <a:pt x="39" y="1"/>
                    <a:pt x="41" y="2"/>
                    <a:pt x="44" y="5"/>
                  </a:cubicBezTo>
                  <a:cubicBezTo>
                    <a:pt x="44" y="6"/>
                    <a:pt x="45" y="6"/>
                    <a:pt x="45" y="7"/>
                  </a:cubicBezTo>
                  <a:cubicBezTo>
                    <a:pt x="45" y="8"/>
                    <a:pt x="46" y="9"/>
                    <a:pt x="46" y="9"/>
                  </a:cubicBezTo>
                  <a:cubicBezTo>
                    <a:pt x="47" y="9"/>
                    <a:pt x="47" y="8"/>
                    <a:pt x="48" y="7"/>
                  </a:cubicBezTo>
                  <a:cubicBezTo>
                    <a:pt x="48" y="6"/>
                    <a:pt x="48" y="5"/>
                    <a:pt x="49" y="5"/>
                  </a:cubicBezTo>
                  <a:cubicBezTo>
                    <a:pt x="53" y="0"/>
                    <a:pt x="59" y="0"/>
                    <a:pt x="62" y="5"/>
                  </a:cubicBezTo>
                  <a:cubicBezTo>
                    <a:pt x="63" y="6"/>
                    <a:pt x="63" y="7"/>
                    <a:pt x="63" y="8"/>
                  </a:cubicBezTo>
                  <a:cubicBezTo>
                    <a:pt x="63" y="10"/>
                    <a:pt x="62" y="12"/>
                    <a:pt x="60" y="12"/>
                  </a:cubicBezTo>
                  <a:cubicBezTo>
                    <a:pt x="59" y="12"/>
                    <a:pt x="59" y="12"/>
                    <a:pt x="59" y="12"/>
                  </a:cubicBezTo>
                  <a:cubicBezTo>
                    <a:pt x="58" y="12"/>
                    <a:pt x="57" y="11"/>
                    <a:pt x="56" y="10"/>
                  </a:cubicBezTo>
                  <a:cubicBezTo>
                    <a:pt x="56" y="10"/>
                    <a:pt x="56" y="10"/>
                    <a:pt x="55" y="10"/>
                  </a:cubicBezTo>
                  <a:cubicBezTo>
                    <a:pt x="55" y="10"/>
                    <a:pt x="55" y="10"/>
                    <a:pt x="55" y="10"/>
                  </a:cubicBezTo>
                  <a:cubicBezTo>
                    <a:pt x="55" y="10"/>
                    <a:pt x="55" y="11"/>
                    <a:pt x="55" y="11"/>
                  </a:cubicBezTo>
                  <a:cubicBezTo>
                    <a:pt x="53" y="15"/>
                    <a:pt x="50" y="17"/>
                    <a:pt x="46"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6"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7"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
        <p:nvSpPr>
          <p:cNvPr id="61" name="稻壳儿榴莲果果"/>
          <p:cNvSpPr/>
          <p:nvPr/>
        </p:nvSpPr>
        <p:spPr bwMode="auto">
          <a:xfrm>
            <a:off x="2456620" y="2882353"/>
            <a:ext cx="2724980"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2" name="稻壳儿榴莲果果"/>
          <p:cNvSpPr txBox="1"/>
          <p:nvPr/>
        </p:nvSpPr>
        <p:spPr>
          <a:xfrm>
            <a:off x="2350705" y="2513021"/>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3" name="稻壳儿榴莲果果"/>
          <p:cNvSpPr/>
          <p:nvPr/>
        </p:nvSpPr>
        <p:spPr bwMode="auto">
          <a:xfrm>
            <a:off x="7486804" y="2882353"/>
            <a:ext cx="2724980"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4" name="稻壳儿榴莲果果"/>
          <p:cNvSpPr txBox="1"/>
          <p:nvPr/>
        </p:nvSpPr>
        <p:spPr>
          <a:xfrm>
            <a:off x="7380889" y="2513021"/>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5" name="稻壳儿榴莲果果"/>
          <p:cNvSpPr/>
          <p:nvPr/>
        </p:nvSpPr>
        <p:spPr bwMode="auto">
          <a:xfrm>
            <a:off x="2456620" y="4927753"/>
            <a:ext cx="2724980"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6" name="稻壳儿榴莲果果"/>
          <p:cNvSpPr txBox="1"/>
          <p:nvPr/>
        </p:nvSpPr>
        <p:spPr>
          <a:xfrm>
            <a:off x="2350705" y="4558421"/>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7" name="稻壳儿榴莲果果"/>
          <p:cNvSpPr/>
          <p:nvPr/>
        </p:nvSpPr>
        <p:spPr bwMode="auto">
          <a:xfrm>
            <a:off x="7486804" y="4927753"/>
            <a:ext cx="2724980" cy="79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a:t>
            </a:r>
            <a:r>
              <a:rPr lang="en-US" altLang="zh-CN" sz="11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altLang="zh-CN" sz="11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68" name="稻壳儿榴莲果果"/>
          <p:cNvSpPr txBox="1"/>
          <p:nvPr/>
        </p:nvSpPr>
        <p:spPr>
          <a:xfrm>
            <a:off x="7380889" y="4558421"/>
            <a:ext cx="1811714"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73141237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稻壳儿榴莲果果"/>
          <p:cNvSpPr>
            <a:spLocks noEditPoints="1"/>
          </p:cNvSpPr>
          <p:nvPr/>
        </p:nvSpPr>
        <p:spPr bwMode="auto">
          <a:xfrm rot="20700000">
            <a:off x="4187426" y="2524788"/>
            <a:ext cx="2217738" cy="1462088"/>
          </a:xfrm>
          <a:custGeom>
            <a:avLst/>
            <a:gdLst>
              <a:gd name="T0" fmla="*/ 1250 w 1639"/>
              <a:gd name="T1" fmla="*/ 0 h 1080"/>
              <a:gd name="T2" fmla="*/ 1248 w 1639"/>
              <a:gd name="T3" fmla="*/ 0 h 1080"/>
              <a:gd name="T4" fmla="*/ 1239 w 1639"/>
              <a:gd name="T5" fmla="*/ 0 h 1080"/>
              <a:gd name="T6" fmla="*/ 1237 w 1639"/>
              <a:gd name="T7" fmla="*/ 0 h 1080"/>
              <a:gd name="T8" fmla="*/ 1234 w 1639"/>
              <a:gd name="T9" fmla="*/ 0 h 1080"/>
              <a:gd name="T10" fmla="*/ 918 w 1639"/>
              <a:gd name="T11" fmla="*/ 40 h 1080"/>
              <a:gd name="T12" fmla="*/ 68 w 1639"/>
              <a:gd name="T13" fmla="*/ 756 h 1080"/>
              <a:gd name="T14" fmla="*/ 0 w 1639"/>
              <a:gd name="T15" fmla="*/ 952 h 1080"/>
              <a:gd name="T16" fmla="*/ 358 w 1639"/>
              <a:gd name="T17" fmla="*/ 793 h 1080"/>
              <a:gd name="T18" fmla="*/ 799 w 1639"/>
              <a:gd name="T19" fmla="*/ 1080 h 1080"/>
              <a:gd name="T20" fmla="*/ 1041 w 1639"/>
              <a:gd name="T21" fmla="*/ 840 h 1080"/>
              <a:gd name="T22" fmla="*/ 1234 w 1639"/>
              <a:gd name="T23" fmla="*/ 799 h 1080"/>
              <a:gd name="T24" fmla="*/ 1248 w 1639"/>
              <a:gd name="T25" fmla="*/ 800 h 1080"/>
              <a:gd name="T26" fmla="*/ 1248 w 1639"/>
              <a:gd name="T27" fmla="*/ 799 h 1080"/>
              <a:gd name="T28" fmla="*/ 1639 w 1639"/>
              <a:gd name="T29" fmla="*/ 400 h 1080"/>
              <a:gd name="T30" fmla="*/ 1250 w 1639"/>
              <a:gd name="T31" fmla="*/ 0 h 1080"/>
              <a:gd name="T32" fmla="*/ 1259 w 1639"/>
              <a:gd name="T33" fmla="*/ 687 h 1080"/>
              <a:gd name="T34" fmla="*/ 964 w 1639"/>
              <a:gd name="T35" fmla="*/ 393 h 1080"/>
              <a:gd name="T36" fmla="*/ 1259 w 1639"/>
              <a:gd name="T37" fmla="*/ 99 h 1080"/>
              <a:gd name="T38" fmla="*/ 1553 w 1639"/>
              <a:gd name="T39" fmla="*/ 393 h 1080"/>
              <a:gd name="T40" fmla="*/ 1259 w 1639"/>
              <a:gd name="T41" fmla="*/ 687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9" h="1080">
                <a:moveTo>
                  <a:pt x="1250" y="0"/>
                </a:moveTo>
                <a:cubicBezTo>
                  <a:pt x="1249" y="0"/>
                  <a:pt x="1248" y="0"/>
                  <a:pt x="1248" y="0"/>
                </a:cubicBezTo>
                <a:cubicBezTo>
                  <a:pt x="1245" y="0"/>
                  <a:pt x="1242" y="0"/>
                  <a:pt x="1239" y="0"/>
                </a:cubicBezTo>
                <a:cubicBezTo>
                  <a:pt x="1239" y="0"/>
                  <a:pt x="1238" y="0"/>
                  <a:pt x="1237" y="0"/>
                </a:cubicBezTo>
                <a:cubicBezTo>
                  <a:pt x="1236" y="0"/>
                  <a:pt x="1235" y="0"/>
                  <a:pt x="1234" y="0"/>
                </a:cubicBezTo>
                <a:cubicBezTo>
                  <a:pt x="1125" y="0"/>
                  <a:pt x="1019" y="14"/>
                  <a:pt x="918" y="40"/>
                </a:cubicBezTo>
                <a:cubicBezTo>
                  <a:pt x="537" y="136"/>
                  <a:pt x="226" y="404"/>
                  <a:pt x="68" y="756"/>
                </a:cubicBezTo>
                <a:cubicBezTo>
                  <a:pt x="40" y="819"/>
                  <a:pt x="17" y="884"/>
                  <a:pt x="0" y="952"/>
                </a:cubicBezTo>
                <a:cubicBezTo>
                  <a:pt x="88" y="854"/>
                  <a:pt x="216" y="793"/>
                  <a:pt x="358" y="793"/>
                </a:cubicBezTo>
                <a:cubicBezTo>
                  <a:pt x="554" y="793"/>
                  <a:pt x="724" y="911"/>
                  <a:pt x="799" y="1080"/>
                </a:cubicBezTo>
                <a:cubicBezTo>
                  <a:pt x="847" y="973"/>
                  <a:pt x="934" y="887"/>
                  <a:pt x="1041" y="840"/>
                </a:cubicBezTo>
                <a:cubicBezTo>
                  <a:pt x="1100" y="814"/>
                  <a:pt x="1165" y="799"/>
                  <a:pt x="1234" y="799"/>
                </a:cubicBezTo>
                <a:cubicBezTo>
                  <a:pt x="1239" y="799"/>
                  <a:pt x="1243" y="799"/>
                  <a:pt x="1248" y="800"/>
                </a:cubicBezTo>
                <a:cubicBezTo>
                  <a:pt x="1248" y="799"/>
                  <a:pt x="1248" y="799"/>
                  <a:pt x="1248" y="799"/>
                </a:cubicBezTo>
                <a:cubicBezTo>
                  <a:pt x="1465" y="795"/>
                  <a:pt x="1639" y="618"/>
                  <a:pt x="1639" y="400"/>
                </a:cubicBezTo>
                <a:cubicBezTo>
                  <a:pt x="1639" y="182"/>
                  <a:pt x="1466" y="6"/>
                  <a:pt x="1250" y="0"/>
                </a:cubicBezTo>
                <a:close/>
                <a:moveTo>
                  <a:pt x="1259" y="687"/>
                </a:moveTo>
                <a:cubicBezTo>
                  <a:pt x="1096" y="687"/>
                  <a:pt x="964" y="556"/>
                  <a:pt x="964" y="393"/>
                </a:cubicBezTo>
                <a:cubicBezTo>
                  <a:pt x="964" y="231"/>
                  <a:pt x="1096" y="99"/>
                  <a:pt x="1259" y="99"/>
                </a:cubicBezTo>
                <a:cubicBezTo>
                  <a:pt x="1421" y="99"/>
                  <a:pt x="1553" y="231"/>
                  <a:pt x="1553" y="393"/>
                </a:cubicBezTo>
                <a:cubicBezTo>
                  <a:pt x="1553" y="556"/>
                  <a:pt x="1421" y="687"/>
                  <a:pt x="1259" y="687"/>
                </a:cubicBezTo>
                <a:close/>
              </a:path>
            </a:pathLst>
          </a:custGeom>
          <a:solidFill>
            <a:srgbClr val="FD7A7D"/>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稻壳儿榴莲果果"/>
          <p:cNvSpPr>
            <a:spLocks noEditPoints="1"/>
          </p:cNvSpPr>
          <p:nvPr/>
        </p:nvSpPr>
        <p:spPr bwMode="auto">
          <a:xfrm rot="20700000">
            <a:off x="5809971" y="4140394"/>
            <a:ext cx="2200275" cy="1474788"/>
          </a:xfrm>
          <a:custGeom>
            <a:avLst/>
            <a:gdLst>
              <a:gd name="T0" fmla="*/ 1262 w 1627"/>
              <a:gd name="T1" fmla="*/ 278 h 1090"/>
              <a:gd name="T2" fmla="*/ 825 w 1627"/>
              <a:gd name="T3" fmla="*/ 0 h 1090"/>
              <a:gd name="T4" fmla="*/ 588 w 1627"/>
              <a:gd name="T5" fmla="*/ 246 h 1090"/>
              <a:gd name="T6" fmla="*/ 400 w 1627"/>
              <a:gd name="T7" fmla="*/ 290 h 1090"/>
              <a:gd name="T8" fmla="*/ 400 w 1627"/>
              <a:gd name="T9" fmla="*/ 291 h 1090"/>
              <a:gd name="T10" fmla="*/ 0 w 1627"/>
              <a:gd name="T11" fmla="*/ 690 h 1090"/>
              <a:gd name="T12" fmla="*/ 394 w 1627"/>
              <a:gd name="T13" fmla="*/ 1090 h 1090"/>
              <a:gd name="T14" fmla="*/ 400 w 1627"/>
              <a:gd name="T15" fmla="*/ 1090 h 1090"/>
              <a:gd name="T16" fmla="*/ 421 w 1627"/>
              <a:gd name="T17" fmla="*/ 1089 h 1090"/>
              <a:gd name="T18" fmla="*/ 729 w 1627"/>
              <a:gd name="T19" fmla="*/ 1043 h 1090"/>
              <a:gd name="T20" fmla="*/ 1560 w 1627"/>
              <a:gd name="T21" fmla="*/ 315 h 1090"/>
              <a:gd name="T22" fmla="*/ 1627 w 1627"/>
              <a:gd name="T23" fmla="*/ 111 h 1090"/>
              <a:gd name="T24" fmla="*/ 1262 w 1627"/>
              <a:gd name="T25" fmla="*/ 278 h 1090"/>
              <a:gd name="T26" fmla="*/ 383 w 1627"/>
              <a:gd name="T27" fmla="*/ 1002 h 1090"/>
              <a:gd name="T28" fmla="*/ 89 w 1627"/>
              <a:gd name="T29" fmla="*/ 708 h 1090"/>
              <a:gd name="T30" fmla="*/ 383 w 1627"/>
              <a:gd name="T31" fmla="*/ 414 h 1090"/>
              <a:gd name="T32" fmla="*/ 677 w 1627"/>
              <a:gd name="T33" fmla="*/ 708 h 1090"/>
              <a:gd name="T34" fmla="*/ 383 w 1627"/>
              <a:gd name="T35" fmla="*/ 1002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7" h="1090">
                <a:moveTo>
                  <a:pt x="1262" y="278"/>
                </a:moveTo>
                <a:cubicBezTo>
                  <a:pt x="1069" y="278"/>
                  <a:pt x="902" y="164"/>
                  <a:pt x="825" y="0"/>
                </a:cubicBezTo>
                <a:cubicBezTo>
                  <a:pt x="779" y="108"/>
                  <a:pt x="695" y="196"/>
                  <a:pt x="588" y="246"/>
                </a:cubicBezTo>
                <a:cubicBezTo>
                  <a:pt x="531" y="273"/>
                  <a:pt x="467" y="288"/>
                  <a:pt x="400" y="290"/>
                </a:cubicBezTo>
                <a:cubicBezTo>
                  <a:pt x="400" y="291"/>
                  <a:pt x="400" y="291"/>
                  <a:pt x="400" y="291"/>
                </a:cubicBezTo>
                <a:cubicBezTo>
                  <a:pt x="179" y="291"/>
                  <a:pt x="0" y="470"/>
                  <a:pt x="0" y="690"/>
                </a:cubicBezTo>
                <a:cubicBezTo>
                  <a:pt x="0" y="909"/>
                  <a:pt x="176" y="1087"/>
                  <a:pt x="394" y="1090"/>
                </a:cubicBezTo>
                <a:cubicBezTo>
                  <a:pt x="396" y="1090"/>
                  <a:pt x="398" y="1090"/>
                  <a:pt x="400" y="1090"/>
                </a:cubicBezTo>
                <a:cubicBezTo>
                  <a:pt x="407" y="1090"/>
                  <a:pt x="414" y="1090"/>
                  <a:pt x="421" y="1089"/>
                </a:cubicBezTo>
                <a:cubicBezTo>
                  <a:pt x="528" y="1086"/>
                  <a:pt x="631" y="1071"/>
                  <a:pt x="729" y="1043"/>
                </a:cubicBezTo>
                <a:cubicBezTo>
                  <a:pt x="1104" y="939"/>
                  <a:pt x="1409" y="668"/>
                  <a:pt x="1560" y="315"/>
                </a:cubicBezTo>
                <a:cubicBezTo>
                  <a:pt x="1588" y="250"/>
                  <a:pt x="1610" y="182"/>
                  <a:pt x="1627" y="111"/>
                </a:cubicBezTo>
                <a:cubicBezTo>
                  <a:pt x="1539" y="213"/>
                  <a:pt x="1408" y="278"/>
                  <a:pt x="1262" y="278"/>
                </a:cubicBezTo>
                <a:close/>
                <a:moveTo>
                  <a:pt x="383" y="1002"/>
                </a:moveTo>
                <a:cubicBezTo>
                  <a:pt x="221" y="1002"/>
                  <a:pt x="89" y="870"/>
                  <a:pt x="89" y="708"/>
                </a:cubicBezTo>
                <a:cubicBezTo>
                  <a:pt x="89" y="545"/>
                  <a:pt x="221" y="414"/>
                  <a:pt x="383" y="414"/>
                </a:cubicBezTo>
                <a:cubicBezTo>
                  <a:pt x="546" y="414"/>
                  <a:pt x="677" y="545"/>
                  <a:pt x="677" y="708"/>
                </a:cubicBezTo>
                <a:cubicBezTo>
                  <a:pt x="677" y="870"/>
                  <a:pt x="546" y="1002"/>
                  <a:pt x="383" y="1002"/>
                </a:cubicBezTo>
                <a:close/>
              </a:path>
            </a:pathLst>
          </a:custGeom>
          <a:solidFill>
            <a:srgbClr val="FD7A7D"/>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稻壳儿榴莲果果"/>
          <p:cNvSpPr>
            <a:spLocks noEditPoints="1"/>
          </p:cNvSpPr>
          <p:nvPr/>
        </p:nvSpPr>
        <p:spPr bwMode="auto">
          <a:xfrm rot="20700000">
            <a:off x="4549647" y="3768717"/>
            <a:ext cx="1471613" cy="2217738"/>
          </a:xfrm>
          <a:custGeom>
            <a:avLst/>
            <a:gdLst>
              <a:gd name="T0" fmla="*/ 807 w 1087"/>
              <a:gd name="T1" fmla="*/ 1276 h 1639"/>
              <a:gd name="T2" fmla="*/ 1087 w 1087"/>
              <a:gd name="T3" fmla="*/ 838 h 1639"/>
              <a:gd name="T4" fmla="*/ 841 w 1087"/>
              <a:gd name="T5" fmla="*/ 596 h 1639"/>
              <a:gd name="T6" fmla="*/ 799 w 1087"/>
              <a:gd name="T7" fmla="*/ 400 h 1639"/>
              <a:gd name="T8" fmla="*/ 400 w 1087"/>
              <a:gd name="T9" fmla="*/ 0 h 1639"/>
              <a:gd name="T10" fmla="*/ 0 w 1087"/>
              <a:gd name="T11" fmla="*/ 400 h 1639"/>
              <a:gd name="T12" fmla="*/ 42 w 1087"/>
              <a:gd name="T13" fmla="*/ 724 h 1639"/>
              <a:gd name="T14" fmla="*/ 671 w 1087"/>
              <a:gd name="T15" fmla="*/ 1524 h 1639"/>
              <a:gd name="T16" fmla="*/ 971 w 1087"/>
              <a:gd name="T17" fmla="*/ 1639 h 1639"/>
              <a:gd name="T18" fmla="*/ 807 w 1087"/>
              <a:gd name="T19" fmla="*/ 1276 h 1639"/>
              <a:gd name="T20" fmla="*/ 397 w 1087"/>
              <a:gd name="T21" fmla="*/ 675 h 1639"/>
              <a:gd name="T22" fmla="*/ 102 w 1087"/>
              <a:gd name="T23" fmla="*/ 381 h 1639"/>
              <a:gd name="T24" fmla="*/ 397 w 1087"/>
              <a:gd name="T25" fmla="*/ 87 h 1639"/>
              <a:gd name="T26" fmla="*/ 691 w 1087"/>
              <a:gd name="T27" fmla="*/ 381 h 1639"/>
              <a:gd name="T28" fmla="*/ 397 w 1087"/>
              <a:gd name="T29" fmla="*/ 675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7" h="1639">
                <a:moveTo>
                  <a:pt x="807" y="1276"/>
                </a:moveTo>
                <a:cubicBezTo>
                  <a:pt x="807" y="1082"/>
                  <a:pt x="922" y="915"/>
                  <a:pt x="1087" y="838"/>
                </a:cubicBezTo>
                <a:cubicBezTo>
                  <a:pt x="978" y="791"/>
                  <a:pt x="890" y="704"/>
                  <a:pt x="841" y="596"/>
                </a:cubicBezTo>
                <a:cubicBezTo>
                  <a:pt x="814" y="536"/>
                  <a:pt x="799" y="470"/>
                  <a:pt x="799" y="400"/>
                </a:cubicBezTo>
                <a:cubicBezTo>
                  <a:pt x="799" y="179"/>
                  <a:pt x="620" y="0"/>
                  <a:pt x="400" y="0"/>
                </a:cubicBezTo>
                <a:cubicBezTo>
                  <a:pt x="179" y="0"/>
                  <a:pt x="0" y="179"/>
                  <a:pt x="0" y="400"/>
                </a:cubicBezTo>
                <a:cubicBezTo>
                  <a:pt x="0" y="512"/>
                  <a:pt x="15" y="620"/>
                  <a:pt x="42" y="724"/>
                </a:cubicBezTo>
                <a:cubicBezTo>
                  <a:pt x="132" y="1070"/>
                  <a:pt x="364" y="1358"/>
                  <a:pt x="671" y="1524"/>
                </a:cubicBezTo>
                <a:cubicBezTo>
                  <a:pt x="765" y="1575"/>
                  <a:pt x="866" y="1613"/>
                  <a:pt x="971" y="1639"/>
                </a:cubicBezTo>
                <a:cubicBezTo>
                  <a:pt x="871" y="1551"/>
                  <a:pt x="807" y="1421"/>
                  <a:pt x="807" y="1276"/>
                </a:cubicBezTo>
                <a:close/>
                <a:moveTo>
                  <a:pt x="397" y="675"/>
                </a:moveTo>
                <a:cubicBezTo>
                  <a:pt x="234" y="675"/>
                  <a:pt x="102" y="543"/>
                  <a:pt x="102" y="381"/>
                </a:cubicBezTo>
                <a:cubicBezTo>
                  <a:pt x="102" y="218"/>
                  <a:pt x="234" y="87"/>
                  <a:pt x="397" y="87"/>
                </a:cubicBezTo>
                <a:cubicBezTo>
                  <a:pt x="559" y="87"/>
                  <a:pt x="691" y="218"/>
                  <a:pt x="691" y="381"/>
                </a:cubicBezTo>
                <a:cubicBezTo>
                  <a:pt x="691" y="543"/>
                  <a:pt x="559" y="675"/>
                  <a:pt x="397" y="675"/>
                </a:cubicBezTo>
                <a:close/>
              </a:path>
            </a:pathLst>
          </a:custGeom>
          <a:solidFill>
            <a:srgbClr val="568484"/>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稻壳儿榴莲果果"/>
          <p:cNvSpPr>
            <a:spLocks noEditPoints="1"/>
          </p:cNvSpPr>
          <p:nvPr/>
        </p:nvSpPr>
        <p:spPr bwMode="auto">
          <a:xfrm rot="20700000">
            <a:off x="6179787" y="2167737"/>
            <a:ext cx="1458913" cy="2181225"/>
          </a:xfrm>
          <a:custGeom>
            <a:avLst/>
            <a:gdLst>
              <a:gd name="T0" fmla="*/ 1077 w 1078"/>
              <a:gd name="T1" fmla="*/ 1189 h 1612"/>
              <a:gd name="T2" fmla="*/ 1029 w 1078"/>
              <a:gd name="T3" fmla="*/ 881 h 1612"/>
              <a:gd name="T4" fmla="*/ 451 w 1078"/>
              <a:gd name="T5" fmla="*/ 133 h 1612"/>
              <a:gd name="T6" fmla="*/ 133 w 1078"/>
              <a:gd name="T7" fmla="*/ 0 h 1612"/>
              <a:gd name="T8" fmla="*/ 290 w 1078"/>
              <a:gd name="T9" fmla="*/ 356 h 1612"/>
              <a:gd name="T10" fmla="*/ 0 w 1078"/>
              <a:gd name="T11" fmla="*/ 798 h 1612"/>
              <a:gd name="T12" fmla="*/ 23 w 1078"/>
              <a:gd name="T13" fmla="*/ 809 h 1612"/>
              <a:gd name="T14" fmla="*/ 233 w 1078"/>
              <a:gd name="T15" fmla="*/ 1027 h 1612"/>
              <a:gd name="T16" fmla="*/ 278 w 1078"/>
              <a:gd name="T17" fmla="*/ 1213 h 1612"/>
              <a:gd name="T18" fmla="*/ 279 w 1078"/>
              <a:gd name="T19" fmla="*/ 1213 h 1612"/>
              <a:gd name="T20" fmla="*/ 678 w 1078"/>
              <a:gd name="T21" fmla="*/ 1612 h 1612"/>
              <a:gd name="T22" fmla="*/ 1078 w 1078"/>
              <a:gd name="T23" fmla="*/ 1221 h 1612"/>
              <a:gd name="T24" fmla="*/ 1078 w 1078"/>
              <a:gd name="T25" fmla="*/ 1213 h 1612"/>
              <a:gd name="T26" fmla="*/ 1077 w 1078"/>
              <a:gd name="T27" fmla="*/ 1189 h 1612"/>
              <a:gd name="T28" fmla="*/ 685 w 1078"/>
              <a:gd name="T29" fmla="*/ 1526 h 1612"/>
              <a:gd name="T30" fmla="*/ 390 w 1078"/>
              <a:gd name="T31" fmla="*/ 1232 h 1612"/>
              <a:gd name="T32" fmla="*/ 685 w 1078"/>
              <a:gd name="T33" fmla="*/ 938 h 1612"/>
              <a:gd name="T34" fmla="*/ 979 w 1078"/>
              <a:gd name="T35" fmla="*/ 1232 h 1612"/>
              <a:gd name="T36" fmla="*/ 685 w 1078"/>
              <a:gd name="T37" fmla="*/ 1526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8" h="1612">
                <a:moveTo>
                  <a:pt x="1077" y="1189"/>
                </a:moveTo>
                <a:cubicBezTo>
                  <a:pt x="1074" y="1083"/>
                  <a:pt x="1057" y="980"/>
                  <a:pt x="1029" y="881"/>
                </a:cubicBezTo>
                <a:cubicBezTo>
                  <a:pt x="939" y="564"/>
                  <a:pt x="729" y="297"/>
                  <a:pt x="451" y="133"/>
                </a:cubicBezTo>
                <a:cubicBezTo>
                  <a:pt x="353" y="75"/>
                  <a:pt x="246" y="30"/>
                  <a:pt x="133" y="0"/>
                </a:cubicBezTo>
                <a:cubicBezTo>
                  <a:pt x="230" y="88"/>
                  <a:pt x="290" y="215"/>
                  <a:pt x="290" y="356"/>
                </a:cubicBezTo>
                <a:cubicBezTo>
                  <a:pt x="290" y="553"/>
                  <a:pt x="171" y="724"/>
                  <a:pt x="0" y="798"/>
                </a:cubicBezTo>
                <a:cubicBezTo>
                  <a:pt x="8" y="802"/>
                  <a:pt x="15" y="805"/>
                  <a:pt x="23" y="809"/>
                </a:cubicBezTo>
                <a:cubicBezTo>
                  <a:pt x="114" y="857"/>
                  <a:pt x="188" y="934"/>
                  <a:pt x="233" y="1027"/>
                </a:cubicBezTo>
                <a:cubicBezTo>
                  <a:pt x="260" y="1084"/>
                  <a:pt x="276" y="1146"/>
                  <a:pt x="278" y="1213"/>
                </a:cubicBezTo>
                <a:cubicBezTo>
                  <a:pt x="279" y="1213"/>
                  <a:pt x="279" y="1213"/>
                  <a:pt x="279" y="1213"/>
                </a:cubicBezTo>
                <a:cubicBezTo>
                  <a:pt x="279" y="1434"/>
                  <a:pt x="458" y="1612"/>
                  <a:pt x="678" y="1612"/>
                </a:cubicBezTo>
                <a:cubicBezTo>
                  <a:pt x="896" y="1612"/>
                  <a:pt x="1074" y="1438"/>
                  <a:pt x="1078" y="1221"/>
                </a:cubicBezTo>
                <a:cubicBezTo>
                  <a:pt x="1078" y="1218"/>
                  <a:pt x="1078" y="1215"/>
                  <a:pt x="1078" y="1213"/>
                </a:cubicBezTo>
                <a:cubicBezTo>
                  <a:pt x="1078" y="1205"/>
                  <a:pt x="1078" y="1197"/>
                  <a:pt x="1077" y="1189"/>
                </a:cubicBezTo>
                <a:close/>
                <a:moveTo>
                  <a:pt x="685" y="1526"/>
                </a:moveTo>
                <a:cubicBezTo>
                  <a:pt x="522" y="1526"/>
                  <a:pt x="390" y="1394"/>
                  <a:pt x="390" y="1232"/>
                </a:cubicBezTo>
                <a:cubicBezTo>
                  <a:pt x="390" y="1070"/>
                  <a:pt x="522" y="938"/>
                  <a:pt x="685" y="938"/>
                </a:cubicBezTo>
                <a:cubicBezTo>
                  <a:pt x="847" y="938"/>
                  <a:pt x="979" y="1070"/>
                  <a:pt x="979" y="1232"/>
                </a:cubicBezTo>
                <a:cubicBezTo>
                  <a:pt x="979" y="1394"/>
                  <a:pt x="847" y="1526"/>
                  <a:pt x="685" y="1526"/>
                </a:cubicBezTo>
                <a:close/>
              </a:path>
            </a:pathLst>
          </a:custGeom>
          <a:solidFill>
            <a:srgbClr val="568484"/>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 name="稻壳儿榴莲果果"/>
          <p:cNvGrpSpPr/>
          <p:nvPr/>
        </p:nvGrpSpPr>
        <p:grpSpPr>
          <a:xfrm>
            <a:off x="5680723" y="2711428"/>
            <a:ext cx="267120" cy="390406"/>
            <a:chOff x="6258454" y="3849160"/>
            <a:chExt cx="330200" cy="482600"/>
          </a:xfrm>
          <a:solidFill>
            <a:srgbClr val="FD7A7D"/>
          </a:solidFill>
        </p:grpSpPr>
        <p:sp>
          <p:nvSpPr>
            <p:cNvPr id="8" name="稻壳儿榴莲果果"/>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稻壳儿榴莲果果"/>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0" name="稻壳儿榴莲果果"/>
          <p:cNvSpPr>
            <a:spLocks noEditPoints="1"/>
          </p:cNvSpPr>
          <p:nvPr/>
        </p:nvSpPr>
        <p:spPr bwMode="auto">
          <a:xfrm>
            <a:off x="6201762" y="5036324"/>
            <a:ext cx="401963" cy="39040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FD7A7D"/>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1" name="稻壳儿榴莲果果"/>
          <p:cNvGrpSpPr/>
          <p:nvPr/>
        </p:nvGrpSpPr>
        <p:grpSpPr>
          <a:xfrm>
            <a:off x="4747319" y="4178163"/>
            <a:ext cx="389121" cy="366006"/>
            <a:chOff x="8106304" y="3879322"/>
            <a:chExt cx="481012" cy="452438"/>
          </a:xfrm>
          <a:solidFill>
            <a:srgbClr val="568484"/>
          </a:solidFill>
        </p:grpSpPr>
        <p:sp>
          <p:nvSpPr>
            <p:cNvPr id="12" name="稻壳儿榴莲果果"/>
            <p:cNvSpPr>
              <a:spLocks noEditPoints="1"/>
            </p:cNvSpPr>
            <p:nvPr/>
          </p:nvSpPr>
          <p:spPr bwMode="auto">
            <a:xfrm>
              <a:off x="8166629" y="3939647"/>
              <a:ext cx="361950" cy="241300"/>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13" name="稻壳儿榴莲果果"/>
            <p:cNvSpPr>
              <a:spLocks noEditPoints="1"/>
            </p:cNvSpPr>
            <p:nvPr/>
          </p:nvSpPr>
          <p:spPr bwMode="auto">
            <a:xfrm>
              <a:off x="8106304" y="3879322"/>
              <a:ext cx="481012" cy="452438"/>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14" name="稻壳儿榴莲果果"/>
          <p:cNvSpPr>
            <a:spLocks noEditPoints="1"/>
          </p:cNvSpPr>
          <p:nvPr/>
        </p:nvSpPr>
        <p:spPr bwMode="auto">
          <a:xfrm>
            <a:off x="7080788" y="3576078"/>
            <a:ext cx="340320" cy="390405"/>
          </a:xfrm>
          <a:custGeom>
            <a:avLst/>
            <a:gdLst>
              <a:gd name="T0" fmla="*/ 104 w 112"/>
              <a:gd name="T1" fmla="*/ 20 h 128"/>
              <a:gd name="T2" fmla="*/ 100 w 112"/>
              <a:gd name="T3" fmla="*/ 5 h 128"/>
              <a:gd name="T4" fmla="*/ 92 w 112"/>
              <a:gd name="T5" fmla="*/ 0 h 128"/>
              <a:gd name="T6" fmla="*/ 20 w 112"/>
              <a:gd name="T7" fmla="*/ 0 h 128"/>
              <a:gd name="T8" fmla="*/ 12 w 112"/>
              <a:gd name="T9" fmla="*/ 5 h 128"/>
              <a:gd name="T10" fmla="*/ 8 w 112"/>
              <a:gd name="T11" fmla="*/ 20 h 128"/>
              <a:gd name="T12" fmla="*/ 0 w 112"/>
              <a:gd name="T13" fmla="*/ 28 h 128"/>
              <a:gd name="T14" fmla="*/ 0 w 112"/>
              <a:gd name="T15" fmla="*/ 40 h 128"/>
              <a:gd name="T16" fmla="*/ 8 w 112"/>
              <a:gd name="T17" fmla="*/ 48 h 128"/>
              <a:gd name="T18" fmla="*/ 12 w 112"/>
              <a:gd name="T19" fmla="*/ 48 h 128"/>
              <a:gd name="T20" fmla="*/ 12 w 112"/>
              <a:gd name="T21" fmla="*/ 49 h 128"/>
              <a:gd name="T22" fmla="*/ 20 w 112"/>
              <a:gd name="T23" fmla="*/ 121 h 128"/>
              <a:gd name="T24" fmla="*/ 28 w 112"/>
              <a:gd name="T25" fmla="*/ 128 h 128"/>
              <a:gd name="T26" fmla="*/ 84 w 112"/>
              <a:gd name="T27" fmla="*/ 128 h 128"/>
              <a:gd name="T28" fmla="*/ 92 w 112"/>
              <a:gd name="T29" fmla="*/ 121 h 128"/>
              <a:gd name="T30" fmla="*/ 100 w 112"/>
              <a:gd name="T31" fmla="*/ 49 h 128"/>
              <a:gd name="T32" fmla="*/ 100 w 112"/>
              <a:gd name="T33" fmla="*/ 48 h 128"/>
              <a:gd name="T34" fmla="*/ 104 w 112"/>
              <a:gd name="T35" fmla="*/ 48 h 128"/>
              <a:gd name="T36" fmla="*/ 112 w 112"/>
              <a:gd name="T37" fmla="*/ 40 h 128"/>
              <a:gd name="T38" fmla="*/ 112 w 112"/>
              <a:gd name="T39" fmla="*/ 28 h 128"/>
              <a:gd name="T40" fmla="*/ 104 w 112"/>
              <a:gd name="T41" fmla="*/ 20 h 128"/>
              <a:gd name="T42" fmla="*/ 20 w 112"/>
              <a:gd name="T43" fmla="*/ 8 h 128"/>
              <a:gd name="T44" fmla="*/ 92 w 112"/>
              <a:gd name="T45" fmla="*/ 8 h 128"/>
              <a:gd name="T46" fmla="*/ 96 w 112"/>
              <a:gd name="T47" fmla="*/ 20 h 128"/>
              <a:gd name="T48" fmla="*/ 16 w 112"/>
              <a:gd name="T49" fmla="*/ 20 h 128"/>
              <a:gd name="T50" fmla="*/ 20 w 112"/>
              <a:gd name="T51" fmla="*/ 8 h 128"/>
              <a:gd name="T52" fmla="*/ 28 w 112"/>
              <a:gd name="T53" fmla="*/ 120 h 128"/>
              <a:gd name="T54" fmla="*/ 27 w 112"/>
              <a:gd name="T55" fmla="*/ 108 h 128"/>
              <a:gd name="T56" fmla="*/ 85 w 112"/>
              <a:gd name="T57" fmla="*/ 108 h 128"/>
              <a:gd name="T58" fmla="*/ 84 w 112"/>
              <a:gd name="T59" fmla="*/ 120 h 128"/>
              <a:gd name="T60" fmla="*/ 28 w 112"/>
              <a:gd name="T61" fmla="*/ 120 h 128"/>
              <a:gd name="T62" fmla="*/ 86 w 112"/>
              <a:gd name="T63" fmla="*/ 104 h 128"/>
              <a:gd name="T64" fmla="*/ 26 w 112"/>
              <a:gd name="T65" fmla="*/ 104 h 128"/>
              <a:gd name="T66" fmla="*/ 22 w 112"/>
              <a:gd name="T67" fmla="*/ 64 h 128"/>
              <a:gd name="T68" fmla="*/ 90 w 112"/>
              <a:gd name="T69" fmla="*/ 64 h 128"/>
              <a:gd name="T70" fmla="*/ 86 w 112"/>
              <a:gd name="T71" fmla="*/ 104 h 128"/>
              <a:gd name="T72" fmla="*/ 91 w 112"/>
              <a:gd name="T73" fmla="*/ 60 h 128"/>
              <a:gd name="T74" fmla="*/ 21 w 112"/>
              <a:gd name="T75" fmla="*/ 60 h 128"/>
              <a:gd name="T76" fmla="*/ 20 w 112"/>
              <a:gd name="T77" fmla="*/ 48 h 128"/>
              <a:gd name="T78" fmla="*/ 92 w 112"/>
              <a:gd name="T79" fmla="*/ 48 h 128"/>
              <a:gd name="T80" fmla="*/ 91 w 112"/>
              <a:gd name="T81" fmla="*/ 60 h 128"/>
              <a:gd name="T82" fmla="*/ 104 w 112"/>
              <a:gd name="T83" fmla="*/ 40 h 128"/>
              <a:gd name="T84" fmla="*/ 8 w 112"/>
              <a:gd name="T85" fmla="*/ 40 h 128"/>
              <a:gd name="T86" fmla="*/ 8 w 112"/>
              <a:gd name="T87" fmla="*/ 28 h 128"/>
              <a:gd name="T88" fmla="*/ 104 w 112"/>
              <a:gd name="T89" fmla="*/ 28 h 128"/>
              <a:gd name="T90" fmla="*/ 104 w 112"/>
              <a:gd name="T91"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 h="128">
                <a:moveTo>
                  <a:pt x="104" y="20"/>
                </a:moveTo>
                <a:cubicBezTo>
                  <a:pt x="100" y="5"/>
                  <a:pt x="100" y="5"/>
                  <a:pt x="100" y="5"/>
                </a:cubicBezTo>
                <a:cubicBezTo>
                  <a:pt x="99" y="2"/>
                  <a:pt x="95" y="0"/>
                  <a:pt x="92" y="0"/>
                </a:cubicBezTo>
                <a:cubicBezTo>
                  <a:pt x="20" y="0"/>
                  <a:pt x="20" y="0"/>
                  <a:pt x="20" y="0"/>
                </a:cubicBezTo>
                <a:cubicBezTo>
                  <a:pt x="17" y="0"/>
                  <a:pt x="13" y="2"/>
                  <a:pt x="12" y="5"/>
                </a:cubicBezTo>
                <a:cubicBezTo>
                  <a:pt x="8" y="20"/>
                  <a:pt x="8" y="20"/>
                  <a:pt x="8" y="20"/>
                </a:cubicBezTo>
                <a:cubicBezTo>
                  <a:pt x="3" y="20"/>
                  <a:pt x="0" y="24"/>
                  <a:pt x="0" y="28"/>
                </a:cubicBezTo>
                <a:cubicBezTo>
                  <a:pt x="0" y="40"/>
                  <a:pt x="0" y="40"/>
                  <a:pt x="0" y="40"/>
                </a:cubicBezTo>
                <a:cubicBezTo>
                  <a:pt x="0" y="44"/>
                  <a:pt x="4" y="48"/>
                  <a:pt x="8" y="48"/>
                </a:cubicBezTo>
                <a:cubicBezTo>
                  <a:pt x="12" y="48"/>
                  <a:pt x="12" y="48"/>
                  <a:pt x="12" y="48"/>
                </a:cubicBezTo>
                <a:cubicBezTo>
                  <a:pt x="12" y="48"/>
                  <a:pt x="12" y="49"/>
                  <a:pt x="12" y="49"/>
                </a:cubicBezTo>
                <a:cubicBezTo>
                  <a:pt x="20" y="121"/>
                  <a:pt x="20" y="121"/>
                  <a:pt x="20" y="121"/>
                </a:cubicBezTo>
                <a:cubicBezTo>
                  <a:pt x="20" y="125"/>
                  <a:pt x="24" y="128"/>
                  <a:pt x="28" y="128"/>
                </a:cubicBezTo>
                <a:cubicBezTo>
                  <a:pt x="84" y="128"/>
                  <a:pt x="84" y="128"/>
                  <a:pt x="84" y="128"/>
                </a:cubicBezTo>
                <a:cubicBezTo>
                  <a:pt x="88" y="128"/>
                  <a:pt x="92" y="125"/>
                  <a:pt x="92" y="121"/>
                </a:cubicBezTo>
                <a:cubicBezTo>
                  <a:pt x="100" y="49"/>
                  <a:pt x="100" y="49"/>
                  <a:pt x="100" y="49"/>
                </a:cubicBezTo>
                <a:cubicBezTo>
                  <a:pt x="100" y="49"/>
                  <a:pt x="100" y="48"/>
                  <a:pt x="100" y="48"/>
                </a:cubicBezTo>
                <a:cubicBezTo>
                  <a:pt x="104" y="48"/>
                  <a:pt x="104" y="48"/>
                  <a:pt x="104" y="48"/>
                </a:cubicBezTo>
                <a:cubicBezTo>
                  <a:pt x="108" y="48"/>
                  <a:pt x="112" y="44"/>
                  <a:pt x="112" y="40"/>
                </a:cubicBezTo>
                <a:cubicBezTo>
                  <a:pt x="112" y="28"/>
                  <a:pt x="112" y="28"/>
                  <a:pt x="112" y="28"/>
                </a:cubicBezTo>
                <a:cubicBezTo>
                  <a:pt x="112" y="24"/>
                  <a:pt x="109" y="20"/>
                  <a:pt x="104" y="20"/>
                </a:cubicBezTo>
                <a:close/>
                <a:moveTo>
                  <a:pt x="20" y="8"/>
                </a:moveTo>
                <a:cubicBezTo>
                  <a:pt x="92" y="8"/>
                  <a:pt x="92" y="8"/>
                  <a:pt x="92" y="8"/>
                </a:cubicBezTo>
                <a:cubicBezTo>
                  <a:pt x="96" y="20"/>
                  <a:pt x="96" y="20"/>
                  <a:pt x="96" y="20"/>
                </a:cubicBezTo>
                <a:cubicBezTo>
                  <a:pt x="16" y="20"/>
                  <a:pt x="16" y="20"/>
                  <a:pt x="16" y="20"/>
                </a:cubicBezTo>
                <a:lnTo>
                  <a:pt x="20" y="8"/>
                </a:lnTo>
                <a:close/>
                <a:moveTo>
                  <a:pt x="28" y="120"/>
                </a:moveTo>
                <a:cubicBezTo>
                  <a:pt x="27" y="108"/>
                  <a:pt x="27" y="108"/>
                  <a:pt x="27" y="108"/>
                </a:cubicBezTo>
                <a:cubicBezTo>
                  <a:pt x="85" y="108"/>
                  <a:pt x="85" y="108"/>
                  <a:pt x="85" y="108"/>
                </a:cubicBezTo>
                <a:cubicBezTo>
                  <a:pt x="84" y="120"/>
                  <a:pt x="84" y="120"/>
                  <a:pt x="84" y="120"/>
                </a:cubicBezTo>
                <a:lnTo>
                  <a:pt x="28" y="120"/>
                </a:lnTo>
                <a:close/>
                <a:moveTo>
                  <a:pt x="86" y="104"/>
                </a:moveTo>
                <a:cubicBezTo>
                  <a:pt x="26" y="104"/>
                  <a:pt x="26" y="104"/>
                  <a:pt x="26" y="104"/>
                </a:cubicBezTo>
                <a:cubicBezTo>
                  <a:pt x="22" y="64"/>
                  <a:pt x="22" y="64"/>
                  <a:pt x="22" y="64"/>
                </a:cubicBezTo>
                <a:cubicBezTo>
                  <a:pt x="90" y="64"/>
                  <a:pt x="90" y="64"/>
                  <a:pt x="90" y="64"/>
                </a:cubicBezTo>
                <a:lnTo>
                  <a:pt x="86" y="104"/>
                </a:lnTo>
                <a:close/>
                <a:moveTo>
                  <a:pt x="91" y="60"/>
                </a:moveTo>
                <a:cubicBezTo>
                  <a:pt x="21" y="60"/>
                  <a:pt x="21" y="60"/>
                  <a:pt x="21" y="60"/>
                </a:cubicBezTo>
                <a:cubicBezTo>
                  <a:pt x="20" y="48"/>
                  <a:pt x="20" y="48"/>
                  <a:pt x="20" y="48"/>
                </a:cubicBezTo>
                <a:cubicBezTo>
                  <a:pt x="92" y="48"/>
                  <a:pt x="92" y="48"/>
                  <a:pt x="92" y="48"/>
                </a:cubicBezTo>
                <a:lnTo>
                  <a:pt x="91" y="60"/>
                </a:lnTo>
                <a:close/>
                <a:moveTo>
                  <a:pt x="104" y="40"/>
                </a:moveTo>
                <a:cubicBezTo>
                  <a:pt x="8" y="40"/>
                  <a:pt x="8" y="40"/>
                  <a:pt x="8" y="40"/>
                </a:cubicBezTo>
                <a:cubicBezTo>
                  <a:pt x="8" y="28"/>
                  <a:pt x="8" y="28"/>
                  <a:pt x="8" y="28"/>
                </a:cubicBezTo>
                <a:cubicBezTo>
                  <a:pt x="104" y="28"/>
                  <a:pt x="104" y="28"/>
                  <a:pt x="104" y="28"/>
                </a:cubicBezTo>
                <a:lnTo>
                  <a:pt x="104" y="40"/>
                </a:lnTo>
                <a:close/>
              </a:path>
            </a:pathLst>
          </a:custGeom>
          <a:solidFill>
            <a:srgbClr val="56848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稻壳儿榴莲果果"/>
          <p:cNvSpPr/>
          <p:nvPr/>
        </p:nvSpPr>
        <p:spPr>
          <a:xfrm>
            <a:off x="8057411" y="2529303"/>
            <a:ext cx="253218" cy="253218"/>
          </a:xfrm>
          <a:prstGeom prst="donut">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稻壳儿榴莲果果"/>
          <p:cNvSpPr/>
          <p:nvPr/>
        </p:nvSpPr>
        <p:spPr>
          <a:xfrm>
            <a:off x="3873777" y="2565787"/>
            <a:ext cx="253218" cy="253218"/>
          </a:xfrm>
          <a:prstGeom prst="donut">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稻壳儿榴莲果果"/>
          <p:cNvSpPr/>
          <p:nvPr/>
        </p:nvSpPr>
        <p:spPr>
          <a:xfrm>
            <a:off x="8057411" y="4435689"/>
            <a:ext cx="253218" cy="253218"/>
          </a:xfrm>
          <a:prstGeom prst="donut">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稻壳儿榴莲果果"/>
          <p:cNvSpPr/>
          <p:nvPr/>
        </p:nvSpPr>
        <p:spPr>
          <a:xfrm>
            <a:off x="3873777" y="4472173"/>
            <a:ext cx="253218" cy="253218"/>
          </a:xfrm>
          <a:prstGeom prst="donut">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8"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
        <p:nvSpPr>
          <p:cNvPr id="29" name="稻壳儿榴莲果果"/>
          <p:cNvSpPr>
            <a:spLocks noChangeArrowheads="1"/>
          </p:cNvSpPr>
          <p:nvPr/>
        </p:nvSpPr>
        <p:spPr bwMode="auto">
          <a:xfrm>
            <a:off x="8351965" y="2688594"/>
            <a:ext cx="257511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30" name="稻壳儿榴莲果果"/>
          <p:cNvSpPr txBox="1"/>
          <p:nvPr/>
        </p:nvSpPr>
        <p:spPr>
          <a:xfrm>
            <a:off x="8351965" y="2443967"/>
            <a:ext cx="2224595" cy="338554"/>
          </a:xfrm>
          <a:prstGeom prst="rect">
            <a:avLst/>
          </a:prstGeom>
          <a:noFill/>
        </p:spPr>
        <p:txBody>
          <a:bodyPr wrap="square" rtlCol="0">
            <a:spAutoFit/>
          </a:bodyPr>
          <a:lstStyle/>
          <a:p>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1" name="稻壳儿榴莲果果"/>
          <p:cNvSpPr>
            <a:spLocks noChangeArrowheads="1"/>
          </p:cNvSpPr>
          <p:nvPr/>
        </p:nvSpPr>
        <p:spPr bwMode="auto">
          <a:xfrm>
            <a:off x="8351965" y="4620137"/>
            <a:ext cx="257511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32" name="稻壳儿榴莲果果"/>
          <p:cNvSpPr txBox="1"/>
          <p:nvPr/>
        </p:nvSpPr>
        <p:spPr>
          <a:xfrm>
            <a:off x="8351965" y="4375510"/>
            <a:ext cx="2224595" cy="338554"/>
          </a:xfrm>
          <a:prstGeom prst="rect">
            <a:avLst/>
          </a:prstGeom>
          <a:noFill/>
        </p:spPr>
        <p:txBody>
          <a:bodyPr wrap="square" rtlCol="0">
            <a:spAutoFit/>
          </a:bodyPr>
          <a:lstStyle/>
          <a:p>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3" name="稻壳儿榴莲果果"/>
          <p:cNvSpPr>
            <a:spLocks noChangeArrowheads="1"/>
          </p:cNvSpPr>
          <p:nvPr/>
        </p:nvSpPr>
        <p:spPr bwMode="auto">
          <a:xfrm>
            <a:off x="1264958" y="2740287"/>
            <a:ext cx="257511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34" name="稻壳儿榴莲果果"/>
          <p:cNvSpPr txBox="1"/>
          <p:nvPr/>
        </p:nvSpPr>
        <p:spPr>
          <a:xfrm>
            <a:off x="1615478" y="2495660"/>
            <a:ext cx="2224595" cy="338554"/>
          </a:xfrm>
          <a:prstGeom prst="rect">
            <a:avLst/>
          </a:prstGeom>
          <a:noFill/>
        </p:spPr>
        <p:txBody>
          <a:bodyPr wrap="square" rtlCol="0">
            <a:spAutoFit/>
          </a:bodyPr>
          <a:lstStyle/>
          <a:p>
            <a:pPr algn="r"/>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7" name="稻壳儿榴莲果果"/>
          <p:cNvSpPr>
            <a:spLocks noChangeArrowheads="1"/>
          </p:cNvSpPr>
          <p:nvPr/>
        </p:nvSpPr>
        <p:spPr bwMode="auto">
          <a:xfrm>
            <a:off x="1264958" y="4620137"/>
            <a:ext cx="257511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38" name="稻壳儿榴莲果果"/>
          <p:cNvSpPr txBox="1"/>
          <p:nvPr/>
        </p:nvSpPr>
        <p:spPr>
          <a:xfrm>
            <a:off x="1615478" y="4375510"/>
            <a:ext cx="2224595" cy="338554"/>
          </a:xfrm>
          <a:prstGeom prst="rect">
            <a:avLst/>
          </a:prstGeom>
          <a:noFill/>
        </p:spPr>
        <p:txBody>
          <a:bodyPr wrap="square" rtlCol="0">
            <a:spAutoFit/>
          </a:bodyPr>
          <a:lstStyle/>
          <a:p>
            <a:pPr algn="r"/>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1263671048"/>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a:spLocks/>
          </p:cNvSpPr>
          <p:nvPr/>
        </p:nvSpPr>
        <p:spPr bwMode="auto">
          <a:xfrm>
            <a:off x="1769744" y="3672058"/>
            <a:ext cx="323997" cy="279817"/>
          </a:xfrm>
          <a:custGeom>
            <a:avLst/>
            <a:gdLst>
              <a:gd name="T0" fmla="*/ 0 w 133"/>
              <a:gd name="T1" fmla="*/ 0 h 113"/>
              <a:gd name="T2" fmla="*/ 133 w 133"/>
              <a:gd name="T3" fmla="*/ 1 h 113"/>
              <a:gd name="T4" fmla="*/ 85 w 133"/>
              <a:gd name="T5" fmla="*/ 41 h 113"/>
              <a:gd name="T6" fmla="*/ 0 w 133"/>
              <a:gd name="T7" fmla="*/ 113 h 113"/>
              <a:gd name="T8" fmla="*/ 0 w 133"/>
              <a:gd name="T9" fmla="*/ 0 h 113"/>
            </a:gdLst>
            <a:ahLst/>
            <a:cxnLst>
              <a:cxn ang="0">
                <a:pos x="T0" y="T1"/>
              </a:cxn>
              <a:cxn ang="0">
                <a:pos x="T2" y="T3"/>
              </a:cxn>
              <a:cxn ang="0">
                <a:pos x="T4" y="T5"/>
              </a:cxn>
              <a:cxn ang="0">
                <a:pos x="T6" y="T7"/>
              </a:cxn>
              <a:cxn ang="0">
                <a:pos x="T8" y="T9"/>
              </a:cxn>
            </a:cxnLst>
            <a:rect l="0" t="0" r="r" b="b"/>
            <a:pathLst>
              <a:path w="133" h="113">
                <a:moveTo>
                  <a:pt x="0" y="0"/>
                </a:moveTo>
                <a:lnTo>
                  <a:pt x="133" y="1"/>
                </a:lnTo>
                <a:lnTo>
                  <a:pt x="85" y="41"/>
                </a:lnTo>
                <a:lnTo>
                  <a:pt x="0" y="113"/>
                </a:lnTo>
                <a:lnTo>
                  <a:pt x="0" y="0"/>
                </a:lnTo>
                <a:close/>
              </a:path>
            </a:pathLst>
          </a:custGeom>
          <a:solidFill>
            <a:srgbClr val="FC525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稻壳儿榴莲果果"/>
          <p:cNvSpPr>
            <a:spLocks/>
          </p:cNvSpPr>
          <p:nvPr/>
        </p:nvSpPr>
        <p:spPr bwMode="auto">
          <a:xfrm>
            <a:off x="1769744" y="2336800"/>
            <a:ext cx="1389256" cy="1384349"/>
          </a:xfrm>
          <a:custGeom>
            <a:avLst/>
            <a:gdLst>
              <a:gd name="connsiteX0" fmla="*/ 93271 w 1389256"/>
              <a:gd name="connsiteY0" fmla="*/ 78545 h 1384349"/>
              <a:gd name="connsiteX1" fmla="*/ 93271 w 1389256"/>
              <a:gd name="connsiteY1" fmla="*/ 1310715 h 1384349"/>
              <a:gd name="connsiteX2" fmla="*/ 1291076 w 1389256"/>
              <a:gd name="connsiteY2" fmla="*/ 1310715 h 1384349"/>
              <a:gd name="connsiteX3" fmla="*/ 1291076 w 1389256"/>
              <a:gd name="connsiteY3" fmla="*/ 395810 h 1384349"/>
              <a:gd name="connsiteX4" fmla="*/ 1278829 w 1389256"/>
              <a:gd name="connsiteY4" fmla="*/ 312190 h 1384349"/>
              <a:gd name="connsiteX5" fmla="*/ 1249435 w 1389256"/>
              <a:gd name="connsiteY5" fmla="*/ 235948 h 1384349"/>
              <a:gd name="connsiteX6" fmla="*/ 1200445 w 1389256"/>
              <a:gd name="connsiteY6" fmla="*/ 172003 h 1384349"/>
              <a:gd name="connsiteX7" fmla="*/ 1136758 w 1389256"/>
              <a:gd name="connsiteY7" fmla="*/ 122815 h 1384349"/>
              <a:gd name="connsiteX8" fmla="*/ 1060823 w 1389256"/>
              <a:gd name="connsiteY8" fmla="*/ 88383 h 1384349"/>
              <a:gd name="connsiteX9" fmla="*/ 975091 w 1389256"/>
              <a:gd name="connsiteY9" fmla="*/ 78545 h 1384349"/>
              <a:gd name="connsiteX10" fmla="*/ 0 w 1389256"/>
              <a:gd name="connsiteY10" fmla="*/ 0 h 1384349"/>
              <a:gd name="connsiteX11" fmla="*/ 1025345 w 1389256"/>
              <a:gd name="connsiteY11" fmla="*/ 0 h 1384349"/>
              <a:gd name="connsiteX12" fmla="*/ 1106487 w 1389256"/>
              <a:gd name="connsiteY12" fmla="*/ 12229 h 1384349"/>
              <a:gd name="connsiteX13" fmla="*/ 1185171 w 1389256"/>
              <a:gd name="connsiteY13" fmla="*/ 39134 h 1384349"/>
              <a:gd name="connsiteX14" fmla="*/ 1254019 w 1389256"/>
              <a:gd name="connsiteY14" fmla="*/ 78267 h 1384349"/>
              <a:gd name="connsiteX15" fmla="*/ 1310573 w 1389256"/>
              <a:gd name="connsiteY15" fmla="*/ 134522 h 1384349"/>
              <a:gd name="connsiteX16" fmla="*/ 1352373 w 1389256"/>
              <a:gd name="connsiteY16" fmla="*/ 203005 h 1384349"/>
              <a:gd name="connsiteX17" fmla="*/ 1381880 w 1389256"/>
              <a:gd name="connsiteY17" fmla="*/ 281272 h 1384349"/>
              <a:gd name="connsiteX18" fmla="*/ 1389256 w 1389256"/>
              <a:gd name="connsiteY18" fmla="*/ 364431 h 1384349"/>
              <a:gd name="connsiteX19" fmla="*/ 1389256 w 1389256"/>
              <a:gd name="connsiteY19" fmla="*/ 1384349 h 1384349"/>
              <a:gd name="connsiteX20" fmla="*/ 0 w 1389256"/>
              <a:gd name="connsiteY20" fmla="*/ 1384349 h 13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9256" h="1384349">
                <a:moveTo>
                  <a:pt x="93271" y="78545"/>
                </a:moveTo>
                <a:lnTo>
                  <a:pt x="93271" y="1310715"/>
                </a:lnTo>
                <a:lnTo>
                  <a:pt x="1291076" y="1310715"/>
                </a:lnTo>
                <a:lnTo>
                  <a:pt x="1291076" y="395810"/>
                </a:lnTo>
                <a:lnTo>
                  <a:pt x="1278829" y="312190"/>
                </a:lnTo>
                <a:lnTo>
                  <a:pt x="1249435" y="235948"/>
                </a:lnTo>
                <a:lnTo>
                  <a:pt x="1200445" y="172003"/>
                </a:lnTo>
                <a:lnTo>
                  <a:pt x="1136758" y="122815"/>
                </a:lnTo>
                <a:lnTo>
                  <a:pt x="1060823" y="88383"/>
                </a:lnTo>
                <a:lnTo>
                  <a:pt x="975091" y="78545"/>
                </a:lnTo>
                <a:close/>
                <a:moveTo>
                  <a:pt x="0" y="0"/>
                </a:moveTo>
                <a:lnTo>
                  <a:pt x="1025345" y="0"/>
                </a:lnTo>
                <a:lnTo>
                  <a:pt x="1106487" y="12229"/>
                </a:lnTo>
                <a:lnTo>
                  <a:pt x="1185171" y="39134"/>
                </a:lnTo>
                <a:lnTo>
                  <a:pt x="1254019" y="78267"/>
                </a:lnTo>
                <a:lnTo>
                  <a:pt x="1310573" y="134522"/>
                </a:lnTo>
                <a:lnTo>
                  <a:pt x="1352373" y="203005"/>
                </a:lnTo>
                <a:lnTo>
                  <a:pt x="1381880" y="281272"/>
                </a:lnTo>
                <a:lnTo>
                  <a:pt x="1389256" y="364431"/>
                </a:lnTo>
                <a:lnTo>
                  <a:pt x="1389256" y="1384349"/>
                </a:lnTo>
                <a:lnTo>
                  <a:pt x="0" y="1384349"/>
                </a:lnTo>
                <a:close/>
              </a:path>
            </a:pathLst>
          </a:custGeom>
          <a:solidFill>
            <a:srgbClr val="FD7A7D"/>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5" name="稻壳儿榴莲果果"/>
          <p:cNvSpPr>
            <a:spLocks/>
          </p:cNvSpPr>
          <p:nvPr/>
        </p:nvSpPr>
        <p:spPr bwMode="auto">
          <a:xfrm>
            <a:off x="4116265" y="3672058"/>
            <a:ext cx="328904" cy="279817"/>
          </a:xfrm>
          <a:custGeom>
            <a:avLst/>
            <a:gdLst>
              <a:gd name="T0" fmla="*/ 0 w 133"/>
              <a:gd name="T1" fmla="*/ 0 h 113"/>
              <a:gd name="T2" fmla="*/ 133 w 133"/>
              <a:gd name="T3" fmla="*/ 1 h 113"/>
              <a:gd name="T4" fmla="*/ 84 w 133"/>
              <a:gd name="T5" fmla="*/ 41 h 113"/>
              <a:gd name="T6" fmla="*/ 0 w 133"/>
              <a:gd name="T7" fmla="*/ 113 h 113"/>
              <a:gd name="T8" fmla="*/ 0 w 133"/>
              <a:gd name="T9" fmla="*/ 0 h 113"/>
            </a:gdLst>
            <a:ahLst/>
            <a:cxnLst>
              <a:cxn ang="0">
                <a:pos x="T0" y="T1"/>
              </a:cxn>
              <a:cxn ang="0">
                <a:pos x="T2" y="T3"/>
              </a:cxn>
              <a:cxn ang="0">
                <a:pos x="T4" y="T5"/>
              </a:cxn>
              <a:cxn ang="0">
                <a:pos x="T6" y="T7"/>
              </a:cxn>
              <a:cxn ang="0">
                <a:pos x="T8" y="T9"/>
              </a:cxn>
            </a:cxnLst>
            <a:rect l="0" t="0" r="r" b="b"/>
            <a:pathLst>
              <a:path w="133" h="113">
                <a:moveTo>
                  <a:pt x="0" y="0"/>
                </a:moveTo>
                <a:lnTo>
                  <a:pt x="133" y="1"/>
                </a:lnTo>
                <a:lnTo>
                  <a:pt x="84" y="41"/>
                </a:lnTo>
                <a:lnTo>
                  <a:pt x="0" y="113"/>
                </a:lnTo>
                <a:lnTo>
                  <a:pt x="0" y="0"/>
                </a:lnTo>
                <a:close/>
              </a:path>
            </a:pathLst>
          </a:custGeom>
          <a:solidFill>
            <a:srgbClr val="476E6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稻壳儿榴莲果果"/>
          <p:cNvSpPr>
            <a:spLocks/>
          </p:cNvSpPr>
          <p:nvPr/>
        </p:nvSpPr>
        <p:spPr bwMode="auto">
          <a:xfrm>
            <a:off x="4116265" y="2336800"/>
            <a:ext cx="1384349" cy="1384349"/>
          </a:xfrm>
          <a:custGeom>
            <a:avLst/>
            <a:gdLst>
              <a:gd name="connsiteX0" fmla="*/ 88362 w 1384349"/>
              <a:gd name="connsiteY0" fmla="*/ 78545 h 1384349"/>
              <a:gd name="connsiteX1" fmla="*/ 88362 w 1384349"/>
              <a:gd name="connsiteY1" fmla="*/ 1310715 h 1384349"/>
              <a:gd name="connsiteX2" fmla="*/ 1295985 w 1384349"/>
              <a:gd name="connsiteY2" fmla="*/ 1310715 h 1384349"/>
              <a:gd name="connsiteX3" fmla="*/ 1295985 w 1384349"/>
              <a:gd name="connsiteY3" fmla="*/ 395810 h 1384349"/>
              <a:gd name="connsiteX4" fmla="*/ 1286127 w 1384349"/>
              <a:gd name="connsiteY4" fmla="*/ 312190 h 1384349"/>
              <a:gd name="connsiteX5" fmla="*/ 1251624 w 1384349"/>
              <a:gd name="connsiteY5" fmla="*/ 235948 h 1384349"/>
              <a:gd name="connsiteX6" fmla="*/ 1202333 w 1384349"/>
              <a:gd name="connsiteY6" fmla="*/ 172003 h 1384349"/>
              <a:gd name="connsiteX7" fmla="*/ 1138255 w 1384349"/>
              <a:gd name="connsiteY7" fmla="*/ 122815 h 1384349"/>
              <a:gd name="connsiteX8" fmla="*/ 1061854 w 1384349"/>
              <a:gd name="connsiteY8" fmla="*/ 88383 h 1384349"/>
              <a:gd name="connsiteX9" fmla="*/ 980525 w 1384349"/>
              <a:gd name="connsiteY9" fmla="*/ 78545 h 1384349"/>
              <a:gd name="connsiteX10" fmla="*/ 0 w 1384349"/>
              <a:gd name="connsiteY10" fmla="*/ 0 h 1384349"/>
              <a:gd name="connsiteX11" fmla="*/ 1023535 w 1384349"/>
              <a:gd name="connsiteY11" fmla="*/ 0 h 1384349"/>
              <a:gd name="connsiteX12" fmla="*/ 1106988 w 1384349"/>
              <a:gd name="connsiteY12" fmla="*/ 12229 h 1384349"/>
              <a:gd name="connsiteX13" fmla="*/ 1180624 w 1384349"/>
              <a:gd name="connsiteY13" fmla="*/ 39134 h 1384349"/>
              <a:gd name="connsiteX14" fmla="*/ 1249351 w 1384349"/>
              <a:gd name="connsiteY14" fmla="*/ 78267 h 1384349"/>
              <a:gd name="connsiteX15" fmla="*/ 1305805 w 1384349"/>
              <a:gd name="connsiteY15" fmla="*/ 134522 h 1384349"/>
              <a:gd name="connsiteX16" fmla="*/ 1349986 w 1384349"/>
              <a:gd name="connsiteY16" fmla="*/ 203005 h 1384349"/>
              <a:gd name="connsiteX17" fmla="*/ 1376986 w 1384349"/>
              <a:gd name="connsiteY17" fmla="*/ 281272 h 1384349"/>
              <a:gd name="connsiteX18" fmla="*/ 1384349 w 1384349"/>
              <a:gd name="connsiteY18" fmla="*/ 364431 h 1384349"/>
              <a:gd name="connsiteX19" fmla="*/ 1384349 w 1384349"/>
              <a:gd name="connsiteY19" fmla="*/ 1384349 h 1384349"/>
              <a:gd name="connsiteX20" fmla="*/ 0 w 1384349"/>
              <a:gd name="connsiteY20" fmla="*/ 1384349 h 13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4349" h="1384349">
                <a:moveTo>
                  <a:pt x="88362" y="78545"/>
                </a:moveTo>
                <a:lnTo>
                  <a:pt x="88362" y="1310715"/>
                </a:lnTo>
                <a:lnTo>
                  <a:pt x="1295985" y="1310715"/>
                </a:lnTo>
                <a:lnTo>
                  <a:pt x="1295985" y="395810"/>
                </a:lnTo>
                <a:lnTo>
                  <a:pt x="1286127" y="312190"/>
                </a:lnTo>
                <a:lnTo>
                  <a:pt x="1251624" y="235948"/>
                </a:lnTo>
                <a:lnTo>
                  <a:pt x="1202333" y="172003"/>
                </a:lnTo>
                <a:lnTo>
                  <a:pt x="1138255" y="122815"/>
                </a:lnTo>
                <a:lnTo>
                  <a:pt x="1061854" y="88383"/>
                </a:lnTo>
                <a:lnTo>
                  <a:pt x="980525" y="78545"/>
                </a:lnTo>
                <a:close/>
                <a:moveTo>
                  <a:pt x="0" y="0"/>
                </a:moveTo>
                <a:lnTo>
                  <a:pt x="1023535" y="0"/>
                </a:lnTo>
                <a:lnTo>
                  <a:pt x="1106988" y="12229"/>
                </a:lnTo>
                <a:lnTo>
                  <a:pt x="1180624" y="39134"/>
                </a:lnTo>
                <a:lnTo>
                  <a:pt x="1249351" y="78267"/>
                </a:lnTo>
                <a:lnTo>
                  <a:pt x="1305805" y="134522"/>
                </a:lnTo>
                <a:lnTo>
                  <a:pt x="1349986" y="203005"/>
                </a:lnTo>
                <a:lnTo>
                  <a:pt x="1376986" y="281272"/>
                </a:lnTo>
                <a:lnTo>
                  <a:pt x="1384349" y="364431"/>
                </a:lnTo>
                <a:lnTo>
                  <a:pt x="1384349" y="1384349"/>
                </a:lnTo>
                <a:lnTo>
                  <a:pt x="0" y="1384349"/>
                </a:lnTo>
                <a:close/>
              </a:path>
            </a:pathLst>
          </a:custGeom>
          <a:solidFill>
            <a:srgbClr val="568484"/>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8" name="稻壳儿榴莲果果"/>
          <p:cNvSpPr>
            <a:spLocks/>
          </p:cNvSpPr>
          <p:nvPr/>
        </p:nvSpPr>
        <p:spPr bwMode="auto">
          <a:xfrm>
            <a:off x="6457875" y="3672058"/>
            <a:ext cx="328904" cy="279817"/>
          </a:xfrm>
          <a:custGeom>
            <a:avLst/>
            <a:gdLst>
              <a:gd name="T0" fmla="*/ 0 w 133"/>
              <a:gd name="T1" fmla="*/ 0 h 113"/>
              <a:gd name="T2" fmla="*/ 133 w 133"/>
              <a:gd name="T3" fmla="*/ 1 h 113"/>
              <a:gd name="T4" fmla="*/ 84 w 133"/>
              <a:gd name="T5" fmla="*/ 41 h 113"/>
              <a:gd name="T6" fmla="*/ 0 w 133"/>
              <a:gd name="T7" fmla="*/ 113 h 113"/>
              <a:gd name="T8" fmla="*/ 0 w 133"/>
              <a:gd name="T9" fmla="*/ 0 h 113"/>
            </a:gdLst>
            <a:ahLst/>
            <a:cxnLst>
              <a:cxn ang="0">
                <a:pos x="T0" y="T1"/>
              </a:cxn>
              <a:cxn ang="0">
                <a:pos x="T2" y="T3"/>
              </a:cxn>
              <a:cxn ang="0">
                <a:pos x="T4" y="T5"/>
              </a:cxn>
              <a:cxn ang="0">
                <a:pos x="T6" y="T7"/>
              </a:cxn>
              <a:cxn ang="0">
                <a:pos x="T8" y="T9"/>
              </a:cxn>
            </a:cxnLst>
            <a:rect l="0" t="0" r="r" b="b"/>
            <a:pathLst>
              <a:path w="133" h="113">
                <a:moveTo>
                  <a:pt x="0" y="0"/>
                </a:moveTo>
                <a:lnTo>
                  <a:pt x="133" y="1"/>
                </a:lnTo>
                <a:lnTo>
                  <a:pt x="84" y="41"/>
                </a:lnTo>
                <a:lnTo>
                  <a:pt x="0" y="113"/>
                </a:lnTo>
                <a:lnTo>
                  <a:pt x="0" y="0"/>
                </a:lnTo>
                <a:close/>
              </a:path>
            </a:pathLst>
          </a:custGeom>
          <a:solidFill>
            <a:srgbClr val="FC525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稻壳儿榴莲果果"/>
          <p:cNvSpPr>
            <a:spLocks/>
          </p:cNvSpPr>
          <p:nvPr/>
        </p:nvSpPr>
        <p:spPr bwMode="auto">
          <a:xfrm>
            <a:off x="6457875" y="2336800"/>
            <a:ext cx="1389256" cy="1384349"/>
          </a:xfrm>
          <a:custGeom>
            <a:avLst/>
            <a:gdLst>
              <a:gd name="connsiteX0" fmla="*/ 98180 w 1389256"/>
              <a:gd name="connsiteY0" fmla="*/ 78545 h 1384349"/>
              <a:gd name="connsiteX1" fmla="*/ 98180 w 1389256"/>
              <a:gd name="connsiteY1" fmla="*/ 1310715 h 1384349"/>
              <a:gd name="connsiteX2" fmla="*/ 1295985 w 1389256"/>
              <a:gd name="connsiteY2" fmla="*/ 1310715 h 1384349"/>
              <a:gd name="connsiteX3" fmla="*/ 1295985 w 1389256"/>
              <a:gd name="connsiteY3" fmla="*/ 395810 h 1384349"/>
              <a:gd name="connsiteX4" fmla="*/ 1286187 w 1389256"/>
              <a:gd name="connsiteY4" fmla="*/ 312190 h 1384349"/>
              <a:gd name="connsiteX5" fmla="*/ 1251894 w 1389256"/>
              <a:gd name="connsiteY5" fmla="*/ 235948 h 1384349"/>
              <a:gd name="connsiteX6" fmla="*/ 1202904 w 1389256"/>
              <a:gd name="connsiteY6" fmla="*/ 172003 h 1384349"/>
              <a:gd name="connsiteX7" fmla="*/ 1139217 w 1389256"/>
              <a:gd name="connsiteY7" fmla="*/ 122815 h 1384349"/>
              <a:gd name="connsiteX8" fmla="*/ 1063283 w 1389256"/>
              <a:gd name="connsiteY8" fmla="*/ 88383 h 1384349"/>
              <a:gd name="connsiteX9" fmla="*/ 980000 w 1389256"/>
              <a:gd name="connsiteY9" fmla="*/ 78545 h 1384349"/>
              <a:gd name="connsiteX10" fmla="*/ 0 w 1389256"/>
              <a:gd name="connsiteY10" fmla="*/ 0 h 1384349"/>
              <a:gd name="connsiteX11" fmla="*/ 1023533 w 1389256"/>
              <a:gd name="connsiteY11" fmla="*/ 0 h 1384349"/>
              <a:gd name="connsiteX12" fmla="*/ 1106987 w 1389256"/>
              <a:gd name="connsiteY12" fmla="*/ 12229 h 1384349"/>
              <a:gd name="connsiteX13" fmla="*/ 1180622 w 1389256"/>
              <a:gd name="connsiteY13" fmla="*/ 39134 h 1384349"/>
              <a:gd name="connsiteX14" fmla="*/ 1249349 w 1389256"/>
              <a:gd name="connsiteY14" fmla="*/ 78267 h 1384349"/>
              <a:gd name="connsiteX15" fmla="*/ 1305803 w 1389256"/>
              <a:gd name="connsiteY15" fmla="*/ 134522 h 1384349"/>
              <a:gd name="connsiteX16" fmla="*/ 1349984 w 1389256"/>
              <a:gd name="connsiteY16" fmla="*/ 203005 h 1384349"/>
              <a:gd name="connsiteX17" fmla="*/ 1376984 w 1389256"/>
              <a:gd name="connsiteY17" fmla="*/ 281272 h 1384349"/>
              <a:gd name="connsiteX18" fmla="*/ 1389256 w 1389256"/>
              <a:gd name="connsiteY18" fmla="*/ 364431 h 1384349"/>
              <a:gd name="connsiteX19" fmla="*/ 1389256 w 1389256"/>
              <a:gd name="connsiteY19" fmla="*/ 1384349 h 1384349"/>
              <a:gd name="connsiteX20" fmla="*/ 0 w 1389256"/>
              <a:gd name="connsiteY20" fmla="*/ 1384349 h 13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9256" h="1384349">
                <a:moveTo>
                  <a:pt x="98180" y="78545"/>
                </a:moveTo>
                <a:lnTo>
                  <a:pt x="98180" y="1310715"/>
                </a:lnTo>
                <a:lnTo>
                  <a:pt x="1295985" y="1310715"/>
                </a:lnTo>
                <a:lnTo>
                  <a:pt x="1295985" y="395810"/>
                </a:lnTo>
                <a:lnTo>
                  <a:pt x="1286187" y="312190"/>
                </a:lnTo>
                <a:lnTo>
                  <a:pt x="1251894" y="235948"/>
                </a:lnTo>
                <a:lnTo>
                  <a:pt x="1202904" y="172003"/>
                </a:lnTo>
                <a:lnTo>
                  <a:pt x="1139217" y="122815"/>
                </a:lnTo>
                <a:lnTo>
                  <a:pt x="1063283" y="88383"/>
                </a:lnTo>
                <a:lnTo>
                  <a:pt x="980000" y="78545"/>
                </a:lnTo>
                <a:close/>
                <a:moveTo>
                  <a:pt x="0" y="0"/>
                </a:moveTo>
                <a:lnTo>
                  <a:pt x="1023533" y="0"/>
                </a:lnTo>
                <a:lnTo>
                  <a:pt x="1106987" y="12229"/>
                </a:lnTo>
                <a:lnTo>
                  <a:pt x="1180622" y="39134"/>
                </a:lnTo>
                <a:lnTo>
                  <a:pt x="1249349" y="78267"/>
                </a:lnTo>
                <a:lnTo>
                  <a:pt x="1305803" y="134522"/>
                </a:lnTo>
                <a:lnTo>
                  <a:pt x="1349984" y="203005"/>
                </a:lnTo>
                <a:lnTo>
                  <a:pt x="1376984" y="281272"/>
                </a:lnTo>
                <a:lnTo>
                  <a:pt x="1389256" y="364431"/>
                </a:lnTo>
                <a:lnTo>
                  <a:pt x="1389256" y="1384349"/>
                </a:lnTo>
                <a:lnTo>
                  <a:pt x="0" y="1384349"/>
                </a:lnTo>
                <a:close/>
              </a:path>
            </a:pathLst>
          </a:custGeom>
          <a:solidFill>
            <a:srgbClr val="FD7A7D"/>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11" name="稻壳儿榴莲果果"/>
          <p:cNvSpPr>
            <a:spLocks/>
          </p:cNvSpPr>
          <p:nvPr/>
        </p:nvSpPr>
        <p:spPr bwMode="auto">
          <a:xfrm>
            <a:off x="8804395" y="3672058"/>
            <a:ext cx="328904" cy="279817"/>
          </a:xfrm>
          <a:custGeom>
            <a:avLst/>
            <a:gdLst>
              <a:gd name="T0" fmla="*/ 0 w 133"/>
              <a:gd name="T1" fmla="*/ 0 h 113"/>
              <a:gd name="T2" fmla="*/ 133 w 133"/>
              <a:gd name="T3" fmla="*/ 1 h 113"/>
              <a:gd name="T4" fmla="*/ 86 w 133"/>
              <a:gd name="T5" fmla="*/ 41 h 113"/>
              <a:gd name="T6" fmla="*/ 0 w 133"/>
              <a:gd name="T7" fmla="*/ 113 h 113"/>
              <a:gd name="T8" fmla="*/ 0 w 133"/>
              <a:gd name="T9" fmla="*/ 0 h 113"/>
            </a:gdLst>
            <a:ahLst/>
            <a:cxnLst>
              <a:cxn ang="0">
                <a:pos x="T0" y="T1"/>
              </a:cxn>
              <a:cxn ang="0">
                <a:pos x="T2" y="T3"/>
              </a:cxn>
              <a:cxn ang="0">
                <a:pos x="T4" y="T5"/>
              </a:cxn>
              <a:cxn ang="0">
                <a:pos x="T6" y="T7"/>
              </a:cxn>
              <a:cxn ang="0">
                <a:pos x="T8" y="T9"/>
              </a:cxn>
            </a:cxnLst>
            <a:rect l="0" t="0" r="r" b="b"/>
            <a:pathLst>
              <a:path w="133" h="113">
                <a:moveTo>
                  <a:pt x="0" y="0"/>
                </a:moveTo>
                <a:lnTo>
                  <a:pt x="133" y="1"/>
                </a:lnTo>
                <a:lnTo>
                  <a:pt x="86" y="41"/>
                </a:lnTo>
                <a:lnTo>
                  <a:pt x="0" y="113"/>
                </a:lnTo>
                <a:lnTo>
                  <a:pt x="0" y="0"/>
                </a:lnTo>
                <a:close/>
              </a:path>
            </a:pathLst>
          </a:custGeom>
          <a:solidFill>
            <a:srgbClr val="476E6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稻壳儿榴莲果果"/>
          <p:cNvSpPr>
            <a:spLocks/>
          </p:cNvSpPr>
          <p:nvPr/>
        </p:nvSpPr>
        <p:spPr bwMode="auto">
          <a:xfrm>
            <a:off x="8804395" y="2336800"/>
            <a:ext cx="1389256" cy="1384349"/>
          </a:xfrm>
          <a:custGeom>
            <a:avLst/>
            <a:gdLst>
              <a:gd name="connsiteX0" fmla="*/ 93273 w 1389256"/>
              <a:gd name="connsiteY0" fmla="*/ 78545 h 1384349"/>
              <a:gd name="connsiteX1" fmla="*/ 93273 w 1389256"/>
              <a:gd name="connsiteY1" fmla="*/ 1310715 h 1384349"/>
              <a:gd name="connsiteX2" fmla="*/ 1295986 w 1389256"/>
              <a:gd name="connsiteY2" fmla="*/ 1310715 h 1384349"/>
              <a:gd name="connsiteX3" fmla="*/ 1295986 w 1389256"/>
              <a:gd name="connsiteY3" fmla="*/ 395810 h 1384349"/>
              <a:gd name="connsiteX4" fmla="*/ 1286148 w 1389256"/>
              <a:gd name="connsiteY4" fmla="*/ 312190 h 1384349"/>
              <a:gd name="connsiteX5" fmla="*/ 1254174 w 1389256"/>
              <a:gd name="connsiteY5" fmla="*/ 235948 h 1384349"/>
              <a:gd name="connsiteX6" fmla="*/ 1204983 w 1389256"/>
              <a:gd name="connsiteY6" fmla="*/ 172003 h 1384349"/>
              <a:gd name="connsiteX7" fmla="*/ 1141035 w 1389256"/>
              <a:gd name="connsiteY7" fmla="*/ 122815 h 1384349"/>
              <a:gd name="connsiteX8" fmla="*/ 1067249 w 1389256"/>
              <a:gd name="connsiteY8" fmla="*/ 88383 h 1384349"/>
              <a:gd name="connsiteX9" fmla="*/ 978706 w 1389256"/>
              <a:gd name="connsiteY9" fmla="*/ 78545 h 1384349"/>
              <a:gd name="connsiteX10" fmla="*/ 0 w 1389256"/>
              <a:gd name="connsiteY10" fmla="*/ 0 h 1384349"/>
              <a:gd name="connsiteX11" fmla="*/ 1025345 w 1389256"/>
              <a:gd name="connsiteY11" fmla="*/ 0 h 1384349"/>
              <a:gd name="connsiteX12" fmla="*/ 1106487 w 1389256"/>
              <a:gd name="connsiteY12" fmla="*/ 12229 h 1384349"/>
              <a:gd name="connsiteX13" fmla="*/ 1187629 w 1389256"/>
              <a:gd name="connsiteY13" fmla="*/ 39134 h 1384349"/>
              <a:gd name="connsiteX14" fmla="*/ 1254019 w 1389256"/>
              <a:gd name="connsiteY14" fmla="*/ 78267 h 1384349"/>
              <a:gd name="connsiteX15" fmla="*/ 1310573 w 1389256"/>
              <a:gd name="connsiteY15" fmla="*/ 134522 h 1384349"/>
              <a:gd name="connsiteX16" fmla="*/ 1352373 w 1389256"/>
              <a:gd name="connsiteY16" fmla="*/ 203005 h 1384349"/>
              <a:gd name="connsiteX17" fmla="*/ 1379421 w 1389256"/>
              <a:gd name="connsiteY17" fmla="*/ 281272 h 1384349"/>
              <a:gd name="connsiteX18" fmla="*/ 1389256 w 1389256"/>
              <a:gd name="connsiteY18" fmla="*/ 364431 h 1384349"/>
              <a:gd name="connsiteX19" fmla="*/ 1389256 w 1389256"/>
              <a:gd name="connsiteY19" fmla="*/ 1384349 h 1384349"/>
              <a:gd name="connsiteX20" fmla="*/ 0 w 1389256"/>
              <a:gd name="connsiteY20" fmla="*/ 1384349 h 138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9256" h="1384349">
                <a:moveTo>
                  <a:pt x="93273" y="78545"/>
                </a:moveTo>
                <a:lnTo>
                  <a:pt x="93273" y="1310715"/>
                </a:lnTo>
                <a:lnTo>
                  <a:pt x="1295986" y="1310715"/>
                </a:lnTo>
                <a:lnTo>
                  <a:pt x="1295986" y="395810"/>
                </a:lnTo>
                <a:lnTo>
                  <a:pt x="1286148" y="312190"/>
                </a:lnTo>
                <a:lnTo>
                  <a:pt x="1254174" y="235948"/>
                </a:lnTo>
                <a:lnTo>
                  <a:pt x="1204983" y="172003"/>
                </a:lnTo>
                <a:lnTo>
                  <a:pt x="1141035" y="122815"/>
                </a:lnTo>
                <a:lnTo>
                  <a:pt x="1067249" y="88383"/>
                </a:lnTo>
                <a:lnTo>
                  <a:pt x="978706" y="78545"/>
                </a:lnTo>
                <a:close/>
                <a:moveTo>
                  <a:pt x="0" y="0"/>
                </a:moveTo>
                <a:lnTo>
                  <a:pt x="1025345" y="0"/>
                </a:lnTo>
                <a:lnTo>
                  <a:pt x="1106487" y="12229"/>
                </a:lnTo>
                <a:lnTo>
                  <a:pt x="1187629" y="39134"/>
                </a:lnTo>
                <a:lnTo>
                  <a:pt x="1254019" y="78267"/>
                </a:lnTo>
                <a:lnTo>
                  <a:pt x="1310573" y="134522"/>
                </a:lnTo>
                <a:lnTo>
                  <a:pt x="1352373" y="203005"/>
                </a:lnTo>
                <a:lnTo>
                  <a:pt x="1379421" y="281272"/>
                </a:lnTo>
                <a:lnTo>
                  <a:pt x="1389256" y="364431"/>
                </a:lnTo>
                <a:lnTo>
                  <a:pt x="1389256" y="1384349"/>
                </a:lnTo>
                <a:lnTo>
                  <a:pt x="0" y="1384349"/>
                </a:lnTo>
                <a:close/>
              </a:path>
            </a:pathLst>
          </a:custGeom>
          <a:solidFill>
            <a:srgbClr val="568484"/>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a:p>
        </p:txBody>
      </p:sp>
      <p:sp>
        <p:nvSpPr>
          <p:cNvPr id="41" name="稻壳儿榴莲果果"/>
          <p:cNvSpPr/>
          <p:nvPr/>
        </p:nvSpPr>
        <p:spPr>
          <a:xfrm>
            <a:off x="1769744" y="4470400"/>
            <a:ext cx="8665012" cy="55880"/>
          </a:xfrm>
          <a:prstGeom prst="rect">
            <a:avLst/>
          </a:prstGeom>
          <a:pattFill prst="wd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稻壳儿榴莲果果"/>
          <p:cNvSpPr txBox="1"/>
          <p:nvPr/>
        </p:nvSpPr>
        <p:spPr>
          <a:xfrm>
            <a:off x="2048520" y="3208015"/>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7" name="稻壳儿榴莲果果"/>
          <p:cNvSpPr txBox="1"/>
          <p:nvPr/>
        </p:nvSpPr>
        <p:spPr>
          <a:xfrm>
            <a:off x="4363445" y="3208015"/>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8" name="稻壳儿榴莲果果"/>
          <p:cNvSpPr txBox="1"/>
          <p:nvPr/>
        </p:nvSpPr>
        <p:spPr>
          <a:xfrm>
            <a:off x="6707509" y="3208015"/>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9" name="稻壳儿榴莲果果"/>
          <p:cNvSpPr txBox="1"/>
          <p:nvPr/>
        </p:nvSpPr>
        <p:spPr>
          <a:xfrm>
            <a:off x="9054029" y="3208015"/>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0" name="稻壳儿榴莲果果"/>
          <p:cNvSpPr/>
          <p:nvPr/>
        </p:nvSpPr>
        <p:spPr>
          <a:xfrm>
            <a:off x="1696524" y="4382658"/>
            <a:ext cx="240338" cy="240338"/>
          </a:xfrm>
          <a:prstGeom prst="ellipse">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稻壳儿榴莲果果"/>
          <p:cNvSpPr/>
          <p:nvPr/>
        </p:nvSpPr>
        <p:spPr>
          <a:xfrm>
            <a:off x="4049297" y="4382658"/>
            <a:ext cx="240338" cy="240338"/>
          </a:xfrm>
          <a:prstGeom prst="ellipse">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稻壳儿榴莲果果"/>
          <p:cNvSpPr/>
          <p:nvPr/>
        </p:nvSpPr>
        <p:spPr>
          <a:xfrm>
            <a:off x="6402070" y="4382658"/>
            <a:ext cx="240338" cy="240338"/>
          </a:xfrm>
          <a:prstGeom prst="ellipse">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稻壳儿榴莲果果"/>
          <p:cNvSpPr/>
          <p:nvPr/>
        </p:nvSpPr>
        <p:spPr>
          <a:xfrm>
            <a:off x="8747783" y="4382658"/>
            <a:ext cx="240338" cy="240338"/>
          </a:xfrm>
          <a:prstGeom prst="ellipse">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8" name="Group 3"/>
          <p:cNvGrpSpPr/>
          <p:nvPr/>
        </p:nvGrpSpPr>
        <p:grpSpPr>
          <a:xfrm>
            <a:off x="2279693" y="2659351"/>
            <a:ext cx="423133" cy="374040"/>
            <a:chOff x="-1587" y="65088"/>
            <a:chExt cx="862013" cy="762000"/>
          </a:xfrm>
          <a:solidFill>
            <a:srgbClr val="FD7A7D"/>
          </a:solidFill>
        </p:grpSpPr>
        <p:sp>
          <p:nvSpPr>
            <p:cNvPr id="79" name="稻壳儿榴莲果果"/>
            <p:cNvSpPr>
              <a:spLocks noEditPoints="1"/>
            </p:cNvSpPr>
            <p:nvPr/>
          </p:nvSpPr>
          <p:spPr bwMode="auto">
            <a:xfrm>
              <a:off x="255588" y="65088"/>
              <a:ext cx="604838" cy="762000"/>
            </a:xfrm>
            <a:custGeom>
              <a:avLst/>
              <a:gdLst>
                <a:gd name="T0" fmla="*/ 96 w 178"/>
                <a:gd name="T1" fmla="*/ 16 h 224"/>
                <a:gd name="T2" fmla="*/ 96 w 178"/>
                <a:gd name="T3" fmla="*/ 16 h 224"/>
                <a:gd name="T4" fmla="*/ 94 w 178"/>
                <a:gd name="T5" fmla="*/ 16 h 224"/>
                <a:gd name="T6" fmla="*/ 86 w 178"/>
                <a:gd name="T7" fmla="*/ 76 h 224"/>
                <a:gd name="T8" fmla="*/ 133 w 178"/>
                <a:gd name="T9" fmla="*/ 76 h 224"/>
                <a:gd name="T10" fmla="*/ 162 w 178"/>
                <a:gd name="T11" fmla="*/ 106 h 224"/>
                <a:gd name="T12" fmla="*/ 154 w 178"/>
                <a:gd name="T13" fmla="*/ 179 h 224"/>
                <a:gd name="T14" fmla="*/ 125 w 178"/>
                <a:gd name="T15" fmla="*/ 208 h 224"/>
                <a:gd name="T16" fmla="*/ 44 w 178"/>
                <a:gd name="T17" fmla="*/ 208 h 224"/>
                <a:gd name="T18" fmla="*/ 16 w 178"/>
                <a:gd name="T19" fmla="*/ 179 h 224"/>
                <a:gd name="T20" fmla="*/ 16 w 178"/>
                <a:gd name="T21" fmla="*/ 106 h 224"/>
                <a:gd name="T22" fmla="*/ 75 w 178"/>
                <a:gd name="T23" fmla="*/ 20 h 224"/>
                <a:gd name="T24" fmla="*/ 94 w 178"/>
                <a:gd name="T25" fmla="*/ 16 h 224"/>
                <a:gd name="T26" fmla="*/ 94 w 178"/>
                <a:gd name="T27" fmla="*/ 0 h 224"/>
                <a:gd name="T28" fmla="*/ 94 w 178"/>
                <a:gd name="T29" fmla="*/ 0 h 224"/>
                <a:gd name="T30" fmla="*/ 94 w 178"/>
                <a:gd name="T31" fmla="*/ 0 h 224"/>
                <a:gd name="T32" fmla="*/ 69 w 178"/>
                <a:gd name="T33" fmla="*/ 5 h 224"/>
                <a:gd name="T34" fmla="*/ 28 w 178"/>
                <a:gd name="T35" fmla="*/ 49 h 224"/>
                <a:gd name="T36" fmla="*/ 0 w 178"/>
                <a:gd name="T37" fmla="*/ 106 h 224"/>
                <a:gd name="T38" fmla="*/ 0 w 178"/>
                <a:gd name="T39" fmla="*/ 179 h 224"/>
                <a:gd name="T40" fmla="*/ 44 w 178"/>
                <a:gd name="T41" fmla="*/ 224 h 224"/>
                <a:gd name="T42" fmla="*/ 125 w 178"/>
                <a:gd name="T43" fmla="*/ 224 h 224"/>
                <a:gd name="T44" fmla="*/ 170 w 178"/>
                <a:gd name="T45" fmla="*/ 180 h 224"/>
                <a:gd name="T46" fmla="*/ 178 w 178"/>
                <a:gd name="T47" fmla="*/ 107 h 224"/>
                <a:gd name="T48" fmla="*/ 178 w 178"/>
                <a:gd name="T49" fmla="*/ 106 h 224"/>
                <a:gd name="T50" fmla="*/ 133 w 178"/>
                <a:gd name="T51" fmla="*/ 60 h 224"/>
                <a:gd name="T52" fmla="*/ 105 w 178"/>
                <a:gd name="T53" fmla="*/ 60 h 224"/>
                <a:gd name="T54" fmla="*/ 110 w 178"/>
                <a:gd name="T55" fmla="*/ 19 h 224"/>
                <a:gd name="T56" fmla="*/ 110 w 178"/>
                <a:gd name="T57" fmla="*/ 16 h 224"/>
                <a:gd name="T58" fmla="*/ 94 w 178"/>
                <a:gd name="T5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224">
                  <a:moveTo>
                    <a:pt x="96" y="16"/>
                  </a:moveTo>
                  <a:cubicBezTo>
                    <a:pt x="96" y="16"/>
                    <a:pt x="96" y="16"/>
                    <a:pt x="96" y="16"/>
                  </a:cubicBezTo>
                  <a:moveTo>
                    <a:pt x="94" y="16"/>
                  </a:moveTo>
                  <a:cubicBezTo>
                    <a:pt x="86" y="76"/>
                    <a:pt x="86" y="76"/>
                    <a:pt x="86" y="76"/>
                  </a:cubicBezTo>
                  <a:cubicBezTo>
                    <a:pt x="133" y="76"/>
                    <a:pt x="133" y="76"/>
                    <a:pt x="133" y="76"/>
                  </a:cubicBezTo>
                  <a:cubicBezTo>
                    <a:pt x="149" y="76"/>
                    <a:pt x="162" y="89"/>
                    <a:pt x="162" y="106"/>
                  </a:cubicBezTo>
                  <a:cubicBezTo>
                    <a:pt x="154" y="179"/>
                    <a:pt x="154" y="179"/>
                    <a:pt x="154" y="179"/>
                  </a:cubicBezTo>
                  <a:cubicBezTo>
                    <a:pt x="154" y="195"/>
                    <a:pt x="141" y="208"/>
                    <a:pt x="125" y="208"/>
                  </a:cubicBezTo>
                  <a:cubicBezTo>
                    <a:pt x="44" y="208"/>
                    <a:pt x="44" y="208"/>
                    <a:pt x="44" y="208"/>
                  </a:cubicBezTo>
                  <a:cubicBezTo>
                    <a:pt x="28" y="208"/>
                    <a:pt x="16" y="195"/>
                    <a:pt x="16" y="179"/>
                  </a:cubicBezTo>
                  <a:cubicBezTo>
                    <a:pt x="16" y="106"/>
                    <a:pt x="16" y="106"/>
                    <a:pt x="16" y="106"/>
                  </a:cubicBezTo>
                  <a:cubicBezTo>
                    <a:pt x="16" y="90"/>
                    <a:pt x="63" y="24"/>
                    <a:pt x="75" y="20"/>
                  </a:cubicBezTo>
                  <a:cubicBezTo>
                    <a:pt x="87" y="16"/>
                    <a:pt x="94" y="16"/>
                    <a:pt x="94" y="16"/>
                  </a:cubicBezTo>
                  <a:moveTo>
                    <a:pt x="94" y="0"/>
                  </a:moveTo>
                  <a:cubicBezTo>
                    <a:pt x="94" y="0"/>
                    <a:pt x="94" y="0"/>
                    <a:pt x="94" y="0"/>
                  </a:cubicBezTo>
                  <a:cubicBezTo>
                    <a:pt x="94" y="0"/>
                    <a:pt x="94" y="0"/>
                    <a:pt x="94" y="0"/>
                  </a:cubicBezTo>
                  <a:cubicBezTo>
                    <a:pt x="92" y="0"/>
                    <a:pt x="83" y="1"/>
                    <a:pt x="69" y="5"/>
                  </a:cubicBezTo>
                  <a:cubicBezTo>
                    <a:pt x="60" y="8"/>
                    <a:pt x="46" y="23"/>
                    <a:pt x="28" y="49"/>
                  </a:cubicBezTo>
                  <a:cubicBezTo>
                    <a:pt x="9" y="75"/>
                    <a:pt x="0" y="95"/>
                    <a:pt x="0" y="106"/>
                  </a:cubicBezTo>
                  <a:cubicBezTo>
                    <a:pt x="0" y="179"/>
                    <a:pt x="0" y="179"/>
                    <a:pt x="0" y="179"/>
                  </a:cubicBezTo>
                  <a:cubicBezTo>
                    <a:pt x="0" y="204"/>
                    <a:pt x="19" y="224"/>
                    <a:pt x="44" y="224"/>
                  </a:cubicBezTo>
                  <a:cubicBezTo>
                    <a:pt x="125" y="224"/>
                    <a:pt x="125" y="224"/>
                    <a:pt x="125" y="224"/>
                  </a:cubicBezTo>
                  <a:cubicBezTo>
                    <a:pt x="149" y="224"/>
                    <a:pt x="169" y="204"/>
                    <a:pt x="170" y="180"/>
                  </a:cubicBezTo>
                  <a:cubicBezTo>
                    <a:pt x="178" y="107"/>
                    <a:pt x="178" y="107"/>
                    <a:pt x="178" y="107"/>
                  </a:cubicBezTo>
                  <a:cubicBezTo>
                    <a:pt x="178" y="107"/>
                    <a:pt x="178" y="106"/>
                    <a:pt x="178" y="106"/>
                  </a:cubicBezTo>
                  <a:cubicBezTo>
                    <a:pt x="178" y="81"/>
                    <a:pt x="158" y="60"/>
                    <a:pt x="133" y="60"/>
                  </a:cubicBezTo>
                  <a:cubicBezTo>
                    <a:pt x="105" y="60"/>
                    <a:pt x="105" y="60"/>
                    <a:pt x="105" y="60"/>
                  </a:cubicBezTo>
                  <a:cubicBezTo>
                    <a:pt x="110" y="19"/>
                    <a:pt x="110" y="19"/>
                    <a:pt x="110" y="19"/>
                  </a:cubicBezTo>
                  <a:cubicBezTo>
                    <a:pt x="110" y="18"/>
                    <a:pt x="110" y="17"/>
                    <a:pt x="110" y="16"/>
                  </a:cubicBezTo>
                  <a:cubicBezTo>
                    <a:pt x="110" y="7"/>
                    <a:pt x="103" y="0"/>
                    <a:pt x="9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0" name="稻壳儿榴莲果果"/>
            <p:cNvSpPr>
              <a:spLocks/>
            </p:cNvSpPr>
            <p:nvPr/>
          </p:nvSpPr>
          <p:spPr bwMode="auto">
            <a:xfrm>
              <a:off x="419101" y="582613"/>
              <a:ext cx="315913" cy="163513"/>
            </a:xfrm>
            <a:custGeom>
              <a:avLst/>
              <a:gdLst>
                <a:gd name="T0" fmla="*/ 67 w 93"/>
                <a:gd name="T1" fmla="*/ 48 h 48"/>
                <a:gd name="T2" fmla="*/ 4 w 93"/>
                <a:gd name="T3" fmla="*/ 48 h 48"/>
                <a:gd name="T4" fmla="*/ 0 w 93"/>
                <a:gd name="T5" fmla="*/ 44 h 48"/>
                <a:gd name="T6" fmla="*/ 4 w 93"/>
                <a:gd name="T7" fmla="*/ 40 h 48"/>
                <a:gd name="T8" fmla="*/ 67 w 93"/>
                <a:gd name="T9" fmla="*/ 40 h 48"/>
                <a:gd name="T10" fmla="*/ 84 w 93"/>
                <a:gd name="T11" fmla="*/ 23 h 48"/>
                <a:gd name="T12" fmla="*/ 85 w 93"/>
                <a:gd name="T13" fmla="*/ 4 h 48"/>
                <a:gd name="T14" fmla="*/ 89 w 93"/>
                <a:gd name="T15" fmla="*/ 0 h 48"/>
                <a:gd name="T16" fmla="*/ 93 w 93"/>
                <a:gd name="T17" fmla="*/ 4 h 48"/>
                <a:gd name="T18" fmla="*/ 92 w 93"/>
                <a:gd name="T19" fmla="*/ 23 h 48"/>
                <a:gd name="T20" fmla="*/ 67 w 93"/>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67" y="48"/>
                  </a:moveTo>
                  <a:cubicBezTo>
                    <a:pt x="4" y="48"/>
                    <a:pt x="4" y="48"/>
                    <a:pt x="4" y="48"/>
                  </a:cubicBezTo>
                  <a:cubicBezTo>
                    <a:pt x="2" y="48"/>
                    <a:pt x="0" y="46"/>
                    <a:pt x="0" y="44"/>
                  </a:cubicBezTo>
                  <a:cubicBezTo>
                    <a:pt x="0" y="42"/>
                    <a:pt x="2" y="40"/>
                    <a:pt x="4" y="40"/>
                  </a:cubicBezTo>
                  <a:cubicBezTo>
                    <a:pt x="67" y="40"/>
                    <a:pt x="67" y="40"/>
                    <a:pt x="67" y="40"/>
                  </a:cubicBezTo>
                  <a:cubicBezTo>
                    <a:pt x="76" y="40"/>
                    <a:pt x="84" y="32"/>
                    <a:pt x="84" y="23"/>
                  </a:cubicBezTo>
                  <a:cubicBezTo>
                    <a:pt x="85" y="4"/>
                    <a:pt x="85" y="4"/>
                    <a:pt x="85" y="4"/>
                  </a:cubicBezTo>
                  <a:cubicBezTo>
                    <a:pt x="85" y="2"/>
                    <a:pt x="87" y="0"/>
                    <a:pt x="89" y="0"/>
                  </a:cubicBezTo>
                  <a:cubicBezTo>
                    <a:pt x="91" y="0"/>
                    <a:pt x="93" y="2"/>
                    <a:pt x="93" y="4"/>
                  </a:cubicBezTo>
                  <a:cubicBezTo>
                    <a:pt x="92" y="23"/>
                    <a:pt x="92" y="23"/>
                    <a:pt x="92" y="23"/>
                  </a:cubicBezTo>
                  <a:cubicBezTo>
                    <a:pt x="92" y="37"/>
                    <a:pt x="81" y="48"/>
                    <a:pt x="67"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1" name="稻壳儿榴莲果果"/>
            <p:cNvSpPr>
              <a:spLocks/>
            </p:cNvSpPr>
            <p:nvPr/>
          </p:nvSpPr>
          <p:spPr bwMode="auto">
            <a:xfrm>
              <a:off x="714376" y="500063"/>
              <a:ext cx="33338" cy="58738"/>
            </a:xfrm>
            <a:custGeom>
              <a:avLst/>
              <a:gdLst>
                <a:gd name="T0" fmla="*/ 5 w 10"/>
                <a:gd name="T1" fmla="*/ 17 h 17"/>
                <a:gd name="T2" fmla="*/ 4 w 10"/>
                <a:gd name="T3" fmla="*/ 17 h 17"/>
                <a:gd name="T4" fmla="*/ 1 w 10"/>
                <a:gd name="T5" fmla="*/ 12 h 17"/>
                <a:gd name="T6" fmla="*/ 2 w 10"/>
                <a:gd name="T7" fmla="*/ 4 h 17"/>
                <a:gd name="T8" fmla="*/ 6 w 10"/>
                <a:gd name="T9" fmla="*/ 0 h 17"/>
                <a:gd name="T10" fmla="*/ 10 w 10"/>
                <a:gd name="T11" fmla="*/ 4 h 17"/>
                <a:gd name="T12" fmla="*/ 9 w 10"/>
                <a:gd name="T13" fmla="*/ 13 h 17"/>
                <a:gd name="T14" fmla="*/ 5 w 10"/>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5" y="17"/>
                  </a:moveTo>
                  <a:cubicBezTo>
                    <a:pt x="5" y="17"/>
                    <a:pt x="4" y="17"/>
                    <a:pt x="4" y="17"/>
                  </a:cubicBezTo>
                  <a:cubicBezTo>
                    <a:pt x="2" y="16"/>
                    <a:pt x="0" y="14"/>
                    <a:pt x="1" y="12"/>
                  </a:cubicBezTo>
                  <a:cubicBezTo>
                    <a:pt x="2" y="4"/>
                    <a:pt x="2" y="4"/>
                    <a:pt x="2" y="4"/>
                  </a:cubicBezTo>
                  <a:cubicBezTo>
                    <a:pt x="2" y="1"/>
                    <a:pt x="4" y="0"/>
                    <a:pt x="6" y="0"/>
                  </a:cubicBezTo>
                  <a:cubicBezTo>
                    <a:pt x="8" y="0"/>
                    <a:pt x="10" y="2"/>
                    <a:pt x="10" y="4"/>
                  </a:cubicBezTo>
                  <a:cubicBezTo>
                    <a:pt x="9" y="13"/>
                    <a:pt x="9" y="13"/>
                    <a:pt x="9" y="13"/>
                  </a:cubicBezTo>
                  <a:cubicBezTo>
                    <a:pt x="8" y="15"/>
                    <a:pt x="7" y="17"/>
                    <a:pt x="5"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2" name="稻壳儿榴莲果果"/>
            <p:cNvSpPr>
              <a:spLocks noEditPoints="1"/>
            </p:cNvSpPr>
            <p:nvPr/>
          </p:nvSpPr>
          <p:spPr bwMode="auto">
            <a:xfrm>
              <a:off x="-1587" y="350838"/>
              <a:ext cx="312738" cy="449263"/>
            </a:xfrm>
            <a:custGeom>
              <a:avLst/>
              <a:gdLst>
                <a:gd name="T0" fmla="*/ 66 w 92"/>
                <a:gd name="T1" fmla="*/ 16 h 132"/>
                <a:gd name="T2" fmla="*/ 76 w 92"/>
                <a:gd name="T3" fmla="*/ 30 h 132"/>
                <a:gd name="T4" fmla="*/ 76 w 92"/>
                <a:gd name="T5" fmla="*/ 102 h 132"/>
                <a:gd name="T6" fmla="*/ 66 w 92"/>
                <a:gd name="T7" fmla="*/ 116 h 132"/>
                <a:gd name="T8" fmla="*/ 32 w 92"/>
                <a:gd name="T9" fmla="*/ 116 h 132"/>
                <a:gd name="T10" fmla="*/ 16 w 92"/>
                <a:gd name="T11" fmla="*/ 102 h 132"/>
                <a:gd name="T12" fmla="*/ 16 w 92"/>
                <a:gd name="T13" fmla="*/ 30 h 132"/>
                <a:gd name="T14" fmla="*/ 32 w 92"/>
                <a:gd name="T15" fmla="*/ 16 h 132"/>
                <a:gd name="T16" fmla="*/ 64 w 92"/>
                <a:gd name="T17" fmla="*/ 16 h 132"/>
                <a:gd name="T18" fmla="*/ 66 w 92"/>
                <a:gd name="T19" fmla="*/ 0 h 132"/>
                <a:gd name="T20" fmla="*/ 32 w 92"/>
                <a:gd name="T21" fmla="*/ 0 h 132"/>
                <a:gd name="T22" fmla="*/ 0 w 92"/>
                <a:gd name="T23" fmla="*/ 30 h 132"/>
                <a:gd name="T24" fmla="*/ 0 w 92"/>
                <a:gd name="T25" fmla="*/ 102 h 132"/>
                <a:gd name="T26" fmla="*/ 32 w 92"/>
                <a:gd name="T27" fmla="*/ 132 h 132"/>
                <a:gd name="T28" fmla="*/ 66 w 92"/>
                <a:gd name="T29" fmla="*/ 132 h 132"/>
                <a:gd name="T30" fmla="*/ 92 w 92"/>
                <a:gd name="T31" fmla="*/ 102 h 132"/>
                <a:gd name="T32" fmla="*/ 92 w 92"/>
                <a:gd name="T33" fmla="*/ 30 h 132"/>
                <a:gd name="T34" fmla="*/ 66 w 92"/>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32">
                  <a:moveTo>
                    <a:pt x="66" y="16"/>
                  </a:moveTo>
                  <a:cubicBezTo>
                    <a:pt x="73" y="16"/>
                    <a:pt x="76" y="23"/>
                    <a:pt x="76" y="30"/>
                  </a:cubicBezTo>
                  <a:cubicBezTo>
                    <a:pt x="76" y="102"/>
                    <a:pt x="76" y="102"/>
                    <a:pt x="76" y="102"/>
                  </a:cubicBezTo>
                  <a:cubicBezTo>
                    <a:pt x="76" y="110"/>
                    <a:pt x="73" y="116"/>
                    <a:pt x="66" y="116"/>
                  </a:cubicBezTo>
                  <a:cubicBezTo>
                    <a:pt x="32" y="116"/>
                    <a:pt x="32" y="116"/>
                    <a:pt x="32" y="116"/>
                  </a:cubicBezTo>
                  <a:cubicBezTo>
                    <a:pt x="24" y="116"/>
                    <a:pt x="16" y="110"/>
                    <a:pt x="16" y="102"/>
                  </a:cubicBezTo>
                  <a:cubicBezTo>
                    <a:pt x="16" y="30"/>
                    <a:pt x="16" y="30"/>
                    <a:pt x="16" y="30"/>
                  </a:cubicBezTo>
                  <a:cubicBezTo>
                    <a:pt x="16" y="23"/>
                    <a:pt x="24" y="16"/>
                    <a:pt x="32" y="16"/>
                  </a:cubicBezTo>
                  <a:cubicBezTo>
                    <a:pt x="64" y="16"/>
                    <a:pt x="64" y="16"/>
                    <a:pt x="64" y="16"/>
                  </a:cubicBezTo>
                  <a:moveTo>
                    <a:pt x="66" y="0"/>
                  </a:moveTo>
                  <a:cubicBezTo>
                    <a:pt x="32" y="0"/>
                    <a:pt x="32" y="0"/>
                    <a:pt x="32" y="0"/>
                  </a:cubicBezTo>
                  <a:cubicBezTo>
                    <a:pt x="15" y="0"/>
                    <a:pt x="0" y="14"/>
                    <a:pt x="0" y="30"/>
                  </a:cubicBezTo>
                  <a:cubicBezTo>
                    <a:pt x="0" y="102"/>
                    <a:pt x="0" y="102"/>
                    <a:pt x="0" y="102"/>
                  </a:cubicBezTo>
                  <a:cubicBezTo>
                    <a:pt x="0" y="119"/>
                    <a:pt x="15" y="132"/>
                    <a:pt x="32" y="132"/>
                  </a:cubicBezTo>
                  <a:cubicBezTo>
                    <a:pt x="66" y="132"/>
                    <a:pt x="66" y="132"/>
                    <a:pt x="66" y="132"/>
                  </a:cubicBezTo>
                  <a:cubicBezTo>
                    <a:pt x="78" y="132"/>
                    <a:pt x="92" y="124"/>
                    <a:pt x="92" y="102"/>
                  </a:cubicBezTo>
                  <a:cubicBezTo>
                    <a:pt x="92" y="30"/>
                    <a:pt x="92" y="30"/>
                    <a:pt x="92" y="30"/>
                  </a:cubicBezTo>
                  <a:cubicBezTo>
                    <a:pt x="92" y="8"/>
                    <a:pt x="78" y="0"/>
                    <a:pt x="6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3" name="稻壳儿榴莲果果"/>
            <p:cNvSpPr>
              <a:spLocks/>
            </p:cNvSpPr>
            <p:nvPr/>
          </p:nvSpPr>
          <p:spPr bwMode="auto">
            <a:xfrm>
              <a:off x="106363" y="623888"/>
              <a:ext cx="109538" cy="134938"/>
            </a:xfrm>
            <a:custGeom>
              <a:avLst/>
              <a:gdLst>
                <a:gd name="T0" fmla="*/ 28 w 32"/>
                <a:gd name="T1" fmla="*/ 40 h 40"/>
                <a:gd name="T2" fmla="*/ 24 w 32"/>
                <a:gd name="T3" fmla="*/ 36 h 40"/>
                <a:gd name="T4" fmla="*/ 24 w 32"/>
                <a:gd name="T5" fmla="*/ 14 h 40"/>
                <a:gd name="T6" fmla="*/ 16 w 32"/>
                <a:gd name="T7" fmla="*/ 8 h 40"/>
                <a:gd name="T8" fmla="*/ 8 w 32"/>
                <a:gd name="T9" fmla="*/ 14 h 40"/>
                <a:gd name="T10" fmla="*/ 8 w 32"/>
                <a:gd name="T11" fmla="*/ 36 h 40"/>
                <a:gd name="T12" fmla="*/ 4 w 32"/>
                <a:gd name="T13" fmla="*/ 40 h 40"/>
                <a:gd name="T14" fmla="*/ 0 w 32"/>
                <a:gd name="T15" fmla="*/ 36 h 40"/>
                <a:gd name="T16" fmla="*/ 0 w 32"/>
                <a:gd name="T17" fmla="*/ 14 h 40"/>
                <a:gd name="T18" fmla="*/ 16 w 32"/>
                <a:gd name="T19" fmla="*/ 0 h 40"/>
                <a:gd name="T20" fmla="*/ 32 w 32"/>
                <a:gd name="T21" fmla="*/ 14 h 40"/>
                <a:gd name="T22" fmla="*/ 32 w 32"/>
                <a:gd name="T23" fmla="*/ 36 h 40"/>
                <a:gd name="T24" fmla="*/ 28 w 32"/>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0">
                  <a:moveTo>
                    <a:pt x="28" y="40"/>
                  </a:moveTo>
                  <a:cubicBezTo>
                    <a:pt x="26" y="40"/>
                    <a:pt x="24" y="38"/>
                    <a:pt x="24" y="36"/>
                  </a:cubicBezTo>
                  <a:cubicBezTo>
                    <a:pt x="24" y="14"/>
                    <a:pt x="24" y="14"/>
                    <a:pt x="24" y="14"/>
                  </a:cubicBezTo>
                  <a:cubicBezTo>
                    <a:pt x="24" y="11"/>
                    <a:pt x="20" y="8"/>
                    <a:pt x="16" y="8"/>
                  </a:cubicBezTo>
                  <a:cubicBezTo>
                    <a:pt x="12" y="8"/>
                    <a:pt x="8" y="11"/>
                    <a:pt x="8" y="14"/>
                  </a:cubicBezTo>
                  <a:cubicBezTo>
                    <a:pt x="8" y="36"/>
                    <a:pt x="8" y="36"/>
                    <a:pt x="8" y="36"/>
                  </a:cubicBezTo>
                  <a:cubicBezTo>
                    <a:pt x="8" y="38"/>
                    <a:pt x="6" y="40"/>
                    <a:pt x="4" y="40"/>
                  </a:cubicBezTo>
                  <a:cubicBezTo>
                    <a:pt x="2" y="40"/>
                    <a:pt x="0" y="38"/>
                    <a:pt x="0" y="36"/>
                  </a:cubicBezTo>
                  <a:cubicBezTo>
                    <a:pt x="0" y="14"/>
                    <a:pt x="0" y="14"/>
                    <a:pt x="0" y="14"/>
                  </a:cubicBezTo>
                  <a:cubicBezTo>
                    <a:pt x="0" y="7"/>
                    <a:pt x="7" y="0"/>
                    <a:pt x="16" y="0"/>
                  </a:cubicBezTo>
                  <a:cubicBezTo>
                    <a:pt x="25" y="0"/>
                    <a:pt x="32" y="7"/>
                    <a:pt x="32" y="14"/>
                  </a:cubicBezTo>
                  <a:cubicBezTo>
                    <a:pt x="32" y="36"/>
                    <a:pt x="32" y="36"/>
                    <a:pt x="32" y="36"/>
                  </a:cubicBezTo>
                  <a:cubicBezTo>
                    <a:pt x="32" y="38"/>
                    <a:pt x="30" y="40"/>
                    <a:pt x="28"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4" name="稻壳儿榴莲果果"/>
            <p:cNvSpPr>
              <a:spLocks/>
            </p:cNvSpPr>
            <p:nvPr/>
          </p:nvSpPr>
          <p:spPr bwMode="auto">
            <a:xfrm>
              <a:off x="147638" y="677863"/>
              <a:ext cx="26988" cy="53975"/>
            </a:xfrm>
            <a:custGeom>
              <a:avLst/>
              <a:gdLst>
                <a:gd name="T0" fmla="*/ 4 w 8"/>
                <a:gd name="T1" fmla="*/ 16 h 16"/>
                <a:gd name="T2" fmla="*/ 0 w 8"/>
                <a:gd name="T3" fmla="*/ 12 h 16"/>
                <a:gd name="T4" fmla="*/ 0 w 8"/>
                <a:gd name="T5" fmla="*/ 4 h 16"/>
                <a:gd name="T6" fmla="*/ 4 w 8"/>
                <a:gd name="T7" fmla="*/ 0 h 16"/>
                <a:gd name="T8" fmla="*/ 8 w 8"/>
                <a:gd name="T9" fmla="*/ 4 h 16"/>
                <a:gd name="T10" fmla="*/ 8 w 8"/>
                <a:gd name="T11" fmla="*/ 12 h 16"/>
                <a:gd name="T12" fmla="*/ 4 w 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16"/>
                  </a:moveTo>
                  <a:cubicBezTo>
                    <a:pt x="2" y="16"/>
                    <a:pt x="0" y="14"/>
                    <a:pt x="0" y="12"/>
                  </a:cubicBezTo>
                  <a:cubicBezTo>
                    <a:pt x="0" y="4"/>
                    <a:pt x="0" y="4"/>
                    <a:pt x="0" y="4"/>
                  </a:cubicBezTo>
                  <a:cubicBezTo>
                    <a:pt x="0" y="2"/>
                    <a:pt x="2" y="0"/>
                    <a:pt x="4" y="0"/>
                  </a:cubicBezTo>
                  <a:cubicBezTo>
                    <a:pt x="6" y="0"/>
                    <a:pt x="8" y="2"/>
                    <a:pt x="8" y="4"/>
                  </a:cubicBezTo>
                  <a:cubicBezTo>
                    <a:pt x="8" y="12"/>
                    <a:pt x="8" y="12"/>
                    <a:pt x="8" y="12"/>
                  </a:cubicBezTo>
                  <a:cubicBezTo>
                    <a:pt x="8" y="14"/>
                    <a:pt x="6" y="16"/>
                    <a:pt x="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5" name="Group 10"/>
          <p:cNvGrpSpPr/>
          <p:nvPr/>
        </p:nvGrpSpPr>
        <p:grpSpPr>
          <a:xfrm>
            <a:off x="4651552" y="2659351"/>
            <a:ext cx="396511" cy="374041"/>
            <a:chOff x="3719513" y="36513"/>
            <a:chExt cx="868363" cy="819150"/>
          </a:xfrm>
          <a:solidFill>
            <a:srgbClr val="568484"/>
          </a:solidFill>
        </p:grpSpPr>
        <p:sp>
          <p:nvSpPr>
            <p:cNvPr id="86" name="稻壳儿榴莲果果"/>
            <p:cNvSpPr>
              <a:spLocks noEditPoints="1"/>
            </p:cNvSpPr>
            <p:nvPr/>
          </p:nvSpPr>
          <p:spPr bwMode="auto">
            <a:xfrm>
              <a:off x="3719513" y="36513"/>
              <a:ext cx="868363" cy="819150"/>
            </a:xfrm>
            <a:custGeom>
              <a:avLst/>
              <a:gdLst>
                <a:gd name="T0" fmla="*/ 173 w 256"/>
                <a:gd name="T1" fmla="*/ 16 h 240"/>
                <a:gd name="T2" fmla="*/ 240 w 256"/>
                <a:gd name="T3" fmla="*/ 79 h 240"/>
                <a:gd name="T4" fmla="*/ 232 w 256"/>
                <a:gd name="T5" fmla="*/ 110 h 240"/>
                <a:gd name="T6" fmla="*/ 128 w 256"/>
                <a:gd name="T7" fmla="*/ 224 h 240"/>
                <a:gd name="T8" fmla="*/ 24 w 256"/>
                <a:gd name="T9" fmla="*/ 110 h 240"/>
                <a:gd name="T10" fmla="*/ 16 w 256"/>
                <a:gd name="T11" fmla="*/ 79 h 240"/>
                <a:gd name="T12" fmla="*/ 83 w 256"/>
                <a:gd name="T13" fmla="*/ 16 h 240"/>
                <a:gd name="T14" fmla="*/ 128 w 256"/>
                <a:gd name="T15" fmla="*/ 50 h 240"/>
                <a:gd name="T16" fmla="*/ 173 w 256"/>
                <a:gd name="T17" fmla="*/ 16 h 240"/>
                <a:gd name="T18" fmla="*/ 173 w 256"/>
                <a:gd name="T19" fmla="*/ 0 h 240"/>
                <a:gd name="T20" fmla="*/ 128 w 256"/>
                <a:gd name="T21" fmla="*/ 20 h 240"/>
                <a:gd name="T22" fmla="*/ 83 w 256"/>
                <a:gd name="T23" fmla="*/ 0 h 240"/>
                <a:gd name="T24" fmla="*/ 0 w 256"/>
                <a:gd name="T25" fmla="*/ 79 h 240"/>
                <a:gd name="T26" fmla="*/ 11 w 256"/>
                <a:gd name="T27" fmla="*/ 119 h 240"/>
                <a:gd name="T28" fmla="*/ 117 w 256"/>
                <a:gd name="T29" fmla="*/ 236 h 240"/>
                <a:gd name="T30" fmla="*/ 128 w 256"/>
                <a:gd name="T31" fmla="*/ 240 h 240"/>
                <a:gd name="T32" fmla="*/ 139 w 256"/>
                <a:gd name="T33" fmla="*/ 236 h 240"/>
                <a:gd name="T34" fmla="*/ 245 w 256"/>
                <a:gd name="T35" fmla="*/ 119 h 240"/>
                <a:gd name="T36" fmla="*/ 256 w 256"/>
                <a:gd name="T37" fmla="*/ 79 h 240"/>
                <a:gd name="T38" fmla="*/ 173 w 256"/>
                <a:gd name="T3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6" h="240">
                  <a:moveTo>
                    <a:pt x="173" y="16"/>
                  </a:moveTo>
                  <a:cubicBezTo>
                    <a:pt x="210" y="16"/>
                    <a:pt x="240" y="45"/>
                    <a:pt x="240" y="79"/>
                  </a:cubicBezTo>
                  <a:cubicBezTo>
                    <a:pt x="240" y="89"/>
                    <a:pt x="237" y="103"/>
                    <a:pt x="232" y="110"/>
                  </a:cubicBezTo>
                  <a:cubicBezTo>
                    <a:pt x="208" y="144"/>
                    <a:pt x="128" y="224"/>
                    <a:pt x="128" y="224"/>
                  </a:cubicBezTo>
                  <a:cubicBezTo>
                    <a:pt x="128" y="224"/>
                    <a:pt x="48" y="144"/>
                    <a:pt x="24" y="110"/>
                  </a:cubicBezTo>
                  <a:cubicBezTo>
                    <a:pt x="19" y="103"/>
                    <a:pt x="16" y="89"/>
                    <a:pt x="16" y="79"/>
                  </a:cubicBezTo>
                  <a:cubicBezTo>
                    <a:pt x="16" y="45"/>
                    <a:pt x="46" y="16"/>
                    <a:pt x="83" y="16"/>
                  </a:cubicBezTo>
                  <a:cubicBezTo>
                    <a:pt x="109" y="16"/>
                    <a:pt x="117" y="30"/>
                    <a:pt x="128" y="50"/>
                  </a:cubicBezTo>
                  <a:cubicBezTo>
                    <a:pt x="139" y="30"/>
                    <a:pt x="147" y="16"/>
                    <a:pt x="173" y="16"/>
                  </a:cubicBezTo>
                  <a:moveTo>
                    <a:pt x="173" y="0"/>
                  </a:moveTo>
                  <a:cubicBezTo>
                    <a:pt x="150" y="0"/>
                    <a:pt x="137" y="9"/>
                    <a:pt x="128" y="20"/>
                  </a:cubicBezTo>
                  <a:cubicBezTo>
                    <a:pt x="118" y="9"/>
                    <a:pt x="105" y="0"/>
                    <a:pt x="83" y="0"/>
                  </a:cubicBezTo>
                  <a:cubicBezTo>
                    <a:pt x="37" y="0"/>
                    <a:pt x="0" y="36"/>
                    <a:pt x="0" y="79"/>
                  </a:cubicBezTo>
                  <a:cubicBezTo>
                    <a:pt x="0" y="91"/>
                    <a:pt x="3" y="109"/>
                    <a:pt x="11" y="119"/>
                  </a:cubicBezTo>
                  <a:cubicBezTo>
                    <a:pt x="35" y="154"/>
                    <a:pt x="113" y="232"/>
                    <a:pt x="117" y="236"/>
                  </a:cubicBezTo>
                  <a:cubicBezTo>
                    <a:pt x="120" y="239"/>
                    <a:pt x="124" y="240"/>
                    <a:pt x="128" y="240"/>
                  </a:cubicBezTo>
                  <a:cubicBezTo>
                    <a:pt x="132" y="240"/>
                    <a:pt x="136" y="239"/>
                    <a:pt x="139" y="236"/>
                  </a:cubicBezTo>
                  <a:cubicBezTo>
                    <a:pt x="143" y="232"/>
                    <a:pt x="220" y="154"/>
                    <a:pt x="245" y="119"/>
                  </a:cubicBezTo>
                  <a:cubicBezTo>
                    <a:pt x="253" y="109"/>
                    <a:pt x="256" y="91"/>
                    <a:pt x="256" y="79"/>
                  </a:cubicBezTo>
                  <a:cubicBezTo>
                    <a:pt x="256" y="36"/>
                    <a:pt x="219" y="0"/>
                    <a:pt x="17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7" name="稻壳儿榴莲果果"/>
            <p:cNvSpPr>
              <a:spLocks noEditPoints="1"/>
            </p:cNvSpPr>
            <p:nvPr/>
          </p:nvSpPr>
          <p:spPr bwMode="auto">
            <a:xfrm>
              <a:off x="4271963" y="146050"/>
              <a:ext cx="193675" cy="354013"/>
            </a:xfrm>
            <a:custGeom>
              <a:avLst/>
              <a:gdLst>
                <a:gd name="T0" fmla="*/ 25 w 57"/>
                <a:gd name="T1" fmla="*/ 104 h 104"/>
                <a:gd name="T2" fmla="*/ 22 w 57"/>
                <a:gd name="T3" fmla="*/ 103 h 104"/>
                <a:gd name="T4" fmla="*/ 22 w 57"/>
                <a:gd name="T5" fmla="*/ 97 h 104"/>
                <a:gd name="T6" fmla="*/ 44 w 57"/>
                <a:gd name="T7" fmla="*/ 71 h 104"/>
                <a:gd name="T8" fmla="*/ 49 w 57"/>
                <a:gd name="T9" fmla="*/ 51 h 104"/>
                <a:gd name="T10" fmla="*/ 39 w 57"/>
                <a:gd name="T11" fmla="*/ 24 h 104"/>
                <a:gd name="T12" fmla="*/ 39 w 57"/>
                <a:gd name="T13" fmla="*/ 19 h 104"/>
                <a:gd name="T14" fmla="*/ 45 w 57"/>
                <a:gd name="T15" fmla="*/ 19 h 104"/>
                <a:gd name="T16" fmla="*/ 57 w 57"/>
                <a:gd name="T17" fmla="*/ 51 h 104"/>
                <a:gd name="T18" fmla="*/ 50 w 57"/>
                <a:gd name="T19" fmla="*/ 75 h 104"/>
                <a:gd name="T20" fmla="*/ 28 w 57"/>
                <a:gd name="T21" fmla="*/ 102 h 104"/>
                <a:gd name="T22" fmla="*/ 25 w 57"/>
                <a:gd name="T23" fmla="*/ 104 h 104"/>
                <a:gd name="T24" fmla="*/ 25 w 57"/>
                <a:gd name="T25" fmla="*/ 13 h 104"/>
                <a:gd name="T26" fmla="*/ 24 w 57"/>
                <a:gd name="T27" fmla="*/ 13 h 104"/>
                <a:gd name="T28" fmla="*/ 4 w 57"/>
                <a:gd name="T29" fmla="*/ 8 h 104"/>
                <a:gd name="T30" fmla="*/ 0 w 57"/>
                <a:gd name="T31" fmla="*/ 4 h 104"/>
                <a:gd name="T32" fmla="*/ 4 w 57"/>
                <a:gd name="T33" fmla="*/ 0 h 104"/>
                <a:gd name="T34" fmla="*/ 27 w 57"/>
                <a:gd name="T35" fmla="*/ 5 h 104"/>
                <a:gd name="T36" fmla="*/ 29 w 57"/>
                <a:gd name="T37" fmla="*/ 11 h 104"/>
                <a:gd name="T38" fmla="*/ 25 w 57"/>
                <a:gd name="T39"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 h="104">
                  <a:moveTo>
                    <a:pt x="25" y="104"/>
                  </a:moveTo>
                  <a:cubicBezTo>
                    <a:pt x="24" y="104"/>
                    <a:pt x="23" y="103"/>
                    <a:pt x="22" y="103"/>
                  </a:cubicBezTo>
                  <a:cubicBezTo>
                    <a:pt x="20" y="101"/>
                    <a:pt x="20" y="99"/>
                    <a:pt x="22" y="97"/>
                  </a:cubicBezTo>
                  <a:cubicBezTo>
                    <a:pt x="32" y="86"/>
                    <a:pt x="39" y="77"/>
                    <a:pt x="44" y="71"/>
                  </a:cubicBezTo>
                  <a:cubicBezTo>
                    <a:pt x="47" y="66"/>
                    <a:pt x="49" y="57"/>
                    <a:pt x="49" y="51"/>
                  </a:cubicBezTo>
                  <a:cubicBezTo>
                    <a:pt x="49" y="41"/>
                    <a:pt x="45" y="32"/>
                    <a:pt x="39" y="24"/>
                  </a:cubicBezTo>
                  <a:cubicBezTo>
                    <a:pt x="38" y="23"/>
                    <a:pt x="38" y="20"/>
                    <a:pt x="39" y="19"/>
                  </a:cubicBezTo>
                  <a:cubicBezTo>
                    <a:pt x="41" y="17"/>
                    <a:pt x="44" y="17"/>
                    <a:pt x="45" y="19"/>
                  </a:cubicBezTo>
                  <a:cubicBezTo>
                    <a:pt x="53" y="28"/>
                    <a:pt x="57" y="39"/>
                    <a:pt x="57" y="51"/>
                  </a:cubicBezTo>
                  <a:cubicBezTo>
                    <a:pt x="57" y="58"/>
                    <a:pt x="55" y="69"/>
                    <a:pt x="50" y="75"/>
                  </a:cubicBezTo>
                  <a:cubicBezTo>
                    <a:pt x="46" y="82"/>
                    <a:pt x="38" y="91"/>
                    <a:pt x="28" y="102"/>
                  </a:cubicBezTo>
                  <a:cubicBezTo>
                    <a:pt x="27" y="103"/>
                    <a:pt x="26" y="104"/>
                    <a:pt x="25" y="104"/>
                  </a:cubicBezTo>
                  <a:close/>
                  <a:moveTo>
                    <a:pt x="25" y="13"/>
                  </a:moveTo>
                  <a:cubicBezTo>
                    <a:pt x="25" y="13"/>
                    <a:pt x="24" y="13"/>
                    <a:pt x="24" y="13"/>
                  </a:cubicBezTo>
                  <a:cubicBezTo>
                    <a:pt x="17" y="10"/>
                    <a:pt x="11" y="8"/>
                    <a:pt x="4" y="8"/>
                  </a:cubicBezTo>
                  <a:cubicBezTo>
                    <a:pt x="1" y="8"/>
                    <a:pt x="0" y="7"/>
                    <a:pt x="0" y="4"/>
                  </a:cubicBezTo>
                  <a:cubicBezTo>
                    <a:pt x="0" y="2"/>
                    <a:pt x="1" y="0"/>
                    <a:pt x="4" y="0"/>
                  </a:cubicBezTo>
                  <a:cubicBezTo>
                    <a:pt x="12" y="0"/>
                    <a:pt x="20" y="2"/>
                    <a:pt x="27" y="5"/>
                  </a:cubicBezTo>
                  <a:cubicBezTo>
                    <a:pt x="29" y="6"/>
                    <a:pt x="30" y="9"/>
                    <a:pt x="29" y="11"/>
                  </a:cubicBezTo>
                  <a:cubicBezTo>
                    <a:pt x="28" y="12"/>
                    <a:pt x="27" y="13"/>
                    <a:pt x="25"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8" name="稻壳儿榴莲果果"/>
          <p:cNvGrpSpPr/>
          <p:nvPr/>
        </p:nvGrpSpPr>
        <p:grpSpPr>
          <a:xfrm>
            <a:off x="9259745" y="2652321"/>
            <a:ext cx="442712" cy="374041"/>
            <a:chOff x="8106304" y="2931585"/>
            <a:chExt cx="481012" cy="406400"/>
          </a:xfrm>
          <a:solidFill>
            <a:srgbClr val="568484"/>
          </a:solidFill>
        </p:grpSpPr>
        <p:sp>
          <p:nvSpPr>
            <p:cNvPr id="89" name="稻壳儿榴莲果果"/>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稻壳儿榴莲果果"/>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1" name="稻壳儿榴莲果果"/>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92" name="Group 23"/>
          <p:cNvGrpSpPr/>
          <p:nvPr/>
        </p:nvGrpSpPr>
        <p:grpSpPr>
          <a:xfrm>
            <a:off x="7024568" y="2578783"/>
            <a:ext cx="327285" cy="426249"/>
            <a:chOff x="11255376" y="0"/>
            <a:chExt cx="666750" cy="868363"/>
          </a:xfrm>
          <a:solidFill>
            <a:srgbClr val="FD7A7D"/>
          </a:solidFill>
        </p:grpSpPr>
        <p:sp>
          <p:nvSpPr>
            <p:cNvPr id="93" name="稻壳儿榴莲果果"/>
            <p:cNvSpPr>
              <a:spLocks noEditPoints="1"/>
            </p:cNvSpPr>
            <p:nvPr/>
          </p:nvSpPr>
          <p:spPr bwMode="auto">
            <a:xfrm>
              <a:off x="11255376" y="0"/>
              <a:ext cx="666750" cy="666750"/>
            </a:xfrm>
            <a:custGeom>
              <a:avLst/>
              <a:gdLst>
                <a:gd name="T0" fmla="*/ 98 w 196"/>
                <a:gd name="T1" fmla="*/ 16 h 196"/>
                <a:gd name="T2" fmla="*/ 180 w 196"/>
                <a:gd name="T3" fmla="*/ 98 h 196"/>
                <a:gd name="T4" fmla="*/ 98 w 196"/>
                <a:gd name="T5" fmla="*/ 180 h 196"/>
                <a:gd name="T6" fmla="*/ 16 w 196"/>
                <a:gd name="T7" fmla="*/ 98 h 196"/>
                <a:gd name="T8" fmla="*/ 98 w 196"/>
                <a:gd name="T9" fmla="*/ 16 h 196"/>
                <a:gd name="T10" fmla="*/ 98 w 196"/>
                <a:gd name="T11" fmla="*/ 0 h 196"/>
                <a:gd name="T12" fmla="*/ 0 w 196"/>
                <a:gd name="T13" fmla="*/ 98 h 196"/>
                <a:gd name="T14" fmla="*/ 98 w 196"/>
                <a:gd name="T15" fmla="*/ 196 h 196"/>
                <a:gd name="T16" fmla="*/ 196 w 196"/>
                <a:gd name="T17" fmla="*/ 98 h 196"/>
                <a:gd name="T18" fmla="*/ 98 w 196"/>
                <a:gd name="T1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196">
                  <a:moveTo>
                    <a:pt x="98" y="16"/>
                  </a:moveTo>
                  <a:cubicBezTo>
                    <a:pt x="143" y="16"/>
                    <a:pt x="180" y="53"/>
                    <a:pt x="180" y="98"/>
                  </a:cubicBezTo>
                  <a:cubicBezTo>
                    <a:pt x="180" y="143"/>
                    <a:pt x="143" y="180"/>
                    <a:pt x="98" y="180"/>
                  </a:cubicBezTo>
                  <a:cubicBezTo>
                    <a:pt x="52" y="180"/>
                    <a:pt x="16" y="143"/>
                    <a:pt x="16" y="98"/>
                  </a:cubicBezTo>
                  <a:cubicBezTo>
                    <a:pt x="16" y="53"/>
                    <a:pt x="52" y="16"/>
                    <a:pt x="98" y="16"/>
                  </a:cubicBezTo>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4" name="稻壳儿榴莲果果"/>
            <p:cNvSpPr>
              <a:spLocks/>
            </p:cNvSpPr>
            <p:nvPr/>
          </p:nvSpPr>
          <p:spPr bwMode="auto">
            <a:xfrm>
              <a:off x="11531601" y="115888"/>
              <a:ext cx="39688" cy="26988"/>
            </a:xfrm>
            <a:custGeom>
              <a:avLst/>
              <a:gdLst>
                <a:gd name="T0" fmla="*/ 4 w 12"/>
                <a:gd name="T1" fmla="*/ 8 h 8"/>
                <a:gd name="T2" fmla="*/ 0 w 12"/>
                <a:gd name="T3" fmla="*/ 4 h 8"/>
                <a:gd name="T4" fmla="*/ 3 w 12"/>
                <a:gd name="T5" fmla="*/ 0 h 8"/>
                <a:gd name="T6" fmla="*/ 8 w 12"/>
                <a:gd name="T7" fmla="*/ 0 h 8"/>
                <a:gd name="T8" fmla="*/ 12 w 12"/>
                <a:gd name="T9" fmla="*/ 4 h 8"/>
                <a:gd name="T10" fmla="*/ 8 w 12"/>
                <a:gd name="T11" fmla="*/ 8 h 8"/>
                <a:gd name="T12" fmla="*/ 4 w 12"/>
                <a:gd name="T13" fmla="*/ 8 h 8"/>
                <a:gd name="T14" fmla="*/ 4 w 1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4" y="8"/>
                  </a:moveTo>
                  <a:cubicBezTo>
                    <a:pt x="2" y="8"/>
                    <a:pt x="0" y="6"/>
                    <a:pt x="0" y="4"/>
                  </a:cubicBezTo>
                  <a:cubicBezTo>
                    <a:pt x="0" y="2"/>
                    <a:pt x="1" y="0"/>
                    <a:pt x="3" y="0"/>
                  </a:cubicBezTo>
                  <a:cubicBezTo>
                    <a:pt x="5" y="0"/>
                    <a:pt x="7" y="0"/>
                    <a:pt x="8" y="0"/>
                  </a:cubicBezTo>
                  <a:cubicBezTo>
                    <a:pt x="10" y="0"/>
                    <a:pt x="12" y="1"/>
                    <a:pt x="12" y="4"/>
                  </a:cubicBezTo>
                  <a:cubicBezTo>
                    <a:pt x="12" y="6"/>
                    <a:pt x="10" y="8"/>
                    <a:pt x="8" y="8"/>
                  </a:cubicBezTo>
                  <a:cubicBezTo>
                    <a:pt x="7" y="8"/>
                    <a:pt x="5" y="8"/>
                    <a:pt x="4" y="8"/>
                  </a:cubicBezTo>
                  <a:cubicBezTo>
                    <a:pt x="4"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5" name="稻壳儿榴莲果果"/>
            <p:cNvSpPr>
              <a:spLocks/>
            </p:cNvSpPr>
            <p:nvPr/>
          </p:nvSpPr>
          <p:spPr bwMode="auto">
            <a:xfrm>
              <a:off x="11368088" y="128588"/>
              <a:ext cx="131763" cy="187325"/>
            </a:xfrm>
            <a:custGeom>
              <a:avLst/>
              <a:gdLst>
                <a:gd name="T0" fmla="*/ 4 w 39"/>
                <a:gd name="T1" fmla="*/ 55 h 55"/>
                <a:gd name="T2" fmla="*/ 0 w 39"/>
                <a:gd name="T3" fmla="*/ 51 h 55"/>
                <a:gd name="T4" fmla="*/ 33 w 39"/>
                <a:gd name="T5" fmla="*/ 1 h 55"/>
                <a:gd name="T6" fmla="*/ 38 w 39"/>
                <a:gd name="T7" fmla="*/ 3 h 55"/>
                <a:gd name="T8" fmla="*/ 36 w 39"/>
                <a:gd name="T9" fmla="*/ 8 h 55"/>
                <a:gd name="T10" fmla="*/ 8 w 39"/>
                <a:gd name="T11" fmla="*/ 51 h 55"/>
                <a:gd name="T12" fmla="*/ 4 w 39"/>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39" h="55">
                  <a:moveTo>
                    <a:pt x="4" y="55"/>
                  </a:moveTo>
                  <a:cubicBezTo>
                    <a:pt x="2" y="55"/>
                    <a:pt x="0" y="54"/>
                    <a:pt x="0" y="51"/>
                  </a:cubicBezTo>
                  <a:cubicBezTo>
                    <a:pt x="0" y="30"/>
                    <a:pt x="13" y="10"/>
                    <a:pt x="33" y="1"/>
                  </a:cubicBezTo>
                  <a:cubicBezTo>
                    <a:pt x="35" y="0"/>
                    <a:pt x="37" y="1"/>
                    <a:pt x="38" y="3"/>
                  </a:cubicBezTo>
                  <a:cubicBezTo>
                    <a:pt x="39" y="5"/>
                    <a:pt x="38" y="7"/>
                    <a:pt x="36" y="8"/>
                  </a:cubicBezTo>
                  <a:cubicBezTo>
                    <a:pt x="19" y="16"/>
                    <a:pt x="8" y="33"/>
                    <a:pt x="8" y="51"/>
                  </a:cubicBezTo>
                  <a:cubicBezTo>
                    <a:pt x="8" y="54"/>
                    <a:pt x="6" y="55"/>
                    <a:pt x="4"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6" name="稻壳儿榴莲果果"/>
            <p:cNvSpPr>
              <a:spLocks/>
            </p:cNvSpPr>
            <p:nvPr/>
          </p:nvSpPr>
          <p:spPr bwMode="auto">
            <a:xfrm>
              <a:off x="11428413" y="592138"/>
              <a:ext cx="306388" cy="263525"/>
            </a:xfrm>
            <a:custGeom>
              <a:avLst/>
              <a:gdLst>
                <a:gd name="T0" fmla="*/ 69 w 90"/>
                <a:gd name="T1" fmla="*/ 77 h 77"/>
                <a:gd name="T2" fmla="*/ 21 w 90"/>
                <a:gd name="T3" fmla="*/ 77 h 77"/>
                <a:gd name="T4" fmla="*/ 13 w 90"/>
                <a:gd name="T5" fmla="*/ 71 h 77"/>
                <a:gd name="T6" fmla="*/ 1 w 90"/>
                <a:gd name="T7" fmla="*/ 12 h 77"/>
                <a:gd name="T8" fmla="*/ 7 w 90"/>
                <a:gd name="T9" fmla="*/ 2 h 77"/>
                <a:gd name="T10" fmla="*/ 17 w 90"/>
                <a:gd name="T11" fmla="*/ 9 h 77"/>
                <a:gd name="T12" fmla="*/ 27 w 90"/>
                <a:gd name="T13" fmla="*/ 61 h 77"/>
                <a:gd name="T14" fmla="*/ 63 w 90"/>
                <a:gd name="T15" fmla="*/ 61 h 77"/>
                <a:gd name="T16" fmla="*/ 73 w 90"/>
                <a:gd name="T17" fmla="*/ 7 h 77"/>
                <a:gd name="T18" fmla="*/ 82 w 90"/>
                <a:gd name="T19" fmla="*/ 1 h 77"/>
                <a:gd name="T20" fmla="*/ 89 w 90"/>
                <a:gd name="T21" fmla="*/ 10 h 77"/>
                <a:gd name="T22" fmla="*/ 77 w 90"/>
                <a:gd name="T23" fmla="*/ 71 h 77"/>
                <a:gd name="T24" fmla="*/ 69 w 90"/>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7">
                  <a:moveTo>
                    <a:pt x="69" y="77"/>
                  </a:moveTo>
                  <a:cubicBezTo>
                    <a:pt x="21" y="77"/>
                    <a:pt x="21" y="77"/>
                    <a:pt x="21" y="77"/>
                  </a:cubicBezTo>
                  <a:cubicBezTo>
                    <a:pt x="17" y="77"/>
                    <a:pt x="13" y="74"/>
                    <a:pt x="13" y="71"/>
                  </a:cubicBezTo>
                  <a:cubicBezTo>
                    <a:pt x="1" y="12"/>
                    <a:pt x="1" y="12"/>
                    <a:pt x="1" y="12"/>
                  </a:cubicBezTo>
                  <a:cubicBezTo>
                    <a:pt x="0" y="8"/>
                    <a:pt x="3" y="3"/>
                    <a:pt x="7" y="2"/>
                  </a:cubicBezTo>
                  <a:cubicBezTo>
                    <a:pt x="12" y="2"/>
                    <a:pt x="16" y="4"/>
                    <a:pt x="17" y="9"/>
                  </a:cubicBezTo>
                  <a:cubicBezTo>
                    <a:pt x="27" y="61"/>
                    <a:pt x="27" y="61"/>
                    <a:pt x="27" y="61"/>
                  </a:cubicBezTo>
                  <a:cubicBezTo>
                    <a:pt x="63" y="61"/>
                    <a:pt x="63" y="61"/>
                    <a:pt x="63" y="61"/>
                  </a:cubicBezTo>
                  <a:cubicBezTo>
                    <a:pt x="73" y="7"/>
                    <a:pt x="73" y="7"/>
                    <a:pt x="73" y="7"/>
                  </a:cubicBezTo>
                  <a:cubicBezTo>
                    <a:pt x="74" y="3"/>
                    <a:pt x="78" y="0"/>
                    <a:pt x="82" y="1"/>
                  </a:cubicBezTo>
                  <a:cubicBezTo>
                    <a:pt x="87" y="2"/>
                    <a:pt x="90" y="6"/>
                    <a:pt x="89" y="10"/>
                  </a:cubicBezTo>
                  <a:cubicBezTo>
                    <a:pt x="77" y="71"/>
                    <a:pt x="77" y="71"/>
                    <a:pt x="77" y="71"/>
                  </a:cubicBezTo>
                  <a:cubicBezTo>
                    <a:pt x="77" y="74"/>
                    <a:pt x="73" y="77"/>
                    <a:pt x="69"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7" name="稻壳儿榴莲果果"/>
            <p:cNvSpPr>
              <a:spLocks/>
            </p:cNvSpPr>
            <p:nvPr/>
          </p:nvSpPr>
          <p:spPr bwMode="auto">
            <a:xfrm>
              <a:off x="11541126" y="814388"/>
              <a:ext cx="80963" cy="53975"/>
            </a:xfrm>
            <a:custGeom>
              <a:avLst/>
              <a:gdLst>
                <a:gd name="T0" fmla="*/ 16 w 24"/>
                <a:gd name="T1" fmla="*/ 16 h 16"/>
                <a:gd name="T2" fmla="*/ 8 w 24"/>
                <a:gd name="T3" fmla="*/ 16 h 16"/>
                <a:gd name="T4" fmla="*/ 0 w 24"/>
                <a:gd name="T5" fmla="*/ 8 h 16"/>
                <a:gd name="T6" fmla="*/ 8 w 24"/>
                <a:gd name="T7" fmla="*/ 0 h 16"/>
                <a:gd name="T8" fmla="*/ 16 w 24"/>
                <a:gd name="T9" fmla="*/ 0 h 16"/>
                <a:gd name="T10" fmla="*/ 24 w 24"/>
                <a:gd name="T11" fmla="*/ 8 h 16"/>
                <a:gd name="T12" fmla="*/ 16 w 2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16"/>
                  </a:moveTo>
                  <a:cubicBezTo>
                    <a:pt x="8" y="16"/>
                    <a:pt x="8" y="16"/>
                    <a:pt x="8" y="16"/>
                  </a:cubicBezTo>
                  <a:cubicBezTo>
                    <a:pt x="4" y="16"/>
                    <a:pt x="0" y="12"/>
                    <a:pt x="0" y="8"/>
                  </a:cubicBezTo>
                  <a:cubicBezTo>
                    <a:pt x="0" y="4"/>
                    <a:pt x="4" y="0"/>
                    <a:pt x="8" y="0"/>
                  </a:cubicBezTo>
                  <a:cubicBezTo>
                    <a:pt x="16" y="0"/>
                    <a:pt x="16" y="0"/>
                    <a:pt x="16" y="0"/>
                  </a:cubicBezTo>
                  <a:cubicBezTo>
                    <a:pt x="20" y="0"/>
                    <a:pt x="24" y="4"/>
                    <a:pt x="24" y="8"/>
                  </a:cubicBezTo>
                  <a:cubicBezTo>
                    <a:pt x="24" y="12"/>
                    <a:pt x="20" y="16"/>
                    <a:pt x="16"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8" name="稻壳儿榴莲果果"/>
            <p:cNvSpPr>
              <a:spLocks/>
            </p:cNvSpPr>
            <p:nvPr/>
          </p:nvSpPr>
          <p:spPr bwMode="auto">
            <a:xfrm>
              <a:off x="11514138" y="687388"/>
              <a:ext cx="125413" cy="41275"/>
            </a:xfrm>
            <a:custGeom>
              <a:avLst/>
              <a:gdLst>
                <a:gd name="T0" fmla="*/ 33 w 37"/>
                <a:gd name="T1" fmla="*/ 12 h 12"/>
                <a:gd name="T2" fmla="*/ 33 w 37"/>
                <a:gd name="T3" fmla="*/ 12 h 12"/>
                <a:gd name="T4" fmla="*/ 3 w 37"/>
                <a:gd name="T5" fmla="*/ 9 h 12"/>
                <a:gd name="T6" fmla="*/ 0 w 37"/>
                <a:gd name="T7" fmla="*/ 4 h 12"/>
                <a:gd name="T8" fmla="*/ 4 w 37"/>
                <a:gd name="T9" fmla="*/ 1 h 12"/>
                <a:gd name="T10" fmla="*/ 34 w 37"/>
                <a:gd name="T11" fmla="*/ 4 h 12"/>
                <a:gd name="T12" fmla="*/ 37 w 37"/>
                <a:gd name="T13" fmla="*/ 9 h 12"/>
                <a:gd name="T14" fmla="*/ 33 w 3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2">
                  <a:moveTo>
                    <a:pt x="33" y="12"/>
                  </a:moveTo>
                  <a:cubicBezTo>
                    <a:pt x="33" y="12"/>
                    <a:pt x="33" y="12"/>
                    <a:pt x="33" y="12"/>
                  </a:cubicBezTo>
                  <a:cubicBezTo>
                    <a:pt x="3" y="9"/>
                    <a:pt x="3" y="9"/>
                    <a:pt x="3" y="9"/>
                  </a:cubicBezTo>
                  <a:cubicBezTo>
                    <a:pt x="1" y="8"/>
                    <a:pt x="0" y="6"/>
                    <a:pt x="0" y="4"/>
                  </a:cubicBezTo>
                  <a:cubicBezTo>
                    <a:pt x="0" y="2"/>
                    <a:pt x="2" y="0"/>
                    <a:pt x="4" y="1"/>
                  </a:cubicBezTo>
                  <a:cubicBezTo>
                    <a:pt x="34" y="4"/>
                    <a:pt x="34" y="4"/>
                    <a:pt x="34" y="4"/>
                  </a:cubicBezTo>
                  <a:cubicBezTo>
                    <a:pt x="36" y="5"/>
                    <a:pt x="37" y="7"/>
                    <a:pt x="37" y="9"/>
                  </a:cubicBezTo>
                  <a:cubicBezTo>
                    <a:pt x="37" y="11"/>
                    <a:pt x="35" y="12"/>
                    <a:pt x="33"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9" name="稻壳儿榴莲果果"/>
            <p:cNvSpPr>
              <a:spLocks/>
            </p:cNvSpPr>
            <p:nvPr/>
          </p:nvSpPr>
          <p:spPr bwMode="auto">
            <a:xfrm>
              <a:off x="11520488" y="746125"/>
              <a:ext cx="112713" cy="36513"/>
            </a:xfrm>
            <a:custGeom>
              <a:avLst/>
              <a:gdLst>
                <a:gd name="T0" fmla="*/ 29 w 33"/>
                <a:gd name="T1" fmla="*/ 11 h 11"/>
                <a:gd name="T2" fmla="*/ 29 w 33"/>
                <a:gd name="T3" fmla="*/ 11 h 11"/>
                <a:gd name="T4" fmla="*/ 4 w 33"/>
                <a:gd name="T5" fmla="*/ 8 h 11"/>
                <a:gd name="T6" fmla="*/ 1 w 33"/>
                <a:gd name="T7" fmla="*/ 3 h 11"/>
                <a:gd name="T8" fmla="*/ 5 w 33"/>
                <a:gd name="T9" fmla="*/ 0 h 11"/>
                <a:gd name="T10" fmla="*/ 30 w 33"/>
                <a:gd name="T11" fmla="*/ 3 h 11"/>
                <a:gd name="T12" fmla="*/ 33 w 33"/>
                <a:gd name="T13" fmla="*/ 7 h 11"/>
                <a:gd name="T14" fmla="*/ 29 w 3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
                  <a:moveTo>
                    <a:pt x="29" y="11"/>
                  </a:moveTo>
                  <a:cubicBezTo>
                    <a:pt x="29" y="11"/>
                    <a:pt x="29" y="11"/>
                    <a:pt x="29" y="11"/>
                  </a:cubicBezTo>
                  <a:cubicBezTo>
                    <a:pt x="4" y="8"/>
                    <a:pt x="4" y="8"/>
                    <a:pt x="4" y="8"/>
                  </a:cubicBezTo>
                  <a:cubicBezTo>
                    <a:pt x="2" y="8"/>
                    <a:pt x="0" y="6"/>
                    <a:pt x="1" y="3"/>
                  </a:cubicBezTo>
                  <a:cubicBezTo>
                    <a:pt x="1" y="1"/>
                    <a:pt x="3" y="0"/>
                    <a:pt x="5" y="0"/>
                  </a:cubicBezTo>
                  <a:cubicBezTo>
                    <a:pt x="30" y="3"/>
                    <a:pt x="30" y="3"/>
                    <a:pt x="30" y="3"/>
                  </a:cubicBezTo>
                  <a:cubicBezTo>
                    <a:pt x="32" y="3"/>
                    <a:pt x="33" y="5"/>
                    <a:pt x="33" y="7"/>
                  </a:cubicBezTo>
                  <a:cubicBezTo>
                    <a:pt x="33" y="9"/>
                    <a:pt x="31" y="11"/>
                    <a:pt x="29"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0" name="稻壳儿榴莲果果"/>
            <p:cNvSpPr>
              <a:spLocks/>
            </p:cNvSpPr>
            <p:nvPr/>
          </p:nvSpPr>
          <p:spPr bwMode="auto">
            <a:xfrm>
              <a:off x="11476038" y="381000"/>
              <a:ext cx="74613" cy="246063"/>
            </a:xfrm>
            <a:custGeom>
              <a:avLst/>
              <a:gdLst>
                <a:gd name="T0" fmla="*/ 17 w 22"/>
                <a:gd name="T1" fmla="*/ 72 h 72"/>
                <a:gd name="T2" fmla="*/ 13 w 22"/>
                <a:gd name="T3" fmla="*/ 68 h 72"/>
                <a:gd name="T4" fmla="*/ 0 w 22"/>
                <a:gd name="T5" fmla="*/ 5 h 72"/>
                <a:gd name="T6" fmla="*/ 3 w 22"/>
                <a:gd name="T7" fmla="*/ 1 h 72"/>
                <a:gd name="T8" fmla="*/ 8 w 22"/>
                <a:gd name="T9" fmla="*/ 4 h 72"/>
                <a:gd name="T10" fmla="*/ 21 w 22"/>
                <a:gd name="T11" fmla="*/ 67 h 72"/>
                <a:gd name="T12" fmla="*/ 18 w 22"/>
                <a:gd name="T13" fmla="*/ 72 h 72"/>
                <a:gd name="T14" fmla="*/ 17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17" y="72"/>
                  </a:moveTo>
                  <a:cubicBezTo>
                    <a:pt x="15" y="72"/>
                    <a:pt x="14" y="70"/>
                    <a:pt x="13" y="68"/>
                  </a:cubicBezTo>
                  <a:cubicBezTo>
                    <a:pt x="0" y="5"/>
                    <a:pt x="0" y="5"/>
                    <a:pt x="0" y="5"/>
                  </a:cubicBezTo>
                  <a:cubicBezTo>
                    <a:pt x="0" y="3"/>
                    <a:pt x="1" y="1"/>
                    <a:pt x="3" y="1"/>
                  </a:cubicBezTo>
                  <a:cubicBezTo>
                    <a:pt x="5" y="0"/>
                    <a:pt x="8" y="2"/>
                    <a:pt x="8" y="4"/>
                  </a:cubicBezTo>
                  <a:cubicBezTo>
                    <a:pt x="21" y="67"/>
                    <a:pt x="21" y="67"/>
                    <a:pt x="21" y="67"/>
                  </a:cubicBezTo>
                  <a:cubicBezTo>
                    <a:pt x="22" y="69"/>
                    <a:pt x="20" y="71"/>
                    <a:pt x="18" y="72"/>
                  </a:cubicBezTo>
                  <a:cubicBezTo>
                    <a:pt x="18" y="72"/>
                    <a:pt x="18" y="72"/>
                    <a:pt x="17"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1" name="稻壳儿榴莲果果"/>
            <p:cNvSpPr>
              <a:spLocks/>
            </p:cNvSpPr>
            <p:nvPr/>
          </p:nvSpPr>
          <p:spPr bwMode="auto">
            <a:xfrm>
              <a:off x="11626851" y="381000"/>
              <a:ext cx="74613" cy="246063"/>
            </a:xfrm>
            <a:custGeom>
              <a:avLst/>
              <a:gdLst>
                <a:gd name="T0" fmla="*/ 4 w 22"/>
                <a:gd name="T1" fmla="*/ 72 h 72"/>
                <a:gd name="T2" fmla="*/ 3 w 22"/>
                <a:gd name="T3" fmla="*/ 72 h 72"/>
                <a:gd name="T4" fmla="*/ 0 w 22"/>
                <a:gd name="T5" fmla="*/ 67 h 72"/>
                <a:gd name="T6" fmla="*/ 13 w 22"/>
                <a:gd name="T7" fmla="*/ 4 h 72"/>
                <a:gd name="T8" fmla="*/ 18 w 22"/>
                <a:gd name="T9" fmla="*/ 1 h 72"/>
                <a:gd name="T10" fmla="*/ 21 w 22"/>
                <a:gd name="T11" fmla="*/ 5 h 72"/>
                <a:gd name="T12" fmla="*/ 8 w 22"/>
                <a:gd name="T13" fmla="*/ 68 h 72"/>
                <a:gd name="T14" fmla="*/ 4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4" y="72"/>
                  </a:moveTo>
                  <a:cubicBezTo>
                    <a:pt x="4" y="72"/>
                    <a:pt x="4" y="72"/>
                    <a:pt x="3" y="72"/>
                  </a:cubicBezTo>
                  <a:cubicBezTo>
                    <a:pt x="1" y="71"/>
                    <a:pt x="0" y="69"/>
                    <a:pt x="0" y="67"/>
                  </a:cubicBezTo>
                  <a:cubicBezTo>
                    <a:pt x="13" y="4"/>
                    <a:pt x="13" y="4"/>
                    <a:pt x="13" y="4"/>
                  </a:cubicBezTo>
                  <a:cubicBezTo>
                    <a:pt x="14" y="2"/>
                    <a:pt x="16" y="0"/>
                    <a:pt x="18" y="1"/>
                  </a:cubicBezTo>
                  <a:cubicBezTo>
                    <a:pt x="20" y="1"/>
                    <a:pt x="22" y="3"/>
                    <a:pt x="21" y="5"/>
                  </a:cubicBezTo>
                  <a:cubicBezTo>
                    <a:pt x="8" y="68"/>
                    <a:pt x="8" y="68"/>
                    <a:pt x="8" y="68"/>
                  </a:cubicBezTo>
                  <a:cubicBezTo>
                    <a:pt x="8" y="70"/>
                    <a:pt x="6" y="72"/>
                    <a:pt x="4"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2" name="稻壳儿榴莲果果"/>
            <p:cNvSpPr>
              <a:spLocks/>
            </p:cNvSpPr>
            <p:nvPr/>
          </p:nvSpPr>
          <p:spPr bwMode="auto">
            <a:xfrm>
              <a:off x="11480801" y="368300"/>
              <a:ext cx="212725" cy="57150"/>
            </a:xfrm>
            <a:custGeom>
              <a:avLst/>
              <a:gdLst>
                <a:gd name="T0" fmla="*/ 46 w 63"/>
                <a:gd name="T1" fmla="*/ 17 h 17"/>
                <a:gd name="T2" fmla="*/ 38 w 63"/>
                <a:gd name="T3" fmla="*/ 11 h 17"/>
                <a:gd name="T4" fmla="*/ 38 w 63"/>
                <a:gd name="T5" fmla="*/ 10 h 17"/>
                <a:gd name="T6" fmla="*/ 37 w 63"/>
                <a:gd name="T7" fmla="*/ 10 h 17"/>
                <a:gd name="T8" fmla="*/ 37 w 63"/>
                <a:gd name="T9" fmla="*/ 10 h 17"/>
                <a:gd name="T10" fmla="*/ 36 w 63"/>
                <a:gd name="T11" fmla="*/ 11 h 17"/>
                <a:gd name="T12" fmla="*/ 36 w 63"/>
                <a:gd name="T13" fmla="*/ 11 h 17"/>
                <a:gd name="T14" fmla="*/ 36 w 63"/>
                <a:gd name="T15" fmla="*/ 11 h 17"/>
                <a:gd name="T16" fmla="*/ 28 w 63"/>
                <a:gd name="T17" fmla="*/ 17 h 17"/>
                <a:gd name="T18" fmla="*/ 20 w 63"/>
                <a:gd name="T19" fmla="*/ 11 h 17"/>
                <a:gd name="T20" fmla="*/ 19 w 63"/>
                <a:gd name="T21" fmla="*/ 10 h 17"/>
                <a:gd name="T22" fmla="*/ 19 w 63"/>
                <a:gd name="T23" fmla="*/ 10 h 17"/>
                <a:gd name="T24" fmla="*/ 18 w 63"/>
                <a:gd name="T25" fmla="*/ 10 h 17"/>
                <a:gd name="T26" fmla="*/ 18 w 63"/>
                <a:gd name="T27" fmla="*/ 11 h 17"/>
                <a:gd name="T28" fmla="*/ 10 w 63"/>
                <a:gd name="T29" fmla="*/ 17 h 17"/>
                <a:gd name="T30" fmla="*/ 1 w 63"/>
                <a:gd name="T31" fmla="*/ 10 h 17"/>
                <a:gd name="T32" fmla="*/ 0 w 63"/>
                <a:gd name="T33" fmla="*/ 8 h 17"/>
                <a:gd name="T34" fmla="*/ 4 w 63"/>
                <a:gd name="T35" fmla="*/ 4 h 17"/>
                <a:gd name="T36" fmla="*/ 8 w 63"/>
                <a:gd name="T37" fmla="*/ 7 h 17"/>
                <a:gd name="T38" fmla="*/ 10 w 63"/>
                <a:gd name="T39" fmla="*/ 9 h 17"/>
                <a:gd name="T40" fmla="*/ 11 w 63"/>
                <a:gd name="T41" fmla="*/ 7 h 17"/>
                <a:gd name="T42" fmla="*/ 12 w 63"/>
                <a:gd name="T43" fmla="*/ 5 h 17"/>
                <a:gd name="T44" fmla="*/ 19 w 63"/>
                <a:gd name="T45" fmla="*/ 1 h 17"/>
                <a:gd name="T46" fmla="*/ 25 w 63"/>
                <a:gd name="T47" fmla="*/ 5 h 17"/>
                <a:gd name="T48" fmla="*/ 27 w 63"/>
                <a:gd name="T49" fmla="*/ 7 h 17"/>
                <a:gd name="T50" fmla="*/ 28 w 63"/>
                <a:gd name="T51" fmla="*/ 9 h 17"/>
                <a:gd name="T52" fmla="*/ 29 w 63"/>
                <a:gd name="T53" fmla="*/ 8 h 17"/>
                <a:gd name="T54" fmla="*/ 29 w 63"/>
                <a:gd name="T55" fmla="*/ 8 h 17"/>
                <a:gd name="T56" fmla="*/ 29 w 63"/>
                <a:gd name="T57" fmla="*/ 8 h 17"/>
                <a:gd name="T58" fmla="*/ 29 w 63"/>
                <a:gd name="T59" fmla="*/ 7 h 17"/>
                <a:gd name="T60" fmla="*/ 31 w 63"/>
                <a:gd name="T61" fmla="*/ 5 h 17"/>
                <a:gd name="T62" fmla="*/ 37 w 63"/>
                <a:gd name="T63" fmla="*/ 1 h 17"/>
                <a:gd name="T64" fmla="*/ 44 w 63"/>
                <a:gd name="T65" fmla="*/ 5 h 17"/>
                <a:gd name="T66" fmla="*/ 45 w 63"/>
                <a:gd name="T67" fmla="*/ 7 h 17"/>
                <a:gd name="T68" fmla="*/ 46 w 63"/>
                <a:gd name="T69" fmla="*/ 9 h 17"/>
                <a:gd name="T70" fmla="*/ 48 w 63"/>
                <a:gd name="T71" fmla="*/ 7 h 17"/>
                <a:gd name="T72" fmla="*/ 49 w 63"/>
                <a:gd name="T73" fmla="*/ 5 h 17"/>
                <a:gd name="T74" fmla="*/ 62 w 63"/>
                <a:gd name="T75" fmla="*/ 5 h 17"/>
                <a:gd name="T76" fmla="*/ 63 w 63"/>
                <a:gd name="T77" fmla="*/ 8 h 17"/>
                <a:gd name="T78" fmla="*/ 60 w 63"/>
                <a:gd name="T79" fmla="*/ 12 h 17"/>
                <a:gd name="T80" fmla="*/ 59 w 63"/>
                <a:gd name="T81" fmla="*/ 12 h 17"/>
                <a:gd name="T82" fmla="*/ 56 w 63"/>
                <a:gd name="T83" fmla="*/ 10 h 17"/>
                <a:gd name="T84" fmla="*/ 55 w 63"/>
                <a:gd name="T85" fmla="*/ 10 h 17"/>
                <a:gd name="T86" fmla="*/ 55 w 63"/>
                <a:gd name="T87" fmla="*/ 10 h 17"/>
                <a:gd name="T88" fmla="*/ 55 w 63"/>
                <a:gd name="T89" fmla="*/ 11 h 17"/>
                <a:gd name="T90" fmla="*/ 46 w 63"/>
                <a:gd name="T9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17">
                  <a:moveTo>
                    <a:pt x="46" y="17"/>
                  </a:moveTo>
                  <a:cubicBezTo>
                    <a:pt x="43" y="17"/>
                    <a:pt x="40" y="15"/>
                    <a:pt x="38" y="11"/>
                  </a:cubicBezTo>
                  <a:cubicBezTo>
                    <a:pt x="38" y="11"/>
                    <a:pt x="38" y="10"/>
                    <a:pt x="38" y="10"/>
                  </a:cubicBezTo>
                  <a:cubicBezTo>
                    <a:pt x="37" y="10"/>
                    <a:pt x="37" y="10"/>
                    <a:pt x="37" y="10"/>
                  </a:cubicBezTo>
                  <a:cubicBezTo>
                    <a:pt x="37" y="10"/>
                    <a:pt x="37" y="10"/>
                    <a:pt x="37" y="10"/>
                  </a:cubicBezTo>
                  <a:cubicBezTo>
                    <a:pt x="37" y="10"/>
                    <a:pt x="37" y="11"/>
                    <a:pt x="36" y="11"/>
                  </a:cubicBezTo>
                  <a:cubicBezTo>
                    <a:pt x="36" y="11"/>
                    <a:pt x="36" y="11"/>
                    <a:pt x="36" y="11"/>
                  </a:cubicBezTo>
                  <a:cubicBezTo>
                    <a:pt x="36" y="11"/>
                    <a:pt x="36" y="11"/>
                    <a:pt x="36" y="11"/>
                  </a:cubicBezTo>
                  <a:cubicBezTo>
                    <a:pt x="33" y="17"/>
                    <a:pt x="30" y="17"/>
                    <a:pt x="28" y="17"/>
                  </a:cubicBezTo>
                  <a:cubicBezTo>
                    <a:pt x="25" y="17"/>
                    <a:pt x="22" y="15"/>
                    <a:pt x="20" y="11"/>
                  </a:cubicBezTo>
                  <a:cubicBezTo>
                    <a:pt x="20" y="11"/>
                    <a:pt x="19" y="10"/>
                    <a:pt x="19" y="10"/>
                  </a:cubicBezTo>
                  <a:cubicBezTo>
                    <a:pt x="19" y="10"/>
                    <a:pt x="19" y="10"/>
                    <a:pt x="19" y="10"/>
                  </a:cubicBezTo>
                  <a:cubicBezTo>
                    <a:pt x="19" y="10"/>
                    <a:pt x="18" y="10"/>
                    <a:pt x="18" y="10"/>
                  </a:cubicBezTo>
                  <a:cubicBezTo>
                    <a:pt x="18" y="10"/>
                    <a:pt x="18" y="11"/>
                    <a:pt x="18" y="11"/>
                  </a:cubicBezTo>
                  <a:cubicBezTo>
                    <a:pt x="16" y="15"/>
                    <a:pt x="13" y="17"/>
                    <a:pt x="10" y="17"/>
                  </a:cubicBezTo>
                  <a:cubicBezTo>
                    <a:pt x="6" y="17"/>
                    <a:pt x="3" y="15"/>
                    <a:pt x="1" y="10"/>
                  </a:cubicBezTo>
                  <a:cubicBezTo>
                    <a:pt x="1" y="10"/>
                    <a:pt x="0" y="9"/>
                    <a:pt x="0" y="8"/>
                  </a:cubicBezTo>
                  <a:cubicBezTo>
                    <a:pt x="0" y="6"/>
                    <a:pt x="2" y="4"/>
                    <a:pt x="4" y="4"/>
                  </a:cubicBezTo>
                  <a:cubicBezTo>
                    <a:pt x="6" y="4"/>
                    <a:pt x="8" y="5"/>
                    <a:pt x="8" y="7"/>
                  </a:cubicBezTo>
                  <a:cubicBezTo>
                    <a:pt x="9" y="8"/>
                    <a:pt x="9" y="9"/>
                    <a:pt x="10" y="9"/>
                  </a:cubicBezTo>
                  <a:cubicBezTo>
                    <a:pt x="10" y="9"/>
                    <a:pt x="10" y="8"/>
                    <a:pt x="11" y="7"/>
                  </a:cubicBezTo>
                  <a:cubicBezTo>
                    <a:pt x="11" y="6"/>
                    <a:pt x="12" y="5"/>
                    <a:pt x="12" y="5"/>
                  </a:cubicBezTo>
                  <a:cubicBezTo>
                    <a:pt x="15" y="2"/>
                    <a:pt x="17" y="1"/>
                    <a:pt x="19" y="1"/>
                  </a:cubicBezTo>
                  <a:cubicBezTo>
                    <a:pt x="21" y="1"/>
                    <a:pt x="24" y="3"/>
                    <a:pt x="25" y="5"/>
                  </a:cubicBezTo>
                  <a:cubicBezTo>
                    <a:pt x="26" y="6"/>
                    <a:pt x="26" y="6"/>
                    <a:pt x="27" y="7"/>
                  </a:cubicBezTo>
                  <a:cubicBezTo>
                    <a:pt x="27" y="8"/>
                    <a:pt x="28" y="9"/>
                    <a:pt x="28" y="9"/>
                  </a:cubicBezTo>
                  <a:cubicBezTo>
                    <a:pt x="28" y="9"/>
                    <a:pt x="29" y="9"/>
                    <a:pt x="29" y="8"/>
                  </a:cubicBezTo>
                  <a:cubicBezTo>
                    <a:pt x="29" y="8"/>
                    <a:pt x="29" y="8"/>
                    <a:pt x="29" y="8"/>
                  </a:cubicBezTo>
                  <a:cubicBezTo>
                    <a:pt x="29" y="8"/>
                    <a:pt x="29" y="8"/>
                    <a:pt x="29" y="8"/>
                  </a:cubicBezTo>
                  <a:cubicBezTo>
                    <a:pt x="29" y="7"/>
                    <a:pt x="29" y="7"/>
                    <a:pt x="29" y="7"/>
                  </a:cubicBezTo>
                  <a:cubicBezTo>
                    <a:pt x="30" y="6"/>
                    <a:pt x="30" y="6"/>
                    <a:pt x="31" y="5"/>
                  </a:cubicBezTo>
                  <a:cubicBezTo>
                    <a:pt x="33" y="2"/>
                    <a:pt x="36" y="1"/>
                    <a:pt x="37" y="1"/>
                  </a:cubicBezTo>
                  <a:cubicBezTo>
                    <a:pt x="39" y="1"/>
                    <a:pt x="41" y="2"/>
                    <a:pt x="44" y="5"/>
                  </a:cubicBezTo>
                  <a:cubicBezTo>
                    <a:pt x="44" y="6"/>
                    <a:pt x="45" y="6"/>
                    <a:pt x="45" y="7"/>
                  </a:cubicBezTo>
                  <a:cubicBezTo>
                    <a:pt x="45" y="8"/>
                    <a:pt x="46" y="9"/>
                    <a:pt x="46" y="9"/>
                  </a:cubicBezTo>
                  <a:cubicBezTo>
                    <a:pt x="47" y="9"/>
                    <a:pt x="47" y="8"/>
                    <a:pt x="48" y="7"/>
                  </a:cubicBezTo>
                  <a:cubicBezTo>
                    <a:pt x="48" y="6"/>
                    <a:pt x="48" y="5"/>
                    <a:pt x="49" y="5"/>
                  </a:cubicBezTo>
                  <a:cubicBezTo>
                    <a:pt x="53" y="0"/>
                    <a:pt x="59" y="0"/>
                    <a:pt x="62" y="5"/>
                  </a:cubicBezTo>
                  <a:cubicBezTo>
                    <a:pt x="63" y="6"/>
                    <a:pt x="63" y="7"/>
                    <a:pt x="63" y="8"/>
                  </a:cubicBezTo>
                  <a:cubicBezTo>
                    <a:pt x="63" y="10"/>
                    <a:pt x="62" y="12"/>
                    <a:pt x="60" y="12"/>
                  </a:cubicBezTo>
                  <a:cubicBezTo>
                    <a:pt x="59" y="12"/>
                    <a:pt x="59" y="12"/>
                    <a:pt x="59" y="12"/>
                  </a:cubicBezTo>
                  <a:cubicBezTo>
                    <a:pt x="58" y="12"/>
                    <a:pt x="57" y="11"/>
                    <a:pt x="56" y="10"/>
                  </a:cubicBezTo>
                  <a:cubicBezTo>
                    <a:pt x="56" y="10"/>
                    <a:pt x="56" y="10"/>
                    <a:pt x="55" y="10"/>
                  </a:cubicBezTo>
                  <a:cubicBezTo>
                    <a:pt x="55" y="10"/>
                    <a:pt x="55" y="10"/>
                    <a:pt x="55" y="10"/>
                  </a:cubicBezTo>
                  <a:cubicBezTo>
                    <a:pt x="55" y="10"/>
                    <a:pt x="55" y="11"/>
                    <a:pt x="55" y="11"/>
                  </a:cubicBezTo>
                  <a:cubicBezTo>
                    <a:pt x="53" y="15"/>
                    <a:pt x="50" y="17"/>
                    <a:pt x="46"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03"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04"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
        <p:nvSpPr>
          <p:cNvPr id="105" name="稻壳儿榴莲果果"/>
          <p:cNvSpPr/>
          <p:nvPr/>
        </p:nvSpPr>
        <p:spPr>
          <a:xfrm>
            <a:off x="1647099" y="4698098"/>
            <a:ext cx="1908902" cy="923330"/>
          </a:xfrm>
          <a:prstGeom prst="rect">
            <a:avLst/>
          </a:prstGeom>
        </p:spPr>
        <p:txBody>
          <a:bodyPr wrap="square">
            <a:spAutoFit/>
          </a:bodyPr>
          <a:lstStyle/>
          <a:p>
            <a:pPr>
              <a:lnSpc>
                <a:spcPct val="150000"/>
              </a:lnSpc>
            </a:pPr>
            <a:r>
              <a:rPr lang="en-US" sz="1200" dirty="0" smtClean="0">
                <a:solidFill>
                  <a:schemeClr val="bg1">
                    <a:lumMod val="50000"/>
                  </a:schemeClr>
                </a:solidFill>
                <a:latin typeface="Roboto" panose="02000000000000000000" pitchFamily="2" charset="0"/>
                <a:ea typeface="Roboto" panose="02000000000000000000" pitchFamily="2" charset="0"/>
              </a:rPr>
              <a:t>Lorem Ipsum comes from section Contrary to popular belief</a:t>
            </a:r>
            <a:r>
              <a:rPr lang="en-US" sz="1200" dirty="0">
                <a:solidFill>
                  <a:schemeClr val="bg1">
                    <a:lumMod val="50000"/>
                  </a:schemeClr>
                </a:solidFill>
                <a:latin typeface="Roboto" panose="02000000000000000000" pitchFamily="2" charset="0"/>
                <a:ea typeface="Roboto" panose="02000000000000000000" pitchFamily="2" charset="0"/>
              </a:rPr>
              <a:t>.</a:t>
            </a:r>
            <a:endParaRPr lang="en-US" sz="1200" dirty="0" smtClean="0">
              <a:solidFill>
                <a:schemeClr val="bg1">
                  <a:lumMod val="50000"/>
                </a:schemeClr>
              </a:solidFill>
              <a:latin typeface="Roboto" panose="02000000000000000000" pitchFamily="2" charset="0"/>
              <a:ea typeface="Roboto" panose="02000000000000000000" pitchFamily="2" charset="0"/>
            </a:endParaRPr>
          </a:p>
        </p:txBody>
      </p:sp>
      <p:sp>
        <p:nvSpPr>
          <p:cNvPr id="106" name="稻壳儿榴莲果果"/>
          <p:cNvSpPr/>
          <p:nvPr/>
        </p:nvSpPr>
        <p:spPr>
          <a:xfrm>
            <a:off x="3993578" y="4698098"/>
            <a:ext cx="1908902" cy="923330"/>
          </a:xfrm>
          <a:prstGeom prst="rect">
            <a:avLst/>
          </a:prstGeom>
        </p:spPr>
        <p:txBody>
          <a:bodyPr wrap="square">
            <a:spAutoFit/>
          </a:bodyPr>
          <a:lstStyle/>
          <a:p>
            <a:pPr>
              <a:lnSpc>
                <a:spcPct val="150000"/>
              </a:lnSpc>
            </a:pPr>
            <a:r>
              <a:rPr lang="en-US" sz="1200" dirty="0" smtClean="0">
                <a:solidFill>
                  <a:schemeClr val="bg1">
                    <a:lumMod val="50000"/>
                  </a:schemeClr>
                </a:solidFill>
                <a:latin typeface="Roboto" panose="02000000000000000000" pitchFamily="2" charset="0"/>
                <a:ea typeface="Roboto" panose="02000000000000000000" pitchFamily="2" charset="0"/>
              </a:rPr>
              <a:t>Lorem Ipsum comes from section Contrary to popular belief</a:t>
            </a:r>
            <a:r>
              <a:rPr lang="en-US" sz="1200" dirty="0">
                <a:solidFill>
                  <a:schemeClr val="bg1">
                    <a:lumMod val="50000"/>
                  </a:schemeClr>
                </a:solidFill>
                <a:latin typeface="Roboto" panose="02000000000000000000" pitchFamily="2" charset="0"/>
                <a:ea typeface="Roboto" panose="02000000000000000000" pitchFamily="2" charset="0"/>
              </a:rPr>
              <a:t>.</a:t>
            </a:r>
            <a:endParaRPr lang="en-US" sz="1200" dirty="0" smtClean="0">
              <a:solidFill>
                <a:schemeClr val="bg1">
                  <a:lumMod val="50000"/>
                </a:schemeClr>
              </a:solidFill>
              <a:latin typeface="Roboto" panose="02000000000000000000" pitchFamily="2" charset="0"/>
              <a:ea typeface="Roboto" panose="02000000000000000000" pitchFamily="2" charset="0"/>
            </a:endParaRPr>
          </a:p>
        </p:txBody>
      </p:sp>
      <p:sp>
        <p:nvSpPr>
          <p:cNvPr id="107" name="稻壳儿榴莲果果"/>
          <p:cNvSpPr/>
          <p:nvPr/>
        </p:nvSpPr>
        <p:spPr>
          <a:xfrm>
            <a:off x="6340057" y="4698098"/>
            <a:ext cx="1908902" cy="923330"/>
          </a:xfrm>
          <a:prstGeom prst="rect">
            <a:avLst/>
          </a:prstGeom>
        </p:spPr>
        <p:txBody>
          <a:bodyPr wrap="square">
            <a:spAutoFit/>
          </a:bodyPr>
          <a:lstStyle/>
          <a:p>
            <a:pPr>
              <a:lnSpc>
                <a:spcPct val="150000"/>
              </a:lnSpc>
            </a:pPr>
            <a:r>
              <a:rPr lang="en-US" sz="1200" dirty="0" smtClean="0">
                <a:solidFill>
                  <a:schemeClr val="bg1">
                    <a:lumMod val="50000"/>
                  </a:schemeClr>
                </a:solidFill>
                <a:latin typeface="Roboto" panose="02000000000000000000" pitchFamily="2" charset="0"/>
                <a:ea typeface="Roboto" panose="02000000000000000000" pitchFamily="2" charset="0"/>
              </a:rPr>
              <a:t>Lorem Ipsum comes from section Contrary to popular belief</a:t>
            </a:r>
            <a:r>
              <a:rPr lang="en-US" sz="1200" dirty="0">
                <a:solidFill>
                  <a:schemeClr val="bg1">
                    <a:lumMod val="50000"/>
                  </a:schemeClr>
                </a:solidFill>
                <a:latin typeface="Roboto" panose="02000000000000000000" pitchFamily="2" charset="0"/>
                <a:ea typeface="Roboto" panose="02000000000000000000" pitchFamily="2" charset="0"/>
              </a:rPr>
              <a:t>.</a:t>
            </a:r>
            <a:endParaRPr lang="en-US" sz="1200" dirty="0" smtClean="0">
              <a:solidFill>
                <a:schemeClr val="bg1">
                  <a:lumMod val="50000"/>
                </a:schemeClr>
              </a:solidFill>
              <a:latin typeface="Roboto" panose="02000000000000000000" pitchFamily="2" charset="0"/>
              <a:ea typeface="Roboto" panose="02000000000000000000" pitchFamily="2" charset="0"/>
            </a:endParaRPr>
          </a:p>
        </p:txBody>
      </p:sp>
      <p:sp>
        <p:nvSpPr>
          <p:cNvPr id="108" name="稻壳儿榴莲果果"/>
          <p:cNvSpPr/>
          <p:nvPr/>
        </p:nvSpPr>
        <p:spPr>
          <a:xfrm>
            <a:off x="8686536" y="4698098"/>
            <a:ext cx="1908902" cy="923330"/>
          </a:xfrm>
          <a:prstGeom prst="rect">
            <a:avLst/>
          </a:prstGeom>
        </p:spPr>
        <p:txBody>
          <a:bodyPr wrap="square">
            <a:spAutoFit/>
          </a:bodyPr>
          <a:lstStyle/>
          <a:p>
            <a:pPr>
              <a:lnSpc>
                <a:spcPct val="150000"/>
              </a:lnSpc>
            </a:pPr>
            <a:r>
              <a:rPr lang="en-US" sz="1200" dirty="0" smtClean="0">
                <a:solidFill>
                  <a:schemeClr val="bg1">
                    <a:lumMod val="50000"/>
                  </a:schemeClr>
                </a:solidFill>
                <a:latin typeface="Roboto" panose="02000000000000000000" pitchFamily="2" charset="0"/>
                <a:ea typeface="Roboto" panose="02000000000000000000" pitchFamily="2" charset="0"/>
              </a:rPr>
              <a:t>Lorem Ipsum comes from section Contrary to popular belief</a:t>
            </a:r>
            <a:r>
              <a:rPr lang="en-US" sz="1200" dirty="0">
                <a:solidFill>
                  <a:schemeClr val="bg1">
                    <a:lumMod val="50000"/>
                  </a:schemeClr>
                </a:solidFill>
                <a:latin typeface="Roboto" panose="02000000000000000000" pitchFamily="2" charset="0"/>
                <a:ea typeface="Roboto" panose="02000000000000000000" pitchFamily="2" charset="0"/>
              </a:rPr>
              <a:t>.</a:t>
            </a:r>
            <a:endParaRPr lang="en-US" sz="1200" dirty="0" smtClean="0">
              <a:solidFill>
                <a:schemeClr val="bg1">
                  <a:lumMod val="50000"/>
                </a:schemeClr>
              </a:solidFill>
              <a:latin typeface="Roboto" panose="02000000000000000000" pitchFamily="2" charset="0"/>
              <a:ea typeface="Roboto" panose="02000000000000000000" pitchFamily="2" charset="0"/>
            </a:endParaRPr>
          </a:p>
        </p:txBody>
      </p:sp>
      <p:pic>
        <p:nvPicPr>
          <p:cNvPr id="52" name="稻壳儿榴莲果果"/>
          <p:cNvPicPr>
            <a:picLocks noChangeAspect="1"/>
          </p:cNvPicPr>
          <p:nvPr/>
        </p:nvPicPr>
        <p:blipFill>
          <a:blip r:embed="rId3"/>
          <a:stretch>
            <a:fillRect/>
          </a:stretch>
        </p:blipFill>
        <p:spPr>
          <a:xfrm>
            <a:off x="1539724" y="4175976"/>
            <a:ext cx="553938" cy="588848"/>
          </a:xfrm>
          <a:prstGeom prst="rect">
            <a:avLst/>
          </a:prstGeom>
        </p:spPr>
      </p:pic>
      <p:pic>
        <p:nvPicPr>
          <p:cNvPr id="53" name="稻壳儿榴莲果果"/>
          <p:cNvPicPr>
            <a:picLocks noChangeAspect="1"/>
          </p:cNvPicPr>
          <p:nvPr/>
        </p:nvPicPr>
        <p:blipFill>
          <a:blip r:embed="rId3"/>
          <a:stretch>
            <a:fillRect/>
          </a:stretch>
        </p:blipFill>
        <p:spPr>
          <a:xfrm>
            <a:off x="3891231" y="4175976"/>
            <a:ext cx="553938" cy="588848"/>
          </a:xfrm>
          <a:prstGeom prst="rect">
            <a:avLst/>
          </a:prstGeom>
        </p:spPr>
      </p:pic>
      <p:pic>
        <p:nvPicPr>
          <p:cNvPr id="54" name="稻壳儿榴莲果果"/>
          <p:cNvPicPr>
            <a:picLocks noChangeAspect="1"/>
          </p:cNvPicPr>
          <p:nvPr/>
        </p:nvPicPr>
        <p:blipFill>
          <a:blip r:embed="rId3"/>
          <a:stretch>
            <a:fillRect/>
          </a:stretch>
        </p:blipFill>
        <p:spPr>
          <a:xfrm>
            <a:off x="6242738" y="4175976"/>
            <a:ext cx="553938" cy="588848"/>
          </a:xfrm>
          <a:prstGeom prst="rect">
            <a:avLst/>
          </a:prstGeom>
        </p:spPr>
      </p:pic>
      <p:pic>
        <p:nvPicPr>
          <p:cNvPr id="55" name="稻壳儿榴莲果果"/>
          <p:cNvPicPr>
            <a:picLocks noChangeAspect="1"/>
          </p:cNvPicPr>
          <p:nvPr/>
        </p:nvPicPr>
        <p:blipFill>
          <a:blip r:embed="rId3"/>
          <a:stretch>
            <a:fillRect/>
          </a:stretch>
        </p:blipFill>
        <p:spPr>
          <a:xfrm>
            <a:off x="8594245" y="4175976"/>
            <a:ext cx="553938" cy="588848"/>
          </a:xfrm>
          <a:prstGeom prst="rect">
            <a:avLst/>
          </a:prstGeom>
        </p:spPr>
      </p:pic>
    </p:spTree>
    <p:extLst>
      <p:ext uri="{BB962C8B-B14F-4D97-AF65-F5344CB8AC3E}">
        <p14:creationId xmlns:p14="http://schemas.microsoft.com/office/powerpoint/2010/main" val="2500192956"/>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txBox="1"/>
          <p:nvPr/>
        </p:nvSpPr>
        <p:spPr>
          <a:xfrm>
            <a:off x="4593824" y="3103213"/>
            <a:ext cx="677108" cy="1887696"/>
          </a:xfrm>
          <a:prstGeom prst="rect">
            <a:avLst/>
          </a:prstGeom>
          <a:noFill/>
          <a:effectLst/>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spc="300" dirty="0" smtClean="0">
                <a:solidFill>
                  <a:srgbClr val="FD7A7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活动概况</a:t>
            </a:r>
            <a:endParaRPr lang="zh-CN" altLang="en-US" sz="3200" spc="300" dirty="0">
              <a:solidFill>
                <a:srgbClr val="FD7A7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 name="稻壳儿榴莲果果"/>
          <p:cNvSpPr txBox="1"/>
          <p:nvPr/>
        </p:nvSpPr>
        <p:spPr>
          <a:xfrm>
            <a:off x="5884243" y="3107975"/>
            <a:ext cx="677108" cy="1887696"/>
          </a:xfrm>
          <a:prstGeom prst="rect">
            <a:avLst/>
          </a:prstGeom>
          <a:noFill/>
          <a:effectLst/>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spc="300" dirty="0" smtClean="0">
                <a:solidFill>
                  <a:srgbClr val="56848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活动规划</a:t>
            </a:r>
            <a:endParaRPr lang="zh-CN" altLang="en-US" sz="3200" spc="300" dirty="0">
              <a:solidFill>
                <a:srgbClr val="56848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 name="稻壳儿榴莲果果"/>
          <p:cNvSpPr txBox="1"/>
          <p:nvPr/>
        </p:nvSpPr>
        <p:spPr>
          <a:xfrm>
            <a:off x="7174662" y="3103213"/>
            <a:ext cx="677108" cy="1887696"/>
          </a:xfrm>
          <a:prstGeom prst="rect">
            <a:avLst/>
          </a:prstGeom>
          <a:noFill/>
          <a:effectLst/>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spc="300" dirty="0" smtClean="0">
                <a:solidFill>
                  <a:srgbClr val="FD7A7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活动流程</a:t>
            </a:r>
            <a:endParaRPr lang="zh-CN" altLang="en-US" sz="3200" spc="300" dirty="0">
              <a:solidFill>
                <a:srgbClr val="FD7A7D"/>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5" name="稻壳儿榴莲果果"/>
          <p:cNvSpPr txBox="1"/>
          <p:nvPr/>
        </p:nvSpPr>
        <p:spPr>
          <a:xfrm>
            <a:off x="8465081" y="3107974"/>
            <a:ext cx="677108" cy="1887696"/>
          </a:xfrm>
          <a:prstGeom prst="rect">
            <a:avLst/>
          </a:prstGeom>
          <a:noFill/>
          <a:effectLst/>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spc="300" dirty="0" smtClean="0">
                <a:solidFill>
                  <a:srgbClr val="56848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流程控制</a:t>
            </a:r>
            <a:endParaRPr lang="zh-CN" altLang="en-US" sz="3200" spc="300" dirty="0">
              <a:solidFill>
                <a:srgbClr val="568484"/>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 name="稻壳儿榴莲果果"/>
          <p:cNvSpPr txBox="1"/>
          <p:nvPr/>
        </p:nvSpPr>
        <p:spPr>
          <a:xfrm>
            <a:off x="2412966" y="1943921"/>
            <a:ext cx="1377300" cy="3046988"/>
          </a:xfrm>
          <a:prstGeom prst="rect">
            <a:avLst/>
          </a:prstGeom>
          <a:noFill/>
        </p:spPr>
        <p:txBody>
          <a:bodyPr wrap="none" rtlCol="0">
            <a:spAutoFit/>
          </a:bodyPr>
          <a:lstStyle/>
          <a:p>
            <a:r>
              <a:rPr lang="zh-CN" altLang="en-US" sz="9600" spc="-300" dirty="0" smtClean="0">
                <a:solidFill>
                  <a:srgbClr val="ED898E"/>
                </a:solidFill>
                <a:latin typeface="字魂55号-龙吟手书" panose="00000500000000000000" pitchFamily="2" charset="-122"/>
                <a:ea typeface="字魂55号-龙吟手书" panose="00000500000000000000" pitchFamily="2" charset="-122"/>
              </a:rPr>
              <a:t>目</a:t>
            </a:r>
            <a:endParaRPr lang="en-US" altLang="zh-CN" sz="9600" spc="-300" dirty="0" smtClean="0">
              <a:solidFill>
                <a:srgbClr val="ED898E"/>
              </a:solidFill>
              <a:latin typeface="字魂55号-龙吟手书" panose="00000500000000000000" pitchFamily="2" charset="-122"/>
              <a:ea typeface="字魂55号-龙吟手书" panose="00000500000000000000" pitchFamily="2" charset="-122"/>
            </a:endParaRPr>
          </a:p>
          <a:p>
            <a:r>
              <a:rPr lang="zh-CN" altLang="en-US" sz="9600" spc="-300" dirty="0" smtClean="0">
                <a:solidFill>
                  <a:srgbClr val="ED898E"/>
                </a:solidFill>
                <a:latin typeface="字魂55号-龙吟手书" panose="00000500000000000000" pitchFamily="2" charset="-122"/>
                <a:ea typeface="字魂55号-龙吟手书" panose="00000500000000000000" pitchFamily="2" charset="-122"/>
              </a:rPr>
              <a:t>录</a:t>
            </a:r>
            <a:endParaRPr lang="zh-CN" altLang="en-US" sz="9600" spc="-300" dirty="0">
              <a:solidFill>
                <a:srgbClr val="ED898E"/>
              </a:solidFill>
              <a:latin typeface="字魂55号-龙吟手书" panose="00000500000000000000" pitchFamily="2" charset="-122"/>
              <a:ea typeface="字魂55号-龙吟手书" panose="00000500000000000000" pitchFamily="2" charset="-122"/>
            </a:endParaRPr>
          </a:p>
        </p:txBody>
      </p:sp>
      <p:pic>
        <p:nvPicPr>
          <p:cNvPr id="7" name="稻壳儿榴莲果果"/>
          <p:cNvPicPr>
            <a:picLocks noChangeAspect="1"/>
          </p:cNvPicPr>
          <p:nvPr/>
        </p:nvPicPr>
        <p:blipFill>
          <a:blip r:embed="rId2"/>
          <a:stretch>
            <a:fillRect/>
          </a:stretch>
        </p:blipFill>
        <p:spPr>
          <a:xfrm>
            <a:off x="4540921" y="2180984"/>
            <a:ext cx="782914" cy="832255"/>
          </a:xfrm>
          <a:prstGeom prst="rect">
            <a:avLst/>
          </a:prstGeom>
        </p:spPr>
      </p:pic>
      <p:sp>
        <p:nvSpPr>
          <p:cNvPr id="8" name="稻壳儿榴莲果果"/>
          <p:cNvSpPr/>
          <p:nvPr/>
        </p:nvSpPr>
        <p:spPr>
          <a:xfrm>
            <a:off x="4670275" y="2325938"/>
            <a:ext cx="533299" cy="533299"/>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400" dirty="0" smtClean="0">
                <a:latin typeface="Roboto Black" panose="02000000000000000000" pitchFamily="2" charset="0"/>
                <a:ea typeface="Roboto Black" panose="02000000000000000000" pitchFamily="2" charset="0"/>
              </a:rPr>
              <a:t>01</a:t>
            </a:r>
            <a:endParaRPr lang="zh-CN" altLang="en-US" sz="2400" dirty="0">
              <a:latin typeface="Roboto Black" panose="02000000000000000000" pitchFamily="2" charset="0"/>
            </a:endParaRPr>
          </a:p>
        </p:txBody>
      </p:sp>
      <p:pic>
        <p:nvPicPr>
          <p:cNvPr id="9" name="稻壳儿榴莲果果"/>
          <p:cNvPicPr>
            <a:picLocks noChangeAspect="1"/>
          </p:cNvPicPr>
          <p:nvPr/>
        </p:nvPicPr>
        <p:blipFill>
          <a:blip r:embed="rId2"/>
          <a:stretch>
            <a:fillRect/>
          </a:stretch>
        </p:blipFill>
        <p:spPr>
          <a:xfrm>
            <a:off x="5849658" y="2180984"/>
            <a:ext cx="782914" cy="832255"/>
          </a:xfrm>
          <a:prstGeom prst="rect">
            <a:avLst/>
          </a:prstGeom>
        </p:spPr>
      </p:pic>
      <p:sp>
        <p:nvSpPr>
          <p:cNvPr id="10" name="稻壳儿榴莲果果"/>
          <p:cNvSpPr/>
          <p:nvPr/>
        </p:nvSpPr>
        <p:spPr>
          <a:xfrm>
            <a:off x="5979012" y="2325938"/>
            <a:ext cx="533299" cy="533299"/>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400" dirty="0" smtClean="0">
                <a:latin typeface="Roboto Black" panose="02000000000000000000" pitchFamily="2" charset="0"/>
                <a:ea typeface="Roboto Black" panose="02000000000000000000" pitchFamily="2" charset="0"/>
              </a:rPr>
              <a:t>02</a:t>
            </a:r>
            <a:endParaRPr lang="zh-CN" altLang="en-US" sz="2400" dirty="0">
              <a:latin typeface="Roboto Black" panose="02000000000000000000" pitchFamily="2" charset="0"/>
            </a:endParaRPr>
          </a:p>
        </p:txBody>
      </p:sp>
      <p:pic>
        <p:nvPicPr>
          <p:cNvPr id="11" name="稻壳儿榴莲果果"/>
          <p:cNvPicPr>
            <a:picLocks noChangeAspect="1"/>
          </p:cNvPicPr>
          <p:nvPr/>
        </p:nvPicPr>
        <p:blipFill>
          <a:blip r:embed="rId2"/>
          <a:stretch>
            <a:fillRect/>
          </a:stretch>
        </p:blipFill>
        <p:spPr>
          <a:xfrm>
            <a:off x="7158395" y="2180984"/>
            <a:ext cx="782914" cy="832255"/>
          </a:xfrm>
          <a:prstGeom prst="rect">
            <a:avLst/>
          </a:prstGeom>
        </p:spPr>
      </p:pic>
      <p:sp>
        <p:nvSpPr>
          <p:cNvPr id="12" name="稻壳儿榴莲果果"/>
          <p:cNvSpPr/>
          <p:nvPr/>
        </p:nvSpPr>
        <p:spPr>
          <a:xfrm>
            <a:off x="7287749" y="2325938"/>
            <a:ext cx="533299" cy="533299"/>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400" dirty="0" smtClean="0">
                <a:latin typeface="Roboto Black" panose="02000000000000000000" pitchFamily="2" charset="0"/>
                <a:ea typeface="Roboto Black" panose="02000000000000000000" pitchFamily="2" charset="0"/>
              </a:rPr>
              <a:t>03</a:t>
            </a:r>
            <a:endParaRPr lang="zh-CN" altLang="en-US" sz="2400" dirty="0">
              <a:latin typeface="Roboto Black" panose="02000000000000000000" pitchFamily="2" charset="0"/>
            </a:endParaRPr>
          </a:p>
        </p:txBody>
      </p:sp>
      <p:pic>
        <p:nvPicPr>
          <p:cNvPr id="13" name="稻壳儿榴莲果果"/>
          <p:cNvPicPr>
            <a:picLocks noChangeAspect="1"/>
          </p:cNvPicPr>
          <p:nvPr/>
        </p:nvPicPr>
        <p:blipFill>
          <a:blip r:embed="rId2"/>
          <a:stretch>
            <a:fillRect/>
          </a:stretch>
        </p:blipFill>
        <p:spPr>
          <a:xfrm>
            <a:off x="8465081" y="2180984"/>
            <a:ext cx="782914" cy="832255"/>
          </a:xfrm>
          <a:prstGeom prst="rect">
            <a:avLst/>
          </a:prstGeom>
        </p:spPr>
      </p:pic>
      <p:sp>
        <p:nvSpPr>
          <p:cNvPr id="14" name="稻壳儿榴莲果果"/>
          <p:cNvSpPr/>
          <p:nvPr/>
        </p:nvSpPr>
        <p:spPr>
          <a:xfrm>
            <a:off x="8594435" y="2325938"/>
            <a:ext cx="533299" cy="533299"/>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400" dirty="0" smtClean="0">
                <a:latin typeface="Roboto Black" panose="02000000000000000000" pitchFamily="2" charset="0"/>
                <a:ea typeface="Roboto Black" panose="02000000000000000000" pitchFamily="2" charset="0"/>
              </a:rPr>
              <a:t>04</a:t>
            </a:r>
            <a:endParaRPr lang="zh-CN" altLang="en-US" sz="2400" dirty="0">
              <a:latin typeface="Roboto Black" panose="02000000000000000000" pitchFamily="2" charset="0"/>
            </a:endParaRPr>
          </a:p>
        </p:txBody>
      </p:sp>
    </p:spTree>
    <p:extLst>
      <p:ext uri="{BB962C8B-B14F-4D97-AF65-F5344CB8AC3E}">
        <p14:creationId xmlns:p14="http://schemas.microsoft.com/office/powerpoint/2010/main" val="2552814866"/>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稻壳儿榴莲果果" descr="tirza-van-dijk-cNGUw-CEsp0-unsplash"/>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10678" y="1097281"/>
            <a:ext cx="5374780" cy="4419600"/>
          </a:xfrm>
          <a:prstGeom prst="rect">
            <a:avLst/>
          </a:prstGeom>
        </p:spPr>
      </p:pic>
      <p:sp>
        <p:nvSpPr>
          <p:cNvPr id="5" name="稻壳儿榴莲果果"/>
          <p:cNvSpPr/>
          <p:nvPr/>
        </p:nvSpPr>
        <p:spPr>
          <a:xfrm>
            <a:off x="11371573" y="323145"/>
            <a:ext cx="497522" cy="497522"/>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稻壳儿榴莲果果"/>
          <p:cNvSpPr txBox="1"/>
          <p:nvPr/>
        </p:nvSpPr>
        <p:spPr>
          <a:xfrm>
            <a:off x="11438233" y="418018"/>
            <a:ext cx="364202" cy="307777"/>
          </a:xfrm>
          <a:prstGeom prst="rect">
            <a:avLst/>
          </a:prstGeom>
          <a:noFill/>
        </p:spPr>
        <p:txBody>
          <a:bodyPr wrap="none" rtlCol="0">
            <a:spAutoFit/>
          </a:bodyPr>
          <a:lstStyle/>
          <a:p>
            <a:pPr algn="ctr"/>
            <a:fld id="{6E875636-C65B-4774-BFF2-66D14F33B261}" type="slidenum">
              <a:rPr lang="en-US" sz="1400" smtClean="0">
                <a:solidFill>
                  <a:schemeClr val="bg1">
                    <a:lumMod val="65000"/>
                  </a:schemeClr>
                </a:solidFill>
              </a:rPr>
              <a:t>20</a:t>
            </a:fld>
            <a:endParaRPr lang="en-US" sz="1400" dirty="0">
              <a:solidFill>
                <a:schemeClr val="bg1">
                  <a:lumMod val="65000"/>
                </a:schemeClr>
              </a:solidFill>
            </a:endParaRPr>
          </a:p>
        </p:txBody>
      </p:sp>
      <p:sp>
        <p:nvSpPr>
          <p:cNvPr id="8" name="稻壳儿榴莲果果"/>
          <p:cNvSpPr>
            <a:spLocks noEditPoints="1"/>
          </p:cNvSpPr>
          <p:nvPr/>
        </p:nvSpPr>
        <p:spPr bwMode="auto">
          <a:xfrm>
            <a:off x="1053310" y="2892844"/>
            <a:ext cx="363538" cy="365125"/>
          </a:xfrm>
          <a:custGeom>
            <a:avLst/>
            <a:gdLst>
              <a:gd name="T0" fmla="*/ 1356 w 3435"/>
              <a:gd name="T1" fmla="*/ 704 h 3450"/>
              <a:gd name="T2" fmla="*/ 1177 w 3435"/>
              <a:gd name="T3" fmla="*/ 950 h 3450"/>
              <a:gd name="T4" fmla="*/ 1171 w 3435"/>
              <a:gd name="T5" fmla="*/ 1415 h 3450"/>
              <a:gd name="T6" fmla="*/ 1124 w 3435"/>
              <a:gd name="T7" fmla="*/ 1772 h 3450"/>
              <a:gd name="T8" fmla="*/ 1229 w 3435"/>
              <a:gd name="T9" fmla="*/ 1984 h 3450"/>
              <a:gd name="T10" fmla="*/ 1352 w 3435"/>
              <a:gd name="T11" fmla="*/ 2213 h 3450"/>
              <a:gd name="T12" fmla="*/ 1383 w 3435"/>
              <a:gd name="T13" fmla="*/ 2562 h 3450"/>
              <a:gd name="T14" fmla="*/ 755 w 3435"/>
              <a:gd name="T15" fmla="*/ 2998 h 3450"/>
              <a:gd name="T16" fmla="*/ 1035 w 3435"/>
              <a:gd name="T17" fmla="*/ 3170 h 3450"/>
              <a:gd name="T18" fmla="*/ 1373 w 3435"/>
              <a:gd name="T19" fmla="*/ 3287 h 3450"/>
              <a:gd name="T20" fmla="*/ 1776 w 3435"/>
              <a:gd name="T21" fmla="*/ 3324 h 3450"/>
              <a:gd name="T22" fmla="*/ 2098 w 3435"/>
              <a:gd name="T23" fmla="*/ 3278 h 3450"/>
              <a:gd name="T24" fmla="*/ 2444 w 3435"/>
              <a:gd name="T25" fmla="*/ 3148 h 3450"/>
              <a:gd name="T26" fmla="*/ 2662 w 3435"/>
              <a:gd name="T27" fmla="*/ 2999 h 3450"/>
              <a:gd name="T28" fmla="*/ 1990 w 3435"/>
              <a:gd name="T29" fmla="*/ 2534 h 3450"/>
              <a:gd name="T30" fmla="*/ 2121 w 3435"/>
              <a:gd name="T31" fmla="*/ 2069 h 3450"/>
              <a:gd name="T32" fmla="*/ 2298 w 3435"/>
              <a:gd name="T33" fmla="*/ 1793 h 3450"/>
              <a:gd name="T34" fmla="*/ 2285 w 3435"/>
              <a:gd name="T35" fmla="*/ 1433 h 3450"/>
              <a:gd name="T36" fmla="*/ 2260 w 3435"/>
              <a:gd name="T37" fmla="*/ 964 h 3450"/>
              <a:gd name="T38" fmla="*/ 2114 w 3435"/>
              <a:gd name="T39" fmla="*/ 727 h 3450"/>
              <a:gd name="T40" fmla="*/ 1718 w 3435"/>
              <a:gd name="T41" fmla="*/ 627 h 3450"/>
              <a:gd name="T42" fmla="*/ 1054 w 3435"/>
              <a:gd name="T43" fmla="*/ 271 h 3450"/>
              <a:gd name="T44" fmla="*/ 467 w 3435"/>
              <a:gd name="T45" fmla="*/ 736 h 3450"/>
              <a:gd name="T46" fmla="*/ 153 w 3435"/>
              <a:gd name="T47" fmla="*/ 1427 h 3450"/>
              <a:gd name="T48" fmla="*/ 200 w 3435"/>
              <a:gd name="T49" fmla="*/ 2209 h 3450"/>
              <a:gd name="T50" fmla="*/ 586 w 3435"/>
              <a:gd name="T51" fmla="*/ 2850 h 3450"/>
              <a:gd name="T52" fmla="*/ 1258 w 3435"/>
              <a:gd name="T53" fmla="*/ 2540 h 3450"/>
              <a:gd name="T54" fmla="*/ 1186 w 3435"/>
              <a:gd name="T55" fmla="*/ 2183 h 3450"/>
              <a:gd name="T56" fmla="*/ 1029 w 3435"/>
              <a:gd name="T57" fmla="*/ 1859 h 3450"/>
              <a:gd name="T58" fmla="*/ 1012 w 3435"/>
              <a:gd name="T59" fmla="*/ 1416 h 3450"/>
              <a:gd name="T60" fmla="*/ 1049 w 3435"/>
              <a:gd name="T61" fmla="*/ 962 h 3450"/>
              <a:gd name="T62" fmla="*/ 1200 w 3435"/>
              <a:gd name="T63" fmla="*/ 663 h 3450"/>
              <a:gd name="T64" fmla="*/ 1644 w 3435"/>
              <a:gd name="T65" fmla="*/ 504 h 3450"/>
              <a:gd name="T66" fmla="*/ 2148 w 3435"/>
              <a:gd name="T67" fmla="*/ 599 h 3450"/>
              <a:gd name="T68" fmla="*/ 2373 w 3435"/>
              <a:gd name="T69" fmla="*/ 894 h 3450"/>
              <a:gd name="T70" fmla="*/ 2389 w 3435"/>
              <a:gd name="T71" fmla="*/ 1361 h 3450"/>
              <a:gd name="T72" fmla="*/ 2435 w 3435"/>
              <a:gd name="T73" fmla="*/ 1797 h 3450"/>
              <a:gd name="T74" fmla="*/ 2259 w 3435"/>
              <a:gd name="T75" fmla="*/ 2074 h 3450"/>
              <a:gd name="T76" fmla="*/ 2121 w 3435"/>
              <a:gd name="T77" fmla="*/ 2548 h 3450"/>
              <a:gd name="T78" fmla="*/ 2842 w 3435"/>
              <a:gd name="T79" fmla="*/ 2856 h 3450"/>
              <a:gd name="T80" fmla="*/ 3234 w 3435"/>
              <a:gd name="T81" fmla="*/ 2212 h 3450"/>
              <a:gd name="T82" fmla="*/ 3282 w 3435"/>
              <a:gd name="T83" fmla="*/ 1427 h 3450"/>
              <a:gd name="T84" fmla="*/ 2968 w 3435"/>
              <a:gd name="T85" fmla="*/ 736 h 3450"/>
              <a:gd name="T86" fmla="*/ 2381 w 3435"/>
              <a:gd name="T87" fmla="*/ 271 h 3450"/>
              <a:gd name="T88" fmla="*/ 1718 w 3435"/>
              <a:gd name="T89" fmla="*/ 0 h 3450"/>
              <a:gd name="T90" fmla="*/ 2497 w 3435"/>
              <a:gd name="T91" fmla="*/ 188 h 3450"/>
              <a:gd name="T92" fmla="*/ 3092 w 3435"/>
              <a:gd name="T93" fmla="*/ 691 h 3450"/>
              <a:gd name="T94" fmla="*/ 3407 w 3435"/>
              <a:gd name="T95" fmla="*/ 1416 h 3450"/>
              <a:gd name="T96" fmla="*/ 3356 w 3435"/>
              <a:gd name="T97" fmla="*/ 2243 h 3450"/>
              <a:gd name="T98" fmla="*/ 2945 w 3435"/>
              <a:gd name="T99" fmla="*/ 2930 h 3450"/>
              <a:gd name="T100" fmla="*/ 2636 w 3435"/>
              <a:gd name="T101" fmla="*/ 3182 h 3450"/>
              <a:gd name="T102" fmla="*/ 2272 w 3435"/>
              <a:gd name="T103" fmla="*/ 3357 h 3450"/>
              <a:gd name="T104" fmla="*/ 1787 w 3435"/>
              <a:gd name="T105" fmla="*/ 3448 h 3450"/>
              <a:gd name="T106" fmla="*/ 1411 w 3435"/>
              <a:gd name="T107" fmla="*/ 3422 h 3450"/>
              <a:gd name="T108" fmla="*/ 928 w 3435"/>
              <a:gd name="T109" fmla="*/ 3257 h 3450"/>
              <a:gd name="T110" fmla="*/ 617 w 3435"/>
              <a:gd name="T111" fmla="*/ 3049 h 3450"/>
              <a:gd name="T112" fmla="*/ 244 w 3435"/>
              <a:gd name="T113" fmla="*/ 2609 h 3450"/>
              <a:gd name="T114" fmla="*/ 3 w 3435"/>
              <a:gd name="T115" fmla="*/ 1832 h 3450"/>
              <a:gd name="T116" fmla="*/ 145 w 3435"/>
              <a:gd name="T117" fmla="*/ 1032 h 3450"/>
              <a:gd name="T118" fmla="*/ 612 w 3435"/>
              <a:gd name="T119" fmla="*/ 407 h 3450"/>
              <a:gd name="T120" fmla="*/ 1311 w 3435"/>
              <a:gd name="T121" fmla="*/ 49 h 3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5" h="3450">
                <a:moveTo>
                  <a:pt x="1718" y="627"/>
                </a:moveTo>
                <a:lnTo>
                  <a:pt x="1655" y="629"/>
                </a:lnTo>
                <a:lnTo>
                  <a:pt x="1596" y="634"/>
                </a:lnTo>
                <a:lnTo>
                  <a:pt x="1541" y="641"/>
                </a:lnTo>
                <a:lnTo>
                  <a:pt x="1489" y="652"/>
                </a:lnTo>
                <a:lnTo>
                  <a:pt x="1441" y="666"/>
                </a:lnTo>
                <a:lnTo>
                  <a:pt x="1397" y="684"/>
                </a:lnTo>
                <a:lnTo>
                  <a:pt x="1356" y="704"/>
                </a:lnTo>
                <a:lnTo>
                  <a:pt x="1320" y="728"/>
                </a:lnTo>
                <a:lnTo>
                  <a:pt x="1287" y="754"/>
                </a:lnTo>
                <a:lnTo>
                  <a:pt x="1257" y="783"/>
                </a:lnTo>
                <a:lnTo>
                  <a:pt x="1231" y="817"/>
                </a:lnTo>
                <a:lnTo>
                  <a:pt x="1212" y="851"/>
                </a:lnTo>
                <a:lnTo>
                  <a:pt x="1196" y="886"/>
                </a:lnTo>
                <a:lnTo>
                  <a:pt x="1185" y="918"/>
                </a:lnTo>
                <a:lnTo>
                  <a:pt x="1177" y="950"/>
                </a:lnTo>
                <a:lnTo>
                  <a:pt x="1172" y="979"/>
                </a:lnTo>
                <a:lnTo>
                  <a:pt x="1170" y="1005"/>
                </a:lnTo>
                <a:lnTo>
                  <a:pt x="1169" y="1026"/>
                </a:lnTo>
                <a:lnTo>
                  <a:pt x="1169" y="1042"/>
                </a:lnTo>
                <a:lnTo>
                  <a:pt x="1170" y="1053"/>
                </a:lnTo>
                <a:lnTo>
                  <a:pt x="1170" y="1057"/>
                </a:lnTo>
                <a:lnTo>
                  <a:pt x="1171" y="1065"/>
                </a:lnTo>
                <a:lnTo>
                  <a:pt x="1171" y="1415"/>
                </a:lnTo>
                <a:lnTo>
                  <a:pt x="1150" y="1432"/>
                </a:lnTo>
                <a:lnTo>
                  <a:pt x="1136" y="1449"/>
                </a:lnTo>
                <a:lnTo>
                  <a:pt x="1124" y="1468"/>
                </a:lnTo>
                <a:lnTo>
                  <a:pt x="1118" y="1489"/>
                </a:lnTo>
                <a:lnTo>
                  <a:pt x="1116" y="1510"/>
                </a:lnTo>
                <a:lnTo>
                  <a:pt x="1116" y="1732"/>
                </a:lnTo>
                <a:lnTo>
                  <a:pt x="1118" y="1753"/>
                </a:lnTo>
                <a:lnTo>
                  <a:pt x="1124" y="1772"/>
                </a:lnTo>
                <a:lnTo>
                  <a:pt x="1134" y="1790"/>
                </a:lnTo>
                <a:lnTo>
                  <a:pt x="1147" y="1807"/>
                </a:lnTo>
                <a:lnTo>
                  <a:pt x="1164" y="1819"/>
                </a:lnTo>
                <a:lnTo>
                  <a:pt x="1186" y="1833"/>
                </a:lnTo>
                <a:lnTo>
                  <a:pt x="1191" y="1858"/>
                </a:lnTo>
                <a:lnTo>
                  <a:pt x="1202" y="1902"/>
                </a:lnTo>
                <a:lnTo>
                  <a:pt x="1215" y="1944"/>
                </a:lnTo>
                <a:lnTo>
                  <a:pt x="1229" y="1984"/>
                </a:lnTo>
                <a:lnTo>
                  <a:pt x="1245" y="2022"/>
                </a:lnTo>
                <a:lnTo>
                  <a:pt x="1262" y="2059"/>
                </a:lnTo>
                <a:lnTo>
                  <a:pt x="1278" y="2091"/>
                </a:lnTo>
                <a:lnTo>
                  <a:pt x="1295" y="2122"/>
                </a:lnTo>
                <a:lnTo>
                  <a:pt x="1311" y="2149"/>
                </a:lnTo>
                <a:lnTo>
                  <a:pt x="1326" y="2175"/>
                </a:lnTo>
                <a:lnTo>
                  <a:pt x="1340" y="2195"/>
                </a:lnTo>
                <a:lnTo>
                  <a:pt x="1352" y="2213"/>
                </a:lnTo>
                <a:lnTo>
                  <a:pt x="1363" y="2228"/>
                </a:lnTo>
                <a:lnTo>
                  <a:pt x="1371" y="2238"/>
                </a:lnTo>
                <a:lnTo>
                  <a:pt x="1376" y="2246"/>
                </a:lnTo>
                <a:lnTo>
                  <a:pt x="1378" y="2248"/>
                </a:lnTo>
                <a:lnTo>
                  <a:pt x="1393" y="2266"/>
                </a:lnTo>
                <a:lnTo>
                  <a:pt x="1393" y="2491"/>
                </a:lnTo>
                <a:lnTo>
                  <a:pt x="1390" y="2527"/>
                </a:lnTo>
                <a:lnTo>
                  <a:pt x="1383" y="2562"/>
                </a:lnTo>
                <a:lnTo>
                  <a:pt x="1371" y="2596"/>
                </a:lnTo>
                <a:lnTo>
                  <a:pt x="1355" y="2627"/>
                </a:lnTo>
                <a:lnTo>
                  <a:pt x="1335" y="2655"/>
                </a:lnTo>
                <a:lnTo>
                  <a:pt x="1313" y="2682"/>
                </a:lnTo>
                <a:lnTo>
                  <a:pt x="1286" y="2705"/>
                </a:lnTo>
                <a:lnTo>
                  <a:pt x="1255" y="2724"/>
                </a:lnTo>
                <a:lnTo>
                  <a:pt x="761" y="2995"/>
                </a:lnTo>
                <a:lnTo>
                  <a:pt x="755" y="2998"/>
                </a:lnTo>
                <a:lnTo>
                  <a:pt x="763" y="3005"/>
                </a:lnTo>
                <a:lnTo>
                  <a:pt x="805" y="3035"/>
                </a:lnTo>
                <a:lnTo>
                  <a:pt x="847" y="3063"/>
                </a:lnTo>
                <a:lnTo>
                  <a:pt x="874" y="3081"/>
                </a:lnTo>
                <a:lnTo>
                  <a:pt x="920" y="3109"/>
                </a:lnTo>
                <a:lnTo>
                  <a:pt x="968" y="3135"/>
                </a:lnTo>
                <a:lnTo>
                  <a:pt x="982" y="3143"/>
                </a:lnTo>
                <a:lnTo>
                  <a:pt x="1035" y="3170"/>
                </a:lnTo>
                <a:lnTo>
                  <a:pt x="1088" y="3194"/>
                </a:lnTo>
                <a:lnTo>
                  <a:pt x="1089" y="3194"/>
                </a:lnTo>
                <a:lnTo>
                  <a:pt x="1089" y="3194"/>
                </a:lnTo>
                <a:lnTo>
                  <a:pt x="1147" y="3218"/>
                </a:lnTo>
                <a:lnTo>
                  <a:pt x="1205" y="3239"/>
                </a:lnTo>
                <a:lnTo>
                  <a:pt x="1213" y="3242"/>
                </a:lnTo>
                <a:lnTo>
                  <a:pt x="1293" y="3266"/>
                </a:lnTo>
                <a:lnTo>
                  <a:pt x="1373" y="3287"/>
                </a:lnTo>
                <a:lnTo>
                  <a:pt x="1455" y="3303"/>
                </a:lnTo>
                <a:lnTo>
                  <a:pt x="1460" y="3304"/>
                </a:lnTo>
                <a:lnTo>
                  <a:pt x="1520" y="3312"/>
                </a:lnTo>
                <a:lnTo>
                  <a:pt x="1579" y="3318"/>
                </a:lnTo>
                <a:lnTo>
                  <a:pt x="1599" y="3319"/>
                </a:lnTo>
                <a:lnTo>
                  <a:pt x="1658" y="3324"/>
                </a:lnTo>
                <a:lnTo>
                  <a:pt x="1718" y="3325"/>
                </a:lnTo>
                <a:lnTo>
                  <a:pt x="1776" y="3324"/>
                </a:lnTo>
                <a:lnTo>
                  <a:pt x="1834" y="3320"/>
                </a:lnTo>
                <a:lnTo>
                  <a:pt x="1855" y="3318"/>
                </a:lnTo>
                <a:lnTo>
                  <a:pt x="1914" y="3312"/>
                </a:lnTo>
                <a:lnTo>
                  <a:pt x="1973" y="3304"/>
                </a:lnTo>
                <a:lnTo>
                  <a:pt x="1974" y="3304"/>
                </a:lnTo>
                <a:lnTo>
                  <a:pt x="1976" y="3304"/>
                </a:lnTo>
                <a:lnTo>
                  <a:pt x="2037" y="3292"/>
                </a:lnTo>
                <a:lnTo>
                  <a:pt x="2098" y="3278"/>
                </a:lnTo>
                <a:lnTo>
                  <a:pt x="2098" y="3278"/>
                </a:lnTo>
                <a:lnTo>
                  <a:pt x="2159" y="3262"/>
                </a:lnTo>
                <a:lnTo>
                  <a:pt x="2217" y="3243"/>
                </a:lnTo>
                <a:lnTo>
                  <a:pt x="2221" y="3242"/>
                </a:lnTo>
                <a:lnTo>
                  <a:pt x="2225" y="3241"/>
                </a:lnTo>
                <a:lnTo>
                  <a:pt x="2299" y="3214"/>
                </a:lnTo>
                <a:lnTo>
                  <a:pt x="2372" y="3182"/>
                </a:lnTo>
                <a:lnTo>
                  <a:pt x="2444" y="3148"/>
                </a:lnTo>
                <a:lnTo>
                  <a:pt x="2464" y="3137"/>
                </a:lnTo>
                <a:lnTo>
                  <a:pt x="2510" y="3112"/>
                </a:lnTo>
                <a:lnTo>
                  <a:pt x="2554" y="3085"/>
                </a:lnTo>
                <a:lnTo>
                  <a:pt x="2585" y="3065"/>
                </a:lnTo>
                <a:lnTo>
                  <a:pt x="2652" y="3019"/>
                </a:lnTo>
                <a:lnTo>
                  <a:pt x="2672" y="3005"/>
                </a:lnTo>
                <a:lnTo>
                  <a:pt x="2667" y="3002"/>
                </a:lnTo>
                <a:lnTo>
                  <a:pt x="2662" y="2999"/>
                </a:lnTo>
                <a:lnTo>
                  <a:pt x="2133" y="2734"/>
                </a:lnTo>
                <a:lnTo>
                  <a:pt x="2101" y="2715"/>
                </a:lnTo>
                <a:lnTo>
                  <a:pt x="2072" y="2692"/>
                </a:lnTo>
                <a:lnTo>
                  <a:pt x="2047" y="2666"/>
                </a:lnTo>
                <a:lnTo>
                  <a:pt x="2027" y="2637"/>
                </a:lnTo>
                <a:lnTo>
                  <a:pt x="2010" y="2604"/>
                </a:lnTo>
                <a:lnTo>
                  <a:pt x="1998" y="2570"/>
                </a:lnTo>
                <a:lnTo>
                  <a:pt x="1990" y="2534"/>
                </a:lnTo>
                <a:lnTo>
                  <a:pt x="1987" y="2497"/>
                </a:lnTo>
                <a:lnTo>
                  <a:pt x="1987" y="2264"/>
                </a:lnTo>
                <a:lnTo>
                  <a:pt x="2003" y="2247"/>
                </a:lnTo>
                <a:lnTo>
                  <a:pt x="2017" y="2230"/>
                </a:lnTo>
                <a:lnTo>
                  <a:pt x="2033" y="2209"/>
                </a:lnTo>
                <a:lnTo>
                  <a:pt x="2049" y="2187"/>
                </a:lnTo>
                <a:lnTo>
                  <a:pt x="2087" y="2130"/>
                </a:lnTo>
                <a:lnTo>
                  <a:pt x="2121" y="2069"/>
                </a:lnTo>
                <a:lnTo>
                  <a:pt x="2153" y="2005"/>
                </a:lnTo>
                <a:lnTo>
                  <a:pt x="2181" y="1939"/>
                </a:lnTo>
                <a:lnTo>
                  <a:pt x="2205" y="1871"/>
                </a:lnTo>
                <a:lnTo>
                  <a:pt x="2215" y="1840"/>
                </a:lnTo>
                <a:lnTo>
                  <a:pt x="2245" y="1831"/>
                </a:lnTo>
                <a:lnTo>
                  <a:pt x="2266" y="1822"/>
                </a:lnTo>
                <a:lnTo>
                  <a:pt x="2284" y="1810"/>
                </a:lnTo>
                <a:lnTo>
                  <a:pt x="2298" y="1793"/>
                </a:lnTo>
                <a:lnTo>
                  <a:pt x="2310" y="1774"/>
                </a:lnTo>
                <a:lnTo>
                  <a:pt x="2317" y="1754"/>
                </a:lnTo>
                <a:lnTo>
                  <a:pt x="2319" y="1732"/>
                </a:lnTo>
                <a:lnTo>
                  <a:pt x="2319" y="1510"/>
                </a:lnTo>
                <a:lnTo>
                  <a:pt x="2317" y="1489"/>
                </a:lnTo>
                <a:lnTo>
                  <a:pt x="2311" y="1468"/>
                </a:lnTo>
                <a:lnTo>
                  <a:pt x="2299" y="1449"/>
                </a:lnTo>
                <a:lnTo>
                  <a:pt x="2285" y="1433"/>
                </a:lnTo>
                <a:lnTo>
                  <a:pt x="2264" y="1415"/>
                </a:lnTo>
                <a:lnTo>
                  <a:pt x="2265" y="1057"/>
                </a:lnTo>
                <a:lnTo>
                  <a:pt x="2265" y="1054"/>
                </a:lnTo>
                <a:lnTo>
                  <a:pt x="2265" y="1044"/>
                </a:lnTo>
                <a:lnTo>
                  <a:pt x="2266" y="1030"/>
                </a:lnTo>
                <a:lnTo>
                  <a:pt x="2265" y="1012"/>
                </a:lnTo>
                <a:lnTo>
                  <a:pt x="2264" y="989"/>
                </a:lnTo>
                <a:lnTo>
                  <a:pt x="2260" y="964"/>
                </a:lnTo>
                <a:lnTo>
                  <a:pt x="2255" y="936"/>
                </a:lnTo>
                <a:lnTo>
                  <a:pt x="2246" y="906"/>
                </a:lnTo>
                <a:lnTo>
                  <a:pt x="2235" y="875"/>
                </a:lnTo>
                <a:lnTo>
                  <a:pt x="2219" y="844"/>
                </a:lnTo>
                <a:lnTo>
                  <a:pt x="2200" y="812"/>
                </a:lnTo>
                <a:lnTo>
                  <a:pt x="2177" y="782"/>
                </a:lnTo>
                <a:lnTo>
                  <a:pt x="2147" y="753"/>
                </a:lnTo>
                <a:lnTo>
                  <a:pt x="2114" y="727"/>
                </a:lnTo>
                <a:lnTo>
                  <a:pt x="2078" y="704"/>
                </a:lnTo>
                <a:lnTo>
                  <a:pt x="2037" y="683"/>
                </a:lnTo>
                <a:lnTo>
                  <a:pt x="1993" y="666"/>
                </a:lnTo>
                <a:lnTo>
                  <a:pt x="1945" y="652"/>
                </a:lnTo>
                <a:lnTo>
                  <a:pt x="1893" y="641"/>
                </a:lnTo>
                <a:lnTo>
                  <a:pt x="1838" y="634"/>
                </a:lnTo>
                <a:lnTo>
                  <a:pt x="1780" y="628"/>
                </a:lnTo>
                <a:lnTo>
                  <a:pt x="1718" y="627"/>
                </a:lnTo>
                <a:close/>
                <a:moveTo>
                  <a:pt x="1718" y="125"/>
                </a:moveTo>
                <a:lnTo>
                  <a:pt x="1617" y="129"/>
                </a:lnTo>
                <a:lnTo>
                  <a:pt x="1518" y="138"/>
                </a:lnTo>
                <a:lnTo>
                  <a:pt x="1421" y="154"/>
                </a:lnTo>
                <a:lnTo>
                  <a:pt x="1326" y="175"/>
                </a:lnTo>
                <a:lnTo>
                  <a:pt x="1232" y="202"/>
                </a:lnTo>
                <a:lnTo>
                  <a:pt x="1143" y="233"/>
                </a:lnTo>
                <a:lnTo>
                  <a:pt x="1054" y="271"/>
                </a:lnTo>
                <a:lnTo>
                  <a:pt x="969" y="314"/>
                </a:lnTo>
                <a:lnTo>
                  <a:pt x="887" y="361"/>
                </a:lnTo>
                <a:lnTo>
                  <a:pt x="808" y="413"/>
                </a:lnTo>
                <a:lnTo>
                  <a:pt x="733" y="469"/>
                </a:lnTo>
                <a:lnTo>
                  <a:pt x="660" y="530"/>
                </a:lnTo>
                <a:lnTo>
                  <a:pt x="592" y="595"/>
                </a:lnTo>
                <a:lnTo>
                  <a:pt x="528" y="663"/>
                </a:lnTo>
                <a:lnTo>
                  <a:pt x="467" y="736"/>
                </a:lnTo>
                <a:lnTo>
                  <a:pt x="411" y="811"/>
                </a:lnTo>
                <a:lnTo>
                  <a:pt x="359" y="891"/>
                </a:lnTo>
                <a:lnTo>
                  <a:pt x="312" y="973"/>
                </a:lnTo>
                <a:lnTo>
                  <a:pt x="270" y="1059"/>
                </a:lnTo>
                <a:lnTo>
                  <a:pt x="232" y="1148"/>
                </a:lnTo>
                <a:lnTo>
                  <a:pt x="201" y="1238"/>
                </a:lnTo>
                <a:lnTo>
                  <a:pt x="174" y="1332"/>
                </a:lnTo>
                <a:lnTo>
                  <a:pt x="153" y="1427"/>
                </a:lnTo>
                <a:lnTo>
                  <a:pt x="137" y="1524"/>
                </a:lnTo>
                <a:lnTo>
                  <a:pt x="128" y="1624"/>
                </a:lnTo>
                <a:lnTo>
                  <a:pt x="125" y="1725"/>
                </a:lnTo>
                <a:lnTo>
                  <a:pt x="128" y="1825"/>
                </a:lnTo>
                <a:lnTo>
                  <a:pt x="137" y="1924"/>
                </a:lnTo>
                <a:lnTo>
                  <a:pt x="152" y="2021"/>
                </a:lnTo>
                <a:lnTo>
                  <a:pt x="173" y="2116"/>
                </a:lnTo>
                <a:lnTo>
                  <a:pt x="200" y="2209"/>
                </a:lnTo>
                <a:lnTo>
                  <a:pt x="231" y="2299"/>
                </a:lnTo>
                <a:lnTo>
                  <a:pt x="268" y="2387"/>
                </a:lnTo>
                <a:lnTo>
                  <a:pt x="310" y="2473"/>
                </a:lnTo>
                <a:lnTo>
                  <a:pt x="356" y="2554"/>
                </a:lnTo>
                <a:lnTo>
                  <a:pt x="407" y="2634"/>
                </a:lnTo>
                <a:lnTo>
                  <a:pt x="463" y="2709"/>
                </a:lnTo>
                <a:lnTo>
                  <a:pt x="523" y="2781"/>
                </a:lnTo>
                <a:lnTo>
                  <a:pt x="586" y="2850"/>
                </a:lnTo>
                <a:lnTo>
                  <a:pt x="654" y="2915"/>
                </a:lnTo>
                <a:lnTo>
                  <a:pt x="678" y="2899"/>
                </a:lnTo>
                <a:lnTo>
                  <a:pt x="701" y="2884"/>
                </a:lnTo>
                <a:lnTo>
                  <a:pt x="1195" y="2615"/>
                </a:lnTo>
                <a:lnTo>
                  <a:pt x="1216" y="2600"/>
                </a:lnTo>
                <a:lnTo>
                  <a:pt x="1233" y="2582"/>
                </a:lnTo>
                <a:lnTo>
                  <a:pt x="1248" y="2562"/>
                </a:lnTo>
                <a:lnTo>
                  <a:pt x="1258" y="2540"/>
                </a:lnTo>
                <a:lnTo>
                  <a:pt x="1266" y="2516"/>
                </a:lnTo>
                <a:lnTo>
                  <a:pt x="1268" y="2491"/>
                </a:lnTo>
                <a:lnTo>
                  <a:pt x="1268" y="2309"/>
                </a:lnTo>
                <a:lnTo>
                  <a:pt x="1255" y="2294"/>
                </a:lnTo>
                <a:lnTo>
                  <a:pt x="1241" y="2273"/>
                </a:lnTo>
                <a:lnTo>
                  <a:pt x="1224" y="2247"/>
                </a:lnTo>
                <a:lnTo>
                  <a:pt x="1205" y="2217"/>
                </a:lnTo>
                <a:lnTo>
                  <a:pt x="1186" y="2183"/>
                </a:lnTo>
                <a:lnTo>
                  <a:pt x="1166" y="2145"/>
                </a:lnTo>
                <a:lnTo>
                  <a:pt x="1145" y="2105"/>
                </a:lnTo>
                <a:lnTo>
                  <a:pt x="1125" y="2061"/>
                </a:lnTo>
                <a:lnTo>
                  <a:pt x="1106" y="2013"/>
                </a:lnTo>
                <a:lnTo>
                  <a:pt x="1090" y="1962"/>
                </a:lnTo>
                <a:lnTo>
                  <a:pt x="1074" y="1909"/>
                </a:lnTo>
                <a:lnTo>
                  <a:pt x="1050" y="1886"/>
                </a:lnTo>
                <a:lnTo>
                  <a:pt x="1029" y="1859"/>
                </a:lnTo>
                <a:lnTo>
                  <a:pt x="1013" y="1831"/>
                </a:lnTo>
                <a:lnTo>
                  <a:pt x="1000" y="1799"/>
                </a:lnTo>
                <a:lnTo>
                  <a:pt x="993" y="1766"/>
                </a:lnTo>
                <a:lnTo>
                  <a:pt x="991" y="1732"/>
                </a:lnTo>
                <a:lnTo>
                  <a:pt x="991" y="1510"/>
                </a:lnTo>
                <a:lnTo>
                  <a:pt x="993" y="1477"/>
                </a:lnTo>
                <a:lnTo>
                  <a:pt x="1000" y="1446"/>
                </a:lnTo>
                <a:lnTo>
                  <a:pt x="1012" y="1416"/>
                </a:lnTo>
                <a:lnTo>
                  <a:pt x="1026" y="1387"/>
                </a:lnTo>
                <a:lnTo>
                  <a:pt x="1046" y="1361"/>
                </a:lnTo>
                <a:lnTo>
                  <a:pt x="1046" y="1068"/>
                </a:lnTo>
                <a:lnTo>
                  <a:pt x="1045" y="1057"/>
                </a:lnTo>
                <a:lnTo>
                  <a:pt x="1044" y="1040"/>
                </a:lnTo>
                <a:lnTo>
                  <a:pt x="1044" y="1018"/>
                </a:lnTo>
                <a:lnTo>
                  <a:pt x="1046" y="992"/>
                </a:lnTo>
                <a:lnTo>
                  <a:pt x="1049" y="962"/>
                </a:lnTo>
                <a:lnTo>
                  <a:pt x="1054" y="929"/>
                </a:lnTo>
                <a:lnTo>
                  <a:pt x="1062" y="894"/>
                </a:lnTo>
                <a:lnTo>
                  <a:pt x="1073" y="856"/>
                </a:lnTo>
                <a:lnTo>
                  <a:pt x="1089" y="818"/>
                </a:lnTo>
                <a:lnTo>
                  <a:pt x="1109" y="778"/>
                </a:lnTo>
                <a:lnTo>
                  <a:pt x="1134" y="739"/>
                </a:lnTo>
                <a:lnTo>
                  <a:pt x="1164" y="700"/>
                </a:lnTo>
                <a:lnTo>
                  <a:pt x="1200" y="663"/>
                </a:lnTo>
                <a:lnTo>
                  <a:pt x="1241" y="629"/>
                </a:lnTo>
                <a:lnTo>
                  <a:pt x="1287" y="599"/>
                </a:lnTo>
                <a:lnTo>
                  <a:pt x="1335" y="574"/>
                </a:lnTo>
                <a:lnTo>
                  <a:pt x="1389" y="552"/>
                </a:lnTo>
                <a:lnTo>
                  <a:pt x="1447" y="534"/>
                </a:lnTo>
                <a:lnTo>
                  <a:pt x="1508" y="520"/>
                </a:lnTo>
                <a:lnTo>
                  <a:pt x="1574" y="510"/>
                </a:lnTo>
                <a:lnTo>
                  <a:pt x="1644" y="504"/>
                </a:lnTo>
                <a:lnTo>
                  <a:pt x="1718" y="502"/>
                </a:lnTo>
                <a:lnTo>
                  <a:pt x="1791" y="504"/>
                </a:lnTo>
                <a:lnTo>
                  <a:pt x="1861" y="510"/>
                </a:lnTo>
                <a:lnTo>
                  <a:pt x="1927" y="520"/>
                </a:lnTo>
                <a:lnTo>
                  <a:pt x="1988" y="534"/>
                </a:lnTo>
                <a:lnTo>
                  <a:pt x="2046" y="552"/>
                </a:lnTo>
                <a:lnTo>
                  <a:pt x="2100" y="574"/>
                </a:lnTo>
                <a:lnTo>
                  <a:pt x="2148" y="599"/>
                </a:lnTo>
                <a:lnTo>
                  <a:pt x="2194" y="629"/>
                </a:lnTo>
                <a:lnTo>
                  <a:pt x="2235" y="663"/>
                </a:lnTo>
                <a:lnTo>
                  <a:pt x="2271" y="700"/>
                </a:lnTo>
                <a:lnTo>
                  <a:pt x="2301" y="739"/>
                </a:lnTo>
                <a:lnTo>
                  <a:pt x="2326" y="778"/>
                </a:lnTo>
                <a:lnTo>
                  <a:pt x="2346" y="818"/>
                </a:lnTo>
                <a:lnTo>
                  <a:pt x="2362" y="856"/>
                </a:lnTo>
                <a:lnTo>
                  <a:pt x="2373" y="894"/>
                </a:lnTo>
                <a:lnTo>
                  <a:pt x="2381" y="929"/>
                </a:lnTo>
                <a:lnTo>
                  <a:pt x="2386" y="962"/>
                </a:lnTo>
                <a:lnTo>
                  <a:pt x="2389" y="992"/>
                </a:lnTo>
                <a:lnTo>
                  <a:pt x="2391" y="1018"/>
                </a:lnTo>
                <a:lnTo>
                  <a:pt x="2391" y="1040"/>
                </a:lnTo>
                <a:lnTo>
                  <a:pt x="2390" y="1057"/>
                </a:lnTo>
                <a:lnTo>
                  <a:pt x="2389" y="1068"/>
                </a:lnTo>
                <a:lnTo>
                  <a:pt x="2389" y="1361"/>
                </a:lnTo>
                <a:lnTo>
                  <a:pt x="2409" y="1387"/>
                </a:lnTo>
                <a:lnTo>
                  <a:pt x="2423" y="1416"/>
                </a:lnTo>
                <a:lnTo>
                  <a:pt x="2435" y="1446"/>
                </a:lnTo>
                <a:lnTo>
                  <a:pt x="2442" y="1477"/>
                </a:lnTo>
                <a:lnTo>
                  <a:pt x="2444" y="1510"/>
                </a:lnTo>
                <a:lnTo>
                  <a:pt x="2444" y="1732"/>
                </a:lnTo>
                <a:lnTo>
                  <a:pt x="2442" y="1765"/>
                </a:lnTo>
                <a:lnTo>
                  <a:pt x="2435" y="1797"/>
                </a:lnTo>
                <a:lnTo>
                  <a:pt x="2424" y="1826"/>
                </a:lnTo>
                <a:lnTo>
                  <a:pt x="2409" y="1855"/>
                </a:lnTo>
                <a:lnTo>
                  <a:pt x="2390" y="1880"/>
                </a:lnTo>
                <a:lnTo>
                  <a:pt x="2368" y="1903"/>
                </a:lnTo>
                <a:lnTo>
                  <a:pt x="2342" y="1923"/>
                </a:lnTo>
                <a:lnTo>
                  <a:pt x="2314" y="1938"/>
                </a:lnTo>
                <a:lnTo>
                  <a:pt x="2288" y="2007"/>
                </a:lnTo>
                <a:lnTo>
                  <a:pt x="2259" y="2074"/>
                </a:lnTo>
                <a:lnTo>
                  <a:pt x="2227" y="2138"/>
                </a:lnTo>
                <a:lnTo>
                  <a:pt x="2190" y="2201"/>
                </a:lnTo>
                <a:lnTo>
                  <a:pt x="2151" y="2260"/>
                </a:lnTo>
                <a:lnTo>
                  <a:pt x="2131" y="2286"/>
                </a:lnTo>
                <a:lnTo>
                  <a:pt x="2112" y="2310"/>
                </a:lnTo>
                <a:lnTo>
                  <a:pt x="2112" y="2497"/>
                </a:lnTo>
                <a:lnTo>
                  <a:pt x="2114" y="2523"/>
                </a:lnTo>
                <a:lnTo>
                  <a:pt x="2121" y="2548"/>
                </a:lnTo>
                <a:lnTo>
                  <a:pt x="2133" y="2570"/>
                </a:lnTo>
                <a:lnTo>
                  <a:pt x="2148" y="2591"/>
                </a:lnTo>
                <a:lnTo>
                  <a:pt x="2167" y="2607"/>
                </a:lnTo>
                <a:lnTo>
                  <a:pt x="2189" y="2622"/>
                </a:lnTo>
                <a:lnTo>
                  <a:pt x="2718" y="2888"/>
                </a:lnTo>
                <a:lnTo>
                  <a:pt x="2746" y="2903"/>
                </a:lnTo>
                <a:lnTo>
                  <a:pt x="2774" y="2921"/>
                </a:lnTo>
                <a:lnTo>
                  <a:pt x="2842" y="2856"/>
                </a:lnTo>
                <a:lnTo>
                  <a:pt x="2907" y="2787"/>
                </a:lnTo>
                <a:lnTo>
                  <a:pt x="2968" y="2715"/>
                </a:lnTo>
                <a:lnTo>
                  <a:pt x="3024" y="2639"/>
                </a:lnTo>
                <a:lnTo>
                  <a:pt x="3076" y="2559"/>
                </a:lnTo>
                <a:lnTo>
                  <a:pt x="3123" y="2477"/>
                </a:lnTo>
                <a:lnTo>
                  <a:pt x="3165" y="2391"/>
                </a:lnTo>
                <a:lnTo>
                  <a:pt x="3202" y="2303"/>
                </a:lnTo>
                <a:lnTo>
                  <a:pt x="3234" y="2212"/>
                </a:lnTo>
                <a:lnTo>
                  <a:pt x="3261" y="2119"/>
                </a:lnTo>
                <a:lnTo>
                  <a:pt x="3282" y="2023"/>
                </a:lnTo>
                <a:lnTo>
                  <a:pt x="3298" y="1926"/>
                </a:lnTo>
                <a:lnTo>
                  <a:pt x="3307" y="1826"/>
                </a:lnTo>
                <a:lnTo>
                  <a:pt x="3310" y="1725"/>
                </a:lnTo>
                <a:lnTo>
                  <a:pt x="3307" y="1624"/>
                </a:lnTo>
                <a:lnTo>
                  <a:pt x="3298" y="1524"/>
                </a:lnTo>
                <a:lnTo>
                  <a:pt x="3282" y="1427"/>
                </a:lnTo>
                <a:lnTo>
                  <a:pt x="3261" y="1332"/>
                </a:lnTo>
                <a:lnTo>
                  <a:pt x="3234" y="1238"/>
                </a:lnTo>
                <a:lnTo>
                  <a:pt x="3203" y="1148"/>
                </a:lnTo>
                <a:lnTo>
                  <a:pt x="3165" y="1059"/>
                </a:lnTo>
                <a:lnTo>
                  <a:pt x="3123" y="973"/>
                </a:lnTo>
                <a:lnTo>
                  <a:pt x="3076" y="891"/>
                </a:lnTo>
                <a:lnTo>
                  <a:pt x="3024" y="811"/>
                </a:lnTo>
                <a:lnTo>
                  <a:pt x="2968" y="736"/>
                </a:lnTo>
                <a:lnTo>
                  <a:pt x="2907" y="663"/>
                </a:lnTo>
                <a:lnTo>
                  <a:pt x="2843" y="595"/>
                </a:lnTo>
                <a:lnTo>
                  <a:pt x="2775" y="530"/>
                </a:lnTo>
                <a:lnTo>
                  <a:pt x="2702" y="469"/>
                </a:lnTo>
                <a:lnTo>
                  <a:pt x="2627" y="413"/>
                </a:lnTo>
                <a:lnTo>
                  <a:pt x="2548" y="361"/>
                </a:lnTo>
                <a:lnTo>
                  <a:pt x="2466" y="314"/>
                </a:lnTo>
                <a:lnTo>
                  <a:pt x="2381" y="271"/>
                </a:lnTo>
                <a:lnTo>
                  <a:pt x="2292" y="233"/>
                </a:lnTo>
                <a:lnTo>
                  <a:pt x="2203" y="202"/>
                </a:lnTo>
                <a:lnTo>
                  <a:pt x="2109" y="175"/>
                </a:lnTo>
                <a:lnTo>
                  <a:pt x="2014" y="154"/>
                </a:lnTo>
                <a:lnTo>
                  <a:pt x="1917" y="138"/>
                </a:lnTo>
                <a:lnTo>
                  <a:pt x="1818" y="129"/>
                </a:lnTo>
                <a:lnTo>
                  <a:pt x="1718" y="125"/>
                </a:lnTo>
                <a:close/>
                <a:moveTo>
                  <a:pt x="1718" y="0"/>
                </a:moveTo>
                <a:lnTo>
                  <a:pt x="1822" y="3"/>
                </a:lnTo>
                <a:lnTo>
                  <a:pt x="1925" y="13"/>
                </a:lnTo>
                <a:lnTo>
                  <a:pt x="2026" y="28"/>
                </a:lnTo>
                <a:lnTo>
                  <a:pt x="2124" y="49"/>
                </a:lnTo>
                <a:lnTo>
                  <a:pt x="2221" y="76"/>
                </a:lnTo>
                <a:lnTo>
                  <a:pt x="2316" y="108"/>
                </a:lnTo>
                <a:lnTo>
                  <a:pt x="2408" y="145"/>
                </a:lnTo>
                <a:lnTo>
                  <a:pt x="2497" y="188"/>
                </a:lnTo>
                <a:lnTo>
                  <a:pt x="2584" y="236"/>
                </a:lnTo>
                <a:lnTo>
                  <a:pt x="2667" y="289"/>
                </a:lnTo>
                <a:lnTo>
                  <a:pt x="2747" y="345"/>
                </a:lnTo>
                <a:lnTo>
                  <a:pt x="2823" y="407"/>
                </a:lnTo>
                <a:lnTo>
                  <a:pt x="2896" y="472"/>
                </a:lnTo>
                <a:lnTo>
                  <a:pt x="2966" y="542"/>
                </a:lnTo>
                <a:lnTo>
                  <a:pt x="3030" y="615"/>
                </a:lnTo>
                <a:lnTo>
                  <a:pt x="3092" y="691"/>
                </a:lnTo>
                <a:lnTo>
                  <a:pt x="3148" y="772"/>
                </a:lnTo>
                <a:lnTo>
                  <a:pt x="3200" y="855"/>
                </a:lnTo>
                <a:lnTo>
                  <a:pt x="3248" y="942"/>
                </a:lnTo>
                <a:lnTo>
                  <a:pt x="3290" y="1032"/>
                </a:lnTo>
                <a:lnTo>
                  <a:pt x="3328" y="1124"/>
                </a:lnTo>
                <a:lnTo>
                  <a:pt x="3359" y="1219"/>
                </a:lnTo>
                <a:lnTo>
                  <a:pt x="3386" y="1316"/>
                </a:lnTo>
                <a:lnTo>
                  <a:pt x="3407" y="1416"/>
                </a:lnTo>
                <a:lnTo>
                  <a:pt x="3423" y="1517"/>
                </a:lnTo>
                <a:lnTo>
                  <a:pt x="3432" y="1620"/>
                </a:lnTo>
                <a:lnTo>
                  <a:pt x="3435" y="1725"/>
                </a:lnTo>
                <a:lnTo>
                  <a:pt x="3432" y="1833"/>
                </a:lnTo>
                <a:lnTo>
                  <a:pt x="3421" y="1938"/>
                </a:lnTo>
                <a:lnTo>
                  <a:pt x="3406" y="2042"/>
                </a:lnTo>
                <a:lnTo>
                  <a:pt x="3384" y="2143"/>
                </a:lnTo>
                <a:lnTo>
                  <a:pt x="3356" y="2243"/>
                </a:lnTo>
                <a:lnTo>
                  <a:pt x="3323" y="2340"/>
                </a:lnTo>
                <a:lnTo>
                  <a:pt x="3283" y="2434"/>
                </a:lnTo>
                <a:lnTo>
                  <a:pt x="3239" y="2525"/>
                </a:lnTo>
                <a:lnTo>
                  <a:pt x="3189" y="2613"/>
                </a:lnTo>
                <a:lnTo>
                  <a:pt x="3135" y="2698"/>
                </a:lnTo>
                <a:lnTo>
                  <a:pt x="3076" y="2779"/>
                </a:lnTo>
                <a:lnTo>
                  <a:pt x="3012" y="2857"/>
                </a:lnTo>
                <a:lnTo>
                  <a:pt x="2945" y="2930"/>
                </a:lnTo>
                <a:lnTo>
                  <a:pt x="2872" y="3000"/>
                </a:lnTo>
                <a:lnTo>
                  <a:pt x="2874" y="3002"/>
                </a:lnTo>
                <a:lnTo>
                  <a:pt x="2817" y="3050"/>
                </a:lnTo>
                <a:lnTo>
                  <a:pt x="2799" y="3063"/>
                </a:lnTo>
                <a:lnTo>
                  <a:pt x="2759" y="3095"/>
                </a:lnTo>
                <a:lnTo>
                  <a:pt x="2719" y="3125"/>
                </a:lnTo>
                <a:lnTo>
                  <a:pt x="2685" y="3150"/>
                </a:lnTo>
                <a:lnTo>
                  <a:pt x="2636" y="3182"/>
                </a:lnTo>
                <a:lnTo>
                  <a:pt x="2586" y="3213"/>
                </a:lnTo>
                <a:lnTo>
                  <a:pt x="2559" y="3228"/>
                </a:lnTo>
                <a:lnTo>
                  <a:pt x="2502" y="3259"/>
                </a:lnTo>
                <a:lnTo>
                  <a:pt x="2445" y="3287"/>
                </a:lnTo>
                <a:lnTo>
                  <a:pt x="2438" y="3290"/>
                </a:lnTo>
                <a:lnTo>
                  <a:pt x="2431" y="3293"/>
                </a:lnTo>
                <a:lnTo>
                  <a:pt x="2352" y="3328"/>
                </a:lnTo>
                <a:lnTo>
                  <a:pt x="2272" y="3357"/>
                </a:lnTo>
                <a:lnTo>
                  <a:pt x="2190" y="3383"/>
                </a:lnTo>
                <a:lnTo>
                  <a:pt x="2107" y="3405"/>
                </a:lnTo>
                <a:lnTo>
                  <a:pt x="2021" y="3423"/>
                </a:lnTo>
                <a:lnTo>
                  <a:pt x="2010" y="3425"/>
                </a:lnTo>
                <a:lnTo>
                  <a:pt x="1942" y="3435"/>
                </a:lnTo>
                <a:lnTo>
                  <a:pt x="1874" y="3443"/>
                </a:lnTo>
                <a:lnTo>
                  <a:pt x="1856" y="3444"/>
                </a:lnTo>
                <a:lnTo>
                  <a:pt x="1787" y="3448"/>
                </a:lnTo>
                <a:lnTo>
                  <a:pt x="1718" y="3450"/>
                </a:lnTo>
                <a:lnTo>
                  <a:pt x="1647" y="3448"/>
                </a:lnTo>
                <a:lnTo>
                  <a:pt x="1578" y="3444"/>
                </a:lnTo>
                <a:lnTo>
                  <a:pt x="1560" y="3443"/>
                </a:lnTo>
                <a:lnTo>
                  <a:pt x="1492" y="3434"/>
                </a:lnTo>
                <a:lnTo>
                  <a:pt x="1424" y="3424"/>
                </a:lnTo>
                <a:lnTo>
                  <a:pt x="1418" y="3423"/>
                </a:lnTo>
                <a:lnTo>
                  <a:pt x="1411" y="3422"/>
                </a:lnTo>
                <a:lnTo>
                  <a:pt x="1325" y="3404"/>
                </a:lnTo>
                <a:lnTo>
                  <a:pt x="1241" y="3382"/>
                </a:lnTo>
                <a:lnTo>
                  <a:pt x="1157" y="3355"/>
                </a:lnTo>
                <a:lnTo>
                  <a:pt x="1076" y="3325"/>
                </a:lnTo>
                <a:lnTo>
                  <a:pt x="996" y="3290"/>
                </a:lnTo>
                <a:lnTo>
                  <a:pt x="992" y="3288"/>
                </a:lnTo>
                <a:lnTo>
                  <a:pt x="988" y="3286"/>
                </a:lnTo>
                <a:lnTo>
                  <a:pt x="928" y="3257"/>
                </a:lnTo>
                <a:lnTo>
                  <a:pt x="870" y="3224"/>
                </a:lnTo>
                <a:lnTo>
                  <a:pt x="847" y="3211"/>
                </a:lnTo>
                <a:lnTo>
                  <a:pt x="795" y="3179"/>
                </a:lnTo>
                <a:lnTo>
                  <a:pt x="744" y="3146"/>
                </a:lnTo>
                <a:lnTo>
                  <a:pt x="714" y="3124"/>
                </a:lnTo>
                <a:lnTo>
                  <a:pt x="668" y="3089"/>
                </a:lnTo>
                <a:lnTo>
                  <a:pt x="622" y="3053"/>
                </a:lnTo>
                <a:lnTo>
                  <a:pt x="617" y="3049"/>
                </a:lnTo>
                <a:lnTo>
                  <a:pt x="611" y="3044"/>
                </a:lnTo>
                <a:lnTo>
                  <a:pt x="556" y="2997"/>
                </a:lnTo>
                <a:lnTo>
                  <a:pt x="558" y="2996"/>
                </a:lnTo>
                <a:lnTo>
                  <a:pt x="486" y="2926"/>
                </a:lnTo>
                <a:lnTo>
                  <a:pt x="418" y="2852"/>
                </a:lnTo>
                <a:lnTo>
                  <a:pt x="356" y="2775"/>
                </a:lnTo>
                <a:lnTo>
                  <a:pt x="298" y="2694"/>
                </a:lnTo>
                <a:lnTo>
                  <a:pt x="244" y="2609"/>
                </a:lnTo>
                <a:lnTo>
                  <a:pt x="195" y="2522"/>
                </a:lnTo>
                <a:lnTo>
                  <a:pt x="150" y="2431"/>
                </a:lnTo>
                <a:lnTo>
                  <a:pt x="111" y="2337"/>
                </a:lnTo>
                <a:lnTo>
                  <a:pt x="78" y="2240"/>
                </a:lnTo>
                <a:lnTo>
                  <a:pt x="51" y="2141"/>
                </a:lnTo>
                <a:lnTo>
                  <a:pt x="29" y="2041"/>
                </a:lnTo>
                <a:lnTo>
                  <a:pt x="12" y="1937"/>
                </a:lnTo>
                <a:lnTo>
                  <a:pt x="3" y="1832"/>
                </a:lnTo>
                <a:lnTo>
                  <a:pt x="0" y="1725"/>
                </a:lnTo>
                <a:lnTo>
                  <a:pt x="3" y="1620"/>
                </a:lnTo>
                <a:lnTo>
                  <a:pt x="12" y="1517"/>
                </a:lnTo>
                <a:lnTo>
                  <a:pt x="28" y="1416"/>
                </a:lnTo>
                <a:lnTo>
                  <a:pt x="49" y="1316"/>
                </a:lnTo>
                <a:lnTo>
                  <a:pt x="76" y="1219"/>
                </a:lnTo>
                <a:lnTo>
                  <a:pt x="107" y="1124"/>
                </a:lnTo>
                <a:lnTo>
                  <a:pt x="145" y="1032"/>
                </a:lnTo>
                <a:lnTo>
                  <a:pt x="187" y="942"/>
                </a:lnTo>
                <a:lnTo>
                  <a:pt x="235" y="855"/>
                </a:lnTo>
                <a:lnTo>
                  <a:pt x="287" y="772"/>
                </a:lnTo>
                <a:lnTo>
                  <a:pt x="344" y="691"/>
                </a:lnTo>
                <a:lnTo>
                  <a:pt x="405" y="615"/>
                </a:lnTo>
                <a:lnTo>
                  <a:pt x="469" y="542"/>
                </a:lnTo>
                <a:lnTo>
                  <a:pt x="539" y="472"/>
                </a:lnTo>
                <a:lnTo>
                  <a:pt x="612" y="407"/>
                </a:lnTo>
                <a:lnTo>
                  <a:pt x="688" y="345"/>
                </a:lnTo>
                <a:lnTo>
                  <a:pt x="768" y="289"/>
                </a:lnTo>
                <a:lnTo>
                  <a:pt x="851" y="236"/>
                </a:lnTo>
                <a:lnTo>
                  <a:pt x="938" y="188"/>
                </a:lnTo>
                <a:lnTo>
                  <a:pt x="1027" y="145"/>
                </a:lnTo>
                <a:lnTo>
                  <a:pt x="1119" y="108"/>
                </a:lnTo>
                <a:lnTo>
                  <a:pt x="1214" y="76"/>
                </a:lnTo>
                <a:lnTo>
                  <a:pt x="1311" y="49"/>
                </a:lnTo>
                <a:lnTo>
                  <a:pt x="1409" y="28"/>
                </a:lnTo>
                <a:lnTo>
                  <a:pt x="1510" y="13"/>
                </a:lnTo>
                <a:lnTo>
                  <a:pt x="1613" y="3"/>
                </a:lnTo>
                <a:lnTo>
                  <a:pt x="1718"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稻壳儿榴莲果果"/>
          <p:cNvSpPr/>
          <p:nvPr/>
        </p:nvSpPr>
        <p:spPr>
          <a:xfrm>
            <a:off x="1049641" y="3497385"/>
            <a:ext cx="4408618" cy="1277273"/>
          </a:xfrm>
          <a:prstGeom prst="rect">
            <a:avLst/>
          </a:prstGeom>
        </p:spPr>
        <p:txBody>
          <a:bodyPr wrap="square">
            <a:spAutoFit/>
          </a:bodyPr>
          <a:lstStyle/>
          <a:p>
            <a:pPr>
              <a:lnSpc>
                <a:spcPct val="150000"/>
              </a:lnSpc>
            </a:pPr>
            <a:r>
              <a:rPr lang="en-US" altLang="zh-CN" sz="1050" dirty="0">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Cum sociis natoque penatibus et magnis dis parturient montes, nascetur ridiculus mus. Nam nec lorem eu elit pulvinar rutrum. Quisque quis velit lacinia ipsum rhoncus pulvinar ac quis leo. Ut congue eget ante sed </a:t>
            </a:r>
            <a:r>
              <a:rPr lang="en-US" altLang="zh-CN" sz="1050" dirty="0" smtClean="0">
                <a:latin typeface="Roboto" panose="02000000000000000000" pitchFamily="2" charset="0"/>
                <a:ea typeface="Roboto" panose="02000000000000000000" pitchFamily="2" charset="0"/>
                <a:cs typeface="Open Sans" panose="020B0606030504020204" pitchFamily="34" charset="0"/>
              </a:rPr>
              <a:t>hendrerit</a:t>
            </a:r>
            <a:endParaRPr lang="en-US" altLang="zh-CN" sz="1050" dirty="0">
              <a:latin typeface="Roboto" panose="02000000000000000000" pitchFamily="2" charset="0"/>
              <a:ea typeface="Roboto" panose="02000000000000000000" pitchFamily="2" charset="0"/>
              <a:cs typeface="Open Sans" panose="020B0606030504020204" pitchFamily="34" charset="0"/>
            </a:endParaRPr>
          </a:p>
        </p:txBody>
      </p:sp>
      <p:sp>
        <p:nvSpPr>
          <p:cNvPr id="14" name="稻壳儿榴莲果果"/>
          <p:cNvSpPr txBox="1"/>
          <p:nvPr/>
        </p:nvSpPr>
        <p:spPr>
          <a:xfrm>
            <a:off x="1049641" y="1859340"/>
            <a:ext cx="3359832"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请在此处</a:t>
            </a:r>
            <a:endParaRPr lang="en-US" altLang="zh-CN"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输入关键句</a:t>
            </a:r>
          </a:p>
        </p:txBody>
      </p:sp>
    </p:spTree>
    <p:extLst>
      <p:ext uri="{BB962C8B-B14F-4D97-AF65-F5344CB8AC3E}">
        <p14:creationId xmlns:p14="http://schemas.microsoft.com/office/powerpoint/2010/main" val="489543691"/>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txBox="1"/>
          <p:nvPr/>
        </p:nvSpPr>
        <p:spPr>
          <a:xfrm>
            <a:off x="3810903" y="1727271"/>
            <a:ext cx="4570194" cy="186204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500" dirty="0" smtClean="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rPr>
              <a:t>第四章</a:t>
            </a:r>
            <a:endParaRPr lang="zh-CN" altLang="en-US" sz="11500" dirty="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endParaRPr>
          </a:p>
        </p:txBody>
      </p:sp>
      <p:sp>
        <p:nvSpPr>
          <p:cNvPr id="3" name="稻壳儿榴莲果果"/>
          <p:cNvSpPr txBox="1"/>
          <p:nvPr/>
        </p:nvSpPr>
        <p:spPr>
          <a:xfrm>
            <a:off x="2937337" y="3255130"/>
            <a:ext cx="6317326" cy="186204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500" dirty="0" smtClean="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rPr>
              <a:t>流程控制</a:t>
            </a:r>
            <a:endParaRPr lang="zh-CN" altLang="en-US" sz="11500" dirty="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endParaRPr>
          </a:p>
        </p:txBody>
      </p:sp>
    </p:spTree>
    <p:extLst>
      <p:ext uri="{BB962C8B-B14F-4D97-AF65-F5344CB8AC3E}">
        <p14:creationId xmlns:p14="http://schemas.microsoft.com/office/powerpoint/2010/main" val="2179003579"/>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稻壳儿榴莲果果" descr="priscilla-du-preez-wE6rCwCr99s-unsplash"/>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3118306" y="3741798"/>
            <a:ext cx="3866148" cy="1970753"/>
          </a:xfrm>
          <a:prstGeom prst="rect">
            <a:avLst/>
          </a:prstGeom>
        </p:spPr>
      </p:pic>
      <p:pic>
        <p:nvPicPr>
          <p:cNvPr id="23" name="稻壳儿榴莲果果" descr="jeremy-bishop-JpUJqo8Le0s-unsplash"/>
          <p:cNvPicPr>
            <a:picLocks/>
          </p:cNvPicPr>
          <p:nvPr/>
        </p:nvPicPr>
        <p:blipFill rotWithShape="1">
          <a:blip r:embed="rId3"/>
          <a:srcRect l="16667" r="16667"/>
          <a:stretch/>
        </p:blipFill>
        <p:spPr>
          <a:xfrm>
            <a:off x="980172" y="3741798"/>
            <a:ext cx="1975104" cy="1970753"/>
          </a:xfrm>
          <a:prstGeom prst="rect">
            <a:avLst/>
          </a:prstGeom>
        </p:spPr>
      </p:pic>
      <p:pic>
        <p:nvPicPr>
          <p:cNvPr id="22" name="稻壳儿榴莲果果" descr="priscilla-du-preez-WbpoVhvNP_M-unsplash"/>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5009350" y="1588167"/>
            <a:ext cx="1975104" cy="1970753"/>
          </a:xfrm>
          <a:prstGeom prst="rect">
            <a:avLst/>
          </a:prstGeom>
        </p:spPr>
      </p:pic>
      <p:sp>
        <p:nvSpPr>
          <p:cNvPr id="5" name="稻壳儿榴莲果果">
            <a:extLst>
              <a:ext uri="{FF2B5EF4-FFF2-40B4-BE49-F238E27FC236}">
                <a16:creationId xmlns:a16="http://schemas.microsoft.com/office/drawing/2014/main" id="{72631FBF-B02F-4646-B500-B6CE9123E16E}"/>
              </a:ext>
            </a:extLst>
          </p:cNvPr>
          <p:cNvSpPr/>
          <p:nvPr/>
        </p:nvSpPr>
        <p:spPr>
          <a:xfrm>
            <a:off x="978162" y="1588169"/>
            <a:ext cx="3866148" cy="1970753"/>
          </a:xfrm>
          <a:custGeom>
            <a:avLst/>
            <a:gdLst>
              <a:gd name="connsiteX0" fmla="*/ 0 w 3866148"/>
              <a:gd name="connsiteY0" fmla="*/ 0 h 1970753"/>
              <a:gd name="connsiteX1" fmla="*/ 3866148 w 3866148"/>
              <a:gd name="connsiteY1" fmla="*/ 0 h 1970753"/>
              <a:gd name="connsiteX2" fmla="*/ 3866148 w 3866148"/>
              <a:gd name="connsiteY2" fmla="*/ 1970753 h 1970753"/>
              <a:gd name="connsiteX3" fmla="*/ 0 w 3866148"/>
              <a:gd name="connsiteY3" fmla="*/ 1970753 h 1970753"/>
            </a:gdLst>
            <a:ahLst/>
            <a:cxnLst>
              <a:cxn ang="0">
                <a:pos x="connsiteX0" y="connsiteY0"/>
              </a:cxn>
              <a:cxn ang="0">
                <a:pos x="connsiteX1" y="connsiteY1"/>
              </a:cxn>
              <a:cxn ang="0">
                <a:pos x="connsiteX2" y="connsiteY2"/>
              </a:cxn>
              <a:cxn ang="0">
                <a:pos x="connsiteX3" y="connsiteY3"/>
              </a:cxn>
            </a:cxnLst>
            <a:rect l="l" t="t" r="r" b="b"/>
            <a:pathLst>
              <a:path w="3866148" h="1970753">
                <a:moveTo>
                  <a:pt x="0" y="0"/>
                </a:moveTo>
                <a:lnTo>
                  <a:pt x="3866148" y="0"/>
                </a:lnTo>
                <a:lnTo>
                  <a:pt x="3866148" y="1970753"/>
                </a:lnTo>
                <a:lnTo>
                  <a:pt x="0" y="1970753"/>
                </a:lnTo>
                <a:close/>
              </a:path>
            </a:pathLst>
          </a:cu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稻壳儿榴莲果果"/>
          <p:cNvSpPr/>
          <p:nvPr/>
        </p:nvSpPr>
        <p:spPr>
          <a:xfrm>
            <a:off x="7496473" y="3558921"/>
            <a:ext cx="3359831" cy="1788951"/>
          </a:xfrm>
          <a:prstGeom prst="rect">
            <a:avLst/>
          </a:prstGeom>
        </p:spPr>
        <p:txBody>
          <a:bodyPr wrap="square">
            <a:spAutoFit/>
          </a:bodyPr>
          <a:lstStyle/>
          <a:p>
            <a:pPr algn="r">
              <a:lnSpc>
                <a:spcPct val="150000"/>
              </a:lnSpc>
            </a:pPr>
            <a:r>
              <a:rPr lang="en-US" altLang="zh-CN" sz="1050" dirty="0">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Cum sociis natoque penatibus et magnis dis parturient montes, nascetur ridiculus mus. Nam nec lorem eu elit pulvinar rutrum. Quisque quis velit lacinia ipsum rhoncus pulvinar ac quis leo. Ut congue eget ante sed </a:t>
            </a:r>
            <a:r>
              <a:rPr lang="en-US" altLang="zh-CN" sz="1050" dirty="0" smtClean="0">
                <a:latin typeface="Roboto" panose="02000000000000000000" pitchFamily="2" charset="0"/>
                <a:ea typeface="Roboto" panose="02000000000000000000" pitchFamily="2" charset="0"/>
                <a:cs typeface="Open Sans" panose="020B0606030504020204" pitchFamily="34" charset="0"/>
              </a:rPr>
              <a:t>hendrerit</a:t>
            </a:r>
            <a:endParaRPr lang="en-US" altLang="zh-CN" sz="1050" dirty="0">
              <a:latin typeface="Roboto" panose="02000000000000000000" pitchFamily="2" charset="0"/>
              <a:ea typeface="Roboto" panose="02000000000000000000" pitchFamily="2" charset="0"/>
              <a:cs typeface="Open Sans" panose="020B0606030504020204" pitchFamily="34" charset="0"/>
            </a:endParaRPr>
          </a:p>
        </p:txBody>
      </p:sp>
      <p:sp>
        <p:nvSpPr>
          <p:cNvPr id="19" name="稻壳儿榴莲果果"/>
          <p:cNvSpPr txBox="1"/>
          <p:nvPr/>
        </p:nvSpPr>
        <p:spPr>
          <a:xfrm>
            <a:off x="7557433" y="1989261"/>
            <a:ext cx="3359832"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请在此处</a:t>
            </a:r>
            <a:endParaRPr lang="en-US" altLang="zh-CN"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r"/>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输入关键句</a:t>
            </a:r>
          </a:p>
        </p:txBody>
      </p:sp>
      <p:sp>
        <p:nvSpPr>
          <p:cNvPr id="20" name="稻壳儿榴莲果果"/>
          <p:cNvSpPr/>
          <p:nvPr/>
        </p:nvSpPr>
        <p:spPr>
          <a:xfrm>
            <a:off x="1178560" y="2297038"/>
            <a:ext cx="3403600" cy="923330"/>
          </a:xfrm>
          <a:prstGeom prst="rect">
            <a:avLst/>
          </a:prstGeom>
        </p:spPr>
        <p:txBody>
          <a:bodyPr wrap="square">
            <a:spAutoFit/>
          </a:bodyPr>
          <a:lstStyle/>
          <a:p>
            <a:pPr algn="r">
              <a:lnSpc>
                <a:spcPct val="150000"/>
              </a:lnSpc>
            </a:pPr>
            <a:r>
              <a:rPr lang="en-US" altLang="zh-CN" sz="1200" dirty="0">
                <a:solidFill>
                  <a:schemeClr val="bg1"/>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21" name="稻壳儿榴莲果果"/>
          <p:cNvSpPr txBox="1"/>
          <p:nvPr/>
        </p:nvSpPr>
        <p:spPr>
          <a:xfrm>
            <a:off x="3580854" y="1989261"/>
            <a:ext cx="992580" cy="338554"/>
          </a:xfrm>
          <a:prstGeom prst="rect">
            <a:avLst/>
          </a:prstGeom>
          <a:noFill/>
        </p:spPr>
        <p:txBody>
          <a:bodyPr wrap="none" rtlCol="0">
            <a:spAutoFit/>
          </a:bodyPr>
          <a:lstStyle/>
          <a:p>
            <a:pPr algn="ctr"/>
            <a:r>
              <a:rPr lang="zh-CN" altLang="en-US" sz="16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60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354560175"/>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p:nvPr/>
        </p:nvSpPr>
        <p:spPr>
          <a:xfrm>
            <a:off x="1335419" y="2125005"/>
            <a:ext cx="1940532" cy="1788278"/>
          </a:xfrm>
          <a:prstGeom prst="roundRect">
            <a:avLst>
              <a:gd name="adj" fmla="val 9350"/>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p>
        </p:txBody>
      </p:sp>
      <p:sp>
        <p:nvSpPr>
          <p:cNvPr id="5" name="稻壳儿榴莲果果"/>
          <p:cNvSpPr/>
          <p:nvPr/>
        </p:nvSpPr>
        <p:spPr>
          <a:xfrm>
            <a:off x="1205873" y="3206736"/>
            <a:ext cx="2199623" cy="237063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solidFill>
          <a:ln w="3175">
            <a:solidFill>
              <a:srgbClr val="FD7A7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solidFill>
                <a:schemeClr val="bg1"/>
              </a:solidFill>
            </a:endParaRPr>
          </a:p>
        </p:txBody>
      </p:sp>
      <p:sp>
        <p:nvSpPr>
          <p:cNvPr id="6" name="稻壳儿榴莲果果"/>
          <p:cNvSpPr/>
          <p:nvPr/>
        </p:nvSpPr>
        <p:spPr>
          <a:xfrm>
            <a:off x="1948980" y="2849667"/>
            <a:ext cx="713409" cy="714139"/>
          </a:xfrm>
          <a:prstGeom prst="ellipse">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latin typeface="Impact" panose="020B0806030902050204" pitchFamily="34" charset="0"/>
            </a:endParaRPr>
          </a:p>
        </p:txBody>
      </p:sp>
      <p:sp>
        <p:nvSpPr>
          <p:cNvPr id="7" name="稻壳儿榴莲果果"/>
          <p:cNvSpPr txBox="1"/>
          <p:nvPr/>
        </p:nvSpPr>
        <p:spPr>
          <a:xfrm>
            <a:off x="1806737" y="2343973"/>
            <a:ext cx="997895" cy="76357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sp>
        <p:nvSpPr>
          <p:cNvPr id="10" name="稻壳儿榴莲果果"/>
          <p:cNvSpPr/>
          <p:nvPr/>
        </p:nvSpPr>
        <p:spPr>
          <a:xfrm>
            <a:off x="3862295" y="2125005"/>
            <a:ext cx="1940532" cy="1788278"/>
          </a:xfrm>
          <a:prstGeom prst="roundRect">
            <a:avLst>
              <a:gd name="adj" fmla="val 9350"/>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p>
        </p:txBody>
      </p:sp>
      <p:sp>
        <p:nvSpPr>
          <p:cNvPr id="11" name="稻壳儿榴莲果果"/>
          <p:cNvSpPr/>
          <p:nvPr/>
        </p:nvSpPr>
        <p:spPr>
          <a:xfrm>
            <a:off x="3732750" y="3206735"/>
            <a:ext cx="2199623" cy="2370633"/>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solidFill>
          <a:ln w="3175">
            <a:solidFill>
              <a:srgbClr val="FD7A7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solidFill>
                <a:schemeClr val="bg1"/>
              </a:solidFill>
            </a:endParaRPr>
          </a:p>
        </p:txBody>
      </p:sp>
      <p:sp>
        <p:nvSpPr>
          <p:cNvPr id="12" name="稻壳儿榴莲果果"/>
          <p:cNvSpPr/>
          <p:nvPr/>
        </p:nvSpPr>
        <p:spPr>
          <a:xfrm>
            <a:off x="4475856" y="2849667"/>
            <a:ext cx="713409" cy="714139"/>
          </a:xfrm>
          <a:prstGeom prst="ellipse">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latin typeface="Impact" panose="020B0806030902050204" pitchFamily="34" charset="0"/>
            </a:endParaRPr>
          </a:p>
        </p:txBody>
      </p:sp>
      <p:sp>
        <p:nvSpPr>
          <p:cNvPr id="13" name="稻壳儿榴莲果果"/>
          <p:cNvSpPr txBox="1"/>
          <p:nvPr/>
        </p:nvSpPr>
        <p:spPr>
          <a:xfrm>
            <a:off x="4300577" y="2343973"/>
            <a:ext cx="1063968" cy="76357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sp>
        <p:nvSpPr>
          <p:cNvPr id="16" name="稻壳儿榴莲果果"/>
          <p:cNvSpPr/>
          <p:nvPr/>
        </p:nvSpPr>
        <p:spPr>
          <a:xfrm>
            <a:off x="6389174" y="2125005"/>
            <a:ext cx="1940532" cy="1788278"/>
          </a:xfrm>
          <a:prstGeom prst="roundRect">
            <a:avLst>
              <a:gd name="adj" fmla="val 9350"/>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p>
        </p:txBody>
      </p:sp>
      <p:sp>
        <p:nvSpPr>
          <p:cNvPr id="17" name="稻壳儿榴莲果果"/>
          <p:cNvSpPr/>
          <p:nvPr/>
        </p:nvSpPr>
        <p:spPr>
          <a:xfrm>
            <a:off x="6259626" y="3206735"/>
            <a:ext cx="2199623" cy="2370633"/>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solidFill>
          <a:ln w="3175">
            <a:solidFill>
              <a:srgbClr val="FD7A7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solidFill>
                <a:schemeClr val="bg1"/>
              </a:solidFill>
            </a:endParaRPr>
          </a:p>
        </p:txBody>
      </p:sp>
      <p:sp>
        <p:nvSpPr>
          <p:cNvPr id="18" name="稻壳儿榴莲果果"/>
          <p:cNvSpPr/>
          <p:nvPr/>
        </p:nvSpPr>
        <p:spPr>
          <a:xfrm>
            <a:off x="7002735" y="2849667"/>
            <a:ext cx="713409" cy="714139"/>
          </a:xfrm>
          <a:prstGeom prst="ellipse">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latin typeface="Impact" panose="020B0806030902050204" pitchFamily="34" charset="0"/>
            </a:endParaRPr>
          </a:p>
        </p:txBody>
      </p:sp>
      <p:sp>
        <p:nvSpPr>
          <p:cNvPr id="19" name="稻壳儿榴莲果果"/>
          <p:cNvSpPr txBox="1"/>
          <p:nvPr/>
        </p:nvSpPr>
        <p:spPr>
          <a:xfrm>
            <a:off x="6777737" y="2343973"/>
            <a:ext cx="1163405" cy="76357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sp>
        <p:nvSpPr>
          <p:cNvPr id="22" name="稻壳儿榴莲果果"/>
          <p:cNvSpPr/>
          <p:nvPr/>
        </p:nvSpPr>
        <p:spPr>
          <a:xfrm>
            <a:off x="8916049" y="2125005"/>
            <a:ext cx="1940532" cy="1788278"/>
          </a:xfrm>
          <a:prstGeom prst="roundRect">
            <a:avLst>
              <a:gd name="adj" fmla="val 9350"/>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p>
        </p:txBody>
      </p:sp>
      <p:sp>
        <p:nvSpPr>
          <p:cNvPr id="23" name="稻壳儿榴莲果果"/>
          <p:cNvSpPr/>
          <p:nvPr/>
        </p:nvSpPr>
        <p:spPr>
          <a:xfrm>
            <a:off x="8786504" y="3206735"/>
            <a:ext cx="2199623" cy="2370633"/>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solidFill>
          <a:ln w="3175">
            <a:solidFill>
              <a:srgbClr val="FD7A7D"/>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solidFill>
                <a:schemeClr val="bg1"/>
              </a:solidFill>
            </a:endParaRPr>
          </a:p>
        </p:txBody>
      </p:sp>
      <p:sp>
        <p:nvSpPr>
          <p:cNvPr id="24" name="稻壳儿榴莲果果"/>
          <p:cNvSpPr/>
          <p:nvPr/>
        </p:nvSpPr>
        <p:spPr>
          <a:xfrm>
            <a:off x="9529610" y="2849667"/>
            <a:ext cx="713409" cy="714139"/>
          </a:xfrm>
          <a:prstGeom prst="ellipse">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HK" altLang="en-US">
              <a:latin typeface="Impact" panose="020B0806030902050204" pitchFamily="34" charset="0"/>
            </a:endParaRPr>
          </a:p>
        </p:txBody>
      </p:sp>
      <p:sp>
        <p:nvSpPr>
          <p:cNvPr id="25" name="稻壳儿榴莲果果"/>
          <p:cNvSpPr txBox="1"/>
          <p:nvPr/>
        </p:nvSpPr>
        <p:spPr>
          <a:xfrm>
            <a:off x="9365429" y="2343973"/>
            <a:ext cx="1041772" cy="76357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sp>
        <p:nvSpPr>
          <p:cNvPr id="8142"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8143"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
        <p:nvSpPr>
          <p:cNvPr id="8144" name="稻壳儿榴莲果果"/>
          <p:cNvSpPr>
            <a:spLocks noChangeArrowheads="1"/>
          </p:cNvSpPr>
          <p:nvPr/>
        </p:nvSpPr>
        <p:spPr bwMode="auto">
          <a:xfrm>
            <a:off x="1335419" y="4029925"/>
            <a:ext cx="1940532"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8145" name="稻壳儿榴莲果果"/>
          <p:cNvSpPr txBox="1"/>
          <p:nvPr/>
        </p:nvSpPr>
        <p:spPr>
          <a:xfrm>
            <a:off x="1746067" y="3720060"/>
            <a:ext cx="1119236" cy="338554"/>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8146" name="稻壳儿榴莲果果"/>
          <p:cNvSpPr>
            <a:spLocks noChangeArrowheads="1"/>
          </p:cNvSpPr>
          <p:nvPr/>
        </p:nvSpPr>
        <p:spPr bwMode="auto">
          <a:xfrm>
            <a:off x="3862295" y="4029925"/>
            <a:ext cx="1940532"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8147" name="稻壳儿榴莲果果"/>
          <p:cNvSpPr txBox="1"/>
          <p:nvPr/>
        </p:nvSpPr>
        <p:spPr>
          <a:xfrm>
            <a:off x="4272943" y="3720060"/>
            <a:ext cx="1119236" cy="338554"/>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8148" name="稻壳儿榴莲果果"/>
          <p:cNvSpPr>
            <a:spLocks noChangeArrowheads="1"/>
          </p:cNvSpPr>
          <p:nvPr/>
        </p:nvSpPr>
        <p:spPr bwMode="auto">
          <a:xfrm>
            <a:off x="6389171" y="4029925"/>
            <a:ext cx="1940532"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8149" name="稻壳儿榴莲果果"/>
          <p:cNvSpPr txBox="1"/>
          <p:nvPr/>
        </p:nvSpPr>
        <p:spPr>
          <a:xfrm>
            <a:off x="6799819" y="3720060"/>
            <a:ext cx="1119236" cy="338554"/>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8150" name="稻壳儿榴莲果果"/>
          <p:cNvSpPr>
            <a:spLocks noChangeArrowheads="1"/>
          </p:cNvSpPr>
          <p:nvPr/>
        </p:nvSpPr>
        <p:spPr bwMode="auto">
          <a:xfrm>
            <a:off x="8916049" y="4029925"/>
            <a:ext cx="1940532"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8151" name="稻壳儿榴莲果果"/>
          <p:cNvSpPr txBox="1"/>
          <p:nvPr/>
        </p:nvSpPr>
        <p:spPr>
          <a:xfrm>
            <a:off x="9326697" y="3720060"/>
            <a:ext cx="1119236" cy="338554"/>
          </a:xfrm>
          <a:prstGeom prst="rect">
            <a:avLst/>
          </a:prstGeom>
          <a:noFill/>
        </p:spPr>
        <p:txBody>
          <a:bodyPr wrap="square" rtlCol="0">
            <a:spAutoFit/>
          </a:bodyPr>
          <a:lstStyle/>
          <a:p>
            <a:pPr algn="ctr"/>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pic>
        <p:nvPicPr>
          <p:cNvPr id="2" name="图片 1"/>
          <p:cNvPicPr>
            <a:picLocks noChangeAspect="1"/>
          </p:cNvPicPr>
          <p:nvPr/>
        </p:nvPicPr>
        <p:blipFill>
          <a:blip r:embed="rId2"/>
          <a:stretch>
            <a:fillRect/>
          </a:stretch>
        </p:blipFill>
        <p:spPr>
          <a:xfrm>
            <a:off x="1997552" y="2892924"/>
            <a:ext cx="641508" cy="592453"/>
          </a:xfrm>
          <a:prstGeom prst="rect">
            <a:avLst/>
          </a:prstGeom>
        </p:spPr>
      </p:pic>
      <p:pic>
        <p:nvPicPr>
          <p:cNvPr id="29" name="图片 28"/>
          <p:cNvPicPr>
            <a:picLocks noChangeAspect="1"/>
          </p:cNvPicPr>
          <p:nvPr/>
        </p:nvPicPr>
        <p:blipFill>
          <a:blip r:embed="rId2"/>
          <a:stretch>
            <a:fillRect/>
          </a:stretch>
        </p:blipFill>
        <p:spPr>
          <a:xfrm>
            <a:off x="4514782" y="2892924"/>
            <a:ext cx="641508" cy="592453"/>
          </a:xfrm>
          <a:prstGeom prst="rect">
            <a:avLst/>
          </a:prstGeom>
        </p:spPr>
      </p:pic>
      <p:pic>
        <p:nvPicPr>
          <p:cNvPr id="30" name="图片 29"/>
          <p:cNvPicPr>
            <a:picLocks noChangeAspect="1"/>
          </p:cNvPicPr>
          <p:nvPr/>
        </p:nvPicPr>
        <p:blipFill>
          <a:blip r:embed="rId2"/>
          <a:stretch>
            <a:fillRect/>
          </a:stretch>
        </p:blipFill>
        <p:spPr>
          <a:xfrm>
            <a:off x="7032012" y="2892924"/>
            <a:ext cx="641508" cy="592453"/>
          </a:xfrm>
          <a:prstGeom prst="rect">
            <a:avLst/>
          </a:prstGeom>
        </p:spPr>
      </p:pic>
      <p:pic>
        <p:nvPicPr>
          <p:cNvPr id="31" name="图片 30"/>
          <p:cNvPicPr>
            <a:picLocks noChangeAspect="1"/>
          </p:cNvPicPr>
          <p:nvPr/>
        </p:nvPicPr>
        <p:blipFill>
          <a:blip r:embed="rId2"/>
          <a:stretch>
            <a:fillRect/>
          </a:stretch>
        </p:blipFill>
        <p:spPr>
          <a:xfrm>
            <a:off x="9549242" y="2892924"/>
            <a:ext cx="641508" cy="592453"/>
          </a:xfrm>
          <a:prstGeom prst="rect">
            <a:avLst/>
          </a:prstGeom>
        </p:spPr>
      </p:pic>
    </p:spTree>
    <p:extLst>
      <p:ext uri="{BB962C8B-B14F-4D97-AF65-F5344CB8AC3E}">
        <p14:creationId xmlns:p14="http://schemas.microsoft.com/office/powerpoint/2010/main" val="4247889185"/>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a:spLocks/>
          </p:cNvSpPr>
          <p:nvPr/>
        </p:nvSpPr>
        <p:spPr>
          <a:xfrm>
            <a:off x="2385387" y="1991509"/>
            <a:ext cx="2598116" cy="108966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200" dirty="0">
                <a:latin typeface="Source Sans Pro Light" panose="020B0403030403020204" pitchFamily="34" charset="0"/>
              </a:rPr>
              <a:t>Portland </a:t>
            </a:r>
            <a:r>
              <a:rPr lang="en-US" sz="1200" dirty="0" err="1">
                <a:latin typeface="Source Sans Pro Light" panose="020B0403030403020204" pitchFamily="34" charset="0"/>
              </a:rPr>
              <a:t>franzen</a:t>
            </a:r>
            <a:r>
              <a:rPr lang="en-US" sz="1200" dirty="0">
                <a:latin typeface="Source Sans Pro Light" panose="020B0403030403020204" pitchFamily="34" charset="0"/>
              </a:rPr>
              <a:t> bespoke, </a:t>
            </a:r>
            <a:r>
              <a:rPr lang="en-US" sz="1200" dirty="0" err="1">
                <a:latin typeface="Source Sans Pro Light" panose="020B0403030403020204" pitchFamily="34" charset="0"/>
              </a:rPr>
              <a:t>thundercats</a:t>
            </a:r>
            <a:r>
              <a:rPr lang="en-US" sz="1200" dirty="0">
                <a:latin typeface="Source Sans Pro Light" panose="020B0403030403020204" pitchFamily="34" charset="0"/>
              </a:rPr>
              <a:t> farm-to-table tousled asymmetrical </a:t>
            </a:r>
            <a:r>
              <a:rPr lang="en-US" sz="1200" dirty="0" err="1">
                <a:latin typeface="Source Sans Pro Light" panose="020B0403030403020204" pitchFamily="34" charset="0"/>
              </a:rPr>
              <a:t>pinterest</a:t>
            </a:r>
            <a:r>
              <a:rPr lang="en-US" sz="1200" dirty="0">
                <a:latin typeface="Source Sans Pro Light" panose="020B0403030403020204" pitchFamily="34" charset="0"/>
              </a:rPr>
              <a:t>.</a:t>
            </a:r>
          </a:p>
        </p:txBody>
      </p:sp>
      <p:sp>
        <p:nvSpPr>
          <p:cNvPr id="5" name="稻壳儿榴莲果果"/>
          <p:cNvSpPr txBox="1">
            <a:spLocks/>
          </p:cNvSpPr>
          <p:nvPr/>
        </p:nvSpPr>
        <p:spPr>
          <a:xfrm>
            <a:off x="579687" y="4571032"/>
            <a:ext cx="2598116" cy="108966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200" dirty="0">
                <a:latin typeface="Source Sans Pro Light" panose="020B0403030403020204" pitchFamily="34" charset="0"/>
              </a:rPr>
              <a:t>Portland </a:t>
            </a:r>
            <a:r>
              <a:rPr lang="en-US" sz="1200" dirty="0" err="1">
                <a:latin typeface="Source Sans Pro Light" panose="020B0403030403020204" pitchFamily="34" charset="0"/>
              </a:rPr>
              <a:t>franzen</a:t>
            </a:r>
            <a:r>
              <a:rPr lang="en-US" sz="1200" dirty="0">
                <a:latin typeface="Source Sans Pro Light" panose="020B0403030403020204" pitchFamily="34" charset="0"/>
              </a:rPr>
              <a:t> bespoke, </a:t>
            </a:r>
            <a:r>
              <a:rPr lang="en-US" sz="1200" dirty="0" err="1">
                <a:latin typeface="Source Sans Pro Light" panose="020B0403030403020204" pitchFamily="34" charset="0"/>
              </a:rPr>
              <a:t>thundercats</a:t>
            </a:r>
            <a:r>
              <a:rPr lang="en-US" sz="1200" dirty="0">
                <a:latin typeface="Source Sans Pro Light" panose="020B0403030403020204" pitchFamily="34" charset="0"/>
              </a:rPr>
              <a:t> farm-to-table tousled asymmetrical </a:t>
            </a:r>
            <a:r>
              <a:rPr lang="en-US" sz="1200" dirty="0" err="1">
                <a:latin typeface="Source Sans Pro Light" panose="020B0403030403020204" pitchFamily="34" charset="0"/>
              </a:rPr>
              <a:t>pinterest</a:t>
            </a:r>
            <a:r>
              <a:rPr lang="en-US" sz="1200" dirty="0">
                <a:latin typeface="Source Sans Pro Light" panose="020B0403030403020204" pitchFamily="34" charset="0"/>
              </a:rPr>
              <a:t>.</a:t>
            </a:r>
          </a:p>
        </p:txBody>
      </p:sp>
      <p:sp>
        <p:nvSpPr>
          <p:cNvPr id="6" name="稻壳儿榴莲果果"/>
          <p:cNvSpPr txBox="1">
            <a:spLocks/>
          </p:cNvSpPr>
          <p:nvPr/>
        </p:nvSpPr>
        <p:spPr>
          <a:xfrm>
            <a:off x="7247323" y="4567914"/>
            <a:ext cx="2598116" cy="108966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200" dirty="0">
                <a:latin typeface="Source Sans Pro Light" panose="020B0403030403020204" pitchFamily="34" charset="0"/>
              </a:rPr>
              <a:t>Portland </a:t>
            </a:r>
            <a:r>
              <a:rPr lang="en-US" sz="1200" dirty="0" err="1">
                <a:latin typeface="Source Sans Pro Light" panose="020B0403030403020204" pitchFamily="34" charset="0"/>
              </a:rPr>
              <a:t>franzen</a:t>
            </a:r>
            <a:r>
              <a:rPr lang="en-US" sz="1200" dirty="0">
                <a:latin typeface="Source Sans Pro Light" panose="020B0403030403020204" pitchFamily="34" charset="0"/>
              </a:rPr>
              <a:t> bespoke, </a:t>
            </a:r>
            <a:r>
              <a:rPr lang="en-US" sz="1200" dirty="0" err="1">
                <a:latin typeface="Source Sans Pro Light" panose="020B0403030403020204" pitchFamily="34" charset="0"/>
              </a:rPr>
              <a:t>thundercats</a:t>
            </a:r>
            <a:r>
              <a:rPr lang="en-US" sz="1200" dirty="0">
                <a:latin typeface="Source Sans Pro Light" panose="020B0403030403020204" pitchFamily="34" charset="0"/>
              </a:rPr>
              <a:t> farm-to-table tousled asymmetrical </a:t>
            </a:r>
            <a:r>
              <a:rPr lang="en-US" sz="1200" dirty="0" err="1">
                <a:latin typeface="Source Sans Pro Light" panose="020B0403030403020204" pitchFamily="34" charset="0"/>
              </a:rPr>
              <a:t>pinterest</a:t>
            </a:r>
            <a:r>
              <a:rPr lang="en-US" sz="1200" dirty="0">
                <a:latin typeface="Source Sans Pro Light" panose="020B0403030403020204" pitchFamily="34" charset="0"/>
              </a:rPr>
              <a:t>.</a:t>
            </a:r>
          </a:p>
        </p:txBody>
      </p:sp>
      <p:sp>
        <p:nvSpPr>
          <p:cNvPr id="7" name="稻壳儿榴莲果果"/>
          <p:cNvSpPr txBox="1">
            <a:spLocks/>
          </p:cNvSpPr>
          <p:nvPr/>
        </p:nvSpPr>
        <p:spPr>
          <a:xfrm>
            <a:off x="5600628" y="1991509"/>
            <a:ext cx="2598116" cy="108966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200" dirty="0">
                <a:latin typeface="Source Sans Pro Light" panose="020B0403030403020204" pitchFamily="34" charset="0"/>
              </a:rPr>
              <a:t>Portland </a:t>
            </a:r>
            <a:r>
              <a:rPr lang="en-US" sz="1200" dirty="0" err="1">
                <a:latin typeface="Source Sans Pro Light" panose="020B0403030403020204" pitchFamily="34" charset="0"/>
              </a:rPr>
              <a:t>franzen</a:t>
            </a:r>
            <a:r>
              <a:rPr lang="en-US" sz="1200" dirty="0">
                <a:latin typeface="Source Sans Pro Light" panose="020B0403030403020204" pitchFamily="34" charset="0"/>
              </a:rPr>
              <a:t> bespoke, </a:t>
            </a:r>
            <a:r>
              <a:rPr lang="en-US" sz="1200" dirty="0" err="1">
                <a:latin typeface="Source Sans Pro Light" panose="020B0403030403020204" pitchFamily="34" charset="0"/>
              </a:rPr>
              <a:t>thundercats</a:t>
            </a:r>
            <a:r>
              <a:rPr lang="en-US" sz="1200" dirty="0">
                <a:latin typeface="Source Sans Pro Light" panose="020B0403030403020204" pitchFamily="34" charset="0"/>
              </a:rPr>
              <a:t> farm-to-table tousled asymmetrical </a:t>
            </a:r>
            <a:r>
              <a:rPr lang="en-US" sz="1200" dirty="0" err="1">
                <a:latin typeface="Source Sans Pro Light" panose="020B0403030403020204" pitchFamily="34" charset="0"/>
              </a:rPr>
              <a:t>pinterest</a:t>
            </a:r>
            <a:r>
              <a:rPr lang="en-US" sz="1200" dirty="0">
                <a:latin typeface="Source Sans Pro Light" panose="020B0403030403020204" pitchFamily="34" charset="0"/>
              </a:rPr>
              <a:t>.</a:t>
            </a:r>
          </a:p>
        </p:txBody>
      </p:sp>
      <p:sp>
        <p:nvSpPr>
          <p:cNvPr id="8" name="稻壳儿榴莲果果"/>
          <p:cNvSpPr txBox="1">
            <a:spLocks/>
          </p:cNvSpPr>
          <p:nvPr/>
        </p:nvSpPr>
        <p:spPr>
          <a:xfrm>
            <a:off x="4006032" y="4567914"/>
            <a:ext cx="2598116" cy="108966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200" dirty="0">
                <a:latin typeface="Source Sans Pro Light" panose="020B0403030403020204" pitchFamily="34" charset="0"/>
              </a:rPr>
              <a:t>Portland </a:t>
            </a:r>
            <a:r>
              <a:rPr lang="en-US" sz="1200" dirty="0" err="1">
                <a:latin typeface="Source Sans Pro Light" panose="020B0403030403020204" pitchFamily="34" charset="0"/>
              </a:rPr>
              <a:t>franzen</a:t>
            </a:r>
            <a:r>
              <a:rPr lang="en-US" sz="1200" dirty="0">
                <a:latin typeface="Source Sans Pro Light" panose="020B0403030403020204" pitchFamily="34" charset="0"/>
              </a:rPr>
              <a:t> bespoke, </a:t>
            </a:r>
            <a:r>
              <a:rPr lang="en-US" sz="1200" dirty="0" err="1">
                <a:latin typeface="Source Sans Pro Light" panose="020B0403030403020204" pitchFamily="34" charset="0"/>
              </a:rPr>
              <a:t>thundercats</a:t>
            </a:r>
            <a:r>
              <a:rPr lang="en-US" sz="1200" dirty="0">
                <a:latin typeface="Source Sans Pro Light" panose="020B0403030403020204" pitchFamily="34" charset="0"/>
              </a:rPr>
              <a:t> farm-to-table tousled asymmetrical </a:t>
            </a:r>
            <a:r>
              <a:rPr lang="en-US" sz="1200" dirty="0" err="1">
                <a:latin typeface="Source Sans Pro Light" panose="020B0403030403020204" pitchFamily="34" charset="0"/>
              </a:rPr>
              <a:t>pinterest</a:t>
            </a:r>
            <a:r>
              <a:rPr lang="en-US" sz="1200" dirty="0">
                <a:latin typeface="Source Sans Pro Light" panose="020B0403030403020204" pitchFamily="34" charset="0"/>
              </a:rPr>
              <a:t>.</a:t>
            </a:r>
          </a:p>
        </p:txBody>
      </p:sp>
      <p:sp>
        <p:nvSpPr>
          <p:cNvPr id="9" name="稻壳儿榴莲果果"/>
          <p:cNvSpPr txBox="1">
            <a:spLocks/>
          </p:cNvSpPr>
          <p:nvPr/>
        </p:nvSpPr>
        <p:spPr>
          <a:xfrm>
            <a:off x="9150415" y="1996786"/>
            <a:ext cx="2598116" cy="108966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200" dirty="0">
                <a:latin typeface="Source Sans Pro Light" panose="020B0403030403020204" pitchFamily="34" charset="0"/>
              </a:rPr>
              <a:t>Portland </a:t>
            </a:r>
            <a:r>
              <a:rPr lang="en-US" sz="1200" dirty="0" err="1">
                <a:latin typeface="Source Sans Pro Light" panose="020B0403030403020204" pitchFamily="34" charset="0"/>
              </a:rPr>
              <a:t>franzen</a:t>
            </a:r>
            <a:r>
              <a:rPr lang="en-US" sz="1200" dirty="0">
                <a:latin typeface="Source Sans Pro Light" panose="020B0403030403020204" pitchFamily="34" charset="0"/>
              </a:rPr>
              <a:t> bespoke, </a:t>
            </a:r>
            <a:r>
              <a:rPr lang="en-US" sz="1200" dirty="0" err="1">
                <a:latin typeface="Source Sans Pro Light" panose="020B0403030403020204" pitchFamily="34" charset="0"/>
              </a:rPr>
              <a:t>thundercats</a:t>
            </a:r>
            <a:r>
              <a:rPr lang="en-US" sz="1200" dirty="0">
                <a:latin typeface="Source Sans Pro Light" panose="020B0403030403020204" pitchFamily="34" charset="0"/>
              </a:rPr>
              <a:t> farm-to-table tousled asymmetrical </a:t>
            </a:r>
            <a:r>
              <a:rPr lang="en-US" sz="1200" dirty="0" err="1">
                <a:latin typeface="Source Sans Pro Light" panose="020B0403030403020204" pitchFamily="34" charset="0"/>
              </a:rPr>
              <a:t>pinterest</a:t>
            </a:r>
            <a:r>
              <a:rPr lang="en-US" sz="1200" dirty="0">
                <a:latin typeface="Source Sans Pro Light" panose="020B0403030403020204" pitchFamily="34" charset="0"/>
              </a:rPr>
              <a:t>.</a:t>
            </a:r>
          </a:p>
        </p:txBody>
      </p:sp>
      <p:sp>
        <p:nvSpPr>
          <p:cNvPr id="13" name="稻壳儿榴莲果果"/>
          <p:cNvSpPr/>
          <p:nvPr/>
        </p:nvSpPr>
        <p:spPr>
          <a:xfrm rot="16200000" flipH="1">
            <a:off x="1501492" y="2595169"/>
            <a:ext cx="531031" cy="219828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1168"/>
                  <a:pt x="21600" y="2609"/>
                </a:cubicBezTo>
                <a:lnTo>
                  <a:pt x="21600" y="21600"/>
                </a:lnTo>
                <a:lnTo>
                  <a:pt x="0" y="21600"/>
                </a:lnTo>
                <a:lnTo>
                  <a:pt x="0" y="2609"/>
                </a:lnTo>
                <a:cubicBezTo>
                  <a:pt x="0" y="1168"/>
                  <a:pt x="4835" y="0"/>
                  <a:pt x="10800" y="0"/>
                </a:cubicBezTo>
                <a:close/>
              </a:path>
            </a:pathLst>
          </a:custGeom>
          <a:solidFill>
            <a:srgbClr val="568484"/>
          </a:solidFill>
          <a:ln w="12700">
            <a:miter lim="400000"/>
          </a:ln>
        </p:spPr>
        <p:txBody>
          <a:bodyPr lIns="22860" rIns="22860" anchor="ctr"/>
          <a:lstStyle/>
          <a:p>
            <a:pPr algn="ctr">
              <a:defRPr>
                <a:solidFill>
                  <a:srgbClr val="FFFFFF"/>
                </a:solidFill>
                <a:latin typeface="+mj-lt"/>
                <a:ea typeface="+mj-ea"/>
                <a:cs typeface="+mj-cs"/>
                <a:sym typeface="Calibri Light"/>
              </a:defRPr>
            </a:pPr>
            <a:endParaRPr sz="900" dirty="0">
              <a:latin typeface="Roboto Black" panose="02000000000000000000" pitchFamily="2" charset="0"/>
              <a:ea typeface="Roboto Black" panose="02000000000000000000" pitchFamily="2" charset="0"/>
              <a:cs typeface="Roboto Black" panose="02000000000000000000" pitchFamily="2" charset="0"/>
            </a:endParaRPr>
          </a:p>
        </p:txBody>
      </p:sp>
      <p:sp>
        <p:nvSpPr>
          <p:cNvPr id="14" name="稻壳儿榴莲果果"/>
          <p:cNvSpPr/>
          <p:nvPr/>
        </p:nvSpPr>
        <p:spPr>
          <a:xfrm rot="5400000">
            <a:off x="1768138" y="3896324"/>
            <a:ext cx="223746" cy="298000"/>
          </a:xfrm>
          <a:custGeom>
            <a:avLst/>
            <a:gdLst/>
            <a:ahLst/>
            <a:cxnLst>
              <a:cxn ang="0">
                <a:pos x="wd2" y="hd2"/>
              </a:cxn>
              <a:cxn ang="5400000">
                <a:pos x="wd2" y="hd2"/>
              </a:cxn>
              <a:cxn ang="10800000">
                <a:pos x="wd2" y="hd2"/>
              </a:cxn>
              <a:cxn ang="16200000">
                <a:pos x="wd2" y="hd2"/>
              </a:cxn>
            </a:cxnLst>
            <a:rect l="0" t="0" r="r" b="b"/>
            <a:pathLst>
              <a:path w="21600" h="21465" extrusionOk="0">
                <a:moveTo>
                  <a:pt x="3545" y="21218"/>
                </a:moveTo>
                <a:cubicBezTo>
                  <a:pt x="20611" y="12040"/>
                  <a:pt x="20611" y="12040"/>
                  <a:pt x="20611" y="12040"/>
                </a:cubicBezTo>
                <a:cubicBezTo>
                  <a:pt x="21353" y="11672"/>
                  <a:pt x="21600" y="11305"/>
                  <a:pt x="21600" y="10816"/>
                </a:cubicBezTo>
                <a:cubicBezTo>
                  <a:pt x="21600" y="10265"/>
                  <a:pt x="21353" y="9776"/>
                  <a:pt x="20611" y="9408"/>
                </a:cubicBezTo>
                <a:cubicBezTo>
                  <a:pt x="3545" y="230"/>
                  <a:pt x="3545" y="230"/>
                  <a:pt x="3545" y="230"/>
                </a:cubicBezTo>
                <a:cubicBezTo>
                  <a:pt x="2885" y="-76"/>
                  <a:pt x="1896" y="-76"/>
                  <a:pt x="1154" y="230"/>
                </a:cubicBezTo>
                <a:cubicBezTo>
                  <a:pt x="412" y="414"/>
                  <a:pt x="0" y="903"/>
                  <a:pt x="0" y="1637"/>
                </a:cubicBezTo>
                <a:cubicBezTo>
                  <a:pt x="0" y="19749"/>
                  <a:pt x="0" y="19749"/>
                  <a:pt x="0" y="19749"/>
                </a:cubicBezTo>
                <a:cubicBezTo>
                  <a:pt x="0" y="20484"/>
                  <a:pt x="412" y="20973"/>
                  <a:pt x="1154" y="21340"/>
                </a:cubicBezTo>
                <a:cubicBezTo>
                  <a:pt x="1896" y="21524"/>
                  <a:pt x="2885" y="21524"/>
                  <a:pt x="3545" y="21218"/>
                </a:cubicBezTo>
              </a:path>
            </a:pathLst>
          </a:custGeom>
          <a:solidFill>
            <a:srgbClr val="568484"/>
          </a:solidFill>
          <a:ln w="12700">
            <a:miter lim="400000"/>
          </a:ln>
        </p:spPr>
        <p:txBody>
          <a:bodyPr lIns="22860" rIns="22860" anchor="ctr"/>
          <a:lstStyle/>
          <a:p>
            <a:pPr>
              <a:defRPr>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12" name="稻壳儿榴莲果果"/>
          <p:cNvSpPr txBox="1"/>
          <p:nvPr/>
        </p:nvSpPr>
        <p:spPr>
          <a:xfrm>
            <a:off x="1555378" y="3509108"/>
            <a:ext cx="716863" cy="369332"/>
          </a:xfrm>
          <a:prstGeom prst="rect">
            <a:avLst/>
          </a:prstGeom>
          <a:noFill/>
        </p:spPr>
        <p:txBody>
          <a:bodyPr wrap="none" rtlCol="0">
            <a:spAutoFit/>
          </a:bodyPr>
          <a:lstStyle/>
          <a:p>
            <a:r>
              <a:rPr lang="en-US" dirty="0" smtClean="0">
                <a:solidFill>
                  <a:schemeClr val="bg1"/>
                </a:solidFill>
                <a:latin typeface="Roboto Black" panose="02000000000000000000" pitchFamily="2" charset="0"/>
                <a:ea typeface="Roboto Black" panose="02000000000000000000" pitchFamily="2" charset="0"/>
                <a:cs typeface="Roboto Black" panose="02000000000000000000" pitchFamily="2" charset="0"/>
              </a:rPr>
              <a:t>2012</a:t>
            </a:r>
            <a:endParaRPr lang="en-US" dirty="0">
              <a:solidFill>
                <a:schemeClr val="bg1"/>
              </a:solidFill>
              <a:latin typeface="Roboto Black" panose="02000000000000000000" pitchFamily="2" charset="0"/>
              <a:ea typeface="Roboto Black" panose="02000000000000000000" pitchFamily="2" charset="0"/>
              <a:cs typeface="Roboto Black" panose="02000000000000000000" pitchFamily="2" charset="0"/>
            </a:endParaRPr>
          </a:p>
        </p:txBody>
      </p:sp>
      <p:sp>
        <p:nvSpPr>
          <p:cNvPr id="18" name="稻壳儿榴莲果果"/>
          <p:cNvSpPr/>
          <p:nvPr/>
        </p:nvSpPr>
        <p:spPr>
          <a:xfrm>
            <a:off x="2870613" y="3428795"/>
            <a:ext cx="1622985" cy="531032"/>
          </a:xfrm>
          <a:prstGeom prst="rect">
            <a:avLst/>
          </a:prstGeom>
          <a:solidFill>
            <a:srgbClr val="FD7A7D"/>
          </a:solidFill>
          <a:ln w="12700">
            <a:miter lim="400000"/>
          </a:ln>
        </p:spPr>
        <p:txBody>
          <a:bodyPr lIns="22860" rIns="22860" anchor="ctr"/>
          <a:lstStyle/>
          <a:p>
            <a:pPr algn="ctr">
              <a:defRPr>
                <a:solidFill>
                  <a:srgbClr val="FFFFFF"/>
                </a:solidFill>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19" name="稻壳儿榴莲果果"/>
          <p:cNvSpPr/>
          <p:nvPr/>
        </p:nvSpPr>
        <p:spPr>
          <a:xfrm rot="16200000">
            <a:off x="3563831" y="3196044"/>
            <a:ext cx="223746" cy="298000"/>
          </a:xfrm>
          <a:custGeom>
            <a:avLst/>
            <a:gdLst/>
            <a:ahLst/>
            <a:cxnLst>
              <a:cxn ang="0">
                <a:pos x="wd2" y="hd2"/>
              </a:cxn>
              <a:cxn ang="5400000">
                <a:pos x="wd2" y="hd2"/>
              </a:cxn>
              <a:cxn ang="10800000">
                <a:pos x="wd2" y="hd2"/>
              </a:cxn>
              <a:cxn ang="16200000">
                <a:pos x="wd2" y="hd2"/>
              </a:cxn>
            </a:cxnLst>
            <a:rect l="0" t="0" r="r" b="b"/>
            <a:pathLst>
              <a:path w="21600" h="21465" extrusionOk="0">
                <a:moveTo>
                  <a:pt x="3545" y="21218"/>
                </a:moveTo>
                <a:cubicBezTo>
                  <a:pt x="20611" y="12040"/>
                  <a:pt x="20611" y="12040"/>
                  <a:pt x="20611" y="12040"/>
                </a:cubicBezTo>
                <a:cubicBezTo>
                  <a:pt x="21353" y="11672"/>
                  <a:pt x="21600" y="11305"/>
                  <a:pt x="21600" y="10816"/>
                </a:cubicBezTo>
                <a:cubicBezTo>
                  <a:pt x="21600" y="10265"/>
                  <a:pt x="21353" y="9776"/>
                  <a:pt x="20611" y="9408"/>
                </a:cubicBezTo>
                <a:cubicBezTo>
                  <a:pt x="3545" y="230"/>
                  <a:pt x="3545" y="230"/>
                  <a:pt x="3545" y="230"/>
                </a:cubicBezTo>
                <a:cubicBezTo>
                  <a:pt x="2885" y="-76"/>
                  <a:pt x="1896" y="-76"/>
                  <a:pt x="1154" y="230"/>
                </a:cubicBezTo>
                <a:cubicBezTo>
                  <a:pt x="412" y="414"/>
                  <a:pt x="0" y="903"/>
                  <a:pt x="0" y="1637"/>
                </a:cubicBezTo>
                <a:cubicBezTo>
                  <a:pt x="0" y="19749"/>
                  <a:pt x="0" y="19749"/>
                  <a:pt x="0" y="19749"/>
                </a:cubicBezTo>
                <a:cubicBezTo>
                  <a:pt x="0" y="20484"/>
                  <a:pt x="412" y="20973"/>
                  <a:pt x="1154" y="21340"/>
                </a:cubicBezTo>
                <a:cubicBezTo>
                  <a:pt x="1896" y="21524"/>
                  <a:pt x="2885" y="21524"/>
                  <a:pt x="3545" y="21218"/>
                </a:cubicBezTo>
              </a:path>
            </a:pathLst>
          </a:custGeom>
          <a:solidFill>
            <a:srgbClr val="FD7A7D"/>
          </a:solidFill>
          <a:ln w="12700">
            <a:miter lim="400000"/>
          </a:ln>
        </p:spPr>
        <p:txBody>
          <a:bodyPr lIns="22860" rIns="22860" anchor="ctr"/>
          <a:lstStyle/>
          <a:p>
            <a:pPr>
              <a:defRPr>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17" name="稻壳儿榴莲果果"/>
          <p:cNvSpPr txBox="1"/>
          <p:nvPr/>
        </p:nvSpPr>
        <p:spPr>
          <a:xfrm>
            <a:off x="3341404" y="3503642"/>
            <a:ext cx="716863" cy="369332"/>
          </a:xfrm>
          <a:prstGeom prst="rect">
            <a:avLst/>
          </a:prstGeom>
          <a:noFill/>
        </p:spPr>
        <p:txBody>
          <a:bodyPr wrap="none" rtlCol="0">
            <a:spAutoFit/>
          </a:bodyPr>
          <a:lstStyle/>
          <a:p>
            <a:r>
              <a:rPr lang="en-US" dirty="0" smtClean="0">
                <a:solidFill>
                  <a:schemeClr val="bg1"/>
                </a:solidFill>
                <a:latin typeface="Roboto Black" panose="02000000000000000000" pitchFamily="2" charset="0"/>
                <a:ea typeface="Roboto Black" panose="02000000000000000000" pitchFamily="2" charset="0"/>
                <a:cs typeface="Roboto Black" panose="02000000000000000000" pitchFamily="2" charset="0"/>
              </a:rPr>
              <a:t>2013</a:t>
            </a:r>
            <a:endParaRPr lang="en-US" dirty="0">
              <a:solidFill>
                <a:schemeClr val="bg1"/>
              </a:solidFill>
              <a:latin typeface="Roboto Black" panose="02000000000000000000" pitchFamily="2" charset="0"/>
              <a:ea typeface="Roboto Black" panose="02000000000000000000" pitchFamily="2" charset="0"/>
              <a:cs typeface="Roboto Black" panose="02000000000000000000" pitchFamily="2" charset="0"/>
            </a:endParaRPr>
          </a:p>
        </p:txBody>
      </p:sp>
      <p:sp>
        <p:nvSpPr>
          <p:cNvPr id="23" name="稻壳儿榴莲果果"/>
          <p:cNvSpPr/>
          <p:nvPr/>
        </p:nvSpPr>
        <p:spPr>
          <a:xfrm>
            <a:off x="4493598" y="3428795"/>
            <a:ext cx="1622985" cy="526588"/>
          </a:xfrm>
          <a:prstGeom prst="rect">
            <a:avLst/>
          </a:prstGeom>
          <a:solidFill>
            <a:srgbClr val="568484"/>
          </a:solidFill>
          <a:ln w="12700">
            <a:miter lim="400000"/>
          </a:ln>
        </p:spPr>
        <p:txBody>
          <a:bodyPr lIns="22860" rIns="22860" anchor="ctr"/>
          <a:lstStyle/>
          <a:p>
            <a:pPr algn="ctr">
              <a:defRPr>
                <a:solidFill>
                  <a:srgbClr val="FFFFFF"/>
                </a:solidFill>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24" name="稻壳儿榴莲果果"/>
          <p:cNvSpPr/>
          <p:nvPr/>
        </p:nvSpPr>
        <p:spPr>
          <a:xfrm rot="5400000">
            <a:off x="5193217" y="3894579"/>
            <a:ext cx="223746" cy="298000"/>
          </a:xfrm>
          <a:custGeom>
            <a:avLst/>
            <a:gdLst/>
            <a:ahLst/>
            <a:cxnLst>
              <a:cxn ang="0">
                <a:pos x="wd2" y="hd2"/>
              </a:cxn>
              <a:cxn ang="5400000">
                <a:pos x="wd2" y="hd2"/>
              </a:cxn>
              <a:cxn ang="10800000">
                <a:pos x="wd2" y="hd2"/>
              </a:cxn>
              <a:cxn ang="16200000">
                <a:pos x="wd2" y="hd2"/>
              </a:cxn>
            </a:cxnLst>
            <a:rect l="0" t="0" r="r" b="b"/>
            <a:pathLst>
              <a:path w="21600" h="21465" extrusionOk="0">
                <a:moveTo>
                  <a:pt x="3545" y="21218"/>
                </a:moveTo>
                <a:cubicBezTo>
                  <a:pt x="20611" y="12040"/>
                  <a:pt x="20611" y="12040"/>
                  <a:pt x="20611" y="12040"/>
                </a:cubicBezTo>
                <a:cubicBezTo>
                  <a:pt x="21353" y="11672"/>
                  <a:pt x="21600" y="11305"/>
                  <a:pt x="21600" y="10816"/>
                </a:cubicBezTo>
                <a:cubicBezTo>
                  <a:pt x="21600" y="10265"/>
                  <a:pt x="21353" y="9776"/>
                  <a:pt x="20611" y="9408"/>
                </a:cubicBezTo>
                <a:cubicBezTo>
                  <a:pt x="3545" y="230"/>
                  <a:pt x="3545" y="230"/>
                  <a:pt x="3545" y="230"/>
                </a:cubicBezTo>
                <a:cubicBezTo>
                  <a:pt x="2885" y="-76"/>
                  <a:pt x="1896" y="-76"/>
                  <a:pt x="1154" y="230"/>
                </a:cubicBezTo>
                <a:cubicBezTo>
                  <a:pt x="412" y="414"/>
                  <a:pt x="0" y="903"/>
                  <a:pt x="0" y="1637"/>
                </a:cubicBezTo>
                <a:cubicBezTo>
                  <a:pt x="0" y="19749"/>
                  <a:pt x="0" y="19749"/>
                  <a:pt x="0" y="19749"/>
                </a:cubicBezTo>
                <a:cubicBezTo>
                  <a:pt x="0" y="20484"/>
                  <a:pt x="412" y="20973"/>
                  <a:pt x="1154" y="21340"/>
                </a:cubicBezTo>
                <a:cubicBezTo>
                  <a:pt x="1896" y="21524"/>
                  <a:pt x="2885" y="21524"/>
                  <a:pt x="3545" y="21218"/>
                </a:cubicBezTo>
              </a:path>
            </a:pathLst>
          </a:custGeom>
          <a:solidFill>
            <a:srgbClr val="568484"/>
          </a:solidFill>
          <a:ln w="12700">
            <a:miter lim="400000"/>
          </a:ln>
        </p:spPr>
        <p:txBody>
          <a:bodyPr lIns="22860" rIns="22860" anchor="ctr"/>
          <a:lstStyle/>
          <a:p>
            <a:pPr>
              <a:defRPr>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22" name="稻壳儿榴莲果果"/>
          <p:cNvSpPr txBox="1"/>
          <p:nvPr/>
        </p:nvSpPr>
        <p:spPr>
          <a:xfrm>
            <a:off x="4961129" y="3507336"/>
            <a:ext cx="716863" cy="369332"/>
          </a:xfrm>
          <a:prstGeom prst="rect">
            <a:avLst/>
          </a:prstGeom>
          <a:noFill/>
        </p:spPr>
        <p:txBody>
          <a:bodyPr wrap="none" rtlCol="0">
            <a:spAutoFit/>
          </a:bodyPr>
          <a:lstStyle/>
          <a:p>
            <a:r>
              <a:rPr lang="en-US" dirty="0" smtClean="0">
                <a:solidFill>
                  <a:schemeClr val="bg1"/>
                </a:solidFill>
                <a:latin typeface="Roboto Black" panose="02000000000000000000" pitchFamily="2" charset="0"/>
                <a:ea typeface="Roboto Black" panose="02000000000000000000" pitchFamily="2" charset="0"/>
                <a:cs typeface="Roboto Black" panose="02000000000000000000" pitchFamily="2" charset="0"/>
              </a:rPr>
              <a:t>2014</a:t>
            </a:r>
            <a:endParaRPr lang="en-US" dirty="0">
              <a:solidFill>
                <a:schemeClr val="bg1"/>
              </a:solidFill>
              <a:latin typeface="Roboto Black" panose="02000000000000000000" pitchFamily="2" charset="0"/>
              <a:ea typeface="Roboto Black" panose="02000000000000000000" pitchFamily="2" charset="0"/>
              <a:cs typeface="Roboto Black" panose="02000000000000000000" pitchFamily="2" charset="0"/>
            </a:endParaRPr>
          </a:p>
        </p:txBody>
      </p:sp>
      <p:sp>
        <p:nvSpPr>
          <p:cNvPr id="28" name="稻壳儿榴莲果果"/>
          <p:cNvSpPr/>
          <p:nvPr/>
        </p:nvSpPr>
        <p:spPr>
          <a:xfrm>
            <a:off x="6116582" y="3428795"/>
            <a:ext cx="1622985" cy="526588"/>
          </a:xfrm>
          <a:prstGeom prst="rect">
            <a:avLst/>
          </a:prstGeom>
          <a:solidFill>
            <a:srgbClr val="FD7A7D"/>
          </a:solidFill>
          <a:ln w="12700">
            <a:miter lim="400000"/>
          </a:ln>
        </p:spPr>
        <p:txBody>
          <a:bodyPr lIns="22860" rIns="22860" anchor="ctr"/>
          <a:lstStyle/>
          <a:p>
            <a:pPr algn="ctr">
              <a:defRPr>
                <a:solidFill>
                  <a:srgbClr val="FFFFFF"/>
                </a:solidFill>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29" name="稻壳儿榴莲果果"/>
          <p:cNvSpPr/>
          <p:nvPr/>
        </p:nvSpPr>
        <p:spPr>
          <a:xfrm rot="16200000">
            <a:off x="6787814" y="3196044"/>
            <a:ext cx="223746" cy="298000"/>
          </a:xfrm>
          <a:custGeom>
            <a:avLst/>
            <a:gdLst/>
            <a:ahLst/>
            <a:cxnLst>
              <a:cxn ang="0">
                <a:pos x="wd2" y="hd2"/>
              </a:cxn>
              <a:cxn ang="5400000">
                <a:pos x="wd2" y="hd2"/>
              </a:cxn>
              <a:cxn ang="10800000">
                <a:pos x="wd2" y="hd2"/>
              </a:cxn>
              <a:cxn ang="16200000">
                <a:pos x="wd2" y="hd2"/>
              </a:cxn>
            </a:cxnLst>
            <a:rect l="0" t="0" r="r" b="b"/>
            <a:pathLst>
              <a:path w="21600" h="21465" extrusionOk="0">
                <a:moveTo>
                  <a:pt x="3545" y="21218"/>
                </a:moveTo>
                <a:cubicBezTo>
                  <a:pt x="20611" y="12040"/>
                  <a:pt x="20611" y="12040"/>
                  <a:pt x="20611" y="12040"/>
                </a:cubicBezTo>
                <a:cubicBezTo>
                  <a:pt x="21353" y="11672"/>
                  <a:pt x="21600" y="11305"/>
                  <a:pt x="21600" y="10816"/>
                </a:cubicBezTo>
                <a:cubicBezTo>
                  <a:pt x="21600" y="10265"/>
                  <a:pt x="21353" y="9776"/>
                  <a:pt x="20611" y="9408"/>
                </a:cubicBezTo>
                <a:cubicBezTo>
                  <a:pt x="3545" y="230"/>
                  <a:pt x="3545" y="230"/>
                  <a:pt x="3545" y="230"/>
                </a:cubicBezTo>
                <a:cubicBezTo>
                  <a:pt x="2885" y="-76"/>
                  <a:pt x="1896" y="-76"/>
                  <a:pt x="1154" y="230"/>
                </a:cubicBezTo>
                <a:cubicBezTo>
                  <a:pt x="412" y="414"/>
                  <a:pt x="0" y="903"/>
                  <a:pt x="0" y="1637"/>
                </a:cubicBezTo>
                <a:cubicBezTo>
                  <a:pt x="0" y="19749"/>
                  <a:pt x="0" y="19749"/>
                  <a:pt x="0" y="19749"/>
                </a:cubicBezTo>
                <a:cubicBezTo>
                  <a:pt x="0" y="20484"/>
                  <a:pt x="412" y="20973"/>
                  <a:pt x="1154" y="21340"/>
                </a:cubicBezTo>
                <a:cubicBezTo>
                  <a:pt x="1896" y="21524"/>
                  <a:pt x="2885" y="21524"/>
                  <a:pt x="3545" y="21218"/>
                </a:cubicBezTo>
              </a:path>
            </a:pathLst>
          </a:custGeom>
          <a:solidFill>
            <a:srgbClr val="FD7A7D"/>
          </a:solidFill>
          <a:ln w="12700">
            <a:miter lim="400000"/>
          </a:ln>
        </p:spPr>
        <p:txBody>
          <a:bodyPr lIns="22860" rIns="22860" anchor="ctr"/>
          <a:lstStyle/>
          <a:p>
            <a:pPr>
              <a:defRPr>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27" name="稻壳儿榴莲果果"/>
          <p:cNvSpPr txBox="1"/>
          <p:nvPr/>
        </p:nvSpPr>
        <p:spPr>
          <a:xfrm>
            <a:off x="6576520" y="3509108"/>
            <a:ext cx="716863" cy="369332"/>
          </a:xfrm>
          <a:prstGeom prst="rect">
            <a:avLst/>
          </a:prstGeom>
          <a:noFill/>
        </p:spPr>
        <p:txBody>
          <a:bodyPr wrap="none" rtlCol="0">
            <a:spAutoFit/>
          </a:bodyPr>
          <a:lstStyle/>
          <a:p>
            <a:r>
              <a:rPr lang="en-US" dirty="0" smtClean="0">
                <a:solidFill>
                  <a:schemeClr val="bg1"/>
                </a:solidFill>
                <a:latin typeface="Roboto Black" panose="02000000000000000000" pitchFamily="2" charset="0"/>
                <a:ea typeface="Roboto Black" panose="02000000000000000000" pitchFamily="2" charset="0"/>
                <a:cs typeface="Roboto Black" panose="02000000000000000000" pitchFamily="2" charset="0"/>
              </a:rPr>
              <a:t>2015</a:t>
            </a:r>
            <a:endParaRPr lang="en-US" dirty="0">
              <a:solidFill>
                <a:schemeClr val="bg1"/>
              </a:solidFill>
              <a:latin typeface="Roboto Black" panose="02000000000000000000" pitchFamily="2" charset="0"/>
              <a:ea typeface="Roboto Black" panose="02000000000000000000" pitchFamily="2" charset="0"/>
              <a:cs typeface="Roboto Black" panose="02000000000000000000" pitchFamily="2" charset="0"/>
            </a:endParaRPr>
          </a:p>
        </p:txBody>
      </p:sp>
      <p:sp>
        <p:nvSpPr>
          <p:cNvPr id="33" name="稻壳儿榴莲果果"/>
          <p:cNvSpPr/>
          <p:nvPr/>
        </p:nvSpPr>
        <p:spPr>
          <a:xfrm>
            <a:off x="7740462" y="3428795"/>
            <a:ext cx="1622985" cy="526588"/>
          </a:xfrm>
          <a:prstGeom prst="rect">
            <a:avLst/>
          </a:prstGeom>
          <a:solidFill>
            <a:srgbClr val="568484"/>
          </a:solidFill>
          <a:ln w="12700">
            <a:miter lim="400000"/>
          </a:ln>
        </p:spPr>
        <p:txBody>
          <a:bodyPr lIns="22860" rIns="22860" anchor="ctr"/>
          <a:lstStyle/>
          <a:p>
            <a:pPr algn="ctr">
              <a:defRPr>
                <a:solidFill>
                  <a:srgbClr val="FFFFFF"/>
                </a:solidFill>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34" name="稻壳儿榴莲果果"/>
          <p:cNvSpPr/>
          <p:nvPr/>
        </p:nvSpPr>
        <p:spPr>
          <a:xfrm rot="5400000">
            <a:off x="8434509" y="3890265"/>
            <a:ext cx="223746" cy="298000"/>
          </a:xfrm>
          <a:custGeom>
            <a:avLst/>
            <a:gdLst/>
            <a:ahLst/>
            <a:cxnLst>
              <a:cxn ang="0">
                <a:pos x="wd2" y="hd2"/>
              </a:cxn>
              <a:cxn ang="5400000">
                <a:pos x="wd2" y="hd2"/>
              </a:cxn>
              <a:cxn ang="10800000">
                <a:pos x="wd2" y="hd2"/>
              </a:cxn>
              <a:cxn ang="16200000">
                <a:pos x="wd2" y="hd2"/>
              </a:cxn>
            </a:cxnLst>
            <a:rect l="0" t="0" r="r" b="b"/>
            <a:pathLst>
              <a:path w="21600" h="21465" extrusionOk="0">
                <a:moveTo>
                  <a:pt x="3545" y="21218"/>
                </a:moveTo>
                <a:cubicBezTo>
                  <a:pt x="20611" y="12040"/>
                  <a:pt x="20611" y="12040"/>
                  <a:pt x="20611" y="12040"/>
                </a:cubicBezTo>
                <a:cubicBezTo>
                  <a:pt x="21353" y="11672"/>
                  <a:pt x="21600" y="11305"/>
                  <a:pt x="21600" y="10816"/>
                </a:cubicBezTo>
                <a:cubicBezTo>
                  <a:pt x="21600" y="10265"/>
                  <a:pt x="21353" y="9776"/>
                  <a:pt x="20611" y="9408"/>
                </a:cubicBezTo>
                <a:cubicBezTo>
                  <a:pt x="3545" y="230"/>
                  <a:pt x="3545" y="230"/>
                  <a:pt x="3545" y="230"/>
                </a:cubicBezTo>
                <a:cubicBezTo>
                  <a:pt x="2885" y="-76"/>
                  <a:pt x="1896" y="-76"/>
                  <a:pt x="1154" y="230"/>
                </a:cubicBezTo>
                <a:cubicBezTo>
                  <a:pt x="412" y="414"/>
                  <a:pt x="0" y="903"/>
                  <a:pt x="0" y="1637"/>
                </a:cubicBezTo>
                <a:cubicBezTo>
                  <a:pt x="0" y="19749"/>
                  <a:pt x="0" y="19749"/>
                  <a:pt x="0" y="19749"/>
                </a:cubicBezTo>
                <a:cubicBezTo>
                  <a:pt x="0" y="20484"/>
                  <a:pt x="412" y="20973"/>
                  <a:pt x="1154" y="21340"/>
                </a:cubicBezTo>
                <a:cubicBezTo>
                  <a:pt x="1896" y="21524"/>
                  <a:pt x="2885" y="21524"/>
                  <a:pt x="3545" y="21218"/>
                </a:cubicBezTo>
              </a:path>
            </a:pathLst>
          </a:custGeom>
          <a:solidFill>
            <a:srgbClr val="568484"/>
          </a:solidFill>
          <a:ln w="12700">
            <a:miter lim="400000"/>
          </a:ln>
        </p:spPr>
        <p:txBody>
          <a:bodyPr lIns="22860" rIns="22860" anchor="ctr"/>
          <a:lstStyle/>
          <a:p>
            <a:pPr>
              <a:defRPr>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32" name="稻壳儿榴莲果果"/>
          <p:cNvSpPr txBox="1"/>
          <p:nvPr/>
        </p:nvSpPr>
        <p:spPr>
          <a:xfrm>
            <a:off x="8220275" y="3503642"/>
            <a:ext cx="716863" cy="369332"/>
          </a:xfrm>
          <a:prstGeom prst="rect">
            <a:avLst/>
          </a:prstGeom>
          <a:noFill/>
        </p:spPr>
        <p:txBody>
          <a:bodyPr wrap="none" rtlCol="0">
            <a:spAutoFit/>
          </a:bodyPr>
          <a:lstStyle/>
          <a:p>
            <a:r>
              <a:rPr lang="en-US" dirty="0" smtClean="0">
                <a:solidFill>
                  <a:schemeClr val="bg1"/>
                </a:solidFill>
                <a:latin typeface="Roboto Black" panose="02000000000000000000" pitchFamily="2" charset="0"/>
                <a:ea typeface="Roboto Black" panose="02000000000000000000" pitchFamily="2" charset="0"/>
                <a:cs typeface="Roboto Black" panose="02000000000000000000" pitchFamily="2" charset="0"/>
              </a:rPr>
              <a:t>2016</a:t>
            </a:r>
            <a:endParaRPr lang="en-US" dirty="0">
              <a:solidFill>
                <a:schemeClr val="bg1"/>
              </a:solidFill>
              <a:latin typeface="Roboto Black" panose="02000000000000000000" pitchFamily="2" charset="0"/>
              <a:ea typeface="Roboto Black" panose="02000000000000000000" pitchFamily="2" charset="0"/>
              <a:cs typeface="Roboto Black" panose="02000000000000000000" pitchFamily="2" charset="0"/>
            </a:endParaRPr>
          </a:p>
        </p:txBody>
      </p:sp>
      <p:sp>
        <p:nvSpPr>
          <p:cNvPr id="38" name="稻壳儿榴莲果果"/>
          <p:cNvSpPr/>
          <p:nvPr/>
        </p:nvSpPr>
        <p:spPr>
          <a:xfrm rot="5400000">
            <a:off x="10187128" y="2607009"/>
            <a:ext cx="524693" cy="217205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1168"/>
                  <a:pt x="21600" y="2609"/>
                </a:cubicBezTo>
                <a:lnTo>
                  <a:pt x="21600" y="21600"/>
                </a:lnTo>
                <a:lnTo>
                  <a:pt x="0" y="21600"/>
                </a:lnTo>
                <a:lnTo>
                  <a:pt x="0" y="2609"/>
                </a:lnTo>
                <a:cubicBezTo>
                  <a:pt x="0" y="1168"/>
                  <a:pt x="4835" y="0"/>
                  <a:pt x="10800" y="0"/>
                </a:cubicBezTo>
                <a:close/>
              </a:path>
            </a:pathLst>
          </a:custGeom>
          <a:solidFill>
            <a:srgbClr val="FD7A7D"/>
          </a:solidFill>
          <a:ln w="12700">
            <a:miter lim="400000"/>
          </a:ln>
        </p:spPr>
        <p:txBody>
          <a:bodyPr lIns="22860" rIns="22860" anchor="ctr"/>
          <a:lstStyle/>
          <a:p>
            <a:pPr algn="ctr">
              <a:defRPr>
                <a:solidFill>
                  <a:srgbClr val="FFFFFF"/>
                </a:solidFill>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39" name="稻壳儿榴莲果果"/>
          <p:cNvSpPr/>
          <p:nvPr/>
        </p:nvSpPr>
        <p:spPr>
          <a:xfrm rot="16200000">
            <a:off x="10337601" y="3196043"/>
            <a:ext cx="223746" cy="298000"/>
          </a:xfrm>
          <a:custGeom>
            <a:avLst/>
            <a:gdLst/>
            <a:ahLst/>
            <a:cxnLst>
              <a:cxn ang="0">
                <a:pos x="wd2" y="hd2"/>
              </a:cxn>
              <a:cxn ang="5400000">
                <a:pos x="wd2" y="hd2"/>
              </a:cxn>
              <a:cxn ang="10800000">
                <a:pos x="wd2" y="hd2"/>
              </a:cxn>
              <a:cxn ang="16200000">
                <a:pos x="wd2" y="hd2"/>
              </a:cxn>
            </a:cxnLst>
            <a:rect l="0" t="0" r="r" b="b"/>
            <a:pathLst>
              <a:path w="21600" h="21465" extrusionOk="0">
                <a:moveTo>
                  <a:pt x="3545" y="21218"/>
                </a:moveTo>
                <a:cubicBezTo>
                  <a:pt x="20611" y="12040"/>
                  <a:pt x="20611" y="12040"/>
                  <a:pt x="20611" y="12040"/>
                </a:cubicBezTo>
                <a:cubicBezTo>
                  <a:pt x="21353" y="11672"/>
                  <a:pt x="21600" y="11305"/>
                  <a:pt x="21600" y="10816"/>
                </a:cubicBezTo>
                <a:cubicBezTo>
                  <a:pt x="21600" y="10265"/>
                  <a:pt x="21353" y="9776"/>
                  <a:pt x="20611" y="9408"/>
                </a:cubicBezTo>
                <a:cubicBezTo>
                  <a:pt x="3545" y="230"/>
                  <a:pt x="3545" y="230"/>
                  <a:pt x="3545" y="230"/>
                </a:cubicBezTo>
                <a:cubicBezTo>
                  <a:pt x="2885" y="-76"/>
                  <a:pt x="1896" y="-76"/>
                  <a:pt x="1154" y="230"/>
                </a:cubicBezTo>
                <a:cubicBezTo>
                  <a:pt x="412" y="414"/>
                  <a:pt x="0" y="903"/>
                  <a:pt x="0" y="1637"/>
                </a:cubicBezTo>
                <a:cubicBezTo>
                  <a:pt x="0" y="19749"/>
                  <a:pt x="0" y="19749"/>
                  <a:pt x="0" y="19749"/>
                </a:cubicBezTo>
                <a:cubicBezTo>
                  <a:pt x="0" y="20484"/>
                  <a:pt x="412" y="20973"/>
                  <a:pt x="1154" y="21340"/>
                </a:cubicBezTo>
                <a:cubicBezTo>
                  <a:pt x="1896" y="21524"/>
                  <a:pt x="2885" y="21524"/>
                  <a:pt x="3545" y="21218"/>
                </a:cubicBezTo>
              </a:path>
            </a:pathLst>
          </a:custGeom>
          <a:solidFill>
            <a:srgbClr val="FD7A7D"/>
          </a:solidFill>
          <a:ln w="12700">
            <a:miter lim="400000"/>
          </a:ln>
        </p:spPr>
        <p:txBody>
          <a:bodyPr lIns="22860" rIns="22860" anchor="ctr"/>
          <a:lstStyle/>
          <a:p>
            <a:pPr>
              <a:defRPr>
                <a:latin typeface="+mj-lt"/>
                <a:ea typeface="+mj-ea"/>
                <a:cs typeface="+mj-cs"/>
                <a:sym typeface="Calibri Light"/>
              </a:defRPr>
            </a:pPr>
            <a:endParaRPr sz="900">
              <a:latin typeface="Roboto Black" panose="02000000000000000000" pitchFamily="2" charset="0"/>
              <a:ea typeface="Roboto Black" panose="02000000000000000000" pitchFamily="2" charset="0"/>
              <a:cs typeface="Roboto Black" panose="02000000000000000000" pitchFamily="2" charset="0"/>
            </a:endParaRPr>
          </a:p>
        </p:txBody>
      </p:sp>
      <p:sp>
        <p:nvSpPr>
          <p:cNvPr id="37" name="稻壳儿榴莲果果"/>
          <p:cNvSpPr txBox="1"/>
          <p:nvPr/>
        </p:nvSpPr>
        <p:spPr>
          <a:xfrm>
            <a:off x="10121478" y="3507336"/>
            <a:ext cx="716863" cy="369332"/>
          </a:xfrm>
          <a:prstGeom prst="rect">
            <a:avLst/>
          </a:prstGeom>
          <a:noFill/>
        </p:spPr>
        <p:txBody>
          <a:bodyPr wrap="none" rtlCol="0">
            <a:spAutoFit/>
          </a:bodyPr>
          <a:lstStyle/>
          <a:p>
            <a:r>
              <a:rPr lang="en-US" dirty="0" smtClean="0">
                <a:solidFill>
                  <a:schemeClr val="bg1"/>
                </a:solidFill>
                <a:latin typeface="Roboto Black" panose="02000000000000000000" pitchFamily="2" charset="0"/>
                <a:ea typeface="Roboto Black" panose="02000000000000000000" pitchFamily="2" charset="0"/>
                <a:cs typeface="Roboto Black" panose="02000000000000000000" pitchFamily="2" charset="0"/>
              </a:rPr>
              <a:t>2017</a:t>
            </a:r>
            <a:endParaRPr lang="en-US" dirty="0">
              <a:solidFill>
                <a:schemeClr val="bg1"/>
              </a:solidFill>
              <a:latin typeface="Roboto Black" panose="02000000000000000000" pitchFamily="2" charset="0"/>
              <a:ea typeface="Roboto Black" panose="02000000000000000000" pitchFamily="2" charset="0"/>
              <a:cs typeface="Roboto Black" panose="02000000000000000000" pitchFamily="2" charset="0"/>
            </a:endParaRPr>
          </a:p>
        </p:txBody>
      </p:sp>
      <p:sp>
        <p:nvSpPr>
          <p:cNvPr id="41" name="稻壳儿榴莲果果"/>
          <p:cNvSpPr/>
          <p:nvPr/>
        </p:nvSpPr>
        <p:spPr>
          <a:xfrm flipV="1">
            <a:off x="1880010" y="2903609"/>
            <a:ext cx="1" cy="429431"/>
          </a:xfrm>
          <a:prstGeom prst="line">
            <a:avLst/>
          </a:prstGeom>
          <a:ln>
            <a:solidFill>
              <a:srgbClr val="BFBFBF"/>
            </a:solidFill>
            <a:miter/>
          </a:ln>
        </p:spPr>
        <p:txBody>
          <a:bodyPr lIns="22860" rIns="22860"/>
          <a:lstStyle/>
          <a:p>
            <a:endParaRPr sz="900"/>
          </a:p>
        </p:txBody>
      </p:sp>
      <p:sp>
        <p:nvSpPr>
          <p:cNvPr id="43" name="稻壳儿榴莲果果"/>
          <p:cNvSpPr/>
          <p:nvPr/>
        </p:nvSpPr>
        <p:spPr>
          <a:xfrm>
            <a:off x="1514250" y="1973308"/>
            <a:ext cx="731520" cy="732931"/>
          </a:xfrm>
          <a:prstGeom prst="ellipse">
            <a:avLst/>
          </a:prstGeom>
          <a:ln w="12700">
            <a:solidFill>
              <a:srgbClr val="568484"/>
            </a:solidFill>
            <a:miter/>
          </a:ln>
        </p:spPr>
        <p:txBody>
          <a:bodyPr lIns="22860" rIns="22860" anchor="ctr"/>
          <a:lstStyle/>
          <a:p>
            <a:pPr algn="ctr">
              <a:defRPr>
                <a:solidFill>
                  <a:srgbClr val="FFFFFF"/>
                </a:solidFill>
              </a:defRPr>
            </a:pPr>
            <a:endParaRPr sz="900" dirty="0">
              <a:solidFill>
                <a:schemeClr val="accent1"/>
              </a:solidFill>
            </a:endParaRPr>
          </a:p>
        </p:txBody>
      </p:sp>
      <p:sp>
        <p:nvSpPr>
          <p:cNvPr id="44" name="稻壳儿榴莲果果"/>
          <p:cNvSpPr/>
          <p:nvPr/>
        </p:nvSpPr>
        <p:spPr>
          <a:xfrm>
            <a:off x="1739081" y="220010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68484"/>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
        <p:nvSpPr>
          <p:cNvPr id="46" name="稻壳儿榴莲果果"/>
          <p:cNvSpPr/>
          <p:nvPr/>
        </p:nvSpPr>
        <p:spPr>
          <a:xfrm flipV="1">
            <a:off x="3667776" y="4155452"/>
            <a:ext cx="1" cy="429431"/>
          </a:xfrm>
          <a:prstGeom prst="line">
            <a:avLst/>
          </a:prstGeom>
          <a:ln>
            <a:solidFill>
              <a:srgbClr val="BFBFBF"/>
            </a:solidFill>
            <a:miter/>
          </a:ln>
        </p:spPr>
        <p:txBody>
          <a:bodyPr lIns="22860" rIns="22860"/>
          <a:lstStyle/>
          <a:p>
            <a:endParaRPr sz="900"/>
          </a:p>
        </p:txBody>
      </p:sp>
      <p:sp>
        <p:nvSpPr>
          <p:cNvPr id="48" name="稻壳儿榴莲果果"/>
          <p:cNvSpPr/>
          <p:nvPr/>
        </p:nvSpPr>
        <p:spPr>
          <a:xfrm>
            <a:off x="3302016" y="4780508"/>
            <a:ext cx="731520" cy="732931"/>
          </a:xfrm>
          <a:prstGeom prst="ellipse">
            <a:avLst/>
          </a:prstGeom>
          <a:ln w="12700">
            <a:solidFill>
              <a:srgbClr val="FD7A7D"/>
            </a:solidFill>
            <a:miter/>
          </a:ln>
        </p:spPr>
        <p:txBody>
          <a:bodyPr lIns="22860" rIns="22860" anchor="ctr"/>
          <a:lstStyle/>
          <a:p>
            <a:pPr algn="ctr">
              <a:defRPr>
                <a:solidFill>
                  <a:srgbClr val="FFFFFF"/>
                </a:solidFill>
              </a:defRPr>
            </a:pPr>
            <a:endParaRPr sz="900"/>
          </a:p>
        </p:txBody>
      </p:sp>
      <p:sp>
        <p:nvSpPr>
          <p:cNvPr id="49" name="稻壳儿榴莲果果"/>
          <p:cNvSpPr/>
          <p:nvPr/>
        </p:nvSpPr>
        <p:spPr>
          <a:xfrm>
            <a:off x="3536040" y="500730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FD7A7D"/>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
        <p:nvSpPr>
          <p:cNvPr id="51" name="稻壳儿榴莲果果"/>
          <p:cNvSpPr/>
          <p:nvPr/>
        </p:nvSpPr>
        <p:spPr>
          <a:xfrm flipV="1">
            <a:off x="5287695" y="2881387"/>
            <a:ext cx="1" cy="429431"/>
          </a:xfrm>
          <a:prstGeom prst="line">
            <a:avLst/>
          </a:prstGeom>
          <a:ln>
            <a:solidFill>
              <a:srgbClr val="BFBFBF"/>
            </a:solidFill>
            <a:miter/>
          </a:ln>
        </p:spPr>
        <p:txBody>
          <a:bodyPr lIns="22860" rIns="22860"/>
          <a:lstStyle/>
          <a:p>
            <a:endParaRPr sz="900"/>
          </a:p>
        </p:txBody>
      </p:sp>
      <p:sp>
        <p:nvSpPr>
          <p:cNvPr id="53" name="稻壳儿榴莲果果"/>
          <p:cNvSpPr/>
          <p:nvPr/>
        </p:nvSpPr>
        <p:spPr>
          <a:xfrm>
            <a:off x="4939330" y="1973307"/>
            <a:ext cx="731520" cy="732931"/>
          </a:xfrm>
          <a:prstGeom prst="ellipse">
            <a:avLst/>
          </a:prstGeom>
          <a:ln w="12700">
            <a:solidFill>
              <a:srgbClr val="568484"/>
            </a:solidFill>
            <a:miter/>
          </a:ln>
        </p:spPr>
        <p:txBody>
          <a:bodyPr lIns="22860" rIns="22860" anchor="ctr"/>
          <a:lstStyle/>
          <a:p>
            <a:pPr algn="ctr">
              <a:defRPr>
                <a:solidFill>
                  <a:srgbClr val="FFFFFF"/>
                </a:solidFill>
              </a:defRPr>
            </a:pPr>
            <a:endParaRPr sz="900"/>
          </a:p>
        </p:txBody>
      </p:sp>
      <p:sp>
        <p:nvSpPr>
          <p:cNvPr id="54" name="稻壳儿榴莲果果"/>
          <p:cNvSpPr/>
          <p:nvPr/>
        </p:nvSpPr>
        <p:spPr>
          <a:xfrm>
            <a:off x="5167568" y="2200109"/>
            <a:ext cx="279328" cy="279326"/>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68484"/>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
        <p:nvSpPr>
          <p:cNvPr id="56" name="稻壳儿榴莲果果"/>
          <p:cNvSpPr/>
          <p:nvPr/>
        </p:nvSpPr>
        <p:spPr>
          <a:xfrm flipV="1">
            <a:off x="6899686" y="4141601"/>
            <a:ext cx="1" cy="429431"/>
          </a:xfrm>
          <a:prstGeom prst="line">
            <a:avLst/>
          </a:prstGeom>
          <a:ln>
            <a:solidFill>
              <a:srgbClr val="BFBFBF"/>
            </a:solidFill>
            <a:miter/>
          </a:ln>
        </p:spPr>
        <p:txBody>
          <a:bodyPr lIns="22860" rIns="22860"/>
          <a:lstStyle/>
          <a:p>
            <a:endParaRPr sz="900"/>
          </a:p>
        </p:txBody>
      </p:sp>
      <p:sp>
        <p:nvSpPr>
          <p:cNvPr id="57" name="稻壳儿榴莲果果"/>
          <p:cNvSpPr/>
          <p:nvPr/>
        </p:nvSpPr>
        <p:spPr>
          <a:xfrm>
            <a:off x="6533926" y="4780508"/>
            <a:ext cx="731520" cy="732931"/>
          </a:xfrm>
          <a:prstGeom prst="ellipse">
            <a:avLst/>
          </a:prstGeom>
          <a:ln w="12700">
            <a:solidFill>
              <a:srgbClr val="FD7A7D"/>
            </a:solidFill>
            <a:miter/>
          </a:ln>
        </p:spPr>
        <p:txBody>
          <a:bodyPr lIns="22860" rIns="22860" anchor="ctr"/>
          <a:lstStyle/>
          <a:p>
            <a:pPr algn="ctr">
              <a:defRPr>
                <a:solidFill>
                  <a:srgbClr val="FFFFFF"/>
                </a:solidFill>
              </a:defRPr>
            </a:pPr>
            <a:endParaRPr sz="900"/>
          </a:p>
        </p:txBody>
      </p:sp>
      <p:sp>
        <p:nvSpPr>
          <p:cNvPr id="58" name="稻壳儿榴莲果果"/>
          <p:cNvSpPr/>
          <p:nvPr/>
        </p:nvSpPr>
        <p:spPr>
          <a:xfrm>
            <a:off x="6760022" y="5019957"/>
            <a:ext cx="279328" cy="25403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FD7A7D"/>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
        <p:nvSpPr>
          <p:cNvPr id="60" name="稻壳儿榴莲果果"/>
          <p:cNvSpPr/>
          <p:nvPr/>
        </p:nvSpPr>
        <p:spPr>
          <a:xfrm flipV="1">
            <a:off x="8546381" y="2904230"/>
            <a:ext cx="1" cy="429431"/>
          </a:xfrm>
          <a:prstGeom prst="line">
            <a:avLst/>
          </a:prstGeom>
          <a:ln>
            <a:solidFill>
              <a:srgbClr val="BFBFBF"/>
            </a:solidFill>
            <a:miter/>
          </a:ln>
        </p:spPr>
        <p:txBody>
          <a:bodyPr lIns="22860" rIns="22860"/>
          <a:lstStyle/>
          <a:p>
            <a:endParaRPr sz="900"/>
          </a:p>
        </p:txBody>
      </p:sp>
      <p:sp>
        <p:nvSpPr>
          <p:cNvPr id="61" name="稻壳儿榴莲果果"/>
          <p:cNvSpPr/>
          <p:nvPr/>
        </p:nvSpPr>
        <p:spPr>
          <a:xfrm>
            <a:off x="8180621" y="1973306"/>
            <a:ext cx="731520" cy="732931"/>
          </a:xfrm>
          <a:prstGeom prst="ellipse">
            <a:avLst/>
          </a:prstGeom>
          <a:ln w="12700">
            <a:solidFill>
              <a:srgbClr val="568484"/>
            </a:solidFill>
            <a:miter/>
          </a:ln>
        </p:spPr>
        <p:txBody>
          <a:bodyPr lIns="22860" rIns="22860" anchor="ctr"/>
          <a:lstStyle/>
          <a:p>
            <a:pPr algn="ctr">
              <a:defRPr>
                <a:solidFill>
                  <a:srgbClr val="FFFFFF"/>
                </a:solidFill>
              </a:defRPr>
            </a:pPr>
            <a:endParaRPr sz="900"/>
          </a:p>
        </p:txBody>
      </p:sp>
      <p:sp>
        <p:nvSpPr>
          <p:cNvPr id="62" name="稻壳儿榴莲果果"/>
          <p:cNvSpPr/>
          <p:nvPr/>
        </p:nvSpPr>
        <p:spPr>
          <a:xfrm>
            <a:off x="8405007" y="2225500"/>
            <a:ext cx="279328" cy="2285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68484"/>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
        <p:nvSpPr>
          <p:cNvPr id="64" name="稻壳儿榴莲果果"/>
          <p:cNvSpPr/>
          <p:nvPr/>
        </p:nvSpPr>
        <p:spPr>
          <a:xfrm flipV="1">
            <a:off x="10449473" y="4155452"/>
            <a:ext cx="1" cy="429431"/>
          </a:xfrm>
          <a:prstGeom prst="line">
            <a:avLst/>
          </a:prstGeom>
          <a:ln>
            <a:solidFill>
              <a:srgbClr val="BFBFBF"/>
            </a:solidFill>
            <a:miter/>
          </a:ln>
        </p:spPr>
        <p:txBody>
          <a:bodyPr lIns="22860" rIns="22860"/>
          <a:lstStyle/>
          <a:p>
            <a:endParaRPr sz="900"/>
          </a:p>
        </p:txBody>
      </p:sp>
      <p:sp>
        <p:nvSpPr>
          <p:cNvPr id="65" name="稻壳儿榴莲果果"/>
          <p:cNvSpPr/>
          <p:nvPr/>
        </p:nvSpPr>
        <p:spPr>
          <a:xfrm>
            <a:off x="10083713" y="4780508"/>
            <a:ext cx="731520" cy="732931"/>
          </a:xfrm>
          <a:prstGeom prst="ellipse">
            <a:avLst/>
          </a:prstGeom>
          <a:ln w="12700">
            <a:solidFill>
              <a:srgbClr val="FD7A7D"/>
            </a:solidFill>
            <a:miter/>
          </a:ln>
        </p:spPr>
        <p:txBody>
          <a:bodyPr lIns="22860" rIns="22860" anchor="ctr"/>
          <a:lstStyle/>
          <a:p>
            <a:pPr algn="ctr">
              <a:defRPr>
                <a:solidFill>
                  <a:srgbClr val="FFFFFF"/>
                </a:solidFill>
              </a:defRPr>
            </a:pPr>
            <a:endParaRPr sz="900"/>
          </a:p>
        </p:txBody>
      </p:sp>
      <p:sp>
        <p:nvSpPr>
          <p:cNvPr id="66" name="稻壳儿榴莲果果"/>
          <p:cNvSpPr/>
          <p:nvPr/>
        </p:nvSpPr>
        <p:spPr>
          <a:xfrm>
            <a:off x="10300474" y="5020053"/>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FD7A7D"/>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
        <p:nvSpPr>
          <p:cNvPr id="69"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70"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Tree>
    <p:extLst>
      <p:ext uri="{BB962C8B-B14F-4D97-AF65-F5344CB8AC3E}">
        <p14:creationId xmlns:p14="http://schemas.microsoft.com/office/powerpoint/2010/main" val="1711057629"/>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683259" y="2756109"/>
            <a:ext cx="981075" cy="822325"/>
            <a:chOff x="641350" y="1666875"/>
            <a:chExt cx="981075" cy="822325"/>
          </a:xfrm>
        </p:grpSpPr>
        <p:sp>
          <p:nvSpPr>
            <p:cNvPr id="39" name="AutoShape 3"/>
            <p:cNvSpPr>
              <a:spLocks noChangeAspect="1" noChangeArrowheads="1" noTextEdit="1"/>
            </p:cNvSpPr>
            <p:nvPr/>
          </p:nvSpPr>
          <p:spPr bwMode="auto">
            <a:xfrm>
              <a:off x="641350" y="1695450"/>
              <a:ext cx="9525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
            <p:cNvSpPr>
              <a:spLocks/>
            </p:cNvSpPr>
            <p:nvPr/>
          </p:nvSpPr>
          <p:spPr bwMode="auto">
            <a:xfrm>
              <a:off x="711200" y="1698625"/>
              <a:ext cx="911225" cy="787400"/>
            </a:xfrm>
            <a:custGeom>
              <a:avLst/>
              <a:gdLst>
                <a:gd name="T0" fmla="*/ 274 w 287"/>
                <a:gd name="T1" fmla="*/ 70 h 247"/>
                <a:gd name="T2" fmla="*/ 175 w 287"/>
                <a:gd name="T3" fmla="*/ 15 h 247"/>
                <a:gd name="T4" fmla="*/ 136 w 287"/>
                <a:gd name="T5" fmla="*/ 78 h 247"/>
                <a:gd name="T6" fmla="*/ 76 w 287"/>
                <a:gd name="T7" fmla="*/ 31 h 247"/>
                <a:gd name="T8" fmla="*/ 2 w 287"/>
                <a:gd name="T9" fmla="*/ 115 h 247"/>
                <a:gd name="T10" fmla="*/ 124 w 287"/>
                <a:gd name="T11" fmla="*/ 224 h 247"/>
                <a:gd name="T12" fmla="*/ 166 w 287"/>
                <a:gd name="T13" fmla="*/ 245 h 247"/>
                <a:gd name="T14" fmla="*/ 166 w 287"/>
                <a:gd name="T15" fmla="*/ 247 h 247"/>
                <a:gd name="T16" fmla="*/ 199 w 287"/>
                <a:gd name="T17" fmla="*/ 212 h 247"/>
                <a:gd name="T18" fmla="*/ 274 w 287"/>
                <a:gd name="T19" fmla="*/ 7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47">
                  <a:moveTo>
                    <a:pt x="274" y="70"/>
                  </a:moveTo>
                  <a:cubicBezTo>
                    <a:pt x="264" y="35"/>
                    <a:pt x="213" y="0"/>
                    <a:pt x="175" y="15"/>
                  </a:cubicBezTo>
                  <a:cubicBezTo>
                    <a:pt x="152" y="24"/>
                    <a:pt x="136" y="50"/>
                    <a:pt x="136" y="78"/>
                  </a:cubicBezTo>
                  <a:cubicBezTo>
                    <a:pt x="126" y="51"/>
                    <a:pt x="101" y="32"/>
                    <a:pt x="76" y="31"/>
                  </a:cubicBezTo>
                  <a:cubicBezTo>
                    <a:pt x="35" y="29"/>
                    <a:pt x="0" y="78"/>
                    <a:pt x="2" y="115"/>
                  </a:cubicBezTo>
                  <a:cubicBezTo>
                    <a:pt x="5" y="158"/>
                    <a:pt x="61" y="189"/>
                    <a:pt x="124" y="224"/>
                  </a:cubicBezTo>
                  <a:cubicBezTo>
                    <a:pt x="141" y="233"/>
                    <a:pt x="156" y="240"/>
                    <a:pt x="166" y="245"/>
                  </a:cubicBezTo>
                  <a:cubicBezTo>
                    <a:pt x="166" y="247"/>
                    <a:pt x="166" y="247"/>
                    <a:pt x="166" y="247"/>
                  </a:cubicBezTo>
                  <a:cubicBezTo>
                    <a:pt x="174" y="239"/>
                    <a:pt x="186" y="227"/>
                    <a:pt x="199" y="212"/>
                  </a:cubicBezTo>
                  <a:cubicBezTo>
                    <a:pt x="246" y="159"/>
                    <a:pt x="287" y="112"/>
                    <a:pt x="274" y="70"/>
                  </a:cubicBezTo>
                  <a:close/>
                </a:path>
              </a:pathLst>
            </a:custGeom>
            <a:solidFill>
              <a:srgbClr val="FD7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
            <p:cNvSpPr>
              <a:spLocks/>
            </p:cNvSpPr>
            <p:nvPr/>
          </p:nvSpPr>
          <p:spPr bwMode="auto">
            <a:xfrm>
              <a:off x="644525" y="1666875"/>
              <a:ext cx="911225" cy="787400"/>
            </a:xfrm>
            <a:custGeom>
              <a:avLst/>
              <a:gdLst>
                <a:gd name="T0" fmla="*/ 275 w 287"/>
                <a:gd name="T1" fmla="*/ 70 h 247"/>
                <a:gd name="T2" fmla="*/ 176 w 287"/>
                <a:gd name="T3" fmla="*/ 15 h 247"/>
                <a:gd name="T4" fmla="*/ 136 w 287"/>
                <a:gd name="T5" fmla="*/ 78 h 247"/>
                <a:gd name="T6" fmla="*/ 76 w 287"/>
                <a:gd name="T7" fmla="*/ 31 h 247"/>
                <a:gd name="T8" fmla="*/ 3 w 287"/>
                <a:gd name="T9" fmla="*/ 115 h 247"/>
                <a:gd name="T10" fmla="*/ 124 w 287"/>
                <a:gd name="T11" fmla="*/ 224 h 247"/>
                <a:gd name="T12" fmla="*/ 166 w 287"/>
                <a:gd name="T13" fmla="*/ 245 h 247"/>
                <a:gd name="T14" fmla="*/ 166 w 287"/>
                <a:gd name="T15" fmla="*/ 247 h 247"/>
                <a:gd name="T16" fmla="*/ 200 w 287"/>
                <a:gd name="T17" fmla="*/ 212 h 247"/>
                <a:gd name="T18" fmla="*/ 275 w 287"/>
                <a:gd name="T19" fmla="*/ 7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47">
                  <a:moveTo>
                    <a:pt x="275" y="70"/>
                  </a:moveTo>
                  <a:cubicBezTo>
                    <a:pt x="264" y="35"/>
                    <a:pt x="213" y="0"/>
                    <a:pt x="176" y="15"/>
                  </a:cubicBezTo>
                  <a:cubicBezTo>
                    <a:pt x="153" y="24"/>
                    <a:pt x="137" y="50"/>
                    <a:pt x="136" y="78"/>
                  </a:cubicBezTo>
                  <a:cubicBezTo>
                    <a:pt x="126" y="51"/>
                    <a:pt x="101" y="32"/>
                    <a:pt x="76" y="31"/>
                  </a:cubicBezTo>
                  <a:cubicBezTo>
                    <a:pt x="35" y="29"/>
                    <a:pt x="0" y="78"/>
                    <a:pt x="3" y="115"/>
                  </a:cubicBezTo>
                  <a:cubicBezTo>
                    <a:pt x="5" y="158"/>
                    <a:pt x="61" y="189"/>
                    <a:pt x="124" y="224"/>
                  </a:cubicBezTo>
                  <a:cubicBezTo>
                    <a:pt x="141" y="233"/>
                    <a:pt x="156" y="240"/>
                    <a:pt x="166" y="245"/>
                  </a:cubicBezTo>
                  <a:cubicBezTo>
                    <a:pt x="166" y="247"/>
                    <a:pt x="166" y="247"/>
                    <a:pt x="166" y="247"/>
                  </a:cubicBezTo>
                  <a:cubicBezTo>
                    <a:pt x="174" y="239"/>
                    <a:pt x="186" y="227"/>
                    <a:pt x="200" y="212"/>
                  </a:cubicBezTo>
                  <a:cubicBezTo>
                    <a:pt x="246" y="159"/>
                    <a:pt x="287" y="112"/>
                    <a:pt x="275" y="70"/>
                  </a:cubicBezTo>
                  <a:close/>
                </a:path>
              </a:pathLst>
            </a:custGeom>
            <a:noFill/>
            <a:ln w="25400" cap="rnd">
              <a:solidFill>
                <a:srgbClr val="5C16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
            <p:cNvSpPr>
              <a:spLocks/>
            </p:cNvSpPr>
            <p:nvPr/>
          </p:nvSpPr>
          <p:spPr bwMode="auto">
            <a:xfrm>
              <a:off x="1349375" y="2036763"/>
              <a:ext cx="41275" cy="66675"/>
            </a:xfrm>
            <a:custGeom>
              <a:avLst/>
              <a:gdLst>
                <a:gd name="T0" fmla="*/ 13 w 13"/>
                <a:gd name="T1" fmla="*/ 0 h 21"/>
                <a:gd name="T2" fmla="*/ 0 w 13"/>
                <a:gd name="T3" fmla="*/ 21 h 21"/>
              </a:gdLst>
              <a:ahLst/>
              <a:cxnLst>
                <a:cxn ang="0">
                  <a:pos x="T0" y="T1"/>
                </a:cxn>
                <a:cxn ang="0">
                  <a:pos x="T2" y="T3"/>
                </a:cxn>
              </a:cxnLst>
              <a:rect l="0" t="0" r="r" b="b"/>
              <a:pathLst>
                <a:path w="13" h="21">
                  <a:moveTo>
                    <a:pt x="13" y="0"/>
                  </a:moveTo>
                  <a:cubicBezTo>
                    <a:pt x="7" y="12"/>
                    <a:pt x="0" y="21"/>
                    <a:pt x="0" y="21"/>
                  </a:cubicBezTo>
                </a:path>
              </a:pathLst>
            </a:custGeom>
            <a:noFill/>
            <a:ln w="25400" cap="rnd">
              <a:solidFill>
                <a:srgbClr val="F6E6E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
            <p:cNvSpPr>
              <a:spLocks/>
            </p:cNvSpPr>
            <p:nvPr/>
          </p:nvSpPr>
          <p:spPr bwMode="auto">
            <a:xfrm>
              <a:off x="1314450" y="1835150"/>
              <a:ext cx="111125" cy="153988"/>
            </a:xfrm>
            <a:custGeom>
              <a:avLst/>
              <a:gdLst>
                <a:gd name="T0" fmla="*/ 0 w 35"/>
                <a:gd name="T1" fmla="*/ 0 h 48"/>
                <a:gd name="T2" fmla="*/ 33 w 35"/>
                <a:gd name="T3" fmla="*/ 24 h 48"/>
                <a:gd name="T4" fmla="*/ 31 w 35"/>
                <a:gd name="T5" fmla="*/ 48 h 48"/>
              </a:gdLst>
              <a:ahLst/>
              <a:cxnLst>
                <a:cxn ang="0">
                  <a:pos x="T0" y="T1"/>
                </a:cxn>
                <a:cxn ang="0">
                  <a:pos x="T2" y="T3"/>
                </a:cxn>
                <a:cxn ang="0">
                  <a:pos x="T4" y="T5"/>
                </a:cxn>
              </a:cxnLst>
              <a:rect l="0" t="0" r="r" b="b"/>
              <a:pathLst>
                <a:path w="35" h="48">
                  <a:moveTo>
                    <a:pt x="0" y="0"/>
                  </a:moveTo>
                  <a:cubicBezTo>
                    <a:pt x="0" y="0"/>
                    <a:pt x="26" y="2"/>
                    <a:pt x="33" y="24"/>
                  </a:cubicBezTo>
                  <a:cubicBezTo>
                    <a:pt x="35" y="31"/>
                    <a:pt x="34" y="39"/>
                    <a:pt x="31" y="48"/>
                  </a:cubicBezTo>
                </a:path>
              </a:pathLst>
            </a:custGeom>
            <a:noFill/>
            <a:ln w="25400" cap="rnd">
              <a:solidFill>
                <a:srgbClr val="F6E6E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683259" y="3904911"/>
            <a:ext cx="981075" cy="822325"/>
            <a:chOff x="641350" y="1666875"/>
            <a:chExt cx="981075" cy="822325"/>
          </a:xfrm>
        </p:grpSpPr>
        <p:sp>
          <p:nvSpPr>
            <p:cNvPr id="45" name="AutoShape 3"/>
            <p:cNvSpPr>
              <a:spLocks noChangeAspect="1" noChangeArrowheads="1" noTextEdit="1"/>
            </p:cNvSpPr>
            <p:nvPr/>
          </p:nvSpPr>
          <p:spPr bwMode="auto">
            <a:xfrm>
              <a:off x="641350" y="1695450"/>
              <a:ext cx="9525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
            <p:cNvSpPr>
              <a:spLocks/>
            </p:cNvSpPr>
            <p:nvPr/>
          </p:nvSpPr>
          <p:spPr bwMode="auto">
            <a:xfrm>
              <a:off x="711200" y="1698625"/>
              <a:ext cx="911225" cy="787400"/>
            </a:xfrm>
            <a:custGeom>
              <a:avLst/>
              <a:gdLst>
                <a:gd name="T0" fmla="*/ 274 w 287"/>
                <a:gd name="T1" fmla="*/ 70 h 247"/>
                <a:gd name="T2" fmla="*/ 175 w 287"/>
                <a:gd name="T3" fmla="*/ 15 h 247"/>
                <a:gd name="T4" fmla="*/ 136 w 287"/>
                <a:gd name="T5" fmla="*/ 78 h 247"/>
                <a:gd name="T6" fmla="*/ 76 w 287"/>
                <a:gd name="T7" fmla="*/ 31 h 247"/>
                <a:gd name="T8" fmla="*/ 2 w 287"/>
                <a:gd name="T9" fmla="*/ 115 h 247"/>
                <a:gd name="T10" fmla="*/ 124 w 287"/>
                <a:gd name="T11" fmla="*/ 224 h 247"/>
                <a:gd name="T12" fmla="*/ 166 w 287"/>
                <a:gd name="T13" fmla="*/ 245 h 247"/>
                <a:gd name="T14" fmla="*/ 166 w 287"/>
                <a:gd name="T15" fmla="*/ 247 h 247"/>
                <a:gd name="T16" fmla="*/ 199 w 287"/>
                <a:gd name="T17" fmla="*/ 212 h 247"/>
                <a:gd name="T18" fmla="*/ 274 w 287"/>
                <a:gd name="T19" fmla="*/ 7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47">
                  <a:moveTo>
                    <a:pt x="274" y="70"/>
                  </a:moveTo>
                  <a:cubicBezTo>
                    <a:pt x="264" y="35"/>
                    <a:pt x="213" y="0"/>
                    <a:pt x="175" y="15"/>
                  </a:cubicBezTo>
                  <a:cubicBezTo>
                    <a:pt x="152" y="24"/>
                    <a:pt x="136" y="50"/>
                    <a:pt x="136" y="78"/>
                  </a:cubicBezTo>
                  <a:cubicBezTo>
                    <a:pt x="126" y="51"/>
                    <a:pt x="101" y="32"/>
                    <a:pt x="76" y="31"/>
                  </a:cubicBezTo>
                  <a:cubicBezTo>
                    <a:pt x="35" y="29"/>
                    <a:pt x="0" y="78"/>
                    <a:pt x="2" y="115"/>
                  </a:cubicBezTo>
                  <a:cubicBezTo>
                    <a:pt x="5" y="158"/>
                    <a:pt x="61" y="189"/>
                    <a:pt x="124" y="224"/>
                  </a:cubicBezTo>
                  <a:cubicBezTo>
                    <a:pt x="141" y="233"/>
                    <a:pt x="156" y="240"/>
                    <a:pt x="166" y="245"/>
                  </a:cubicBezTo>
                  <a:cubicBezTo>
                    <a:pt x="166" y="247"/>
                    <a:pt x="166" y="247"/>
                    <a:pt x="166" y="247"/>
                  </a:cubicBezTo>
                  <a:cubicBezTo>
                    <a:pt x="174" y="239"/>
                    <a:pt x="186" y="227"/>
                    <a:pt x="199" y="212"/>
                  </a:cubicBezTo>
                  <a:cubicBezTo>
                    <a:pt x="246" y="159"/>
                    <a:pt x="287" y="112"/>
                    <a:pt x="274" y="70"/>
                  </a:cubicBezTo>
                  <a:close/>
                </a:path>
              </a:pathLst>
            </a:custGeom>
            <a:solidFill>
              <a:srgbClr val="FD7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
            <p:cNvSpPr>
              <a:spLocks/>
            </p:cNvSpPr>
            <p:nvPr/>
          </p:nvSpPr>
          <p:spPr bwMode="auto">
            <a:xfrm>
              <a:off x="644525" y="1666875"/>
              <a:ext cx="911225" cy="787400"/>
            </a:xfrm>
            <a:custGeom>
              <a:avLst/>
              <a:gdLst>
                <a:gd name="T0" fmla="*/ 275 w 287"/>
                <a:gd name="T1" fmla="*/ 70 h 247"/>
                <a:gd name="T2" fmla="*/ 176 w 287"/>
                <a:gd name="T3" fmla="*/ 15 h 247"/>
                <a:gd name="T4" fmla="*/ 136 w 287"/>
                <a:gd name="T5" fmla="*/ 78 h 247"/>
                <a:gd name="T6" fmla="*/ 76 w 287"/>
                <a:gd name="T7" fmla="*/ 31 h 247"/>
                <a:gd name="T8" fmla="*/ 3 w 287"/>
                <a:gd name="T9" fmla="*/ 115 h 247"/>
                <a:gd name="T10" fmla="*/ 124 w 287"/>
                <a:gd name="T11" fmla="*/ 224 h 247"/>
                <a:gd name="T12" fmla="*/ 166 w 287"/>
                <a:gd name="T13" fmla="*/ 245 h 247"/>
                <a:gd name="T14" fmla="*/ 166 w 287"/>
                <a:gd name="T15" fmla="*/ 247 h 247"/>
                <a:gd name="T16" fmla="*/ 200 w 287"/>
                <a:gd name="T17" fmla="*/ 212 h 247"/>
                <a:gd name="T18" fmla="*/ 275 w 287"/>
                <a:gd name="T19" fmla="*/ 7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47">
                  <a:moveTo>
                    <a:pt x="275" y="70"/>
                  </a:moveTo>
                  <a:cubicBezTo>
                    <a:pt x="264" y="35"/>
                    <a:pt x="213" y="0"/>
                    <a:pt x="176" y="15"/>
                  </a:cubicBezTo>
                  <a:cubicBezTo>
                    <a:pt x="153" y="24"/>
                    <a:pt x="137" y="50"/>
                    <a:pt x="136" y="78"/>
                  </a:cubicBezTo>
                  <a:cubicBezTo>
                    <a:pt x="126" y="51"/>
                    <a:pt x="101" y="32"/>
                    <a:pt x="76" y="31"/>
                  </a:cubicBezTo>
                  <a:cubicBezTo>
                    <a:pt x="35" y="29"/>
                    <a:pt x="0" y="78"/>
                    <a:pt x="3" y="115"/>
                  </a:cubicBezTo>
                  <a:cubicBezTo>
                    <a:pt x="5" y="158"/>
                    <a:pt x="61" y="189"/>
                    <a:pt x="124" y="224"/>
                  </a:cubicBezTo>
                  <a:cubicBezTo>
                    <a:pt x="141" y="233"/>
                    <a:pt x="156" y="240"/>
                    <a:pt x="166" y="245"/>
                  </a:cubicBezTo>
                  <a:cubicBezTo>
                    <a:pt x="166" y="247"/>
                    <a:pt x="166" y="247"/>
                    <a:pt x="166" y="247"/>
                  </a:cubicBezTo>
                  <a:cubicBezTo>
                    <a:pt x="174" y="239"/>
                    <a:pt x="186" y="227"/>
                    <a:pt x="200" y="212"/>
                  </a:cubicBezTo>
                  <a:cubicBezTo>
                    <a:pt x="246" y="159"/>
                    <a:pt x="287" y="112"/>
                    <a:pt x="275" y="70"/>
                  </a:cubicBezTo>
                  <a:close/>
                </a:path>
              </a:pathLst>
            </a:custGeom>
            <a:noFill/>
            <a:ln w="25400" cap="rnd">
              <a:solidFill>
                <a:srgbClr val="5C16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7"/>
            <p:cNvSpPr>
              <a:spLocks/>
            </p:cNvSpPr>
            <p:nvPr/>
          </p:nvSpPr>
          <p:spPr bwMode="auto">
            <a:xfrm>
              <a:off x="1349375" y="2036763"/>
              <a:ext cx="41275" cy="66675"/>
            </a:xfrm>
            <a:custGeom>
              <a:avLst/>
              <a:gdLst>
                <a:gd name="T0" fmla="*/ 13 w 13"/>
                <a:gd name="T1" fmla="*/ 0 h 21"/>
                <a:gd name="T2" fmla="*/ 0 w 13"/>
                <a:gd name="T3" fmla="*/ 21 h 21"/>
              </a:gdLst>
              <a:ahLst/>
              <a:cxnLst>
                <a:cxn ang="0">
                  <a:pos x="T0" y="T1"/>
                </a:cxn>
                <a:cxn ang="0">
                  <a:pos x="T2" y="T3"/>
                </a:cxn>
              </a:cxnLst>
              <a:rect l="0" t="0" r="r" b="b"/>
              <a:pathLst>
                <a:path w="13" h="21">
                  <a:moveTo>
                    <a:pt x="13" y="0"/>
                  </a:moveTo>
                  <a:cubicBezTo>
                    <a:pt x="7" y="12"/>
                    <a:pt x="0" y="21"/>
                    <a:pt x="0" y="21"/>
                  </a:cubicBezTo>
                </a:path>
              </a:pathLst>
            </a:custGeom>
            <a:noFill/>
            <a:ln w="25400" cap="rnd">
              <a:solidFill>
                <a:srgbClr val="F6E6E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p:cNvSpPr>
            <p:nvPr/>
          </p:nvSpPr>
          <p:spPr bwMode="auto">
            <a:xfrm>
              <a:off x="1314450" y="1835150"/>
              <a:ext cx="111125" cy="153988"/>
            </a:xfrm>
            <a:custGeom>
              <a:avLst/>
              <a:gdLst>
                <a:gd name="T0" fmla="*/ 0 w 35"/>
                <a:gd name="T1" fmla="*/ 0 h 48"/>
                <a:gd name="T2" fmla="*/ 33 w 35"/>
                <a:gd name="T3" fmla="*/ 24 h 48"/>
                <a:gd name="T4" fmla="*/ 31 w 35"/>
                <a:gd name="T5" fmla="*/ 48 h 48"/>
              </a:gdLst>
              <a:ahLst/>
              <a:cxnLst>
                <a:cxn ang="0">
                  <a:pos x="T0" y="T1"/>
                </a:cxn>
                <a:cxn ang="0">
                  <a:pos x="T2" y="T3"/>
                </a:cxn>
                <a:cxn ang="0">
                  <a:pos x="T4" y="T5"/>
                </a:cxn>
              </a:cxnLst>
              <a:rect l="0" t="0" r="r" b="b"/>
              <a:pathLst>
                <a:path w="35" h="48">
                  <a:moveTo>
                    <a:pt x="0" y="0"/>
                  </a:moveTo>
                  <a:cubicBezTo>
                    <a:pt x="0" y="0"/>
                    <a:pt x="26" y="2"/>
                    <a:pt x="33" y="24"/>
                  </a:cubicBezTo>
                  <a:cubicBezTo>
                    <a:pt x="35" y="31"/>
                    <a:pt x="34" y="39"/>
                    <a:pt x="31" y="48"/>
                  </a:cubicBezTo>
                </a:path>
              </a:pathLst>
            </a:custGeom>
            <a:noFill/>
            <a:ln w="25400" cap="rnd">
              <a:solidFill>
                <a:srgbClr val="F6E6E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683259" y="5053713"/>
            <a:ext cx="981075" cy="822325"/>
            <a:chOff x="641350" y="1666875"/>
            <a:chExt cx="981075" cy="822325"/>
          </a:xfrm>
        </p:grpSpPr>
        <p:sp>
          <p:nvSpPr>
            <p:cNvPr id="51" name="AutoShape 3"/>
            <p:cNvSpPr>
              <a:spLocks noChangeAspect="1" noChangeArrowheads="1" noTextEdit="1"/>
            </p:cNvSpPr>
            <p:nvPr/>
          </p:nvSpPr>
          <p:spPr bwMode="auto">
            <a:xfrm>
              <a:off x="641350" y="1695450"/>
              <a:ext cx="9525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711200" y="1698625"/>
              <a:ext cx="911225" cy="787400"/>
            </a:xfrm>
            <a:custGeom>
              <a:avLst/>
              <a:gdLst>
                <a:gd name="T0" fmla="*/ 274 w 287"/>
                <a:gd name="T1" fmla="*/ 70 h 247"/>
                <a:gd name="T2" fmla="*/ 175 w 287"/>
                <a:gd name="T3" fmla="*/ 15 h 247"/>
                <a:gd name="T4" fmla="*/ 136 w 287"/>
                <a:gd name="T5" fmla="*/ 78 h 247"/>
                <a:gd name="T6" fmla="*/ 76 w 287"/>
                <a:gd name="T7" fmla="*/ 31 h 247"/>
                <a:gd name="T8" fmla="*/ 2 w 287"/>
                <a:gd name="T9" fmla="*/ 115 h 247"/>
                <a:gd name="T10" fmla="*/ 124 w 287"/>
                <a:gd name="T11" fmla="*/ 224 h 247"/>
                <a:gd name="T12" fmla="*/ 166 w 287"/>
                <a:gd name="T13" fmla="*/ 245 h 247"/>
                <a:gd name="T14" fmla="*/ 166 w 287"/>
                <a:gd name="T15" fmla="*/ 247 h 247"/>
                <a:gd name="T16" fmla="*/ 199 w 287"/>
                <a:gd name="T17" fmla="*/ 212 h 247"/>
                <a:gd name="T18" fmla="*/ 274 w 287"/>
                <a:gd name="T19" fmla="*/ 7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47">
                  <a:moveTo>
                    <a:pt x="274" y="70"/>
                  </a:moveTo>
                  <a:cubicBezTo>
                    <a:pt x="264" y="35"/>
                    <a:pt x="213" y="0"/>
                    <a:pt x="175" y="15"/>
                  </a:cubicBezTo>
                  <a:cubicBezTo>
                    <a:pt x="152" y="24"/>
                    <a:pt x="136" y="50"/>
                    <a:pt x="136" y="78"/>
                  </a:cubicBezTo>
                  <a:cubicBezTo>
                    <a:pt x="126" y="51"/>
                    <a:pt x="101" y="32"/>
                    <a:pt x="76" y="31"/>
                  </a:cubicBezTo>
                  <a:cubicBezTo>
                    <a:pt x="35" y="29"/>
                    <a:pt x="0" y="78"/>
                    <a:pt x="2" y="115"/>
                  </a:cubicBezTo>
                  <a:cubicBezTo>
                    <a:pt x="5" y="158"/>
                    <a:pt x="61" y="189"/>
                    <a:pt x="124" y="224"/>
                  </a:cubicBezTo>
                  <a:cubicBezTo>
                    <a:pt x="141" y="233"/>
                    <a:pt x="156" y="240"/>
                    <a:pt x="166" y="245"/>
                  </a:cubicBezTo>
                  <a:cubicBezTo>
                    <a:pt x="166" y="247"/>
                    <a:pt x="166" y="247"/>
                    <a:pt x="166" y="247"/>
                  </a:cubicBezTo>
                  <a:cubicBezTo>
                    <a:pt x="174" y="239"/>
                    <a:pt x="186" y="227"/>
                    <a:pt x="199" y="212"/>
                  </a:cubicBezTo>
                  <a:cubicBezTo>
                    <a:pt x="246" y="159"/>
                    <a:pt x="287" y="112"/>
                    <a:pt x="274" y="70"/>
                  </a:cubicBezTo>
                  <a:close/>
                </a:path>
              </a:pathLst>
            </a:custGeom>
            <a:solidFill>
              <a:srgbClr val="FD7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644525" y="1666875"/>
              <a:ext cx="911225" cy="787400"/>
            </a:xfrm>
            <a:custGeom>
              <a:avLst/>
              <a:gdLst>
                <a:gd name="T0" fmla="*/ 275 w 287"/>
                <a:gd name="T1" fmla="*/ 70 h 247"/>
                <a:gd name="T2" fmla="*/ 176 w 287"/>
                <a:gd name="T3" fmla="*/ 15 h 247"/>
                <a:gd name="T4" fmla="*/ 136 w 287"/>
                <a:gd name="T5" fmla="*/ 78 h 247"/>
                <a:gd name="T6" fmla="*/ 76 w 287"/>
                <a:gd name="T7" fmla="*/ 31 h 247"/>
                <a:gd name="T8" fmla="*/ 3 w 287"/>
                <a:gd name="T9" fmla="*/ 115 h 247"/>
                <a:gd name="T10" fmla="*/ 124 w 287"/>
                <a:gd name="T11" fmla="*/ 224 h 247"/>
                <a:gd name="T12" fmla="*/ 166 w 287"/>
                <a:gd name="T13" fmla="*/ 245 h 247"/>
                <a:gd name="T14" fmla="*/ 166 w 287"/>
                <a:gd name="T15" fmla="*/ 247 h 247"/>
                <a:gd name="T16" fmla="*/ 200 w 287"/>
                <a:gd name="T17" fmla="*/ 212 h 247"/>
                <a:gd name="T18" fmla="*/ 275 w 287"/>
                <a:gd name="T19" fmla="*/ 7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47">
                  <a:moveTo>
                    <a:pt x="275" y="70"/>
                  </a:moveTo>
                  <a:cubicBezTo>
                    <a:pt x="264" y="35"/>
                    <a:pt x="213" y="0"/>
                    <a:pt x="176" y="15"/>
                  </a:cubicBezTo>
                  <a:cubicBezTo>
                    <a:pt x="153" y="24"/>
                    <a:pt x="137" y="50"/>
                    <a:pt x="136" y="78"/>
                  </a:cubicBezTo>
                  <a:cubicBezTo>
                    <a:pt x="126" y="51"/>
                    <a:pt x="101" y="32"/>
                    <a:pt x="76" y="31"/>
                  </a:cubicBezTo>
                  <a:cubicBezTo>
                    <a:pt x="35" y="29"/>
                    <a:pt x="0" y="78"/>
                    <a:pt x="3" y="115"/>
                  </a:cubicBezTo>
                  <a:cubicBezTo>
                    <a:pt x="5" y="158"/>
                    <a:pt x="61" y="189"/>
                    <a:pt x="124" y="224"/>
                  </a:cubicBezTo>
                  <a:cubicBezTo>
                    <a:pt x="141" y="233"/>
                    <a:pt x="156" y="240"/>
                    <a:pt x="166" y="245"/>
                  </a:cubicBezTo>
                  <a:cubicBezTo>
                    <a:pt x="166" y="247"/>
                    <a:pt x="166" y="247"/>
                    <a:pt x="166" y="247"/>
                  </a:cubicBezTo>
                  <a:cubicBezTo>
                    <a:pt x="174" y="239"/>
                    <a:pt x="186" y="227"/>
                    <a:pt x="200" y="212"/>
                  </a:cubicBezTo>
                  <a:cubicBezTo>
                    <a:pt x="246" y="159"/>
                    <a:pt x="287" y="112"/>
                    <a:pt x="275" y="70"/>
                  </a:cubicBezTo>
                  <a:close/>
                </a:path>
              </a:pathLst>
            </a:custGeom>
            <a:noFill/>
            <a:ln w="25400" cap="rnd">
              <a:solidFill>
                <a:srgbClr val="5C16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
            <p:cNvSpPr>
              <a:spLocks/>
            </p:cNvSpPr>
            <p:nvPr/>
          </p:nvSpPr>
          <p:spPr bwMode="auto">
            <a:xfrm>
              <a:off x="1349375" y="2036763"/>
              <a:ext cx="41275" cy="66675"/>
            </a:xfrm>
            <a:custGeom>
              <a:avLst/>
              <a:gdLst>
                <a:gd name="T0" fmla="*/ 13 w 13"/>
                <a:gd name="T1" fmla="*/ 0 h 21"/>
                <a:gd name="T2" fmla="*/ 0 w 13"/>
                <a:gd name="T3" fmla="*/ 21 h 21"/>
              </a:gdLst>
              <a:ahLst/>
              <a:cxnLst>
                <a:cxn ang="0">
                  <a:pos x="T0" y="T1"/>
                </a:cxn>
                <a:cxn ang="0">
                  <a:pos x="T2" y="T3"/>
                </a:cxn>
              </a:cxnLst>
              <a:rect l="0" t="0" r="r" b="b"/>
              <a:pathLst>
                <a:path w="13" h="21">
                  <a:moveTo>
                    <a:pt x="13" y="0"/>
                  </a:moveTo>
                  <a:cubicBezTo>
                    <a:pt x="7" y="12"/>
                    <a:pt x="0" y="21"/>
                    <a:pt x="0" y="21"/>
                  </a:cubicBezTo>
                </a:path>
              </a:pathLst>
            </a:custGeom>
            <a:noFill/>
            <a:ln w="25400" cap="rnd">
              <a:solidFill>
                <a:srgbClr val="F6E6E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8"/>
            <p:cNvSpPr>
              <a:spLocks/>
            </p:cNvSpPr>
            <p:nvPr/>
          </p:nvSpPr>
          <p:spPr bwMode="auto">
            <a:xfrm>
              <a:off x="1314450" y="1835150"/>
              <a:ext cx="111125" cy="153988"/>
            </a:xfrm>
            <a:custGeom>
              <a:avLst/>
              <a:gdLst>
                <a:gd name="T0" fmla="*/ 0 w 35"/>
                <a:gd name="T1" fmla="*/ 0 h 48"/>
                <a:gd name="T2" fmla="*/ 33 w 35"/>
                <a:gd name="T3" fmla="*/ 24 h 48"/>
                <a:gd name="T4" fmla="*/ 31 w 35"/>
                <a:gd name="T5" fmla="*/ 48 h 48"/>
              </a:gdLst>
              <a:ahLst/>
              <a:cxnLst>
                <a:cxn ang="0">
                  <a:pos x="T0" y="T1"/>
                </a:cxn>
                <a:cxn ang="0">
                  <a:pos x="T2" y="T3"/>
                </a:cxn>
                <a:cxn ang="0">
                  <a:pos x="T4" y="T5"/>
                </a:cxn>
              </a:cxnLst>
              <a:rect l="0" t="0" r="r" b="b"/>
              <a:pathLst>
                <a:path w="35" h="48">
                  <a:moveTo>
                    <a:pt x="0" y="0"/>
                  </a:moveTo>
                  <a:cubicBezTo>
                    <a:pt x="0" y="0"/>
                    <a:pt x="26" y="2"/>
                    <a:pt x="33" y="24"/>
                  </a:cubicBezTo>
                  <a:cubicBezTo>
                    <a:pt x="35" y="31"/>
                    <a:pt x="34" y="39"/>
                    <a:pt x="31" y="48"/>
                  </a:cubicBezTo>
                </a:path>
              </a:pathLst>
            </a:custGeom>
            <a:noFill/>
            <a:ln w="25400" cap="rnd">
              <a:solidFill>
                <a:srgbClr val="F6E6E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683259" y="1607307"/>
            <a:ext cx="981075" cy="822325"/>
            <a:chOff x="641350" y="1666875"/>
            <a:chExt cx="981075" cy="822325"/>
          </a:xfrm>
        </p:grpSpPr>
        <p:sp>
          <p:nvSpPr>
            <p:cNvPr id="4" name="AutoShape 3"/>
            <p:cNvSpPr>
              <a:spLocks noChangeAspect="1" noChangeArrowheads="1" noTextEdit="1"/>
            </p:cNvSpPr>
            <p:nvPr/>
          </p:nvSpPr>
          <p:spPr bwMode="auto">
            <a:xfrm>
              <a:off x="641350" y="1695450"/>
              <a:ext cx="9525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a:off x="711200" y="1698625"/>
              <a:ext cx="911225" cy="787400"/>
            </a:xfrm>
            <a:custGeom>
              <a:avLst/>
              <a:gdLst>
                <a:gd name="T0" fmla="*/ 274 w 287"/>
                <a:gd name="T1" fmla="*/ 70 h 247"/>
                <a:gd name="T2" fmla="*/ 175 w 287"/>
                <a:gd name="T3" fmla="*/ 15 h 247"/>
                <a:gd name="T4" fmla="*/ 136 w 287"/>
                <a:gd name="T5" fmla="*/ 78 h 247"/>
                <a:gd name="T6" fmla="*/ 76 w 287"/>
                <a:gd name="T7" fmla="*/ 31 h 247"/>
                <a:gd name="T8" fmla="*/ 2 w 287"/>
                <a:gd name="T9" fmla="*/ 115 h 247"/>
                <a:gd name="T10" fmla="*/ 124 w 287"/>
                <a:gd name="T11" fmla="*/ 224 h 247"/>
                <a:gd name="T12" fmla="*/ 166 w 287"/>
                <a:gd name="T13" fmla="*/ 245 h 247"/>
                <a:gd name="T14" fmla="*/ 166 w 287"/>
                <a:gd name="T15" fmla="*/ 247 h 247"/>
                <a:gd name="T16" fmla="*/ 199 w 287"/>
                <a:gd name="T17" fmla="*/ 212 h 247"/>
                <a:gd name="T18" fmla="*/ 274 w 287"/>
                <a:gd name="T19" fmla="*/ 7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47">
                  <a:moveTo>
                    <a:pt x="274" y="70"/>
                  </a:moveTo>
                  <a:cubicBezTo>
                    <a:pt x="264" y="35"/>
                    <a:pt x="213" y="0"/>
                    <a:pt x="175" y="15"/>
                  </a:cubicBezTo>
                  <a:cubicBezTo>
                    <a:pt x="152" y="24"/>
                    <a:pt x="136" y="50"/>
                    <a:pt x="136" y="78"/>
                  </a:cubicBezTo>
                  <a:cubicBezTo>
                    <a:pt x="126" y="51"/>
                    <a:pt x="101" y="32"/>
                    <a:pt x="76" y="31"/>
                  </a:cubicBezTo>
                  <a:cubicBezTo>
                    <a:pt x="35" y="29"/>
                    <a:pt x="0" y="78"/>
                    <a:pt x="2" y="115"/>
                  </a:cubicBezTo>
                  <a:cubicBezTo>
                    <a:pt x="5" y="158"/>
                    <a:pt x="61" y="189"/>
                    <a:pt x="124" y="224"/>
                  </a:cubicBezTo>
                  <a:cubicBezTo>
                    <a:pt x="141" y="233"/>
                    <a:pt x="156" y="240"/>
                    <a:pt x="166" y="245"/>
                  </a:cubicBezTo>
                  <a:cubicBezTo>
                    <a:pt x="166" y="247"/>
                    <a:pt x="166" y="247"/>
                    <a:pt x="166" y="247"/>
                  </a:cubicBezTo>
                  <a:cubicBezTo>
                    <a:pt x="174" y="239"/>
                    <a:pt x="186" y="227"/>
                    <a:pt x="199" y="212"/>
                  </a:cubicBezTo>
                  <a:cubicBezTo>
                    <a:pt x="246" y="159"/>
                    <a:pt x="287" y="112"/>
                    <a:pt x="274" y="70"/>
                  </a:cubicBezTo>
                  <a:close/>
                </a:path>
              </a:pathLst>
            </a:custGeom>
            <a:solidFill>
              <a:srgbClr val="FD7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644525" y="1666875"/>
              <a:ext cx="911225" cy="787400"/>
            </a:xfrm>
            <a:custGeom>
              <a:avLst/>
              <a:gdLst>
                <a:gd name="T0" fmla="*/ 275 w 287"/>
                <a:gd name="T1" fmla="*/ 70 h 247"/>
                <a:gd name="T2" fmla="*/ 176 w 287"/>
                <a:gd name="T3" fmla="*/ 15 h 247"/>
                <a:gd name="T4" fmla="*/ 136 w 287"/>
                <a:gd name="T5" fmla="*/ 78 h 247"/>
                <a:gd name="T6" fmla="*/ 76 w 287"/>
                <a:gd name="T7" fmla="*/ 31 h 247"/>
                <a:gd name="T8" fmla="*/ 3 w 287"/>
                <a:gd name="T9" fmla="*/ 115 h 247"/>
                <a:gd name="T10" fmla="*/ 124 w 287"/>
                <a:gd name="T11" fmla="*/ 224 h 247"/>
                <a:gd name="T12" fmla="*/ 166 w 287"/>
                <a:gd name="T13" fmla="*/ 245 h 247"/>
                <a:gd name="T14" fmla="*/ 166 w 287"/>
                <a:gd name="T15" fmla="*/ 247 h 247"/>
                <a:gd name="T16" fmla="*/ 200 w 287"/>
                <a:gd name="T17" fmla="*/ 212 h 247"/>
                <a:gd name="T18" fmla="*/ 275 w 287"/>
                <a:gd name="T19" fmla="*/ 7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247">
                  <a:moveTo>
                    <a:pt x="275" y="70"/>
                  </a:moveTo>
                  <a:cubicBezTo>
                    <a:pt x="264" y="35"/>
                    <a:pt x="213" y="0"/>
                    <a:pt x="176" y="15"/>
                  </a:cubicBezTo>
                  <a:cubicBezTo>
                    <a:pt x="153" y="24"/>
                    <a:pt x="137" y="50"/>
                    <a:pt x="136" y="78"/>
                  </a:cubicBezTo>
                  <a:cubicBezTo>
                    <a:pt x="126" y="51"/>
                    <a:pt x="101" y="32"/>
                    <a:pt x="76" y="31"/>
                  </a:cubicBezTo>
                  <a:cubicBezTo>
                    <a:pt x="35" y="29"/>
                    <a:pt x="0" y="78"/>
                    <a:pt x="3" y="115"/>
                  </a:cubicBezTo>
                  <a:cubicBezTo>
                    <a:pt x="5" y="158"/>
                    <a:pt x="61" y="189"/>
                    <a:pt x="124" y="224"/>
                  </a:cubicBezTo>
                  <a:cubicBezTo>
                    <a:pt x="141" y="233"/>
                    <a:pt x="156" y="240"/>
                    <a:pt x="166" y="245"/>
                  </a:cubicBezTo>
                  <a:cubicBezTo>
                    <a:pt x="166" y="247"/>
                    <a:pt x="166" y="247"/>
                    <a:pt x="166" y="247"/>
                  </a:cubicBezTo>
                  <a:cubicBezTo>
                    <a:pt x="174" y="239"/>
                    <a:pt x="186" y="227"/>
                    <a:pt x="200" y="212"/>
                  </a:cubicBezTo>
                  <a:cubicBezTo>
                    <a:pt x="246" y="159"/>
                    <a:pt x="287" y="112"/>
                    <a:pt x="275" y="70"/>
                  </a:cubicBezTo>
                  <a:close/>
                </a:path>
              </a:pathLst>
            </a:custGeom>
            <a:noFill/>
            <a:ln w="25400" cap="rnd">
              <a:solidFill>
                <a:srgbClr val="5C16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1349375" y="2036763"/>
              <a:ext cx="41275" cy="66675"/>
            </a:xfrm>
            <a:custGeom>
              <a:avLst/>
              <a:gdLst>
                <a:gd name="T0" fmla="*/ 13 w 13"/>
                <a:gd name="T1" fmla="*/ 0 h 21"/>
                <a:gd name="T2" fmla="*/ 0 w 13"/>
                <a:gd name="T3" fmla="*/ 21 h 21"/>
              </a:gdLst>
              <a:ahLst/>
              <a:cxnLst>
                <a:cxn ang="0">
                  <a:pos x="T0" y="T1"/>
                </a:cxn>
                <a:cxn ang="0">
                  <a:pos x="T2" y="T3"/>
                </a:cxn>
              </a:cxnLst>
              <a:rect l="0" t="0" r="r" b="b"/>
              <a:pathLst>
                <a:path w="13" h="21">
                  <a:moveTo>
                    <a:pt x="13" y="0"/>
                  </a:moveTo>
                  <a:cubicBezTo>
                    <a:pt x="7" y="12"/>
                    <a:pt x="0" y="21"/>
                    <a:pt x="0" y="21"/>
                  </a:cubicBezTo>
                </a:path>
              </a:pathLst>
            </a:custGeom>
            <a:noFill/>
            <a:ln w="25400" cap="rnd">
              <a:solidFill>
                <a:srgbClr val="F6E6E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1314450" y="1835150"/>
              <a:ext cx="111125" cy="153988"/>
            </a:xfrm>
            <a:custGeom>
              <a:avLst/>
              <a:gdLst>
                <a:gd name="T0" fmla="*/ 0 w 35"/>
                <a:gd name="T1" fmla="*/ 0 h 48"/>
                <a:gd name="T2" fmla="*/ 33 w 35"/>
                <a:gd name="T3" fmla="*/ 24 h 48"/>
                <a:gd name="T4" fmla="*/ 31 w 35"/>
                <a:gd name="T5" fmla="*/ 48 h 48"/>
              </a:gdLst>
              <a:ahLst/>
              <a:cxnLst>
                <a:cxn ang="0">
                  <a:pos x="T0" y="T1"/>
                </a:cxn>
                <a:cxn ang="0">
                  <a:pos x="T2" y="T3"/>
                </a:cxn>
                <a:cxn ang="0">
                  <a:pos x="T4" y="T5"/>
                </a:cxn>
              </a:cxnLst>
              <a:rect l="0" t="0" r="r" b="b"/>
              <a:pathLst>
                <a:path w="35" h="48">
                  <a:moveTo>
                    <a:pt x="0" y="0"/>
                  </a:moveTo>
                  <a:cubicBezTo>
                    <a:pt x="0" y="0"/>
                    <a:pt x="26" y="2"/>
                    <a:pt x="33" y="24"/>
                  </a:cubicBezTo>
                  <a:cubicBezTo>
                    <a:pt x="35" y="31"/>
                    <a:pt x="34" y="39"/>
                    <a:pt x="31" y="48"/>
                  </a:cubicBezTo>
                </a:path>
              </a:pathLst>
            </a:custGeom>
            <a:noFill/>
            <a:ln w="25400" cap="rnd">
              <a:solidFill>
                <a:srgbClr val="F6E6E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稻壳儿榴莲果果"/>
          <p:cNvSpPr txBox="1"/>
          <p:nvPr/>
        </p:nvSpPr>
        <p:spPr>
          <a:xfrm>
            <a:off x="934096" y="1875333"/>
            <a:ext cx="479404" cy="384721"/>
          </a:xfrm>
          <a:prstGeom prst="rect">
            <a:avLst/>
          </a:prstGeom>
          <a:noFill/>
        </p:spPr>
        <p:txBody>
          <a:bodyPr wrap="square" lIns="0" tIns="0" rIns="0" bIns="0" rtlCol="0">
            <a:spAutoFit/>
          </a:bodyPr>
          <a:lstStyle/>
          <a:p>
            <a:pPr algn="ctr"/>
            <a:r>
              <a:rPr lang="en-US" sz="25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rPr>
              <a:t>01</a:t>
            </a:r>
          </a:p>
        </p:txBody>
      </p:sp>
      <p:sp>
        <p:nvSpPr>
          <p:cNvPr id="26" name="稻壳儿榴莲果果"/>
          <p:cNvSpPr txBox="1"/>
          <p:nvPr/>
        </p:nvSpPr>
        <p:spPr>
          <a:xfrm>
            <a:off x="934096" y="3031427"/>
            <a:ext cx="479404" cy="384721"/>
          </a:xfrm>
          <a:prstGeom prst="rect">
            <a:avLst/>
          </a:prstGeom>
          <a:noFill/>
        </p:spPr>
        <p:txBody>
          <a:bodyPr wrap="square" lIns="0" tIns="0" rIns="0" bIns="0" rtlCol="0">
            <a:spAutoFit/>
          </a:bodyPr>
          <a:lstStyle/>
          <a:p>
            <a:pPr algn="ctr"/>
            <a:r>
              <a:rPr lang="en-US" sz="25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rPr>
              <a:t>02</a:t>
            </a:r>
          </a:p>
        </p:txBody>
      </p:sp>
      <p:sp>
        <p:nvSpPr>
          <p:cNvPr id="27" name="稻壳儿榴莲果果"/>
          <p:cNvSpPr txBox="1"/>
          <p:nvPr/>
        </p:nvSpPr>
        <p:spPr>
          <a:xfrm>
            <a:off x="934096" y="4187520"/>
            <a:ext cx="479404" cy="384721"/>
          </a:xfrm>
          <a:prstGeom prst="rect">
            <a:avLst/>
          </a:prstGeom>
          <a:noFill/>
        </p:spPr>
        <p:txBody>
          <a:bodyPr wrap="square" lIns="0" tIns="0" rIns="0" bIns="0" rtlCol="0">
            <a:spAutoFit/>
          </a:bodyPr>
          <a:lstStyle/>
          <a:p>
            <a:pPr algn="ctr"/>
            <a:r>
              <a:rPr lang="en-US" sz="25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rPr>
              <a:t>03</a:t>
            </a:r>
          </a:p>
        </p:txBody>
      </p:sp>
      <p:sp>
        <p:nvSpPr>
          <p:cNvPr id="28" name="稻壳儿榴莲果果"/>
          <p:cNvSpPr txBox="1"/>
          <p:nvPr/>
        </p:nvSpPr>
        <p:spPr>
          <a:xfrm>
            <a:off x="934096" y="5343614"/>
            <a:ext cx="479404" cy="384721"/>
          </a:xfrm>
          <a:prstGeom prst="rect">
            <a:avLst/>
          </a:prstGeom>
          <a:noFill/>
        </p:spPr>
        <p:txBody>
          <a:bodyPr wrap="square" lIns="0" tIns="0" rIns="0" bIns="0" rtlCol="0">
            <a:spAutoFit/>
          </a:bodyPr>
          <a:lstStyle/>
          <a:p>
            <a:pPr algn="ctr"/>
            <a:r>
              <a:rPr lang="en-US" sz="25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rPr>
              <a:t>04</a:t>
            </a:r>
          </a:p>
        </p:txBody>
      </p:sp>
      <p:sp>
        <p:nvSpPr>
          <p:cNvPr id="21"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29"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
        <p:nvSpPr>
          <p:cNvPr id="30" name="稻壳儿榴莲果果"/>
          <p:cNvSpPr/>
          <p:nvPr/>
        </p:nvSpPr>
        <p:spPr bwMode="auto">
          <a:xfrm>
            <a:off x="1857676" y="1959231"/>
            <a:ext cx="9392916" cy="52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0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r>
              <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Donec justo elit, finibus sit amet dolor eu, rhoncus eleifend </a:t>
            </a:r>
            <a:r>
              <a:rPr lang="en-US" altLang="zh-CN" sz="10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purus.</a:t>
            </a:r>
            <a:endPar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1" name="稻壳儿榴莲果果"/>
          <p:cNvSpPr txBox="1"/>
          <p:nvPr/>
        </p:nvSpPr>
        <p:spPr>
          <a:xfrm>
            <a:off x="1857676" y="1734492"/>
            <a:ext cx="820738" cy="246221"/>
          </a:xfrm>
          <a:prstGeom prst="rect">
            <a:avLst/>
          </a:prstGeom>
          <a:noFill/>
        </p:spPr>
        <p:txBody>
          <a:bodyPr wrap="none" lIns="0" tIns="0" rIns="0" bIns="0" rtlCol="0">
            <a:spAutoFit/>
          </a:bodyPr>
          <a:lstStyle/>
          <a:p>
            <a:r>
              <a:rPr lang="zh-CN" altLang="en-US" sz="16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16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2" name="稻壳儿榴莲果果"/>
          <p:cNvSpPr/>
          <p:nvPr/>
        </p:nvSpPr>
        <p:spPr bwMode="auto">
          <a:xfrm>
            <a:off x="1857676" y="3111381"/>
            <a:ext cx="9392916" cy="52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0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r>
              <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Donec justo elit, finibus sit amet dolor eu, rhoncus eleifend </a:t>
            </a:r>
            <a:r>
              <a:rPr lang="en-US" altLang="zh-CN" sz="10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purus.</a:t>
            </a:r>
            <a:endPar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3" name="稻壳儿榴莲果果"/>
          <p:cNvSpPr txBox="1"/>
          <p:nvPr/>
        </p:nvSpPr>
        <p:spPr>
          <a:xfrm>
            <a:off x="1857676" y="2886642"/>
            <a:ext cx="820738" cy="246221"/>
          </a:xfrm>
          <a:prstGeom prst="rect">
            <a:avLst/>
          </a:prstGeom>
          <a:noFill/>
        </p:spPr>
        <p:txBody>
          <a:bodyPr wrap="none" lIns="0" tIns="0" rIns="0" bIns="0" rtlCol="0">
            <a:spAutoFit/>
          </a:bodyPr>
          <a:lstStyle/>
          <a:p>
            <a:r>
              <a:rPr lang="zh-CN" altLang="en-US" sz="16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16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4" name="稻壳儿榴莲果果"/>
          <p:cNvSpPr/>
          <p:nvPr/>
        </p:nvSpPr>
        <p:spPr bwMode="auto">
          <a:xfrm>
            <a:off x="1857676" y="4263531"/>
            <a:ext cx="9392916" cy="52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0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r>
              <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Donec justo elit, finibus sit amet dolor eu, rhoncus eleifend </a:t>
            </a:r>
            <a:r>
              <a:rPr lang="en-US" altLang="zh-CN" sz="10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purus.</a:t>
            </a:r>
            <a:endPar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5" name="稻壳儿榴莲果果"/>
          <p:cNvSpPr txBox="1"/>
          <p:nvPr/>
        </p:nvSpPr>
        <p:spPr>
          <a:xfrm>
            <a:off x="1857676" y="4038792"/>
            <a:ext cx="820738" cy="246221"/>
          </a:xfrm>
          <a:prstGeom prst="rect">
            <a:avLst/>
          </a:prstGeom>
          <a:noFill/>
        </p:spPr>
        <p:txBody>
          <a:bodyPr wrap="none" lIns="0" tIns="0" rIns="0" bIns="0" rtlCol="0">
            <a:spAutoFit/>
          </a:bodyPr>
          <a:lstStyle/>
          <a:p>
            <a:r>
              <a:rPr lang="zh-CN" altLang="en-US" sz="16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16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6" name="稻壳儿榴莲果果"/>
          <p:cNvSpPr/>
          <p:nvPr/>
        </p:nvSpPr>
        <p:spPr bwMode="auto">
          <a:xfrm>
            <a:off x="1857676" y="5415680"/>
            <a:ext cx="9392916" cy="52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 consectetur adipiscing elit. Curabitur consequat risus sit amet tempor varius. Donec finibus nisi quis libero dapibus, quis porttitor lorem </a:t>
            </a:r>
            <a:r>
              <a:rPr lang="en-US" altLang="zh-CN" sz="10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lacinia . </a:t>
            </a:r>
            <a:r>
              <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Donec justo elit, finibus sit amet dolor eu, rhoncus eleifend </a:t>
            </a:r>
            <a:r>
              <a:rPr lang="en-US" altLang="zh-CN" sz="1000" dirty="0" smtClean="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purus.</a:t>
            </a:r>
            <a:endParaRPr lang="en-US" altLang="zh-CN" sz="1000"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7" name="稻壳儿榴莲果果"/>
          <p:cNvSpPr txBox="1"/>
          <p:nvPr/>
        </p:nvSpPr>
        <p:spPr>
          <a:xfrm>
            <a:off x="1857676" y="5190941"/>
            <a:ext cx="820738" cy="246221"/>
          </a:xfrm>
          <a:prstGeom prst="rect">
            <a:avLst/>
          </a:prstGeom>
          <a:noFill/>
        </p:spPr>
        <p:txBody>
          <a:bodyPr wrap="none" lIns="0" tIns="0" rIns="0" bIns="0" rtlCol="0">
            <a:spAutoFit/>
          </a:bodyPr>
          <a:lstStyle/>
          <a:p>
            <a:r>
              <a:rPr lang="zh-CN" altLang="en-US" sz="16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16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378181144"/>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a:spLocks noGrp="1"/>
          </p:cNvSpPr>
          <p:nvPr>
            <p:ph type="sldNum" sz="quarter" idx="4294967295"/>
          </p:nvPr>
        </p:nvSpPr>
        <p:spPr>
          <a:xfrm>
            <a:off x="11580813" y="6232307"/>
            <a:ext cx="611187" cy="365125"/>
          </a:xfrm>
        </p:spPr>
        <p:txBody>
          <a:bodyPr/>
          <a:lstStyle/>
          <a:p>
            <a:fld id="{C136B7D2-B98C-44FD-8D04-7EC62A564975}" type="slidenum">
              <a:rPr lang="en-US" smtClean="0"/>
              <a:pPr/>
              <a:t>26</a:t>
            </a:fld>
            <a:endParaRPr lang="en-US" dirty="0"/>
          </a:p>
        </p:txBody>
      </p:sp>
      <p:sp>
        <p:nvSpPr>
          <p:cNvPr id="6" name="稻壳儿榴莲果果"/>
          <p:cNvSpPr>
            <a:spLocks/>
          </p:cNvSpPr>
          <p:nvPr/>
        </p:nvSpPr>
        <p:spPr>
          <a:xfrm>
            <a:off x="4065753" y="1158003"/>
            <a:ext cx="7169477" cy="4546613"/>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稻壳儿榴莲果果"/>
          <p:cNvSpPr/>
          <p:nvPr userDrawn="1"/>
        </p:nvSpPr>
        <p:spPr bwMode="auto">
          <a:xfrm>
            <a:off x="956771" y="1151668"/>
            <a:ext cx="3108982" cy="4554664"/>
          </a:xfrm>
          <a:prstGeom prst="rect">
            <a:avLst/>
          </a:prstGeom>
          <a:solidFill>
            <a:srgbClr val="568484"/>
          </a:solidFill>
          <a:ln>
            <a:noFill/>
          </a:ln>
        </p:spPr>
        <p:txBody>
          <a:bodyPr vert="horz" wrap="square" lIns="121920" tIns="60960" rIns="121920" bIns="60960" numCol="1" rtlCol="0" anchor="t" anchorCtr="0" compatLnSpc="1">
            <a:prstTxWarp prst="textNoShape">
              <a:avLst/>
            </a:prstTxWarp>
          </a:bodyPr>
          <a:lstStyle/>
          <a:p>
            <a:pPr algn="ctr" rtl="0"/>
            <a:endParaRPr lang="en-US" sz="2400"/>
          </a:p>
        </p:txBody>
      </p:sp>
      <p:sp>
        <p:nvSpPr>
          <p:cNvPr id="13" name="稻壳儿榴莲果果"/>
          <p:cNvSpPr/>
          <p:nvPr userDrawn="1"/>
        </p:nvSpPr>
        <p:spPr bwMode="auto">
          <a:xfrm rot="13368163">
            <a:off x="3860221" y="3219545"/>
            <a:ext cx="365763" cy="415639"/>
          </a:xfrm>
          <a:prstGeom prst="rtTriangle">
            <a:avLst/>
          </a:prstGeom>
          <a:solidFill>
            <a:srgbClr val="568484"/>
          </a:solidFill>
          <a:ln>
            <a:noFill/>
          </a:ln>
        </p:spPr>
        <p:txBody>
          <a:bodyPr vert="horz" wrap="square" lIns="121920" tIns="60960" rIns="121920" bIns="60960" numCol="1" rtlCol="0" anchor="t" anchorCtr="0" compatLnSpc="1">
            <a:prstTxWarp prst="textNoShape">
              <a:avLst/>
            </a:prstTxWarp>
          </a:bodyPr>
          <a:lstStyle/>
          <a:p>
            <a:pPr algn="ctr" rtl="0"/>
            <a:endParaRPr lang="en-US" sz="2400"/>
          </a:p>
        </p:txBody>
      </p:sp>
      <p:sp>
        <p:nvSpPr>
          <p:cNvPr id="14" name="稻壳儿榴莲果果"/>
          <p:cNvSpPr txBox="1"/>
          <p:nvPr/>
        </p:nvSpPr>
        <p:spPr>
          <a:xfrm>
            <a:off x="1184940" y="2294043"/>
            <a:ext cx="2628075" cy="2769989"/>
          </a:xfrm>
          <a:prstGeom prst="rect">
            <a:avLst/>
          </a:prstGeom>
          <a:noFill/>
        </p:spPr>
        <p:txBody>
          <a:bodyPr wrap="square" lIns="0" tIns="0" rIns="0" bIns="0" rtlCol="0">
            <a:spAutoFit/>
          </a:bodyPr>
          <a:lstStyle/>
          <a:p>
            <a:pPr>
              <a:lnSpc>
                <a:spcPct val="150000"/>
              </a:lnSpc>
            </a:pPr>
            <a:r>
              <a:rPr lang="en-US" altLang="zh-CN" sz="1200" dirty="0">
                <a:solidFill>
                  <a:schemeClr val="bg1"/>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Cum </a:t>
            </a:r>
            <a:r>
              <a:rPr lang="en-US" altLang="zh-CN" sz="1200" dirty="0" smtClean="0">
                <a:solidFill>
                  <a:schemeClr val="bg1"/>
                </a:solidFill>
                <a:latin typeface="Roboto" panose="02000000000000000000" pitchFamily="2" charset="0"/>
                <a:ea typeface="Roboto" panose="02000000000000000000" pitchFamily="2" charset="0"/>
                <a:cs typeface="Open Sans" panose="020B0606030504020204" pitchFamily="34" charset="0"/>
              </a:rPr>
              <a:t>stoicism </a:t>
            </a:r>
            <a:r>
              <a:rPr lang="en-US" altLang="zh-CN" sz="1200" dirty="0">
                <a:solidFill>
                  <a:schemeClr val="bg1"/>
                </a:solidFill>
                <a:latin typeface="Roboto" panose="02000000000000000000" pitchFamily="2" charset="0"/>
                <a:ea typeface="Roboto" panose="02000000000000000000" pitchFamily="2" charset="0"/>
                <a:cs typeface="Open Sans" panose="020B0606030504020204" pitchFamily="34" charset="0"/>
              </a:rPr>
              <a:t>natoque penatibus et magnis dis parturient montes, nascetur ridiculus mus. Nam nec lorem eu elit pulvinar rutrum. Quisque quis velit lacinia ipsum rhoncus pulvinar ac quis leo. Ut congue eget ante sed hendrerit</a:t>
            </a:r>
          </a:p>
        </p:txBody>
      </p:sp>
      <p:sp>
        <p:nvSpPr>
          <p:cNvPr id="15" name="稻壳儿榴莲果果"/>
          <p:cNvSpPr/>
          <p:nvPr/>
        </p:nvSpPr>
        <p:spPr>
          <a:xfrm>
            <a:off x="1204556" y="1760041"/>
            <a:ext cx="1140056" cy="379656"/>
          </a:xfrm>
          <a:prstGeom prst="rect">
            <a:avLst/>
          </a:prstGeom>
          <a:solidFill>
            <a:schemeClr val="bg1"/>
          </a:solidFill>
        </p:spPr>
        <p:txBody>
          <a:bodyPr wrap="none">
            <a:spAutoFit/>
          </a:bodyPr>
          <a:lstStyle/>
          <a:p>
            <a:r>
              <a:rPr lang="zh-CN" altLang="en-US" sz="1867" dirty="0" smtClean="0">
                <a:solidFill>
                  <a:schemeClr val="tx1">
                    <a:lumMod val="65000"/>
                    <a:lumOff val="3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sz="1867" dirty="0">
              <a:solidFill>
                <a:schemeClr val="tx1">
                  <a:lumMod val="65000"/>
                  <a:lumOff val="3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Tree>
    <p:extLst>
      <p:ext uri="{BB962C8B-B14F-4D97-AF65-F5344CB8AC3E}">
        <p14:creationId xmlns:p14="http://schemas.microsoft.com/office/powerpoint/2010/main" val="3219756780"/>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txBox="1"/>
          <p:nvPr/>
        </p:nvSpPr>
        <p:spPr>
          <a:xfrm>
            <a:off x="3131086" y="2453652"/>
            <a:ext cx="5929828" cy="1862048"/>
          </a:xfrm>
          <a:prstGeom prst="rect">
            <a:avLst/>
          </a:prstGeom>
          <a:noFill/>
        </p:spPr>
        <p:txBody>
          <a:bodyPr wrap="none" rtlCol="0">
            <a:spAutoFit/>
          </a:bodyPr>
          <a:lstStyle/>
          <a:p>
            <a:r>
              <a:rPr lang="zh-CN" altLang="en-US" sz="11500" spc="-300" dirty="0" smtClean="0">
                <a:solidFill>
                  <a:srgbClr val="ED898E"/>
                </a:solidFill>
                <a:latin typeface="字魂55号-龙吟手书" panose="00000500000000000000" pitchFamily="2" charset="-122"/>
                <a:ea typeface="字魂55号-龙吟手书" panose="00000500000000000000" pitchFamily="2" charset="-122"/>
              </a:rPr>
              <a:t>感谢观看</a:t>
            </a:r>
            <a:endParaRPr lang="zh-CN" altLang="en-US" sz="11500" spc="-300" dirty="0">
              <a:solidFill>
                <a:srgbClr val="ED898E"/>
              </a:solidFill>
              <a:latin typeface="字魂55号-龙吟手书" panose="00000500000000000000" pitchFamily="2" charset="-122"/>
              <a:ea typeface="字魂55号-龙吟手书" panose="00000500000000000000" pitchFamily="2" charset="-122"/>
            </a:endParaRPr>
          </a:p>
        </p:txBody>
      </p:sp>
      <p:sp>
        <p:nvSpPr>
          <p:cNvPr id="3" name="稻壳儿榴莲果果"/>
          <p:cNvSpPr txBox="1"/>
          <p:nvPr/>
        </p:nvSpPr>
        <p:spPr>
          <a:xfrm>
            <a:off x="3179180" y="4267823"/>
            <a:ext cx="5833641" cy="461665"/>
          </a:xfrm>
          <a:prstGeom prst="rect">
            <a:avLst/>
          </a:prstGeom>
          <a:noFill/>
        </p:spPr>
        <p:txBody>
          <a:bodyPr wrap="square" rtlCol="0">
            <a:spAutoFit/>
          </a:bodyPr>
          <a:lstStyle/>
          <a:p>
            <a:pPr algn="dist"/>
            <a:r>
              <a:rPr lang="en-US" altLang="zh-CN" sz="2400" dirty="0" smtClean="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2.14</a:t>
            </a:r>
            <a:r>
              <a:rPr lang="zh-CN" altLang="en-US" sz="2400" dirty="0" smtClean="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情人节活动</a:t>
            </a:r>
            <a:r>
              <a:rPr lang="en-US" altLang="zh-CN" sz="2400" dirty="0" smtClean="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PPT</a:t>
            </a:r>
            <a:r>
              <a:rPr lang="zh-CN" altLang="en-US" sz="2400" dirty="0" smtClean="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模板</a:t>
            </a:r>
            <a:endParaRPr lang="zh-CN" altLang="en-US" sz="2400" dirty="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 name="稻壳儿榴莲果果"/>
          <p:cNvSpPr/>
          <p:nvPr/>
        </p:nvSpPr>
        <p:spPr>
          <a:xfrm>
            <a:off x="5171708" y="4736185"/>
            <a:ext cx="1848583" cy="338554"/>
          </a:xfrm>
          <a:prstGeom prst="rect">
            <a:avLst/>
          </a:prstGeom>
          <a:noFill/>
          <a:ln>
            <a:noFill/>
          </a:ln>
        </p:spPr>
        <p:txBody>
          <a:bodyPr wrap="none">
            <a:spAutoFit/>
          </a:bodyPr>
          <a:lstStyle/>
          <a:p>
            <a:r>
              <a:rPr lang="zh-CN" altLang="en-US" sz="1600" dirty="0">
                <a:solidFill>
                  <a:srgbClr val="ED898E"/>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汇报人：榴莲果果 </a:t>
            </a:r>
            <a:endParaRPr lang="zh-CN" altLang="en-US" sz="1600" dirty="0">
              <a:solidFill>
                <a:srgbClr val="ED898E"/>
              </a:solidFill>
            </a:endParaRPr>
          </a:p>
        </p:txBody>
      </p:sp>
      <p:pic>
        <p:nvPicPr>
          <p:cNvPr id="6" name="稻壳儿榴莲果果"/>
          <p:cNvPicPr>
            <a:picLocks noChangeAspect="1"/>
          </p:cNvPicPr>
          <p:nvPr/>
        </p:nvPicPr>
        <p:blipFill>
          <a:blip r:embed="rId2"/>
          <a:stretch>
            <a:fillRect/>
          </a:stretch>
        </p:blipFill>
        <p:spPr>
          <a:xfrm>
            <a:off x="5223824" y="1919370"/>
            <a:ext cx="1744353" cy="859181"/>
          </a:xfrm>
          <a:prstGeom prst="rect">
            <a:avLst/>
          </a:prstGeom>
        </p:spPr>
      </p:pic>
    </p:spTree>
    <p:extLst>
      <p:ext uri="{BB962C8B-B14F-4D97-AF65-F5344CB8AC3E}">
        <p14:creationId xmlns:p14="http://schemas.microsoft.com/office/powerpoint/2010/main" val="757755326"/>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txBox="1"/>
          <p:nvPr/>
        </p:nvSpPr>
        <p:spPr>
          <a:xfrm>
            <a:off x="3810903" y="1727271"/>
            <a:ext cx="4570194" cy="186204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500" dirty="0" smtClean="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rPr>
              <a:t>第一章</a:t>
            </a:r>
            <a:endParaRPr lang="zh-CN" altLang="en-US" sz="11500" dirty="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endParaRPr>
          </a:p>
        </p:txBody>
      </p:sp>
      <p:sp>
        <p:nvSpPr>
          <p:cNvPr id="3" name="稻壳儿榴莲果果"/>
          <p:cNvSpPr txBox="1"/>
          <p:nvPr/>
        </p:nvSpPr>
        <p:spPr>
          <a:xfrm>
            <a:off x="2937337" y="3255130"/>
            <a:ext cx="6317326" cy="186204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500" dirty="0" smtClean="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rPr>
              <a:t>活动概况</a:t>
            </a:r>
            <a:endParaRPr lang="zh-CN" altLang="en-US" sz="11500" dirty="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endParaRPr>
          </a:p>
        </p:txBody>
      </p:sp>
    </p:spTree>
    <p:extLst>
      <p:ext uri="{BB962C8B-B14F-4D97-AF65-F5344CB8AC3E}">
        <p14:creationId xmlns:p14="http://schemas.microsoft.com/office/powerpoint/2010/main" val="634420058"/>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稻壳儿榴莲果果" descr="priscilla-du-preez-yeHDMq1SLaw-unsplash"/>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27342" y="3992881"/>
            <a:ext cx="4932146" cy="1592760"/>
          </a:xfrm>
          <a:prstGeom prst="rect">
            <a:avLst/>
          </a:prstGeom>
        </p:spPr>
      </p:pic>
      <p:grpSp>
        <p:nvGrpSpPr>
          <p:cNvPr id="6" name="稻壳儿榴莲果果"/>
          <p:cNvGrpSpPr/>
          <p:nvPr/>
        </p:nvGrpSpPr>
        <p:grpSpPr>
          <a:xfrm>
            <a:off x="7298178" y="601118"/>
            <a:ext cx="414520" cy="366426"/>
            <a:chOff x="-1587" y="65088"/>
            <a:chExt cx="862013" cy="762000"/>
          </a:xfrm>
          <a:solidFill>
            <a:srgbClr val="FD7A7D"/>
          </a:solidFill>
        </p:grpSpPr>
        <p:sp>
          <p:nvSpPr>
            <p:cNvPr id="7" name="稻壳儿榴莲果果"/>
            <p:cNvSpPr>
              <a:spLocks noEditPoints="1"/>
            </p:cNvSpPr>
            <p:nvPr/>
          </p:nvSpPr>
          <p:spPr bwMode="auto">
            <a:xfrm>
              <a:off x="255588" y="65088"/>
              <a:ext cx="604838" cy="762000"/>
            </a:xfrm>
            <a:custGeom>
              <a:avLst/>
              <a:gdLst>
                <a:gd name="T0" fmla="*/ 96 w 178"/>
                <a:gd name="T1" fmla="*/ 16 h 224"/>
                <a:gd name="T2" fmla="*/ 96 w 178"/>
                <a:gd name="T3" fmla="*/ 16 h 224"/>
                <a:gd name="T4" fmla="*/ 94 w 178"/>
                <a:gd name="T5" fmla="*/ 16 h 224"/>
                <a:gd name="T6" fmla="*/ 86 w 178"/>
                <a:gd name="T7" fmla="*/ 76 h 224"/>
                <a:gd name="T8" fmla="*/ 133 w 178"/>
                <a:gd name="T9" fmla="*/ 76 h 224"/>
                <a:gd name="T10" fmla="*/ 162 w 178"/>
                <a:gd name="T11" fmla="*/ 106 h 224"/>
                <a:gd name="T12" fmla="*/ 154 w 178"/>
                <a:gd name="T13" fmla="*/ 179 h 224"/>
                <a:gd name="T14" fmla="*/ 125 w 178"/>
                <a:gd name="T15" fmla="*/ 208 h 224"/>
                <a:gd name="T16" fmla="*/ 44 w 178"/>
                <a:gd name="T17" fmla="*/ 208 h 224"/>
                <a:gd name="T18" fmla="*/ 16 w 178"/>
                <a:gd name="T19" fmla="*/ 179 h 224"/>
                <a:gd name="T20" fmla="*/ 16 w 178"/>
                <a:gd name="T21" fmla="*/ 106 h 224"/>
                <a:gd name="T22" fmla="*/ 75 w 178"/>
                <a:gd name="T23" fmla="*/ 20 h 224"/>
                <a:gd name="T24" fmla="*/ 94 w 178"/>
                <a:gd name="T25" fmla="*/ 16 h 224"/>
                <a:gd name="T26" fmla="*/ 94 w 178"/>
                <a:gd name="T27" fmla="*/ 0 h 224"/>
                <a:gd name="T28" fmla="*/ 94 w 178"/>
                <a:gd name="T29" fmla="*/ 0 h 224"/>
                <a:gd name="T30" fmla="*/ 94 w 178"/>
                <a:gd name="T31" fmla="*/ 0 h 224"/>
                <a:gd name="T32" fmla="*/ 69 w 178"/>
                <a:gd name="T33" fmla="*/ 5 h 224"/>
                <a:gd name="T34" fmla="*/ 28 w 178"/>
                <a:gd name="T35" fmla="*/ 49 h 224"/>
                <a:gd name="T36" fmla="*/ 0 w 178"/>
                <a:gd name="T37" fmla="*/ 106 h 224"/>
                <a:gd name="T38" fmla="*/ 0 w 178"/>
                <a:gd name="T39" fmla="*/ 179 h 224"/>
                <a:gd name="T40" fmla="*/ 44 w 178"/>
                <a:gd name="T41" fmla="*/ 224 h 224"/>
                <a:gd name="T42" fmla="*/ 125 w 178"/>
                <a:gd name="T43" fmla="*/ 224 h 224"/>
                <a:gd name="T44" fmla="*/ 170 w 178"/>
                <a:gd name="T45" fmla="*/ 180 h 224"/>
                <a:gd name="T46" fmla="*/ 178 w 178"/>
                <a:gd name="T47" fmla="*/ 107 h 224"/>
                <a:gd name="T48" fmla="*/ 178 w 178"/>
                <a:gd name="T49" fmla="*/ 106 h 224"/>
                <a:gd name="T50" fmla="*/ 133 w 178"/>
                <a:gd name="T51" fmla="*/ 60 h 224"/>
                <a:gd name="T52" fmla="*/ 105 w 178"/>
                <a:gd name="T53" fmla="*/ 60 h 224"/>
                <a:gd name="T54" fmla="*/ 110 w 178"/>
                <a:gd name="T55" fmla="*/ 19 h 224"/>
                <a:gd name="T56" fmla="*/ 110 w 178"/>
                <a:gd name="T57" fmla="*/ 16 h 224"/>
                <a:gd name="T58" fmla="*/ 94 w 178"/>
                <a:gd name="T5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224">
                  <a:moveTo>
                    <a:pt x="96" y="16"/>
                  </a:moveTo>
                  <a:cubicBezTo>
                    <a:pt x="96" y="16"/>
                    <a:pt x="96" y="16"/>
                    <a:pt x="96" y="16"/>
                  </a:cubicBezTo>
                  <a:moveTo>
                    <a:pt x="94" y="16"/>
                  </a:moveTo>
                  <a:cubicBezTo>
                    <a:pt x="86" y="76"/>
                    <a:pt x="86" y="76"/>
                    <a:pt x="86" y="76"/>
                  </a:cubicBezTo>
                  <a:cubicBezTo>
                    <a:pt x="133" y="76"/>
                    <a:pt x="133" y="76"/>
                    <a:pt x="133" y="76"/>
                  </a:cubicBezTo>
                  <a:cubicBezTo>
                    <a:pt x="149" y="76"/>
                    <a:pt x="162" y="89"/>
                    <a:pt x="162" y="106"/>
                  </a:cubicBezTo>
                  <a:cubicBezTo>
                    <a:pt x="154" y="179"/>
                    <a:pt x="154" y="179"/>
                    <a:pt x="154" y="179"/>
                  </a:cubicBezTo>
                  <a:cubicBezTo>
                    <a:pt x="154" y="195"/>
                    <a:pt x="141" y="208"/>
                    <a:pt x="125" y="208"/>
                  </a:cubicBezTo>
                  <a:cubicBezTo>
                    <a:pt x="44" y="208"/>
                    <a:pt x="44" y="208"/>
                    <a:pt x="44" y="208"/>
                  </a:cubicBezTo>
                  <a:cubicBezTo>
                    <a:pt x="28" y="208"/>
                    <a:pt x="16" y="195"/>
                    <a:pt x="16" y="179"/>
                  </a:cubicBezTo>
                  <a:cubicBezTo>
                    <a:pt x="16" y="106"/>
                    <a:pt x="16" y="106"/>
                    <a:pt x="16" y="106"/>
                  </a:cubicBezTo>
                  <a:cubicBezTo>
                    <a:pt x="16" y="90"/>
                    <a:pt x="63" y="24"/>
                    <a:pt x="75" y="20"/>
                  </a:cubicBezTo>
                  <a:cubicBezTo>
                    <a:pt x="87" y="16"/>
                    <a:pt x="94" y="16"/>
                    <a:pt x="94" y="16"/>
                  </a:cubicBezTo>
                  <a:moveTo>
                    <a:pt x="94" y="0"/>
                  </a:moveTo>
                  <a:cubicBezTo>
                    <a:pt x="94" y="0"/>
                    <a:pt x="94" y="0"/>
                    <a:pt x="94" y="0"/>
                  </a:cubicBezTo>
                  <a:cubicBezTo>
                    <a:pt x="94" y="0"/>
                    <a:pt x="94" y="0"/>
                    <a:pt x="94" y="0"/>
                  </a:cubicBezTo>
                  <a:cubicBezTo>
                    <a:pt x="92" y="0"/>
                    <a:pt x="83" y="1"/>
                    <a:pt x="69" y="5"/>
                  </a:cubicBezTo>
                  <a:cubicBezTo>
                    <a:pt x="60" y="8"/>
                    <a:pt x="46" y="23"/>
                    <a:pt x="28" y="49"/>
                  </a:cubicBezTo>
                  <a:cubicBezTo>
                    <a:pt x="9" y="75"/>
                    <a:pt x="0" y="95"/>
                    <a:pt x="0" y="106"/>
                  </a:cubicBezTo>
                  <a:cubicBezTo>
                    <a:pt x="0" y="179"/>
                    <a:pt x="0" y="179"/>
                    <a:pt x="0" y="179"/>
                  </a:cubicBezTo>
                  <a:cubicBezTo>
                    <a:pt x="0" y="204"/>
                    <a:pt x="19" y="224"/>
                    <a:pt x="44" y="224"/>
                  </a:cubicBezTo>
                  <a:cubicBezTo>
                    <a:pt x="125" y="224"/>
                    <a:pt x="125" y="224"/>
                    <a:pt x="125" y="224"/>
                  </a:cubicBezTo>
                  <a:cubicBezTo>
                    <a:pt x="149" y="224"/>
                    <a:pt x="169" y="204"/>
                    <a:pt x="170" y="180"/>
                  </a:cubicBezTo>
                  <a:cubicBezTo>
                    <a:pt x="178" y="107"/>
                    <a:pt x="178" y="107"/>
                    <a:pt x="178" y="107"/>
                  </a:cubicBezTo>
                  <a:cubicBezTo>
                    <a:pt x="178" y="107"/>
                    <a:pt x="178" y="106"/>
                    <a:pt x="178" y="106"/>
                  </a:cubicBezTo>
                  <a:cubicBezTo>
                    <a:pt x="178" y="81"/>
                    <a:pt x="158" y="60"/>
                    <a:pt x="133" y="60"/>
                  </a:cubicBezTo>
                  <a:cubicBezTo>
                    <a:pt x="105" y="60"/>
                    <a:pt x="105" y="60"/>
                    <a:pt x="105" y="60"/>
                  </a:cubicBezTo>
                  <a:cubicBezTo>
                    <a:pt x="110" y="19"/>
                    <a:pt x="110" y="19"/>
                    <a:pt x="110" y="19"/>
                  </a:cubicBezTo>
                  <a:cubicBezTo>
                    <a:pt x="110" y="18"/>
                    <a:pt x="110" y="17"/>
                    <a:pt x="110" y="16"/>
                  </a:cubicBezTo>
                  <a:cubicBezTo>
                    <a:pt x="110" y="7"/>
                    <a:pt x="103" y="0"/>
                    <a:pt x="9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 name="稻壳儿榴莲果果"/>
            <p:cNvSpPr>
              <a:spLocks/>
            </p:cNvSpPr>
            <p:nvPr/>
          </p:nvSpPr>
          <p:spPr bwMode="auto">
            <a:xfrm>
              <a:off x="419101" y="582613"/>
              <a:ext cx="315913" cy="163513"/>
            </a:xfrm>
            <a:custGeom>
              <a:avLst/>
              <a:gdLst>
                <a:gd name="T0" fmla="*/ 67 w 93"/>
                <a:gd name="T1" fmla="*/ 48 h 48"/>
                <a:gd name="T2" fmla="*/ 4 w 93"/>
                <a:gd name="T3" fmla="*/ 48 h 48"/>
                <a:gd name="T4" fmla="*/ 0 w 93"/>
                <a:gd name="T5" fmla="*/ 44 h 48"/>
                <a:gd name="T6" fmla="*/ 4 w 93"/>
                <a:gd name="T7" fmla="*/ 40 h 48"/>
                <a:gd name="T8" fmla="*/ 67 w 93"/>
                <a:gd name="T9" fmla="*/ 40 h 48"/>
                <a:gd name="T10" fmla="*/ 84 w 93"/>
                <a:gd name="T11" fmla="*/ 23 h 48"/>
                <a:gd name="T12" fmla="*/ 85 w 93"/>
                <a:gd name="T13" fmla="*/ 4 h 48"/>
                <a:gd name="T14" fmla="*/ 89 w 93"/>
                <a:gd name="T15" fmla="*/ 0 h 48"/>
                <a:gd name="T16" fmla="*/ 93 w 93"/>
                <a:gd name="T17" fmla="*/ 4 h 48"/>
                <a:gd name="T18" fmla="*/ 92 w 93"/>
                <a:gd name="T19" fmla="*/ 23 h 48"/>
                <a:gd name="T20" fmla="*/ 67 w 93"/>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67" y="48"/>
                  </a:moveTo>
                  <a:cubicBezTo>
                    <a:pt x="4" y="48"/>
                    <a:pt x="4" y="48"/>
                    <a:pt x="4" y="48"/>
                  </a:cubicBezTo>
                  <a:cubicBezTo>
                    <a:pt x="2" y="48"/>
                    <a:pt x="0" y="46"/>
                    <a:pt x="0" y="44"/>
                  </a:cubicBezTo>
                  <a:cubicBezTo>
                    <a:pt x="0" y="42"/>
                    <a:pt x="2" y="40"/>
                    <a:pt x="4" y="40"/>
                  </a:cubicBezTo>
                  <a:cubicBezTo>
                    <a:pt x="67" y="40"/>
                    <a:pt x="67" y="40"/>
                    <a:pt x="67" y="40"/>
                  </a:cubicBezTo>
                  <a:cubicBezTo>
                    <a:pt x="76" y="40"/>
                    <a:pt x="84" y="32"/>
                    <a:pt x="84" y="23"/>
                  </a:cubicBezTo>
                  <a:cubicBezTo>
                    <a:pt x="85" y="4"/>
                    <a:pt x="85" y="4"/>
                    <a:pt x="85" y="4"/>
                  </a:cubicBezTo>
                  <a:cubicBezTo>
                    <a:pt x="85" y="2"/>
                    <a:pt x="87" y="0"/>
                    <a:pt x="89" y="0"/>
                  </a:cubicBezTo>
                  <a:cubicBezTo>
                    <a:pt x="91" y="0"/>
                    <a:pt x="93" y="2"/>
                    <a:pt x="93" y="4"/>
                  </a:cubicBezTo>
                  <a:cubicBezTo>
                    <a:pt x="92" y="23"/>
                    <a:pt x="92" y="23"/>
                    <a:pt x="92" y="23"/>
                  </a:cubicBezTo>
                  <a:cubicBezTo>
                    <a:pt x="92" y="37"/>
                    <a:pt x="81" y="48"/>
                    <a:pt x="67"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 name="稻壳儿榴莲果果"/>
            <p:cNvSpPr>
              <a:spLocks/>
            </p:cNvSpPr>
            <p:nvPr/>
          </p:nvSpPr>
          <p:spPr bwMode="auto">
            <a:xfrm>
              <a:off x="714376" y="500063"/>
              <a:ext cx="33338" cy="58738"/>
            </a:xfrm>
            <a:custGeom>
              <a:avLst/>
              <a:gdLst>
                <a:gd name="T0" fmla="*/ 5 w 10"/>
                <a:gd name="T1" fmla="*/ 17 h 17"/>
                <a:gd name="T2" fmla="*/ 4 w 10"/>
                <a:gd name="T3" fmla="*/ 17 h 17"/>
                <a:gd name="T4" fmla="*/ 1 w 10"/>
                <a:gd name="T5" fmla="*/ 12 h 17"/>
                <a:gd name="T6" fmla="*/ 2 w 10"/>
                <a:gd name="T7" fmla="*/ 4 h 17"/>
                <a:gd name="T8" fmla="*/ 6 w 10"/>
                <a:gd name="T9" fmla="*/ 0 h 17"/>
                <a:gd name="T10" fmla="*/ 10 w 10"/>
                <a:gd name="T11" fmla="*/ 4 h 17"/>
                <a:gd name="T12" fmla="*/ 9 w 10"/>
                <a:gd name="T13" fmla="*/ 13 h 17"/>
                <a:gd name="T14" fmla="*/ 5 w 10"/>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5" y="17"/>
                  </a:moveTo>
                  <a:cubicBezTo>
                    <a:pt x="5" y="17"/>
                    <a:pt x="4" y="17"/>
                    <a:pt x="4" y="17"/>
                  </a:cubicBezTo>
                  <a:cubicBezTo>
                    <a:pt x="2" y="16"/>
                    <a:pt x="0" y="14"/>
                    <a:pt x="1" y="12"/>
                  </a:cubicBezTo>
                  <a:cubicBezTo>
                    <a:pt x="2" y="4"/>
                    <a:pt x="2" y="4"/>
                    <a:pt x="2" y="4"/>
                  </a:cubicBezTo>
                  <a:cubicBezTo>
                    <a:pt x="2" y="1"/>
                    <a:pt x="4" y="0"/>
                    <a:pt x="6" y="0"/>
                  </a:cubicBezTo>
                  <a:cubicBezTo>
                    <a:pt x="8" y="0"/>
                    <a:pt x="10" y="2"/>
                    <a:pt x="10" y="4"/>
                  </a:cubicBezTo>
                  <a:cubicBezTo>
                    <a:pt x="9" y="13"/>
                    <a:pt x="9" y="13"/>
                    <a:pt x="9" y="13"/>
                  </a:cubicBezTo>
                  <a:cubicBezTo>
                    <a:pt x="8" y="15"/>
                    <a:pt x="7" y="17"/>
                    <a:pt x="5"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稻壳儿榴莲果果"/>
            <p:cNvSpPr>
              <a:spLocks noEditPoints="1"/>
            </p:cNvSpPr>
            <p:nvPr/>
          </p:nvSpPr>
          <p:spPr bwMode="auto">
            <a:xfrm>
              <a:off x="-1587" y="350838"/>
              <a:ext cx="312738" cy="449263"/>
            </a:xfrm>
            <a:custGeom>
              <a:avLst/>
              <a:gdLst>
                <a:gd name="T0" fmla="*/ 66 w 92"/>
                <a:gd name="T1" fmla="*/ 16 h 132"/>
                <a:gd name="T2" fmla="*/ 76 w 92"/>
                <a:gd name="T3" fmla="*/ 30 h 132"/>
                <a:gd name="T4" fmla="*/ 76 w 92"/>
                <a:gd name="T5" fmla="*/ 102 h 132"/>
                <a:gd name="T6" fmla="*/ 66 w 92"/>
                <a:gd name="T7" fmla="*/ 116 h 132"/>
                <a:gd name="T8" fmla="*/ 32 w 92"/>
                <a:gd name="T9" fmla="*/ 116 h 132"/>
                <a:gd name="T10" fmla="*/ 16 w 92"/>
                <a:gd name="T11" fmla="*/ 102 h 132"/>
                <a:gd name="T12" fmla="*/ 16 w 92"/>
                <a:gd name="T13" fmla="*/ 30 h 132"/>
                <a:gd name="T14" fmla="*/ 32 w 92"/>
                <a:gd name="T15" fmla="*/ 16 h 132"/>
                <a:gd name="T16" fmla="*/ 64 w 92"/>
                <a:gd name="T17" fmla="*/ 16 h 132"/>
                <a:gd name="T18" fmla="*/ 66 w 92"/>
                <a:gd name="T19" fmla="*/ 0 h 132"/>
                <a:gd name="T20" fmla="*/ 32 w 92"/>
                <a:gd name="T21" fmla="*/ 0 h 132"/>
                <a:gd name="T22" fmla="*/ 0 w 92"/>
                <a:gd name="T23" fmla="*/ 30 h 132"/>
                <a:gd name="T24" fmla="*/ 0 w 92"/>
                <a:gd name="T25" fmla="*/ 102 h 132"/>
                <a:gd name="T26" fmla="*/ 32 w 92"/>
                <a:gd name="T27" fmla="*/ 132 h 132"/>
                <a:gd name="T28" fmla="*/ 66 w 92"/>
                <a:gd name="T29" fmla="*/ 132 h 132"/>
                <a:gd name="T30" fmla="*/ 92 w 92"/>
                <a:gd name="T31" fmla="*/ 102 h 132"/>
                <a:gd name="T32" fmla="*/ 92 w 92"/>
                <a:gd name="T33" fmla="*/ 30 h 132"/>
                <a:gd name="T34" fmla="*/ 66 w 92"/>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32">
                  <a:moveTo>
                    <a:pt x="66" y="16"/>
                  </a:moveTo>
                  <a:cubicBezTo>
                    <a:pt x="73" y="16"/>
                    <a:pt x="76" y="23"/>
                    <a:pt x="76" y="30"/>
                  </a:cubicBezTo>
                  <a:cubicBezTo>
                    <a:pt x="76" y="102"/>
                    <a:pt x="76" y="102"/>
                    <a:pt x="76" y="102"/>
                  </a:cubicBezTo>
                  <a:cubicBezTo>
                    <a:pt x="76" y="110"/>
                    <a:pt x="73" y="116"/>
                    <a:pt x="66" y="116"/>
                  </a:cubicBezTo>
                  <a:cubicBezTo>
                    <a:pt x="32" y="116"/>
                    <a:pt x="32" y="116"/>
                    <a:pt x="32" y="116"/>
                  </a:cubicBezTo>
                  <a:cubicBezTo>
                    <a:pt x="24" y="116"/>
                    <a:pt x="16" y="110"/>
                    <a:pt x="16" y="102"/>
                  </a:cubicBezTo>
                  <a:cubicBezTo>
                    <a:pt x="16" y="30"/>
                    <a:pt x="16" y="30"/>
                    <a:pt x="16" y="30"/>
                  </a:cubicBezTo>
                  <a:cubicBezTo>
                    <a:pt x="16" y="23"/>
                    <a:pt x="24" y="16"/>
                    <a:pt x="32" y="16"/>
                  </a:cubicBezTo>
                  <a:cubicBezTo>
                    <a:pt x="64" y="16"/>
                    <a:pt x="64" y="16"/>
                    <a:pt x="64" y="16"/>
                  </a:cubicBezTo>
                  <a:moveTo>
                    <a:pt x="66" y="0"/>
                  </a:moveTo>
                  <a:cubicBezTo>
                    <a:pt x="32" y="0"/>
                    <a:pt x="32" y="0"/>
                    <a:pt x="32" y="0"/>
                  </a:cubicBezTo>
                  <a:cubicBezTo>
                    <a:pt x="15" y="0"/>
                    <a:pt x="0" y="14"/>
                    <a:pt x="0" y="30"/>
                  </a:cubicBezTo>
                  <a:cubicBezTo>
                    <a:pt x="0" y="102"/>
                    <a:pt x="0" y="102"/>
                    <a:pt x="0" y="102"/>
                  </a:cubicBezTo>
                  <a:cubicBezTo>
                    <a:pt x="0" y="119"/>
                    <a:pt x="15" y="132"/>
                    <a:pt x="32" y="132"/>
                  </a:cubicBezTo>
                  <a:cubicBezTo>
                    <a:pt x="66" y="132"/>
                    <a:pt x="66" y="132"/>
                    <a:pt x="66" y="132"/>
                  </a:cubicBezTo>
                  <a:cubicBezTo>
                    <a:pt x="78" y="132"/>
                    <a:pt x="92" y="124"/>
                    <a:pt x="92" y="102"/>
                  </a:cubicBezTo>
                  <a:cubicBezTo>
                    <a:pt x="92" y="30"/>
                    <a:pt x="92" y="30"/>
                    <a:pt x="92" y="30"/>
                  </a:cubicBezTo>
                  <a:cubicBezTo>
                    <a:pt x="92" y="8"/>
                    <a:pt x="78" y="0"/>
                    <a:pt x="6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稻壳儿榴莲果果"/>
            <p:cNvSpPr>
              <a:spLocks/>
            </p:cNvSpPr>
            <p:nvPr/>
          </p:nvSpPr>
          <p:spPr bwMode="auto">
            <a:xfrm>
              <a:off x="106363" y="623888"/>
              <a:ext cx="109538" cy="134938"/>
            </a:xfrm>
            <a:custGeom>
              <a:avLst/>
              <a:gdLst>
                <a:gd name="T0" fmla="*/ 28 w 32"/>
                <a:gd name="T1" fmla="*/ 40 h 40"/>
                <a:gd name="T2" fmla="*/ 24 w 32"/>
                <a:gd name="T3" fmla="*/ 36 h 40"/>
                <a:gd name="T4" fmla="*/ 24 w 32"/>
                <a:gd name="T5" fmla="*/ 14 h 40"/>
                <a:gd name="T6" fmla="*/ 16 w 32"/>
                <a:gd name="T7" fmla="*/ 8 h 40"/>
                <a:gd name="T8" fmla="*/ 8 w 32"/>
                <a:gd name="T9" fmla="*/ 14 h 40"/>
                <a:gd name="T10" fmla="*/ 8 w 32"/>
                <a:gd name="T11" fmla="*/ 36 h 40"/>
                <a:gd name="T12" fmla="*/ 4 w 32"/>
                <a:gd name="T13" fmla="*/ 40 h 40"/>
                <a:gd name="T14" fmla="*/ 0 w 32"/>
                <a:gd name="T15" fmla="*/ 36 h 40"/>
                <a:gd name="T16" fmla="*/ 0 w 32"/>
                <a:gd name="T17" fmla="*/ 14 h 40"/>
                <a:gd name="T18" fmla="*/ 16 w 32"/>
                <a:gd name="T19" fmla="*/ 0 h 40"/>
                <a:gd name="T20" fmla="*/ 32 w 32"/>
                <a:gd name="T21" fmla="*/ 14 h 40"/>
                <a:gd name="T22" fmla="*/ 32 w 32"/>
                <a:gd name="T23" fmla="*/ 36 h 40"/>
                <a:gd name="T24" fmla="*/ 28 w 32"/>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0">
                  <a:moveTo>
                    <a:pt x="28" y="40"/>
                  </a:moveTo>
                  <a:cubicBezTo>
                    <a:pt x="26" y="40"/>
                    <a:pt x="24" y="38"/>
                    <a:pt x="24" y="36"/>
                  </a:cubicBezTo>
                  <a:cubicBezTo>
                    <a:pt x="24" y="14"/>
                    <a:pt x="24" y="14"/>
                    <a:pt x="24" y="14"/>
                  </a:cubicBezTo>
                  <a:cubicBezTo>
                    <a:pt x="24" y="11"/>
                    <a:pt x="20" y="8"/>
                    <a:pt x="16" y="8"/>
                  </a:cubicBezTo>
                  <a:cubicBezTo>
                    <a:pt x="12" y="8"/>
                    <a:pt x="8" y="11"/>
                    <a:pt x="8" y="14"/>
                  </a:cubicBezTo>
                  <a:cubicBezTo>
                    <a:pt x="8" y="36"/>
                    <a:pt x="8" y="36"/>
                    <a:pt x="8" y="36"/>
                  </a:cubicBezTo>
                  <a:cubicBezTo>
                    <a:pt x="8" y="38"/>
                    <a:pt x="6" y="40"/>
                    <a:pt x="4" y="40"/>
                  </a:cubicBezTo>
                  <a:cubicBezTo>
                    <a:pt x="2" y="40"/>
                    <a:pt x="0" y="38"/>
                    <a:pt x="0" y="36"/>
                  </a:cubicBezTo>
                  <a:cubicBezTo>
                    <a:pt x="0" y="14"/>
                    <a:pt x="0" y="14"/>
                    <a:pt x="0" y="14"/>
                  </a:cubicBezTo>
                  <a:cubicBezTo>
                    <a:pt x="0" y="7"/>
                    <a:pt x="7" y="0"/>
                    <a:pt x="16" y="0"/>
                  </a:cubicBezTo>
                  <a:cubicBezTo>
                    <a:pt x="25" y="0"/>
                    <a:pt x="32" y="7"/>
                    <a:pt x="32" y="14"/>
                  </a:cubicBezTo>
                  <a:cubicBezTo>
                    <a:pt x="32" y="36"/>
                    <a:pt x="32" y="36"/>
                    <a:pt x="32" y="36"/>
                  </a:cubicBezTo>
                  <a:cubicBezTo>
                    <a:pt x="32" y="38"/>
                    <a:pt x="30" y="40"/>
                    <a:pt x="28"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稻壳儿榴莲果果"/>
            <p:cNvSpPr>
              <a:spLocks/>
            </p:cNvSpPr>
            <p:nvPr/>
          </p:nvSpPr>
          <p:spPr bwMode="auto">
            <a:xfrm>
              <a:off x="147638" y="677863"/>
              <a:ext cx="26988" cy="53975"/>
            </a:xfrm>
            <a:custGeom>
              <a:avLst/>
              <a:gdLst>
                <a:gd name="T0" fmla="*/ 4 w 8"/>
                <a:gd name="T1" fmla="*/ 16 h 16"/>
                <a:gd name="T2" fmla="*/ 0 w 8"/>
                <a:gd name="T3" fmla="*/ 12 h 16"/>
                <a:gd name="T4" fmla="*/ 0 w 8"/>
                <a:gd name="T5" fmla="*/ 4 h 16"/>
                <a:gd name="T6" fmla="*/ 4 w 8"/>
                <a:gd name="T7" fmla="*/ 0 h 16"/>
                <a:gd name="T8" fmla="*/ 8 w 8"/>
                <a:gd name="T9" fmla="*/ 4 h 16"/>
                <a:gd name="T10" fmla="*/ 8 w 8"/>
                <a:gd name="T11" fmla="*/ 12 h 16"/>
                <a:gd name="T12" fmla="*/ 4 w 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16"/>
                  </a:moveTo>
                  <a:cubicBezTo>
                    <a:pt x="2" y="16"/>
                    <a:pt x="0" y="14"/>
                    <a:pt x="0" y="12"/>
                  </a:cubicBezTo>
                  <a:cubicBezTo>
                    <a:pt x="0" y="4"/>
                    <a:pt x="0" y="4"/>
                    <a:pt x="0" y="4"/>
                  </a:cubicBezTo>
                  <a:cubicBezTo>
                    <a:pt x="0" y="2"/>
                    <a:pt x="2" y="0"/>
                    <a:pt x="4" y="0"/>
                  </a:cubicBezTo>
                  <a:cubicBezTo>
                    <a:pt x="6" y="0"/>
                    <a:pt x="8" y="2"/>
                    <a:pt x="8" y="4"/>
                  </a:cubicBezTo>
                  <a:cubicBezTo>
                    <a:pt x="8" y="12"/>
                    <a:pt x="8" y="12"/>
                    <a:pt x="8" y="12"/>
                  </a:cubicBezTo>
                  <a:cubicBezTo>
                    <a:pt x="8" y="14"/>
                    <a:pt x="6" y="16"/>
                    <a:pt x="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稻壳儿榴莲果果"/>
          <p:cNvGrpSpPr/>
          <p:nvPr/>
        </p:nvGrpSpPr>
        <p:grpSpPr>
          <a:xfrm>
            <a:off x="7295203" y="2584218"/>
            <a:ext cx="388440" cy="366427"/>
            <a:chOff x="3719513" y="36513"/>
            <a:chExt cx="868363" cy="819150"/>
          </a:xfrm>
          <a:solidFill>
            <a:srgbClr val="568484"/>
          </a:solidFill>
        </p:grpSpPr>
        <p:sp>
          <p:nvSpPr>
            <p:cNvPr id="14" name="稻壳儿榴莲果果"/>
            <p:cNvSpPr>
              <a:spLocks noEditPoints="1"/>
            </p:cNvSpPr>
            <p:nvPr/>
          </p:nvSpPr>
          <p:spPr bwMode="auto">
            <a:xfrm>
              <a:off x="3719513" y="36513"/>
              <a:ext cx="868363" cy="819150"/>
            </a:xfrm>
            <a:custGeom>
              <a:avLst/>
              <a:gdLst>
                <a:gd name="T0" fmla="*/ 173 w 256"/>
                <a:gd name="T1" fmla="*/ 16 h 240"/>
                <a:gd name="T2" fmla="*/ 240 w 256"/>
                <a:gd name="T3" fmla="*/ 79 h 240"/>
                <a:gd name="T4" fmla="*/ 232 w 256"/>
                <a:gd name="T5" fmla="*/ 110 h 240"/>
                <a:gd name="T6" fmla="*/ 128 w 256"/>
                <a:gd name="T7" fmla="*/ 224 h 240"/>
                <a:gd name="T8" fmla="*/ 24 w 256"/>
                <a:gd name="T9" fmla="*/ 110 h 240"/>
                <a:gd name="T10" fmla="*/ 16 w 256"/>
                <a:gd name="T11" fmla="*/ 79 h 240"/>
                <a:gd name="T12" fmla="*/ 83 w 256"/>
                <a:gd name="T13" fmla="*/ 16 h 240"/>
                <a:gd name="T14" fmla="*/ 128 w 256"/>
                <a:gd name="T15" fmla="*/ 50 h 240"/>
                <a:gd name="T16" fmla="*/ 173 w 256"/>
                <a:gd name="T17" fmla="*/ 16 h 240"/>
                <a:gd name="T18" fmla="*/ 173 w 256"/>
                <a:gd name="T19" fmla="*/ 0 h 240"/>
                <a:gd name="T20" fmla="*/ 128 w 256"/>
                <a:gd name="T21" fmla="*/ 20 h 240"/>
                <a:gd name="T22" fmla="*/ 83 w 256"/>
                <a:gd name="T23" fmla="*/ 0 h 240"/>
                <a:gd name="T24" fmla="*/ 0 w 256"/>
                <a:gd name="T25" fmla="*/ 79 h 240"/>
                <a:gd name="T26" fmla="*/ 11 w 256"/>
                <a:gd name="T27" fmla="*/ 119 h 240"/>
                <a:gd name="T28" fmla="*/ 117 w 256"/>
                <a:gd name="T29" fmla="*/ 236 h 240"/>
                <a:gd name="T30" fmla="*/ 128 w 256"/>
                <a:gd name="T31" fmla="*/ 240 h 240"/>
                <a:gd name="T32" fmla="*/ 139 w 256"/>
                <a:gd name="T33" fmla="*/ 236 h 240"/>
                <a:gd name="T34" fmla="*/ 245 w 256"/>
                <a:gd name="T35" fmla="*/ 119 h 240"/>
                <a:gd name="T36" fmla="*/ 256 w 256"/>
                <a:gd name="T37" fmla="*/ 79 h 240"/>
                <a:gd name="T38" fmla="*/ 173 w 256"/>
                <a:gd name="T3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6" h="240">
                  <a:moveTo>
                    <a:pt x="173" y="16"/>
                  </a:moveTo>
                  <a:cubicBezTo>
                    <a:pt x="210" y="16"/>
                    <a:pt x="240" y="45"/>
                    <a:pt x="240" y="79"/>
                  </a:cubicBezTo>
                  <a:cubicBezTo>
                    <a:pt x="240" y="89"/>
                    <a:pt x="237" y="103"/>
                    <a:pt x="232" y="110"/>
                  </a:cubicBezTo>
                  <a:cubicBezTo>
                    <a:pt x="208" y="144"/>
                    <a:pt x="128" y="224"/>
                    <a:pt x="128" y="224"/>
                  </a:cubicBezTo>
                  <a:cubicBezTo>
                    <a:pt x="128" y="224"/>
                    <a:pt x="48" y="144"/>
                    <a:pt x="24" y="110"/>
                  </a:cubicBezTo>
                  <a:cubicBezTo>
                    <a:pt x="19" y="103"/>
                    <a:pt x="16" y="89"/>
                    <a:pt x="16" y="79"/>
                  </a:cubicBezTo>
                  <a:cubicBezTo>
                    <a:pt x="16" y="45"/>
                    <a:pt x="46" y="16"/>
                    <a:pt x="83" y="16"/>
                  </a:cubicBezTo>
                  <a:cubicBezTo>
                    <a:pt x="109" y="16"/>
                    <a:pt x="117" y="30"/>
                    <a:pt x="128" y="50"/>
                  </a:cubicBezTo>
                  <a:cubicBezTo>
                    <a:pt x="139" y="30"/>
                    <a:pt x="147" y="16"/>
                    <a:pt x="173" y="16"/>
                  </a:cubicBezTo>
                  <a:moveTo>
                    <a:pt x="173" y="0"/>
                  </a:moveTo>
                  <a:cubicBezTo>
                    <a:pt x="150" y="0"/>
                    <a:pt x="137" y="9"/>
                    <a:pt x="128" y="20"/>
                  </a:cubicBezTo>
                  <a:cubicBezTo>
                    <a:pt x="118" y="9"/>
                    <a:pt x="105" y="0"/>
                    <a:pt x="83" y="0"/>
                  </a:cubicBezTo>
                  <a:cubicBezTo>
                    <a:pt x="37" y="0"/>
                    <a:pt x="0" y="36"/>
                    <a:pt x="0" y="79"/>
                  </a:cubicBezTo>
                  <a:cubicBezTo>
                    <a:pt x="0" y="91"/>
                    <a:pt x="3" y="109"/>
                    <a:pt x="11" y="119"/>
                  </a:cubicBezTo>
                  <a:cubicBezTo>
                    <a:pt x="35" y="154"/>
                    <a:pt x="113" y="232"/>
                    <a:pt x="117" y="236"/>
                  </a:cubicBezTo>
                  <a:cubicBezTo>
                    <a:pt x="120" y="239"/>
                    <a:pt x="124" y="240"/>
                    <a:pt x="128" y="240"/>
                  </a:cubicBezTo>
                  <a:cubicBezTo>
                    <a:pt x="132" y="240"/>
                    <a:pt x="136" y="239"/>
                    <a:pt x="139" y="236"/>
                  </a:cubicBezTo>
                  <a:cubicBezTo>
                    <a:pt x="143" y="232"/>
                    <a:pt x="220" y="154"/>
                    <a:pt x="245" y="119"/>
                  </a:cubicBezTo>
                  <a:cubicBezTo>
                    <a:pt x="253" y="109"/>
                    <a:pt x="256" y="91"/>
                    <a:pt x="256" y="79"/>
                  </a:cubicBezTo>
                  <a:cubicBezTo>
                    <a:pt x="256" y="36"/>
                    <a:pt x="219" y="0"/>
                    <a:pt x="17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稻壳儿榴莲果果"/>
            <p:cNvSpPr>
              <a:spLocks noEditPoints="1"/>
            </p:cNvSpPr>
            <p:nvPr/>
          </p:nvSpPr>
          <p:spPr bwMode="auto">
            <a:xfrm>
              <a:off x="4271963" y="146050"/>
              <a:ext cx="193675" cy="354013"/>
            </a:xfrm>
            <a:custGeom>
              <a:avLst/>
              <a:gdLst>
                <a:gd name="T0" fmla="*/ 25 w 57"/>
                <a:gd name="T1" fmla="*/ 104 h 104"/>
                <a:gd name="T2" fmla="*/ 22 w 57"/>
                <a:gd name="T3" fmla="*/ 103 h 104"/>
                <a:gd name="T4" fmla="*/ 22 w 57"/>
                <a:gd name="T5" fmla="*/ 97 h 104"/>
                <a:gd name="T6" fmla="*/ 44 w 57"/>
                <a:gd name="T7" fmla="*/ 71 h 104"/>
                <a:gd name="T8" fmla="*/ 49 w 57"/>
                <a:gd name="T9" fmla="*/ 51 h 104"/>
                <a:gd name="T10" fmla="*/ 39 w 57"/>
                <a:gd name="T11" fmla="*/ 24 h 104"/>
                <a:gd name="T12" fmla="*/ 39 w 57"/>
                <a:gd name="T13" fmla="*/ 19 h 104"/>
                <a:gd name="T14" fmla="*/ 45 w 57"/>
                <a:gd name="T15" fmla="*/ 19 h 104"/>
                <a:gd name="T16" fmla="*/ 57 w 57"/>
                <a:gd name="T17" fmla="*/ 51 h 104"/>
                <a:gd name="T18" fmla="*/ 50 w 57"/>
                <a:gd name="T19" fmla="*/ 75 h 104"/>
                <a:gd name="T20" fmla="*/ 28 w 57"/>
                <a:gd name="T21" fmla="*/ 102 h 104"/>
                <a:gd name="T22" fmla="*/ 25 w 57"/>
                <a:gd name="T23" fmla="*/ 104 h 104"/>
                <a:gd name="T24" fmla="*/ 25 w 57"/>
                <a:gd name="T25" fmla="*/ 13 h 104"/>
                <a:gd name="T26" fmla="*/ 24 w 57"/>
                <a:gd name="T27" fmla="*/ 13 h 104"/>
                <a:gd name="T28" fmla="*/ 4 w 57"/>
                <a:gd name="T29" fmla="*/ 8 h 104"/>
                <a:gd name="T30" fmla="*/ 0 w 57"/>
                <a:gd name="T31" fmla="*/ 4 h 104"/>
                <a:gd name="T32" fmla="*/ 4 w 57"/>
                <a:gd name="T33" fmla="*/ 0 h 104"/>
                <a:gd name="T34" fmla="*/ 27 w 57"/>
                <a:gd name="T35" fmla="*/ 5 h 104"/>
                <a:gd name="T36" fmla="*/ 29 w 57"/>
                <a:gd name="T37" fmla="*/ 11 h 104"/>
                <a:gd name="T38" fmla="*/ 25 w 57"/>
                <a:gd name="T39"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 h="104">
                  <a:moveTo>
                    <a:pt x="25" y="104"/>
                  </a:moveTo>
                  <a:cubicBezTo>
                    <a:pt x="24" y="104"/>
                    <a:pt x="23" y="103"/>
                    <a:pt x="22" y="103"/>
                  </a:cubicBezTo>
                  <a:cubicBezTo>
                    <a:pt x="20" y="101"/>
                    <a:pt x="20" y="99"/>
                    <a:pt x="22" y="97"/>
                  </a:cubicBezTo>
                  <a:cubicBezTo>
                    <a:pt x="32" y="86"/>
                    <a:pt x="39" y="77"/>
                    <a:pt x="44" y="71"/>
                  </a:cubicBezTo>
                  <a:cubicBezTo>
                    <a:pt x="47" y="66"/>
                    <a:pt x="49" y="57"/>
                    <a:pt x="49" y="51"/>
                  </a:cubicBezTo>
                  <a:cubicBezTo>
                    <a:pt x="49" y="41"/>
                    <a:pt x="45" y="32"/>
                    <a:pt x="39" y="24"/>
                  </a:cubicBezTo>
                  <a:cubicBezTo>
                    <a:pt x="38" y="23"/>
                    <a:pt x="38" y="20"/>
                    <a:pt x="39" y="19"/>
                  </a:cubicBezTo>
                  <a:cubicBezTo>
                    <a:pt x="41" y="17"/>
                    <a:pt x="44" y="17"/>
                    <a:pt x="45" y="19"/>
                  </a:cubicBezTo>
                  <a:cubicBezTo>
                    <a:pt x="53" y="28"/>
                    <a:pt x="57" y="39"/>
                    <a:pt x="57" y="51"/>
                  </a:cubicBezTo>
                  <a:cubicBezTo>
                    <a:pt x="57" y="58"/>
                    <a:pt x="55" y="69"/>
                    <a:pt x="50" y="75"/>
                  </a:cubicBezTo>
                  <a:cubicBezTo>
                    <a:pt x="46" y="82"/>
                    <a:pt x="38" y="91"/>
                    <a:pt x="28" y="102"/>
                  </a:cubicBezTo>
                  <a:cubicBezTo>
                    <a:pt x="27" y="103"/>
                    <a:pt x="26" y="104"/>
                    <a:pt x="25" y="104"/>
                  </a:cubicBezTo>
                  <a:close/>
                  <a:moveTo>
                    <a:pt x="25" y="13"/>
                  </a:moveTo>
                  <a:cubicBezTo>
                    <a:pt x="25" y="13"/>
                    <a:pt x="24" y="13"/>
                    <a:pt x="24" y="13"/>
                  </a:cubicBezTo>
                  <a:cubicBezTo>
                    <a:pt x="17" y="10"/>
                    <a:pt x="11" y="8"/>
                    <a:pt x="4" y="8"/>
                  </a:cubicBezTo>
                  <a:cubicBezTo>
                    <a:pt x="1" y="8"/>
                    <a:pt x="0" y="7"/>
                    <a:pt x="0" y="4"/>
                  </a:cubicBezTo>
                  <a:cubicBezTo>
                    <a:pt x="0" y="2"/>
                    <a:pt x="1" y="0"/>
                    <a:pt x="4" y="0"/>
                  </a:cubicBezTo>
                  <a:cubicBezTo>
                    <a:pt x="12" y="0"/>
                    <a:pt x="20" y="2"/>
                    <a:pt x="27" y="5"/>
                  </a:cubicBezTo>
                  <a:cubicBezTo>
                    <a:pt x="29" y="6"/>
                    <a:pt x="30" y="9"/>
                    <a:pt x="29" y="11"/>
                  </a:cubicBezTo>
                  <a:cubicBezTo>
                    <a:pt x="28" y="12"/>
                    <a:pt x="27" y="13"/>
                    <a:pt x="25"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0" name="稻壳儿榴莲果果"/>
          <p:cNvGrpSpPr/>
          <p:nvPr/>
        </p:nvGrpSpPr>
        <p:grpSpPr>
          <a:xfrm>
            <a:off x="7295202" y="4567823"/>
            <a:ext cx="320623" cy="417573"/>
            <a:chOff x="11255376" y="0"/>
            <a:chExt cx="666750" cy="868363"/>
          </a:xfrm>
          <a:solidFill>
            <a:srgbClr val="FD7A7D"/>
          </a:solidFill>
        </p:grpSpPr>
        <p:sp>
          <p:nvSpPr>
            <p:cNvPr id="21" name="稻壳儿榴莲果果"/>
            <p:cNvSpPr>
              <a:spLocks noEditPoints="1"/>
            </p:cNvSpPr>
            <p:nvPr/>
          </p:nvSpPr>
          <p:spPr bwMode="auto">
            <a:xfrm>
              <a:off x="11255376" y="0"/>
              <a:ext cx="666750" cy="666750"/>
            </a:xfrm>
            <a:custGeom>
              <a:avLst/>
              <a:gdLst>
                <a:gd name="T0" fmla="*/ 98 w 196"/>
                <a:gd name="T1" fmla="*/ 16 h 196"/>
                <a:gd name="T2" fmla="*/ 180 w 196"/>
                <a:gd name="T3" fmla="*/ 98 h 196"/>
                <a:gd name="T4" fmla="*/ 98 w 196"/>
                <a:gd name="T5" fmla="*/ 180 h 196"/>
                <a:gd name="T6" fmla="*/ 16 w 196"/>
                <a:gd name="T7" fmla="*/ 98 h 196"/>
                <a:gd name="T8" fmla="*/ 98 w 196"/>
                <a:gd name="T9" fmla="*/ 16 h 196"/>
                <a:gd name="T10" fmla="*/ 98 w 196"/>
                <a:gd name="T11" fmla="*/ 0 h 196"/>
                <a:gd name="T12" fmla="*/ 0 w 196"/>
                <a:gd name="T13" fmla="*/ 98 h 196"/>
                <a:gd name="T14" fmla="*/ 98 w 196"/>
                <a:gd name="T15" fmla="*/ 196 h 196"/>
                <a:gd name="T16" fmla="*/ 196 w 196"/>
                <a:gd name="T17" fmla="*/ 98 h 196"/>
                <a:gd name="T18" fmla="*/ 98 w 196"/>
                <a:gd name="T1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196">
                  <a:moveTo>
                    <a:pt x="98" y="16"/>
                  </a:moveTo>
                  <a:cubicBezTo>
                    <a:pt x="143" y="16"/>
                    <a:pt x="180" y="53"/>
                    <a:pt x="180" y="98"/>
                  </a:cubicBezTo>
                  <a:cubicBezTo>
                    <a:pt x="180" y="143"/>
                    <a:pt x="143" y="180"/>
                    <a:pt x="98" y="180"/>
                  </a:cubicBezTo>
                  <a:cubicBezTo>
                    <a:pt x="52" y="180"/>
                    <a:pt x="16" y="143"/>
                    <a:pt x="16" y="98"/>
                  </a:cubicBezTo>
                  <a:cubicBezTo>
                    <a:pt x="16" y="53"/>
                    <a:pt x="52" y="16"/>
                    <a:pt x="98" y="16"/>
                  </a:cubicBezTo>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稻壳儿榴莲果果"/>
            <p:cNvSpPr>
              <a:spLocks/>
            </p:cNvSpPr>
            <p:nvPr/>
          </p:nvSpPr>
          <p:spPr bwMode="auto">
            <a:xfrm>
              <a:off x="11531601" y="115888"/>
              <a:ext cx="39688" cy="26988"/>
            </a:xfrm>
            <a:custGeom>
              <a:avLst/>
              <a:gdLst>
                <a:gd name="T0" fmla="*/ 4 w 12"/>
                <a:gd name="T1" fmla="*/ 8 h 8"/>
                <a:gd name="T2" fmla="*/ 0 w 12"/>
                <a:gd name="T3" fmla="*/ 4 h 8"/>
                <a:gd name="T4" fmla="*/ 3 w 12"/>
                <a:gd name="T5" fmla="*/ 0 h 8"/>
                <a:gd name="T6" fmla="*/ 8 w 12"/>
                <a:gd name="T7" fmla="*/ 0 h 8"/>
                <a:gd name="T8" fmla="*/ 12 w 12"/>
                <a:gd name="T9" fmla="*/ 4 h 8"/>
                <a:gd name="T10" fmla="*/ 8 w 12"/>
                <a:gd name="T11" fmla="*/ 8 h 8"/>
                <a:gd name="T12" fmla="*/ 4 w 12"/>
                <a:gd name="T13" fmla="*/ 8 h 8"/>
                <a:gd name="T14" fmla="*/ 4 w 1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4" y="8"/>
                  </a:moveTo>
                  <a:cubicBezTo>
                    <a:pt x="2" y="8"/>
                    <a:pt x="0" y="6"/>
                    <a:pt x="0" y="4"/>
                  </a:cubicBezTo>
                  <a:cubicBezTo>
                    <a:pt x="0" y="2"/>
                    <a:pt x="1" y="0"/>
                    <a:pt x="3" y="0"/>
                  </a:cubicBezTo>
                  <a:cubicBezTo>
                    <a:pt x="5" y="0"/>
                    <a:pt x="7" y="0"/>
                    <a:pt x="8" y="0"/>
                  </a:cubicBezTo>
                  <a:cubicBezTo>
                    <a:pt x="10" y="0"/>
                    <a:pt x="12" y="1"/>
                    <a:pt x="12" y="4"/>
                  </a:cubicBezTo>
                  <a:cubicBezTo>
                    <a:pt x="12" y="6"/>
                    <a:pt x="10" y="8"/>
                    <a:pt x="8" y="8"/>
                  </a:cubicBezTo>
                  <a:cubicBezTo>
                    <a:pt x="7" y="8"/>
                    <a:pt x="5" y="8"/>
                    <a:pt x="4" y="8"/>
                  </a:cubicBezTo>
                  <a:cubicBezTo>
                    <a:pt x="4"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稻壳儿榴莲果果"/>
            <p:cNvSpPr>
              <a:spLocks/>
            </p:cNvSpPr>
            <p:nvPr/>
          </p:nvSpPr>
          <p:spPr bwMode="auto">
            <a:xfrm>
              <a:off x="11368088" y="128588"/>
              <a:ext cx="131763" cy="187325"/>
            </a:xfrm>
            <a:custGeom>
              <a:avLst/>
              <a:gdLst>
                <a:gd name="T0" fmla="*/ 4 w 39"/>
                <a:gd name="T1" fmla="*/ 55 h 55"/>
                <a:gd name="T2" fmla="*/ 0 w 39"/>
                <a:gd name="T3" fmla="*/ 51 h 55"/>
                <a:gd name="T4" fmla="*/ 33 w 39"/>
                <a:gd name="T5" fmla="*/ 1 h 55"/>
                <a:gd name="T6" fmla="*/ 38 w 39"/>
                <a:gd name="T7" fmla="*/ 3 h 55"/>
                <a:gd name="T8" fmla="*/ 36 w 39"/>
                <a:gd name="T9" fmla="*/ 8 h 55"/>
                <a:gd name="T10" fmla="*/ 8 w 39"/>
                <a:gd name="T11" fmla="*/ 51 h 55"/>
                <a:gd name="T12" fmla="*/ 4 w 39"/>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39" h="55">
                  <a:moveTo>
                    <a:pt x="4" y="55"/>
                  </a:moveTo>
                  <a:cubicBezTo>
                    <a:pt x="2" y="55"/>
                    <a:pt x="0" y="54"/>
                    <a:pt x="0" y="51"/>
                  </a:cubicBezTo>
                  <a:cubicBezTo>
                    <a:pt x="0" y="30"/>
                    <a:pt x="13" y="10"/>
                    <a:pt x="33" y="1"/>
                  </a:cubicBezTo>
                  <a:cubicBezTo>
                    <a:pt x="35" y="0"/>
                    <a:pt x="37" y="1"/>
                    <a:pt x="38" y="3"/>
                  </a:cubicBezTo>
                  <a:cubicBezTo>
                    <a:pt x="39" y="5"/>
                    <a:pt x="38" y="7"/>
                    <a:pt x="36" y="8"/>
                  </a:cubicBezTo>
                  <a:cubicBezTo>
                    <a:pt x="19" y="16"/>
                    <a:pt x="8" y="33"/>
                    <a:pt x="8" y="51"/>
                  </a:cubicBezTo>
                  <a:cubicBezTo>
                    <a:pt x="8" y="54"/>
                    <a:pt x="6" y="55"/>
                    <a:pt x="4"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稻壳儿榴莲果果"/>
            <p:cNvSpPr>
              <a:spLocks/>
            </p:cNvSpPr>
            <p:nvPr/>
          </p:nvSpPr>
          <p:spPr bwMode="auto">
            <a:xfrm>
              <a:off x="11428413" y="592138"/>
              <a:ext cx="306388" cy="263525"/>
            </a:xfrm>
            <a:custGeom>
              <a:avLst/>
              <a:gdLst>
                <a:gd name="T0" fmla="*/ 69 w 90"/>
                <a:gd name="T1" fmla="*/ 77 h 77"/>
                <a:gd name="T2" fmla="*/ 21 w 90"/>
                <a:gd name="T3" fmla="*/ 77 h 77"/>
                <a:gd name="T4" fmla="*/ 13 w 90"/>
                <a:gd name="T5" fmla="*/ 71 h 77"/>
                <a:gd name="T6" fmla="*/ 1 w 90"/>
                <a:gd name="T7" fmla="*/ 12 h 77"/>
                <a:gd name="T8" fmla="*/ 7 w 90"/>
                <a:gd name="T9" fmla="*/ 2 h 77"/>
                <a:gd name="T10" fmla="*/ 17 w 90"/>
                <a:gd name="T11" fmla="*/ 9 h 77"/>
                <a:gd name="T12" fmla="*/ 27 w 90"/>
                <a:gd name="T13" fmla="*/ 61 h 77"/>
                <a:gd name="T14" fmla="*/ 63 w 90"/>
                <a:gd name="T15" fmla="*/ 61 h 77"/>
                <a:gd name="T16" fmla="*/ 73 w 90"/>
                <a:gd name="T17" fmla="*/ 7 h 77"/>
                <a:gd name="T18" fmla="*/ 82 w 90"/>
                <a:gd name="T19" fmla="*/ 1 h 77"/>
                <a:gd name="T20" fmla="*/ 89 w 90"/>
                <a:gd name="T21" fmla="*/ 10 h 77"/>
                <a:gd name="T22" fmla="*/ 77 w 90"/>
                <a:gd name="T23" fmla="*/ 71 h 77"/>
                <a:gd name="T24" fmla="*/ 69 w 90"/>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7">
                  <a:moveTo>
                    <a:pt x="69" y="77"/>
                  </a:moveTo>
                  <a:cubicBezTo>
                    <a:pt x="21" y="77"/>
                    <a:pt x="21" y="77"/>
                    <a:pt x="21" y="77"/>
                  </a:cubicBezTo>
                  <a:cubicBezTo>
                    <a:pt x="17" y="77"/>
                    <a:pt x="13" y="74"/>
                    <a:pt x="13" y="71"/>
                  </a:cubicBezTo>
                  <a:cubicBezTo>
                    <a:pt x="1" y="12"/>
                    <a:pt x="1" y="12"/>
                    <a:pt x="1" y="12"/>
                  </a:cubicBezTo>
                  <a:cubicBezTo>
                    <a:pt x="0" y="8"/>
                    <a:pt x="3" y="3"/>
                    <a:pt x="7" y="2"/>
                  </a:cubicBezTo>
                  <a:cubicBezTo>
                    <a:pt x="12" y="2"/>
                    <a:pt x="16" y="4"/>
                    <a:pt x="17" y="9"/>
                  </a:cubicBezTo>
                  <a:cubicBezTo>
                    <a:pt x="27" y="61"/>
                    <a:pt x="27" y="61"/>
                    <a:pt x="27" y="61"/>
                  </a:cubicBezTo>
                  <a:cubicBezTo>
                    <a:pt x="63" y="61"/>
                    <a:pt x="63" y="61"/>
                    <a:pt x="63" y="61"/>
                  </a:cubicBezTo>
                  <a:cubicBezTo>
                    <a:pt x="73" y="7"/>
                    <a:pt x="73" y="7"/>
                    <a:pt x="73" y="7"/>
                  </a:cubicBezTo>
                  <a:cubicBezTo>
                    <a:pt x="74" y="3"/>
                    <a:pt x="78" y="0"/>
                    <a:pt x="82" y="1"/>
                  </a:cubicBezTo>
                  <a:cubicBezTo>
                    <a:pt x="87" y="2"/>
                    <a:pt x="90" y="6"/>
                    <a:pt x="89" y="10"/>
                  </a:cubicBezTo>
                  <a:cubicBezTo>
                    <a:pt x="77" y="71"/>
                    <a:pt x="77" y="71"/>
                    <a:pt x="77" y="71"/>
                  </a:cubicBezTo>
                  <a:cubicBezTo>
                    <a:pt x="77" y="74"/>
                    <a:pt x="73" y="77"/>
                    <a:pt x="69"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稻壳儿榴莲果果"/>
            <p:cNvSpPr>
              <a:spLocks/>
            </p:cNvSpPr>
            <p:nvPr/>
          </p:nvSpPr>
          <p:spPr bwMode="auto">
            <a:xfrm>
              <a:off x="11541126" y="814388"/>
              <a:ext cx="80963" cy="53975"/>
            </a:xfrm>
            <a:custGeom>
              <a:avLst/>
              <a:gdLst>
                <a:gd name="T0" fmla="*/ 16 w 24"/>
                <a:gd name="T1" fmla="*/ 16 h 16"/>
                <a:gd name="T2" fmla="*/ 8 w 24"/>
                <a:gd name="T3" fmla="*/ 16 h 16"/>
                <a:gd name="T4" fmla="*/ 0 w 24"/>
                <a:gd name="T5" fmla="*/ 8 h 16"/>
                <a:gd name="T6" fmla="*/ 8 w 24"/>
                <a:gd name="T7" fmla="*/ 0 h 16"/>
                <a:gd name="T8" fmla="*/ 16 w 24"/>
                <a:gd name="T9" fmla="*/ 0 h 16"/>
                <a:gd name="T10" fmla="*/ 24 w 24"/>
                <a:gd name="T11" fmla="*/ 8 h 16"/>
                <a:gd name="T12" fmla="*/ 16 w 2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16"/>
                  </a:moveTo>
                  <a:cubicBezTo>
                    <a:pt x="8" y="16"/>
                    <a:pt x="8" y="16"/>
                    <a:pt x="8" y="16"/>
                  </a:cubicBezTo>
                  <a:cubicBezTo>
                    <a:pt x="4" y="16"/>
                    <a:pt x="0" y="12"/>
                    <a:pt x="0" y="8"/>
                  </a:cubicBezTo>
                  <a:cubicBezTo>
                    <a:pt x="0" y="4"/>
                    <a:pt x="4" y="0"/>
                    <a:pt x="8" y="0"/>
                  </a:cubicBezTo>
                  <a:cubicBezTo>
                    <a:pt x="16" y="0"/>
                    <a:pt x="16" y="0"/>
                    <a:pt x="16" y="0"/>
                  </a:cubicBezTo>
                  <a:cubicBezTo>
                    <a:pt x="20" y="0"/>
                    <a:pt x="24" y="4"/>
                    <a:pt x="24" y="8"/>
                  </a:cubicBezTo>
                  <a:cubicBezTo>
                    <a:pt x="24" y="12"/>
                    <a:pt x="20" y="16"/>
                    <a:pt x="16"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稻壳儿榴莲果果"/>
            <p:cNvSpPr>
              <a:spLocks/>
            </p:cNvSpPr>
            <p:nvPr/>
          </p:nvSpPr>
          <p:spPr bwMode="auto">
            <a:xfrm>
              <a:off x="11514138" y="687388"/>
              <a:ext cx="125413" cy="41275"/>
            </a:xfrm>
            <a:custGeom>
              <a:avLst/>
              <a:gdLst>
                <a:gd name="T0" fmla="*/ 33 w 37"/>
                <a:gd name="T1" fmla="*/ 12 h 12"/>
                <a:gd name="T2" fmla="*/ 33 w 37"/>
                <a:gd name="T3" fmla="*/ 12 h 12"/>
                <a:gd name="T4" fmla="*/ 3 w 37"/>
                <a:gd name="T5" fmla="*/ 9 h 12"/>
                <a:gd name="T6" fmla="*/ 0 w 37"/>
                <a:gd name="T7" fmla="*/ 4 h 12"/>
                <a:gd name="T8" fmla="*/ 4 w 37"/>
                <a:gd name="T9" fmla="*/ 1 h 12"/>
                <a:gd name="T10" fmla="*/ 34 w 37"/>
                <a:gd name="T11" fmla="*/ 4 h 12"/>
                <a:gd name="T12" fmla="*/ 37 w 37"/>
                <a:gd name="T13" fmla="*/ 9 h 12"/>
                <a:gd name="T14" fmla="*/ 33 w 3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2">
                  <a:moveTo>
                    <a:pt x="33" y="12"/>
                  </a:moveTo>
                  <a:cubicBezTo>
                    <a:pt x="33" y="12"/>
                    <a:pt x="33" y="12"/>
                    <a:pt x="33" y="12"/>
                  </a:cubicBezTo>
                  <a:cubicBezTo>
                    <a:pt x="3" y="9"/>
                    <a:pt x="3" y="9"/>
                    <a:pt x="3" y="9"/>
                  </a:cubicBezTo>
                  <a:cubicBezTo>
                    <a:pt x="1" y="8"/>
                    <a:pt x="0" y="6"/>
                    <a:pt x="0" y="4"/>
                  </a:cubicBezTo>
                  <a:cubicBezTo>
                    <a:pt x="0" y="2"/>
                    <a:pt x="2" y="0"/>
                    <a:pt x="4" y="1"/>
                  </a:cubicBezTo>
                  <a:cubicBezTo>
                    <a:pt x="34" y="4"/>
                    <a:pt x="34" y="4"/>
                    <a:pt x="34" y="4"/>
                  </a:cubicBezTo>
                  <a:cubicBezTo>
                    <a:pt x="36" y="5"/>
                    <a:pt x="37" y="7"/>
                    <a:pt x="37" y="9"/>
                  </a:cubicBezTo>
                  <a:cubicBezTo>
                    <a:pt x="37" y="11"/>
                    <a:pt x="35" y="12"/>
                    <a:pt x="33"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稻壳儿榴莲果果"/>
            <p:cNvSpPr>
              <a:spLocks/>
            </p:cNvSpPr>
            <p:nvPr/>
          </p:nvSpPr>
          <p:spPr bwMode="auto">
            <a:xfrm>
              <a:off x="11520488" y="746125"/>
              <a:ext cx="112713" cy="36513"/>
            </a:xfrm>
            <a:custGeom>
              <a:avLst/>
              <a:gdLst>
                <a:gd name="T0" fmla="*/ 29 w 33"/>
                <a:gd name="T1" fmla="*/ 11 h 11"/>
                <a:gd name="T2" fmla="*/ 29 w 33"/>
                <a:gd name="T3" fmla="*/ 11 h 11"/>
                <a:gd name="T4" fmla="*/ 4 w 33"/>
                <a:gd name="T5" fmla="*/ 8 h 11"/>
                <a:gd name="T6" fmla="*/ 1 w 33"/>
                <a:gd name="T7" fmla="*/ 3 h 11"/>
                <a:gd name="T8" fmla="*/ 5 w 33"/>
                <a:gd name="T9" fmla="*/ 0 h 11"/>
                <a:gd name="T10" fmla="*/ 30 w 33"/>
                <a:gd name="T11" fmla="*/ 3 h 11"/>
                <a:gd name="T12" fmla="*/ 33 w 33"/>
                <a:gd name="T13" fmla="*/ 7 h 11"/>
                <a:gd name="T14" fmla="*/ 29 w 3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
                  <a:moveTo>
                    <a:pt x="29" y="11"/>
                  </a:moveTo>
                  <a:cubicBezTo>
                    <a:pt x="29" y="11"/>
                    <a:pt x="29" y="11"/>
                    <a:pt x="29" y="11"/>
                  </a:cubicBezTo>
                  <a:cubicBezTo>
                    <a:pt x="4" y="8"/>
                    <a:pt x="4" y="8"/>
                    <a:pt x="4" y="8"/>
                  </a:cubicBezTo>
                  <a:cubicBezTo>
                    <a:pt x="2" y="8"/>
                    <a:pt x="0" y="6"/>
                    <a:pt x="1" y="3"/>
                  </a:cubicBezTo>
                  <a:cubicBezTo>
                    <a:pt x="1" y="1"/>
                    <a:pt x="3" y="0"/>
                    <a:pt x="5" y="0"/>
                  </a:cubicBezTo>
                  <a:cubicBezTo>
                    <a:pt x="30" y="3"/>
                    <a:pt x="30" y="3"/>
                    <a:pt x="30" y="3"/>
                  </a:cubicBezTo>
                  <a:cubicBezTo>
                    <a:pt x="32" y="3"/>
                    <a:pt x="33" y="5"/>
                    <a:pt x="33" y="7"/>
                  </a:cubicBezTo>
                  <a:cubicBezTo>
                    <a:pt x="33" y="9"/>
                    <a:pt x="31" y="11"/>
                    <a:pt x="29"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稻壳儿榴莲果果"/>
            <p:cNvSpPr>
              <a:spLocks/>
            </p:cNvSpPr>
            <p:nvPr/>
          </p:nvSpPr>
          <p:spPr bwMode="auto">
            <a:xfrm>
              <a:off x="11476038" y="381000"/>
              <a:ext cx="74613" cy="246063"/>
            </a:xfrm>
            <a:custGeom>
              <a:avLst/>
              <a:gdLst>
                <a:gd name="T0" fmla="*/ 17 w 22"/>
                <a:gd name="T1" fmla="*/ 72 h 72"/>
                <a:gd name="T2" fmla="*/ 13 w 22"/>
                <a:gd name="T3" fmla="*/ 68 h 72"/>
                <a:gd name="T4" fmla="*/ 0 w 22"/>
                <a:gd name="T5" fmla="*/ 5 h 72"/>
                <a:gd name="T6" fmla="*/ 3 w 22"/>
                <a:gd name="T7" fmla="*/ 1 h 72"/>
                <a:gd name="T8" fmla="*/ 8 w 22"/>
                <a:gd name="T9" fmla="*/ 4 h 72"/>
                <a:gd name="T10" fmla="*/ 21 w 22"/>
                <a:gd name="T11" fmla="*/ 67 h 72"/>
                <a:gd name="T12" fmla="*/ 18 w 22"/>
                <a:gd name="T13" fmla="*/ 72 h 72"/>
                <a:gd name="T14" fmla="*/ 17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17" y="72"/>
                  </a:moveTo>
                  <a:cubicBezTo>
                    <a:pt x="15" y="72"/>
                    <a:pt x="14" y="70"/>
                    <a:pt x="13" y="68"/>
                  </a:cubicBezTo>
                  <a:cubicBezTo>
                    <a:pt x="0" y="5"/>
                    <a:pt x="0" y="5"/>
                    <a:pt x="0" y="5"/>
                  </a:cubicBezTo>
                  <a:cubicBezTo>
                    <a:pt x="0" y="3"/>
                    <a:pt x="1" y="1"/>
                    <a:pt x="3" y="1"/>
                  </a:cubicBezTo>
                  <a:cubicBezTo>
                    <a:pt x="5" y="0"/>
                    <a:pt x="8" y="2"/>
                    <a:pt x="8" y="4"/>
                  </a:cubicBezTo>
                  <a:cubicBezTo>
                    <a:pt x="21" y="67"/>
                    <a:pt x="21" y="67"/>
                    <a:pt x="21" y="67"/>
                  </a:cubicBezTo>
                  <a:cubicBezTo>
                    <a:pt x="22" y="69"/>
                    <a:pt x="20" y="71"/>
                    <a:pt x="18" y="72"/>
                  </a:cubicBezTo>
                  <a:cubicBezTo>
                    <a:pt x="18" y="72"/>
                    <a:pt x="18" y="72"/>
                    <a:pt x="17"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稻壳儿榴莲果果"/>
            <p:cNvSpPr>
              <a:spLocks/>
            </p:cNvSpPr>
            <p:nvPr/>
          </p:nvSpPr>
          <p:spPr bwMode="auto">
            <a:xfrm>
              <a:off x="11626851" y="381000"/>
              <a:ext cx="74613" cy="246063"/>
            </a:xfrm>
            <a:custGeom>
              <a:avLst/>
              <a:gdLst>
                <a:gd name="T0" fmla="*/ 4 w 22"/>
                <a:gd name="T1" fmla="*/ 72 h 72"/>
                <a:gd name="T2" fmla="*/ 3 w 22"/>
                <a:gd name="T3" fmla="*/ 72 h 72"/>
                <a:gd name="T4" fmla="*/ 0 w 22"/>
                <a:gd name="T5" fmla="*/ 67 h 72"/>
                <a:gd name="T6" fmla="*/ 13 w 22"/>
                <a:gd name="T7" fmla="*/ 4 h 72"/>
                <a:gd name="T8" fmla="*/ 18 w 22"/>
                <a:gd name="T9" fmla="*/ 1 h 72"/>
                <a:gd name="T10" fmla="*/ 21 w 22"/>
                <a:gd name="T11" fmla="*/ 5 h 72"/>
                <a:gd name="T12" fmla="*/ 8 w 22"/>
                <a:gd name="T13" fmla="*/ 68 h 72"/>
                <a:gd name="T14" fmla="*/ 4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4" y="72"/>
                  </a:moveTo>
                  <a:cubicBezTo>
                    <a:pt x="4" y="72"/>
                    <a:pt x="4" y="72"/>
                    <a:pt x="3" y="72"/>
                  </a:cubicBezTo>
                  <a:cubicBezTo>
                    <a:pt x="1" y="71"/>
                    <a:pt x="0" y="69"/>
                    <a:pt x="0" y="67"/>
                  </a:cubicBezTo>
                  <a:cubicBezTo>
                    <a:pt x="13" y="4"/>
                    <a:pt x="13" y="4"/>
                    <a:pt x="13" y="4"/>
                  </a:cubicBezTo>
                  <a:cubicBezTo>
                    <a:pt x="14" y="2"/>
                    <a:pt x="16" y="0"/>
                    <a:pt x="18" y="1"/>
                  </a:cubicBezTo>
                  <a:cubicBezTo>
                    <a:pt x="20" y="1"/>
                    <a:pt x="22" y="3"/>
                    <a:pt x="21" y="5"/>
                  </a:cubicBezTo>
                  <a:cubicBezTo>
                    <a:pt x="8" y="68"/>
                    <a:pt x="8" y="68"/>
                    <a:pt x="8" y="68"/>
                  </a:cubicBezTo>
                  <a:cubicBezTo>
                    <a:pt x="8" y="70"/>
                    <a:pt x="6" y="72"/>
                    <a:pt x="4"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稻壳儿榴莲果果"/>
            <p:cNvSpPr>
              <a:spLocks/>
            </p:cNvSpPr>
            <p:nvPr/>
          </p:nvSpPr>
          <p:spPr bwMode="auto">
            <a:xfrm>
              <a:off x="11480801" y="368300"/>
              <a:ext cx="212725" cy="57150"/>
            </a:xfrm>
            <a:custGeom>
              <a:avLst/>
              <a:gdLst>
                <a:gd name="T0" fmla="*/ 46 w 63"/>
                <a:gd name="T1" fmla="*/ 17 h 17"/>
                <a:gd name="T2" fmla="*/ 38 w 63"/>
                <a:gd name="T3" fmla="*/ 11 h 17"/>
                <a:gd name="T4" fmla="*/ 38 w 63"/>
                <a:gd name="T5" fmla="*/ 10 h 17"/>
                <a:gd name="T6" fmla="*/ 37 w 63"/>
                <a:gd name="T7" fmla="*/ 10 h 17"/>
                <a:gd name="T8" fmla="*/ 37 w 63"/>
                <a:gd name="T9" fmla="*/ 10 h 17"/>
                <a:gd name="T10" fmla="*/ 36 w 63"/>
                <a:gd name="T11" fmla="*/ 11 h 17"/>
                <a:gd name="T12" fmla="*/ 36 w 63"/>
                <a:gd name="T13" fmla="*/ 11 h 17"/>
                <a:gd name="T14" fmla="*/ 36 w 63"/>
                <a:gd name="T15" fmla="*/ 11 h 17"/>
                <a:gd name="T16" fmla="*/ 28 w 63"/>
                <a:gd name="T17" fmla="*/ 17 h 17"/>
                <a:gd name="T18" fmla="*/ 20 w 63"/>
                <a:gd name="T19" fmla="*/ 11 h 17"/>
                <a:gd name="T20" fmla="*/ 19 w 63"/>
                <a:gd name="T21" fmla="*/ 10 h 17"/>
                <a:gd name="T22" fmla="*/ 19 w 63"/>
                <a:gd name="T23" fmla="*/ 10 h 17"/>
                <a:gd name="T24" fmla="*/ 18 w 63"/>
                <a:gd name="T25" fmla="*/ 10 h 17"/>
                <a:gd name="T26" fmla="*/ 18 w 63"/>
                <a:gd name="T27" fmla="*/ 11 h 17"/>
                <a:gd name="T28" fmla="*/ 10 w 63"/>
                <a:gd name="T29" fmla="*/ 17 h 17"/>
                <a:gd name="T30" fmla="*/ 1 w 63"/>
                <a:gd name="T31" fmla="*/ 10 h 17"/>
                <a:gd name="T32" fmla="*/ 0 w 63"/>
                <a:gd name="T33" fmla="*/ 8 h 17"/>
                <a:gd name="T34" fmla="*/ 4 w 63"/>
                <a:gd name="T35" fmla="*/ 4 h 17"/>
                <a:gd name="T36" fmla="*/ 8 w 63"/>
                <a:gd name="T37" fmla="*/ 7 h 17"/>
                <a:gd name="T38" fmla="*/ 10 w 63"/>
                <a:gd name="T39" fmla="*/ 9 h 17"/>
                <a:gd name="T40" fmla="*/ 11 w 63"/>
                <a:gd name="T41" fmla="*/ 7 h 17"/>
                <a:gd name="T42" fmla="*/ 12 w 63"/>
                <a:gd name="T43" fmla="*/ 5 h 17"/>
                <a:gd name="T44" fmla="*/ 19 w 63"/>
                <a:gd name="T45" fmla="*/ 1 h 17"/>
                <a:gd name="T46" fmla="*/ 25 w 63"/>
                <a:gd name="T47" fmla="*/ 5 h 17"/>
                <a:gd name="T48" fmla="*/ 27 w 63"/>
                <a:gd name="T49" fmla="*/ 7 h 17"/>
                <a:gd name="T50" fmla="*/ 28 w 63"/>
                <a:gd name="T51" fmla="*/ 9 h 17"/>
                <a:gd name="T52" fmla="*/ 29 w 63"/>
                <a:gd name="T53" fmla="*/ 8 h 17"/>
                <a:gd name="T54" fmla="*/ 29 w 63"/>
                <a:gd name="T55" fmla="*/ 8 h 17"/>
                <a:gd name="T56" fmla="*/ 29 w 63"/>
                <a:gd name="T57" fmla="*/ 8 h 17"/>
                <a:gd name="T58" fmla="*/ 29 w 63"/>
                <a:gd name="T59" fmla="*/ 7 h 17"/>
                <a:gd name="T60" fmla="*/ 31 w 63"/>
                <a:gd name="T61" fmla="*/ 5 h 17"/>
                <a:gd name="T62" fmla="*/ 37 w 63"/>
                <a:gd name="T63" fmla="*/ 1 h 17"/>
                <a:gd name="T64" fmla="*/ 44 w 63"/>
                <a:gd name="T65" fmla="*/ 5 h 17"/>
                <a:gd name="T66" fmla="*/ 45 w 63"/>
                <a:gd name="T67" fmla="*/ 7 h 17"/>
                <a:gd name="T68" fmla="*/ 46 w 63"/>
                <a:gd name="T69" fmla="*/ 9 h 17"/>
                <a:gd name="T70" fmla="*/ 48 w 63"/>
                <a:gd name="T71" fmla="*/ 7 h 17"/>
                <a:gd name="T72" fmla="*/ 49 w 63"/>
                <a:gd name="T73" fmla="*/ 5 h 17"/>
                <a:gd name="T74" fmla="*/ 62 w 63"/>
                <a:gd name="T75" fmla="*/ 5 h 17"/>
                <a:gd name="T76" fmla="*/ 63 w 63"/>
                <a:gd name="T77" fmla="*/ 8 h 17"/>
                <a:gd name="T78" fmla="*/ 60 w 63"/>
                <a:gd name="T79" fmla="*/ 12 h 17"/>
                <a:gd name="T80" fmla="*/ 59 w 63"/>
                <a:gd name="T81" fmla="*/ 12 h 17"/>
                <a:gd name="T82" fmla="*/ 56 w 63"/>
                <a:gd name="T83" fmla="*/ 10 h 17"/>
                <a:gd name="T84" fmla="*/ 55 w 63"/>
                <a:gd name="T85" fmla="*/ 10 h 17"/>
                <a:gd name="T86" fmla="*/ 55 w 63"/>
                <a:gd name="T87" fmla="*/ 10 h 17"/>
                <a:gd name="T88" fmla="*/ 55 w 63"/>
                <a:gd name="T89" fmla="*/ 11 h 17"/>
                <a:gd name="T90" fmla="*/ 46 w 63"/>
                <a:gd name="T9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17">
                  <a:moveTo>
                    <a:pt x="46" y="17"/>
                  </a:moveTo>
                  <a:cubicBezTo>
                    <a:pt x="43" y="17"/>
                    <a:pt x="40" y="15"/>
                    <a:pt x="38" y="11"/>
                  </a:cubicBezTo>
                  <a:cubicBezTo>
                    <a:pt x="38" y="11"/>
                    <a:pt x="38" y="10"/>
                    <a:pt x="38" y="10"/>
                  </a:cubicBezTo>
                  <a:cubicBezTo>
                    <a:pt x="37" y="10"/>
                    <a:pt x="37" y="10"/>
                    <a:pt x="37" y="10"/>
                  </a:cubicBezTo>
                  <a:cubicBezTo>
                    <a:pt x="37" y="10"/>
                    <a:pt x="37" y="10"/>
                    <a:pt x="37" y="10"/>
                  </a:cubicBezTo>
                  <a:cubicBezTo>
                    <a:pt x="37" y="10"/>
                    <a:pt x="37" y="11"/>
                    <a:pt x="36" y="11"/>
                  </a:cubicBezTo>
                  <a:cubicBezTo>
                    <a:pt x="36" y="11"/>
                    <a:pt x="36" y="11"/>
                    <a:pt x="36" y="11"/>
                  </a:cubicBezTo>
                  <a:cubicBezTo>
                    <a:pt x="36" y="11"/>
                    <a:pt x="36" y="11"/>
                    <a:pt x="36" y="11"/>
                  </a:cubicBezTo>
                  <a:cubicBezTo>
                    <a:pt x="33" y="17"/>
                    <a:pt x="30" y="17"/>
                    <a:pt x="28" y="17"/>
                  </a:cubicBezTo>
                  <a:cubicBezTo>
                    <a:pt x="25" y="17"/>
                    <a:pt x="22" y="15"/>
                    <a:pt x="20" y="11"/>
                  </a:cubicBezTo>
                  <a:cubicBezTo>
                    <a:pt x="20" y="11"/>
                    <a:pt x="19" y="10"/>
                    <a:pt x="19" y="10"/>
                  </a:cubicBezTo>
                  <a:cubicBezTo>
                    <a:pt x="19" y="10"/>
                    <a:pt x="19" y="10"/>
                    <a:pt x="19" y="10"/>
                  </a:cubicBezTo>
                  <a:cubicBezTo>
                    <a:pt x="19" y="10"/>
                    <a:pt x="18" y="10"/>
                    <a:pt x="18" y="10"/>
                  </a:cubicBezTo>
                  <a:cubicBezTo>
                    <a:pt x="18" y="10"/>
                    <a:pt x="18" y="11"/>
                    <a:pt x="18" y="11"/>
                  </a:cubicBezTo>
                  <a:cubicBezTo>
                    <a:pt x="16" y="15"/>
                    <a:pt x="13" y="17"/>
                    <a:pt x="10" y="17"/>
                  </a:cubicBezTo>
                  <a:cubicBezTo>
                    <a:pt x="6" y="17"/>
                    <a:pt x="3" y="15"/>
                    <a:pt x="1" y="10"/>
                  </a:cubicBezTo>
                  <a:cubicBezTo>
                    <a:pt x="1" y="10"/>
                    <a:pt x="0" y="9"/>
                    <a:pt x="0" y="8"/>
                  </a:cubicBezTo>
                  <a:cubicBezTo>
                    <a:pt x="0" y="6"/>
                    <a:pt x="2" y="4"/>
                    <a:pt x="4" y="4"/>
                  </a:cubicBezTo>
                  <a:cubicBezTo>
                    <a:pt x="6" y="4"/>
                    <a:pt x="8" y="5"/>
                    <a:pt x="8" y="7"/>
                  </a:cubicBezTo>
                  <a:cubicBezTo>
                    <a:pt x="9" y="8"/>
                    <a:pt x="9" y="9"/>
                    <a:pt x="10" y="9"/>
                  </a:cubicBezTo>
                  <a:cubicBezTo>
                    <a:pt x="10" y="9"/>
                    <a:pt x="10" y="8"/>
                    <a:pt x="11" y="7"/>
                  </a:cubicBezTo>
                  <a:cubicBezTo>
                    <a:pt x="11" y="6"/>
                    <a:pt x="12" y="5"/>
                    <a:pt x="12" y="5"/>
                  </a:cubicBezTo>
                  <a:cubicBezTo>
                    <a:pt x="15" y="2"/>
                    <a:pt x="17" y="1"/>
                    <a:pt x="19" y="1"/>
                  </a:cubicBezTo>
                  <a:cubicBezTo>
                    <a:pt x="21" y="1"/>
                    <a:pt x="24" y="3"/>
                    <a:pt x="25" y="5"/>
                  </a:cubicBezTo>
                  <a:cubicBezTo>
                    <a:pt x="26" y="6"/>
                    <a:pt x="26" y="6"/>
                    <a:pt x="27" y="7"/>
                  </a:cubicBezTo>
                  <a:cubicBezTo>
                    <a:pt x="27" y="8"/>
                    <a:pt x="28" y="9"/>
                    <a:pt x="28" y="9"/>
                  </a:cubicBezTo>
                  <a:cubicBezTo>
                    <a:pt x="28" y="9"/>
                    <a:pt x="29" y="9"/>
                    <a:pt x="29" y="8"/>
                  </a:cubicBezTo>
                  <a:cubicBezTo>
                    <a:pt x="29" y="8"/>
                    <a:pt x="29" y="8"/>
                    <a:pt x="29" y="8"/>
                  </a:cubicBezTo>
                  <a:cubicBezTo>
                    <a:pt x="29" y="8"/>
                    <a:pt x="29" y="8"/>
                    <a:pt x="29" y="8"/>
                  </a:cubicBezTo>
                  <a:cubicBezTo>
                    <a:pt x="29" y="7"/>
                    <a:pt x="29" y="7"/>
                    <a:pt x="29" y="7"/>
                  </a:cubicBezTo>
                  <a:cubicBezTo>
                    <a:pt x="30" y="6"/>
                    <a:pt x="30" y="6"/>
                    <a:pt x="31" y="5"/>
                  </a:cubicBezTo>
                  <a:cubicBezTo>
                    <a:pt x="33" y="2"/>
                    <a:pt x="36" y="1"/>
                    <a:pt x="37" y="1"/>
                  </a:cubicBezTo>
                  <a:cubicBezTo>
                    <a:pt x="39" y="1"/>
                    <a:pt x="41" y="2"/>
                    <a:pt x="44" y="5"/>
                  </a:cubicBezTo>
                  <a:cubicBezTo>
                    <a:pt x="44" y="6"/>
                    <a:pt x="45" y="6"/>
                    <a:pt x="45" y="7"/>
                  </a:cubicBezTo>
                  <a:cubicBezTo>
                    <a:pt x="45" y="8"/>
                    <a:pt x="46" y="9"/>
                    <a:pt x="46" y="9"/>
                  </a:cubicBezTo>
                  <a:cubicBezTo>
                    <a:pt x="47" y="9"/>
                    <a:pt x="47" y="8"/>
                    <a:pt x="48" y="7"/>
                  </a:cubicBezTo>
                  <a:cubicBezTo>
                    <a:pt x="48" y="6"/>
                    <a:pt x="48" y="5"/>
                    <a:pt x="49" y="5"/>
                  </a:cubicBezTo>
                  <a:cubicBezTo>
                    <a:pt x="53" y="0"/>
                    <a:pt x="59" y="0"/>
                    <a:pt x="62" y="5"/>
                  </a:cubicBezTo>
                  <a:cubicBezTo>
                    <a:pt x="63" y="6"/>
                    <a:pt x="63" y="7"/>
                    <a:pt x="63" y="8"/>
                  </a:cubicBezTo>
                  <a:cubicBezTo>
                    <a:pt x="63" y="10"/>
                    <a:pt x="62" y="12"/>
                    <a:pt x="60" y="12"/>
                  </a:cubicBezTo>
                  <a:cubicBezTo>
                    <a:pt x="59" y="12"/>
                    <a:pt x="59" y="12"/>
                    <a:pt x="59" y="12"/>
                  </a:cubicBezTo>
                  <a:cubicBezTo>
                    <a:pt x="58" y="12"/>
                    <a:pt x="57" y="11"/>
                    <a:pt x="56" y="10"/>
                  </a:cubicBezTo>
                  <a:cubicBezTo>
                    <a:pt x="56" y="10"/>
                    <a:pt x="56" y="10"/>
                    <a:pt x="55" y="10"/>
                  </a:cubicBezTo>
                  <a:cubicBezTo>
                    <a:pt x="55" y="10"/>
                    <a:pt x="55" y="10"/>
                    <a:pt x="55" y="10"/>
                  </a:cubicBezTo>
                  <a:cubicBezTo>
                    <a:pt x="55" y="10"/>
                    <a:pt x="55" y="11"/>
                    <a:pt x="55" y="11"/>
                  </a:cubicBezTo>
                  <a:cubicBezTo>
                    <a:pt x="53" y="15"/>
                    <a:pt x="50" y="17"/>
                    <a:pt x="46"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3" name="稻壳儿榴莲果果"/>
          <p:cNvSpPr/>
          <p:nvPr/>
        </p:nvSpPr>
        <p:spPr>
          <a:xfrm>
            <a:off x="1127342" y="2718877"/>
            <a:ext cx="4408618" cy="1246495"/>
          </a:xfrm>
          <a:prstGeom prst="rect">
            <a:avLst/>
          </a:prstGeom>
        </p:spPr>
        <p:txBody>
          <a:bodyPr wrap="square">
            <a:spAutoFit/>
          </a:bodyPr>
          <a:lstStyle/>
          <a:p>
            <a:pPr>
              <a:lnSpc>
                <a:spcPct val="150000"/>
              </a:lnSpc>
            </a:pPr>
            <a:r>
              <a:rPr lang="en-US" altLang="zh-CN" sz="1000" dirty="0">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Cum sociis natoque penatibus et magnis dis parturient montes, nascetur ridiculus mus. Nam nec lorem eu elit pulvinar rutrum. Quisque quis velit lacinia ipsum rhoncus pulvinar ac quis leo. Ut congue eget ante sed </a:t>
            </a:r>
            <a:r>
              <a:rPr lang="en-US" altLang="zh-CN" sz="1000" dirty="0" smtClean="0">
                <a:latin typeface="Roboto" panose="02000000000000000000" pitchFamily="2" charset="0"/>
                <a:ea typeface="Roboto" panose="02000000000000000000" pitchFamily="2" charset="0"/>
                <a:cs typeface="Open Sans" panose="020B0606030504020204" pitchFamily="34" charset="0"/>
              </a:rPr>
              <a:t>hendrerit</a:t>
            </a:r>
            <a:endParaRPr lang="en-US" altLang="zh-CN" sz="1000" dirty="0">
              <a:latin typeface="Roboto" panose="02000000000000000000" pitchFamily="2" charset="0"/>
              <a:ea typeface="Roboto" panose="02000000000000000000" pitchFamily="2" charset="0"/>
              <a:cs typeface="Open Sans" panose="020B0606030504020204" pitchFamily="34" charset="0"/>
            </a:endParaRPr>
          </a:p>
        </p:txBody>
      </p:sp>
      <p:sp>
        <p:nvSpPr>
          <p:cNvPr id="35" name="稻壳儿榴莲果果"/>
          <p:cNvSpPr txBox="1"/>
          <p:nvPr/>
        </p:nvSpPr>
        <p:spPr>
          <a:xfrm>
            <a:off x="1127342" y="1115559"/>
            <a:ext cx="3359832"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请在此处</a:t>
            </a:r>
            <a:endParaRPr lang="en-US" altLang="zh-CN"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r>
              <a:rPr lang="zh-CN" altLang="en-US" sz="4800" dirty="0" smtClean="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输入关键句</a:t>
            </a:r>
          </a:p>
        </p:txBody>
      </p:sp>
      <p:sp>
        <p:nvSpPr>
          <p:cNvPr id="36" name="稻壳儿榴莲果果"/>
          <p:cNvSpPr txBox="1"/>
          <p:nvPr/>
        </p:nvSpPr>
        <p:spPr>
          <a:xfrm>
            <a:off x="7197472" y="1049537"/>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7" name="稻壳儿榴莲果果"/>
          <p:cNvSpPr/>
          <p:nvPr/>
        </p:nvSpPr>
        <p:spPr>
          <a:xfrm>
            <a:off x="7197472" y="1298131"/>
            <a:ext cx="3712698" cy="923330"/>
          </a:xfrm>
          <a:prstGeom prst="rect">
            <a:avLst/>
          </a:prstGeom>
        </p:spPr>
        <p:txBody>
          <a:bodyPr wrap="square">
            <a:spAutoFit/>
          </a:bodyPr>
          <a:lstStyle/>
          <a:p>
            <a:pPr>
              <a:lnSpc>
                <a:spcPct val="150000"/>
              </a:lnSpc>
            </a:pPr>
            <a:r>
              <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38" name="稻壳儿榴莲果果"/>
          <p:cNvSpPr txBox="1"/>
          <p:nvPr/>
        </p:nvSpPr>
        <p:spPr>
          <a:xfrm>
            <a:off x="7197472" y="3001930"/>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9" name="稻壳儿榴莲果果"/>
          <p:cNvSpPr/>
          <p:nvPr/>
        </p:nvSpPr>
        <p:spPr>
          <a:xfrm>
            <a:off x="7197472" y="3250524"/>
            <a:ext cx="3712698" cy="923330"/>
          </a:xfrm>
          <a:prstGeom prst="rect">
            <a:avLst/>
          </a:prstGeom>
        </p:spPr>
        <p:txBody>
          <a:bodyPr wrap="square">
            <a:spAutoFit/>
          </a:bodyPr>
          <a:lstStyle/>
          <a:p>
            <a:pPr>
              <a:lnSpc>
                <a:spcPct val="150000"/>
              </a:lnSpc>
            </a:pPr>
            <a:r>
              <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40" name="稻壳儿榴莲果果"/>
          <p:cNvSpPr txBox="1"/>
          <p:nvPr/>
        </p:nvSpPr>
        <p:spPr>
          <a:xfrm>
            <a:off x="7197472" y="5015439"/>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1" name="稻壳儿榴莲果果"/>
          <p:cNvSpPr/>
          <p:nvPr/>
        </p:nvSpPr>
        <p:spPr>
          <a:xfrm>
            <a:off x="7197472" y="5264033"/>
            <a:ext cx="3712698" cy="923330"/>
          </a:xfrm>
          <a:prstGeom prst="rect">
            <a:avLst/>
          </a:prstGeom>
        </p:spPr>
        <p:txBody>
          <a:bodyPr wrap="square">
            <a:spAutoFit/>
          </a:bodyPr>
          <a:lstStyle/>
          <a:p>
            <a:pPr>
              <a:lnSpc>
                <a:spcPct val="150000"/>
              </a:lnSpc>
            </a:pPr>
            <a:r>
              <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Tree>
    <p:extLst>
      <p:ext uri="{BB962C8B-B14F-4D97-AF65-F5344CB8AC3E}">
        <p14:creationId xmlns:p14="http://schemas.microsoft.com/office/powerpoint/2010/main" val="3888265420"/>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稻壳儿榴莲果果"/>
          <p:cNvCxnSpPr/>
          <p:nvPr/>
        </p:nvCxnSpPr>
        <p:spPr>
          <a:xfrm>
            <a:off x="716796" y="4043844"/>
            <a:ext cx="10585176" cy="0"/>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1503309" y="1982482"/>
            <a:ext cx="1695451" cy="2578100"/>
            <a:chOff x="1311275" y="1577975"/>
            <a:chExt cx="1695451" cy="2578100"/>
          </a:xfrm>
        </p:grpSpPr>
        <p:sp>
          <p:nvSpPr>
            <p:cNvPr id="58" name="稻壳儿榴莲果果"/>
            <p:cNvSpPr>
              <a:spLocks noChangeAspect="1" noChangeArrowheads="1" noTextEdit="1"/>
            </p:cNvSpPr>
            <p:nvPr/>
          </p:nvSpPr>
          <p:spPr bwMode="auto">
            <a:xfrm>
              <a:off x="1358900" y="1577975"/>
              <a:ext cx="160655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稻壳儿榴莲果果"/>
            <p:cNvSpPr>
              <a:spLocks/>
            </p:cNvSpPr>
            <p:nvPr/>
          </p:nvSpPr>
          <p:spPr bwMode="auto">
            <a:xfrm>
              <a:off x="1722438" y="2905125"/>
              <a:ext cx="357188" cy="1233488"/>
            </a:xfrm>
            <a:custGeom>
              <a:avLst/>
              <a:gdLst>
                <a:gd name="T0" fmla="*/ 60 w 60"/>
                <a:gd name="T1" fmla="*/ 0 h 208"/>
                <a:gd name="T2" fmla="*/ 48 w 60"/>
                <a:gd name="T3" fmla="*/ 55 h 208"/>
                <a:gd name="T4" fmla="*/ 56 w 60"/>
                <a:gd name="T5" fmla="*/ 135 h 208"/>
                <a:gd name="T6" fmla="*/ 0 w 60"/>
                <a:gd name="T7" fmla="*/ 208 h 208"/>
              </a:gdLst>
              <a:ahLst/>
              <a:cxnLst>
                <a:cxn ang="0">
                  <a:pos x="T0" y="T1"/>
                </a:cxn>
                <a:cxn ang="0">
                  <a:pos x="T2" y="T3"/>
                </a:cxn>
                <a:cxn ang="0">
                  <a:pos x="T4" y="T5"/>
                </a:cxn>
                <a:cxn ang="0">
                  <a:pos x="T6" y="T7"/>
                </a:cxn>
              </a:cxnLst>
              <a:rect l="0" t="0" r="r" b="b"/>
              <a:pathLst>
                <a:path w="60" h="208">
                  <a:moveTo>
                    <a:pt x="60" y="0"/>
                  </a:moveTo>
                  <a:cubicBezTo>
                    <a:pt x="60" y="0"/>
                    <a:pt x="60" y="34"/>
                    <a:pt x="48" y="55"/>
                  </a:cubicBezTo>
                  <a:cubicBezTo>
                    <a:pt x="36" y="76"/>
                    <a:pt x="54" y="102"/>
                    <a:pt x="56" y="135"/>
                  </a:cubicBezTo>
                  <a:cubicBezTo>
                    <a:pt x="58" y="168"/>
                    <a:pt x="17" y="200"/>
                    <a:pt x="0" y="208"/>
                  </a:cubicBezTo>
                </a:path>
              </a:pathLst>
            </a:custGeom>
            <a:noFill/>
            <a:ln w="47625" cap="rnd">
              <a:solidFill>
                <a:srgbClr val="5F15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稻壳儿榴莲果果"/>
            <p:cNvSpPr>
              <a:spLocks/>
            </p:cNvSpPr>
            <p:nvPr/>
          </p:nvSpPr>
          <p:spPr bwMode="auto">
            <a:xfrm>
              <a:off x="1382713" y="1673225"/>
              <a:ext cx="1624013" cy="1303338"/>
            </a:xfrm>
            <a:custGeom>
              <a:avLst/>
              <a:gdLst>
                <a:gd name="T0" fmla="*/ 110 w 273"/>
                <a:gd name="T1" fmla="*/ 220 h 220"/>
                <a:gd name="T2" fmla="*/ 264 w 273"/>
                <a:gd name="T3" fmla="*/ 115 h 220"/>
                <a:gd name="T4" fmla="*/ 219 w 273"/>
                <a:gd name="T5" fmla="*/ 30 h 220"/>
                <a:gd name="T6" fmla="*/ 147 w 273"/>
                <a:gd name="T7" fmla="*/ 68 h 220"/>
                <a:gd name="T8" fmla="*/ 99 w 273"/>
                <a:gd name="T9" fmla="*/ 2 h 220"/>
                <a:gd name="T10" fmla="*/ 20 w 273"/>
                <a:gd name="T11" fmla="*/ 57 h 220"/>
                <a:gd name="T12" fmla="*/ 110 w 273"/>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73" h="220">
                  <a:moveTo>
                    <a:pt x="110" y="220"/>
                  </a:moveTo>
                  <a:cubicBezTo>
                    <a:pt x="110" y="220"/>
                    <a:pt x="256" y="176"/>
                    <a:pt x="264" y="115"/>
                  </a:cubicBezTo>
                  <a:cubicBezTo>
                    <a:pt x="273" y="55"/>
                    <a:pt x="219" y="30"/>
                    <a:pt x="219" y="30"/>
                  </a:cubicBezTo>
                  <a:cubicBezTo>
                    <a:pt x="164" y="15"/>
                    <a:pt x="147" y="68"/>
                    <a:pt x="147" y="68"/>
                  </a:cubicBezTo>
                  <a:cubicBezTo>
                    <a:pt x="147" y="68"/>
                    <a:pt x="155" y="13"/>
                    <a:pt x="99" y="2"/>
                  </a:cubicBezTo>
                  <a:cubicBezTo>
                    <a:pt x="99" y="2"/>
                    <a:pt x="40" y="0"/>
                    <a:pt x="20" y="57"/>
                  </a:cubicBezTo>
                  <a:cubicBezTo>
                    <a:pt x="0" y="115"/>
                    <a:pt x="110" y="220"/>
                    <a:pt x="110" y="220"/>
                  </a:cubicBezTo>
                  <a:close/>
                </a:path>
              </a:pathLst>
            </a:custGeom>
            <a:solidFill>
              <a:srgbClr val="FD7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稻壳儿榴莲果果"/>
            <p:cNvSpPr>
              <a:spLocks/>
            </p:cNvSpPr>
            <p:nvPr/>
          </p:nvSpPr>
          <p:spPr bwMode="auto">
            <a:xfrm>
              <a:off x="1906588" y="2846388"/>
              <a:ext cx="261938" cy="201613"/>
            </a:xfrm>
            <a:custGeom>
              <a:avLst/>
              <a:gdLst>
                <a:gd name="T0" fmla="*/ 0 w 44"/>
                <a:gd name="T1" fmla="*/ 17 h 34"/>
                <a:gd name="T2" fmla="*/ 28 w 44"/>
                <a:gd name="T3" fmla="*/ 0 h 34"/>
                <a:gd name="T4" fmla="*/ 44 w 44"/>
                <a:gd name="T5" fmla="*/ 27 h 34"/>
                <a:gd name="T6" fmla="*/ 20 w 44"/>
                <a:gd name="T7" fmla="*/ 30 h 34"/>
                <a:gd name="T8" fmla="*/ 0 w 44"/>
                <a:gd name="T9" fmla="*/ 17 h 34"/>
              </a:gdLst>
              <a:ahLst/>
              <a:cxnLst>
                <a:cxn ang="0">
                  <a:pos x="T0" y="T1"/>
                </a:cxn>
                <a:cxn ang="0">
                  <a:pos x="T2" y="T3"/>
                </a:cxn>
                <a:cxn ang="0">
                  <a:pos x="T4" y="T5"/>
                </a:cxn>
                <a:cxn ang="0">
                  <a:pos x="T6" y="T7"/>
                </a:cxn>
                <a:cxn ang="0">
                  <a:pos x="T8" y="T9"/>
                </a:cxn>
              </a:cxnLst>
              <a:rect l="0" t="0" r="r" b="b"/>
              <a:pathLst>
                <a:path w="44" h="34">
                  <a:moveTo>
                    <a:pt x="0" y="17"/>
                  </a:moveTo>
                  <a:cubicBezTo>
                    <a:pt x="28" y="0"/>
                    <a:pt x="28" y="0"/>
                    <a:pt x="28" y="0"/>
                  </a:cubicBezTo>
                  <a:cubicBezTo>
                    <a:pt x="44" y="27"/>
                    <a:pt x="44" y="27"/>
                    <a:pt x="44" y="27"/>
                  </a:cubicBezTo>
                  <a:cubicBezTo>
                    <a:pt x="44" y="27"/>
                    <a:pt x="37" y="34"/>
                    <a:pt x="20" y="30"/>
                  </a:cubicBezTo>
                  <a:cubicBezTo>
                    <a:pt x="3" y="26"/>
                    <a:pt x="0" y="17"/>
                    <a:pt x="0" y="17"/>
                  </a:cubicBezTo>
                  <a:close/>
                </a:path>
              </a:pathLst>
            </a:custGeom>
            <a:solidFill>
              <a:srgbClr val="DE75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稻壳儿榴莲果果"/>
            <p:cNvSpPr>
              <a:spLocks/>
            </p:cNvSpPr>
            <p:nvPr/>
          </p:nvSpPr>
          <p:spPr bwMode="auto">
            <a:xfrm>
              <a:off x="2554288" y="2070100"/>
              <a:ext cx="185738" cy="188913"/>
            </a:xfrm>
            <a:custGeom>
              <a:avLst/>
              <a:gdLst>
                <a:gd name="T0" fmla="*/ 0 w 31"/>
                <a:gd name="T1" fmla="*/ 0 h 32"/>
                <a:gd name="T2" fmla="*/ 27 w 31"/>
                <a:gd name="T3" fmla="*/ 32 h 32"/>
              </a:gdLst>
              <a:ahLst/>
              <a:cxnLst>
                <a:cxn ang="0">
                  <a:pos x="T0" y="T1"/>
                </a:cxn>
                <a:cxn ang="0">
                  <a:pos x="T2" y="T3"/>
                </a:cxn>
              </a:cxnLst>
              <a:rect l="0" t="0" r="r" b="b"/>
              <a:pathLst>
                <a:path w="31" h="32">
                  <a:moveTo>
                    <a:pt x="0" y="0"/>
                  </a:moveTo>
                  <a:cubicBezTo>
                    <a:pt x="0" y="0"/>
                    <a:pt x="31" y="4"/>
                    <a:pt x="27" y="32"/>
                  </a:cubicBezTo>
                </a:path>
              </a:pathLst>
            </a:custGeom>
            <a:noFill/>
            <a:ln w="476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稻壳儿榴莲果果"/>
            <p:cNvSpPr>
              <a:spLocks/>
            </p:cNvSpPr>
            <p:nvPr/>
          </p:nvSpPr>
          <p:spPr bwMode="auto">
            <a:xfrm>
              <a:off x="2549525" y="2336800"/>
              <a:ext cx="147638" cy="195263"/>
            </a:xfrm>
            <a:custGeom>
              <a:avLst/>
              <a:gdLst>
                <a:gd name="T0" fmla="*/ 25 w 25"/>
                <a:gd name="T1" fmla="*/ 0 h 33"/>
                <a:gd name="T2" fmla="*/ 0 w 25"/>
                <a:gd name="T3" fmla="*/ 33 h 33"/>
              </a:gdLst>
              <a:ahLst/>
              <a:cxnLst>
                <a:cxn ang="0">
                  <a:pos x="T0" y="T1"/>
                </a:cxn>
                <a:cxn ang="0">
                  <a:pos x="T2" y="T3"/>
                </a:cxn>
              </a:cxnLst>
              <a:rect l="0" t="0" r="r" b="b"/>
              <a:pathLst>
                <a:path w="25" h="33">
                  <a:moveTo>
                    <a:pt x="25" y="0"/>
                  </a:moveTo>
                  <a:cubicBezTo>
                    <a:pt x="25" y="0"/>
                    <a:pt x="22" y="17"/>
                    <a:pt x="0" y="33"/>
                  </a:cubicBezTo>
                </a:path>
              </a:pathLst>
            </a:custGeom>
            <a:noFill/>
            <a:ln w="476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稻壳儿榴莲果果"/>
            <p:cNvSpPr>
              <a:spLocks/>
            </p:cNvSpPr>
            <p:nvPr/>
          </p:nvSpPr>
          <p:spPr bwMode="auto">
            <a:xfrm>
              <a:off x="1311275" y="1595438"/>
              <a:ext cx="1593850" cy="1381125"/>
            </a:xfrm>
            <a:custGeom>
              <a:avLst/>
              <a:gdLst>
                <a:gd name="T0" fmla="*/ 122 w 268"/>
                <a:gd name="T1" fmla="*/ 216 h 233"/>
                <a:gd name="T2" fmla="*/ 128 w 268"/>
                <a:gd name="T3" fmla="*/ 226 h 233"/>
                <a:gd name="T4" fmla="*/ 104 w 268"/>
                <a:gd name="T5" fmla="*/ 229 h 233"/>
                <a:gd name="T6" fmla="*/ 84 w 268"/>
                <a:gd name="T7" fmla="*/ 216 h 233"/>
                <a:gd name="T8" fmla="*/ 94 w 268"/>
                <a:gd name="T9" fmla="*/ 209 h 233"/>
                <a:gd name="T10" fmla="*/ 15 w 268"/>
                <a:gd name="T11" fmla="*/ 58 h 233"/>
                <a:gd name="T12" fmla="*/ 95 w 268"/>
                <a:gd name="T13" fmla="*/ 2 h 233"/>
                <a:gd name="T14" fmla="*/ 142 w 268"/>
                <a:gd name="T15" fmla="*/ 68 h 233"/>
                <a:gd name="T16" fmla="*/ 214 w 268"/>
                <a:gd name="T17" fmla="*/ 31 h 233"/>
                <a:gd name="T18" fmla="*/ 260 w 268"/>
                <a:gd name="T19" fmla="*/ 116 h 233"/>
                <a:gd name="T20" fmla="*/ 122 w 268"/>
                <a:gd name="T21" fmla="*/ 21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233">
                  <a:moveTo>
                    <a:pt x="122" y="216"/>
                  </a:moveTo>
                  <a:cubicBezTo>
                    <a:pt x="128" y="226"/>
                    <a:pt x="128" y="226"/>
                    <a:pt x="128" y="226"/>
                  </a:cubicBezTo>
                  <a:cubicBezTo>
                    <a:pt x="128" y="226"/>
                    <a:pt x="121" y="233"/>
                    <a:pt x="104" y="229"/>
                  </a:cubicBezTo>
                  <a:cubicBezTo>
                    <a:pt x="87" y="225"/>
                    <a:pt x="84" y="216"/>
                    <a:pt x="84" y="216"/>
                  </a:cubicBezTo>
                  <a:cubicBezTo>
                    <a:pt x="94" y="209"/>
                    <a:pt x="94" y="209"/>
                    <a:pt x="94" y="209"/>
                  </a:cubicBezTo>
                  <a:cubicBezTo>
                    <a:pt x="66" y="180"/>
                    <a:pt x="0" y="104"/>
                    <a:pt x="15" y="58"/>
                  </a:cubicBezTo>
                  <a:cubicBezTo>
                    <a:pt x="35" y="0"/>
                    <a:pt x="95" y="2"/>
                    <a:pt x="95" y="2"/>
                  </a:cubicBezTo>
                  <a:cubicBezTo>
                    <a:pt x="151" y="14"/>
                    <a:pt x="142" y="68"/>
                    <a:pt x="142" y="68"/>
                  </a:cubicBezTo>
                  <a:cubicBezTo>
                    <a:pt x="142" y="68"/>
                    <a:pt x="159" y="16"/>
                    <a:pt x="214" y="31"/>
                  </a:cubicBezTo>
                  <a:cubicBezTo>
                    <a:pt x="214" y="31"/>
                    <a:pt x="268" y="56"/>
                    <a:pt x="260" y="116"/>
                  </a:cubicBezTo>
                  <a:cubicBezTo>
                    <a:pt x="253" y="164"/>
                    <a:pt x="159" y="202"/>
                    <a:pt x="122" y="216"/>
                  </a:cubicBezTo>
                  <a:close/>
                </a:path>
              </a:pathLst>
            </a:custGeom>
            <a:noFill/>
            <a:ln w="47625" cap="rnd">
              <a:solidFill>
                <a:srgbClr val="5F15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稻壳儿榴莲果果"/>
          <p:cNvSpPr/>
          <p:nvPr/>
        </p:nvSpPr>
        <p:spPr>
          <a:xfrm>
            <a:off x="1456440" y="4230636"/>
            <a:ext cx="1546085" cy="432793"/>
          </a:xfrm>
          <a:prstGeom prst="roundRect">
            <a:avLst>
              <a:gd name="adj" fmla="val 50000"/>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865" b="1"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输入标题</a:t>
            </a:r>
            <a:endParaRPr lang="zh-CN" altLang="en-US" sz="1865"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92" name="稻壳儿榴莲果果"/>
          <p:cNvSpPr>
            <a:spLocks noChangeArrowheads="1"/>
          </p:cNvSpPr>
          <p:nvPr/>
        </p:nvSpPr>
        <p:spPr bwMode="auto">
          <a:xfrm>
            <a:off x="1259216" y="4783541"/>
            <a:ext cx="1940532"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grpSp>
        <p:nvGrpSpPr>
          <p:cNvPr id="66" name="组合 65"/>
          <p:cNvGrpSpPr/>
          <p:nvPr/>
        </p:nvGrpSpPr>
        <p:grpSpPr>
          <a:xfrm>
            <a:off x="4032846" y="1982482"/>
            <a:ext cx="1695451" cy="2578100"/>
            <a:chOff x="1311275" y="1577975"/>
            <a:chExt cx="1695451" cy="2578100"/>
          </a:xfrm>
        </p:grpSpPr>
        <p:sp>
          <p:nvSpPr>
            <p:cNvPr id="67" name="稻壳儿榴莲果果"/>
            <p:cNvSpPr>
              <a:spLocks noChangeAspect="1" noChangeArrowheads="1" noTextEdit="1"/>
            </p:cNvSpPr>
            <p:nvPr/>
          </p:nvSpPr>
          <p:spPr bwMode="auto">
            <a:xfrm>
              <a:off x="1358900" y="1577975"/>
              <a:ext cx="160655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稻壳儿榴莲果果"/>
            <p:cNvSpPr>
              <a:spLocks/>
            </p:cNvSpPr>
            <p:nvPr/>
          </p:nvSpPr>
          <p:spPr bwMode="auto">
            <a:xfrm>
              <a:off x="1722438" y="2905125"/>
              <a:ext cx="357188" cy="1233488"/>
            </a:xfrm>
            <a:custGeom>
              <a:avLst/>
              <a:gdLst>
                <a:gd name="T0" fmla="*/ 60 w 60"/>
                <a:gd name="T1" fmla="*/ 0 h 208"/>
                <a:gd name="T2" fmla="*/ 48 w 60"/>
                <a:gd name="T3" fmla="*/ 55 h 208"/>
                <a:gd name="T4" fmla="*/ 56 w 60"/>
                <a:gd name="T5" fmla="*/ 135 h 208"/>
                <a:gd name="T6" fmla="*/ 0 w 60"/>
                <a:gd name="T7" fmla="*/ 208 h 208"/>
              </a:gdLst>
              <a:ahLst/>
              <a:cxnLst>
                <a:cxn ang="0">
                  <a:pos x="T0" y="T1"/>
                </a:cxn>
                <a:cxn ang="0">
                  <a:pos x="T2" y="T3"/>
                </a:cxn>
                <a:cxn ang="0">
                  <a:pos x="T4" y="T5"/>
                </a:cxn>
                <a:cxn ang="0">
                  <a:pos x="T6" y="T7"/>
                </a:cxn>
              </a:cxnLst>
              <a:rect l="0" t="0" r="r" b="b"/>
              <a:pathLst>
                <a:path w="60" h="208">
                  <a:moveTo>
                    <a:pt x="60" y="0"/>
                  </a:moveTo>
                  <a:cubicBezTo>
                    <a:pt x="60" y="0"/>
                    <a:pt x="60" y="34"/>
                    <a:pt x="48" y="55"/>
                  </a:cubicBezTo>
                  <a:cubicBezTo>
                    <a:pt x="36" y="76"/>
                    <a:pt x="54" y="102"/>
                    <a:pt x="56" y="135"/>
                  </a:cubicBezTo>
                  <a:cubicBezTo>
                    <a:pt x="58" y="168"/>
                    <a:pt x="17" y="200"/>
                    <a:pt x="0" y="208"/>
                  </a:cubicBezTo>
                </a:path>
              </a:pathLst>
            </a:custGeom>
            <a:noFill/>
            <a:ln w="47625" cap="rnd">
              <a:solidFill>
                <a:srgbClr val="5F15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稻壳儿榴莲果果"/>
            <p:cNvSpPr>
              <a:spLocks/>
            </p:cNvSpPr>
            <p:nvPr/>
          </p:nvSpPr>
          <p:spPr bwMode="auto">
            <a:xfrm>
              <a:off x="1382713" y="1673225"/>
              <a:ext cx="1624013" cy="1303338"/>
            </a:xfrm>
            <a:custGeom>
              <a:avLst/>
              <a:gdLst>
                <a:gd name="T0" fmla="*/ 110 w 273"/>
                <a:gd name="T1" fmla="*/ 220 h 220"/>
                <a:gd name="T2" fmla="*/ 264 w 273"/>
                <a:gd name="T3" fmla="*/ 115 h 220"/>
                <a:gd name="T4" fmla="*/ 219 w 273"/>
                <a:gd name="T5" fmla="*/ 30 h 220"/>
                <a:gd name="T6" fmla="*/ 147 w 273"/>
                <a:gd name="T7" fmla="*/ 68 h 220"/>
                <a:gd name="T8" fmla="*/ 99 w 273"/>
                <a:gd name="T9" fmla="*/ 2 h 220"/>
                <a:gd name="T10" fmla="*/ 20 w 273"/>
                <a:gd name="T11" fmla="*/ 57 h 220"/>
                <a:gd name="T12" fmla="*/ 110 w 273"/>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73" h="220">
                  <a:moveTo>
                    <a:pt x="110" y="220"/>
                  </a:moveTo>
                  <a:cubicBezTo>
                    <a:pt x="110" y="220"/>
                    <a:pt x="256" y="176"/>
                    <a:pt x="264" y="115"/>
                  </a:cubicBezTo>
                  <a:cubicBezTo>
                    <a:pt x="273" y="55"/>
                    <a:pt x="219" y="30"/>
                    <a:pt x="219" y="30"/>
                  </a:cubicBezTo>
                  <a:cubicBezTo>
                    <a:pt x="164" y="15"/>
                    <a:pt x="147" y="68"/>
                    <a:pt x="147" y="68"/>
                  </a:cubicBezTo>
                  <a:cubicBezTo>
                    <a:pt x="147" y="68"/>
                    <a:pt x="155" y="13"/>
                    <a:pt x="99" y="2"/>
                  </a:cubicBezTo>
                  <a:cubicBezTo>
                    <a:pt x="99" y="2"/>
                    <a:pt x="40" y="0"/>
                    <a:pt x="20" y="57"/>
                  </a:cubicBezTo>
                  <a:cubicBezTo>
                    <a:pt x="0" y="115"/>
                    <a:pt x="110" y="220"/>
                    <a:pt x="110" y="220"/>
                  </a:cubicBezTo>
                  <a:close/>
                </a:path>
              </a:pathLst>
            </a:custGeom>
            <a:solidFill>
              <a:srgbClr val="56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稻壳儿榴莲果果"/>
            <p:cNvSpPr>
              <a:spLocks/>
            </p:cNvSpPr>
            <p:nvPr/>
          </p:nvSpPr>
          <p:spPr bwMode="auto">
            <a:xfrm>
              <a:off x="1906588" y="2846388"/>
              <a:ext cx="261938" cy="201613"/>
            </a:xfrm>
            <a:custGeom>
              <a:avLst/>
              <a:gdLst>
                <a:gd name="T0" fmla="*/ 0 w 44"/>
                <a:gd name="T1" fmla="*/ 17 h 34"/>
                <a:gd name="T2" fmla="*/ 28 w 44"/>
                <a:gd name="T3" fmla="*/ 0 h 34"/>
                <a:gd name="T4" fmla="*/ 44 w 44"/>
                <a:gd name="T5" fmla="*/ 27 h 34"/>
                <a:gd name="T6" fmla="*/ 20 w 44"/>
                <a:gd name="T7" fmla="*/ 30 h 34"/>
                <a:gd name="T8" fmla="*/ 0 w 44"/>
                <a:gd name="T9" fmla="*/ 17 h 34"/>
              </a:gdLst>
              <a:ahLst/>
              <a:cxnLst>
                <a:cxn ang="0">
                  <a:pos x="T0" y="T1"/>
                </a:cxn>
                <a:cxn ang="0">
                  <a:pos x="T2" y="T3"/>
                </a:cxn>
                <a:cxn ang="0">
                  <a:pos x="T4" y="T5"/>
                </a:cxn>
                <a:cxn ang="0">
                  <a:pos x="T6" y="T7"/>
                </a:cxn>
                <a:cxn ang="0">
                  <a:pos x="T8" y="T9"/>
                </a:cxn>
              </a:cxnLst>
              <a:rect l="0" t="0" r="r" b="b"/>
              <a:pathLst>
                <a:path w="44" h="34">
                  <a:moveTo>
                    <a:pt x="0" y="17"/>
                  </a:moveTo>
                  <a:cubicBezTo>
                    <a:pt x="28" y="0"/>
                    <a:pt x="28" y="0"/>
                    <a:pt x="28" y="0"/>
                  </a:cubicBezTo>
                  <a:cubicBezTo>
                    <a:pt x="44" y="27"/>
                    <a:pt x="44" y="27"/>
                    <a:pt x="44" y="27"/>
                  </a:cubicBezTo>
                  <a:cubicBezTo>
                    <a:pt x="44" y="27"/>
                    <a:pt x="37" y="34"/>
                    <a:pt x="20" y="30"/>
                  </a:cubicBezTo>
                  <a:cubicBezTo>
                    <a:pt x="3" y="26"/>
                    <a:pt x="0" y="17"/>
                    <a:pt x="0" y="17"/>
                  </a:cubicBezTo>
                  <a:close/>
                </a:path>
              </a:pathLst>
            </a:custGeom>
            <a:solidFill>
              <a:srgbClr val="476E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稻壳儿榴莲果果"/>
            <p:cNvSpPr>
              <a:spLocks/>
            </p:cNvSpPr>
            <p:nvPr/>
          </p:nvSpPr>
          <p:spPr bwMode="auto">
            <a:xfrm>
              <a:off x="2554288" y="2070100"/>
              <a:ext cx="185738" cy="188913"/>
            </a:xfrm>
            <a:custGeom>
              <a:avLst/>
              <a:gdLst>
                <a:gd name="T0" fmla="*/ 0 w 31"/>
                <a:gd name="T1" fmla="*/ 0 h 32"/>
                <a:gd name="T2" fmla="*/ 27 w 31"/>
                <a:gd name="T3" fmla="*/ 32 h 32"/>
              </a:gdLst>
              <a:ahLst/>
              <a:cxnLst>
                <a:cxn ang="0">
                  <a:pos x="T0" y="T1"/>
                </a:cxn>
                <a:cxn ang="0">
                  <a:pos x="T2" y="T3"/>
                </a:cxn>
              </a:cxnLst>
              <a:rect l="0" t="0" r="r" b="b"/>
              <a:pathLst>
                <a:path w="31" h="32">
                  <a:moveTo>
                    <a:pt x="0" y="0"/>
                  </a:moveTo>
                  <a:cubicBezTo>
                    <a:pt x="0" y="0"/>
                    <a:pt x="31" y="4"/>
                    <a:pt x="27" y="32"/>
                  </a:cubicBezTo>
                </a:path>
              </a:pathLst>
            </a:custGeom>
            <a:noFill/>
            <a:ln w="476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稻壳儿榴莲果果"/>
            <p:cNvSpPr>
              <a:spLocks/>
            </p:cNvSpPr>
            <p:nvPr/>
          </p:nvSpPr>
          <p:spPr bwMode="auto">
            <a:xfrm>
              <a:off x="2549525" y="2336800"/>
              <a:ext cx="147638" cy="195263"/>
            </a:xfrm>
            <a:custGeom>
              <a:avLst/>
              <a:gdLst>
                <a:gd name="T0" fmla="*/ 25 w 25"/>
                <a:gd name="T1" fmla="*/ 0 h 33"/>
                <a:gd name="T2" fmla="*/ 0 w 25"/>
                <a:gd name="T3" fmla="*/ 33 h 33"/>
              </a:gdLst>
              <a:ahLst/>
              <a:cxnLst>
                <a:cxn ang="0">
                  <a:pos x="T0" y="T1"/>
                </a:cxn>
                <a:cxn ang="0">
                  <a:pos x="T2" y="T3"/>
                </a:cxn>
              </a:cxnLst>
              <a:rect l="0" t="0" r="r" b="b"/>
              <a:pathLst>
                <a:path w="25" h="33">
                  <a:moveTo>
                    <a:pt x="25" y="0"/>
                  </a:moveTo>
                  <a:cubicBezTo>
                    <a:pt x="25" y="0"/>
                    <a:pt x="22" y="17"/>
                    <a:pt x="0" y="33"/>
                  </a:cubicBezTo>
                </a:path>
              </a:pathLst>
            </a:custGeom>
            <a:noFill/>
            <a:ln w="476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稻壳儿榴莲果果"/>
            <p:cNvSpPr>
              <a:spLocks/>
            </p:cNvSpPr>
            <p:nvPr/>
          </p:nvSpPr>
          <p:spPr bwMode="auto">
            <a:xfrm>
              <a:off x="1311275" y="1595438"/>
              <a:ext cx="1593850" cy="1381125"/>
            </a:xfrm>
            <a:custGeom>
              <a:avLst/>
              <a:gdLst>
                <a:gd name="T0" fmla="*/ 122 w 268"/>
                <a:gd name="T1" fmla="*/ 216 h 233"/>
                <a:gd name="T2" fmla="*/ 128 w 268"/>
                <a:gd name="T3" fmla="*/ 226 h 233"/>
                <a:gd name="T4" fmla="*/ 104 w 268"/>
                <a:gd name="T5" fmla="*/ 229 h 233"/>
                <a:gd name="T6" fmla="*/ 84 w 268"/>
                <a:gd name="T7" fmla="*/ 216 h 233"/>
                <a:gd name="T8" fmla="*/ 94 w 268"/>
                <a:gd name="T9" fmla="*/ 209 h 233"/>
                <a:gd name="T10" fmla="*/ 15 w 268"/>
                <a:gd name="T11" fmla="*/ 58 h 233"/>
                <a:gd name="T12" fmla="*/ 95 w 268"/>
                <a:gd name="T13" fmla="*/ 2 h 233"/>
                <a:gd name="T14" fmla="*/ 142 w 268"/>
                <a:gd name="T15" fmla="*/ 68 h 233"/>
                <a:gd name="T16" fmla="*/ 214 w 268"/>
                <a:gd name="T17" fmla="*/ 31 h 233"/>
                <a:gd name="T18" fmla="*/ 260 w 268"/>
                <a:gd name="T19" fmla="*/ 116 h 233"/>
                <a:gd name="T20" fmla="*/ 122 w 268"/>
                <a:gd name="T21" fmla="*/ 21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233">
                  <a:moveTo>
                    <a:pt x="122" y="216"/>
                  </a:moveTo>
                  <a:cubicBezTo>
                    <a:pt x="128" y="226"/>
                    <a:pt x="128" y="226"/>
                    <a:pt x="128" y="226"/>
                  </a:cubicBezTo>
                  <a:cubicBezTo>
                    <a:pt x="128" y="226"/>
                    <a:pt x="121" y="233"/>
                    <a:pt x="104" y="229"/>
                  </a:cubicBezTo>
                  <a:cubicBezTo>
                    <a:pt x="87" y="225"/>
                    <a:pt x="84" y="216"/>
                    <a:pt x="84" y="216"/>
                  </a:cubicBezTo>
                  <a:cubicBezTo>
                    <a:pt x="94" y="209"/>
                    <a:pt x="94" y="209"/>
                    <a:pt x="94" y="209"/>
                  </a:cubicBezTo>
                  <a:cubicBezTo>
                    <a:pt x="66" y="180"/>
                    <a:pt x="0" y="104"/>
                    <a:pt x="15" y="58"/>
                  </a:cubicBezTo>
                  <a:cubicBezTo>
                    <a:pt x="35" y="0"/>
                    <a:pt x="95" y="2"/>
                    <a:pt x="95" y="2"/>
                  </a:cubicBezTo>
                  <a:cubicBezTo>
                    <a:pt x="151" y="14"/>
                    <a:pt x="142" y="68"/>
                    <a:pt x="142" y="68"/>
                  </a:cubicBezTo>
                  <a:cubicBezTo>
                    <a:pt x="142" y="68"/>
                    <a:pt x="159" y="16"/>
                    <a:pt x="214" y="31"/>
                  </a:cubicBezTo>
                  <a:cubicBezTo>
                    <a:pt x="214" y="31"/>
                    <a:pt x="268" y="56"/>
                    <a:pt x="260" y="116"/>
                  </a:cubicBezTo>
                  <a:cubicBezTo>
                    <a:pt x="253" y="164"/>
                    <a:pt x="159" y="202"/>
                    <a:pt x="122" y="216"/>
                  </a:cubicBezTo>
                  <a:close/>
                </a:path>
              </a:pathLst>
            </a:custGeom>
            <a:noFill/>
            <a:ln w="47625" cap="rnd">
              <a:solidFill>
                <a:srgbClr val="5F15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稻壳儿榴莲果果"/>
          <p:cNvSpPr/>
          <p:nvPr/>
        </p:nvSpPr>
        <p:spPr>
          <a:xfrm>
            <a:off x="3998062" y="4230636"/>
            <a:ext cx="1546085" cy="432793"/>
          </a:xfrm>
          <a:prstGeom prst="roundRect">
            <a:avLst>
              <a:gd name="adj" fmla="val 50000"/>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865"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输入标题</a:t>
            </a:r>
          </a:p>
        </p:txBody>
      </p:sp>
      <p:sp>
        <p:nvSpPr>
          <p:cNvPr id="93" name="稻壳儿榴莲果果"/>
          <p:cNvSpPr>
            <a:spLocks noChangeArrowheads="1"/>
          </p:cNvSpPr>
          <p:nvPr/>
        </p:nvSpPr>
        <p:spPr bwMode="auto">
          <a:xfrm>
            <a:off x="3800838" y="4783541"/>
            <a:ext cx="1940532"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grpSp>
        <p:nvGrpSpPr>
          <p:cNvPr id="82" name="组合 81"/>
          <p:cNvGrpSpPr/>
          <p:nvPr/>
        </p:nvGrpSpPr>
        <p:grpSpPr>
          <a:xfrm>
            <a:off x="6593044" y="1982482"/>
            <a:ext cx="1695451" cy="2578100"/>
            <a:chOff x="1311275" y="1577975"/>
            <a:chExt cx="1695451" cy="2578100"/>
          </a:xfrm>
        </p:grpSpPr>
        <p:sp>
          <p:nvSpPr>
            <p:cNvPr id="83" name="稻壳儿榴莲果果"/>
            <p:cNvSpPr>
              <a:spLocks noChangeAspect="1" noChangeArrowheads="1" noTextEdit="1"/>
            </p:cNvSpPr>
            <p:nvPr/>
          </p:nvSpPr>
          <p:spPr bwMode="auto">
            <a:xfrm>
              <a:off x="1358900" y="1577975"/>
              <a:ext cx="160655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稻壳儿榴莲果果"/>
            <p:cNvSpPr>
              <a:spLocks/>
            </p:cNvSpPr>
            <p:nvPr/>
          </p:nvSpPr>
          <p:spPr bwMode="auto">
            <a:xfrm>
              <a:off x="1722438" y="2905125"/>
              <a:ext cx="357188" cy="1233488"/>
            </a:xfrm>
            <a:custGeom>
              <a:avLst/>
              <a:gdLst>
                <a:gd name="T0" fmla="*/ 60 w 60"/>
                <a:gd name="T1" fmla="*/ 0 h 208"/>
                <a:gd name="T2" fmla="*/ 48 w 60"/>
                <a:gd name="T3" fmla="*/ 55 h 208"/>
                <a:gd name="T4" fmla="*/ 56 w 60"/>
                <a:gd name="T5" fmla="*/ 135 h 208"/>
                <a:gd name="T6" fmla="*/ 0 w 60"/>
                <a:gd name="T7" fmla="*/ 208 h 208"/>
              </a:gdLst>
              <a:ahLst/>
              <a:cxnLst>
                <a:cxn ang="0">
                  <a:pos x="T0" y="T1"/>
                </a:cxn>
                <a:cxn ang="0">
                  <a:pos x="T2" y="T3"/>
                </a:cxn>
                <a:cxn ang="0">
                  <a:pos x="T4" y="T5"/>
                </a:cxn>
                <a:cxn ang="0">
                  <a:pos x="T6" y="T7"/>
                </a:cxn>
              </a:cxnLst>
              <a:rect l="0" t="0" r="r" b="b"/>
              <a:pathLst>
                <a:path w="60" h="208">
                  <a:moveTo>
                    <a:pt x="60" y="0"/>
                  </a:moveTo>
                  <a:cubicBezTo>
                    <a:pt x="60" y="0"/>
                    <a:pt x="60" y="34"/>
                    <a:pt x="48" y="55"/>
                  </a:cubicBezTo>
                  <a:cubicBezTo>
                    <a:pt x="36" y="76"/>
                    <a:pt x="54" y="102"/>
                    <a:pt x="56" y="135"/>
                  </a:cubicBezTo>
                  <a:cubicBezTo>
                    <a:pt x="58" y="168"/>
                    <a:pt x="17" y="200"/>
                    <a:pt x="0" y="208"/>
                  </a:cubicBezTo>
                </a:path>
              </a:pathLst>
            </a:custGeom>
            <a:noFill/>
            <a:ln w="47625" cap="rnd">
              <a:solidFill>
                <a:srgbClr val="5F15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稻壳儿榴莲果果"/>
            <p:cNvSpPr>
              <a:spLocks/>
            </p:cNvSpPr>
            <p:nvPr/>
          </p:nvSpPr>
          <p:spPr bwMode="auto">
            <a:xfrm>
              <a:off x="1382713" y="1673225"/>
              <a:ext cx="1624013" cy="1303338"/>
            </a:xfrm>
            <a:custGeom>
              <a:avLst/>
              <a:gdLst>
                <a:gd name="T0" fmla="*/ 110 w 273"/>
                <a:gd name="T1" fmla="*/ 220 h 220"/>
                <a:gd name="T2" fmla="*/ 264 w 273"/>
                <a:gd name="T3" fmla="*/ 115 h 220"/>
                <a:gd name="T4" fmla="*/ 219 w 273"/>
                <a:gd name="T5" fmla="*/ 30 h 220"/>
                <a:gd name="T6" fmla="*/ 147 w 273"/>
                <a:gd name="T7" fmla="*/ 68 h 220"/>
                <a:gd name="T8" fmla="*/ 99 w 273"/>
                <a:gd name="T9" fmla="*/ 2 h 220"/>
                <a:gd name="T10" fmla="*/ 20 w 273"/>
                <a:gd name="T11" fmla="*/ 57 h 220"/>
                <a:gd name="T12" fmla="*/ 110 w 273"/>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73" h="220">
                  <a:moveTo>
                    <a:pt x="110" y="220"/>
                  </a:moveTo>
                  <a:cubicBezTo>
                    <a:pt x="110" y="220"/>
                    <a:pt x="256" y="176"/>
                    <a:pt x="264" y="115"/>
                  </a:cubicBezTo>
                  <a:cubicBezTo>
                    <a:pt x="273" y="55"/>
                    <a:pt x="219" y="30"/>
                    <a:pt x="219" y="30"/>
                  </a:cubicBezTo>
                  <a:cubicBezTo>
                    <a:pt x="164" y="15"/>
                    <a:pt x="147" y="68"/>
                    <a:pt x="147" y="68"/>
                  </a:cubicBezTo>
                  <a:cubicBezTo>
                    <a:pt x="147" y="68"/>
                    <a:pt x="155" y="13"/>
                    <a:pt x="99" y="2"/>
                  </a:cubicBezTo>
                  <a:cubicBezTo>
                    <a:pt x="99" y="2"/>
                    <a:pt x="40" y="0"/>
                    <a:pt x="20" y="57"/>
                  </a:cubicBezTo>
                  <a:cubicBezTo>
                    <a:pt x="0" y="115"/>
                    <a:pt x="110" y="220"/>
                    <a:pt x="110" y="220"/>
                  </a:cubicBezTo>
                  <a:close/>
                </a:path>
              </a:pathLst>
            </a:custGeom>
            <a:solidFill>
              <a:srgbClr val="FD7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稻壳儿榴莲果果"/>
            <p:cNvSpPr>
              <a:spLocks/>
            </p:cNvSpPr>
            <p:nvPr/>
          </p:nvSpPr>
          <p:spPr bwMode="auto">
            <a:xfrm>
              <a:off x="1906588" y="2846388"/>
              <a:ext cx="261938" cy="201613"/>
            </a:xfrm>
            <a:custGeom>
              <a:avLst/>
              <a:gdLst>
                <a:gd name="T0" fmla="*/ 0 w 44"/>
                <a:gd name="T1" fmla="*/ 17 h 34"/>
                <a:gd name="T2" fmla="*/ 28 w 44"/>
                <a:gd name="T3" fmla="*/ 0 h 34"/>
                <a:gd name="T4" fmla="*/ 44 w 44"/>
                <a:gd name="T5" fmla="*/ 27 h 34"/>
                <a:gd name="T6" fmla="*/ 20 w 44"/>
                <a:gd name="T7" fmla="*/ 30 h 34"/>
                <a:gd name="T8" fmla="*/ 0 w 44"/>
                <a:gd name="T9" fmla="*/ 17 h 34"/>
              </a:gdLst>
              <a:ahLst/>
              <a:cxnLst>
                <a:cxn ang="0">
                  <a:pos x="T0" y="T1"/>
                </a:cxn>
                <a:cxn ang="0">
                  <a:pos x="T2" y="T3"/>
                </a:cxn>
                <a:cxn ang="0">
                  <a:pos x="T4" y="T5"/>
                </a:cxn>
                <a:cxn ang="0">
                  <a:pos x="T6" y="T7"/>
                </a:cxn>
                <a:cxn ang="0">
                  <a:pos x="T8" y="T9"/>
                </a:cxn>
              </a:cxnLst>
              <a:rect l="0" t="0" r="r" b="b"/>
              <a:pathLst>
                <a:path w="44" h="34">
                  <a:moveTo>
                    <a:pt x="0" y="17"/>
                  </a:moveTo>
                  <a:cubicBezTo>
                    <a:pt x="28" y="0"/>
                    <a:pt x="28" y="0"/>
                    <a:pt x="28" y="0"/>
                  </a:cubicBezTo>
                  <a:cubicBezTo>
                    <a:pt x="44" y="27"/>
                    <a:pt x="44" y="27"/>
                    <a:pt x="44" y="27"/>
                  </a:cubicBezTo>
                  <a:cubicBezTo>
                    <a:pt x="44" y="27"/>
                    <a:pt x="37" y="34"/>
                    <a:pt x="20" y="30"/>
                  </a:cubicBezTo>
                  <a:cubicBezTo>
                    <a:pt x="3" y="26"/>
                    <a:pt x="0" y="17"/>
                    <a:pt x="0" y="17"/>
                  </a:cubicBezTo>
                  <a:close/>
                </a:path>
              </a:pathLst>
            </a:custGeom>
            <a:solidFill>
              <a:srgbClr val="DE75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稻壳儿榴莲果果"/>
            <p:cNvSpPr>
              <a:spLocks/>
            </p:cNvSpPr>
            <p:nvPr/>
          </p:nvSpPr>
          <p:spPr bwMode="auto">
            <a:xfrm>
              <a:off x="2554288" y="2070100"/>
              <a:ext cx="185738" cy="188913"/>
            </a:xfrm>
            <a:custGeom>
              <a:avLst/>
              <a:gdLst>
                <a:gd name="T0" fmla="*/ 0 w 31"/>
                <a:gd name="T1" fmla="*/ 0 h 32"/>
                <a:gd name="T2" fmla="*/ 27 w 31"/>
                <a:gd name="T3" fmla="*/ 32 h 32"/>
              </a:gdLst>
              <a:ahLst/>
              <a:cxnLst>
                <a:cxn ang="0">
                  <a:pos x="T0" y="T1"/>
                </a:cxn>
                <a:cxn ang="0">
                  <a:pos x="T2" y="T3"/>
                </a:cxn>
              </a:cxnLst>
              <a:rect l="0" t="0" r="r" b="b"/>
              <a:pathLst>
                <a:path w="31" h="32">
                  <a:moveTo>
                    <a:pt x="0" y="0"/>
                  </a:moveTo>
                  <a:cubicBezTo>
                    <a:pt x="0" y="0"/>
                    <a:pt x="31" y="4"/>
                    <a:pt x="27" y="32"/>
                  </a:cubicBezTo>
                </a:path>
              </a:pathLst>
            </a:custGeom>
            <a:noFill/>
            <a:ln w="476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稻壳儿榴莲果果"/>
            <p:cNvSpPr>
              <a:spLocks/>
            </p:cNvSpPr>
            <p:nvPr/>
          </p:nvSpPr>
          <p:spPr bwMode="auto">
            <a:xfrm>
              <a:off x="2549525" y="2336800"/>
              <a:ext cx="147638" cy="195263"/>
            </a:xfrm>
            <a:custGeom>
              <a:avLst/>
              <a:gdLst>
                <a:gd name="T0" fmla="*/ 25 w 25"/>
                <a:gd name="T1" fmla="*/ 0 h 33"/>
                <a:gd name="T2" fmla="*/ 0 w 25"/>
                <a:gd name="T3" fmla="*/ 33 h 33"/>
              </a:gdLst>
              <a:ahLst/>
              <a:cxnLst>
                <a:cxn ang="0">
                  <a:pos x="T0" y="T1"/>
                </a:cxn>
                <a:cxn ang="0">
                  <a:pos x="T2" y="T3"/>
                </a:cxn>
              </a:cxnLst>
              <a:rect l="0" t="0" r="r" b="b"/>
              <a:pathLst>
                <a:path w="25" h="33">
                  <a:moveTo>
                    <a:pt x="25" y="0"/>
                  </a:moveTo>
                  <a:cubicBezTo>
                    <a:pt x="25" y="0"/>
                    <a:pt x="22" y="17"/>
                    <a:pt x="0" y="33"/>
                  </a:cubicBezTo>
                </a:path>
              </a:pathLst>
            </a:custGeom>
            <a:noFill/>
            <a:ln w="476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稻壳儿榴莲果果"/>
            <p:cNvSpPr>
              <a:spLocks/>
            </p:cNvSpPr>
            <p:nvPr/>
          </p:nvSpPr>
          <p:spPr bwMode="auto">
            <a:xfrm>
              <a:off x="1311275" y="1595438"/>
              <a:ext cx="1593850" cy="1381125"/>
            </a:xfrm>
            <a:custGeom>
              <a:avLst/>
              <a:gdLst>
                <a:gd name="T0" fmla="*/ 122 w 268"/>
                <a:gd name="T1" fmla="*/ 216 h 233"/>
                <a:gd name="T2" fmla="*/ 128 w 268"/>
                <a:gd name="T3" fmla="*/ 226 h 233"/>
                <a:gd name="T4" fmla="*/ 104 w 268"/>
                <a:gd name="T5" fmla="*/ 229 h 233"/>
                <a:gd name="T6" fmla="*/ 84 w 268"/>
                <a:gd name="T7" fmla="*/ 216 h 233"/>
                <a:gd name="T8" fmla="*/ 94 w 268"/>
                <a:gd name="T9" fmla="*/ 209 h 233"/>
                <a:gd name="T10" fmla="*/ 15 w 268"/>
                <a:gd name="T11" fmla="*/ 58 h 233"/>
                <a:gd name="T12" fmla="*/ 95 w 268"/>
                <a:gd name="T13" fmla="*/ 2 h 233"/>
                <a:gd name="T14" fmla="*/ 142 w 268"/>
                <a:gd name="T15" fmla="*/ 68 h 233"/>
                <a:gd name="T16" fmla="*/ 214 w 268"/>
                <a:gd name="T17" fmla="*/ 31 h 233"/>
                <a:gd name="T18" fmla="*/ 260 w 268"/>
                <a:gd name="T19" fmla="*/ 116 h 233"/>
                <a:gd name="T20" fmla="*/ 122 w 268"/>
                <a:gd name="T21" fmla="*/ 21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233">
                  <a:moveTo>
                    <a:pt x="122" y="216"/>
                  </a:moveTo>
                  <a:cubicBezTo>
                    <a:pt x="128" y="226"/>
                    <a:pt x="128" y="226"/>
                    <a:pt x="128" y="226"/>
                  </a:cubicBezTo>
                  <a:cubicBezTo>
                    <a:pt x="128" y="226"/>
                    <a:pt x="121" y="233"/>
                    <a:pt x="104" y="229"/>
                  </a:cubicBezTo>
                  <a:cubicBezTo>
                    <a:pt x="87" y="225"/>
                    <a:pt x="84" y="216"/>
                    <a:pt x="84" y="216"/>
                  </a:cubicBezTo>
                  <a:cubicBezTo>
                    <a:pt x="94" y="209"/>
                    <a:pt x="94" y="209"/>
                    <a:pt x="94" y="209"/>
                  </a:cubicBezTo>
                  <a:cubicBezTo>
                    <a:pt x="66" y="180"/>
                    <a:pt x="0" y="104"/>
                    <a:pt x="15" y="58"/>
                  </a:cubicBezTo>
                  <a:cubicBezTo>
                    <a:pt x="35" y="0"/>
                    <a:pt x="95" y="2"/>
                    <a:pt x="95" y="2"/>
                  </a:cubicBezTo>
                  <a:cubicBezTo>
                    <a:pt x="151" y="14"/>
                    <a:pt x="142" y="68"/>
                    <a:pt x="142" y="68"/>
                  </a:cubicBezTo>
                  <a:cubicBezTo>
                    <a:pt x="142" y="68"/>
                    <a:pt x="159" y="16"/>
                    <a:pt x="214" y="31"/>
                  </a:cubicBezTo>
                  <a:cubicBezTo>
                    <a:pt x="214" y="31"/>
                    <a:pt x="268" y="56"/>
                    <a:pt x="260" y="116"/>
                  </a:cubicBezTo>
                  <a:cubicBezTo>
                    <a:pt x="253" y="164"/>
                    <a:pt x="159" y="202"/>
                    <a:pt x="122" y="216"/>
                  </a:cubicBezTo>
                  <a:close/>
                </a:path>
              </a:pathLst>
            </a:custGeom>
            <a:noFill/>
            <a:ln w="47625" cap="rnd">
              <a:solidFill>
                <a:srgbClr val="5F15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稻壳儿榴莲果果"/>
          <p:cNvSpPr/>
          <p:nvPr/>
        </p:nvSpPr>
        <p:spPr>
          <a:xfrm>
            <a:off x="6539684" y="4248098"/>
            <a:ext cx="1546085" cy="432793"/>
          </a:xfrm>
          <a:prstGeom prst="roundRect">
            <a:avLst>
              <a:gd name="adj" fmla="val 50000"/>
            </a:avLst>
          </a:prstGeom>
          <a:solidFill>
            <a:srgbClr val="FD7A7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865"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输入标题</a:t>
            </a:r>
          </a:p>
        </p:txBody>
      </p:sp>
      <p:sp>
        <p:nvSpPr>
          <p:cNvPr id="94" name="稻壳儿榴莲果果"/>
          <p:cNvSpPr>
            <a:spLocks noChangeArrowheads="1"/>
          </p:cNvSpPr>
          <p:nvPr/>
        </p:nvSpPr>
        <p:spPr bwMode="auto">
          <a:xfrm>
            <a:off x="6342460" y="4801003"/>
            <a:ext cx="1940532"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grpSp>
        <p:nvGrpSpPr>
          <p:cNvPr id="74" name="组合 73"/>
          <p:cNvGrpSpPr/>
          <p:nvPr/>
        </p:nvGrpSpPr>
        <p:grpSpPr>
          <a:xfrm>
            <a:off x="9141987" y="1982482"/>
            <a:ext cx="1695451" cy="2578100"/>
            <a:chOff x="1311275" y="1577975"/>
            <a:chExt cx="1695451" cy="2578100"/>
          </a:xfrm>
        </p:grpSpPr>
        <p:sp>
          <p:nvSpPr>
            <p:cNvPr id="75" name="稻壳儿榴莲果果"/>
            <p:cNvSpPr>
              <a:spLocks noChangeAspect="1" noChangeArrowheads="1" noTextEdit="1"/>
            </p:cNvSpPr>
            <p:nvPr/>
          </p:nvSpPr>
          <p:spPr bwMode="auto">
            <a:xfrm>
              <a:off x="1358900" y="1577975"/>
              <a:ext cx="160655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稻壳儿榴莲果果"/>
            <p:cNvSpPr>
              <a:spLocks/>
            </p:cNvSpPr>
            <p:nvPr/>
          </p:nvSpPr>
          <p:spPr bwMode="auto">
            <a:xfrm>
              <a:off x="1722438" y="2905125"/>
              <a:ext cx="357188" cy="1233488"/>
            </a:xfrm>
            <a:custGeom>
              <a:avLst/>
              <a:gdLst>
                <a:gd name="T0" fmla="*/ 60 w 60"/>
                <a:gd name="T1" fmla="*/ 0 h 208"/>
                <a:gd name="T2" fmla="*/ 48 w 60"/>
                <a:gd name="T3" fmla="*/ 55 h 208"/>
                <a:gd name="T4" fmla="*/ 56 w 60"/>
                <a:gd name="T5" fmla="*/ 135 h 208"/>
                <a:gd name="T6" fmla="*/ 0 w 60"/>
                <a:gd name="T7" fmla="*/ 208 h 208"/>
              </a:gdLst>
              <a:ahLst/>
              <a:cxnLst>
                <a:cxn ang="0">
                  <a:pos x="T0" y="T1"/>
                </a:cxn>
                <a:cxn ang="0">
                  <a:pos x="T2" y="T3"/>
                </a:cxn>
                <a:cxn ang="0">
                  <a:pos x="T4" y="T5"/>
                </a:cxn>
                <a:cxn ang="0">
                  <a:pos x="T6" y="T7"/>
                </a:cxn>
              </a:cxnLst>
              <a:rect l="0" t="0" r="r" b="b"/>
              <a:pathLst>
                <a:path w="60" h="208">
                  <a:moveTo>
                    <a:pt x="60" y="0"/>
                  </a:moveTo>
                  <a:cubicBezTo>
                    <a:pt x="60" y="0"/>
                    <a:pt x="60" y="34"/>
                    <a:pt x="48" y="55"/>
                  </a:cubicBezTo>
                  <a:cubicBezTo>
                    <a:pt x="36" y="76"/>
                    <a:pt x="54" y="102"/>
                    <a:pt x="56" y="135"/>
                  </a:cubicBezTo>
                  <a:cubicBezTo>
                    <a:pt x="58" y="168"/>
                    <a:pt x="17" y="200"/>
                    <a:pt x="0" y="208"/>
                  </a:cubicBezTo>
                </a:path>
              </a:pathLst>
            </a:custGeom>
            <a:noFill/>
            <a:ln w="47625" cap="rnd">
              <a:solidFill>
                <a:srgbClr val="5F15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稻壳儿榴莲果果"/>
            <p:cNvSpPr>
              <a:spLocks/>
            </p:cNvSpPr>
            <p:nvPr/>
          </p:nvSpPr>
          <p:spPr bwMode="auto">
            <a:xfrm>
              <a:off x="1382713" y="1673225"/>
              <a:ext cx="1624013" cy="1303338"/>
            </a:xfrm>
            <a:custGeom>
              <a:avLst/>
              <a:gdLst>
                <a:gd name="T0" fmla="*/ 110 w 273"/>
                <a:gd name="T1" fmla="*/ 220 h 220"/>
                <a:gd name="T2" fmla="*/ 264 w 273"/>
                <a:gd name="T3" fmla="*/ 115 h 220"/>
                <a:gd name="T4" fmla="*/ 219 w 273"/>
                <a:gd name="T5" fmla="*/ 30 h 220"/>
                <a:gd name="T6" fmla="*/ 147 w 273"/>
                <a:gd name="T7" fmla="*/ 68 h 220"/>
                <a:gd name="T8" fmla="*/ 99 w 273"/>
                <a:gd name="T9" fmla="*/ 2 h 220"/>
                <a:gd name="T10" fmla="*/ 20 w 273"/>
                <a:gd name="T11" fmla="*/ 57 h 220"/>
                <a:gd name="T12" fmla="*/ 110 w 273"/>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73" h="220">
                  <a:moveTo>
                    <a:pt x="110" y="220"/>
                  </a:moveTo>
                  <a:cubicBezTo>
                    <a:pt x="110" y="220"/>
                    <a:pt x="256" y="176"/>
                    <a:pt x="264" y="115"/>
                  </a:cubicBezTo>
                  <a:cubicBezTo>
                    <a:pt x="273" y="55"/>
                    <a:pt x="219" y="30"/>
                    <a:pt x="219" y="30"/>
                  </a:cubicBezTo>
                  <a:cubicBezTo>
                    <a:pt x="164" y="15"/>
                    <a:pt x="147" y="68"/>
                    <a:pt x="147" y="68"/>
                  </a:cubicBezTo>
                  <a:cubicBezTo>
                    <a:pt x="147" y="68"/>
                    <a:pt x="155" y="13"/>
                    <a:pt x="99" y="2"/>
                  </a:cubicBezTo>
                  <a:cubicBezTo>
                    <a:pt x="99" y="2"/>
                    <a:pt x="40" y="0"/>
                    <a:pt x="20" y="57"/>
                  </a:cubicBezTo>
                  <a:cubicBezTo>
                    <a:pt x="0" y="115"/>
                    <a:pt x="110" y="220"/>
                    <a:pt x="110" y="220"/>
                  </a:cubicBezTo>
                  <a:close/>
                </a:path>
              </a:pathLst>
            </a:custGeom>
            <a:solidFill>
              <a:srgbClr val="56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稻壳儿榴莲果果"/>
            <p:cNvSpPr>
              <a:spLocks/>
            </p:cNvSpPr>
            <p:nvPr/>
          </p:nvSpPr>
          <p:spPr bwMode="auto">
            <a:xfrm>
              <a:off x="1906588" y="2846388"/>
              <a:ext cx="261938" cy="201613"/>
            </a:xfrm>
            <a:custGeom>
              <a:avLst/>
              <a:gdLst>
                <a:gd name="T0" fmla="*/ 0 w 44"/>
                <a:gd name="T1" fmla="*/ 17 h 34"/>
                <a:gd name="T2" fmla="*/ 28 w 44"/>
                <a:gd name="T3" fmla="*/ 0 h 34"/>
                <a:gd name="T4" fmla="*/ 44 w 44"/>
                <a:gd name="T5" fmla="*/ 27 h 34"/>
                <a:gd name="T6" fmla="*/ 20 w 44"/>
                <a:gd name="T7" fmla="*/ 30 h 34"/>
                <a:gd name="T8" fmla="*/ 0 w 44"/>
                <a:gd name="T9" fmla="*/ 17 h 34"/>
              </a:gdLst>
              <a:ahLst/>
              <a:cxnLst>
                <a:cxn ang="0">
                  <a:pos x="T0" y="T1"/>
                </a:cxn>
                <a:cxn ang="0">
                  <a:pos x="T2" y="T3"/>
                </a:cxn>
                <a:cxn ang="0">
                  <a:pos x="T4" y="T5"/>
                </a:cxn>
                <a:cxn ang="0">
                  <a:pos x="T6" y="T7"/>
                </a:cxn>
                <a:cxn ang="0">
                  <a:pos x="T8" y="T9"/>
                </a:cxn>
              </a:cxnLst>
              <a:rect l="0" t="0" r="r" b="b"/>
              <a:pathLst>
                <a:path w="44" h="34">
                  <a:moveTo>
                    <a:pt x="0" y="17"/>
                  </a:moveTo>
                  <a:cubicBezTo>
                    <a:pt x="28" y="0"/>
                    <a:pt x="28" y="0"/>
                    <a:pt x="28" y="0"/>
                  </a:cubicBezTo>
                  <a:cubicBezTo>
                    <a:pt x="44" y="27"/>
                    <a:pt x="44" y="27"/>
                    <a:pt x="44" y="27"/>
                  </a:cubicBezTo>
                  <a:cubicBezTo>
                    <a:pt x="44" y="27"/>
                    <a:pt x="37" y="34"/>
                    <a:pt x="20" y="30"/>
                  </a:cubicBezTo>
                  <a:cubicBezTo>
                    <a:pt x="3" y="26"/>
                    <a:pt x="0" y="17"/>
                    <a:pt x="0" y="17"/>
                  </a:cubicBezTo>
                  <a:close/>
                </a:path>
              </a:pathLst>
            </a:custGeom>
            <a:solidFill>
              <a:srgbClr val="476E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稻壳儿榴莲果果"/>
            <p:cNvSpPr>
              <a:spLocks/>
            </p:cNvSpPr>
            <p:nvPr/>
          </p:nvSpPr>
          <p:spPr bwMode="auto">
            <a:xfrm>
              <a:off x="2554288" y="2070100"/>
              <a:ext cx="185738" cy="188913"/>
            </a:xfrm>
            <a:custGeom>
              <a:avLst/>
              <a:gdLst>
                <a:gd name="T0" fmla="*/ 0 w 31"/>
                <a:gd name="T1" fmla="*/ 0 h 32"/>
                <a:gd name="T2" fmla="*/ 27 w 31"/>
                <a:gd name="T3" fmla="*/ 32 h 32"/>
              </a:gdLst>
              <a:ahLst/>
              <a:cxnLst>
                <a:cxn ang="0">
                  <a:pos x="T0" y="T1"/>
                </a:cxn>
                <a:cxn ang="0">
                  <a:pos x="T2" y="T3"/>
                </a:cxn>
              </a:cxnLst>
              <a:rect l="0" t="0" r="r" b="b"/>
              <a:pathLst>
                <a:path w="31" h="32">
                  <a:moveTo>
                    <a:pt x="0" y="0"/>
                  </a:moveTo>
                  <a:cubicBezTo>
                    <a:pt x="0" y="0"/>
                    <a:pt x="31" y="4"/>
                    <a:pt x="27" y="32"/>
                  </a:cubicBezTo>
                </a:path>
              </a:pathLst>
            </a:custGeom>
            <a:noFill/>
            <a:ln w="476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稻壳儿榴莲果果"/>
            <p:cNvSpPr>
              <a:spLocks/>
            </p:cNvSpPr>
            <p:nvPr/>
          </p:nvSpPr>
          <p:spPr bwMode="auto">
            <a:xfrm>
              <a:off x="2549525" y="2336800"/>
              <a:ext cx="147638" cy="195263"/>
            </a:xfrm>
            <a:custGeom>
              <a:avLst/>
              <a:gdLst>
                <a:gd name="T0" fmla="*/ 25 w 25"/>
                <a:gd name="T1" fmla="*/ 0 h 33"/>
                <a:gd name="T2" fmla="*/ 0 w 25"/>
                <a:gd name="T3" fmla="*/ 33 h 33"/>
              </a:gdLst>
              <a:ahLst/>
              <a:cxnLst>
                <a:cxn ang="0">
                  <a:pos x="T0" y="T1"/>
                </a:cxn>
                <a:cxn ang="0">
                  <a:pos x="T2" y="T3"/>
                </a:cxn>
              </a:cxnLst>
              <a:rect l="0" t="0" r="r" b="b"/>
              <a:pathLst>
                <a:path w="25" h="33">
                  <a:moveTo>
                    <a:pt x="25" y="0"/>
                  </a:moveTo>
                  <a:cubicBezTo>
                    <a:pt x="25" y="0"/>
                    <a:pt x="22" y="17"/>
                    <a:pt x="0" y="33"/>
                  </a:cubicBezTo>
                </a:path>
              </a:pathLst>
            </a:custGeom>
            <a:noFill/>
            <a:ln w="476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稻壳儿榴莲果果"/>
            <p:cNvSpPr>
              <a:spLocks/>
            </p:cNvSpPr>
            <p:nvPr/>
          </p:nvSpPr>
          <p:spPr bwMode="auto">
            <a:xfrm>
              <a:off x="1311275" y="1595438"/>
              <a:ext cx="1593850" cy="1381125"/>
            </a:xfrm>
            <a:custGeom>
              <a:avLst/>
              <a:gdLst>
                <a:gd name="T0" fmla="*/ 122 w 268"/>
                <a:gd name="T1" fmla="*/ 216 h 233"/>
                <a:gd name="T2" fmla="*/ 128 w 268"/>
                <a:gd name="T3" fmla="*/ 226 h 233"/>
                <a:gd name="T4" fmla="*/ 104 w 268"/>
                <a:gd name="T5" fmla="*/ 229 h 233"/>
                <a:gd name="T6" fmla="*/ 84 w 268"/>
                <a:gd name="T7" fmla="*/ 216 h 233"/>
                <a:gd name="T8" fmla="*/ 94 w 268"/>
                <a:gd name="T9" fmla="*/ 209 h 233"/>
                <a:gd name="T10" fmla="*/ 15 w 268"/>
                <a:gd name="T11" fmla="*/ 58 h 233"/>
                <a:gd name="T12" fmla="*/ 95 w 268"/>
                <a:gd name="T13" fmla="*/ 2 h 233"/>
                <a:gd name="T14" fmla="*/ 142 w 268"/>
                <a:gd name="T15" fmla="*/ 68 h 233"/>
                <a:gd name="T16" fmla="*/ 214 w 268"/>
                <a:gd name="T17" fmla="*/ 31 h 233"/>
                <a:gd name="T18" fmla="*/ 260 w 268"/>
                <a:gd name="T19" fmla="*/ 116 h 233"/>
                <a:gd name="T20" fmla="*/ 122 w 268"/>
                <a:gd name="T21" fmla="*/ 21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233">
                  <a:moveTo>
                    <a:pt x="122" y="216"/>
                  </a:moveTo>
                  <a:cubicBezTo>
                    <a:pt x="128" y="226"/>
                    <a:pt x="128" y="226"/>
                    <a:pt x="128" y="226"/>
                  </a:cubicBezTo>
                  <a:cubicBezTo>
                    <a:pt x="128" y="226"/>
                    <a:pt x="121" y="233"/>
                    <a:pt x="104" y="229"/>
                  </a:cubicBezTo>
                  <a:cubicBezTo>
                    <a:pt x="87" y="225"/>
                    <a:pt x="84" y="216"/>
                    <a:pt x="84" y="216"/>
                  </a:cubicBezTo>
                  <a:cubicBezTo>
                    <a:pt x="94" y="209"/>
                    <a:pt x="94" y="209"/>
                    <a:pt x="94" y="209"/>
                  </a:cubicBezTo>
                  <a:cubicBezTo>
                    <a:pt x="66" y="180"/>
                    <a:pt x="0" y="104"/>
                    <a:pt x="15" y="58"/>
                  </a:cubicBezTo>
                  <a:cubicBezTo>
                    <a:pt x="35" y="0"/>
                    <a:pt x="95" y="2"/>
                    <a:pt x="95" y="2"/>
                  </a:cubicBezTo>
                  <a:cubicBezTo>
                    <a:pt x="151" y="14"/>
                    <a:pt x="142" y="68"/>
                    <a:pt x="142" y="68"/>
                  </a:cubicBezTo>
                  <a:cubicBezTo>
                    <a:pt x="142" y="68"/>
                    <a:pt x="159" y="16"/>
                    <a:pt x="214" y="31"/>
                  </a:cubicBezTo>
                  <a:cubicBezTo>
                    <a:pt x="214" y="31"/>
                    <a:pt x="268" y="56"/>
                    <a:pt x="260" y="116"/>
                  </a:cubicBezTo>
                  <a:cubicBezTo>
                    <a:pt x="253" y="164"/>
                    <a:pt x="159" y="202"/>
                    <a:pt x="122" y="216"/>
                  </a:cubicBezTo>
                  <a:close/>
                </a:path>
              </a:pathLst>
            </a:custGeom>
            <a:noFill/>
            <a:ln w="47625" cap="rnd">
              <a:solidFill>
                <a:srgbClr val="5F15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稻壳儿榴莲果果"/>
          <p:cNvSpPr/>
          <p:nvPr/>
        </p:nvSpPr>
        <p:spPr>
          <a:xfrm>
            <a:off x="9086808" y="4230636"/>
            <a:ext cx="1546085" cy="432793"/>
          </a:xfrm>
          <a:prstGeom prst="roundRect">
            <a:avLst>
              <a:gd name="adj" fmla="val 50000"/>
            </a:avLst>
          </a:prstGeom>
          <a:solidFill>
            <a:srgbClr val="56848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865" b="1"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输入标题</a:t>
            </a:r>
          </a:p>
        </p:txBody>
      </p:sp>
      <p:sp>
        <p:nvSpPr>
          <p:cNvPr id="95" name="稻壳儿榴莲果果"/>
          <p:cNvSpPr>
            <a:spLocks noChangeArrowheads="1"/>
          </p:cNvSpPr>
          <p:nvPr/>
        </p:nvSpPr>
        <p:spPr bwMode="auto">
          <a:xfrm>
            <a:off x="8889585" y="4783541"/>
            <a:ext cx="1940532"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100"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01"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Tree>
    <p:extLst>
      <p:ext uri="{BB962C8B-B14F-4D97-AF65-F5344CB8AC3E}">
        <p14:creationId xmlns:p14="http://schemas.microsoft.com/office/powerpoint/2010/main" val="2533611763"/>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稻壳儿榴莲果果"/>
          <p:cNvGrpSpPr/>
          <p:nvPr/>
        </p:nvGrpSpPr>
        <p:grpSpPr>
          <a:xfrm>
            <a:off x="984293" y="3396694"/>
            <a:ext cx="546998" cy="483534"/>
            <a:chOff x="-1587" y="65088"/>
            <a:chExt cx="862013" cy="762000"/>
          </a:xfrm>
          <a:solidFill>
            <a:srgbClr val="FD7A7D"/>
          </a:solidFill>
        </p:grpSpPr>
        <p:sp>
          <p:nvSpPr>
            <p:cNvPr id="5" name="稻壳儿榴莲果果"/>
            <p:cNvSpPr>
              <a:spLocks noEditPoints="1"/>
            </p:cNvSpPr>
            <p:nvPr/>
          </p:nvSpPr>
          <p:spPr bwMode="auto">
            <a:xfrm>
              <a:off x="255588" y="65088"/>
              <a:ext cx="604838" cy="762000"/>
            </a:xfrm>
            <a:custGeom>
              <a:avLst/>
              <a:gdLst>
                <a:gd name="T0" fmla="*/ 96 w 178"/>
                <a:gd name="T1" fmla="*/ 16 h 224"/>
                <a:gd name="T2" fmla="*/ 96 w 178"/>
                <a:gd name="T3" fmla="*/ 16 h 224"/>
                <a:gd name="T4" fmla="*/ 94 w 178"/>
                <a:gd name="T5" fmla="*/ 16 h 224"/>
                <a:gd name="T6" fmla="*/ 86 w 178"/>
                <a:gd name="T7" fmla="*/ 76 h 224"/>
                <a:gd name="T8" fmla="*/ 133 w 178"/>
                <a:gd name="T9" fmla="*/ 76 h 224"/>
                <a:gd name="T10" fmla="*/ 162 w 178"/>
                <a:gd name="T11" fmla="*/ 106 h 224"/>
                <a:gd name="T12" fmla="*/ 154 w 178"/>
                <a:gd name="T13" fmla="*/ 179 h 224"/>
                <a:gd name="T14" fmla="*/ 125 w 178"/>
                <a:gd name="T15" fmla="*/ 208 h 224"/>
                <a:gd name="T16" fmla="*/ 44 w 178"/>
                <a:gd name="T17" fmla="*/ 208 h 224"/>
                <a:gd name="T18" fmla="*/ 16 w 178"/>
                <a:gd name="T19" fmla="*/ 179 h 224"/>
                <a:gd name="T20" fmla="*/ 16 w 178"/>
                <a:gd name="T21" fmla="*/ 106 h 224"/>
                <a:gd name="T22" fmla="*/ 75 w 178"/>
                <a:gd name="T23" fmla="*/ 20 h 224"/>
                <a:gd name="T24" fmla="*/ 94 w 178"/>
                <a:gd name="T25" fmla="*/ 16 h 224"/>
                <a:gd name="T26" fmla="*/ 94 w 178"/>
                <a:gd name="T27" fmla="*/ 0 h 224"/>
                <a:gd name="T28" fmla="*/ 94 w 178"/>
                <a:gd name="T29" fmla="*/ 0 h 224"/>
                <a:gd name="T30" fmla="*/ 94 w 178"/>
                <a:gd name="T31" fmla="*/ 0 h 224"/>
                <a:gd name="T32" fmla="*/ 69 w 178"/>
                <a:gd name="T33" fmla="*/ 5 h 224"/>
                <a:gd name="T34" fmla="*/ 28 w 178"/>
                <a:gd name="T35" fmla="*/ 49 h 224"/>
                <a:gd name="T36" fmla="*/ 0 w 178"/>
                <a:gd name="T37" fmla="*/ 106 h 224"/>
                <a:gd name="T38" fmla="*/ 0 w 178"/>
                <a:gd name="T39" fmla="*/ 179 h 224"/>
                <a:gd name="T40" fmla="*/ 44 w 178"/>
                <a:gd name="T41" fmla="*/ 224 h 224"/>
                <a:gd name="T42" fmla="*/ 125 w 178"/>
                <a:gd name="T43" fmla="*/ 224 h 224"/>
                <a:gd name="T44" fmla="*/ 170 w 178"/>
                <a:gd name="T45" fmla="*/ 180 h 224"/>
                <a:gd name="T46" fmla="*/ 178 w 178"/>
                <a:gd name="T47" fmla="*/ 107 h 224"/>
                <a:gd name="T48" fmla="*/ 178 w 178"/>
                <a:gd name="T49" fmla="*/ 106 h 224"/>
                <a:gd name="T50" fmla="*/ 133 w 178"/>
                <a:gd name="T51" fmla="*/ 60 h 224"/>
                <a:gd name="T52" fmla="*/ 105 w 178"/>
                <a:gd name="T53" fmla="*/ 60 h 224"/>
                <a:gd name="T54" fmla="*/ 110 w 178"/>
                <a:gd name="T55" fmla="*/ 19 h 224"/>
                <a:gd name="T56" fmla="*/ 110 w 178"/>
                <a:gd name="T57" fmla="*/ 16 h 224"/>
                <a:gd name="T58" fmla="*/ 94 w 178"/>
                <a:gd name="T5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224">
                  <a:moveTo>
                    <a:pt x="96" y="16"/>
                  </a:moveTo>
                  <a:cubicBezTo>
                    <a:pt x="96" y="16"/>
                    <a:pt x="96" y="16"/>
                    <a:pt x="96" y="16"/>
                  </a:cubicBezTo>
                  <a:moveTo>
                    <a:pt x="94" y="16"/>
                  </a:moveTo>
                  <a:cubicBezTo>
                    <a:pt x="86" y="76"/>
                    <a:pt x="86" y="76"/>
                    <a:pt x="86" y="76"/>
                  </a:cubicBezTo>
                  <a:cubicBezTo>
                    <a:pt x="133" y="76"/>
                    <a:pt x="133" y="76"/>
                    <a:pt x="133" y="76"/>
                  </a:cubicBezTo>
                  <a:cubicBezTo>
                    <a:pt x="149" y="76"/>
                    <a:pt x="162" y="89"/>
                    <a:pt x="162" y="106"/>
                  </a:cubicBezTo>
                  <a:cubicBezTo>
                    <a:pt x="154" y="179"/>
                    <a:pt x="154" y="179"/>
                    <a:pt x="154" y="179"/>
                  </a:cubicBezTo>
                  <a:cubicBezTo>
                    <a:pt x="154" y="195"/>
                    <a:pt x="141" y="208"/>
                    <a:pt x="125" y="208"/>
                  </a:cubicBezTo>
                  <a:cubicBezTo>
                    <a:pt x="44" y="208"/>
                    <a:pt x="44" y="208"/>
                    <a:pt x="44" y="208"/>
                  </a:cubicBezTo>
                  <a:cubicBezTo>
                    <a:pt x="28" y="208"/>
                    <a:pt x="16" y="195"/>
                    <a:pt x="16" y="179"/>
                  </a:cubicBezTo>
                  <a:cubicBezTo>
                    <a:pt x="16" y="106"/>
                    <a:pt x="16" y="106"/>
                    <a:pt x="16" y="106"/>
                  </a:cubicBezTo>
                  <a:cubicBezTo>
                    <a:pt x="16" y="90"/>
                    <a:pt x="63" y="24"/>
                    <a:pt x="75" y="20"/>
                  </a:cubicBezTo>
                  <a:cubicBezTo>
                    <a:pt x="87" y="16"/>
                    <a:pt x="94" y="16"/>
                    <a:pt x="94" y="16"/>
                  </a:cubicBezTo>
                  <a:moveTo>
                    <a:pt x="94" y="0"/>
                  </a:moveTo>
                  <a:cubicBezTo>
                    <a:pt x="94" y="0"/>
                    <a:pt x="94" y="0"/>
                    <a:pt x="94" y="0"/>
                  </a:cubicBezTo>
                  <a:cubicBezTo>
                    <a:pt x="94" y="0"/>
                    <a:pt x="94" y="0"/>
                    <a:pt x="94" y="0"/>
                  </a:cubicBezTo>
                  <a:cubicBezTo>
                    <a:pt x="92" y="0"/>
                    <a:pt x="83" y="1"/>
                    <a:pt x="69" y="5"/>
                  </a:cubicBezTo>
                  <a:cubicBezTo>
                    <a:pt x="60" y="8"/>
                    <a:pt x="46" y="23"/>
                    <a:pt x="28" y="49"/>
                  </a:cubicBezTo>
                  <a:cubicBezTo>
                    <a:pt x="9" y="75"/>
                    <a:pt x="0" y="95"/>
                    <a:pt x="0" y="106"/>
                  </a:cubicBezTo>
                  <a:cubicBezTo>
                    <a:pt x="0" y="179"/>
                    <a:pt x="0" y="179"/>
                    <a:pt x="0" y="179"/>
                  </a:cubicBezTo>
                  <a:cubicBezTo>
                    <a:pt x="0" y="204"/>
                    <a:pt x="19" y="224"/>
                    <a:pt x="44" y="224"/>
                  </a:cubicBezTo>
                  <a:cubicBezTo>
                    <a:pt x="125" y="224"/>
                    <a:pt x="125" y="224"/>
                    <a:pt x="125" y="224"/>
                  </a:cubicBezTo>
                  <a:cubicBezTo>
                    <a:pt x="149" y="224"/>
                    <a:pt x="169" y="204"/>
                    <a:pt x="170" y="180"/>
                  </a:cubicBezTo>
                  <a:cubicBezTo>
                    <a:pt x="178" y="107"/>
                    <a:pt x="178" y="107"/>
                    <a:pt x="178" y="107"/>
                  </a:cubicBezTo>
                  <a:cubicBezTo>
                    <a:pt x="178" y="107"/>
                    <a:pt x="178" y="106"/>
                    <a:pt x="178" y="106"/>
                  </a:cubicBezTo>
                  <a:cubicBezTo>
                    <a:pt x="178" y="81"/>
                    <a:pt x="158" y="60"/>
                    <a:pt x="133" y="60"/>
                  </a:cubicBezTo>
                  <a:cubicBezTo>
                    <a:pt x="105" y="60"/>
                    <a:pt x="105" y="60"/>
                    <a:pt x="105" y="60"/>
                  </a:cubicBezTo>
                  <a:cubicBezTo>
                    <a:pt x="110" y="19"/>
                    <a:pt x="110" y="19"/>
                    <a:pt x="110" y="19"/>
                  </a:cubicBezTo>
                  <a:cubicBezTo>
                    <a:pt x="110" y="18"/>
                    <a:pt x="110" y="17"/>
                    <a:pt x="110" y="16"/>
                  </a:cubicBezTo>
                  <a:cubicBezTo>
                    <a:pt x="110" y="7"/>
                    <a:pt x="103" y="0"/>
                    <a:pt x="9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 name="稻壳儿榴莲果果"/>
            <p:cNvSpPr>
              <a:spLocks/>
            </p:cNvSpPr>
            <p:nvPr/>
          </p:nvSpPr>
          <p:spPr bwMode="auto">
            <a:xfrm>
              <a:off x="419101" y="582613"/>
              <a:ext cx="315913" cy="163513"/>
            </a:xfrm>
            <a:custGeom>
              <a:avLst/>
              <a:gdLst>
                <a:gd name="T0" fmla="*/ 67 w 93"/>
                <a:gd name="T1" fmla="*/ 48 h 48"/>
                <a:gd name="T2" fmla="*/ 4 w 93"/>
                <a:gd name="T3" fmla="*/ 48 h 48"/>
                <a:gd name="T4" fmla="*/ 0 w 93"/>
                <a:gd name="T5" fmla="*/ 44 h 48"/>
                <a:gd name="T6" fmla="*/ 4 w 93"/>
                <a:gd name="T7" fmla="*/ 40 h 48"/>
                <a:gd name="T8" fmla="*/ 67 w 93"/>
                <a:gd name="T9" fmla="*/ 40 h 48"/>
                <a:gd name="T10" fmla="*/ 84 w 93"/>
                <a:gd name="T11" fmla="*/ 23 h 48"/>
                <a:gd name="T12" fmla="*/ 85 w 93"/>
                <a:gd name="T13" fmla="*/ 4 h 48"/>
                <a:gd name="T14" fmla="*/ 89 w 93"/>
                <a:gd name="T15" fmla="*/ 0 h 48"/>
                <a:gd name="T16" fmla="*/ 93 w 93"/>
                <a:gd name="T17" fmla="*/ 4 h 48"/>
                <a:gd name="T18" fmla="*/ 92 w 93"/>
                <a:gd name="T19" fmla="*/ 23 h 48"/>
                <a:gd name="T20" fmla="*/ 67 w 93"/>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67" y="48"/>
                  </a:moveTo>
                  <a:cubicBezTo>
                    <a:pt x="4" y="48"/>
                    <a:pt x="4" y="48"/>
                    <a:pt x="4" y="48"/>
                  </a:cubicBezTo>
                  <a:cubicBezTo>
                    <a:pt x="2" y="48"/>
                    <a:pt x="0" y="46"/>
                    <a:pt x="0" y="44"/>
                  </a:cubicBezTo>
                  <a:cubicBezTo>
                    <a:pt x="0" y="42"/>
                    <a:pt x="2" y="40"/>
                    <a:pt x="4" y="40"/>
                  </a:cubicBezTo>
                  <a:cubicBezTo>
                    <a:pt x="67" y="40"/>
                    <a:pt x="67" y="40"/>
                    <a:pt x="67" y="40"/>
                  </a:cubicBezTo>
                  <a:cubicBezTo>
                    <a:pt x="76" y="40"/>
                    <a:pt x="84" y="32"/>
                    <a:pt x="84" y="23"/>
                  </a:cubicBezTo>
                  <a:cubicBezTo>
                    <a:pt x="85" y="4"/>
                    <a:pt x="85" y="4"/>
                    <a:pt x="85" y="4"/>
                  </a:cubicBezTo>
                  <a:cubicBezTo>
                    <a:pt x="85" y="2"/>
                    <a:pt x="87" y="0"/>
                    <a:pt x="89" y="0"/>
                  </a:cubicBezTo>
                  <a:cubicBezTo>
                    <a:pt x="91" y="0"/>
                    <a:pt x="93" y="2"/>
                    <a:pt x="93" y="4"/>
                  </a:cubicBezTo>
                  <a:cubicBezTo>
                    <a:pt x="92" y="23"/>
                    <a:pt x="92" y="23"/>
                    <a:pt x="92" y="23"/>
                  </a:cubicBezTo>
                  <a:cubicBezTo>
                    <a:pt x="92" y="37"/>
                    <a:pt x="81" y="48"/>
                    <a:pt x="67"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稻壳儿榴莲果果"/>
            <p:cNvSpPr>
              <a:spLocks/>
            </p:cNvSpPr>
            <p:nvPr/>
          </p:nvSpPr>
          <p:spPr bwMode="auto">
            <a:xfrm>
              <a:off x="714376" y="500063"/>
              <a:ext cx="33338" cy="58738"/>
            </a:xfrm>
            <a:custGeom>
              <a:avLst/>
              <a:gdLst>
                <a:gd name="T0" fmla="*/ 5 w 10"/>
                <a:gd name="T1" fmla="*/ 17 h 17"/>
                <a:gd name="T2" fmla="*/ 4 w 10"/>
                <a:gd name="T3" fmla="*/ 17 h 17"/>
                <a:gd name="T4" fmla="*/ 1 w 10"/>
                <a:gd name="T5" fmla="*/ 12 h 17"/>
                <a:gd name="T6" fmla="*/ 2 w 10"/>
                <a:gd name="T7" fmla="*/ 4 h 17"/>
                <a:gd name="T8" fmla="*/ 6 w 10"/>
                <a:gd name="T9" fmla="*/ 0 h 17"/>
                <a:gd name="T10" fmla="*/ 10 w 10"/>
                <a:gd name="T11" fmla="*/ 4 h 17"/>
                <a:gd name="T12" fmla="*/ 9 w 10"/>
                <a:gd name="T13" fmla="*/ 13 h 17"/>
                <a:gd name="T14" fmla="*/ 5 w 10"/>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5" y="17"/>
                  </a:moveTo>
                  <a:cubicBezTo>
                    <a:pt x="5" y="17"/>
                    <a:pt x="4" y="17"/>
                    <a:pt x="4" y="17"/>
                  </a:cubicBezTo>
                  <a:cubicBezTo>
                    <a:pt x="2" y="16"/>
                    <a:pt x="0" y="14"/>
                    <a:pt x="1" y="12"/>
                  </a:cubicBezTo>
                  <a:cubicBezTo>
                    <a:pt x="2" y="4"/>
                    <a:pt x="2" y="4"/>
                    <a:pt x="2" y="4"/>
                  </a:cubicBezTo>
                  <a:cubicBezTo>
                    <a:pt x="2" y="1"/>
                    <a:pt x="4" y="0"/>
                    <a:pt x="6" y="0"/>
                  </a:cubicBezTo>
                  <a:cubicBezTo>
                    <a:pt x="8" y="0"/>
                    <a:pt x="10" y="2"/>
                    <a:pt x="10" y="4"/>
                  </a:cubicBezTo>
                  <a:cubicBezTo>
                    <a:pt x="9" y="13"/>
                    <a:pt x="9" y="13"/>
                    <a:pt x="9" y="13"/>
                  </a:cubicBezTo>
                  <a:cubicBezTo>
                    <a:pt x="8" y="15"/>
                    <a:pt x="7" y="17"/>
                    <a:pt x="5"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 name="稻壳儿榴莲果果"/>
            <p:cNvSpPr>
              <a:spLocks noEditPoints="1"/>
            </p:cNvSpPr>
            <p:nvPr/>
          </p:nvSpPr>
          <p:spPr bwMode="auto">
            <a:xfrm>
              <a:off x="-1587" y="350838"/>
              <a:ext cx="312738" cy="449263"/>
            </a:xfrm>
            <a:custGeom>
              <a:avLst/>
              <a:gdLst>
                <a:gd name="T0" fmla="*/ 66 w 92"/>
                <a:gd name="T1" fmla="*/ 16 h 132"/>
                <a:gd name="T2" fmla="*/ 76 w 92"/>
                <a:gd name="T3" fmla="*/ 30 h 132"/>
                <a:gd name="T4" fmla="*/ 76 w 92"/>
                <a:gd name="T5" fmla="*/ 102 h 132"/>
                <a:gd name="T6" fmla="*/ 66 w 92"/>
                <a:gd name="T7" fmla="*/ 116 h 132"/>
                <a:gd name="T8" fmla="*/ 32 w 92"/>
                <a:gd name="T9" fmla="*/ 116 h 132"/>
                <a:gd name="T10" fmla="*/ 16 w 92"/>
                <a:gd name="T11" fmla="*/ 102 h 132"/>
                <a:gd name="T12" fmla="*/ 16 w 92"/>
                <a:gd name="T13" fmla="*/ 30 h 132"/>
                <a:gd name="T14" fmla="*/ 32 w 92"/>
                <a:gd name="T15" fmla="*/ 16 h 132"/>
                <a:gd name="T16" fmla="*/ 64 w 92"/>
                <a:gd name="T17" fmla="*/ 16 h 132"/>
                <a:gd name="T18" fmla="*/ 66 w 92"/>
                <a:gd name="T19" fmla="*/ 0 h 132"/>
                <a:gd name="T20" fmla="*/ 32 w 92"/>
                <a:gd name="T21" fmla="*/ 0 h 132"/>
                <a:gd name="T22" fmla="*/ 0 w 92"/>
                <a:gd name="T23" fmla="*/ 30 h 132"/>
                <a:gd name="T24" fmla="*/ 0 w 92"/>
                <a:gd name="T25" fmla="*/ 102 h 132"/>
                <a:gd name="T26" fmla="*/ 32 w 92"/>
                <a:gd name="T27" fmla="*/ 132 h 132"/>
                <a:gd name="T28" fmla="*/ 66 w 92"/>
                <a:gd name="T29" fmla="*/ 132 h 132"/>
                <a:gd name="T30" fmla="*/ 92 w 92"/>
                <a:gd name="T31" fmla="*/ 102 h 132"/>
                <a:gd name="T32" fmla="*/ 92 w 92"/>
                <a:gd name="T33" fmla="*/ 30 h 132"/>
                <a:gd name="T34" fmla="*/ 66 w 92"/>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32">
                  <a:moveTo>
                    <a:pt x="66" y="16"/>
                  </a:moveTo>
                  <a:cubicBezTo>
                    <a:pt x="73" y="16"/>
                    <a:pt x="76" y="23"/>
                    <a:pt x="76" y="30"/>
                  </a:cubicBezTo>
                  <a:cubicBezTo>
                    <a:pt x="76" y="102"/>
                    <a:pt x="76" y="102"/>
                    <a:pt x="76" y="102"/>
                  </a:cubicBezTo>
                  <a:cubicBezTo>
                    <a:pt x="76" y="110"/>
                    <a:pt x="73" y="116"/>
                    <a:pt x="66" y="116"/>
                  </a:cubicBezTo>
                  <a:cubicBezTo>
                    <a:pt x="32" y="116"/>
                    <a:pt x="32" y="116"/>
                    <a:pt x="32" y="116"/>
                  </a:cubicBezTo>
                  <a:cubicBezTo>
                    <a:pt x="24" y="116"/>
                    <a:pt x="16" y="110"/>
                    <a:pt x="16" y="102"/>
                  </a:cubicBezTo>
                  <a:cubicBezTo>
                    <a:pt x="16" y="30"/>
                    <a:pt x="16" y="30"/>
                    <a:pt x="16" y="30"/>
                  </a:cubicBezTo>
                  <a:cubicBezTo>
                    <a:pt x="16" y="23"/>
                    <a:pt x="24" y="16"/>
                    <a:pt x="32" y="16"/>
                  </a:cubicBezTo>
                  <a:cubicBezTo>
                    <a:pt x="64" y="16"/>
                    <a:pt x="64" y="16"/>
                    <a:pt x="64" y="16"/>
                  </a:cubicBezTo>
                  <a:moveTo>
                    <a:pt x="66" y="0"/>
                  </a:moveTo>
                  <a:cubicBezTo>
                    <a:pt x="32" y="0"/>
                    <a:pt x="32" y="0"/>
                    <a:pt x="32" y="0"/>
                  </a:cubicBezTo>
                  <a:cubicBezTo>
                    <a:pt x="15" y="0"/>
                    <a:pt x="0" y="14"/>
                    <a:pt x="0" y="30"/>
                  </a:cubicBezTo>
                  <a:cubicBezTo>
                    <a:pt x="0" y="102"/>
                    <a:pt x="0" y="102"/>
                    <a:pt x="0" y="102"/>
                  </a:cubicBezTo>
                  <a:cubicBezTo>
                    <a:pt x="0" y="119"/>
                    <a:pt x="15" y="132"/>
                    <a:pt x="32" y="132"/>
                  </a:cubicBezTo>
                  <a:cubicBezTo>
                    <a:pt x="66" y="132"/>
                    <a:pt x="66" y="132"/>
                    <a:pt x="66" y="132"/>
                  </a:cubicBezTo>
                  <a:cubicBezTo>
                    <a:pt x="78" y="132"/>
                    <a:pt x="92" y="124"/>
                    <a:pt x="92" y="102"/>
                  </a:cubicBezTo>
                  <a:cubicBezTo>
                    <a:pt x="92" y="30"/>
                    <a:pt x="92" y="30"/>
                    <a:pt x="92" y="30"/>
                  </a:cubicBezTo>
                  <a:cubicBezTo>
                    <a:pt x="92" y="8"/>
                    <a:pt x="78" y="0"/>
                    <a:pt x="6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 name="稻壳儿榴莲果果"/>
            <p:cNvSpPr>
              <a:spLocks/>
            </p:cNvSpPr>
            <p:nvPr/>
          </p:nvSpPr>
          <p:spPr bwMode="auto">
            <a:xfrm>
              <a:off x="106363" y="623888"/>
              <a:ext cx="109538" cy="134938"/>
            </a:xfrm>
            <a:custGeom>
              <a:avLst/>
              <a:gdLst>
                <a:gd name="T0" fmla="*/ 28 w 32"/>
                <a:gd name="T1" fmla="*/ 40 h 40"/>
                <a:gd name="T2" fmla="*/ 24 w 32"/>
                <a:gd name="T3" fmla="*/ 36 h 40"/>
                <a:gd name="T4" fmla="*/ 24 w 32"/>
                <a:gd name="T5" fmla="*/ 14 h 40"/>
                <a:gd name="T6" fmla="*/ 16 w 32"/>
                <a:gd name="T7" fmla="*/ 8 h 40"/>
                <a:gd name="T8" fmla="*/ 8 w 32"/>
                <a:gd name="T9" fmla="*/ 14 h 40"/>
                <a:gd name="T10" fmla="*/ 8 w 32"/>
                <a:gd name="T11" fmla="*/ 36 h 40"/>
                <a:gd name="T12" fmla="*/ 4 w 32"/>
                <a:gd name="T13" fmla="*/ 40 h 40"/>
                <a:gd name="T14" fmla="*/ 0 w 32"/>
                <a:gd name="T15" fmla="*/ 36 h 40"/>
                <a:gd name="T16" fmla="*/ 0 w 32"/>
                <a:gd name="T17" fmla="*/ 14 h 40"/>
                <a:gd name="T18" fmla="*/ 16 w 32"/>
                <a:gd name="T19" fmla="*/ 0 h 40"/>
                <a:gd name="T20" fmla="*/ 32 w 32"/>
                <a:gd name="T21" fmla="*/ 14 h 40"/>
                <a:gd name="T22" fmla="*/ 32 w 32"/>
                <a:gd name="T23" fmla="*/ 36 h 40"/>
                <a:gd name="T24" fmla="*/ 28 w 32"/>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0">
                  <a:moveTo>
                    <a:pt x="28" y="40"/>
                  </a:moveTo>
                  <a:cubicBezTo>
                    <a:pt x="26" y="40"/>
                    <a:pt x="24" y="38"/>
                    <a:pt x="24" y="36"/>
                  </a:cubicBezTo>
                  <a:cubicBezTo>
                    <a:pt x="24" y="14"/>
                    <a:pt x="24" y="14"/>
                    <a:pt x="24" y="14"/>
                  </a:cubicBezTo>
                  <a:cubicBezTo>
                    <a:pt x="24" y="11"/>
                    <a:pt x="20" y="8"/>
                    <a:pt x="16" y="8"/>
                  </a:cubicBezTo>
                  <a:cubicBezTo>
                    <a:pt x="12" y="8"/>
                    <a:pt x="8" y="11"/>
                    <a:pt x="8" y="14"/>
                  </a:cubicBezTo>
                  <a:cubicBezTo>
                    <a:pt x="8" y="36"/>
                    <a:pt x="8" y="36"/>
                    <a:pt x="8" y="36"/>
                  </a:cubicBezTo>
                  <a:cubicBezTo>
                    <a:pt x="8" y="38"/>
                    <a:pt x="6" y="40"/>
                    <a:pt x="4" y="40"/>
                  </a:cubicBezTo>
                  <a:cubicBezTo>
                    <a:pt x="2" y="40"/>
                    <a:pt x="0" y="38"/>
                    <a:pt x="0" y="36"/>
                  </a:cubicBezTo>
                  <a:cubicBezTo>
                    <a:pt x="0" y="14"/>
                    <a:pt x="0" y="14"/>
                    <a:pt x="0" y="14"/>
                  </a:cubicBezTo>
                  <a:cubicBezTo>
                    <a:pt x="0" y="7"/>
                    <a:pt x="7" y="0"/>
                    <a:pt x="16" y="0"/>
                  </a:cubicBezTo>
                  <a:cubicBezTo>
                    <a:pt x="25" y="0"/>
                    <a:pt x="32" y="7"/>
                    <a:pt x="32" y="14"/>
                  </a:cubicBezTo>
                  <a:cubicBezTo>
                    <a:pt x="32" y="36"/>
                    <a:pt x="32" y="36"/>
                    <a:pt x="32" y="36"/>
                  </a:cubicBezTo>
                  <a:cubicBezTo>
                    <a:pt x="32" y="38"/>
                    <a:pt x="30" y="40"/>
                    <a:pt x="28"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稻壳儿榴莲果果"/>
            <p:cNvSpPr>
              <a:spLocks/>
            </p:cNvSpPr>
            <p:nvPr/>
          </p:nvSpPr>
          <p:spPr bwMode="auto">
            <a:xfrm>
              <a:off x="147638" y="677863"/>
              <a:ext cx="26988" cy="53975"/>
            </a:xfrm>
            <a:custGeom>
              <a:avLst/>
              <a:gdLst>
                <a:gd name="T0" fmla="*/ 4 w 8"/>
                <a:gd name="T1" fmla="*/ 16 h 16"/>
                <a:gd name="T2" fmla="*/ 0 w 8"/>
                <a:gd name="T3" fmla="*/ 12 h 16"/>
                <a:gd name="T4" fmla="*/ 0 w 8"/>
                <a:gd name="T5" fmla="*/ 4 h 16"/>
                <a:gd name="T6" fmla="*/ 4 w 8"/>
                <a:gd name="T7" fmla="*/ 0 h 16"/>
                <a:gd name="T8" fmla="*/ 8 w 8"/>
                <a:gd name="T9" fmla="*/ 4 h 16"/>
                <a:gd name="T10" fmla="*/ 8 w 8"/>
                <a:gd name="T11" fmla="*/ 12 h 16"/>
                <a:gd name="T12" fmla="*/ 4 w 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16"/>
                  </a:moveTo>
                  <a:cubicBezTo>
                    <a:pt x="2" y="16"/>
                    <a:pt x="0" y="14"/>
                    <a:pt x="0" y="12"/>
                  </a:cubicBezTo>
                  <a:cubicBezTo>
                    <a:pt x="0" y="4"/>
                    <a:pt x="0" y="4"/>
                    <a:pt x="0" y="4"/>
                  </a:cubicBezTo>
                  <a:cubicBezTo>
                    <a:pt x="0" y="2"/>
                    <a:pt x="2" y="0"/>
                    <a:pt x="4" y="0"/>
                  </a:cubicBezTo>
                  <a:cubicBezTo>
                    <a:pt x="6" y="0"/>
                    <a:pt x="8" y="2"/>
                    <a:pt x="8" y="4"/>
                  </a:cubicBezTo>
                  <a:cubicBezTo>
                    <a:pt x="8" y="12"/>
                    <a:pt x="8" y="12"/>
                    <a:pt x="8" y="12"/>
                  </a:cubicBezTo>
                  <a:cubicBezTo>
                    <a:pt x="8" y="14"/>
                    <a:pt x="6" y="16"/>
                    <a:pt x="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 name="稻壳儿榴莲果果"/>
          <p:cNvGrpSpPr/>
          <p:nvPr/>
        </p:nvGrpSpPr>
        <p:grpSpPr>
          <a:xfrm>
            <a:off x="3691432" y="3396694"/>
            <a:ext cx="512583" cy="483535"/>
            <a:chOff x="3719513" y="36513"/>
            <a:chExt cx="868363" cy="819150"/>
          </a:xfrm>
          <a:solidFill>
            <a:srgbClr val="568484"/>
          </a:solidFill>
        </p:grpSpPr>
        <p:sp>
          <p:nvSpPr>
            <p:cNvPr id="12" name="稻壳儿榴莲果果"/>
            <p:cNvSpPr>
              <a:spLocks noEditPoints="1"/>
            </p:cNvSpPr>
            <p:nvPr/>
          </p:nvSpPr>
          <p:spPr bwMode="auto">
            <a:xfrm>
              <a:off x="3719513" y="36513"/>
              <a:ext cx="868363" cy="819150"/>
            </a:xfrm>
            <a:custGeom>
              <a:avLst/>
              <a:gdLst>
                <a:gd name="T0" fmla="*/ 173 w 256"/>
                <a:gd name="T1" fmla="*/ 16 h 240"/>
                <a:gd name="T2" fmla="*/ 240 w 256"/>
                <a:gd name="T3" fmla="*/ 79 h 240"/>
                <a:gd name="T4" fmla="*/ 232 w 256"/>
                <a:gd name="T5" fmla="*/ 110 h 240"/>
                <a:gd name="T6" fmla="*/ 128 w 256"/>
                <a:gd name="T7" fmla="*/ 224 h 240"/>
                <a:gd name="T8" fmla="*/ 24 w 256"/>
                <a:gd name="T9" fmla="*/ 110 h 240"/>
                <a:gd name="T10" fmla="*/ 16 w 256"/>
                <a:gd name="T11" fmla="*/ 79 h 240"/>
                <a:gd name="T12" fmla="*/ 83 w 256"/>
                <a:gd name="T13" fmla="*/ 16 h 240"/>
                <a:gd name="T14" fmla="*/ 128 w 256"/>
                <a:gd name="T15" fmla="*/ 50 h 240"/>
                <a:gd name="T16" fmla="*/ 173 w 256"/>
                <a:gd name="T17" fmla="*/ 16 h 240"/>
                <a:gd name="T18" fmla="*/ 173 w 256"/>
                <a:gd name="T19" fmla="*/ 0 h 240"/>
                <a:gd name="T20" fmla="*/ 128 w 256"/>
                <a:gd name="T21" fmla="*/ 20 h 240"/>
                <a:gd name="T22" fmla="*/ 83 w 256"/>
                <a:gd name="T23" fmla="*/ 0 h 240"/>
                <a:gd name="T24" fmla="*/ 0 w 256"/>
                <a:gd name="T25" fmla="*/ 79 h 240"/>
                <a:gd name="T26" fmla="*/ 11 w 256"/>
                <a:gd name="T27" fmla="*/ 119 h 240"/>
                <a:gd name="T28" fmla="*/ 117 w 256"/>
                <a:gd name="T29" fmla="*/ 236 h 240"/>
                <a:gd name="T30" fmla="*/ 128 w 256"/>
                <a:gd name="T31" fmla="*/ 240 h 240"/>
                <a:gd name="T32" fmla="*/ 139 w 256"/>
                <a:gd name="T33" fmla="*/ 236 h 240"/>
                <a:gd name="T34" fmla="*/ 245 w 256"/>
                <a:gd name="T35" fmla="*/ 119 h 240"/>
                <a:gd name="T36" fmla="*/ 256 w 256"/>
                <a:gd name="T37" fmla="*/ 79 h 240"/>
                <a:gd name="T38" fmla="*/ 173 w 256"/>
                <a:gd name="T3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6" h="240">
                  <a:moveTo>
                    <a:pt x="173" y="16"/>
                  </a:moveTo>
                  <a:cubicBezTo>
                    <a:pt x="210" y="16"/>
                    <a:pt x="240" y="45"/>
                    <a:pt x="240" y="79"/>
                  </a:cubicBezTo>
                  <a:cubicBezTo>
                    <a:pt x="240" y="89"/>
                    <a:pt x="237" y="103"/>
                    <a:pt x="232" y="110"/>
                  </a:cubicBezTo>
                  <a:cubicBezTo>
                    <a:pt x="208" y="144"/>
                    <a:pt x="128" y="224"/>
                    <a:pt x="128" y="224"/>
                  </a:cubicBezTo>
                  <a:cubicBezTo>
                    <a:pt x="128" y="224"/>
                    <a:pt x="48" y="144"/>
                    <a:pt x="24" y="110"/>
                  </a:cubicBezTo>
                  <a:cubicBezTo>
                    <a:pt x="19" y="103"/>
                    <a:pt x="16" y="89"/>
                    <a:pt x="16" y="79"/>
                  </a:cubicBezTo>
                  <a:cubicBezTo>
                    <a:pt x="16" y="45"/>
                    <a:pt x="46" y="16"/>
                    <a:pt x="83" y="16"/>
                  </a:cubicBezTo>
                  <a:cubicBezTo>
                    <a:pt x="109" y="16"/>
                    <a:pt x="117" y="30"/>
                    <a:pt x="128" y="50"/>
                  </a:cubicBezTo>
                  <a:cubicBezTo>
                    <a:pt x="139" y="30"/>
                    <a:pt x="147" y="16"/>
                    <a:pt x="173" y="16"/>
                  </a:cubicBezTo>
                  <a:moveTo>
                    <a:pt x="173" y="0"/>
                  </a:moveTo>
                  <a:cubicBezTo>
                    <a:pt x="150" y="0"/>
                    <a:pt x="137" y="9"/>
                    <a:pt x="128" y="20"/>
                  </a:cubicBezTo>
                  <a:cubicBezTo>
                    <a:pt x="118" y="9"/>
                    <a:pt x="105" y="0"/>
                    <a:pt x="83" y="0"/>
                  </a:cubicBezTo>
                  <a:cubicBezTo>
                    <a:pt x="37" y="0"/>
                    <a:pt x="0" y="36"/>
                    <a:pt x="0" y="79"/>
                  </a:cubicBezTo>
                  <a:cubicBezTo>
                    <a:pt x="0" y="91"/>
                    <a:pt x="3" y="109"/>
                    <a:pt x="11" y="119"/>
                  </a:cubicBezTo>
                  <a:cubicBezTo>
                    <a:pt x="35" y="154"/>
                    <a:pt x="113" y="232"/>
                    <a:pt x="117" y="236"/>
                  </a:cubicBezTo>
                  <a:cubicBezTo>
                    <a:pt x="120" y="239"/>
                    <a:pt x="124" y="240"/>
                    <a:pt x="128" y="240"/>
                  </a:cubicBezTo>
                  <a:cubicBezTo>
                    <a:pt x="132" y="240"/>
                    <a:pt x="136" y="239"/>
                    <a:pt x="139" y="236"/>
                  </a:cubicBezTo>
                  <a:cubicBezTo>
                    <a:pt x="143" y="232"/>
                    <a:pt x="220" y="154"/>
                    <a:pt x="245" y="119"/>
                  </a:cubicBezTo>
                  <a:cubicBezTo>
                    <a:pt x="253" y="109"/>
                    <a:pt x="256" y="91"/>
                    <a:pt x="256" y="79"/>
                  </a:cubicBezTo>
                  <a:cubicBezTo>
                    <a:pt x="256" y="36"/>
                    <a:pt x="219" y="0"/>
                    <a:pt x="17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稻壳儿榴莲果果"/>
            <p:cNvSpPr>
              <a:spLocks noEditPoints="1"/>
            </p:cNvSpPr>
            <p:nvPr/>
          </p:nvSpPr>
          <p:spPr bwMode="auto">
            <a:xfrm>
              <a:off x="4271963" y="146050"/>
              <a:ext cx="193675" cy="354013"/>
            </a:xfrm>
            <a:custGeom>
              <a:avLst/>
              <a:gdLst>
                <a:gd name="T0" fmla="*/ 25 w 57"/>
                <a:gd name="T1" fmla="*/ 104 h 104"/>
                <a:gd name="T2" fmla="*/ 22 w 57"/>
                <a:gd name="T3" fmla="*/ 103 h 104"/>
                <a:gd name="T4" fmla="*/ 22 w 57"/>
                <a:gd name="T5" fmla="*/ 97 h 104"/>
                <a:gd name="T6" fmla="*/ 44 w 57"/>
                <a:gd name="T7" fmla="*/ 71 h 104"/>
                <a:gd name="T8" fmla="*/ 49 w 57"/>
                <a:gd name="T9" fmla="*/ 51 h 104"/>
                <a:gd name="T10" fmla="*/ 39 w 57"/>
                <a:gd name="T11" fmla="*/ 24 h 104"/>
                <a:gd name="T12" fmla="*/ 39 w 57"/>
                <a:gd name="T13" fmla="*/ 19 h 104"/>
                <a:gd name="T14" fmla="*/ 45 w 57"/>
                <a:gd name="T15" fmla="*/ 19 h 104"/>
                <a:gd name="T16" fmla="*/ 57 w 57"/>
                <a:gd name="T17" fmla="*/ 51 h 104"/>
                <a:gd name="T18" fmla="*/ 50 w 57"/>
                <a:gd name="T19" fmla="*/ 75 h 104"/>
                <a:gd name="T20" fmla="*/ 28 w 57"/>
                <a:gd name="T21" fmla="*/ 102 h 104"/>
                <a:gd name="T22" fmla="*/ 25 w 57"/>
                <a:gd name="T23" fmla="*/ 104 h 104"/>
                <a:gd name="T24" fmla="*/ 25 w 57"/>
                <a:gd name="T25" fmla="*/ 13 h 104"/>
                <a:gd name="T26" fmla="*/ 24 w 57"/>
                <a:gd name="T27" fmla="*/ 13 h 104"/>
                <a:gd name="T28" fmla="*/ 4 w 57"/>
                <a:gd name="T29" fmla="*/ 8 h 104"/>
                <a:gd name="T30" fmla="*/ 0 w 57"/>
                <a:gd name="T31" fmla="*/ 4 h 104"/>
                <a:gd name="T32" fmla="*/ 4 w 57"/>
                <a:gd name="T33" fmla="*/ 0 h 104"/>
                <a:gd name="T34" fmla="*/ 27 w 57"/>
                <a:gd name="T35" fmla="*/ 5 h 104"/>
                <a:gd name="T36" fmla="*/ 29 w 57"/>
                <a:gd name="T37" fmla="*/ 11 h 104"/>
                <a:gd name="T38" fmla="*/ 25 w 57"/>
                <a:gd name="T39"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 h="104">
                  <a:moveTo>
                    <a:pt x="25" y="104"/>
                  </a:moveTo>
                  <a:cubicBezTo>
                    <a:pt x="24" y="104"/>
                    <a:pt x="23" y="103"/>
                    <a:pt x="22" y="103"/>
                  </a:cubicBezTo>
                  <a:cubicBezTo>
                    <a:pt x="20" y="101"/>
                    <a:pt x="20" y="99"/>
                    <a:pt x="22" y="97"/>
                  </a:cubicBezTo>
                  <a:cubicBezTo>
                    <a:pt x="32" y="86"/>
                    <a:pt x="39" y="77"/>
                    <a:pt x="44" y="71"/>
                  </a:cubicBezTo>
                  <a:cubicBezTo>
                    <a:pt x="47" y="66"/>
                    <a:pt x="49" y="57"/>
                    <a:pt x="49" y="51"/>
                  </a:cubicBezTo>
                  <a:cubicBezTo>
                    <a:pt x="49" y="41"/>
                    <a:pt x="45" y="32"/>
                    <a:pt x="39" y="24"/>
                  </a:cubicBezTo>
                  <a:cubicBezTo>
                    <a:pt x="38" y="23"/>
                    <a:pt x="38" y="20"/>
                    <a:pt x="39" y="19"/>
                  </a:cubicBezTo>
                  <a:cubicBezTo>
                    <a:pt x="41" y="17"/>
                    <a:pt x="44" y="17"/>
                    <a:pt x="45" y="19"/>
                  </a:cubicBezTo>
                  <a:cubicBezTo>
                    <a:pt x="53" y="28"/>
                    <a:pt x="57" y="39"/>
                    <a:pt x="57" y="51"/>
                  </a:cubicBezTo>
                  <a:cubicBezTo>
                    <a:pt x="57" y="58"/>
                    <a:pt x="55" y="69"/>
                    <a:pt x="50" y="75"/>
                  </a:cubicBezTo>
                  <a:cubicBezTo>
                    <a:pt x="46" y="82"/>
                    <a:pt x="38" y="91"/>
                    <a:pt x="28" y="102"/>
                  </a:cubicBezTo>
                  <a:cubicBezTo>
                    <a:pt x="27" y="103"/>
                    <a:pt x="26" y="104"/>
                    <a:pt x="25" y="104"/>
                  </a:cubicBezTo>
                  <a:close/>
                  <a:moveTo>
                    <a:pt x="25" y="13"/>
                  </a:moveTo>
                  <a:cubicBezTo>
                    <a:pt x="25" y="13"/>
                    <a:pt x="24" y="13"/>
                    <a:pt x="24" y="13"/>
                  </a:cubicBezTo>
                  <a:cubicBezTo>
                    <a:pt x="17" y="10"/>
                    <a:pt x="11" y="8"/>
                    <a:pt x="4" y="8"/>
                  </a:cubicBezTo>
                  <a:cubicBezTo>
                    <a:pt x="1" y="8"/>
                    <a:pt x="0" y="7"/>
                    <a:pt x="0" y="4"/>
                  </a:cubicBezTo>
                  <a:cubicBezTo>
                    <a:pt x="0" y="2"/>
                    <a:pt x="1" y="0"/>
                    <a:pt x="4" y="0"/>
                  </a:cubicBezTo>
                  <a:cubicBezTo>
                    <a:pt x="12" y="0"/>
                    <a:pt x="20" y="2"/>
                    <a:pt x="27" y="5"/>
                  </a:cubicBezTo>
                  <a:cubicBezTo>
                    <a:pt x="29" y="6"/>
                    <a:pt x="30" y="9"/>
                    <a:pt x="29" y="11"/>
                  </a:cubicBezTo>
                  <a:cubicBezTo>
                    <a:pt x="28" y="12"/>
                    <a:pt x="27" y="13"/>
                    <a:pt x="25"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4" name="稻壳儿榴莲果果"/>
          <p:cNvSpPr/>
          <p:nvPr/>
        </p:nvSpPr>
        <p:spPr>
          <a:xfrm>
            <a:off x="981317" y="4364131"/>
            <a:ext cx="2000801" cy="886846"/>
          </a:xfrm>
          <a:prstGeom prst="rect">
            <a:avLst/>
          </a:prstGeom>
        </p:spPr>
        <p:txBody>
          <a:bodyPr wrap="square">
            <a:spAutoFit/>
          </a:bodyPr>
          <a:lstStyle/>
          <a:p>
            <a:pPr>
              <a:lnSpc>
                <a:spcPct val="150000"/>
              </a:lnSpc>
            </a:pPr>
            <a:r>
              <a:rPr lang="en-US" sz="1200" dirty="0" smtClean="0">
                <a:solidFill>
                  <a:schemeClr val="bg1">
                    <a:lumMod val="50000"/>
                  </a:schemeClr>
                </a:solidFill>
              </a:rPr>
              <a:t>Lorem Ipsum comes from section Contrary to popular belief</a:t>
            </a:r>
            <a:r>
              <a:rPr lang="en-US" sz="1200" dirty="0">
                <a:solidFill>
                  <a:schemeClr val="bg1">
                    <a:lumMod val="50000"/>
                  </a:schemeClr>
                </a:solidFill>
              </a:rPr>
              <a:t>.</a:t>
            </a:r>
            <a:endParaRPr lang="en-US" sz="1200" dirty="0" smtClean="0">
              <a:solidFill>
                <a:schemeClr val="bg1">
                  <a:lumMod val="50000"/>
                </a:schemeClr>
              </a:solidFill>
            </a:endParaRPr>
          </a:p>
        </p:txBody>
      </p:sp>
      <p:sp>
        <p:nvSpPr>
          <p:cNvPr id="15" name="稻壳儿榴莲果果"/>
          <p:cNvSpPr txBox="1"/>
          <p:nvPr/>
        </p:nvSpPr>
        <p:spPr>
          <a:xfrm>
            <a:off x="925212" y="3994799"/>
            <a:ext cx="1778051" cy="369332"/>
          </a:xfrm>
          <a:prstGeom prst="rect">
            <a:avLst/>
          </a:prstGeom>
          <a:noFill/>
        </p:spPr>
        <p:txBody>
          <a:bodyPr wrap="none" rtlCol="0">
            <a:spAutoFit/>
          </a:bodyPr>
          <a:lstStyle/>
          <a:p>
            <a:pPr algn="ctr"/>
            <a:r>
              <a:rPr lang="zh-CN" altLang="en-US" dirty="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6" name="稻壳儿榴莲果果"/>
          <p:cNvSpPr/>
          <p:nvPr/>
        </p:nvSpPr>
        <p:spPr>
          <a:xfrm>
            <a:off x="3691432" y="4364636"/>
            <a:ext cx="2000801" cy="923330"/>
          </a:xfrm>
          <a:prstGeom prst="rect">
            <a:avLst/>
          </a:prstGeom>
        </p:spPr>
        <p:txBody>
          <a:bodyPr wrap="square">
            <a:spAutoFit/>
          </a:bodyPr>
          <a:lstStyle/>
          <a:p>
            <a:pPr>
              <a:lnSpc>
                <a:spcPct val="150000"/>
              </a:lnSpc>
            </a:pPr>
            <a:r>
              <a:rPr lang="en-US" sz="1200" dirty="0" smtClean="0">
                <a:solidFill>
                  <a:schemeClr val="bg1">
                    <a:lumMod val="50000"/>
                  </a:schemeClr>
                </a:solidFill>
              </a:rPr>
              <a:t>Lorem Ipsum comes from section Contrary to popular belief</a:t>
            </a:r>
            <a:r>
              <a:rPr lang="en-US" sz="1200" dirty="0">
                <a:solidFill>
                  <a:schemeClr val="bg1">
                    <a:lumMod val="50000"/>
                  </a:schemeClr>
                </a:solidFill>
              </a:rPr>
              <a:t>.</a:t>
            </a:r>
            <a:endParaRPr lang="en-US" sz="1200" dirty="0" smtClean="0">
              <a:solidFill>
                <a:schemeClr val="bg1">
                  <a:lumMod val="50000"/>
                </a:schemeClr>
              </a:solidFill>
            </a:endParaRPr>
          </a:p>
        </p:txBody>
      </p:sp>
      <p:sp>
        <p:nvSpPr>
          <p:cNvPr id="17" name="稻壳儿榴莲果果"/>
          <p:cNvSpPr txBox="1"/>
          <p:nvPr/>
        </p:nvSpPr>
        <p:spPr>
          <a:xfrm>
            <a:off x="3635327" y="3995304"/>
            <a:ext cx="1778051" cy="369332"/>
          </a:xfrm>
          <a:prstGeom prst="rect">
            <a:avLst/>
          </a:prstGeom>
          <a:noFill/>
        </p:spPr>
        <p:txBody>
          <a:bodyPr wrap="none" rtlCol="0">
            <a:spAutoFit/>
          </a:bodyPr>
          <a:lstStyle/>
          <a:p>
            <a:pPr algn="ctr"/>
            <a:r>
              <a:rPr lang="zh-CN" altLang="en-US" dirty="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nvGrpSpPr>
          <p:cNvPr id="18" name="Group 17"/>
          <p:cNvGrpSpPr/>
          <p:nvPr/>
        </p:nvGrpSpPr>
        <p:grpSpPr>
          <a:xfrm>
            <a:off x="9212150" y="3389664"/>
            <a:ext cx="572308" cy="483535"/>
            <a:chOff x="8106304" y="2931585"/>
            <a:chExt cx="481012" cy="406400"/>
          </a:xfrm>
          <a:solidFill>
            <a:srgbClr val="568484"/>
          </a:solidFill>
        </p:grpSpPr>
        <p:sp>
          <p:nvSpPr>
            <p:cNvPr id="19" name="稻壳儿榴莲果果"/>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0" name="稻壳儿榴莲果果"/>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1" name="稻壳儿榴莲果果"/>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22" name="稻壳儿榴莲果果"/>
          <p:cNvSpPr/>
          <p:nvPr/>
        </p:nvSpPr>
        <p:spPr>
          <a:xfrm>
            <a:off x="9212764" y="4357607"/>
            <a:ext cx="1967438" cy="923330"/>
          </a:xfrm>
          <a:prstGeom prst="rect">
            <a:avLst/>
          </a:prstGeom>
        </p:spPr>
        <p:txBody>
          <a:bodyPr wrap="square">
            <a:spAutoFit/>
          </a:bodyPr>
          <a:lstStyle/>
          <a:p>
            <a:pPr>
              <a:lnSpc>
                <a:spcPct val="150000"/>
              </a:lnSpc>
            </a:pPr>
            <a:r>
              <a:rPr lang="en-US" sz="1200" dirty="0" smtClean="0">
                <a:solidFill>
                  <a:schemeClr val="bg1">
                    <a:lumMod val="50000"/>
                  </a:schemeClr>
                </a:solidFill>
              </a:rPr>
              <a:t>Lorem Ipsum comes from section Contrary to popular belief</a:t>
            </a:r>
            <a:r>
              <a:rPr lang="en-US" sz="1200" dirty="0">
                <a:solidFill>
                  <a:schemeClr val="bg1">
                    <a:lumMod val="50000"/>
                  </a:schemeClr>
                </a:solidFill>
              </a:rPr>
              <a:t>.</a:t>
            </a:r>
            <a:endParaRPr lang="en-US" sz="1200" dirty="0" smtClean="0">
              <a:solidFill>
                <a:schemeClr val="bg1">
                  <a:lumMod val="50000"/>
                </a:schemeClr>
              </a:solidFill>
            </a:endParaRPr>
          </a:p>
        </p:txBody>
      </p:sp>
      <p:sp>
        <p:nvSpPr>
          <p:cNvPr id="23" name="稻壳儿榴莲果果"/>
          <p:cNvSpPr txBox="1"/>
          <p:nvPr/>
        </p:nvSpPr>
        <p:spPr>
          <a:xfrm>
            <a:off x="9156658" y="3988275"/>
            <a:ext cx="1778051" cy="369332"/>
          </a:xfrm>
          <a:prstGeom prst="rect">
            <a:avLst/>
          </a:prstGeom>
          <a:noFill/>
        </p:spPr>
        <p:txBody>
          <a:bodyPr wrap="none" rtlCol="0">
            <a:spAutoFit/>
          </a:bodyPr>
          <a:lstStyle/>
          <a:p>
            <a:pPr algn="ctr"/>
            <a:r>
              <a:rPr lang="zh-CN" altLang="en-US" dirty="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nvGrpSpPr>
          <p:cNvPr id="24" name="稻壳儿榴莲果果"/>
          <p:cNvGrpSpPr/>
          <p:nvPr/>
        </p:nvGrpSpPr>
        <p:grpSpPr>
          <a:xfrm>
            <a:off x="6406181" y="3316126"/>
            <a:ext cx="423092" cy="551026"/>
            <a:chOff x="11255376" y="0"/>
            <a:chExt cx="666750" cy="868363"/>
          </a:xfrm>
          <a:solidFill>
            <a:srgbClr val="FD7A7D"/>
          </a:solidFill>
        </p:grpSpPr>
        <p:sp>
          <p:nvSpPr>
            <p:cNvPr id="25" name="稻壳儿榴莲果果"/>
            <p:cNvSpPr>
              <a:spLocks noEditPoints="1"/>
            </p:cNvSpPr>
            <p:nvPr/>
          </p:nvSpPr>
          <p:spPr bwMode="auto">
            <a:xfrm>
              <a:off x="11255376" y="0"/>
              <a:ext cx="666750" cy="666750"/>
            </a:xfrm>
            <a:custGeom>
              <a:avLst/>
              <a:gdLst>
                <a:gd name="T0" fmla="*/ 98 w 196"/>
                <a:gd name="T1" fmla="*/ 16 h 196"/>
                <a:gd name="T2" fmla="*/ 180 w 196"/>
                <a:gd name="T3" fmla="*/ 98 h 196"/>
                <a:gd name="T4" fmla="*/ 98 w 196"/>
                <a:gd name="T5" fmla="*/ 180 h 196"/>
                <a:gd name="T6" fmla="*/ 16 w 196"/>
                <a:gd name="T7" fmla="*/ 98 h 196"/>
                <a:gd name="T8" fmla="*/ 98 w 196"/>
                <a:gd name="T9" fmla="*/ 16 h 196"/>
                <a:gd name="T10" fmla="*/ 98 w 196"/>
                <a:gd name="T11" fmla="*/ 0 h 196"/>
                <a:gd name="T12" fmla="*/ 0 w 196"/>
                <a:gd name="T13" fmla="*/ 98 h 196"/>
                <a:gd name="T14" fmla="*/ 98 w 196"/>
                <a:gd name="T15" fmla="*/ 196 h 196"/>
                <a:gd name="T16" fmla="*/ 196 w 196"/>
                <a:gd name="T17" fmla="*/ 98 h 196"/>
                <a:gd name="T18" fmla="*/ 98 w 196"/>
                <a:gd name="T1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196">
                  <a:moveTo>
                    <a:pt x="98" y="16"/>
                  </a:moveTo>
                  <a:cubicBezTo>
                    <a:pt x="143" y="16"/>
                    <a:pt x="180" y="53"/>
                    <a:pt x="180" y="98"/>
                  </a:cubicBezTo>
                  <a:cubicBezTo>
                    <a:pt x="180" y="143"/>
                    <a:pt x="143" y="180"/>
                    <a:pt x="98" y="180"/>
                  </a:cubicBezTo>
                  <a:cubicBezTo>
                    <a:pt x="52" y="180"/>
                    <a:pt x="16" y="143"/>
                    <a:pt x="16" y="98"/>
                  </a:cubicBezTo>
                  <a:cubicBezTo>
                    <a:pt x="16" y="53"/>
                    <a:pt x="52" y="16"/>
                    <a:pt x="98" y="16"/>
                  </a:cubicBezTo>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稻壳儿榴莲果果"/>
            <p:cNvSpPr>
              <a:spLocks/>
            </p:cNvSpPr>
            <p:nvPr/>
          </p:nvSpPr>
          <p:spPr bwMode="auto">
            <a:xfrm>
              <a:off x="11531601" y="115888"/>
              <a:ext cx="39688" cy="26988"/>
            </a:xfrm>
            <a:custGeom>
              <a:avLst/>
              <a:gdLst>
                <a:gd name="T0" fmla="*/ 4 w 12"/>
                <a:gd name="T1" fmla="*/ 8 h 8"/>
                <a:gd name="T2" fmla="*/ 0 w 12"/>
                <a:gd name="T3" fmla="*/ 4 h 8"/>
                <a:gd name="T4" fmla="*/ 3 w 12"/>
                <a:gd name="T5" fmla="*/ 0 h 8"/>
                <a:gd name="T6" fmla="*/ 8 w 12"/>
                <a:gd name="T7" fmla="*/ 0 h 8"/>
                <a:gd name="T8" fmla="*/ 12 w 12"/>
                <a:gd name="T9" fmla="*/ 4 h 8"/>
                <a:gd name="T10" fmla="*/ 8 w 12"/>
                <a:gd name="T11" fmla="*/ 8 h 8"/>
                <a:gd name="T12" fmla="*/ 4 w 12"/>
                <a:gd name="T13" fmla="*/ 8 h 8"/>
                <a:gd name="T14" fmla="*/ 4 w 1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4" y="8"/>
                  </a:moveTo>
                  <a:cubicBezTo>
                    <a:pt x="2" y="8"/>
                    <a:pt x="0" y="6"/>
                    <a:pt x="0" y="4"/>
                  </a:cubicBezTo>
                  <a:cubicBezTo>
                    <a:pt x="0" y="2"/>
                    <a:pt x="1" y="0"/>
                    <a:pt x="3" y="0"/>
                  </a:cubicBezTo>
                  <a:cubicBezTo>
                    <a:pt x="5" y="0"/>
                    <a:pt x="7" y="0"/>
                    <a:pt x="8" y="0"/>
                  </a:cubicBezTo>
                  <a:cubicBezTo>
                    <a:pt x="10" y="0"/>
                    <a:pt x="12" y="1"/>
                    <a:pt x="12" y="4"/>
                  </a:cubicBezTo>
                  <a:cubicBezTo>
                    <a:pt x="12" y="6"/>
                    <a:pt x="10" y="8"/>
                    <a:pt x="8" y="8"/>
                  </a:cubicBezTo>
                  <a:cubicBezTo>
                    <a:pt x="7" y="8"/>
                    <a:pt x="5" y="8"/>
                    <a:pt x="4" y="8"/>
                  </a:cubicBezTo>
                  <a:cubicBezTo>
                    <a:pt x="4"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稻壳儿榴莲果果"/>
            <p:cNvSpPr>
              <a:spLocks/>
            </p:cNvSpPr>
            <p:nvPr/>
          </p:nvSpPr>
          <p:spPr bwMode="auto">
            <a:xfrm>
              <a:off x="11368088" y="128588"/>
              <a:ext cx="131763" cy="187325"/>
            </a:xfrm>
            <a:custGeom>
              <a:avLst/>
              <a:gdLst>
                <a:gd name="T0" fmla="*/ 4 w 39"/>
                <a:gd name="T1" fmla="*/ 55 h 55"/>
                <a:gd name="T2" fmla="*/ 0 w 39"/>
                <a:gd name="T3" fmla="*/ 51 h 55"/>
                <a:gd name="T4" fmla="*/ 33 w 39"/>
                <a:gd name="T5" fmla="*/ 1 h 55"/>
                <a:gd name="T6" fmla="*/ 38 w 39"/>
                <a:gd name="T7" fmla="*/ 3 h 55"/>
                <a:gd name="T8" fmla="*/ 36 w 39"/>
                <a:gd name="T9" fmla="*/ 8 h 55"/>
                <a:gd name="T10" fmla="*/ 8 w 39"/>
                <a:gd name="T11" fmla="*/ 51 h 55"/>
                <a:gd name="T12" fmla="*/ 4 w 39"/>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39" h="55">
                  <a:moveTo>
                    <a:pt x="4" y="55"/>
                  </a:moveTo>
                  <a:cubicBezTo>
                    <a:pt x="2" y="55"/>
                    <a:pt x="0" y="54"/>
                    <a:pt x="0" y="51"/>
                  </a:cubicBezTo>
                  <a:cubicBezTo>
                    <a:pt x="0" y="30"/>
                    <a:pt x="13" y="10"/>
                    <a:pt x="33" y="1"/>
                  </a:cubicBezTo>
                  <a:cubicBezTo>
                    <a:pt x="35" y="0"/>
                    <a:pt x="37" y="1"/>
                    <a:pt x="38" y="3"/>
                  </a:cubicBezTo>
                  <a:cubicBezTo>
                    <a:pt x="39" y="5"/>
                    <a:pt x="38" y="7"/>
                    <a:pt x="36" y="8"/>
                  </a:cubicBezTo>
                  <a:cubicBezTo>
                    <a:pt x="19" y="16"/>
                    <a:pt x="8" y="33"/>
                    <a:pt x="8" y="51"/>
                  </a:cubicBezTo>
                  <a:cubicBezTo>
                    <a:pt x="8" y="54"/>
                    <a:pt x="6" y="55"/>
                    <a:pt x="4"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稻壳儿榴莲果果"/>
            <p:cNvSpPr>
              <a:spLocks/>
            </p:cNvSpPr>
            <p:nvPr/>
          </p:nvSpPr>
          <p:spPr bwMode="auto">
            <a:xfrm>
              <a:off x="11428413" y="592138"/>
              <a:ext cx="306388" cy="263525"/>
            </a:xfrm>
            <a:custGeom>
              <a:avLst/>
              <a:gdLst>
                <a:gd name="T0" fmla="*/ 69 w 90"/>
                <a:gd name="T1" fmla="*/ 77 h 77"/>
                <a:gd name="T2" fmla="*/ 21 w 90"/>
                <a:gd name="T3" fmla="*/ 77 h 77"/>
                <a:gd name="T4" fmla="*/ 13 w 90"/>
                <a:gd name="T5" fmla="*/ 71 h 77"/>
                <a:gd name="T6" fmla="*/ 1 w 90"/>
                <a:gd name="T7" fmla="*/ 12 h 77"/>
                <a:gd name="T8" fmla="*/ 7 w 90"/>
                <a:gd name="T9" fmla="*/ 2 h 77"/>
                <a:gd name="T10" fmla="*/ 17 w 90"/>
                <a:gd name="T11" fmla="*/ 9 h 77"/>
                <a:gd name="T12" fmla="*/ 27 w 90"/>
                <a:gd name="T13" fmla="*/ 61 h 77"/>
                <a:gd name="T14" fmla="*/ 63 w 90"/>
                <a:gd name="T15" fmla="*/ 61 h 77"/>
                <a:gd name="T16" fmla="*/ 73 w 90"/>
                <a:gd name="T17" fmla="*/ 7 h 77"/>
                <a:gd name="T18" fmla="*/ 82 w 90"/>
                <a:gd name="T19" fmla="*/ 1 h 77"/>
                <a:gd name="T20" fmla="*/ 89 w 90"/>
                <a:gd name="T21" fmla="*/ 10 h 77"/>
                <a:gd name="T22" fmla="*/ 77 w 90"/>
                <a:gd name="T23" fmla="*/ 71 h 77"/>
                <a:gd name="T24" fmla="*/ 69 w 90"/>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7">
                  <a:moveTo>
                    <a:pt x="69" y="77"/>
                  </a:moveTo>
                  <a:cubicBezTo>
                    <a:pt x="21" y="77"/>
                    <a:pt x="21" y="77"/>
                    <a:pt x="21" y="77"/>
                  </a:cubicBezTo>
                  <a:cubicBezTo>
                    <a:pt x="17" y="77"/>
                    <a:pt x="13" y="74"/>
                    <a:pt x="13" y="71"/>
                  </a:cubicBezTo>
                  <a:cubicBezTo>
                    <a:pt x="1" y="12"/>
                    <a:pt x="1" y="12"/>
                    <a:pt x="1" y="12"/>
                  </a:cubicBezTo>
                  <a:cubicBezTo>
                    <a:pt x="0" y="8"/>
                    <a:pt x="3" y="3"/>
                    <a:pt x="7" y="2"/>
                  </a:cubicBezTo>
                  <a:cubicBezTo>
                    <a:pt x="12" y="2"/>
                    <a:pt x="16" y="4"/>
                    <a:pt x="17" y="9"/>
                  </a:cubicBezTo>
                  <a:cubicBezTo>
                    <a:pt x="27" y="61"/>
                    <a:pt x="27" y="61"/>
                    <a:pt x="27" y="61"/>
                  </a:cubicBezTo>
                  <a:cubicBezTo>
                    <a:pt x="63" y="61"/>
                    <a:pt x="63" y="61"/>
                    <a:pt x="63" y="61"/>
                  </a:cubicBezTo>
                  <a:cubicBezTo>
                    <a:pt x="73" y="7"/>
                    <a:pt x="73" y="7"/>
                    <a:pt x="73" y="7"/>
                  </a:cubicBezTo>
                  <a:cubicBezTo>
                    <a:pt x="74" y="3"/>
                    <a:pt x="78" y="0"/>
                    <a:pt x="82" y="1"/>
                  </a:cubicBezTo>
                  <a:cubicBezTo>
                    <a:pt x="87" y="2"/>
                    <a:pt x="90" y="6"/>
                    <a:pt x="89" y="10"/>
                  </a:cubicBezTo>
                  <a:cubicBezTo>
                    <a:pt x="77" y="71"/>
                    <a:pt x="77" y="71"/>
                    <a:pt x="77" y="71"/>
                  </a:cubicBezTo>
                  <a:cubicBezTo>
                    <a:pt x="77" y="74"/>
                    <a:pt x="73" y="77"/>
                    <a:pt x="69"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稻壳儿榴莲果果"/>
            <p:cNvSpPr>
              <a:spLocks/>
            </p:cNvSpPr>
            <p:nvPr/>
          </p:nvSpPr>
          <p:spPr bwMode="auto">
            <a:xfrm>
              <a:off x="11541126" y="814388"/>
              <a:ext cx="80963" cy="53975"/>
            </a:xfrm>
            <a:custGeom>
              <a:avLst/>
              <a:gdLst>
                <a:gd name="T0" fmla="*/ 16 w 24"/>
                <a:gd name="T1" fmla="*/ 16 h 16"/>
                <a:gd name="T2" fmla="*/ 8 w 24"/>
                <a:gd name="T3" fmla="*/ 16 h 16"/>
                <a:gd name="T4" fmla="*/ 0 w 24"/>
                <a:gd name="T5" fmla="*/ 8 h 16"/>
                <a:gd name="T6" fmla="*/ 8 w 24"/>
                <a:gd name="T7" fmla="*/ 0 h 16"/>
                <a:gd name="T8" fmla="*/ 16 w 24"/>
                <a:gd name="T9" fmla="*/ 0 h 16"/>
                <a:gd name="T10" fmla="*/ 24 w 24"/>
                <a:gd name="T11" fmla="*/ 8 h 16"/>
                <a:gd name="T12" fmla="*/ 16 w 2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16"/>
                  </a:moveTo>
                  <a:cubicBezTo>
                    <a:pt x="8" y="16"/>
                    <a:pt x="8" y="16"/>
                    <a:pt x="8" y="16"/>
                  </a:cubicBezTo>
                  <a:cubicBezTo>
                    <a:pt x="4" y="16"/>
                    <a:pt x="0" y="12"/>
                    <a:pt x="0" y="8"/>
                  </a:cubicBezTo>
                  <a:cubicBezTo>
                    <a:pt x="0" y="4"/>
                    <a:pt x="4" y="0"/>
                    <a:pt x="8" y="0"/>
                  </a:cubicBezTo>
                  <a:cubicBezTo>
                    <a:pt x="16" y="0"/>
                    <a:pt x="16" y="0"/>
                    <a:pt x="16" y="0"/>
                  </a:cubicBezTo>
                  <a:cubicBezTo>
                    <a:pt x="20" y="0"/>
                    <a:pt x="24" y="4"/>
                    <a:pt x="24" y="8"/>
                  </a:cubicBezTo>
                  <a:cubicBezTo>
                    <a:pt x="24" y="12"/>
                    <a:pt x="20" y="16"/>
                    <a:pt x="16"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稻壳儿榴莲果果"/>
            <p:cNvSpPr>
              <a:spLocks/>
            </p:cNvSpPr>
            <p:nvPr/>
          </p:nvSpPr>
          <p:spPr bwMode="auto">
            <a:xfrm>
              <a:off x="11514138" y="687388"/>
              <a:ext cx="125413" cy="41275"/>
            </a:xfrm>
            <a:custGeom>
              <a:avLst/>
              <a:gdLst>
                <a:gd name="T0" fmla="*/ 33 w 37"/>
                <a:gd name="T1" fmla="*/ 12 h 12"/>
                <a:gd name="T2" fmla="*/ 33 w 37"/>
                <a:gd name="T3" fmla="*/ 12 h 12"/>
                <a:gd name="T4" fmla="*/ 3 w 37"/>
                <a:gd name="T5" fmla="*/ 9 h 12"/>
                <a:gd name="T6" fmla="*/ 0 w 37"/>
                <a:gd name="T7" fmla="*/ 4 h 12"/>
                <a:gd name="T8" fmla="*/ 4 w 37"/>
                <a:gd name="T9" fmla="*/ 1 h 12"/>
                <a:gd name="T10" fmla="*/ 34 w 37"/>
                <a:gd name="T11" fmla="*/ 4 h 12"/>
                <a:gd name="T12" fmla="*/ 37 w 37"/>
                <a:gd name="T13" fmla="*/ 9 h 12"/>
                <a:gd name="T14" fmla="*/ 33 w 3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2">
                  <a:moveTo>
                    <a:pt x="33" y="12"/>
                  </a:moveTo>
                  <a:cubicBezTo>
                    <a:pt x="33" y="12"/>
                    <a:pt x="33" y="12"/>
                    <a:pt x="33" y="12"/>
                  </a:cubicBezTo>
                  <a:cubicBezTo>
                    <a:pt x="3" y="9"/>
                    <a:pt x="3" y="9"/>
                    <a:pt x="3" y="9"/>
                  </a:cubicBezTo>
                  <a:cubicBezTo>
                    <a:pt x="1" y="8"/>
                    <a:pt x="0" y="6"/>
                    <a:pt x="0" y="4"/>
                  </a:cubicBezTo>
                  <a:cubicBezTo>
                    <a:pt x="0" y="2"/>
                    <a:pt x="2" y="0"/>
                    <a:pt x="4" y="1"/>
                  </a:cubicBezTo>
                  <a:cubicBezTo>
                    <a:pt x="34" y="4"/>
                    <a:pt x="34" y="4"/>
                    <a:pt x="34" y="4"/>
                  </a:cubicBezTo>
                  <a:cubicBezTo>
                    <a:pt x="36" y="5"/>
                    <a:pt x="37" y="7"/>
                    <a:pt x="37" y="9"/>
                  </a:cubicBezTo>
                  <a:cubicBezTo>
                    <a:pt x="37" y="11"/>
                    <a:pt x="35" y="12"/>
                    <a:pt x="33"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稻壳儿榴莲果果"/>
            <p:cNvSpPr>
              <a:spLocks/>
            </p:cNvSpPr>
            <p:nvPr/>
          </p:nvSpPr>
          <p:spPr bwMode="auto">
            <a:xfrm>
              <a:off x="11520488" y="746125"/>
              <a:ext cx="112713" cy="36513"/>
            </a:xfrm>
            <a:custGeom>
              <a:avLst/>
              <a:gdLst>
                <a:gd name="T0" fmla="*/ 29 w 33"/>
                <a:gd name="T1" fmla="*/ 11 h 11"/>
                <a:gd name="T2" fmla="*/ 29 w 33"/>
                <a:gd name="T3" fmla="*/ 11 h 11"/>
                <a:gd name="T4" fmla="*/ 4 w 33"/>
                <a:gd name="T5" fmla="*/ 8 h 11"/>
                <a:gd name="T6" fmla="*/ 1 w 33"/>
                <a:gd name="T7" fmla="*/ 3 h 11"/>
                <a:gd name="T8" fmla="*/ 5 w 33"/>
                <a:gd name="T9" fmla="*/ 0 h 11"/>
                <a:gd name="T10" fmla="*/ 30 w 33"/>
                <a:gd name="T11" fmla="*/ 3 h 11"/>
                <a:gd name="T12" fmla="*/ 33 w 33"/>
                <a:gd name="T13" fmla="*/ 7 h 11"/>
                <a:gd name="T14" fmla="*/ 29 w 3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
                  <a:moveTo>
                    <a:pt x="29" y="11"/>
                  </a:moveTo>
                  <a:cubicBezTo>
                    <a:pt x="29" y="11"/>
                    <a:pt x="29" y="11"/>
                    <a:pt x="29" y="11"/>
                  </a:cubicBezTo>
                  <a:cubicBezTo>
                    <a:pt x="4" y="8"/>
                    <a:pt x="4" y="8"/>
                    <a:pt x="4" y="8"/>
                  </a:cubicBezTo>
                  <a:cubicBezTo>
                    <a:pt x="2" y="8"/>
                    <a:pt x="0" y="6"/>
                    <a:pt x="1" y="3"/>
                  </a:cubicBezTo>
                  <a:cubicBezTo>
                    <a:pt x="1" y="1"/>
                    <a:pt x="3" y="0"/>
                    <a:pt x="5" y="0"/>
                  </a:cubicBezTo>
                  <a:cubicBezTo>
                    <a:pt x="30" y="3"/>
                    <a:pt x="30" y="3"/>
                    <a:pt x="30" y="3"/>
                  </a:cubicBezTo>
                  <a:cubicBezTo>
                    <a:pt x="32" y="3"/>
                    <a:pt x="33" y="5"/>
                    <a:pt x="33" y="7"/>
                  </a:cubicBezTo>
                  <a:cubicBezTo>
                    <a:pt x="33" y="9"/>
                    <a:pt x="31" y="11"/>
                    <a:pt x="29"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稻壳儿榴莲果果"/>
            <p:cNvSpPr>
              <a:spLocks/>
            </p:cNvSpPr>
            <p:nvPr/>
          </p:nvSpPr>
          <p:spPr bwMode="auto">
            <a:xfrm>
              <a:off x="11476038" y="381000"/>
              <a:ext cx="74613" cy="246063"/>
            </a:xfrm>
            <a:custGeom>
              <a:avLst/>
              <a:gdLst>
                <a:gd name="T0" fmla="*/ 17 w 22"/>
                <a:gd name="T1" fmla="*/ 72 h 72"/>
                <a:gd name="T2" fmla="*/ 13 w 22"/>
                <a:gd name="T3" fmla="*/ 68 h 72"/>
                <a:gd name="T4" fmla="*/ 0 w 22"/>
                <a:gd name="T5" fmla="*/ 5 h 72"/>
                <a:gd name="T6" fmla="*/ 3 w 22"/>
                <a:gd name="T7" fmla="*/ 1 h 72"/>
                <a:gd name="T8" fmla="*/ 8 w 22"/>
                <a:gd name="T9" fmla="*/ 4 h 72"/>
                <a:gd name="T10" fmla="*/ 21 w 22"/>
                <a:gd name="T11" fmla="*/ 67 h 72"/>
                <a:gd name="T12" fmla="*/ 18 w 22"/>
                <a:gd name="T13" fmla="*/ 72 h 72"/>
                <a:gd name="T14" fmla="*/ 17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17" y="72"/>
                  </a:moveTo>
                  <a:cubicBezTo>
                    <a:pt x="15" y="72"/>
                    <a:pt x="14" y="70"/>
                    <a:pt x="13" y="68"/>
                  </a:cubicBezTo>
                  <a:cubicBezTo>
                    <a:pt x="0" y="5"/>
                    <a:pt x="0" y="5"/>
                    <a:pt x="0" y="5"/>
                  </a:cubicBezTo>
                  <a:cubicBezTo>
                    <a:pt x="0" y="3"/>
                    <a:pt x="1" y="1"/>
                    <a:pt x="3" y="1"/>
                  </a:cubicBezTo>
                  <a:cubicBezTo>
                    <a:pt x="5" y="0"/>
                    <a:pt x="8" y="2"/>
                    <a:pt x="8" y="4"/>
                  </a:cubicBezTo>
                  <a:cubicBezTo>
                    <a:pt x="21" y="67"/>
                    <a:pt x="21" y="67"/>
                    <a:pt x="21" y="67"/>
                  </a:cubicBezTo>
                  <a:cubicBezTo>
                    <a:pt x="22" y="69"/>
                    <a:pt x="20" y="71"/>
                    <a:pt x="18" y="72"/>
                  </a:cubicBezTo>
                  <a:cubicBezTo>
                    <a:pt x="18" y="72"/>
                    <a:pt x="18" y="72"/>
                    <a:pt x="17"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稻壳儿榴莲果果"/>
            <p:cNvSpPr>
              <a:spLocks/>
            </p:cNvSpPr>
            <p:nvPr/>
          </p:nvSpPr>
          <p:spPr bwMode="auto">
            <a:xfrm>
              <a:off x="11626851" y="381000"/>
              <a:ext cx="74613" cy="246063"/>
            </a:xfrm>
            <a:custGeom>
              <a:avLst/>
              <a:gdLst>
                <a:gd name="T0" fmla="*/ 4 w 22"/>
                <a:gd name="T1" fmla="*/ 72 h 72"/>
                <a:gd name="T2" fmla="*/ 3 w 22"/>
                <a:gd name="T3" fmla="*/ 72 h 72"/>
                <a:gd name="T4" fmla="*/ 0 w 22"/>
                <a:gd name="T5" fmla="*/ 67 h 72"/>
                <a:gd name="T6" fmla="*/ 13 w 22"/>
                <a:gd name="T7" fmla="*/ 4 h 72"/>
                <a:gd name="T8" fmla="*/ 18 w 22"/>
                <a:gd name="T9" fmla="*/ 1 h 72"/>
                <a:gd name="T10" fmla="*/ 21 w 22"/>
                <a:gd name="T11" fmla="*/ 5 h 72"/>
                <a:gd name="T12" fmla="*/ 8 w 22"/>
                <a:gd name="T13" fmla="*/ 68 h 72"/>
                <a:gd name="T14" fmla="*/ 4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4" y="72"/>
                  </a:moveTo>
                  <a:cubicBezTo>
                    <a:pt x="4" y="72"/>
                    <a:pt x="4" y="72"/>
                    <a:pt x="3" y="72"/>
                  </a:cubicBezTo>
                  <a:cubicBezTo>
                    <a:pt x="1" y="71"/>
                    <a:pt x="0" y="69"/>
                    <a:pt x="0" y="67"/>
                  </a:cubicBezTo>
                  <a:cubicBezTo>
                    <a:pt x="13" y="4"/>
                    <a:pt x="13" y="4"/>
                    <a:pt x="13" y="4"/>
                  </a:cubicBezTo>
                  <a:cubicBezTo>
                    <a:pt x="14" y="2"/>
                    <a:pt x="16" y="0"/>
                    <a:pt x="18" y="1"/>
                  </a:cubicBezTo>
                  <a:cubicBezTo>
                    <a:pt x="20" y="1"/>
                    <a:pt x="22" y="3"/>
                    <a:pt x="21" y="5"/>
                  </a:cubicBezTo>
                  <a:cubicBezTo>
                    <a:pt x="8" y="68"/>
                    <a:pt x="8" y="68"/>
                    <a:pt x="8" y="68"/>
                  </a:cubicBezTo>
                  <a:cubicBezTo>
                    <a:pt x="8" y="70"/>
                    <a:pt x="6" y="72"/>
                    <a:pt x="4"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稻壳儿榴莲果果"/>
            <p:cNvSpPr>
              <a:spLocks/>
            </p:cNvSpPr>
            <p:nvPr/>
          </p:nvSpPr>
          <p:spPr bwMode="auto">
            <a:xfrm>
              <a:off x="11480801" y="368300"/>
              <a:ext cx="212725" cy="57150"/>
            </a:xfrm>
            <a:custGeom>
              <a:avLst/>
              <a:gdLst>
                <a:gd name="T0" fmla="*/ 46 w 63"/>
                <a:gd name="T1" fmla="*/ 17 h 17"/>
                <a:gd name="T2" fmla="*/ 38 w 63"/>
                <a:gd name="T3" fmla="*/ 11 h 17"/>
                <a:gd name="T4" fmla="*/ 38 w 63"/>
                <a:gd name="T5" fmla="*/ 10 h 17"/>
                <a:gd name="T6" fmla="*/ 37 w 63"/>
                <a:gd name="T7" fmla="*/ 10 h 17"/>
                <a:gd name="T8" fmla="*/ 37 w 63"/>
                <a:gd name="T9" fmla="*/ 10 h 17"/>
                <a:gd name="T10" fmla="*/ 36 w 63"/>
                <a:gd name="T11" fmla="*/ 11 h 17"/>
                <a:gd name="T12" fmla="*/ 36 w 63"/>
                <a:gd name="T13" fmla="*/ 11 h 17"/>
                <a:gd name="T14" fmla="*/ 36 w 63"/>
                <a:gd name="T15" fmla="*/ 11 h 17"/>
                <a:gd name="T16" fmla="*/ 28 w 63"/>
                <a:gd name="T17" fmla="*/ 17 h 17"/>
                <a:gd name="T18" fmla="*/ 20 w 63"/>
                <a:gd name="T19" fmla="*/ 11 h 17"/>
                <a:gd name="T20" fmla="*/ 19 w 63"/>
                <a:gd name="T21" fmla="*/ 10 h 17"/>
                <a:gd name="T22" fmla="*/ 19 w 63"/>
                <a:gd name="T23" fmla="*/ 10 h 17"/>
                <a:gd name="T24" fmla="*/ 18 w 63"/>
                <a:gd name="T25" fmla="*/ 10 h 17"/>
                <a:gd name="T26" fmla="*/ 18 w 63"/>
                <a:gd name="T27" fmla="*/ 11 h 17"/>
                <a:gd name="T28" fmla="*/ 10 w 63"/>
                <a:gd name="T29" fmla="*/ 17 h 17"/>
                <a:gd name="T30" fmla="*/ 1 w 63"/>
                <a:gd name="T31" fmla="*/ 10 h 17"/>
                <a:gd name="T32" fmla="*/ 0 w 63"/>
                <a:gd name="T33" fmla="*/ 8 h 17"/>
                <a:gd name="T34" fmla="*/ 4 w 63"/>
                <a:gd name="T35" fmla="*/ 4 h 17"/>
                <a:gd name="T36" fmla="*/ 8 w 63"/>
                <a:gd name="T37" fmla="*/ 7 h 17"/>
                <a:gd name="T38" fmla="*/ 10 w 63"/>
                <a:gd name="T39" fmla="*/ 9 h 17"/>
                <a:gd name="T40" fmla="*/ 11 w 63"/>
                <a:gd name="T41" fmla="*/ 7 h 17"/>
                <a:gd name="T42" fmla="*/ 12 w 63"/>
                <a:gd name="T43" fmla="*/ 5 h 17"/>
                <a:gd name="T44" fmla="*/ 19 w 63"/>
                <a:gd name="T45" fmla="*/ 1 h 17"/>
                <a:gd name="T46" fmla="*/ 25 w 63"/>
                <a:gd name="T47" fmla="*/ 5 h 17"/>
                <a:gd name="T48" fmla="*/ 27 w 63"/>
                <a:gd name="T49" fmla="*/ 7 h 17"/>
                <a:gd name="T50" fmla="*/ 28 w 63"/>
                <a:gd name="T51" fmla="*/ 9 h 17"/>
                <a:gd name="T52" fmla="*/ 29 w 63"/>
                <a:gd name="T53" fmla="*/ 8 h 17"/>
                <a:gd name="T54" fmla="*/ 29 w 63"/>
                <a:gd name="T55" fmla="*/ 8 h 17"/>
                <a:gd name="T56" fmla="*/ 29 w 63"/>
                <a:gd name="T57" fmla="*/ 8 h 17"/>
                <a:gd name="T58" fmla="*/ 29 w 63"/>
                <a:gd name="T59" fmla="*/ 7 h 17"/>
                <a:gd name="T60" fmla="*/ 31 w 63"/>
                <a:gd name="T61" fmla="*/ 5 h 17"/>
                <a:gd name="T62" fmla="*/ 37 w 63"/>
                <a:gd name="T63" fmla="*/ 1 h 17"/>
                <a:gd name="T64" fmla="*/ 44 w 63"/>
                <a:gd name="T65" fmla="*/ 5 h 17"/>
                <a:gd name="T66" fmla="*/ 45 w 63"/>
                <a:gd name="T67" fmla="*/ 7 h 17"/>
                <a:gd name="T68" fmla="*/ 46 w 63"/>
                <a:gd name="T69" fmla="*/ 9 h 17"/>
                <a:gd name="T70" fmla="*/ 48 w 63"/>
                <a:gd name="T71" fmla="*/ 7 h 17"/>
                <a:gd name="T72" fmla="*/ 49 w 63"/>
                <a:gd name="T73" fmla="*/ 5 h 17"/>
                <a:gd name="T74" fmla="*/ 62 w 63"/>
                <a:gd name="T75" fmla="*/ 5 h 17"/>
                <a:gd name="T76" fmla="*/ 63 w 63"/>
                <a:gd name="T77" fmla="*/ 8 h 17"/>
                <a:gd name="T78" fmla="*/ 60 w 63"/>
                <a:gd name="T79" fmla="*/ 12 h 17"/>
                <a:gd name="T80" fmla="*/ 59 w 63"/>
                <a:gd name="T81" fmla="*/ 12 h 17"/>
                <a:gd name="T82" fmla="*/ 56 w 63"/>
                <a:gd name="T83" fmla="*/ 10 h 17"/>
                <a:gd name="T84" fmla="*/ 55 w 63"/>
                <a:gd name="T85" fmla="*/ 10 h 17"/>
                <a:gd name="T86" fmla="*/ 55 w 63"/>
                <a:gd name="T87" fmla="*/ 10 h 17"/>
                <a:gd name="T88" fmla="*/ 55 w 63"/>
                <a:gd name="T89" fmla="*/ 11 h 17"/>
                <a:gd name="T90" fmla="*/ 46 w 63"/>
                <a:gd name="T9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17">
                  <a:moveTo>
                    <a:pt x="46" y="17"/>
                  </a:moveTo>
                  <a:cubicBezTo>
                    <a:pt x="43" y="17"/>
                    <a:pt x="40" y="15"/>
                    <a:pt x="38" y="11"/>
                  </a:cubicBezTo>
                  <a:cubicBezTo>
                    <a:pt x="38" y="11"/>
                    <a:pt x="38" y="10"/>
                    <a:pt x="38" y="10"/>
                  </a:cubicBezTo>
                  <a:cubicBezTo>
                    <a:pt x="37" y="10"/>
                    <a:pt x="37" y="10"/>
                    <a:pt x="37" y="10"/>
                  </a:cubicBezTo>
                  <a:cubicBezTo>
                    <a:pt x="37" y="10"/>
                    <a:pt x="37" y="10"/>
                    <a:pt x="37" y="10"/>
                  </a:cubicBezTo>
                  <a:cubicBezTo>
                    <a:pt x="37" y="10"/>
                    <a:pt x="37" y="11"/>
                    <a:pt x="36" y="11"/>
                  </a:cubicBezTo>
                  <a:cubicBezTo>
                    <a:pt x="36" y="11"/>
                    <a:pt x="36" y="11"/>
                    <a:pt x="36" y="11"/>
                  </a:cubicBezTo>
                  <a:cubicBezTo>
                    <a:pt x="36" y="11"/>
                    <a:pt x="36" y="11"/>
                    <a:pt x="36" y="11"/>
                  </a:cubicBezTo>
                  <a:cubicBezTo>
                    <a:pt x="33" y="17"/>
                    <a:pt x="30" y="17"/>
                    <a:pt x="28" y="17"/>
                  </a:cubicBezTo>
                  <a:cubicBezTo>
                    <a:pt x="25" y="17"/>
                    <a:pt x="22" y="15"/>
                    <a:pt x="20" y="11"/>
                  </a:cubicBezTo>
                  <a:cubicBezTo>
                    <a:pt x="20" y="11"/>
                    <a:pt x="19" y="10"/>
                    <a:pt x="19" y="10"/>
                  </a:cubicBezTo>
                  <a:cubicBezTo>
                    <a:pt x="19" y="10"/>
                    <a:pt x="19" y="10"/>
                    <a:pt x="19" y="10"/>
                  </a:cubicBezTo>
                  <a:cubicBezTo>
                    <a:pt x="19" y="10"/>
                    <a:pt x="18" y="10"/>
                    <a:pt x="18" y="10"/>
                  </a:cubicBezTo>
                  <a:cubicBezTo>
                    <a:pt x="18" y="10"/>
                    <a:pt x="18" y="11"/>
                    <a:pt x="18" y="11"/>
                  </a:cubicBezTo>
                  <a:cubicBezTo>
                    <a:pt x="16" y="15"/>
                    <a:pt x="13" y="17"/>
                    <a:pt x="10" y="17"/>
                  </a:cubicBezTo>
                  <a:cubicBezTo>
                    <a:pt x="6" y="17"/>
                    <a:pt x="3" y="15"/>
                    <a:pt x="1" y="10"/>
                  </a:cubicBezTo>
                  <a:cubicBezTo>
                    <a:pt x="1" y="10"/>
                    <a:pt x="0" y="9"/>
                    <a:pt x="0" y="8"/>
                  </a:cubicBezTo>
                  <a:cubicBezTo>
                    <a:pt x="0" y="6"/>
                    <a:pt x="2" y="4"/>
                    <a:pt x="4" y="4"/>
                  </a:cubicBezTo>
                  <a:cubicBezTo>
                    <a:pt x="6" y="4"/>
                    <a:pt x="8" y="5"/>
                    <a:pt x="8" y="7"/>
                  </a:cubicBezTo>
                  <a:cubicBezTo>
                    <a:pt x="9" y="8"/>
                    <a:pt x="9" y="9"/>
                    <a:pt x="10" y="9"/>
                  </a:cubicBezTo>
                  <a:cubicBezTo>
                    <a:pt x="10" y="9"/>
                    <a:pt x="10" y="8"/>
                    <a:pt x="11" y="7"/>
                  </a:cubicBezTo>
                  <a:cubicBezTo>
                    <a:pt x="11" y="6"/>
                    <a:pt x="12" y="5"/>
                    <a:pt x="12" y="5"/>
                  </a:cubicBezTo>
                  <a:cubicBezTo>
                    <a:pt x="15" y="2"/>
                    <a:pt x="17" y="1"/>
                    <a:pt x="19" y="1"/>
                  </a:cubicBezTo>
                  <a:cubicBezTo>
                    <a:pt x="21" y="1"/>
                    <a:pt x="24" y="3"/>
                    <a:pt x="25" y="5"/>
                  </a:cubicBezTo>
                  <a:cubicBezTo>
                    <a:pt x="26" y="6"/>
                    <a:pt x="26" y="6"/>
                    <a:pt x="27" y="7"/>
                  </a:cubicBezTo>
                  <a:cubicBezTo>
                    <a:pt x="27" y="8"/>
                    <a:pt x="28" y="9"/>
                    <a:pt x="28" y="9"/>
                  </a:cubicBezTo>
                  <a:cubicBezTo>
                    <a:pt x="28" y="9"/>
                    <a:pt x="29" y="9"/>
                    <a:pt x="29" y="8"/>
                  </a:cubicBezTo>
                  <a:cubicBezTo>
                    <a:pt x="29" y="8"/>
                    <a:pt x="29" y="8"/>
                    <a:pt x="29" y="8"/>
                  </a:cubicBezTo>
                  <a:cubicBezTo>
                    <a:pt x="29" y="8"/>
                    <a:pt x="29" y="8"/>
                    <a:pt x="29" y="8"/>
                  </a:cubicBezTo>
                  <a:cubicBezTo>
                    <a:pt x="29" y="7"/>
                    <a:pt x="29" y="7"/>
                    <a:pt x="29" y="7"/>
                  </a:cubicBezTo>
                  <a:cubicBezTo>
                    <a:pt x="30" y="6"/>
                    <a:pt x="30" y="6"/>
                    <a:pt x="31" y="5"/>
                  </a:cubicBezTo>
                  <a:cubicBezTo>
                    <a:pt x="33" y="2"/>
                    <a:pt x="36" y="1"/>
                    <a:pt x="37" y="1"/>
                  </a:cubicBezTo>
                  <a:cubicBezTo>
                    <a:pt x="39" y="1"/>
                    <a:pt x="41" y="2"/>
                    <a:pt x="44" y="5"/>
                  </a:cubicBezTo>
                  <a:cubicBezTo>
                    <a:pt x="44" y="6"/>
                    <a:pt x="45" y="6"/>
                    <a:pt x="45" y="7"/>
                  </a:cubicBezTo>
                  <a:cubicBezTo>
                    <a:pt x="45" y="8"/>
                    <a:pt x="46" y="9"/>
                    <a:pt x="46" y="9"/>
                  </a:cubicBezTo>
                  <a:cubicBezTo>
                    <a:pt x="47" y="9"/>
                    <a:pt x="47" y="8"/>
                    <a:pt x="48" y="7"/>
                  </a:cubicBezTo>
                  <a:cubicBezTo>
                    <a:pt x="48" y="6"/>
                    <a:pt x="48" y="5"/>
                    <a:pt x="49" y="5"/>
                  </a:cubicBezTo>
                  <a:cubicBezTo>
                    <a:pt x="53" y="0"/>
                    <a:pt x="59" y="0"/>
                    <a:pt x="62" y="5"/>
                  </a:cubicBezTo>
                  <a:cubicBezTo>
                    <a:pt x="63" y="6"/>
                    <a:pt x="63" y="7"/>
                    <a:pt x="63" y="8"/>
                  </a:cubicBezTo>
                  <a:cubicBezTo>
                    <a:pt x="63" y="10"/>
                    <a:pt x="62" y="12"/>
                    <a:pt x="60" y="12"/>
                  </a:cubicBezTo>
                  <a:cubicBezTo>
                    <a:pt x="59" y="12"/>
                    <a:pt x="59" y="12"/>
                    <a:pt x="59" y="12"/>
                  </a:cubicBezTo>
                  <a:cubicBezTo>
                    <a:pt x="58" y="12"/>
                    <a:pt x="57" y="11"/>
                    <a:pt x="56" y="10"/>
                  </a:cubicBezTo>
                  <a:cubicBezTo>
                    <a:pt x="56" y="10"/>
                    <a:pt x="56" y="10"/>
                    <a:pt x="55" y="10"/>
                  </a:cubicBezTo>
                  <a:cubicBezTo>
                    <a:pt x="55" y="10"/>
                    <a:pt x="55" y="10"/>
                    <a:pt x="55" y="10"/>
                  </a:cubicBezTo>
                  <a:cubicBezTo>
                    <a:pt x="55" y="10"/>
                    <a:pt x="55" y="11"/>
                    <a:pt x="55" y="11"/>
                  </a:cubicBezTo>
                  <a:cubicBezTo>
                    <a:pt x="53" y="15"/>
                    <a:pt x="50" y="17"/>
                    <a:pt x="46"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5" name="稻壳儿榴莲果果"/>
          <p:cNvSpPr/>
          <p:nvPr/>
        </p:nvSpPr>
        <p:spPr>
          <a:xfrm>
            <a:off x="6406181" y="4358855"/>
            <a:ext cx="2000801" cy="923330"/>
          </a:xfrm>
          <a:prstGeom prst="rect">
            <a:avLst/>
          </a:prstGeom>
        </p:spPr>
        <p:txBody>
          <a:bodyPr wrap="square">
            <a:spAutoFit/>
          </a:bodyPr>
          <a:lstStyle/>
          <a:p>
            <a:pPr>
              <a:lnSpc>
                <a:spcPct val="150000"/>
              </a:lnSpc>
            </a:pPr>
            <a:r>
              <a:rPr lang="en-US" sz="1200" dirty="0" smtClean="0">
                <a:solidFill>
                  <a:schemeClr val="bg1">
                    <a:lumMod val="50000"/>
                  </a:schemeClr>
                </a:solidFill>
              </a:rPr>
              <a:t>Lorem Ipsum comes from section Contrary to popular belief</a:t>
            </a:r>
            <a:r>
              <a:rPr lang="en-US" sz="1200" dirty="0">
                <a:solidFill>
                  <a:schemeClr val="bg1">
                    <a:lumMod val="50000"/>
                  </a:schemeClr>
                </a:solidFill>
              </a:rPr>
              <a:t>.</a:t>
            </a:r>
            <a:endParaRPr lang="en-US" sz="1200" dirty="0" smtClean="0">
              <a:solidFill>
                <a:schemeClr val="bg1">
                  <a:lumMod val="50000"/>
                </a:schemeClr>
              </a:solidFill>
            </a:endParaRPr>
          </a:p>
        </p:txBody>
      </p:sp>
      <p:sp>
        <p:nvSpPr>
          <p:cNvPr id="36" name="稻壳儿榴莲果果"/>
          <p:cNvSpPr txBox="1"/>
          <p:nvPr/>
        </p:nvSpPr>
        <p:spPr>
          <a:xfrm>
            <a:off x="6350076" y="3989523"/>
            <a:ext cx="1778051" cy="369332"/>
          </a:xfrm>
          <a:prstGeom prst="rect">
            <a:avLst/>
          </a:prstGeom>
          <a:noFill/>
        </p:spPr>
        <p:txBody>
          <a:bodyPr wrap="none" rtlCol="0">
            <a:spAutoFit/>
          </a:bodyPr>
          <a:lstStyle/>
          <a:p>
            <a:pPr algn="ctr"/>
            <a:r>
              <a:rPr lang="zh-CN" altLang="en-US" dirty="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请添加文本标题</a:t>
            </a:r>
            <a:endParaRPr lang="id-ID" altLang="zh-CN" dirty="0">
              <a:solidFill>
                <a:schemeClr val="tx1">
                  <a:lumMod val="75000"/>
                  <a:lumOff val="2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8" name="Rectangle 37"/>
          <p:cNvSpPr/>
          <p:nvPr/>
        </p:nvSpPr>
        <p:spPr>
          <a:xfrm>
            <a:off x="981317" y="2317636"/>
            <a:ext cx="10198886" cy="617733"/>
          </a:xfrm>
          <a:prstGeom prst="rect">
            <a:avLst/>
          </a:prstGeom>
        </p:spPr>
        <p:txBody>
          <a:bodyPr wrap="square">
            <a:spAutoFit/>
          </a:bodyPr>
          <a:lstStyle/>
          <a:p>
            <a:pPr algn="ctr">
              <a:lnSpc>
                <a:spcPct val="150000"/>
              </a:lnSpc>
            </a:pPr>
            <a:r>
              <a:rPr lang="en-US" sz="1200" dirty="0" smtClean="0">
                <a:solidFill>
                  <a:schemeClr val="tx1">
                    <a:lumMod val="50000"/>
                    <a:lumOff val="50000"/>
                  </a:schemeClr>
                </a:solidFill>
              </a:rPr>
              <a:t>Lorem Ipsum comes from section Contrary to popular belief, Lorem Ipsum is not simply random text. It has roots in a piece of classical Latin literature from 45 BC, making it over 2000 years old. Richard McClintock, a Latin professor at Hampden-Sydney College in Virginia</a:t>
            </a:r>
            <a:r>
              <a:rPr lang="en-US" sz="1200" dirty="0">
                <a:solidFill>
                  <a:schemeClr val="tx1">
                    <a:lumMod val="50000"/>
                    <a:lumOff val="50000"/>
                  </a:schemeClr>
                </a:solidFill>
              </a:rPr>
              <a:t>.</a:t>
            </a:r>
            <a:endParaRPr lang="en-US" sz="1200" dirty="0" smtClean="0">
              <a:solidFill>
                <a:schemeClr val="tx1">
                  <a:lumMod val="50000"/>
                  <a:lumOff val="50000"/>
                </a:schemeClr>
              </a:solidFill>
            </a:endParaRPr>
          </a:p>
        </p:txBody>
      </p:sp>
      <p:sp>
        <p:nvSpPr>
          <p:cNvPr id="41"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2"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Tree>
    <p:extLst>
      <p:ext uri="{BB962C8B-B14F-4D97-AF65-F5344CB8AC3E}">
        <p14:creationId xmlns:p14="http://schemas.microsoft.com/office/powerpoint/2010/main" val="135527458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稻壳儿榴莲果果"/>
          <p:cNvSpPr>
            <a:spLocks/>
          </p:cNvSpPr>
          <p:nvPr/>
        </p:nvSpPr>
        <p:spPr bwMode="auto">
          <a:xfrm>
            <a:off x="4677434" y="2526636"/>
            <a:ext cx="1364517" cy="1364517"/>
          </a:xfrm>
          <a:custGeom>
            <a:avLst/>
            <a:gdLst>
              <a:gd name="T0" fmla="*/ 389 w 389"/>
              <a:gd name="T1" fmla="*/ 0 h 389"/>
              <a:gd name="T2" fmla="*/ 389 w 389"/>
              <a:gd name="T3" fmla="*/ 119 h 389"/>
              <a:gd name="T4" fmla="*/ 346 w 389"/>
              <a:gd name="T5" fmla="*/ 123 h 389"/>
              <a:gd name="T6" fmla="*/ 304 w 389"/>
              <a:gd name="T7" fmla="*/ 135 h 389"/>
              <a:gd name="T8" fmla="*/ 266 w 389"/>
              <a:gd name="T9" fmla="*/ 151 h 389"/>
              <a:gd name="T10" fmla="*/ 231 w 389"/>
              <a:gd name="T11" fmla="*/ 173 h 389"/>
              <a:gd name="T12" fmla="*/ 200 w 389"/>
              <a:gd name="T13" fmla="*/ 201 h 389"/>
              <a:gd name="T14" fmla="*/ 174 w 389"/>
              <a:gd name="T15" fmla="*/ 231 h 389"/>
              <a:gd name="T16" fmla="*/ 151 w 389"/>
              <a:gd name="T17" fmla="*/ 266 h 389"/>
              <a:gd name="T18" fmla="*/ 136 w 389"/>
              <a:gd name="T19" fmla="*/ 304 h 389"/>
              <a:gd name="T20" fmla="*/ 124 w 389"/>
              <a:gd name="T21" fmla="*/ 346 h 389"/>
              <a:gd name="T22" fmla="*/ 121 w 389"/>
              <a:gd name="T23" fmla="*/ 389 h 389"/>
              <a:gd name="T24" fmla="*/ 0 w 389"/>
              <a:gd name="T25" fmla="*/ 389 h 389"/>
              <a:gd name="T26" fmla="*/ 4 w 389"/>
              <a:gd name="T27" fmla="*/ 337 h 389"/>
              <a:gd name="T28" fmla="*/ 14 w 389"/>
              <a:gd name="T29" fmla="*/ 288 h 389"/>
              <a:gd name="T30" fmla="*/ 31 w 389"/>
              <a:gd name="T31" fmla="*/ 241 h 389"/>
              <a:gd name="T32" fmla="*/ 52 w 389"/>
              <a:gd name="T33" fmla="*/ 197 h 389"/>
              <a:gd name="T34" fmla="*/ 80 w 389"/>
              <a:gd name="T35" fmla="*/ 155 h 389"/>
              <a:gd name="T36" fmla="*/ 62 w 389"/>
              <a:gd name="T37" fmla="*/ 89 h 389"/>
              <a:gd name="T38" fmla="*/ 124 w 389"/>
              <a:gd name="T39" fmla="*/ 107 h 389"/>
              <a:gd name="T40" fmla="*/ 161 w 389"/>
              <a:gd name="T41" fmla="*/ 76 h 389"/>
              <a:gd name="T42" fmla="*/ 200 w 389"/>
              <a:gd name="T43" fmla="*/ 50 h 389"/>
              <a:gd name="T44" fmla="*/ 245 w 389"/>
              <a:gd name="T45" fmla="*/ 29 h 389"/>
              <a:gd name="T46" fmla="*/ 290 w 389"/>
              <a:gd name="T47" fmla="*/ 13 h 389"/>
              <a:gd name="T48" fmla="*/ 339 w 389"/>
              <a:gd name="T49" fmla="*/ 4 h 389"/>
              <a:gd name="T50" fmla="*/ 389 w 389"/>
              <a:gd name="T51"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9" h="389">
                <a:moveTo>
                  <a:pt x="389" y="0"/>
                </a:moveTo>
                <a:lnTo>
                  <a:pt x="389" y="119"/>
                </a:lnTo>
                <a:lnTo>
                  <a:pt x="346" y="123"/>
                </a:lnTo>
                <a:lnTo>
                  <a:pt x="304" y="135"/>
                </a:lnTo>
                <a:lnTo>
                  <a:pt x="266" y="151"/>
                </a:lnTo>
                <a:lnTo>
                  <a:pt x="231" y="173"/>
                </a:lnTo>
                <a:lnTo>
                  <a:pt x="200" y="201"/>
                </a:lnTo>
                <a:lnTo>
                  <a:pt x="174" y="231"/>
                </a:lnTo>
                <a:lnTo>
                  <a:pt x="151" y="266"/>
                </a:lnTo>
                <a:lnTo>
                  <a:pt x="136" y="304"/>
                </a:lnTo>
                <a:lnTo>
                  <a:pt x="124" y="346"/>
                </a:lnTo>
                <a:lnTo>
                  <a:pt x="121" y="389"/>
                </a:lnTo>
                <a:lnTo>
                  <a:pt x="0" y="389"/>
                </a:lnTo>
                <a:lnTo>
                  <a:pt x="4" y="337"/>
                </a:lnTo>
                <a:lnTo>
                  <a:pt x="14" y="288"/>
                </a:lnTo>
                <a:lnTo>
                  <a:pt x="31" y="241"/>
                </a:lnTo>
                <a:lnTo>
                  <a:pt x="52" y="197"/>
                </a:lnTo>
                <a:lnTo>
                  <a:pt x="80" y="155"/>
                </a:lnTo>
                <a:lnTo>
                  <a:pt x="62" y="89"/>
                </a:lnTo>
                <a:lnTo>
                  <a:pt x="124" y="107"/>
                </a:lnTo>
                <a:lnTo>
                  <a:pt x="161" y="76"/>
                </a:lnTo>
                <a:lnTo>
                  <a:pt x="200" y="50"/>
                </a:lnTo>
                <a:lnTo>
                  <a:pt x="245" y="29"/>
                </a:lnTo>
                <a:lnTo>
                  <a:pt x="290" y="13"/>
                </a:lnTo>
                <a:lnTo>
                  <a:pt x="339" y="4"/>
                </a:lnTo>
                <a:lnTo>
                  <a:pt x="389" y="0"/>
                </a:lnTo>
                <a:close/>
              </a:path>
            </a:pathLst>
          </a:custGeom>
          <a:solidFill>
            <a:srgbClr val="FD7A7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稻壳儿榴莲果果"/>
          <p:cNvSpPr>
            <a:spLocks/>
          </p:cNvSpPr>
          <p:nvPr/>
        </p:nvSpPr>
        <p:spPr bwMode="auto">
          <a:xfrm>
            <a:off x="4677434" y="3908691"/>
            <a:ext cx="1364517" cy="1364517"/>
          </a:xfrm>
          <a:custGeom>
            <a:avLst/>
            <a:gdLst>
              <a:gd name="T0" fmla="*/ 0 w 389"/>
              <a:gd name="T1" fmla="*/ 0 h 389"/>
              <a:gd name="T2" fmla="*/ 121 w 389"/>
              <a:gd name="T3" fmla="*/ 0 h 389"/>
              <a:gd name="T4" fmla="*/ 124 w 389"/>
              <a:gd name="T5" fmla="*/ 44 h 389"/>
              <a:gd name="T6" fmla="*/ 136 w 389"/>
              <a:gd name="T7" fmla="*/ 85 h 389"/>
              <a:gd name="T8" fmla="*/ 151 w 389"/>
              <a:gd name="T9" fmla="*/ 123 h 389"/>
              <a:gd name="T10" fmla="*/ 174 w 389"/>
              <a:gd name="T11" fmla="*/ 159 h 389"/>
              <a:gd name="T12" fmla="*/ 200 w 389"/>
              <a:gd name="T13" fmla="*/ 190 h 389"/>
              <a:gd name="T14" fmla="*/ 231 w 389"/>
              <a:gd name="T15" fmla="*/ 217 h 389"/>
              <a:gd name="T16" fmla="*/ 266 w 389"/>
              <a:gd name="T17" fmla="*/ 239 h 389"/>
              <a:gd name="T18" fmla="*/ 304 w 389"/>
              <a:gd name="T19" fmla="*/ 256 h 389"/>
              <a:gd name="T20" fmla="*/ 346 w 389"/>
              <a:gd name="T21" fmla="*/ 267 h 389"/>
              <a:gd name="T22" fmla="*/ 389 w 389"/>
              <a:gd name="T23" fmla="*/ 270 h 389"/>
              <a:gd name="T24" fmla="*/ 389 w 389"/>
              <a:gd name="T25" fmla="*/ 389 h 389"/>
              <a:gd name="T26" fmla="*/ 337 w 389"/>
              <a:gd name="T27" fmla="*/ 386 h 389"/>
              <a:gd name="T28" fmla="*/ 289 w 389"/>
              <a:gd name="T29" fmla="*/ 376 h 389"/>
              <a:gd name="T30" fmla="*/ 242 w 389"/>
              <a:gd name="T31" fmla="*/ 360 h 389"/>
              <a:gd name="T32" fmla="*/ 198 w 389"/>
              <a:gd name="T33" fmla="*/ 339 h 389"/>
              <a:gd name="T34" fmla="*/ 157 w 389"/>
              <a:gd name="T35" fmla="*/ 312 h 389"/>
              <a:gd name="T36" fmla="*/ 70 w 389"/>
              <a:gd name="T37" fmla="*/ 335 h 389"/>
              <a:gd name="T38" fmla="*/ 93 w 389"/>
              <a:gd name="T39" fmla="*/ 251 h 389"/>
              <a:gd name="T40" fmla="*/ 66 w 389"/>
              <a:gd name="T41" fmla="*/ 216 h 389"/>
              <a:gd name="T42" fmla="*/ 43 w 389"/>
              <a:gd name="T43" fmla="*/ 177 h 389"/>
              <a:gd name="T44" fmla="*/ 24 w 389"/>
              <a:gd name="T45" fmla="*/ 136 h 389"/>
              <a:gd name="T46" fmla="*/ 12 w 389"/>
              <a:gd name="T47" fmla="*/ 93 h 389"/>
              <a:gd name="T48" fmla="*/ 3 w 389"/>
              <a:gd name="T49" fmla="*/ 47 h 389"/>
              <a:gd name="T50" fmla="*/ 0 w 389"/>
              <a:gd name="T51"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9" h="389">
                <a:moveTo>
                  <a:pt x="0" y="0"/>
                </a:moveTo>
                <a:lnTo>
                  <a:pt x="121" y="0"/>
                </a:lnTo>
                <a:lnTo>
                  <a:pt x="124" y="44"/>
                </a:lnTo>
                <a:lnTo>
                  <a:pt x="136" y="85"/>
                </a:lnTo>
                <a:lnTo>
                  <a:pt x="151" y="123"/>
                </a:lnTo>
                <a:lnTo>
                  <a:pt x="174" y="159"/>
                </a:lnTo>
                <a:lnTo>
                  <a:pt x="200" y="190"/>
                </a:lnTo>
                <a:lnTo>
                  <a:pt x="231" y="217"/>
                </a:lnTo>
                <a:lnTo>
                  <a:pt x="266" y="239"/>
                </a:lnTo>
                <a:lnTo>
                  <a:pt x="304" y="256"/>
                </a:lnTo>
                <a:lnTo>
                  <a:pt x="346" y="267"/>
                </a:lnTo>
                <a:lnTo>
                  <a:pt x="389" y="270"/>
                </a:lnTo>
                <a:lnTo>
                  <a:pt x="389" y="389"/>
                </a:lnTo>
                <a:lnTo>
                  <a:pt x="337" y="386"/>
                </a:lnTo>
                <a:lnTo>
                  <a:pt x="289" y="376"/>
                </a:lnTo>
                <a:lnTo>
                  <a:pt x="242" y="360"/>
                </a:lnTo>
                <a:lnTo>
                  <a:pt x="198" y="339"/>
                </a:lnTo>
                <a:lnTo>
                  <a:pt x="157" y="312"/>
                </a:lnTo>
                <a:lnTo>
                  <a:pt x="70" y="335"/>
                </a:lnTo>
                <a:lnTo>
                  <a:pt x="93" y="251"/>
                </a:lnTo>
                <a:lnTo>
                  <a:pt x="66" y="216"/>
                </a:lnTo>
                <a:lnTo>
                  <a:pt x="43" y="177"/>
                </a:lnTo>
                <a:lnTo>
                  <a:pt x="24" y="136"/>
                </a:lnTo>
                <a:lnTo>
                  <a:pt x="12" y="93"/>
                </a:lnTo>
                <a:lnTo>
                  <a:pt x="3" y="47"/>
                </a:lnTo>
                <a:lnTo>
                  <a:pt x="0" y="0"/>
                </a:lnTo>
                <a:close/>
              </a:path>
            </a:pathLst>
          </a:custGeom>
          <a:solidFill>
            <a:srgbClr val="56848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稻壳儿榴莲果果"/>
          <p:cNvSpPr>
            <a:spLocks/>
          </p:cNvSpPr>
          <p:nvPr/>
        </p:nvSpPr>
        <p:spPr bwMode="auto">
          <a:xfrm>
            <a:off x="6059488" y="3908691"/>
            <a:ext cx="1364517" cy="1364517"/>
          </a:xfrm>
          <a:custGeom>
            <a:avLst/>
            <a:gdLst>
              <a:gd name="T0" fmla="*/ 273 w 389"/>
              <a:gd name="T1" fmla="*/ 0 h 389"/>
              <a:gd name="T2" fmla="*/ 389 w 389"/>
              <a:gd name="T3" fmla="*/ 0 h 389"/>
              <a:gd name="T4" fmla="*/ 386 w 389"/>
              <a:gd name="T5" fmla="*/ 47 h 389"/>
              <a:gd name="T6" fmla="*/ 378 w 389"/>
              <a:gd name="T7" fmla="*/ 93 h 389"/>
              <a:gd name="T8" fmla="*/ 364 w 389"/>
              <a:gd name="T9" fmla="*/ 137 h 389"/>
              <a:gd name="T10" fmla="*/ 345 w 389"/>
              <a:gd name="T11" fmla="*/ 178 h 389"/>
              <a:gd name="T12" fmla="*/ 322 w 389"/>
              <a:gd name="T13" fmla="*/ 217 h 389"/>
              <a:gd name="T14" fmla="*/ 296 w 389"/>
              <a:gd name="T15" fmla="*/ 253 h 389"/>
              <a:gd name="T16" fmla="*/ 316 w 389"/>
              <a:gd name="T17" fmla="*/ 327 h 389"/>
              <a:gd name="T18" fmla="*/ 239 w 389"/>
              <a:gd name="T19" fmla="*/ 307 h 389"/>
              <a:gd name="T20" fmla="*/ 197 w 389"/>
              <a:gd name="T21" fmla="*/ 335 h 389"/>
              <a:gd name="T22" fmla="*/ 151 w 389"/>
              <a:gd name="T23" fmla="*/ 358 h 389"/>
              <a:gd name="T24" fmla="*/ 103 w 389"/>
              <a:gd name="T25" fmla="*/ 376 h 389"/>
              <a:gd name="T26" fmla="*/ 52 w 389"/>
              <a:gd name="T27" fmla="*/ 386 h 389"/>
              <a:gd name="T28" fmla="*/ 0 w 389"/>
              <a:gd name="T29" fmla="*/ 389 h 389"/>
              <a:gd name="T30" fmla="*/ 0 w 389"/>
              <a:gd name="T31" fmla="*/ 270 h 389"/>
              <a:gd name="T32" fmla="*/ 43 w 389"/>
              <a:gd name="T33" fmla="*/ 268 h 389"/>
              <a:gd name="T34" fmla="*/ 85 w 389"/>
              <a:gd name="T35" fmla="*/ 258 h 389"/>
              <a:gd name="T36" fmla="*/ 124 w 389"/>
              <a:gd name="T37" fmla="*/ 241 h 389"/>
              <a:gd name="T38" fmla="*/ 160 w 389"/>
              <a:gd name="T39" fmla="*/ 218 h 389"/>
              <a:gd name="T40" fmla="*/ 192 w 389"/>
              <a:gd name="T41" fmla="*/ 192 h 389"/>
              <a:gd name="T42" fmla="*/ 220 w 389"/>
              <a:gd name="T43" fmla="*/ 160 h 389"/>
              <a:gd name="T44" fmla="*/ 241 w 389"/>
              <a:gd name="T45" fmla="*/ 125 h 389"/>
              <a:gd name="T46" fmla="*/ 258 w 389"/>
              <a:gd name="T47" fmla="*/ 87 h 389"/>
              <a:gd name="T48" fmla="*/ 269 w 389"/>
              <a:gd name="T49" fmla="*/ 45 h 389"/>
              <a:gd name="T50" fmla="*/ 273 w 389"/>
              <a:gd name="T51"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9" h="389">
                <a:moveTo>
                  <a:pt x="273" y="0"/>
                </a:moveTo>
                <a:lnTo>
                  <a:pt x="389" y="0"/>
                </a:lnTo>
                <a:lnTo>
                  <a:pt x="386" y="47"/>
                </a:lnTo>
                <a:lnTo>
                  <a:pt x="378" y="93"/>
                </a:lnTo>
                <a:lnTo>
                  <a:pt x="364" y="137"/>
                </a:lnTo>
                <a:lnTo>
                  <a:pt x="345" y="178"/>
                </a:lnTo>
                <a:lnTo>
                  <a:pt x="322" y="217"/>
                </a:lnTo>
                <a:lnTo>
                  <a:pt x="296" y="253"/>
                </a:lnTo>
                <a:lnTo>
                  <a:pt x="316" y="327"/>
                </a:lnTo>
                <a:lnTo>
                  <a:pt x="239" y="307"/>
                </a:lnTo>
                <a:lnTo>
                  <a:pt x="197" y="335"/>
                </a:lnTo>
                <a:lnTo>
                  <a:pt x="151" y="358"/>
                </a:lnTo>
                <a:lnTo>
                  <a:pt x="103" y="376"/>
                </a:lnTo>
                <a:lnTo>
                  <a:pt x="52" y="386"/>
                </a:lnTo>
                <a:lnTo>
                  <a:pt x="0" y="389"/>
                </a:lnTo>
                <a:lnTo>
                  <a:pt x="0" y="270"/>
                </a:lnTo>
                <a:lnTo>
                  <a:pt x="43" y="268"/>
                </a:lnTo>
                <a:lnTo>
                  <a:pt x="85" y="258"/>
                </a:lnTo>
                <a:lnTo>
                  <a:pt x="124" y="241"/>
                </a:lnTo>
                <a:lnTo>
                  <a:pt x="160" y="218"/>
                </a:lnTo>
                <a:lnTo>
                  <a:pt x="192" y="192"/>
                </a:lnTo>
                <a:lnTo>
                  <a:pt x="220" y="160"/>
                </a:lnTo>
                <a:lnTo>
                  <a:pt x="241" y="125"/>
                </a:lnTo>
                <a:lnTo>
                  <a:pt x="258" y="87"/>
                </a:lnTo>
                <a:lnTo>
                  <a:pt x="269" y="45"/>
                </a:lnTo>
                <a:lnTo>
                  <a:pt x="273" y="0"/>
                </a:lnTo>
                <a:close/>
              </a:path>
            </a:pathLst>
          </a:custGeom>
          <a:solidFill>
            <a:srgbClr val="FD7A7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稻壳儿榴莲果果"/>
          <p:cNvSpPr>
            <a:spLocks/>
          </p:cNvSpPr>
          <p:nvPr/>
        </p:nvSpPr>
        <p:spPr bwMode="auto">
          <a:xfrm>
            <a:off x="6059488" y="2526636"/>
            <a:ext cx="1364517" cy="1364517"/>
          </a:xfrm>
          <a:custGeom>
            <a:avLst/>
            <a:gdLst>
              <a:gd name="T0" fmla="*/ 0 w 389"/>
              <a:gd name="T1" fmla="*/ 0 h 389"/>
              <a:gd name="T2" fmla="*/ 47 w 389"/>
              <a:gd name="T3" fmla="*/ 4 h 389"/>
              <a:gd name="T4" fmla="*/ 94 w 389"/>
              <a:gd name="T5" fmla="*/ 12 h 389"/>
              <a:gd name="T6" fmla="*/ 137 w 389"/>
              <a:gd name="T7" fmla="*/ 27 h 389"/>
              <a:gd name="T8" fmla="*/ 179 w 389"/>
              <a:gd name="T9" fmla="*/ 45 h 389"/>
              <a:gd name="T10" fmla="*/ 218 w 389"/>
              <a:gd name="T11" fmla="*/ 69 h 389"/>
              <a:gd name="T12" fmla="*/ 254 w 389"/>
              <a:gd name="T13" fmla="*/ 97 h 389"/>
              <a:gd name="T14" fmla="*/ 307 w 389"/>
              <a:gd name="T15" fmla="*/ 81 h 389"/>
              <a:gd name="T16" fmla="*/ 293 w 389"/>
              <a:gd name="T17" fmla="*/ 136 h 389"/>
              <a:gd name="T18" fmla="*/ 321 w 389"/>
              <a:gd name="T19" fmla="*/ 171 h 389"/>
              <a:gd name="T20" fmla="*/ 344 w 389"/>
              <a:gd name="T21" fmla="*/ 211 h 389"/>
              <a:gd name="T22" fmla="*/ 363 w 389"/>
              <a:gd name="T23" fmla="*/ 251 h 389"/>
              <a:gd name="T24" fmla="*/ 377 w 389"/>
              <a:gd name="T25" fmla="*/ 296 h 389"/>
              <a:gd name="T26" fmla="*/ 386 w 389"/>
              <a:gd name="T27" fmla="*/ 342 h 389"/>
              <a:gd name="T28" fmla="*/ 389 w 389"/>
              <a:gd name="T29" fmla="*/ 389 h 389"/>
              <a:gd name="T30" fmla="*/ 273 w 389"/>
              <a:gd name="T31" fmla="*/ 389 h 389"/>
              <a:gd name="T32" fmla="*/ 269 w 389"/>
              <a:gd name="T33" fmla="*/ 346 h 389"/>
              <a:gd name="T34" fmla="*/ 258 w 389"/>
              <a:gd name="T35" fmla="*/ 304 h 389"/>
              <a:gd name="T36" fmla="*/ 241 w 389"/>
              <a:gd name="T37" fmla="*/ 265 h 389"/>
              <a:gd name="T38" fmla="*/ 220 w 389"/>
              <a:gd name="T39" fmla="*/ 230 h 389"/>
              <a:gd name="T40" fmla="*/ 192 w 389"/>
              <a:gd name="T41" fmla="*/ 198 h 389"/>
              <a:gd name="T42" fmla="*/ 160 w 389"/>
              <a:gd name="T43" fmla="*/ 171 h 389"/>
              <a:gd name="T44" fmla="*/ 124 w 389"/>
              <a:gd name="T45" fmla="*/ 150 h 389"/>
              <a:gd name="T46" fmla="*/ 85 w 389"/>
              <a:gd name="T47" fmla="*/ 133 h 389"/>
              <a:gd name="T48" fmla="*/ 43 w 389"/>
              <a:gd name="T49" fmla="*/ 123 h 389"/>
              <a:gd name="T50" fmla="*/ 0 w 389"/>
              <a:gd name="T51" fmla="*/ 119 h 389"/>
              <a:gd name="T52" fmla="*/ 0 w 389"/>
              <a:gd name="T53"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9" h="389">
                <a:moveTo>
                  <a:pt x="0" y="0"/>
                </a:moveTo>
                <a:lnTo>
                  <a:pt x="47" y="4"/>
                </a:lnTo>
                <a:lnTo>
                  <a:pt x="94" y="12"/>
                </a:lnTo>
                <a:lnTo>
                  <a:pt x="137" y="27"/>
                </a:lnTo>
                <a:lnTo>
                  <a:pt x="179" y="45"/>
                </a:lnTo>
                <a:lnTo>
                  <a:pt x="218" y="69"/>
                </a:lnTo>
                <a:lnTo>
                  <a:pt x="254" y="97"/>
                </a:lnTo>
                <a:lnTo>
                  <a:pt x="307" y="81"/>
                </a:lnTo>
                <a:lnTo>
                  <a:pt x="293" y="136"/>
                </a:lnTo>
                <a:lnTo>
                  <a:pt x="321" y="171"/>
                </a:lnTo>
                <a:lnTo>
                  <a:pt x="344" y="211"/>
                </a:lnTo>
                <a:lnTo>
                  <a:pt x="363" y="251"/>
                </a:lnTo>
                <a:lnTo>
                  <a:pt x="377" y="296"/>
                </a:lnTo>
                <a:lnTo>
                  <a:pt x="386" y="342"/>
                </a:lnTo>
                <a:lnTo>
                  <a:pt x="389" y="389"/>
                </a:lnTo>
                <a:lnTo>
                  <a:pt x="273" y="389"/>
                </a:lnTo>
                <a:lnTo>
                  <a:pt x="269" y="346"/>
                </a:lnTo>
                <a:lnTo>
                  <a:pt x="258" y="304"/>
                </a:lnTo>
                <a:lnTo>
                  <a:pt x="241" y="265"/>
                </a:lnTo>
                <a:lnTo>
                  <a:pt x="220" y="230"/>
                </a:lnTo>
                <a:lnTo>
                  <a:pt x="192" y="198"/>
                </a:lnTo>
                <a:lnTo>
                  <a:pt x="160" y="171"/>
                </a:lnTo>
                <a:lnTo>
                  <a:pt x="124" y="150"/>
                </a:lnTo>
                <a:lnTo>
                  <a:pt x="85" y="133"/>
                </a:lnTo>
                <a:lnTo>
                  <a:pt x="43" y="123"/>
                </a:lnTo>
                <a:lnTo>
                  <a:pt x="0" y="119"/>
                </a:lnTo>
                <a:lnTo>
                  <a:pt x="0" y="0"/>
                </a:lnTo>
                <a:close/>
              </a:path>
            </a:pathLst>
          </a:custGeom>
          <a:solidFill>
            <a:srgbClr val="56848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稻壳儿榴莲果果"/>
          <p:cNvSpPr/>
          <p:nvPr/>
        </p:nvSpPr>
        <p:spPr>
          <a:xfrm>
            <a:off x="11371573" y="323145"/>
            <a:ext cx="497522" cy="497522"/>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稻壳儿榴莲果果"/>
          <p:cNvSpPr txBox="1"/>
          <p:nvPr/>
        </p:nvSpPr>
        <p:spPr>
          <a:xfrm>
            <a:off x="11438233" y="418018"/>
            <a:ext cx="364202" cy="307777"/>
          </a:xfrm>
          <a:prstGeom prst="rect">
            <a:avLst/>
          </a:prstGeom>
          <a:noFill/>
        </p:spPr>
        <p:txBody>
          <a:bodyPr wrap="none" rtlCol="0">
            <a:spAutoFit/>
          </a:bodyPr>
          <a:lstStyle/>
          <a:p>
            <a:pPr algn="ctr"/>
            <a:fld id="{7472A20B-26B9-4E3A-9436-6CEAB967487D}" type="slidenum">
              <a:rPr lang="en-US" sz="1400" smtClean="0">
                <a:solidFill>
                  <a:schemeClr val="bg1">
                    <a:lumMod val="65000"/>
                  </a:schemeClr>
                </a:solidFill>
              </a:rPr>
              <a:t>7</a:t>
            </a:fld>
            <a:endParaRPr lang="en-US" sz="1400" dirty="0">
              <a:solidFill>
                <a:schemeClr val="bg1">
                  <a:lumMod val="65000"/>
                </a:schemeClr>
              </a:solidFill>
            </a:endParaRPr>
          </a:p>
        </p:txBody>
      </p:sp>
      <p:cxnSp>
        <p:nvCxnSpPr>
          <p:cNvPr id="5" name="稻壳儿榴莲果果"/>
          <p:cNvCxnSpPr/>
          <p:nvPr/>
        </p:nvCxnSpPr>
        <p:spPr>
          <a:xfrm>
            <a:off x="6050719" y="3345871"/>
            <a:ext cx="0" cy="11081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稻壳儿榴莲果果"/>
          <p:cNvCxnSpPr/>
          <p:nvPr/>
        </p:nvCxnSpPr>
        <p:spPr>
          <a:xfrm rot="5400000">
            <a:off x="6050719" y="3345871"/>
            <a:ext cx="0" cy="11081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8" name="稻壳儿榴莲果果"/>
          <p:cNvGrpSpPr/>
          <p:nvPr/>
        </p:nvGrpSpPr>
        <p:grpSpPr>
          <a:xfrm>
            <a:off x="6201494" y="4003887"/>
            <a:ext cx="296424" cy="262032"/>
            <a:chOff x="-1587" y="65088"/>
            <a:chExt cx="862013" cy="762000"/>
          </a:xfrm>
          <a:solidFill>
            <a:srgbClr val="FD7A7D"/>
          </a:solidFill>
        </p:grpSpPr>
        <p:sp>
          <p:nvSpPr>
            <p:cNvPr id="109" name="稻壳儿榴莲果果"/>
            <p:cNvSpPr>
              <a:spLocks noEditPoints="1"/>
            </p:cNvSpPr>
            <p:nvPr/>
          </p:nvSpPr>
          <p:spPr bwMode="auto">
            <a:xfrm>
              <a:off x="255588" y="65088"/>
              <a:ext cx="604838" cy="762000"/>
            </a:xfrm>
            <a:custGeom>
              <a:avLst/>
              <a:gdLst>
                <a:gd name="T0" fmla="*/ 96 w 178"/>
                <a:gd name="T1" fmla="*/ 16 h 224"/>
                <a:gd name="T2" fmla="*/ 96 w 178"/>
                <a:gd name="T3" fmla="*/ 16 h 224"/>
                <a:gd name="T4" fmla="*/ 94 w 178"/>
                <a:gd name="T5" fmla="*/ 16 h 224"/>
                <a:gd name="T6" fmla="*/ 86 w 178"/>
                <a:gd name="T7" fmla="*/ 76 h 224"/>
                <a:gd name="T8" fmla="*/ 133 w 178"/>
                <a:gd name="T9" fmla="*/ 76 h 224"/>
                <a:gd name="T10" fmla="*/ 162 w 178"/>
                <a:gd name="T11" fmla="*/ 106 h 224"/>
                <a:gd name="T12" fmla="*/ 154 w 178"/>
                <a:gd name="T13" fmla="*/ 179 h 224"/>
                <a:gd name="T14" fmla="*/ 125 w 178"/>
                <a:gd name="T15" fmla="*/ 208 h 224"/>
                <a:gd name="T16" fmla="*/ 44 w 178"/>
                <a:gd name="T17" fmla="*/ 208 h 224"/>
                <a:gd name="T18" fmla="*/ 16 w 178"/>
                <a:gd name="T19" fmla="*/ 179 h 224"/>
                <a:gd name="T20" fmla="*/ 16 w 178"/>
                <a:gd name="T21" fmla="*/ 106 h 224"/>
                <a:gd name="T22" fmla="*/ 75 w 178"/>
                <a:gd name="T23" fmla="*/ 20 h 224"/>
                <a:gd name="T24" fmla="*/ 94 w 178"/>
                <a:gd name="T25" fmla="*/ 16 h 224"/>
                <a:gd name="T26" fmla="*/ 94 w 178"/>
                <a:gd name="T27" fmla="*/ 0 h 224"/>
                <a:gd name="T28" fmla="*/ 94 w 178"/>
                <a:gd name="T29" fmla="*/ 0 h 224"/>
                <a:gd name="T30" fmla="*/ 94 w 178"/>
                <a:gd name="T31" fmla="*/ 0 h 224"/>
                <a:gd name="T32" fmla="*/ 69 w 178"/>
                <a:gd name="T33" fmla="*/ 5 h 224"/>
                <a:gd name="T34" fmla="*/ 28 w 178"/>
                <a:gd name="T35" fmla="*/ 49 h 224"/>
                <a:gd name="T36" fmla="*/ 0 w 178"/>
                <a:gd name="T37" fmla="*/ 106 h 224"/>
                <a:gd name="T38" fmla="*/ 0 w 178"/>
                <a:gd name="T39" fmla="*/ 179 h 224"/>
                <a:gd name="T40" fmla="*/ 44 w 178"/>
                <a:gd name="T41" fmla="*/ 224 h 224"/>
                <a:gd name="T42" fmla="*/ 125 w 178"/>
                <a:gd name="T43" fmla="*/ 224 h 224"/>
                <a:gd name="T44" fmla="*/ 170 w 178"/>
                <a:gd name="T45" fmla="*/ 180 h 224"/>
                <a:gd name="T46" fmla="*/ 178 w 178"/>
                <a:gd name="T47" fmla="*/ 107 h 224"/>
                <a:gd name="T48" fmla="*/ 178 w 178"/>
                <a:gd name="T49" fmla="*/ 106 h 224"/>
                <a:gd name="T50" fmla="*/ 133 w 178"/>
                <a:gd name="T51" fmla="*/ 60 h 224"/>
                <a:gd name="T52" fmla="*/ 105 w 178"/>
                <a:gd name="T53" fmla="*/ 60 h 224"/>
                <a:gd name="T54" fmla="*/ 110 w 178"/>
                <a:gd name="T55" fmla="*/ 19 h 224"/>
                <a:gd name="T56" fmla="*/ 110 w 178"/>
                <a:gd name="T57" fmla="*/ 16 h 224"/>
                <a:gd name="T58" fmla="*/ 94 w 178"/>
                <a:gd name="T5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224">
                  <a:moveTo>
                    <a:pt x="96" y="16"/>
                  </a:moveTo>
                  <a:cubicBezTo>
                    <a:pt x="96" y="16"/>
                    <a:pt x="96" y="16"/>
                    <a:pt x="96" y="16"/>
                  </a:cubicBezTo>
                  <a:moveTo>
                    <a:pt x="94" y="16"/>
                  </a:moveTo>
                  <a:cubicBezTo>
                    <a:pt x="86" y="76"/>
                    <a:pt x="86" y="76"/>
                    <a:pt x="86" y="76"/>
                  </a:cubicBezTo>
                  <a:cubicBezTo>
                    <a:pt x="133" y="76"/>
                    <a:pt x="133" y="76"/>
                    <a:pt x="133" y="76"/>
                  </a:cubicBezTo>
                  <a:cubicBezTo>
                    <a:pt x="149" y="76"/>
                    <a:pt x="162" y="89"/>
                    <a:pt x="162" y="106"/>
                  </a:cubicBezTo>
                  <a:cubicBezTo>
                    <a:pt x="154" y="179"/>
                    <a:pt x="154" y="179"/>
                    <a:pt x="154" y="179"/>
                  </a:cubicBezTo>
                  <a:cubicBezTo>
                    <a:pt x="154" y="195"/>
                    <a:pt x="141" y="208"/>
                    <a:pt x="125" y="208"/>
                  </a:cubicBezTo>
                  <a:cubicBezTo>
                    <a:pt x="44" y="208"/>
                    <a:pt x="44" y="208"/>
                    <a:pt x="44" y="208"/>
                  </a:cubicBezTo>
                  <a:cubicBezTo>
                    <a:pt x="28" y="208"/>
                    <a:pt x="16" y="195"/>
                    <a:pt x="16" y="179"/>
                  </a:cubicBezTo>
                  <a:cubicBezTo>
                    <a:pt x="16" y="106"/>
                    <a:pt x="16" y="106"/>
                    <a:pt x="16" y="106"/>
                  </a:cubicBezTo>
                  <a:cubicBezTo>
                    <a:pt x="16" y="90"/>
                    <a:pt x="63" y="24"/>
                    <a:pt x="75" y="20"/>
                  </a:cubicBezTo>
                  <a:cubicBezTo>
                    <a:pt x="87" y="16"/>
                    <a:pt x="94" y="16"/>
                    <a:pt x="94" y="16"/>
                  </a:cubicBezTo>
                  <a:moveTo>
                    <a:pt x="94" y="0"/>
                  </a:moveTo>
                  <a:cubicBezTo>
                    <a:pt x="94" y="0"/>
                    <a:pt x="94" y="0"/>
                    <a:pt x="94" y="0"/>
                  </a:cubicBezTo>
                  <a:cubicBezTo>
                    <a:pt x="94" y="0"/>
                    <a:pt x="94" y="0"/>
                    <a:pt x="94" y="0"/>
                  </a:cubicBezTo>
                  <a:cubicBezTo>
                    <a:pt x="92" y="0"/>
                    <a:pt x="83" y="1"/>
                    <a:pt x="69" y="5"/>
                  </a:cubicBezTo>
                  <a:cubicBezTo>
                    <a:pt x="60" y="8"/>
                    <a:pt x="46" y="23"/>
                    <a:pt x="28" y="49"/>
                  </a:cubicBezTo>
                  <a:cubicBezTo>
                    <a:pt x="9" y="75"/>
                    <a:pt x="0" y="95"/>
                    <a:pt x="0" y="106"/>
                  </a:cubicBezTo>
                  <a:cubicBezTo>
                    <a:pt x="0" y="179"/>
                    <a:pt x="0" y="179"/>
                    <a:pt x="0" y="179"/>
                  </a:cubicBezTo>
                  <a:cubicBezTo>
                    <a:pt x="0" y="204"/>
                    <a:pt x="19" y="224"/>
                    <a:pt x="44" y="224"/>
                  </a:cubicBezTo>
                  <a:cubicBezTo>
                    <a:pt x="125" y="224"/>
                    <a:pt x="125" y="224"/>
                    <a:pt x="125" y="224"/>
                  </a:cubicBezTo>
                  <a:cubicBezTo>
                    <a:pt x="149" y="224"/>
                    <a:pt x="169" y="204"/>
                    <a:pt x="170" y="180"/>
                  </a:cubicBezTo>
                  <a:cubicBezTo>
                    <a:pt x="178" y="107"/>
                    <a:pt x="178" y="107"/>
                    <a:pt x="178" y="107"/>
                  </a:cubicBezTo>
                  <a:cubicBezTo>
                    <a:pt x="178" y="107"/>
                    <a:pt x="178" y="106"/>
                    <a:pt x="178" y="106"/>
                  </a:cubicBezTo>
                  <a:cubicBezTo>
                    <a:pt x="178" y="81"/>
                    <a:pt x="158" y="60"/>
                    <a:pt x="133" y="60"/>
                  </a:cubicBezTo>
                  <a:cubicBezTo>
                    <a:pt x="105" y="60"/>
                    <a:pt x="105" y="60"/>
                    <a:pt x="105" y="60"/>
                  </a:cubicBezTo>
                  <a:cubicBezTo>
                    <a:pt x="110" y="19"/>
                    <a:pt x="110" y="19"/>
                    <a:pt x="110" y="19"/>
                  </a:cubicBezTo>
                  <a:cubicBezTo>
                    <a:pt x="110" y="18"/>
                    <a:pt x="110" y="17"/>
                    <a:pt x="110" y="16"/>
                  </a:cubicBezTo>
                  <a:cubicBezTo>
                    <a:pt x="110" y="7"/>
                    <a:pt x="103" y="0"/>
                    <a:pt x="9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0" name="稻壳儿榴莲果果"/>
            <p:cNvSpPr>
              <a:spLocks/>
            </p:cNvSpPr>
            <p:nvPr/>
          </p:nvSpPr>
          <p:spPr bwMode="auto">
            <a:xfrm>
              <a:off x="419101" y="582613"/>
              <a:ext cx="315913" cy="163513"/>
            </a:xfrm>
            <a:custGeom>
              <a:avLst/>
              <a:gdLst>
                <a:gd name="T0" fmla="*/ 67 w 93"/>
                <a:gd name="T1" fmla="*/ 48 h 48"/>
                <a:gd name="T2" fmla="*/ 4 w 93"/>
                <a:gd name="T3" fmla="*/ 48 h 48"/>
                <a:gd name="T4" fmla="*/ 0 w 93"/>
                <a:gd name="T5" fmla="*/ 44 h 48"/>
                <a:gd name="T6" fmla="*/ 4 w 93"/>
                <a:gd name="T7" fmla="*/ 40 h 48"/>
                <a:gd name="T8" fmla="*/ 67 w 93"/>
                <a:gd name="T9" fmla="*/ 40 h 48"/>
                <a:gd name="T10" fmla="*/ 84 w 93"/>
                <a:gd name="T11" fmla="*/ 23 h 48"/>
                <a:gd name="T12" fmla="*/ 85 w 93"/>
                <a:gd name="T13" fmla="*/ 4 h 48"/>
                <a:gd name="T14" fmla="*/ 89 w 93"/>
                <a:gd name="T15" fmla="*/ 0 h 48"/>
                <a:gd name="T16" fmla="*/ 93 w 93"/>
                <a:gd name="T17" fmla="*/ 4 h 48"/>
                <a:gd name="T18" fmla="*/ 92 w 93"/>
                <a:gd name="T19" fmla="*/ 23 h 48"/>
                <a:gd name="T20" fmla="*/ 67 w 93"/>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67" y="48"/>
                  </a:moveTo>
                  <a:cubicBezTo>
                    <a:pt x="4" y="48"/>
                    <a:pt x="4" y="48"/>
                    <a:pt x="4" y="48"/>
                  </a:cubicBezTo>
                  <a:cubicBezTo>
                    <a:pt x="2" y="48"/>
                    <a:pt x="0" y="46"/>
                    <a:pt x="0" y="44"/>
                  </a:cubicBezTo>
                  <a:cubicBezTo>
                    <a:pt x="0" y="42"/>
                    <a:pt x="2" y="40"/>
                    <a:pt x="4" y="40"/>
                  </a:cubicBezTo>
                  <a:cubicBezTo>
                    <a:pt x="67" y="40"/>
                    <a:pt x="67" y="40"/>
                    <a:pt x="67" y="40"/>
                  </a:cubicBezTo>
                  <a:cubicBezTo>
                    <a:pt x="76" y="40"/>
                    <a:pt x="84" y="32"/>
                    <a:pt x="84" y="23"/>
                  </a:cubicBezTo>
                  <a:cubicBezTo>
                    <a:pt x="85" y="4"/>
                    <a:pt x="85" y="4"/>
                    <a:pt x="85" y="4"/>
                  </a:cubicBezTo>
                  <a:cubicBezTo>
                    <a:pt x="85" y="2"/>
                    <a:pt x="87" y="0"/>
                    <a:pt x="89" y="0"/>
                  </a:cubicBezTo>
                  <a:cubicBezTo>
                    <a:pt x="91" y="0"/>
                    <a:pt x="93" y="2"/>
                    <a:pt x="93" y="4"/>
                  </a:cubicBezTo>
                  <a:cubicBezTo>
                    <a:pt x="92" y="23"/>
                    <a:pt x="92" y="23"/>
                    <a:pt x="92" y="23"/>
                  </a:cubicBezTo>
                  <a:cubicBezTo>
                    <a:pt x="92" y="37"/>
                    <a:pt x="81" y="48"/>
                    <a:pt x="67"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1" name="稻壳儿榴莲果果"/>
            <p:cNvSpPr>
              <a:spLocks/>
            </p:cNvSpPr>
            <p:nvPr/>
          </p:nvSpPr>
          <p:spPr bwMode="auto">
            <a:xfrm>
              <a:off x="714376" y="500063"/>
              <a:ext cx="33338" cy="58738"/>
            </a:xfrm>
            <a:custGeom>
              <a:avLst/>
              <a:gdLst>
                <a:gd name="T0" fmla="*/ 5 w 10"/>
                <a:gd name="T1" fmla="*/ 17 h 17"/>
                <a:gd name="T2" fmla="*/ 4 w 10"/>
                <a:gd name="T3" fmla="*/ 17 h 17"/>
                <a:gd name="T4" fmla="*/ 1 w 10"/>
                <a:gd name="T5" fmla="*/ 12 h 17"/>
                <a:gd name="T6" fmla="*/ 2 w 10"/>
                <a:gd name="T7" fmla="*/ 4 h 17"/>
                <a:gd name="T8" fmla="*/ 6 w 10"/>
                <a:gd name="T9" fmla="*/ 0 h 17"/>
                <a:gd name="T10" fmla="*/ 10 w 10"/>
                <a:gd name="T11" fmla="*/ 4 h 17"/>
                <a:gd name="T12" fmla="*/ 9 w 10"/>
                <a:gd name="T13" fmla="*/ 13 h 17"/>
                <a:gd name="T14" fmla="*/ 5 w 10"/>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5" y="17"/>
                  </a:moveTo>
                  <a:cubicBezTo>
                    <a:pt x="5" y="17"/>
                    <a:pt x="4" y="17"/>
                    <a:pt x="4" y="17"/>
                  </a:cubicBezTo>
                  <a:cubicBezTo>
                    <a:pt x="2" y="16"/>
                    <a:pt x="0" y="14"/>
                    <a:pt x="1" y="12"/>
                  </a:cubicBezTo>
                  <a:cubicBezTo>
                    <a:pt x="2" y="4"/>
                    <a:pt x="2" y="4"/>
                    <a:pt x="2" y="4"/>
                  </a:cubicBezTo>
                  <a:cubicBezTo>
                    <a:pt x="2" y="1"/>
                    <a:pt x="4" y="0"/>
                    <a:pt x="6" y="0"/>
                  </a:cubicBezTo>
                  <a:cubicBezTo>
                    <a:pt x="8" y="0"/>
                    <a:pt x="10" y="2"/>
                    <a:pt x="10" y="4"/>
                  </a:cubicBezTo>
                  <a:cubicBezTo>
                    <a:pt x="9" y="13"/>
                    <a:pt x="9" y="13"/>
                    <a:pt x="9" y="13"/>
                  </a:cubicBezTo>
                  <a:cubicBezTo>
                    <a:pt x="8" y="15"/>
                    <a:pt x="7" y="17"/>
                    <a:pt x="5"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2" name="稻壳儿榴莲果果"/>
            <p:cNvSpPr>
              <a:spLocks noEditPoints="1"/>
            </p:cNvSpPr>
            <p:nvPr/>
          </p:nvSpPr>
          <p:spPr bwMode="auto">
            <a:xfrm>
              <a:off x="-1587" y="350838"/>
              <a:ext cx="312738" cy="449263"/>
            </a:xfrm>
            <a:custGeom>
              <a:avLst/>
              <a:gdLst>
                <a:gd name="T0" fmla="*/ 66 w 92"/>
                <a:gd name="T1" fmla="*/ 16 h 132"/>
                <a:gd name="T2" fmla="*/ 76 w 92"/>
                <a:gd name="T3" fmla="*/ 30 h 132"/>
                <a:gd name="T4" fmla="*/ 76 w 92"/>
                <a:gd name="T5" fmla="*/ 102 h 132"/>
                <a:gd name="T6" fmla="*/ 66 w 92"/>
                <a:gd name="T7" fmla="*/ 116 h 132"/>
                <a:gd name="T8" fmla="*/ 32 w 92"/>
                <a:gd name="T9" fmla="*/ 116 h 132"/>
                <a:gd name="T10" fmla="*/ 16 w 92"/>
                <a:gd name="T11" fmla="*/ 102 h 132"/>
                <a:gd name="T12" fmla="*/ 16 w 92"/>
                <a:gd name="T13" fmla="*/ 30 h 132"/>
                <a:gd name="T14" fmla="*/ 32 w 92"/>
                <a:gd name="T15" fmla="*/ 16 h 132"/>
                <a:gd name="T16" fmla="*/ 64 w 92"/>
                <a:gd name="T17" fmla="*/ 16 h 132"/>
                <a:gd name="T18" fmla="*/ 66 w 92"/>
                <a:gd name="T19" fmla="*/ 0 h 132"/>
                <a:gd name="T20" fmla="*/ 32 w 92"/>
                <a:gd name="T21" fmla="*/ 0 h 132"/>
                <a:gd name="T22" fmla="*/ 0 w 92"/>
                <a:gd name="T23" fmla="*/ 30 h 132"/>
                <a:gd name="T24" fmla="*/ 0 w 92"/>
                <a:gd name="T25" fmla="*/ 102 h 132"/>
                <a:gd name="T26" fmla="*/ 32 w 92"/>
                <a:gd name="T27" fmla="*/ 132 h 132"/>
                <a:gd name="T28" fmla="*/ 66 w 92"/>
                <a:gd name="T29" fmla="*/ 132 h 132"/>
                <a:gd name="T30" fmla="*/ 92 w 92"/>
                <a:gd name="T31" fmla="*/ 102 h 132"/>
                <a:gd name="T32" fmla="*/ 92 w 92"/>
                <a:gd name="T33" fmla="*/ 30 h 132"/>
                <a:gd name="T34" fmla="*/ 66 w 92"/>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32">
                  <a:moveTo>
                    <a:pt x="66" y="16"/>
                  </a:moveTo>
                  <a:cubicBezTo>
                    <a:pt x="73" y="16"/>
                    <a:pt x="76" y="23"/>
                    <a:pt x="76" y="30"/>
                  </a:cubicBezTo>
                  <a:cubicBezTo>
                    <a:pt x="76" y="102"/>
                    <a:pt x="76" y="102"/>
                    <a:pt x="76" y="102"/>
                  </a:cubicBezTo>
                  <a:cubicBezTo>
                    <a:pt x="76" y="110"/>
                    <a:pt x="73" y="116"/>
                    <a:pt x="66" y="116"/>
                  </a:cubicBezTo>
                  <a:cubicBezTo>
                    <a:pt x="32" y="116"/>
                    <a:pt x="32" y="116"/>
                    <a:pt x="32" y="116"/>
                  </a:cubicBezTo>
                  <a:cubicBezTo>
                    <a:pt x="24" y="116"/>
                    <a:pt x="16" y="110"/>
                    <a:pt x="16" y="102"/>
                  </a:cubicBezTo>
                  <a:cubicBezTo>
                    <a:pt x="16" y="30"/>
                    <a:pt x="16" y="30"/>
                    <a:pt x="16" y="30"/>
                  </a:cubicBezTo>
                  <a:cubicBezTo>
                    <a:pt x="16" y="23"/>
                    <a:pt x="24" y="16"/>
                    <a:pt x="32" y="16"/>
                  </a:cubicBezTo>
                  <a:cubicBezTo>
                    <a:pt x="64" y="16"/>
                    <a:pt x="64" y="16"/>
                    <a:pt x="64" y="16"/>
                  </a:cubicBezTo>
                  <a:moveTo>
                    <a:pt x="66" y="0"/>
                  </a:moveTo>
                  <a:cubicBezTo>
                    <a:pt x="32" y="0"/>
                    <a:pt x="32" y="0"/>
                    <a:pt x="32" y="0"/>
                  </a:cubicBezTo>
                  <a:cubicBezTo>
                    <a:pt x="15" y="0"/>
                    <a:pt x="0" y="14"/>
                    <a:pt x="0" y="30"/>
                  </a:cubicBezTo>
                  <a:cubicBezTo>
                    <a:pt x="0" y="102"/>
                    <a:pt x="0" y="102"/>
                    <a:pt x="0" y="102"/>
                  </a:cubicBezTo>
                  <a:cubicBezTo>
                    <a:pt x="0" y="119"/>
                    <a:pt x="15" y="132"/>
                    <a:pt x="32" y="132"/>
                  </a:cubicBezTo>
                  <a:cubicBezTo>
                    <a:pt x="66" y="132"/>
                    <a:pt x="66" y="132"/>
                    <a:pt x="66" y="132"/>
                  </a:cubicBezTo>
                  <a:cubicBezTo>
                    <a:pt x="78" y="132"/>
                    <a:pt x="92" y="124"/>
                    <a:pt x="92" y="102"/>
                  </a:cubicBezTo>
                  <a:cubicBezTo>
                    <a:pt x="92" y="30"/>
                    <a:pt x="92" y="30"/>
                    <a:pt x="92" y="30"/>
                  </a:cubicBezTo>
                  <a:cubicBezTo>
                    <a:pt x="92" y="8"/>
                    <a:pt x="78" y="0"/>
                    <a:pt x="6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3" name="稻壳儿榴莲果果"/>
            <p:cNvSpPr>
              <a:spLocks/>
            </p:cNvSpPr>
            <p:nvPr/>
          </p:nvSpPr>
          <p:spPr bwMode="auto">
            <a:xfrm>
              <a:off x="106363" y="623888"/>
              <a:ext cx="109538" cy="134938"/>
            </a:xfrm>
            <a:custGeom>
              <a:avLst/>
              <a:gdLst>
                <a:gd name="T0" fmla="*/ 28 w 32"/>
                <a:gd name="T1" fmla="*/ 40 h 40"/>
                <a:gd name="T2" fmla="*/ 24 w 32"/>
                <a:gd name="T3" fmla="*/ 36 h 40"/>
                <a:gd name="T4" fmla="*/ 24 w 32"/>
                <a:gd name="T5" fmla="*/ 14 h 40"/>
                <a:gd name="T6" fmla="*/ 16 w 32"/>
                <a:gd name="T7" fmla="*/ 8 h 40"/>
                <a:gd name="T8" fmla="*/ 8 w 32"/>
                <a:gd name="T9" fmla="*/ 14 h 40"/>
                <a:gd name="T10" fmla="*/ 8 w 32"/>
                <a:gd name="T11" fmla="*/ 36 h 40"/>
                <a:gd name="T12" fmla="*/ 4 w 32"/>
                <a:gd name="T13" fmla="*/ 40 h 40"/>
                <a:gd name="T14" fmla="*/ 0 w 32"/>
                <a:gd name="T15" fmla="*/ 36 h 40"/>
                <a:gd name="T16" fmla="*/ 0 w 32"/>
                <a:gd name="T17" fmla="*/ 14 h 40"/>
                <a:gd name="T18" fmla="*/ 16 w 32"/>
                <a:gd name="T19" fmla="*/ 0 h 40"/>
                <a:gd name="T20" fmla="*/ 32 w 32"/>
                <a:gd name="T21" fmla="*/ 14 h 40"/>
                <a:gd name="T22" fmla="*/ 32 w 32"/>
                <a:gd name="T23" fmla="*/ 36 h 40"/>
                <a:gd name="T24" fmla="*/ 28 w 32"/>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0">
                  <a:moveTo>
                    <a:pt x="28" y="40"/>
                  </a:moveTo>
                  <a:cubicBezTo>
                    <a:pt x="26" y="40"/>
                    <a:pt x="24" y="38"/>
                    <a:pt x="24" y="36"/>
                  </a:cubicBezTo>
                  <a:cubicBezTo>
                    <a:pt x="24" y="14"/>
                    <a:pt x="24" y="14"/>
                    <a:pt x="24" y="14"/>
                  </a:cubicBezTo>
                  <a:cubicBezTo>
                    <a:pt x="24" y="11"/>
                    <a:pt x="20" y="8"/>
                    <a:pt x="16" y="8"/>
                  </a:cubicBezTo>
                  <a:cubicBezTo>
                    <a:pt x="12" y="8"/>
                    <a:pt x="8" y="11"/>
                    <a:pt x="8" y="14"/>
                  </a:cubicBezTo>
                  <a:cubicBezTo>
                    <a:pt x="8" y="36"/>
                    <a:pt x="8" y="36"/>
                    <a:pt x="8" y="36"/>
                  </a:cubicBezTo>
                  <a:cubicBezTo>
                    <a:pt x="8" y="38"/>
                    <a:pt x="6" y="40"/>
                    <a:pt x="4" y="40"/>
                  </a:cubicBezTo>
                  <a:cubicBezTo>
                    <a:pt x="2" y="40"/>
                    <a:pt x="0" y="38"/>
                    <a:pt x="0" y="36"/>
                  </a:cubicBezTo>
                  <a:cubicBezTo>
                    <a:pt x="0" y="14"/>
                    <a:pt x="0" y="14"/>
                    <a:pt x="0" y="14"/>
                  </a:cubicBezTo>
                  <a:cubicBezTo>
                    <a:pt x="0" y="7"/>
                    <a:pt x="7" y="0"/>
                    <a:pt x="16" y="0"/>
                  </a:cubicBezTo>
                  <a:cubicBezTo>
                    <a:pt x="25" y="0"/>
                    <a:pt x="32" y="7"/>
                    <a:pt x="32" y="14"/>
                  </a:cubicBezTo>
                  <a:cubicBezTo>
                    <a:pt x="32" y="36"/>
                    <a:pt x="32" y="36"/>
                    <a:pt x="32" y="36"/>
                  </a:cubicBezTo>
                  <a:cubicBezTo>
                    <a:pt x="32" y="38"/>
                    <a:pt x="30" y="40"/>
                    <a:pt x="28"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4" name="稻壳儿榴莲果果"/>
            <p:cNvSpPr>
              <a:spLocks/>
            </p:cNvSpPr>
            <p:nvPr/>
          </p:nvSpPr>
          <p:spPr bwMode="auto">
            <a:xfrm>
              <a:off x="147638" y="677863"/>
              <a:ext cx="26988" cy="53975"/>
            </a:xfrm>
            <a:custGeom>
              <a:avLst/>
              <a:gdLst>
                <a:gd name="T0" fmla="*/ 4 w 8"/>
                <a:gd name="T1" fmla="*/ 16 h 16"/>
                <a:gd name="T2" fmla="*/ 0 w 8"/>
                <a:gd name="T3" fmla="*/ 12 h 16"/>
                <a:gd name="T4" fmla="*/ 0 w 8"/>
                <a:gd name="T5" fmla="*/ 4 h 16"/>
                <a:gd name="T6" fmla="*/ 4 w 8"/>
                <a:gd name="T7" fmla="*/ 0 h 16"/>
                <a:gd name="T8" fmla="*/ 8 w 8"/>
                <a:gd name="T9" fmla="*/ 4 h 16"/>
                <a:gd name="T10" fmla="*/ 8 w 8"/>
                <a:gd name="T11" fmla="*/ 12 h 16"/>
                <a:gd name="T12" fmla="*/ 4 w 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16"/>
                  </a:moveTo>
                  <a:cubicBezTo>
                    <a:pt x="2" y="16"/>
                    <a:pt x="0" y="14"/>
                    <a:pt x="0" y="12"/>
                  </a:cubicBezTo>
                  <a:cubicBezTo>
                    <a:pt x="0" y="4"/>
                    <a:pt x="0" y="4"/>
                    <a:pt x="0" y="4"/>
                  </a:cubicBezTo>
                  <a:cubicBezTo>
                    <a:pt x="0" y="2"/>
                    <a:pt x="2" y="0"/>
                    <a:pt x="4" y="0"/>
                  </a:cubicBezTo>
                  <a:cubicBezTo>
                    <a:pt x="6" y="0"/>
                    <a:pt x="8" y="2"/>
                    <a:pt x="8" y="4"/>
                  </a:cubicBezTo>
                  <a:cubicBezTo>
                    <a:pt x="8" y="12"/>
                    <a:pt x="8" y="12"/>
                    <a:pt x="8" y="12"/>
                  </a:cubicBezTo>
                  <a:cubicBezTo>
                    <a:pt x="8" y="14"/>
                    <a:pt x="6" y="16"/>
                    <a:pt x="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5" name="稻壳儿榴莲果果"/>
          <p:cNvGrpSpPr/>
          <p:nvPr/>
        </p:nvGrpSpPr>
        <p:grpSpPr>
          <a:xfrm>
            <a:off x="5678618" y="4003887"/>
            <a:ext cx="277774" cy="262033"/>
            <a:chOff x="3719513" y="36513"/>
            <a:chExt cx="868363" cy="819150"/>
          </a:xfrm>
          <a:solidFill>
            <a:srgbClr val="568484"/>
          </a:solidFill>
        </p:grpSpPr>
        <p:sp>
          <p:nvSpPr>
            <p:cNvPr id="116" name="稻壳儿榴莲果果"/>
            <p:cNvSpPr>
              <a:spLocks noEditPoints="1"/>
            </p:cNvSpPr>
            <p:nvPr/>
          </p:nvSpPr>
          <p:spPr bwMode="auto">
            <a:xfrm>
              <a:off x="3719513" y="36513"/>
              <a:ext cx="868363" cy="819150"/>
            </a:xfrm>
            <a:custGeom>
              <a:avLst/>
              <a:gdLst>
                <a:gd name="T0" fmla="*/ 173 w 256"/>
                <a:gd name="T1" fmla="*/ 16 h 240"/>
                <a:gd name="T2" fmla="*/ 240 w 256"/>
                <a:gd name="T3" fmla="*/ 79 h 240"/>
                <a:gd name="T4" fmla="*/ 232 w 256"/>
                <a:gd name="T5" fmla="*/ 110 h 240"/>
                <a:gd name="T6" fmla="*/ 128 w 256"/>
                <a:gd name="T7" fmla="*/ 224 h 240"/>
                <a:gd name="T8" fmla="*/ 24 w 256"/>
                <a:gd name="T9" fmla="*/ 110 h 240"/>
                <a:gd name="T10" fmla="*/ 16 w 256"/>
                <a:gd name="T11" fmla="*/ 79 h 240"/>
                <a:gd name="T12" fmla="*/ 83 w 256"/>
                <a:gd name="T13" fmla="*/ 16 h 240"/>
                <a:gd name="T14" fmla="*/ 128 w 256"/>
                <a:gd name="T15" fmla="*/ 50 h 240"/>
                <a:gd name="T16" fmla="*/ 173 w 256"/>
                <a:gd name="T17" fmla="*/ 16 h 240"/>
                <a:gd name="T18" fmla="*/ 173 w 256"/>
                <a:gd name="T19" fmla="*/ 0 h 240"/>
                <a:gd name="T20" fmla="*/ 128 w 256"/>
                <a:gd name="T21" fmla="*/ 20 h 240"/>
                <a:gd name="T22" fmla="*/ 83 w 256"/>
                <a:gd name="T23" fmla="*/ 0 h 240"/>
                <a:gd name="T24" fmla="*/ 0 w 256"/>
                <a:gd name="T25" fmla="*/ 79 h 240"/>
                <a:gd name="T26" fmla="*/ 11 w 256"/>
                <a:gd name="T27" fmla="*/ 119 h 240"/>
                <a:gd name="T28" fmla="*/ 117 w 256"/>
                <a:gd name="T29" fmla="*/ 236 h 240"/>
                <a:gd name="T30" fmla="*/ 128 w 256"/>
                <a:gd name="T31" fmla="*/ 240 h 240"/>
                <a:gd name="T32" fmla="*/ 139 w 256"/>
                <a:gd name="T33" fmla="*/ 236 h 240"/>
                <a:gd name="T34" fmla="*/ 245 w 256"/>
                <a:gd name="T35" fmla="*/ 119 h 240"/>
                <a:gd name="T36" fmla="*/ 256 w 256"/>
                <a:gd name="T37" fmla="*/ 79 h 240"/>
                <a:gd name="T38" fmla="*/ 173 w 256"/>
                <a:gd name="T3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6" h="240">
                  <a:moveTo>
                    <a:pt x="173" y="16"/>
                  </a:moveTo>
                  <a:cubicBezTo>
                    <a:pt x="210" y="16"/>
                    <a:pt x="240" y="45"/>
                    <a:pt x="240" y="79"/>
                  </a:cubicBezTo>
                  <a:cubicBezTo>
                    <a:pt x="240" y="89"/>
                    <a:pt x="237" y="103"/>
                    <a:pt x="232" y="110"/>
                  </a:cubicBezTo>
                  <a:cubicBezTo>
                    <a:pt x="208" y="144"/>
                    <a:pt x="128" y="224"/>
                    <a:pt x="128" y="224"/>
                  </a:cubicBezTo>
                  <a:cubicBezTo>
                    <a:pt x="128" y="224"/>
                    <a:pt x="48" y="144"/>
                    <a:pt x="24" y="110"/>
                  </a:cubicBezTo>
                  <a:cubicBezTo>
                    <a:pt x="19" y="103"/>
                    <a:pt x="16" y="89"/>
                    <a:pt x="16" y="79"/>
                  </a:cubicBezTo>
                  <a:cubicBezTo>
                    <a:pt x="16" y="45"/>
                    <a:pt x="46" y="16"/>
                    <a:pt x="83" y="16"/>
                  </a:cubicBezTo>
                  <a:cubicBezTo>
                    <a:pt x="109" y="16"/>
                    <a:pt x="117" y="30"/>
                    <a:pt x="128" y="50"/>
                  </a:cubicBezTo>
                  <a:cubicBezTo>
                    <a:pt x="139" y="30"/>
                    <a:pt x="147" y="16"/>
                    <a:pt x="173" y="16"/>
                  </a:cubicBezTo>
                  <a:moveTo>
                    <a:pt x="173" y="0"/>
                  </a:moveTo>
                  <a:cubicBezTo>
                    <a:pt x="150" y="0"/>
                    <a:pt x="137" y="9"/>
                    <a:pt x="128" y="20"/>
                  </a:cubicBezTo>
                  <a:cubicBezTo>
                    <a:pt x="118" y="9"/>
                    <a:pt x="105" y="0"/>
                    <a:pt x="83" y="0"/>
                  </a:cubicBezTo>
                  <a:cubicBezTo>
                    <a:pt x="37" y="0"/>
                    <a:pt x="0" y="36"/>
                    <a:pt x="0" y="79"/>
                  </a:cubicBezTo>
                  <a:cubicBezTo>
                    <a:pt x="0" y="91"/>
                    <a:pt x="3" y="109"/>
                    <a:pt x="11" y="119"/>
                  </a:cubicBezTo>
                  <a:cubicBezTo>
                    <a:pt x="35" y="154"/>
                    <a:pt x="113" y="232"/>
                    <a:pt x="117" y="236"/>
                  </a:cubicBezTo>
                  <a:cubicBezTo>
                    <a:pt x="120" y="239"/>
                    <a:pt x="124" y="240"/>
                    <a:pt x="128" y="240"/>
                  </a:cubicBezTo>
                  <a:cubicBezTo>
                    <a:pt x="132" y="240"/>
                    <a:pt x="136" y="239"/>
                    <a:pt x="139" y="236"/>
                  </a:cubicBezTo>
                  <a:cubicBezTo>
                    <a:pt x="143" y="232"/>
                    <a:pt x="220" y="154"/>
                    <a:pt x="245" y="119"/>
                  </a:cubicBezTo>
                  <a:cubicBezTo>
                    <a:pt x="253" y="109"/>
                    <a:pt x="256" y="91"/>
                    <a:pt x="256" y="79"/>
                  </a:cubicBezTo>
                  <a:cubicBezTo>
                    <a:pt x="256" y="36"/>
                    <a:pt x="219" y="0"/>
                    <a:pt x="17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7" name="稻壳儿榴莲果果"/>
            <p:cNvSpPr>
              <a:spLocks noEditPoints="1"/>
            </p:cNvSpPr>
            <p:nvPr/>
          </p:nvSpPr>
          <p:spPr bwMode="auto">
            <a:xfrm>
              <a:off x="4271963" y="146050"/>
              <a:ext cx="193675" cy="354013"/>
            </a:xfrm>
            <a:custGeom>
              <a:avLst/>
              <a:gdLst>
                <a:gd name="T0" fmla="*/ 25 w 57"/>
                <a:gd name="T1" fmla="*/ 104 h 104"/>
                <a:gd name="T2" fmla="*/ 22 w 57"/>
                <a:gd name="T3" fmla="*/ 103 h 104"/>
                <a:gd name="T4" fmla="*/ 22 w 57"/>
                <a:gd name="T5" fmla="*/ 97 h 104"/>
                <a:gd name="T6" fmla="*/ 44 w 57"/>
                <a:gd name="T7" fmla="*/ 71 h 104"/>
                <a:gd name="T8" fmla="*/ 49 w 57"/>
                <a:gd name="T9" fmla="*/ 51 h 104"/>
                <a:gd name="T10" fmla="*/ 39 w 57"/>
                <a:gd name="T11" fmla="*/ 24 h 104"/>
                <a:gd name="T12" fmla="*/ 39 w 57"/>
                <a:gd name="T13" fmla="*/ 19 h 104"/>
                <a:gd name="T14" fmla="*/ 45 w 57"/>
                <a:gd name="T15" fmla="*/ 19 h 104"/>
                <a:gd name="T16" fmla="*/ 57 w 57"/>
                <a:gd name="T17" fmla="*/ 51 h 104"/>
                <a:gd name="T18" fmla="*/ 50 w 57"/>
                <a:gd name="T19" fmla="*/ 75 h 104"/>
                <a:gd name="T20" fmla="*/ 28 w 57"/>
                <a:gd name="T21" fmla="*/ 102 h 104"/>
                <a:gd name="T22" fmla="*/ 25 w 57"/>
                <a:gd name="T23" fmla="*/ 104 h 104"/>
                <a:gd name="T24" fmla="*/ 25 w 57"/>
                <a:gd name="T25" fmla="*/ 13 h 104"/>
                <a:gd name="T26" fmla="*/ 24 w 57"/>
                <a:gd name="T27" fmla="*/ 13 h 104"/>
                <a:gd name="T28" fmla="*/ 4 w 57"/>
                <a:gd name="T29" fmla="*/ 8 h 104"/>
                <a:gd name="T30" fmla="*/ 0 w 57"/>
                <a:gd name="T31" fmla="*/ 4 h 104"/>
                <a:gd name="T32" fmla="*/ 4 w 57"/>
                <a:gd name="T33" fmla="*/ 0 h 104"/>
                <a:gd name="T34" fmla="*/ 27 w 57"/>
                <a:gd name="T35" fmla="*/ 5 h 104"/>
                <a:gd name="T36" fmla="*/ 29 w 57"/>
                <a:gd name="T37" fmla="*/ 11 h 104"/>
                <a:gd name="T38" fmla="*/ 25 w 57"/>
                <a:gd name="T39"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 h="104">
                  <a:moveTo>
                    <a:pt x="25" y="104"/>
                  </a:moveTo>
                  <a:cubicBezTo>
                    <a:pt x="24" y="104"/>
                    <a:pt x="23" y="103"/>
                    <a:pt x="22" y="103"/>
                  </a:cubicBezTo>
                  <a:cubicBezTo>
                    <a:pt x="20" y="101"/>
                    <a:pt x="20" y="99"/>
                    <a:pt x="22" y="97"/>
                  </a:cubicBezTo>
                  <a:cubicBezTo>
                    <a:pt x="32" y="86"/>
                    <a:pt x="39" y="77"/>
                    <a:pt x="44" y="71"/>
                  </a:cubicBezTo>
                  <a:cubicBezTo>
                    <a:pt x="47" y="66"/>
                    <a:pt x="49" y="57"/>
                    <a:pt x="49" y="51"/>
                  </a:cubicBezTo>
                  <a:cubicBezTo>
                    <a:pt x="49" y="41"/>
                    <a:pt x="45" y="32"/>
                    <a:pt x="39" y="24"/>
                  </a:cubicBezTo>
                  <a:cubicBezTo>
                    <a:pt x="38" y="23"/>
                    <a:pt x="38" y="20"/>
                    <a:pt x="39" y="19"/>
                  </a:cubicBezTo>
                  <a:cubicBezTo>
                    <a:pt x="41" y="17"/>
                    <a:pt x="44" y="17"/>
                    <a:pt x="45" y="19"/>
                  </a:cubicBezTo>
                  <a:cubicBezTo>
                    <a:pt x="53" y="28"/>
                    <a:pt x="57" y="39"/>
                    <a:pt x="57" y="51"/>
                  </a:cubicBezTo>
                  <a:cubicBezTo>
                    <a:pt x="57" y="58"/>
                    <a:pt x="55" y="69"/>
                    <a:pt x="50" y="75"/>
                  </a:cubicBezTo>
                  <a:cubicBezTo>
                    <a:pt x="46" y="82"/>
                    <a:pt x="38" y="91"/>
                    <a:pt x="28" y="102"/>
                  </a:cubicBezTo>
                  <a:cubicBezTo>
                    <a:pt x="27" y="103"/>
                    <a:pt x="26" y="104"/>
                    <a:pt x="25" y="104"/>
                  </a:cubicBezTo>
                  <a:close/>
                  <a:moveTo>
                    <a:pt x="25" y="13"/>
                  </a:moveTo>
                  <a:cubicBezTo>
                    <a:pt x="25" y="13"/>
                    <a:pt x="24" y="13"/>
                    <a:pt x="24" y="13"/>
                  </a:cubicBezTo>
                  <a:cubicBezTo>
                    <a:pt x="17" y="10"/>
                    <a:pt x="11" y="8"/>
                    <a:pt x="4" y="8"/>
                  </a:cubicBezTo>
                  <a:cubicBezTo>
                    <a:pt x="1" y="8"/>
                    <a:pt x="0" y="7"/>
                    <a:pt x="0" y="4"/>
                  </a:cubicBezTo>
                  <a:cubicBezTo>
                    <a:pt x="0" y="2"/>
                    <a:pt x="1" y="0"/>
                    <a:pt x="4" y="0"/>
                  </a:cubicBezTo>
                  <a:cubicBezTo>
                    <a:pt x="12" y="0"/>
                    <a:pt x="20" y="2"/>
                    <a:pt x="27" y="5"/>
                  </a:cubicBezTo>
                  <a:cubicBezTo>
                    <a:pt x="29" y="6"/>
                    <a:pt x="30" y="9"/>
                    <a:pt x="29" y="11"/>
                  </a:cubicBezTo>
                  <a:cubicBezTo>
                    <a:pt x="28" y="12"/>
                    <a:pt x="27" y="13"/>
                    <a:pt x="25"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8" name="稻壳儿榴莲果果"/>
          <p:cNvGrpSpPr/>
          <p:nvPr/>
        </p:nvGrpSpPr>
        <p:grpSpPr>
          <a:xfrm>
            <a:off x="6203961" y="3503121"/>
            <a:ext cx="310140" cy="262033"/>
            <a:chOff x="8106304" y="2931585"/>
            <a:chExt cx="481012" cy="406400"/>
          </a:xfrm>
          <a:solidFill>
            <a:srgbClr val="568484"/>
          </a:solidFill>
        </p:grpSpPr>
        <p:sp>
          <p:nvSpPr>
            <p:cNvPr id="119" name="稻壳儿榴莲果果"/>
            <p:cNvSpPr>
              <a:spLocks noEditPoints="1"/>
            </p:cNvSpPr>
            <p:nvPr/>
          </p:nvSpPr>
          <p:spPr bwMode="auto">
            <a:xfrm>
              <a:off x="8226954" y="3037947"/>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120" name="稻壳儿榴莲果果"/>
            <p:cNvSpPr>
              <a:spLocks/>
            </p:cNvSpPr>
            <p:nvPr/>
          </p:nvSpPr>
          <p:spPr bwMode="auto">
            <a:xfrm>
              <a:off x="8287279" y="3096685"/>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121" name="稻壳儿榴莲果果"/>
            <p:cNvSpPr>
              <a:spLocks noEditPoints="1"/>
            </p:cNvSpPr>
            <p:nvPr/>
          </p:nvSpPr>
          <p:spPr bwMode="auto">
            <a:xfrm>
              <a:off x="8106304" y="2931585"/>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122" name="稻壳儿榴莲果果"/>
          <p:cNvGrpSpPr/>
          <p:nvPr/>
        </p:nvGrpSpPr>
        <p:grpSpPr>
          <a:xfrm>
            <a:off x="5696344" y="3496238"/>
            <a:ext cx="229278" cy="298607"/>
            <a:chOff x="11255376" y="0"/>
            <a:chExt cx="666750" cy="868363"/>
          </a:xfrm>
          <a:solidFill>
            <a:srgbClr val="FD7A7D"/>
          </a:solidFill>
        </p:grpSpPr>
        <p:sp>
          <p:nvSpPr>
            <p:cNvPr id="123" name="稻壳儿榴莲果果"/>
            <p:cNvSpPr>
              <a:spLocks noEditPoints="1"/>
            </p:cNvSpPr>
            <p:nvPr/>
          </p:nvSpPr>
          <p:spPr bwMode="auto">
            <a:xfrm>
              <a:off x="11255376" y="0"/>
              <a:ext cx="666750" cy="666750"/>
            </a:xfrm>
            <a:custGeom>
              <a:avLst/>
              <a:gdLst>
                <a:gd name="T0" fmla="*/ 98 w 196"/>
                <a:gd name="T1" fmla="*/ 16 h 196"/>
                <a:gd name="T2" fmla="*/ 180 w 196"/>
                <a:gd name="T3" fmla="*/ 98 h 196"/>
                <a:gd name="T4" fmla="*/ 98 w 196"/>
                <a:gd name="T5" fmla="*/ 180 h 196"/>
                <a:gd name="T6" fmla="*/ 16 w 196"/>
                <a:gd name="T7" fmla="*/ 98 h 196"/>
                <a:gd name="T8" fmla="*/ 98 w 196"/>
                <a:gd name="T9" fmla="*/ 16 h 196"/>
                <a:gd name="T10" fmla="*/ 98 w 196"/>
                <a:gd name="T11" fmla="*/ 0 h 196"/>
                <a:gd name="T12" fmla="*/ 0 w 196"/>
                <a:gd name="T13" fmla="*/ 98 h 196"/>
                <a:gd name="T14" fmla="*/ 98 w 196"/>
                <a:gd name="T15" fmla="*/ 196 h 196"/>
                <a:gd name="T16" fmla="*/ 196 w 196"/>
                <a:gd name="T17" fmla="*/ 98 h 196"/>
                <a:gd name="T18" fmla="*/ 98 w 196"/>
                <a:gd name="T1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196">
                  <a:moveTo>
                    <a:pt x="98" y="16"/>
                  </a:moveTo>
                  <a:cubicBezTo>
                    <a:pt x="143" y="16"/>
                    <a:pt x="180" y="53"/>
                    <a:pt x="180" y="98"/>
                  </a:cubicBezTo>
                  <a:cubicBezTo>
                    <a:pt x="180" y="143"/>
                    <a:pt x="143" y="180"/>
                    <a:pt x="98" y="180"/>
                  </a:cubicBezTo>
                  <a:cubicBezTo>
                    <a:pt x="52" y="180"/>
                    <a:pt x="16" y="143"/>
                    <a:pt x="16" y="98"/>
                  </a:cubicBezTo>
                  <a:cubicBezTo>
                    <a:pt x="16" y="53"/>
                    <a:pt x="52" y="16"/>
                    <a:pt x="98" y="16"/>
                  </a:cubicBezTo>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4" name="稻壳儿榴莲果果"/>
            <p:cNvSpPr>
              <a:spLocks/>
            </p:cNvSpPr>
            <p:nvPr/>
          </p:nvSpPr>
          <p:spPr bwMode="auto">
            <a:xfrm>
              <a:off x="11531601" y="115888"/>
              <a:ext cx="39688" cy="26988"/>
            </a:xfrm>
            <a:custGeom>
              <a:avLst/>
              <a:gdLst>
                <a:gd name="T0" fmla="*/ 4 w 12"/>
                <a:gd name="T1" fmla="*/ 8 h 8"/>
                <a:gd name="T2" fmla="*/ 0 w 12"/>
                <a:gd name="T3" fmla="*/ 4 h 8"/>
                <a:gd name="T4" fmla="*/ 3 w 12"/>
                <a:gd name="T5" fmla="*/ 0 h 8"/>
                <a:gd name="T6" fmla="*/ 8 w 12"/>
                <a:gd name="T7" fmla="*/ 0 h 8"/>
                <a:gd name="T8" fmla="*/ 12 w 12"/>
                <a:gd name="T9" fmla="*/ 4 h 8"/>
                <a:gd name="T10" fmla="*/ 8 w 12"/>
                <a:gd name="T11" fmla="*/ 8 h 8"/>
                <a:gd name="T12" fmla="*/ 4 w 12"/>
                <a:gd name="T13" fmla="*/ 8 h 8"/>
                <a:gd name="T14" fmla="*/ 4 w 1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4" y="8"/>
                  </a:moveTo>
                  <a:cubicBezTo>
                    <a:pt x="2" y="8"/>
                    <a:pt x="0" y="6"/>
                    <a:pt x="0" y="4"/>
                  </a:cubicBezTo>
                  <a:cubicBezTo>
                    <a:pt x="0" y="2"/>
                    <a:pt x="1" y="0"/>
                    <a:pt x="3" y="0"/>
                  </a:cubicBezTo>
                  <a:cubicBezTo>
                    <a:pt x="5" y="0"/>
                    <a:pt x="7" y="0"/>
                    <a:pt x="8" y="0"/>
                  </a:cubicBezTo>
                  <a:cubicBezTo>
                    <a:pt x="10" y="0"/>
                    <a:pt x="12" y="1"/>
                    <a:pt x="12" y="4"/>
                  </a:cubicBezTo>
                  <a:cubicBezTo>
                    <a:pt x="12" y="6"/>
                    <a:pt x="10" y="8"/>
                    <a:pt x="8" y="8"/>
                  </a:cubicBezTo>
                  <a:cubicBezTo>
                    <a:pt x="7" y="8"/>
                    <a:pt x="5" y="8"/>
                    <a:pt x="4" y="8"/>
                  </a:cubicBezTo>
                  <a:cubicBezTo>
                    <a:pt x="4"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5" name="稻壳儿榴莲果果"/>
            <p:cNvSpPr>
              <a:spLocks/>
            </p:cNvSpPr>
            <p:nvPr/>
          </p:nvSpPr>
          <p:spPr bwMode="auto">
            <a:xfrm>
              <a:off x="11368088" y="128588"/>
              <a:ext cx="131763" cy="187325"/>
            </a:xfrm>
            <a:custGeom>
              <a:avLst/>
              <a:gdLst>
                <a:gd name="T0" fmla="*/ 4 w 39"/>
                <a:gd name="T1" fmla="*/ 55 h 55"/>
                <a:gd name="T2" fmla="*/ 0 w 39"/>
                <a:gd name="T3" fmla="*/ 51 h 55"/>
                <a:gd name="T4" fmla="*/ 33 w 39"/>
                <a:gd name="T5" fmla="*/ 1 h 55"/>
                <a:gd name="T6" fmla="*/ 38 w 39"/>
                <a:gd name="T7" fmla="*/ 3 h 55"/>
                <a:gd name="T8" fmla="*/ 36 w 39"/>
                <a:gd name="T9" fmla="*/ 8 h 55"/>
                <a:gd name="T10" fmla="*/ 8 w 39"/>
                <a:gd name="T11" fmla="*/ 51 h 55"/>
                <a:gd name="T12" fmla="*/ 4 w 39"/>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39" h="55">
                  <a:moveTo>
                    <a:pt x="4" y="55"/>
                  </a:moveTo>
                  <a:cubicBezTo>
                    <a:pt x="2" y="55"/>
                    <a:pt x="0" y="54"/>
                    <a:pt x="0" y="51"/>
                  </a:cubicBezTo>
                  <a:cubicBezTo>
                    <a:pt x="0" y="30"/>
                    <a:pt x="13" y="10"/>
                    <a:pt x="33" y="1"/>
                  </a:cubicBezTo>
                  <a:cubicBezTo>
                    <a:pt x="35" y="0"/>
                    <a:pt x="37" y="1"/>
                    <a:pt x="38" y="3"/>
                  </a:cubicBezTo>
                  <a:cubicBezTo>
                    <a:pt x="39" y="5"/>
                    <a:pt x="38" y="7"/>
                    <a:pt x="36" y="8"/>
                  </a:cubicBezTo>
                  <a:cubicBezTo>
                    <a:pt x="19" y="16"/>
                    <a:pt x="8" y="33"/>
                    <a:pt x="8" y="51"/>
                  </a:cubicBezTo>
                  <a:cubicBezTo>
                    <a:pt x="8" y="54"/>
                    <a:pt x="6" y="55"/>
                    <a:pt x="4"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6" name="稻壳儿榴莲果果"/>
            <p:cNvSpPr>
              <a:spLocks/>
            </p:cNvSpPr>
            <p:nvPr/>
          </p:nvSpPr>
          <p:spPr bwMode="auto">
            <a:xfrm>
              <a:off x="11428413" y="592138"/>
              <a:ext cx="306388" cy="263525"/>
            </a:xfrm>
            <a:custGeom>
              <a:avLst/>
              <a:gdLst>
                <a:gd name="T0" fmla="*/ 69 w 90"/>
                <a:gd name="T1" fmla="*/ 77 h 77"/>
                <a:gd name="T2" fmla="*/ 21 w 90"/>
                <a:gd name="T3" fmla="*/ 77 h 77"/>
                <a:gd name="T4" fmla="*/ 13 w 90"/>
                <a:gd name="T5" fmla="*/ 71 h 77"/>
                <a:gd name="T6" fmla="*/ 1 w 90"/>
                <a:gd name="T7" fmla="*/ 12 h 77"/>
                <a:gd name="T8" fmla="*/ 7 w 90"/>
                <a:gd name="T9" fmla="*/ 2 h 77"/>
                <a:gd name="T10" fmla="*/ 17 w 90"/>
                <a:gd name="T11" fmla="*/ 9 h 77"/>
                <a:gd name="T12" fmla="*/ 27 w 90"/>
                <a:gd name="T13" fmla="*/ 61 h 77"/>
                <a:gd name="T14" fmla="*/ 63 w 90"/>
                <a:gd name="T15" fmla="*/ 61 h 77"/>
                <a:gd name="T16" fmla="*/ 73 w 90"/>
                <a:gd name="T17" fmla="*/ 7 h 77"/>
                <a:gd name="T18" fmla="*/ 82 w 90"/>
                <a:gd name="T19" fmla="*/ 1 h 77"/>
                <a:gd name="T20" fmla="*/ 89 w 90"/>
                <a:gd name="T21" fmla="*/ 10 h 77"/>
                <a:gd name="T22" fmla="*/ 77 w 90"/>
                <a:gd name="T23" fmla="*/ 71 h 77"/>
                <a:gd name="T24" fmla="*/ 69 w 90"/>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77">
                  <a:moveTo>
                    <a:pt x="69" y="77"/>
                  </a:moveTo>
                  <a:cubicBezTo>
                    <a:pt x="21" y="77"/>
                    <a:pt x="21" y="77"/>
                    <a:pt x="21" y="77"/>
                  </a:cubicBezTo>
                  <a:cubicBezTo>
                    <a:pt x="17" y="77"/>
                    <a:pt x="13" y="74"/>
                    <a:pt x="13" y="71"/>
                  </a:cubicBezTo>
                  <a:cubicBezTo>
                    <a:pt x="1" y="12"/>
                    <a:pt x="1" y="12"/>
                    <a:pt x="1" y="12"/>
                  </a:cubicBezTo>
                  <a:cubicBezTo>
                    <a:pt x="0" y="8"/>
                    <a:pt x="3" y="3"/>
                    <a:pt x="7" y="2"/>
                  </a:cubicBezTo>
                  <a:cubicBezTo>
                    <a:pt x="12" y="2"/>
                    <a:pt x="16" y="4"/>
                    <a:pt x="17" y="9"/>
                  </a:cubicBezTo>
                  <a:cubicBezTo>
                    <a:pt x="27" y="61"/>
                    <a:pt x="27" y="61"/>
                    <a:pt x="27" y="61"/>
                  </a:cubicBezTo>
                  <a:cubicBezTo>
                    <a:pt x="63" y="61"/>
                    <a:pt x="63" y="61"/>
                    <a:pt x="63" y="61"/>
                  </a:cubicBezTo>
                  <a:cubicBezTo>
                    <a:pt x="73" y="7"/>
                    <a:pt x="73" y="7"/>
                    <a:pt x="73" y="7"/>
                  </a:cubicBezTo>
                  <a:cubicBezTo>
                    <a:pt x="74" y="3"/>
                    <a:pt x="78" y="0"/>
                    <a:pt x="82" y="1"/>
                  </a:cubicBezTo>
                  <a:cubicBezTo>
                    <a:pt x="87" y="2"/>
                    <a:pt x="90" y="6"/>
                    <a:pt x="89" y="10"/>
                  </a:cubicBezTo>
                  <a:cubicBezTo>
                    <a:pt x="77" y="71"/>
                    <a:pt x="77" y="71"/>
                    <a:pt x="77" y="71"/>
                  </a:cubicBezTo>
                  <a:cubicBezTo>
                    <a:pt x="77" y="74"/>
                    <a:pt x="73" y="77"/>
                    <a:pt x="69"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7" name="稻壳儿榴莲果果"/>
            <p:cNvSpPr>
              <a:spLocks/>
            </p:cNvSpPr>
            <p:nvPr/>
          </p:nvSpPr>
          <p:spPr bwMode="auto">
            <a:xfrm>
              <a:off x="11541126" y="814388"/>
              <a:ext cx="80963" cy="53975"/>
            </a:xfrm>
            <a:custGeom>
              <a:avLst/>
              <a:gdLst>
                <a:gd name="T0" fmla="*/ 16 w 24"/>
                <a:gd name="T1" fmla="*/ 16 h 16"/>
                <a:gd name="T2" fmla="*/ 8 w 24"/>
                <a:gd name="T3" fmla="*/ 16 h 16"/>
                <a:gd name="T4" fmla="*/ 0 w 24"/>
                <a:gd name="T5" fmla="*/ 8 h 16"/>
                <a:gd name="T6" fmla="*/ 8 w 24"/>
                <a:gd name="T7" fmla="*/ 0 h 16"/>
                <a:gd name="T8" fmla="*/ 16 w 24"/>
                <a:gd name="T9" fmla="*/ 0 h 16"/>
                <a:gd name="T10" fmla="*/ 24 w 24"/>
                <a:gd name="T11" fmla="*/ 8 h 16"/>
                <a:gd name="T12" fmla="*/ 16 w 2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16"/>
                  </a:moveTo>
                  <a:cubicBezTo>
                    <a:pt x="8" y="16"/>
                    <a:pt x="8" y="16"/>
                    <a:pt x="8" y="16"/>
                  </a:cubicBezTo>
                  <a:cubicBezTo>
                    <a:pt x="4" y="16"/>
                    <a:pt x="0" y="12"/>
                    <a:pt x="0" y="8"/>
                  </a:cubicBezTo>
                  <a:cubicBezTo>
                    <a:pt x="0" y="4"/>
                    <a:pt x="4" y="0"/>
                    <a:pt x="8" y="0"/>
                  </a:cubicBezTo>
                  <a:cubicBezTo>
                    <a:pt x="16" y="0"/>
                    <a:pt x="16" y="0"/>
                    <a:pt x="16" y="0"/>
                  </a:cubicBezTo>
                  <a:cubicBezTo>
                    <a:pt x="20" y="0"/>
                    <a:pt x="24" y="4"/>
                    <a:pt x="24" y="8"/>
                  </a:cubicBezTo>
                  <a:cubicBezTo>
                    <a:pt x="24" y="12"/>
                    <a:pt x="20" y="16"/>
                    <a:pt x="16"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8" name="稻壳儿榴莲果果"/>
            <p:cNvSpPr>
              <a:spLocks/>
            </p:cNvSpPr>
            <p:nvPr/>
          </p:nvSpPr>
          <p:spPr bwMode="auto">
            <a:xfrm>
              <a:off x="11514138" y="687388"/>
              <a:ext cx="125413" cy="41275"/>
            </a:xfrm>
            <a:custGeom>
              <a:avLst/>
              <a:gdLst>
                <a:gd name="T0" fmla="*/ 33 w 37"/>
                <a:gd name="T1" fmla="*/ 12 h 12"/>
                <a:gd name="T2" fmla="*/ 33 w 37"/>
                <a:gd name="T3" fmla="*/ 12 h 12"/>
                <a:gd name="T4" fmla="*/ 3 w 37"/>
                <a:gd name="T5" fmla="*/ 9 h 12"/>
                <a:gd name="T6" fmla="*/ 0 w 37"/>
                <a:gd name="T7" fmla="*/ 4 h 12"/>
                <a:gd name="T8" fmla="*/ 4 w 37"/>
                <a:gd name="T9" fmla="*/ 1 h 12"/>
                <a:gd name="T10" fmla="*/ 34 w 37"/>
                <a:gd name="T11" fmla="*/ 4 h 12"/>
                <a:gd name="T12" fmla="*/ 37 w 37"/>
                <a:gd name="T13" fmla="*/ 9 h 12"/>
                <a:gd name="T14" fmla="*/ 33 w 3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2">
                  <a:moveTo>
                    <a:pt x="33" y="12"/>
                  </a:moveTo>
                  <a:cubicBezTo>
                    <a:pt x="33" y="12"/>
                    <a:pt x="33" y="12"/>
                    <a:pt x="33" y="12"/>
                  </a:cubicBezTo>
                  <a:cubicBezTo>
                    <a:pt x="3" y="9"/>
                    <a:pt x="3" y="9"/>
                    <a:pt x="3" y="9"/>
                  </a:cubicBezTo>
                  <a:cubicBezTo>
                    <a:pt x="1" y="8"/>
                    <a:pt x="0" y="6"/>
                    <a:pt x="0" y="4"/>
                  </a:cubicBezTo>
                  <a:cubicBezTo>
                    <a:pt x="0" y="2"/>
                    <a:pt x="2" y="0"/>
                    <a:pt x="4" y="1"/>
                  </a:cubicBezTo>
                  <a:cubicBezTo>
                    <a:pt x="34" y="4"/>
                    <a:pt x="34" y="4"/>
                    <a:pt x="34" y="4"/>
                  </a:cubicBezTo>
                  <a:cubicBezTo>
                    <a:pt x="36" y="5"/>
                    <a:pt x="37" y="7"/>
                    <a:pt x="37" y="9"/>
                  </a:cubicBezTo>
                  <a:cubicBezTo>
                    <a:pt x="37" y="11"/>
                    <a:pt x="35" y="12"/>
                    <a:pt x="33"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9" name="稻壳儿榴莲果果"/>
            <p:cNvSpPr>
              <a:spLocks/>
            </p:cNvSpPr>
            <p:nvPr/>
          </p:nvSpPr>
          <p:spPr bwMode="auto">
            <a:xfrm>
              <a:off x="11520488" y="746125"/>
              <a:ext cx="112713" cy="36513"/>
            </a:xfrm>
            <a:custGeom>
              <a:avLst/>
              <a:gdLst>
                <a:gd name="T0" fmla="*/ 29 w 33"/>
                <a:gd name="T1" fmla="*/ 11 h 11"/>
                <a:gd name="T2" fmla="*/ 29 w 33"/>
                <a:gd name="T3" fmla="*/ 11 h 11"/>
                <a:gd name="T4" fmla="*/ 4 w 33"/>
                <a:gd name="T5" fmla="*/ 8 h 11"/>
                <a:gd name="T6" fmla="*/ 1 w 33"/>
                <a:gd name="T7" fmla="*/ 3 h 11"/>
                <a:gd name="T8" fmla="*/ 5 w 33"/>
                <a:gd name="T9" fmla="*/ 0 h 11"/>
                <a:gd name="T10" fmla="*/ 30 w 33"/>
                <a:gd name="T11" fmla="*/ 3 h 11"/>
                <a:gd name="T12" fmla="*/ 33 w 33"/>
                <a:gd name="T13" fmla="*/ 7 h 11"/>
                <a:gd name="T14" fmla="*/ 29 w 3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
                  <a:moveTo>
                    <a:pt x="29" y="11"/>
                  </a:moveTo>
                  <a:cubicBezTo>
                    <a:pt x="29" y="11"/>
                    <a:pt x="29" y="11"/>
                    <a:pt x="29" y="11"/>
                  </a:cubicBezTo>
                  <a:cubicBezTo>
                    <a:pt x="4" y="8"/>
                    <a:pt x="4" y="8"/>
                    <a:pt x="4" y="8"/>
                  </a:cubicBezTo>
                  <a:cubicBezTo>
                    <a:pt x="2" y="8"/>
                    <a:pt x="0" y="6"/>
                    <a:pt x="1" y="3"/>
                  </a:cubicBezTo>
                  <a:cubicBezTo>
                    <a:pt x="1" y="1"/>
                    <a:pt x="3" y="0"/>
                    <a:pt x="5" y="0"/>
                  </a:cubicBezTo>
                  <a:cubicBezTo>
                    <a:pt x="30" y="3"/>
                    <a:pt x="30" y="3"/>
                    <a:pt x="30" y="3"/>
                  </a:cubicBezTo>
                  <a:cubicBezTo>
                    <a:pt x="32" y="3"/>
                    <a:pt x="33" y="5"/>
                    <a:pt x="33" y="7"/>
                  </a:cubicBezTo>
                  <a:cubicBezTo>
                    <a:pt x="33" y="9"/>
                    <a:pt x="31" y="11"/>
                    <a:pt x="29"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0" name="稻壳儿榴莲果果"/>
            <p:cNvSpPr>
              <a:spLocks/>
            </p:cNvSpPr>
            <p:nvPr/>
          </p:nvSpPr>
          <p:spPr bwMode="auto">
            <a:xfrm>
              <a:off x="11476038" y="381000"/>
              <a:ext cx="74613" cy="246063"/>
            </a:xfrm>
            <a:custGeom>
              <a:avLst/>
              <a:gdLst>
                <a:gd name="T0" fmla="*/ 17 w 22"/>
                <a:gd name="T1" fmla="*/ 72 h 72"/>
                <a:gd name="T2" fmla="*/ 13 w 22"/>
                <a:gd name="T3" fmla="*/ 68 h 72"/>
                <a:gd name="T4" fmla="*/ 0 w 22"/>
                <a:gd name="T5" fmla="*/ 5 h 72"/>
                <a:gd name="T6" fmla="*/ 3 w 22"/>
                <a:gd name="T7" fmla="*/ 1 h 72"/>
                <a:gd name="T8" fmla="*/ 8 w 22"/>
                <a:gd name="T9" fmla="*/ 4 h 72"/>
                <a:gd name="T10" fmla="*/ 21 w 22"/>
                <a:gd name="T11" fmla="*/ 67 h 72"/>
                <a:gd name="T12" fmla="*/ 18 w 22"/>
                <a:gd name="T13" fmla="*/ 72 h 72"/>
                <a:gd name="T14" fmla="*/ 17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17" y="72"/>
                  </a:moveTo>
                  <a:cubicBezTo>
                    <a:pt x="15" y="72"/>
                    <a:pt x="14" y="70"/>
                    <a:pt x="13" y="68"/>
                  </a:cubicBezTo>
                  <a:cubicBezTo>
                    <a:pt x="0" y="5"/>
                    <a:pt x="0" y="5"/>
                    <a:pt x="0" y="5"/>
                  </a:cubicBezTo>
                  <a:cubicBezTo>
                    <a:pt x="0" y="3"/>
                    <a:pt x="1" y="1"/>
                    <a:pt x="3" y="1"/>
                  </a:cubicBezTo>
                  <a:cubicBezTo>
                    <a:pt x="5" y="0"/>
                    <a:pt x="8" y="2"/>
                    <a:pt x="8" y="4"/>
                  </a:cubicBezTo>
                  <a:cubicBezTo>
                    <a:pt x="21" y="67"/>
                    <a:pt x="21" y="67"/>
                    <a:pt x="21" y="67"/>
                  </a:cubicBezTo>
                  <a:cubicBezTo>
                    <a:pt x="22" y="69"/>
                    <a:pt x="20" y="71"/>
                    <a:pt x="18" y="72"/>
                  </a:cubicBezTo>
                  <a:cubicBezTo>
                    <a:pt x="18" y="72"/>
                    <a:pt x="18" y="72"/>
                    <a:pt x="17"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1" name="稻壳儿榴莲果果"/>
            <p:cNvSpPr>
              <a:spLocks/>
            </p:cNvSpPr>
            <p:nvPr/>
          </p:nvSpPr>
          <p:spPr bwMode="auto">
            <a:xfrm>
              <a:off x="11626851" y="381000"/>
              <a:ext cx="74613" cy="246063"/>
            </a:xfrm>
            <a:custGeom>
              <a:avLst/>
              <a:gdLst>
                <a:gd name="T0" fmla="*/ 4 w 22"/>
                <a:gd name="T1" fmla="*/ 72 h 72"/>
                <a:gd name="T2" fmla="*/ 3 w 22"/>
                <a:gd name="T3" fmla="*/ 72 h 72"/>
                <a:gd name="T4" fmla="*/ 0 w 22"/>
                <a:gd name="T5" fmla="*/ 67 h 72"/>
                <a:gd name="T6" fmla="*/ 13 w 22"/>
                <a:gd name="T7" fmla="*/ 4 h 72"/>
                <a:gd name="T8" fmla="*/ 18 w 22"/>
                <a:gd name="T9" fmla="*/ 1 h 72"/>
                <a:gd name="T10" fmla="*/ 21 w 22"/>
                <a:gd name="T11" fmla="*/ 5 h 72"/>
                <a:gd name="T12" fmla="*/ 8 w 22"/>
                <a:gd name="T13" fmla="*/ 68 h 72"/>
                <a:gd name="T14" fmla="*/ 4 w 2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72">
                  <a:moveTo>
                    <a:pt x="4" y="72"/>
                  </a:moveTo>
                  <a:cubicBezTo>
                    <a:pt x="4" y="72"/>
                    <a:pt x="4" y="72"/>
                    <a:pt x="3" y="72"/>
                  </a:cubicBezTo>
                  <a:cubicBezTo>
                    <a:pt x="1" y="71"/>
                    <a:pt x="0" y="69"/>
                    <a:pt x="0" y="67"/>
                  </a:cubicBezTo>
                  <a:cubicBezTo>
                    <a:pt x="13" y="4"/>
                    <a:pt x="13" y="4"/>
                    <a:pt x="13" y="4"/>
                  </a:cubicBezTo>
                  <a:cubicBezTo>
                    <a:pt x="14" y="2"/>
                    <a:pt x="16" y="0"/>
                    <a:pt x="18" y="1"/>
                  </a:cubicBezTo>
                  <a:cubicBezTo>
                    <a:pt x="20" y="1"/>
                    <a:pt x="22" y="3"/>
                    <a:pt x="21" y="5"/>
                  </a:cubicBezTo>
                  <a:cubicBezTo>
                    <a:pt x="8" y="68"/>
                    <a:pt x="8" y="68"/>
                    <a:pt x="8" y="68"/>
                  </a:cubicBezTo>
                  <a:cubicBezTo>
                    <a:pt x="8" y="70"/>
                    <a:pt x="6" y="72"/>
                    <a:pt x="4"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2" name="稻壳儿榴莲果果"/>
            <p:cNvSpPr>
              <a:spLocks/>
            </p:cNvSpPr>
            <p:nvPr/>
          </p:nvSpPr>
          <p:spPr bwMode="auto">
            <a:xfrm>
              <a:off x="11480801" y="368300"/>
              <a:ext cx="212725" cy="57150"/>
            </a:xfrm>
            <a:custGeom>
              <a:avLst/>
              <a:gdLst>
                <a:gd name="T0" fmla="*/ 46 w 63"/>
                <a:gd name="T1" fmla="*/ 17 h 17"/>
                <a:gd name="T2" fmla="*/ 38 w 63"/>
                <a:gd name="T3" fmla="*/ 11 h 17"/>
                <a:gd name="T4" fmla="*/ 38 w 63"/>
                <a:gd name="T5" fmla="*/ 10 h 17"/>
                <a:gd name="T6" fmla="*/ 37 w 63"/>
                <a:gd name="T7" fmla="*/ 10 h 17"/>
                <a:gd name="T8" fmla="*/ 37 w 63"/>
                <a:gd name="T9" fmla="*/ 10 h 17"/>
                <a:gd name="T10" fmla="*/ 36 w 63"/>
                <a:gd name="T11" fmla="*/ 11 h 17"/>
                <a:gd name="T12" fmla="*/ 36 w 63"/>
                <a:gd name="T13" fmla="*/ 11 h 17"/>
                <a:gd name="T14" fmla="*/ 36 w 63"/>
                <a:gd name="T15" fmla="*/ 11 h 17"/>
                <a:gd name="T16" fmla="*/ 28 w 63"/>
                <a:gd name="T17" fmla="*/ 17 h 17"/>
                <a:gd name="T18" fmla="*/ 20 w 63"/>
                <a:gd name="T19" fmla="*/ 11 h 17"/>
                <a:gd name="T20" fmla="*/ 19 w 63"/>
                <a:gd name="T21" fmla="*/ 10 h 17"/>
                <a:gd name="T22" fmla="*/ 19 w 63"/>
                <a:gd name="T23" fmla="*/ 10 h 17"/>
                <a:gd name="T24" fmla="*/ 18 w 63"/>
                <a:gd name="T25" fmla="*/ 10 h 17"/>
                <a:gd name="T26" fmla="*/ 18 w 63"/>
                <a:gd name="T27" fmla="*/ 11 h 17"/>
                <a:gd name="T28" fmla="*/ 10 w 63"/>
                <a:gd name="T29" fmla="*/ 17 h 17"/>
                <a:gd name="T30" fmla="*/ 1 w 63"/>
                <a:gd name="T31" fmla="*/ 10 h 17"/>
                <a:gd name="T32" fmla="*/ 0 w 63"/>
                <a:gd name="T33" fmla="*/ 8 h 17"/>
                <a:gd name="T34" fmla="*/ 4 w 63"/>
                <a:gd name="T35" fmla="*/ 4 h 17"/>
                <a:gd name="T36" fmla="*/ 8 w 63"/>
                <a:gd name="T37" fmla="*/ 7 h 17"/>
                <a:gd name="T38" fmla="*/ 10 w 63"/>
                <a:gd name="T39" fmla="*/ 9 h 17"/>
                <a:gd name="T40" fmla="*/ 11 w 63"/>
                <a:gd name="T41" fmla="*/ 7 h 17"/>
                <a:gd name="T42" fmla="*/ 12 w 63"/>
                <a:gd name="T43" fmla="*/ 5 h 17"/>
                <a:gd name="T44" fmla="*/ 19 w 63"/>
                <a:gd name="T45" fmla="*/ 1 h 17"/>
                <a:gd name="T46" fmla="*/ 25 w 63"/>
                <a:gd name="T47" fmla="*/ 5 h 17"/>
                <a:gd name="T48" fmla="*/ 27 w 63"/>
                <a:gd name="T49" fmla="*/ 7 h 17"/>
                <a:gd name="T50" fmla="*/ 28 w 63"/>
                <a:gd name="T51" fmla="*/ 9 h 17"/>
                <a:gd name="T52" fmla="*/ 29 w 63"/>
                <a:gd name="T53" fmla="*/ 8 h 17"/>
                <a:gd name="T54" fmla="*/ 29 w 63"/>
                <a:gd name="T55" fmla="*/ 8 h 17"/>
                <a:gd name="T56" fmla="*/ 29 w 63"/>
                <a:gd name="T57" fmla="*/ 8 h 17"/>
                <a:gd name="T58" fmla="*/ 29 w 63"/>
                <a:gd name="T59" fmla="*/ 7 h 17"/>
                <a:gd name="T60" fmla="*/ 31 w 63"/>
                <a:gd name="T61" fmla="*/ 5 h 17"/>
                <a:gd name="T62" fmla="*/ 37 w 63"/>
                <a:gd name="T63" fmla="*/ 1 h 17"/>
                <a:gd name="T64" fmla="*/ 44 w 63"/>
                <a:gd name="T65" fmla="*/ 5 h 17"/>
                <a:gd name="T66" fmla="*/ 45 w 63"/>
                <a:gd name="T67" fmla="*/ 7 h 17"/>
                <a:gd name="T68" fmla="*/ 46 w 63"/>
                <a:gd name="T69" fmla="*/ 9 h 17"/>
                <a:gd name="T70" fmla="*/ 48 w 63"/>
                <a:gd name="T71" fmla="*/ 7 h 17"/>
                <a:gd name="T72" fmla="*/ 49 w 63"/>
                <a:gd name="T73" fmla="*/ 5 h 17"/>
                <a:gd name="T74" fmla="*/ 62 w 63"/>
                <a:gd name="T75" fmla="*/ 5 h 17"/>
                <a:gd name="T76" fmla="*/ 63 w 63"/>
                <a:gd name="T77" fmla="*/ 8 h 17"/>
                <a:gd name="T78" fmla="*/ 60 w 63"/>
                <a:gd name="T79" fmla="*/ 12 h 17"/>
                <a:gd name="T80" fmla="*/ 59 w 63"/>
                <a:gd name="T81" fmla="*/ 12 h 17"/>
                <a:gd name="T82" fmla="*/ 56 w 63"/>
                <a:gd name="T83" fmla="*/ 10 h 17"/>
                <a:gd name="T84" fmla="*/ 55 w 63"/>
                <a:gd name="T85" fmla="*/ 10 h 17"/>
                <a:gd name="T86" fmla="*/ 55 w 63"/>
                <a:gd name="T87" fmla="*/ 10 h 17"/>
                <a:gd name="T88" fmla="*/ 55 w 63"/>
                <a:gd name="T89" fmla="*/ 11 h 17"/>
                <a:gd name="T90" fmla="*/ 46 w 63"/>
                <a:gd name="T9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 h="17">
                  <a:moveTo>
                    <a:pt x="46" y="17"/>
                  </a:moveTo>
                  <a:cubicBezTo>
                    <a:pt x="43" y="17"/>
                    <a:pt x="40" y="15"/>
                    <a:pt x="38" y="11"/>
                  </a:cubicBezTo>
                  <a:cubicBezTo>
                    <a:pt x="38" y="11"/>
                    <a:pt x="38" y="10"/>
                    <a:pt x="38" y="10"/>
                  </a:cubicBezTo>
                  <a:cubicBezTo>
                    <a:pt x="37" y="10"/>
                    <a:pt x="37" y="10"/>
                    <a:pt x="37" y="10"/>
                  </a:cubicBezTo>
                  <a:cubicBezTo>
                    <a:pt x="37" y="10"/>
                    <a:pt x="37" y="10"/>
                    <a:pt x="37" y="10"/>
                  </a:cubicBezTo>
                  <a:cubicBezTo>
                    <a:pt x="37" y="10"/>
                    <a:pt x="37" y="11"/>
                    <a:pt x="36" y="11"/>
                  </a:cubicBezTo>
                  <a:cubicBezTo>
                    <a:pt x="36" y="11"/>
                    <a:pt x="36" y="11"/>
                    <a:pt x="36" y="11"/>
                  </a:cubicBezTo>
                  <a:cubicBezTo>
                    <a:pt x="36" y="11"/>
                    <a:pt x="36" y="11"/>
                    <a:pt x="36" y="11"/>
                  </a:cubicBezTo>
                  <a:cubicBezTo>
                    <a:pt x="33" y="17"/>
                    <a:pt x="30" y="17"/>
                    <a:pt x="28" y="17"/>
                  </a:cubicBezTo>
                  <a:cubicBezTo>
                    <a:pt x="25" y="17"/>
                    <a:pt x="22" y="15"/>
                    <a:pt x="20" y="11"/>
                  </a:cubicBezTo>
                  <a:cubicBezTo>
                    <a:pt x="20" y="11"/>
                    <a:pt x="19" y="10"/>
                    <a:pt x="19" y="10"/>
                  </a:cubicBezTo>
                  <a:cubicBezTo>
                    <a:pt x="19" y="10"/>
                    <a:pt x="19" y="10"/>
                    <a:pt x="19" y="10"/>
                  </a:cubicBezTo>
                  <a:cubicBezTo>
                    <a:pt x="19" y="10"/>
                    <a:pt x="18" y="10"/>
                    <a:pt x="18" y="10"/>
                  </a:cubicBezTo>
                  <a:cubicBezTo>
                    <a:pt x="18" y="10"/>
                    <a:pt x="18" y="11"/>
                    <a:pt x="18" y="11"/>
                  </a:cubicBezTo>
                  <a:cubicBezTo>
                    <a:pt x="16" y="15"/>
                    <a:pt x="13" y="17"/>
                    <a:pt x="10" y="17"/>
                  </a:cubicBezTo>
                  <a:cubicBezTo>
                    <a:pt x="6" y="17"/>
                    <a:pt x="3" y="15"/>
                    <a:pt x="1" y="10"/>
                  </a:cubicBezTo>
                  <a:cubicBezTo>
                    <a:pt x="1" y="10"/>
                    <a:pt x="0" y="9"/>
                    <a:pt x="0" y="8"/>
                  </a:cubicBezTo>
                  <a:cubicBezTo>
                    <a:pt x="0" y="6"/>
                    <a:pt x="2" y="4"/>
                    <a:pt x="4" y="4"/>
                  </a:cubicBezTo>
                  <a:cubicBezTo>
                    <a:pt x="6" y="4"/>
                    <a:pt x="8" y="5"/>
                    <a:pt x="8" y="7"/>
                  </a:cubicBezTo>
                  <a:cubicBezTo>
                    <a:pt x="9" y="8"/>
                    <a:pt x="9" y="9"/>
                    <a:pt x="10" y="9"/>
                  </a:cubicBezTo>
                  <a:cubicBezTo>
                    <a:pt x="10" y="9"/>
                    <a:pt x="10" y="8"/>
                    <a:pt x="11" y="7"/>
                  </a:cubicBezTo>
                  <a:cubicBezTo>
                    <a:pt x="11" y="6"/>
                    <a:pt x="12" y="5"/>
                    <a:pt x="12" y="5"/>
                  </a:cubicBezTo>
                  <a:cubicBezTo>
                    <a:pt x="15" y="2"/>
                    <a:pt x="17" y="1"/>
                    <a:pt x="19" y="1"/>
                  </a:cubicBezTo>
                  <a:cubicBezTo>
                    <a:pt x="21" y="1"/>
                    <a:pt x="24" y="3"/>
                    <a:pt x="25" y="5"/>
                  </a:cubicBezTo>
                  <a:cubicBezTo>
                    <a:pt x="26" y="6"/>
                    <a:pt x="26" y="6"/>
                    <a:pt x="27" y="7"/>
                  </a:cubicBezTo>
                  <a:cubicBezTo>
                    <a:pt x="27" y="8"/>
                    <a:pt x="28" y="9"/>
                    <a:pt x="28" y="9"/>
                  </a:cubicBezTo>
                  <a:cubicBezTo>
                    <a:pt x="28" y="9"/>
                    <a:pt x="29" y="9"/>
                    <a:pt x="29" y="8"/>
                  </a:cubicBezTo>
                  <a:cubicBezTo>
                    <a:pt x="29" y="8"/>
                    <a:pt x="29" y="8"/>
                    <a:pt x="29" y="8"/>
                  </a:cubicBezTo>
                  <a:cubicBezTo>
                    <a:pt x="29" y="8"/>
                    <a:pt x="29" y="8"/>
                    <a:pt x="29" y="8"/>
                  </a:cubicBezTo>
                  <a:cubicBezTo>
                    <a:pt x="29" y="7"/>
                    <a:pt x="29" y="7"/>
                    <a:pt x="29" y="7"/>
                  </a:cubicBezTo>
                  <a:cubicBezTo>
                    <a:pt x="30" y="6"/>
                    <a:pt x="30" y="6"/>
                    <a:pt x="31" y="5"/>
                  </a:cubicBezTo>
                  <a:cubicBezTo>
                    <a:pt x="33" y="2"/>
                    <a:pt x="36" y="1"/>
                    <a:pt x="37" y="1"/>
                  </a:cubicBezTo>
                  <a:cubicBezTo>
                    <a:pt x="39" y="1"/>
                    <a:pt x="41" y="2"/>
                    <a:pt x="44" y="5"/>
                  </a:cubicBezTo>
                  <a:cubicBezTo>
                    <a:pt x="44" y="6"/>
                    <a:pt x="45" y="6"/>
                    <a:pt x="45" y="7"/>
                  </a:cubicBezTo>
                  <a:cubicBezTo>
                    <a:pt x="45" y="8"/>
                    <a:pt x="46" y="9"/>
                    <a:pt x="46" y="9"/>
                  </a:cubicBezTo>
                  <a:cubicBezTo>
                    <a:pt x="47" y="9"/>
                    <a:pt x="47" y="8"/>
                    <a:pt x="48" y="7"/>
                  </a:cubicBezTo>
                  <a:cubicBezTo>
                    <a:pt x="48" y="6"/>
                    <a:pt x="48" y="5"/>
                    <a:pt x="49" y="5"/>
                  </a:cubicBezTo>
                  <a:cubicBezTo>
                    <a:pt x="53" y="0"/>
                    <a:pt x="59" y="0"/>
                    <a:pt x="62" y="5"/>
                  </a:cubicBezTo>
                  <a:cubicBezTo>
                    <a:pt x="63" y="6"/>
                    <a:pt x="63" y="7"/>
                    <a:pt x="63" y="8"/>
                  </a:cubicBezTo>
                  <a:cubicBezTo>
                    <a:pt x="63" y="10"/>
                    <a:pt x="62" y="12"/>
                    <a:pt x="60" y="12"/>
                  </a:cubicBezTo>
                  <a:cubicBezTo>
                    <a:pt x="59" y="12"/>
                    <a:pt x="59" y="12"/>
                    <a:pt x="59" y="12"/>
                  </a:cubicBezTo>
                  <a:cubicBezTo>
                    <a:pt x="58" y="12"/>
                    <a:pt x="57" y="11"/>
                    <a:pt x="56" y="10"/>
                  </a:cubicBezTo>
                  <a:cubicBezTo>
                    <a:pt x="56" y="10"/>
                    <a:pt x="56" y="10"/>
                    <a:pt x="55" y="10"/>
                  </a:cubicBezTo>
                  <a:cubicBezTo>
                    <a:pt x="55" y="10"/>
                    <a:pt x="55" y="10"/>
                    <a:pt x="55" y="10"/>
                  </a:cubicBezTo>
                  <a:cubicBezTo>
                    <a:pt x="55" y="10"/>
                    <a:pt x="55" y="11"/>
                    <a:pt x="55" y="11"/>
                  </a:cubicBezTo>
                  <a:cubicBezTo>
                    <a:pt x="53" y="15"/>
                    <a:pt x="50" y="17"/>
                    <a:pt x="46"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33"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4"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
        <p:nvSpPr>
          <p:cNvPr id="135" name="稻壳儿榴莲果果"/>
          <p:cNvSpPr>
            <a:spLocks noChangeArrowheads="1"/>
          </p:cNvSpPr>
          <p:nvPr/>
        </p:nvSpPr>
        <p:spPr bwMode="auto">
          <a:xfrm>
            <a:off x="7705899" y="2709022"/>
            <a:ext cx="31138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136" name="稻壳儿榴莲果果"/>
          <p:cNvSpPr txBox="1"/>
          <p:nvPr/>
        </p:nvSpPr>
        <p:spPr>
          <a:xfrm>
            <a:off x="7705899" y="2494875"/>
            <a:ext cx="3113866" cy="338554"/>
          </a:xfrm>
          <a:prstGeom prst="rect">
            <a:avLst/>
          </a:prstGeom>
          <a:noFill/>
        </p:spPr>
        <p:txBody>
          <a:bodyPr wrap="square" rtlCol="0">
            <a:spAutoFit/>
          </a:bodyPr>
          <a:lstStyle/>
          <a:p>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7" name="稻壳儿榴莲果果"/>
          <p:cNvSpPr>
            <a:spLocks noChangeArrowheads="1"/>
          </p:cNvSpPr>
          <p:nvPr/>
        </p:nvSpPr>
        <p:spPr bwMode="auto">
          <a:xfrm>
            <a:off x="1286542" y="4591018"/>
            <a:ext cx="31138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138" name="稻壳儿榴莲果果"/>
          <p:cNvSpPr txBox="1"/>
          <p:nvPr/>
        </p:nvSpPr>
        <p:spPr>
          <a:xfrm>
            <a:off x="1286542" y="4363173"/>
            <a:ext cx="3113866" cy="338554"/>
          </a:xfrm>
          <a:prstGeom prst="rect">
            <a:avLst/>
          </a:prstGeom>
          <a:noFill/>
        </p:spPr>
        <p:txBody>
          <a:bodyPr wrap="square" rtlCol="0">
            <a:spAutoFit/>
          </a:bodyPr>
          <a:lstStyle/>
          <a:p>
            <a:pPr algn="r"/>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9" name="稻壳儿榴莲果果"/>
          <p:cNvSpPr>
            <a:spLocks noChangeArrowheads="1"/>
          </p:cNvSpPr>
          <p:nvPr/>
        </p:nvSpPr>
        <p:spPr bwMode="auto">
          <a:xfrm>
            <a:off x="1286542" y="2730457"/>
            <a:ext cx="31138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140" name="稻壳儿榴莲果果"/>
          <p:cNvSpPr txBox="1"/>
          <p:nvPr/>
        </p:nvSpPr>
        <p:spPr>
          <a:xfrm>
            <a:off x="1286542" y="2494875"/>
            <a:ext cx="3113866" cy="338554"/>
          </a:xfrm>
          <a:prstGeom prst="rect">
            <a:avLst/>
          </a:prstGeom>
          <a:noFill/>
        </p:spPr>
        <p:txBody>
          <a:bodyPr wrap="square" rtlCol="0">
            <a:spAutoFit/>
          </a:bodyPr>
          <a:lstStyle/>
          <a:p>
            <a:pPr algn="r"/>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41" name="稻壳儿榴莲果果"/>
          <p:cNvSpPr>
            <a:spLocks noChangeArrowheads="1"/>
          </p:cNvSpPr>
          <p:nvPr/>
        </p:nvSpPr>
        <p:spPr bwMode="auto">
          <a:xfrm>
            <a:off x="7705899" y="4591018"/>
            <a:ext cx="31138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eaLnBrk="1" hangingPunct="1">
              <a:lnSpc>
                <a:spcPct val="150000"/>
              </a:lnSpc>
            </a:pPr>
            <a:r>
              <a:rPr lang="en-US" sz="105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tortor, non porta justo gravida posuere. </a:t>
            </a:r>
          </a:p>
        </p:txBody>
      </p:sp>
      <p:sp>
        <p:nvSpPr>
          <p:cNvPr id="142" name="稻壳儿榴莲果果"/>
          <p:cNvSpPr txBox="1"/>
          <p:nvPr/>
        </p:nvSpPr>
        <p:spPr>
          <a:xfrm>
            <a:off x="7705899" y="4363173"/>
            <a:ext cx="3113866" cy="338554"/>
          </a:xfrm>
          <a:prstGeom prst="rect">
            <a:avLst/>
          </a:prstGeom>
          <a:noFill/>
        </p:spPr>
        <p:txBody>
          <a:bodyPr wrap="square" rtlCol="0">
            <a:spAutoFit/>
          </a:bodyPr>
          <a:lstStyle/>
          <a:p>
            <a:r>
              <a:rPr lang="zh-CN" altLang="en-US"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添加标题</a:t>
            </a:r>
            <a:endParaRPr lang="id-ID" altLang="zh-CN" sz="1600" b="1" dirty="0">
              <a:solidFill>
                <a:schemeClr val="tx1">
                  <a:lumMod val="85000"/>
                  <a:lumOff val="1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490919495"/>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稻壳儿榴莲果果" descr="priscilla-du-preez-yeHDMq1SLaw-unsplash"/>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8910741" y="2279650"/>
            <a:ext cx="2298700" cy="2298700"/>
          </a:xfrm>
          <a:prstGeom prst="rect">
            <a:avLst/>
          </a:prstGeom>
        </p:spPr>
      </p:pic>
      <p:pic>
        <p:nvPicPr>
          <p:cNvPr id="40" name="稻壳儿榴莲果果" descr="jeremy-bishop-JpUJqo8Le0s-unsplash"/>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985941" y="2308362"/>
            <a:ext cx="2298700" cy="2298700"/>
          </a:xfrm>
          <a:prstGeom prst="rect">
            <a:avLst/>
          </a:prstGeom>
        </p:spPr>
      </p:pic>
      <p:pic>
        <p:nvPicPr>
          <p:cNvPr id="41" name="稻壳儿榴莲果果" descr="priscilla-du-preez-WbpoVhvNP_M-unsplash"/>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6269141" y="2308362"/>
            <a:ext cx="2298700" cy="2298700"/>
          </a:xfrm>
          <a:prstGeom prst="rect">
            <a:avLst/>
          </a:prstGeom>
        </p:spPr>
      </p:pic>
      <p:pic>
        <p:nvPicPr>
          <p:cNvPr id="42" name="稻壳儿榴莲果果" descr="vince-fleming-6ZsjoiaB-IQ-unsplash"/>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3627541" y="2308362"/>
            <a:ext cx="2298700" cy="2298700"/>
          </a:xfrm>
          <a:prstGeom prst="rect">
            <a:avLst/>
          </a:prstGeom>
        </p:spPr>
      </p:pic>
      <p:sp>
        <p:nvSpPr>
          <p:cNvPr id="11" name="稻壳儿榴莲果果"/>
          <p:cNvSpPr>
            <a:spLocks/>
          </p:cNvSpPr>
          <p:nvPr/>
        </p:nvSpPr>
        <p:spPr>
          <a:xfrm>
            <a:off x="985941" y="2308362"/>
            <a:ext cx="2298700" cy="2298700"/>
          </a:xfrm>
          <a:prstGeom prst="rect">
            <a:avLst/>
          </a:prstGeom>
          <a:solidFill>
            <a:srgbClr val="56848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稻壳儿榴莲果果"/>
          <p:cNvSpPr>
            <a:spLocks/>
          </p:cNvSpPr>
          <p:nvPr/>
        </p:nvSpPr>
        <p:spPr>
          <a:xfrm>
            <a:off x="3627541" y="2308362"/>
            <a:ext cx="2298700" cy="2298700"/>
          </a:xfrm>
          <a:prstGeom prst="rect">
            <a:avLst/>
          </a:prstGeom>
          <a:solidFill>
            <a:srgbClr val="FD7A7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稻壳儿榴莲果果"/>
          <p:cNvSpPr>
            <a:spLocks/>
          </p:cNvSpPr>
          <p:nvPr/>
        </p:nvSpPr>
        <p:spPr>
          <a:xfrm>
            <a:off x="6269141" y="2308362"/>
            <a:ext cx="2298700" cy="2298700"/>
          </a:xfrm>
          <a:prstGeom prst="rect">
            <a:avLst/>
          </a:prstGeom>
          <a:solidFill>
            <a:srgbClr val="56848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稻壳儿榴莲果果"/>
          <p:cNvSpPr>
            <a:spLocks/>
          </p:cNvSpPr>
          <p:nvPr/>
        </p:nvSpPr>
        <p:spPr>
          <a:xfrm>
            <a:off x="8910741" y="2279650"/>
            <a:ext cx="2298700" cy="2298700"/>
          </a:xfrm>
          <a:prstGeom prst="rect">
            <a:avLst/>
          </a:prstGeom>
          <a:solidFill>
            <a:srgbClr val="FD7A7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稻壳儿榴莲果果"/>
          <p:cNvSpPr/>
          <p:nvPr/>
        </p:nvSpPr>
        <p:spPr>
          <a:xfrm>
            <a:off x="7174018" y="3170266"/>
            <a:ext cx="474952" cy="489215"/>
          </a:xfrm>
          <a:custGeom>
            <a:avLst/>
            <a:gdLst/>
            <a:ahLst/>
            <a:cxnLst/>
            <a:rect l="0" t="0" r="0" b="0"/>
            <a:pathLst>
              <a:path w="120000" h="120000" extrusionOk="0">
                <a:moveTo>
                  <a:pt x="51373" y="64164"/>
                </a:moveTo>
                <a:lnTo>
                  <a:pt x="51373" y="64164"/>
                </a:lnTo>
                <a:cubicBezTo>
                  <a:pt x="17059" y="64164"/>
                  <a:pt x="17059" y="64164"/>
                  <a:pt x="17059" y="64164"/>
                </a:cubicBezTo>
                <a:lnTo>
                  <a:pt x="14151" y="67003"/>
                </a:lnTo>
                <a:cubicBezTo>
                  <a:pt x="14151" y="69842"/>
                  <a:pt x="17059" y="72492"/>
                  <a:pt x="17059" y="72492"/>
                </a:cubicBezTo>
                <a:cubicBezTo>
                  <a:pt x="42843" y="72492"/>
                  <a:pt x="42843" y="72492"/>
                  <a:pt x="42843" y="72492"/>
                </a:cubicBezTo>
                <a:cubicBezTo>
                  <a:pt x="17059" y="97665"/>
                  <a:pt x="17059" y="97665"/>
                  <a:pt x="17059" y="97665"/>
                </a:cubicBezTo>
                <a:cubicBezTo>
                  <a:pt x="22875" y="103154"/>
                  <a:pt x="22875" y="103154"/>
                  <a:pt x="22875" y="103154"/>
                </a:cubicBezTo>
                <a:cubicBezTo>
                  <a:pt x="48465" y="77981"/>
                  <a:pt x="48465" y="77981"/>
                  <a:pt x="48465" y="77981"/>
                </a:cubicBezTo>
                <a:cubicBezTo>
                  <a:pt x="48465" y="100315"/>
                  <a:pt x="48465" y="100315"/>
                  <a:pt x="48465" y="100315"/>
                </a:cubicBezTo>
                <a:cubicBezTo>
                  <a:pt x="48465" y="103154"/>
                  <a:pt x="51373" y="105993"/>
                  <a:pt x="51373" y="105993"/>
                </a:cubicBezTo>
                <a:cubicBezTo>
                  <a:pt x="54281" y="105993"/>
                  <a:pt x="56995" y="103154"/>
                  <a:pt x="56995" y="100315"/>
                </a:cubicBezTo>
                <a:cubicBezTo>
                  <a:pt x="56995" y="67003"/>
                  <a:pt x="56995" y="67003"/>
                  <a:pt x="56995" y="67003"/>
                </a:cubicBezTo>
                <a:cubicBezTo>
                  <a:pt x="56995" y="67003"/>
                  <a:pt x="56995" y="67003"/>
                  <a:pt x="54281" y="64164"/>
                </a:cubicBezTo>
                <a:cubicBezTo>
                  <a:pt x="54281" y="64164"/>
                  <a:pt x="54281" y="64164"/>
                  <a:pt x="51373" y="64164"/>
                </a:cubicBezTo>
                <a:close/>
                <a:moveTo>
                  <a:pt x="102746" y="50347"/>
                </a:moveTo>
                <a:lnTo>
                  <a:pt x="102746" y="50347"/>
                </a:lnTo>
                <a:cubicBezTo>
                  <a:pt x="76962" y="50347"/>
                  <a:pt x="76962" y="50347"/>
                  <a:pt x="76962" y="50347"/>
                </a:cubicBezTo>
                <a:cubicBezTo>
                  <a:pt x="102746" y="25173"/>
                  <a:pt x="102746" y="25173"/>
                  <a:pt x="102746" y="25173"/>
                </a:cubicBezTo>
                <a:cubicBezTo>
                  <a:pt x="96930" y="19495"/>
                  <a:pt x="96930" y="19495"/>
                  <a:pt x="96930" y="19495"/>
                </a:cubicBezTo>
                <a:cubicBezTo>
                  <a:pt x="71340" y="44668"/>
                  <a:pt x="71340" y="44668"/>
                  <a:pt x="71340" y="44668"/>
                </a:cubicBezTo>
                <a:cubicBezTo>
                  <a:pt x="71340" y="19495"/>
                  <a:pt x="71340" y="19495"/>
                  <a:pt x="71340" y="19495"/>
                </a:cubicBezTo>
                <a:cubicBezTo>
                  <a:pt x="71340" y="16845"/>
                  <a:pt x="68432" y="16845"/>
                  <a:pt x="68432" y="16845"/>
                </a:cubicBezTo>
                <a:cubicBezTo>
                  <a:pt x="65718" y="16845"/>
                  <a:pt x="62810" y="16845"/>
                  <a:pt x="62810" y="19495"/>
                </a:cubicBezTo>
                <a:cubicBezTo>
                  <a:pt x="62810" y="52996"/>
                  <a:pt x="62810" y="52996"/>
                  <a:pt x="62810" y="52996"/>
                </a:cubicBezTo>
                <a:cubicBezTo>
                  <a:pt x="62810" y="52996"/>
                  <a:pt x="62810" y="55835"/>
                  <a:pt x="65718" y="55835"/>
                </a:cubicBezTo>
                <a:cubicBezTo>
                  <a:pt x="65718" y="55835"/>
                  <a:pt x="65718" y="55835"/>
                  <a:pt x="68432" y="55835"/>
                </a:cubicBezTo>
                <a:cubicBezTo>
                  <a:pt x="102746" y="55835"/>
                  <a:pt x="102746" y="55835"/>
                  <a:pt x="102746" y="55835"/>
                </a:cubicBezTo>
                <a:cubicBezTo>
                  <a:pt x="102746" y="55835"/>
                  <a:pt x="105460" y="55835"/>
                  <a:pt x="105460" y="52996"/>
                </a:cubicBezTo>
                <a:cubicBezTo>
                  <a:pt x="105460" y="50347"/>
                  <a:pt x="102746" y="50347"/>
                  <a:pt x="102746" y="50347"/>
                </a:cubicBezTo>
                <a:close/>
                <a:moveTo>
                  <a:pt x="105460" y="0"/>
                </a:moveTo>
                <a:lnTo>
                  <a:pt x="105460"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460" y="119810"/>
                  <a:pt x="105460" y="119810"/>
                  <a:pt x="105460" y="119810"/>
                </a:cubicBezTo>
                <a:cubicBezTo>
                  <a:pt x="114184" y="119810"/>
                  <a:pt x="119806" y="114321"/>
                  <a:pt x="119806" y="105993"/>
                </a:cubicBezTo>
                <a:cubicBezTo>
                  <a:pt x="119806" y="16845"/>
                  <a:pt x="119806" y="16845"/>
                  <a:pt x="119806" y="16845"/>
                </a:cubicBezTo>
                <a:cubicBezTo>
                  <a:pt x="119806" y="8517"/>
                  <a:pt x="114184" y="0"/>
                  <a:pt x="105460" y="0"/>
                </a:cubicBezTo>
                <a:close/>
                <a:moveTo>
                  <a:pt x="114184" y="105993"/>
                </a:moveTo>
                <a:lnTo>
                  <a:pt x="114184" y="105993"/>
                </a:lnTo>
                <a:cubicBezTo>
                  <a:pt x="114184" y="108832"/>
                  <a:pt x="108368" y="111482"/>
                  <a:pt x="105460"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460" y="8517"/>
                  <a:pt x="105460" y="8517"/>
                  <a:pt x="105460" y="8517"/>
                </a:cubicBezTo>
                <a:cubicBezTo>
                  <a:pt x="108368" y="8517"/>
                  <a:pt x="114184" y="11167"/>
                  <a:pt x="114184" y="16845"/>
                </a:cubicBezTo>
                <a:lnTo>
                  <a:pt x="114184" y="105993"/>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 name="稻壳儿榴莲果果"/>
          <p:cNvSpPr/>
          <p:nvPr/>
        </p:nvSpPr>
        <p:spPr>
          <a:xfrm>
            <a:off x="4525351" y="3140498"/>
            <a:ext cx="489086" cy="489215"/>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稻壳儿榴莲果果"/>
          <p:cNvSpPr/>
          <p:nvPr/>
        </p:nvSpPr>
        <p:spPr>
          <a:xfrm>
            <a:off x="1889048" y="3166597"/>
            <a:ext cx="463644" cy="429830"/>
          </a:xfrm>
          <a:custGeom>
            <a:avLst/>
            <a:gdLst/>
            <a:ahLst/>
            <a:cxnLst/>
            <a:rect l="0" t="0" r="0" b="0"/>
            <a:pathLst>
              <a:path w="120000" h="120000" extrusionOk="0">
                <a:moveTo>
                  <a:pt x="73112" y="0"/>
                </a:moveTo>
                <a:lnTo>
                  <a:pt x="73112" y="0"/>
                </a:lnTo>
                <a:cubicBezTo>
                  <a:pt x="73112" y="9411"/>
                  <a:pt x="73112" y="9411"/>
                  <a:pt x="73112" y="9411"/>
                </a:cubicBezTo>
                <a:cubicBezTo>
                  <a:pt x="96556" y="15828"/>
                  <a:pt x="111059" y="34652"/>
                  <a:pt x="111059" y="59893"/>
                </a:cubicBezTo>
                <a:cubicBezTo>
                  <a:pt x="111059" y="84919"/>
                  <a:pt x="96556" y="103957"/>
                  <a:pt x="73112" y="110160"/>
                </a:cubicBezTo>
                <a:cubicBezTo>
                  <a:pt x="73112" y="119786"/>
                  <a:pt x="73112" y="119786"/>
                  <a:pt x="73112" y="119786"/>
                </a:cubicBezTo>
                <a:cubicBezTo>
                  <a:pt x="99337" y="113368"/>
                  <a:pt x="119801" y="91336"/>
                  <a:pt x="119801" y="59893"/>
                </a:cubicBezTo>
                <a:cubicBezTo>
                  <a:pt x="119801" y="28449"/>
                  <a:pt x="99337" y="6417"/>
                  <a:pt x="73112" y="0"/>
                </a:cubicBezTo>
                <a:close/>
                <a:moveTo>
                  <a:pt x="96556" y="59893"/>
                </a:moveTo>
                <a:lnTo>
                  <a:pt x="96556" y="59893"/>
                </a:lnTo>
                <a:cubicBezTo>
                  <a:pt x="96556" y="44064"/>
                  <a:pt x="87615" y="31443"/>
                  <a:pt x="73112" y="31443"/>
                </a:cubicBezTo>
                <a:cubicBezTo>
                  <a:pt x="73112" y="37860"/>
                  <a:pt x="73112" y="37860"/>
                  <a:pt x="73112" y="37860"/>
                </a:cubicBezTo>
                <a:cubicBezTo>
                  <a:pt x="81854" y="41069"/>
                  <a:pt x="87615" y="50267"/>
                  <a:pt x="87615" y="59893"/>
                </a:cubicBezTo>
                <a:cubicBezTo>
                  <a:pt x="87615" y="69304"/>
                  <a:pt x="81854" y="78716"/>
                  <a:pt x="73112" y="81925"/>
                </a:cubicBezTo>
                <a:cubicBezTo>
                  <a:pt x="73112" y="88128"/>
                  <a:pt x="73112" y="88128"/>
                  <a:pt x="73112" y="88128"/>
                </a:cubicBezTo>
                <a:cubicBezTo>
                  <a:pt x="87615" y="88128"/>
                  <a:pt x="96556" y="75508"/>
                  <a:pt x="96556" y="59893"/>
                </a:cubicBezTo>
                <a:close/>
                <a:moveTo>
                  <a:pt x="52649" y="9411"/>
                </a:moveTo>
                <a:lnTo>
                  <a:pt x="52649" y="9411"/>
                </a:lnTo>
                <a:cubicBezTo>
                  <a:pt x="17483" y="34652"/>
                  <a:pt x="17483" y="34652"/>
                  <a:pt x="17483" y="34652"/>
                </a:cubicBezTo>
                <a:cubicBezTo>
                  <a:pt x="5761" y="34652"/>
                  <a:pt x="5761" y="34652"/>
                  <a:pt x="5761" y="34652"/>
                </a:cubicBezTo>
                <a:cubicBezTo>
                  <a:pt x="2980" y="34652"/>
                  <a:pt x="0" y="37860"/>
                  <a:pt x="0" y="44064"/>
                </a:cubicBezTo>
                <a:cubicBezTo>
                  <a:pt x="0" y="75508"/>
                  <a:pt x="0" y="75508"/>
                  <a:pt x="0" y="75508"/>
                </a:cubicBezTo>
                <a:cubicBezTo>
                  <a:pt x="0" y="81925"/>
                  <a:pt x="2980" y="84919"/>
                  <a:pt x="5761" y="84919"/>
                </a:cubicBezTo>
                <a:cubicBezTo>
                  <a:pt x="17483" y="84919"/>
                  <a:pt x="17483" y="84919"/>
                  <a:pt x="17483" y="84919"/>
                </a:cubicBezTo>
                <a:cubicBezTo>
                  <a:pt x="52649" y="110160"/>
                  <a:pt x="52649" y="110160"/>
                  <a:pt x="52649" y="110160"/>
                </a:cubicBezTo>
                <a:cubicBezTo>
                  <a:pt x="58410" y="110160"/>
                  <a:pt x="61390" y="107165"/>
                  <a:pt x="61390" y="100748"/>
                </a:cubicBezTo>
                <a:cubicBezTo>
                  <a:pt x="61390" y="18823"/>
                  <a:pt x="61390" y="18823"/>
                  <a:pt x="61390" y="18823"/>
                </a:cubicBezTo>
                <a:cubicBezTo>
                  <a:pt x="61390" y="12620"/>
                  <a:pt x="58410" y="9411"/>
                  <a:pt x="52649" y="9411"/>
                </a:cubicBezTo>
                <a:close/>
                <a:moveTo>
                  <a:pt x="17483" y="72513"/>
                </a:moveTo>
                <a:lnTo>
                  <a:pt x="17483" y="72513"/>
                </a:lnTo>
                <a:cubicBezTo>
                  <a:pt x="17483" y="75508"/>
                  <a:pt x="17483" y="75508"/>
                  <a:pt x="14503" y="75508"/>
                </a:cubicBezTo>
                <a:cubicBezTo>
                  <a:pt x="11721" y="75508"/>
                  <a:pt x="11721" y="75508"/>
                  <a:pt x="11721" y="75508"/>
                </a:cubicBezTo>
                <a:cubicBezTo>
                  <a:pt x="8741" y="75508"/>
                  <a:pt x="5761" y="75508"/>
                  <a:pt x="5761" y="72513"/>
                </a:cubicBezTo>
                <a:cubicBezTo>
                  <a:pt x="5761" y="47272"/>
                  <a:pt x="5761" y="47272"/>
                  <a:pt x="5761" y="47272"/>
                </a:cubicBezTo>
                <a:cubicBezTo>
                  <a:pt x="5761" y="44064"/>
                  <a:pt x="8741" y="44064"/>
                  <a:pt x="11721" y="44064"/>
                </a:cubicBezTo>
                <a:cubicBezTo>
                  <a:pt x="14503" y="44064"/>
                  <a:pt x="14503" y="44064"/>
                  <a:pt x="14503" y="44064"/>
                </a:cubicBezTo>
                <a:cubicBezTo>
                  <a:pt x="17483" y="44064"/>
                  <a:pt x="17483" y="44064"/>
                  <a:pt x="17483" y="47272"/>
                </a:cubicBezTo>
                <a:lnTo>
                  <a:pt x="17483" y="72513"/>
                </a:lnTo>
                <a:close/>
                <a:moveTo>
                  <a:pt x="52649" y="100748"/>
                </a:moveTo>
                <a:lnTo>
                  <a:pt x="52649" y="100748"/>
                </a:lnTo>
                <a:cubicBezTo>
                  <a:pt x="26225" y="81925"/>
                  <a:pt x="26225" y="81925"/>
                  <a:pt x="26225" y="81925"/>
                </a:cubicBezTo>
                <a:cubicBezTo>
                  <a:pt x="26225" y="75508"/>
                  <a:pt x="26225" y="41069"/>
                  <a:pt x="26225" y="34652"/>
                </a:cubicBezTo>
                <a:cubicBezTo>
                  <a:pt x="52649" y="18823"/>
                  <a:pt x="52649" y="18823"/>
                  <a:pt x="52649" y="18823"/>
                </a:cubicBezTo>
                <a:cubicBezTo>
                  <a:pt x="52649" y="22032"/>
                  <a:pt x="52649" y="97540"/>
                  <a:pt x="52649" y="100748"/>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8" name="稻壳儿榴莲果果"/>
          <p:cNvSpPr/>
          <p:nvPr/>
        </p:nvSpPr>
        <p:spPr>
          <a:xfrm>
            <a:off x="9780777" y="3140498"/>
            <a:ext cx="544633" cy="548749"/>
          </a:xfrm>
          <a:custGeom>
            <a:avLst/>
            <a:gdLst/>
            <a:ahLst/>
            <a:cxnLst/>
            <a:rect l="0" t="0" r="0" b="0"/>
            <a:pathLst>
              <a:path w="120000" h="120000" extrusionOk="0">
                <a:moveTo>
                  <a:pt x="114019" y="65418"/>
                </a:moveTo>
                <a:lnTo>
                  <a:pt x="114019" y="65418"/>
                </a:lnTo>
                <a:cubicBezTo>
                  <a:pt x="108438" y="65418"/>
                  <a:pt x="108438" y="65418"/>
                  <a:pt x="108438" y="65418"/>
                </a:cubicBezTo>
                <a:cubicBezTo>
                  <a:pt x="105647" y="87684"/>
                  <a:pt x="88704" y="105812"/>
                  <a:pt x="66179" y="107192"/>
                </a:cubicBezTo>
                <a:cubicBezTo>
                  <a:pt x="66179" y="114285"/>
                  <a:pt x="66179" y="114285"/>
                  <a:pt x="66179" y="114285"/>
                </a:cubicBezTo>
                <a:cubicBezTo>
                  <a:pt x="66179" y="117044"/>
                  <a:pt x="63388" y="119802"/>
                  <a:pt x="60598" y="119802"/>
                </a:cubicBezTo>
                <a:cubicBezTo>
                  <a:pt x="56411" y="119802"/>
                  <a:pt x="55016" y="117044"/>
                  <a:pt x="55016" y="114285"/>
                </a:cubicBezTo>
                <a:cubicBezTo>
                  <a:pt x="55016" y="107192"/>
                  <a:pt x="55016" y="107192"/>
                  <a:pt x="55016" y="107192"/>
                </a:cubicBezTo>
                <a:cubicBezTo>
                  <a:pt x="32292" y="105812"/>
                  <a:pt x="14152" y="87684"/>
                  <a:pt x="11162" y="65418"/>
                </a:cubicBezTo>
                <a:cubicBezTo>
                  <a:pt x="5581" y="65418"/>
                  <a:pt x="5581" y="65418"/>
                  <a:pt x="5581" y="65418"/>
                </a:cubicBezTo>
                <a:cubicBezTo>
                  <a:pt x="2790" y="65418"/>
                  <a:pt x="0" y="62660"/>
                  <a:pt x="0" y="59901"/>
                </a:cubicBezTo>
                <a:cubicBezTo>
                  <a:pt x="0" y="57142"/>
                  <a:pt x="2790" y="54384"/>
                  <a:pt x="5581" y="54384"/>
                </a:cubicBezTo>
                <a:cubicBezTo>
                  <a:pt x="11162" y="54384"/>
                  <a:pt x="11162" y="54384"/>
                  <a:pt x="11162" y="54384"/>
                </a:cubicBezTo>
                <a:cubicBezTo>
                  <a:pt x="14152" y="32118"/>
                  <a:pt x="32292" y="13990"/>
                  <a:pt x="55016" y="12610"/>
                </a:cubicBezTo>
                <a:cubicBezTo>
                  <a:pt x="55016" y="5517"/>
                  <a:pt x="55016" y="5517"/>
                  <a:pt x="55016" y="5517"/>
                </a:cubicBezTo>
                <a:cubicBezTo>
                  <a:pt x="55016" y="2758"/>
                  <a:pt x="56411" y="0"/>
                  <a:pt x="60598" y="0"/>
                </a:cubicBezTo>
                <a:cubicBezTo>
                  <a:pt x="63388" y="0"/>
                  <a:pt x="66179" y="2758"/>
                  <a:pt x="66179" y="5517"/>
                </a:cubicBezTo>
                <a:cubicBezTo>
                  <a:pt x="66179" y="12610"/>
                  <a:pt x="66179" y="12610"/>
                  <a:pt x="66179" y="12610"/>
                </a:cubicBezTo>
                <a:cubicBezTo>
                  <a:pt x="88704" y="13990"/>
                  <a:pt x="105647" y="32118"/>
                  <a:pt x="108438" y="54384"/>
                </a:cubicBezTo>
                <a:cubicBezTo>
                  <a:pt x="114019" y="54384"/>
                  <a:pt x="114019" y="54384"/>
                  <a:pt x="114019" y="54384"/>
                </a:cubicBezTo>
                <a:cubicBezTo>
                  <a:pt x="118405" y="54384"/>
                  <a:pt x="119800" y="57142"/>
                  <a:pt x="119800" y="59901"/>
                </a:cubicBezTo>
                <a:cubicBezTo>
                  <a:pt x="119800" y="62660"/>
                  <a:pt x="118405" y="65418"/>
                  <a:pt x="114019" y="65418"/>
                </a:cubicBezTo>
                <a:close/>
                <a:moveTo>
                  <a:pt x="85913" y="54384"/>
                </a:moveTo>
                <a:lnTo>
                  <a:pt x="85913" y="54384"/>
                </a:lnTo>
                <a:cubicBezTo>
                  <a:pt x="97076" y="54384"/>
                  <a:pt x="97076" y="54384"/>
                  <a:pt x="97076" y="54384"/>
                </a:cubicBezTo>
                <a:cubicBezTo>
                  <a:pt x="94285" y="37635"/>
                  <a:pt x="81727" y="25024"/>
                  <a:pt x="66179" y="23645"/>
                </a:cubicBezTo>
                <a:cubicBezTo>
                  <a:pt x="66179" y="33497"/>
                  <a:pt x="66179" y="33497"/>
                  <a:pt x="66179" y="33497"/>
                </a:cubicBezTo>
                <a:cubicBezTo>
                  <a:pt x="66179" y="37635"/>
                  <a:pt x="63388" y="39014"/>
                  <a:pt x="60598" y="39014"/>
                </a:cubicBezTo>
                <a:cubicBezTo>
                  <a:pt x="56411" y="39014"/>
                  <a:pt x="55016" y="37635"/>
                  <a:pt x="55016" y="33497"/>
                </a:cubicBezTo>
                <a:cubicBezTo>
                  <a:pt x="55016" y="23645"/>
                  <a:pt x="55016" y="23645"/>
                  <a:pt x="55016" y="23645"/>
                </a:cubicBezTo>
                <a:cubicBezTo>
                  <a:pt x="38073" y="25024"/>
                  <a:pt x="25315" y="37635"/>
                  <a:pt x="22524" y="54384"/>
                </a:cubicBezTo>
                <a:cubicBezTo>
                  <a:pt x="33687" y="54384"/>
                  <a:pt x="33687" y="54384"/>
                  <a:pt x="33687" y="54384"/>
                </a:cubicBezTo>
                <a:cubicBezTo>
                  <a:pt x="36677" y="54384"/>
                  <a:pt x="39468" y="57142"/>
                  <a:pt x="39468" y="59901"/>
                </a:cubicBezTo>
                <a:cubicBezTo>
                  <a:pt x="39468" y="62660"/>
                  <a:pt x="36677" y="65418"/>
                  <a:pt x="33687" y="65418"/>
                </a:cubicBezTo>
                <a:cubicBezTo>
                  <a:pt x="22524" y="65418"/>
                  <a:pt x="22524" y="65418"/>
                  <a:pt x="22524" y="65418"/>
                </a:cubicBezTo>
                <a:cubicBezTo>
                  <a:pt x="25315" y="82167"/>
                  <a:pt x="38073" y="94778"/>
                  <a:pt x="55016" y="96157"/>
                </a:cubicBezTo>
                <a:cubicBezTo>
                  <a:pt x="55016" y="86305"/>
                  <a:pt x="55016" y="86305"/>
                  <a:pt x="55016" y="86305"/>
                </a:cubicBezTo>
                <a:cubicBezTo>
                  <a:pt x="55016" y="82167"/>
                  <a:pt x="56411" y="80788"/>
                  <a:pt x="60598" y="80788"/>
                </a:cubicBezTo>
                <a:cubicBezTo>
                  <a:pt x="63388" y="80788"/>
                  <a:pt x="66179" y="82167"/>
                  <a:pt x="66179" y="86305"/>
                </a:cubicBezTo>
                <a:cubicBezTo>
                  <a:pt x="66179" y="96157"/>
                  <a:pt x="66179" y="96157"/>
                  <a:pt x="66179" y="96157"/>
                </a:cubicBezTo>
                <a:cubicBezTo>
                  <a:pt x="81727" y="94778"/>
                  <a:pt x="94285" y="82167"/>
                  <a:pt x="97076" y="65418"/>
                </a:cubicBezTo>
                <a:cubicBezTo>
                  <a:pt x="85913" y="65418"/>
                  <a:pt x="85913" y="65418"/>
                  <a:pt x="85913" y="65418"/>
                </a:cubicBezTo>
                <a:cubicBezTo>
                  <a:pt x="83122" y="65418"/>
                  <a:pt x="80332" y="62660"/>
                  <a:pt x="80332" y="59901"/>
                </a:cubicBezTo>
                <a:cubicBezTo>
                  <a:pt x="80332" y="57142"/>
                  <a:pt x="83122" y="54384"/>
                  <a:pt x="85913" y="54384"/>
                </a:cubicBezTo>
                <a:close/>
                <a:moveTo>
                  <a:pt x="60598" y="65418"/>
                </a:moveTo>
                <a:lnTo>
                  <a:pt x="60598" y="65418"/>
                </a:lnTo>
                <a:cubicBezTo>
                  <a:pt x="56411" y="65418"/>
                  <a:pt x="55016" y="62660"/>
                  <a:pt x="55016" y="59901"/>
                </a:cubicBezTo>
                <a:cubicBezTo>
                  <a:pt x="55016" y="57142"/>
                  <a:pt x="56411" y="54384"/>
                  <a:pt x="60598" y="54384"/>
                </a:cubicBezTo>
                <a:cubicBezTo>
                  <a:pt x="63388" y="54384"/>
                  <a:pt x="66179" y="57142"/>
                  <a:pt x="66179" y="59901"/>
                </a:cubicBezTo>
                <a:cubicBezTo>
                  <a:pt x="66179" y="62660"/>
                  <a:pt x="63388" y="65418"/>
                  <a:pt x="60598" y="65418"/>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9" name="稻壳儿榴莲果果"/>
          <p:cNvSpPr txBox="1"/>
          <p:nvPr/>
        </p:nvSpPr>
        <p:spPr>
          <a:xfrm>
            <a:off x="4599916" y="688534"/>
            <a:ext cx="2992169"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smtClean="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添加页面标题</a:t>
            </a:r>
            <a:endParaRPr lang="en-US" sz="320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30" name="稻壳儿榴莲果果"/>
          <p:cNvSpPr txBox="1"/>
          <p:nvPr/>
        </p:nvSpPr>
        <p:spPr>
          <a:xfrm>
            <a:off x="4599916" y="1200115"/>
            <a:ext cx="299216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050" dirty="0">
                <a:solidFill>
                  <a:srgbClr val="568484"/>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Lorem ipsum dolor sit amet,</a:t>
            </a:r>
            <a:endParaRPr lang="en-US" sz="1050" dirty="0">
              <a:solidFill>
                <a:srgbClr val="568484"/>
              </a:solidFill>
              <a:latin typeface="楷体" panose="02010609060101010101" pitchFamily="49" charset="-122"/>
              <a:ea typeface="楷体" panose="02010609060101010101" pitchFamily="49" charset="-122"/>
              <a:cs typeface="阿里巴巴普惠体 M" panose="00020600040101010101" pitchFamily="18" charset="-122"/>
            </a:endParaRPr>
          </a:p>
        </p:txBody>
      </p:sp>
      <p:sp>
        <p:nvSpPr>
          <p:cNvPr id="31" name="稻壳儿榴莲果果"/>
          <p:cNvSpPr txBox="1"/>
          <p:nvPr/>
        </p:nvSpPr>
        <p:spPr>
          <a:xfrm>
            <a:off x="1621179" y="4748939"/>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2" name="稻壳儿榴莲果果"/>
          <p:cNvSpPr/>
          <p:nvPr/>
        </p:nvSpPr>
        <p:spPr>
          <a:xfrm>
            <a:off x="913324" y="5056716"/>
            <a:ext cx="2305697" cy="923330"/>
          </a:xfrm>
          <a:prstGeom prst="rect">
            <a:avLst/>
          </a:prstGeom>
        </p:spPr>
        <p:txBody>
          <a:bodyPr wrap="square">
            <a:spAutoFit/>
          </a:bodyPr>
          <a:lstStyle/>
          <a:p>
            <a:pPr algn="ctr">
              <a:lnSpc>
                <a:spcPct val="150000"/>
              </a:lnSpc>
            </a:pPr>
            <a:r>
              <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a:t>
            </a:r>
            <a:r>
              <a:rPr lang="en-US" altLang="zh-CN" sz="1200" dirty="0" smtClean="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tortor. </a:t>
            </a:r>
            <a:endPar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endParaRPr>
          </a:p>
        </p:txBody>
      </p:sp>
      <p:sp>
        <p:nvSpPr>
          <p:cNvPr id="33" name="稻壳儿榴莲果果"/>
          <p:cNvSpPr txBox="1"/>
          <p:nvPr/>
        </p:nvSpPr>
        <p:spPr>
          <a:xfrm>
            <a:off x="4296709" y="4748939"/>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4" name="稻壳儿榴莲果果"/>
          <p:cNvSpPr/>
          <p:nvPr/>
        </p:nvSpPr>
        <p:spPr>
          <a:xfrm>
            <a:off x="3588854" y="5056716"/>
            <a:ext cx="2305697" cy="923330"/>
          </a:xfrm>
          <a:prstGeom prst="rect">
            <a:avLst/>
          </a:prstGeom>
        </p:spPr>
        <p:txBody>
          <a:bodyPr wrap="square">
            <a:spAutoFit/>
          </a:bodyPr>
          <a:lstStyle/>
          <a:p>
            <a:pPr algn="ctr">
              <a:lnSpc>
                <a:spcPct val="150000"/>
              </a:lnSpc>
            </a:pPr>
            <a:r>
              <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a:t>
            </a:r>
            <a:r>
              <a:rPr lang="en-US" altLang="zh-CN" sz="1200" dirty="0" smtClean="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tortor. </a:t>
            </a:r>
            <a:endPar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endParaRPr>
          </a:p>
        </p:txBody>
      </p:sp>
      <p:sp>
        <p:nvSpPr>
          <p:cNvPr id="35" name="稻壳儿榴莲果果"/>
          <p:cNvSpPr txBox="1"/>
          <p:nvPr/>
        </p:nvSpPr>
        <p:spPr>
          <a:xfrm>
            <a:off x="6972239" y="4748939"/>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6" name="稻壳儿榴莲果果"/>
          <p:cNvSpPr/>
          <p:nvPr/>
        </p:nvSpPr>
        <p:spPr>
          <a:xfrm>
            <a:off x="6264384" y="5056716"/>
            <a:ext cx="2305697" cy="923330"/>
          </a:xfrm>
          <a:prstGeom prst="rect">
            <a:avLst/>
          </a:prstGeom>
        </p:spPr>
        <p:txBody>
          <a:bodyPr wrap="square">
            <a:spAutoFit/>
          </a:bodyPr>
          <a:lstStyle/>
          <a:p>
            <a:pPr algn="ctr">
              <a:lnSpc>
                <a:spcPct val="150000"/>
              </a:lnSpc>
            </a:pPr>
            <a:r>
              <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a:t>
            </a:r>
            <a:r>
              <a:rPr lang="en-US" altLang="zh-CN" sz="1200" dirty="0" smtClean="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tortor. </a:t>
            </a:r>
            <a:endPar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endParaRPr>
          </a:p>
        </p:txBody>
      </p:sp>
      <p:sp>
        <p:nvSpPr>
          <p:cNvPr id="37" name="稻壳儿榴莲果果"/>
          <p:cNvSpPr txBox="1"/>
          <p:nvPr/>
        </p:nvSpPr>
        <p:spPr>
          <a:xfrm>
            <a:off x="9611599" y="4748939"/>
            <a:ext cx="889987" cy="307777"/>
          </a:xfrm>
          <a:prstGeom prst="rect">
            <a:avLst/>
          </a:prstGeom>
          <a:noFill/>
        </p:spPr>
        <p:txBody>
          <a:bodyPr wrap="none" rtlCol="0">
            <a:spAutoFit/>
          </a:bodyPr>
          <a:lstStyle/>
          <a:p>
            <a:pPr algn="ct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添加标题</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8" name="稻壳儿榴莲果果"/>
          <p:cNvSpPr/>
          <p:nvPr/>
        </p:nvSpPr>
        <p:spPr>
          <a:xfrm>
            <a:off x="8903744" y="5056716"/>
            <a:ext cx="2305697" cy="923330"/>
          </a:xfrm>
          <a:prstGeom prst="rect">
            <a:avLst/>
          </a:prstGeom>
        </p:spPr>
        <p:txBody>
          <a:bodyPr wrap="square">
            <a:spAutoFit/>
          </a:bodyPr>
          <a:lstStyle/>
          <a:p>
            <a:pPr algn="ctr">
              <a:lnSpc>
                <a:spcPct val="150000"/>
              </a:lnSpc>
            </a:pPr>
            <a:r>
              <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Lorem ipsum dolor sit amet, consectetur adipiscing elit. Nunc bibendum eleifend </a:t>
            </a:r>
            <a:r>
              <a:rPr lang="en-US" altLang="zh-CN" sz="1200" dirty="0" smtClean="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rPr>
              <a:t>tortor. </a:t>
            </a:r>
            <a:endParaRPr lang="en-US" altLang="zh-CN" sz="1200" dirty="0">
              <a:solidFill>
                <a:schemeClr val="tx1">
                  <a:lumMod val="75000"/>
                  <a:lumOff val="25000"/>
                </a:schemeClr>
              </a:solidFill>
              <a:latin typeface="Roboto" panose="02000000000000000000" pitchFamily="2" charset="0"/>
              <a:ea typeface="Roboto" panose="02000000000000000000" pitchFamily="2" charset="0"/>
              <a:cs typeface="Open Sans" panose="020B0606030504020204" pitchFamily="34" charset="0"/>
            </a:endParaRPr>
          </a:p>
        </p:txBody>
      </p:sp>
    </p:spTree>
    <p:extLst>
      <p:ext uri="{BB962C8B-B14F-4D97-AF65-F5344CB8AC3E}">
        <p14:creationId xmlns:p14="http://schemas.microsoft.com/office/powerpoint/2010/main" val="2772658041"/>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榴莲果果"/>
          <p:cNvSpPr txBox="1"/>
          <p:nvPr/>
        </p:nvSpPr>
        <p:spPr>
          <a:xfrm>
            <a:off x="3810903" y="1727271"/>
            <a:ext cx="4570194" cy="186204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500" dirty="0" smtClean="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rPr>
              <a:t>第二章</a:t>
            </a:r>
            <a:endParaRPr lang="zh-CN" altLang="en-US" sz="11500" dirty="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endParaRPr>
          </a:p>
        </p:txBody>
      </p:sp>
      <p:sp>
        <p:nvSpPr>
          <p:cNvPr id="3" name="稻壳儿榴莲果果"/>
          <p:cNvSpPr txBox="1"/>
          <p:nvPr/>
        </p:nvSpPr>
        <p:spPr>
          <a:xfrm>
            <a:off x="2937337" y="3255130"/>
            <a:ext cx="6317326" cy="186204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500" dirty="0" smtClean="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rPr>
              <a:t>活动规划</a:t>
            </a:r>
            <a:endParaRPr lang="zh-CN" altLang="en-US" sz="11500" dirty="0">
              <a:solidFill>
                <a:srgbClr val="ED898E"/>
              </a:solidFill>
              <a:effectLst/>
              <a:latin typeface="字魂55号-龙吟手书" panose="00000500000000000000" pitchFamily="2" charset="-122"/>
              <a:ea typeface="字魂55号-龙吟手书" panose="00000500000000000000" pitchFamily="2" charset="-122"/>
              <a:cs typeface="阿里巴巴普惠体 M" panose="00020600040101010101" pitchFamily="18" charset="-122"/>
            </a:endParaRPr>
          </a:p>
        </p:txBody>
      </p:sp>
    </p:spTree>
    <p:extLst>
      <p:ext uri="{BB962C8B-B14F-4D97-AF65-F5344CB8AC3E}">
        <p14:creationId xmlns:p14="http://schemas.microsoft.com/office/powerpoint/2010/main" val="467654340"/>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TotalTime>
  <Words>2018</Words>
  <Application>Microsoft Office PowerPoint</Application>
  <PresentationFormat>宽屏</PresentationFormat>
  <Paragraphs>222</Paragraphs>
  <Slides>27</Slides>
  <Notes>3</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27</vt:i4>
      </vt:variant>
    </vt:vector>
  </HeadingPairs>
  <TitlesOfParts>
    <vt:vector size="49" baseType="lpstr">
      <vt:lpstr>Gill Sans</vt:lpstr>
      <vt:lpstr>Lato Medium</vt:lpstr>
      <vt:lpstr>Lato Regular</vt:lpstr>
      <vt:lpstr>新細明體</vt:lpstr>
      <vt:lpstr>Source Sans Pro Light</vt:lpstr>
      <vt:lpstr>阿里巴巴普惠体 L</vt:lpstr>
      <vt:lpstr>阿里巴巴普惠体 M</vt:lpstr>
      <vt:lpstr>阿里巴巴普惠体 R</vt:lpstr>
      <vt:lpstr>等线</vt:lpstr>
      <vt:lpstr>楷体</vt:lpstr>
      <vt:lpstr>微软雅黑</vt:lpstr>
      <vt:lpstr>张海山锐谐体2.0-授权联系：Samtype@QQ.com</vt:lpstr>
      <vt:lpstr>字魂55号-龙吟手书</vt:lpstr>
      <vt:lpstr>Arial</vt:lpstr>
      <vt:lpstr>Calibri</vt:lpstr>
      <vt:lpstr>Calibri Light</vt:lpstr>
      <vt:lpstr>Impact</vt:lpstr>
      <vt:lpstr>Open Sans</vt:lpstr>
      <vt:lpstr>Open Sans Light</vt:lpstr>
      <vt:lpstr>Roboto</vt:lpstr>
      <vt:lpstr>Roboto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稻壳儿榴莲果果;</dc:title>
  <dc:subject>稻壳儿榴莲果果;</dc:subject>
  <dc:creator>稻壳儿榴莲果果</dc:creator>
  <cp:keywords>稻壳儿榴莲果果</cp:keywords>
  <dc:description>稻壳儿榴莲果果;</dc:description>
  <cp:lastModifiedBy>榴莲果果</cp:lastModifiedBy>
  <cp:revision>158</cp:revision>
  <dcterms:created xsi:type="dcterms:W3CDTF">2020-02-06T14:21:39Z</dcterms:created>
  <dcterms:modified xsi:type="dcterms:W3CDTF">2020-02-09T10:37:11Z</dcterms:modified>
  <cp:category>稻壳儿榴莲果果</cp:category>
  <cp:contentStatus>稻壳儿榴莲果果;</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y fmtid="{D5CDD505-2E9C-101B-9397-08002B2CF9AE}" pid="3" name="KSOTemplateUUID">
    <vt:lpwstr>v1.0_mb_ptRkyDFSv2K6mn3Faa7scw==</vt:lpwstr>
  </property>
</Properties>
</file>