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5" autoAdjust="0"/>
    <p:restoredTop sz="94651" autoAdjust="0"/>
  </p:normalViewPr>
  <p:slideViewPr>
    <p:cSldViewPr>
      <p:cViewPr varScale="1">
        <p:scale>
          <a:sx n="84" d="100"/>
          <a:sy n="84" d="100"/>
        </p:scale>
        <p:origin x="-18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33C633-46B7-4D3B-888B-598F8B7A077C}" type="datetimeFigureOut">
              <a:rPr lang="zh-CN" altLang="en-US" smtClean="0"/>
              <a:pPr/>
              <a:t>2018/9/28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EFB88E-8C39-49AA-A70B-B49E9711FFB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FB88E-8C39-49AA-A70B-B49E9711FFB9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2018/9/28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2018/9/28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2018/9/28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2018/9/28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2018/9/28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2018/9/28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2018/9/28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772400" cy="1080120"/>
          </a:xfrm>
        </p:spPr>
        <p:txBody>
          <a:bodyPr>
            <a:normAutofit fontScale="90000"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</a:rPr>
              <a:t>红帽排名优化软件</a:t>
            </a:r>
            <a:r>
              <a:rPr lang="en-US" altLang="zh-CN" sz="3600" dirty="0" smtClean="0">
                <a:solidFill>
                  <a:srgbClr val="FF0000"/>
                </a:solidFill>
              </a:rPr>
              <a:t>6.6</a:t>
            </a:r>
            <a:r>
              <a:rPr lang="zh-CN" altLang="en-US" sz="3600" dirty="0" smtClean="0">
                <a:solidFill>
                  <a:srgbClr val="FF0000"/>
                </a:solidFill>
              </a:rPr>
              <a:t>使</a:t>
            </a:r>
            <a:r>
              <a:rPr lang="zh-CN" altLang="en-US" sz="3600" dirty="0" smtClean="0">
                <a:solidFill>
                  <a:srgbClr val="FF0000"/>
                </a:solidFill>
              </a:rPr>
              <a:t>用教程</a:t>
            </a:r>
            <a:r>
              <a:rPr lang="en-US" altLang="zh-CN" sz="3600" dirty="0" smtClean="0">
                <a:solidFill>
                  <a:srgbClr val="FF0000"/>
                </a:solidFill>
              </a:rPr>
              <a:t>PPT</a:t>
            </a:r>
            <a:r>
              <a:rPr lang="zh-CN" altLang="en-US" sz="3600" dirty="0" smtClean="0">
                <a:solidFill>
                  <a:srgbClr val="FF0000"/>
                </a:solidFill>
              </a:rPr>
              <a:t>文本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  <p:sp>
        <p:nvSpPr>
          <p:cNvPr id="4" name="副标题 3"/>
          <p:cNvSpPr>
            <a:spLocks noGrp="1"/>
          </p:cNvSpPr>
          <p:nvPr>
            <p:ph type="subTitle" idx="1"/>
          </p:nvPr>
        </p:nvSpPr>
        <p:spPr>
          <a:xfrm>
            <a:off x="1259632" y="2564904"/>
            <a:ext cx="6840760" cy="3168352"/>
          </a:xfrm>
        </p:spPr>
        <p:txBody>
          <a:bodyPr>
            <a:normAutofit/>
          </a:bodyPr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软件一定要全部解压出来，否则会造成一些功能不能使用，至于怎么解压这个是电脑基础不用不多说，不会解压的去百度搜索“压缩包解压”！</a:t>
            </a:r>
            <a:endParaRPr lang="en-US" altLang="zh-CN" dirty="0" smtClean="0">
              <a:solidFill>
                <a:schemeClr val="tx1"/>
              </a:solidFill>
            </a:endParaRPr>
          </a:p>
          <a:p>
            <a:r>
              <a:rPr lang="zh-CN" altLang="en-US" dirty="0" smtClean="0">
                <a:solidFill>
                  <a:srgbClr val="FF0000"/>
                </a:solidFill>
              </a:rPr>
              <a:t>下面请仔细看使用教程！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755576" y="0"/>
            <a:ext cx="7772400" cy="720080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自检窗口的界面</a:t>
            </a:r>
            <a:endParaRPr lang="zh-CN" altLang="en-US" dirty="0"/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1331640" y="5877272"/>
            <a:ext cx="6400800" cy="792088"/>
          </a:xfrm>
        </p:spPr>
        <p:txBody>
          <a:bodyPr>
            <a:normAutofit fontScale="70000" lnSpcReduction="20000"/>
          </a:bodyPr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最后提醒广大网友：支持正版杜绝盗版，只有正版才会一直免费更新维护。</a:t>
            </a:r>
            <a:r>
              <a:rPr lang="en-US" altLang="zh-CN" dirty="0" smtClean="0">
                <a:solidFill>
                  <a:schemeClr val="tx1"/>
                </a:solidFill>
              </a:rPr>
              <a:t>New</a:t>
            </a:r>
            <a:r>
              <a:rPr lang="zh-CN" altLang="en-US" dirty="0" smtClean="0">
                <a:solidFill>
                  <a:schemeClr val="tx1"/>
                </a:solidFill>
              </a:rPr>
              <a:t>时代网络</a:t>
            </a:r>
            <a:r>
              <a:rPr lang="en-US" altLang="zh-CN" dirty="0" smtClean="0">
                <a:solidFill>
                  <a:schemeClr val="tx1"/>
                </a:solidFill>
              </a:rPr>
              <a:t>_</a:t>
            </a:r>
            <a:r>
              <a:rPr lang="zh-CN" altLang="en-US" dirty="0" smtClean="0">
                <a:solidFill>
                  <a:schemeClr val="tx1"/>
                </a:solidFill>
              </a:rPr>
              <a:t>深度！</a:t>
            </a:r>
            <a:endParaRPr lang="en-US" altLang="zh-CN" dirty="0" smtClean="0">
              <a:solidFill>
                <a:schemeClr val="tx1"/>
              </a:solidFill>
            </a:endParaRPr>
          </a:p>
          <a:p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8" name="图片 7" descr="QQ图片2018092719315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620689"/>
            <a:ext cx="7776864" cy="518457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691680" y="764704"/>
            <a:ext cx="5902424" cy="1008112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如何解绑？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15616" y="5085184"/>
            <a:ext cx="6656784" cy="553616"/>
          </a:xfrm>
        </p:spPr>
        <p:txBody>
          <a:bodyPr>
            <a:normAutofit fontScale="55000" lnSpcReduction="20000"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6.4</a:t>
            </a:r>
            <a:r>
              <a:rPr lang="zh-CN" altLang="en-US" dirty="0" smtClean="0">
                <a:solidFill>
                  <a:srgbClr val="FF0000"/>
                </a:solidFill>
              </a:rPr>
              <a:t>以上的版本增加了解绑换机次数，同样为了防止恶意解绑也增加了第</a:t>
            </a:r>
            <a:r>
              <a:rPr lang="en-US" altLang="zh-CN" dirty="0" smtClean="0">
                <a:solidFill>
                  <a:srgbClr val="FF0000"/>
                </a:solidFill>
              </a:rPr>
              <a:t>3</a:t>
            </a:r>
            <a:r>
              <a:rPr lang="zh-CN" altLang="en-US" dirty="0" smtClean="0">
                <a:solidFill>
                  <a:srgbClr val="FF0000"/>
                </a:solidFill>
              </a:rPr>
              <a:t>次解绑扣除使用时间点数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4" name="图片 3" descr="解绑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1772816"/>
            <a:ext cx="6840759" cy="315428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188641"/>
            <a:ext cx="7772400" cy="576063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登录以及各项功能介绍</a:t>
            </a:r>
            <a:endParaRPr lang="zh-CN" altLang="en-US" dirty="0"/>
          </a:p>
        </p:txBody>
      </p:sp>
      <p:sp>
        <p:nvSpPr>
          <p:cNvPr id="7" name="副标题 6"/>
          <p:cNvSpPr>
            <a:spLocks noGrp="1"/>
          </p:cNvSpPr>
          <p:nvPr>
            <p:ph type="subTitle" idx="1"/>
          </p:nvPr>
        </p:nvSpPr>
        <p:spPr>
          <a:xfrm>
            <a:off x="1331640" y="5733256"/>
            <a:ext cx="6400800" cy="960512"/>
          </a:xfrm>
        </p:spPr>
        <p:txBody>
          <a:bodyPr>
            <a:normAutofit fontScale="92500" lnSpcReduction="10000"/>
          </a:bodyPr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常用</a:t>
            </a:r>
            <a:r>
              <a:rPr lang="en-US" altLang="zh-CN" dirty="0" smtClean="0">
                <a:solidFill>
                  <a:srgbClr val="FF0000"/>
                </a:solidFill>
              </a:rPr>
              <a:t>QQ</a:t>
            </a:r>
            <a:r>
              <a:rPr lang="zh-CN" altLang="en-US" dirty="0" smtClean="0">
                <a:solidFill>
                  <a:srgbClr val="FF0000"/>
                </a:solidFill>
              </a:rPr>
              <a:t>一般不用验证码，不是常用</a:t>
            </a:r>
            <a:r>
              <a:rPr lang="en-US" altLang="zh-CN" dirty="0" smtClean="0">
                <a:solidFill>
                  <a:srgbClr val="FF0000"/>
                </a:solidFill>
              </a:rPr>
              <a:t>Q</a:t>
            </a:r>
            <a:r>
              <a:rPr lang="zh-CN" altLang="en-US" dirty="0" smtClean="0">
                <a:solidFill>
                  <a:srgbClr val="FF0000"/>
                </a:solidFill>
              </a:rPr>
              <a:t>输入账号密码后点登陆验证码会出现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5" name="图片 4" descr="QQ图片2018092718343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625" y="836712"/>
            <a:ext cx="8286750" cy="481352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827584" y="476672"/>
            <a:ext cx="7772400" cy="792088"/>
          </a:xfrm>
        </p:spPr>
        <p:txBody>
          <a:bodyPr/>
          <a:lstStyle/>
          <a:p>
            <a:r>
              <a:rPr lang="zh-CN" altLang="en-US" dirty="0" smtClean="0"/>
              <a:t>添加获取群号及功能介绍</a:t>
            </a:r>
            <a:endParaRPr lang="zh-CN" altLang="en-US" dirty="0"/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 rot="10800000" flipV="1">
            <a:off x="1187624" y="6646910"/>
            <a:ext cx="6552728" cy="45719"/>
          </a:xfrm>
        </p:spPr>
        <p:txBody>
          <a:bodyPr>
            <a:normAutofit fontScale="25000" lnSpcReduction="20000"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1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7" name="图片 6" descr="QQ图片2018092718430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196752"/>
            <a:ext cx="8286750" cy="525658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72400" cy="650503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排名的主要关键优化</a:t>
            </a:r>
            <a:r>
              <a:rPr lang="en-US" altLang="zh-CN" dirty="0" smtClean="0"/>
              <a:t>5</a:t>
            </a:r>
            <a:r>
              <a:rPr lang="zh-CN" altLang="en-US" dirty="0" smtClean="0"/>
              <a:t>项（一）</a:t>
            </a:r>
            <a:endParaRPr lang="zh-CN" altLang="en-US" dirty="0"/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1187624" y="6381328"/>
            <a:ext cx="6400800" cy="193576"/>
          </a:xfrm>
        </p:spPr>
        <p:txBody>
          <a:bodyPr>
            <a:normAutofit fontScale="25000" lnSpcReduction="20000"/>
          </a:bodyPr>
          <a:lstStyle/>
          <a:p>
            <a:endParaRPr lang="zh-CN" altLang="en-US" dirty="0"/>
          </a:p>
        </p:txBody>
      </p:sp>
      <p:pic>
        <p:nvPicPr>
          <p:cNvPr id="9" name="图片 8" descr="QQ图片2018092718594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836712"/>
            <a:ext cx="8201025" cy="2664296"/>
          </a:xfrm>
          <a:prstGeom prst="rect">
            <a:avLst/>
          </a:prstGeom>
        </p:spPr>
      </p:pic>
      <p:pic>
        <p:nvPicPr>
          <p:cNvPr id="10" name="图片 9" descr="QQ图片2018092719052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3501008"/>
            <a:ext cx="8296275" cy="288032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578495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排名的主要关键优化</a:t>
            </a:r>
            <a:r>
              <a:rPr lang="en-US" altLang="zh-CN" dirty="0" smtClean="0"/>
              <a:t>5</a:t>
            </a:r>
            <a:r>
              <a:rPr lang="zh-CN" altLang="en-US" dirty="0" smtClean="0"/>
              <a:t>项（二）</a:t>
            </a:r>
            <a:endParaRPr lang="zh-CN" altLang="en-US" dirty="0"/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1115616" y="4797152"/>
            <a:ext cx="6400800" cy="1320552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群名称、群简介、群定位、群标签、群分类是排名的重要因素，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zh-CN" altLang="en-US" dirty="0" smtClean="0">
                <a:solidFill>
                  <a:srgbClr val="FF0000"/>
                </a:solidFill>
              </a:rPr>
              <a:t>关键词统一化是排名的关键规则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8" name="图片 7" descr="QQ图片2018092719140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052736"/>
            <a:ext cx="8201025" cy="352839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8060432" cy="1010543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快速建群拉人</a:t>
            </a:r>
            <a:r>
              <a:rPr lang="en-US" altLang="zh-CN" dirty="0" smtClean="0"/>
              <a:t>+</a:t>
            </a:r>
            <a:r>
              <a:rPr lang="zh-CN" altLang="en-US" dirty="0" smtClean="0"/>
              <a:t>加群</a:t>
            </a:r>
            <a:r>
              <a:rPr lang="en-US" altLang="zh-CN" dirty="0" smtClean="0"/>
              <a:t>+</a:t>
            </a:r>
            <a:r>
              <a:rPr lang="zh-CN" altLang="en-US" dirty="0" smtClean="0"/>
              <a:t>申诉</a:t>
            </a:r>
            <a:r>
              <a:rPr lang="en-US" altLang="zh-CN" dirty="0" smtClean="0"/>
              <a:t>+</a:t>
            </a:r>
            <a:r>
              <a:rPr lang="zh-CN" altLang="en-US" dirty="0" smtClean="0"/>
              <a:t>清空资料</a:t>
            </a:r>
            <a:endParaRPr lang="zh-CN" altLang="en-US" dirty="0"/>
          </a:p>
        </p:txBody>
      </p:sp>
      <p:sp>
        <p:nvSpPr>
          <p:cNvPr id="4" name="副标题 3"/>
          <p:cNvSpPr>
            <a:spLocks noGrp="1"/>
          </p:cNvSpPr>
          <p:nvPr>
            <p:ph type="subTitle" idx="1"/>
          </p:nvPr>
        </p:nvSpPr>
        <p:spPr>
          <a:xfrm>
            <a:off x="971600" y="4941168"/>
            <a:ext cx="6400800" cy="697632"/>
          </a:xfrm>
        </p:spPr>
        <p:txBody>
          <a:bodyPr>
            <a:normAutofit fontScale="77500" lnSpcReduction="20000"/>
          </a:bodyPr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每项点击以后都有提示，请仔细看提示操作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6" name="图片 5" descr="QQ图片2018092719192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412776"/>
            <a:ext cx="7776864" cy="310207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72400" cy="1010543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发布公告</a:t>
            </a:r>
            <a:r>
              <a:rPr lang="en-US" altLang="zh-CN" dirty="0" smtClean="0"/>
              <a:t>+</a:t>
            </a:r>
            <a:r>
              <a:rPr lang="zh-CN" altLang="en-US" dirty="0" smtClean="0"/>
              <a:t>卡排名</a:t>
            </a:r>
            <a:endParaRPr lang="zh-CN" altLang="en-US" dirty="0"/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1043608" y="5949280"/>
            <a:ext cx="7056784" cy="49560"/>
          </a:xfrm>
        </p:spPr>
        <p:txBody>
          <a:bodyPr>
            <a:normAutofit fontScale="25000" lnSpcReduction="20000"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这项和排名没有关系</a:t>
            </a:r>
            <a:endParaRPr lang="en-US" altLang="zh-CN" dirty="0" smtClean="0">
              <a:solidFill>
                <a:schemeClr val="bg1"/>
              </a:solidFill>
            </a:endParaRPr>
          </a:p>
          <a:p>
            <a:r>
              <a:rPr lang="zh-CN" altLang="en-US" dirty="0" smtClean="0">
                <a:solidFill>
                  <a:schemeClr val="bg1"/>
                </a:solidFill>
              </a:rPr>
              <a:t>主要就是查找群的活跃，经纬度，星级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7" name="图片 6" descr="QQ图片2018092719232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844824"/>
            <a:ext cx="8134350" cy="403244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755576" y="116632"/>
            <a:ext cx="7772400" cy="938535"/>
          </a:xfrm>
        </p:spPr>
        <p:txBody>
          <a:bodyPr/>
          <a:lstStyle/>
          <a:p>
            <a:r>
              <a:rPr lang="zh-CN" altLang="en-US" dirty="0" smtClean="0"/>
              <a:t>群活跃资料操作记录界面</a:t>
            </a:r>
            <a:endParaRPr lang="zh-CN" altLang="en-US" dirty="0"/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1259632" y="6597352"/>
            <a:ext cx="6400800" cy="45719"/>
          </a:xfrm>
        </p:spPr>
        <p:txBody>
          <a:bodyPr>
            <a:normAutofit fontScale="25000" lnSpcReduction="20000"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1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7" name="图片 6" descr="QQ图片2018092719283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980728"/>
            <a:ext cx="8277225" cy="571157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393</Words>
  <Application>Microsoft Office PowerPoint</Application>
  <PresentationFormat>全屏显示(4:3)</PresentationFormat>
  <Paragraphs>23</Paragraphs>
  <Slides>10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红帽排名优化软件6.6使用教程PPT文本</vt:lpstr>
      <vt:lpstr>如何解绑？</vt:lpstr>
      <vt:lpstr>登录以及各项功能介绍</vt:lpstr>
      <vt:lpstr>添加获取群号及功能介绍</vt:lpstr>
      <vt:lpstr>排名的主要关键优化5项（一）</vt:lpstr>
      <vt:lpstr>排名的主要关键优化5项（二）</vt:lpstr>
      <vt:lpstr>快速建群拉人+加群+申诉+清空资料</vt:lpstr>
      <vt:lpstr>发布公告+卡排名</vt:lpstr>
      <vt:lpstr>群活跃资料操作记录界面</vt:lpstr>
      <vt:lpstr>自检窗口的界面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如何解绑？</dc:title>
  <cp:lastModifiedBy>Administrator</cp:lastModifiedBy>
  <cp:revision>21</cp:revision>
  <dcterms:modified xsi:type="dcterms:W3CDTF">2018-09-28T15:26:06Z</dcterms:modified>
</cp:coreProperties>
</file>