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jpeg" ContentType="image/jpeg"/>
  <Default Extension="JPG" ContentType="image/.jp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23"/>
  </p:notesMasterIdLst>
  <p:handoutMasterIdLst>
    <p:handoutMasterId r:id="rId24"/>
  </p:handoutMasterIdLst>
  <p:sldIdLst>
    <p:sldId id="256" r:id="rId3"/>
    <p:sldId id="257" r:id="rId4"/>
    <p:sldId id="258" r:id="rId5"/>
    <p:sldId id="260" r:id="rId6"/>
    <p:sldId id="264" r:id="rId7"/>
    <p:sldId id="263" r:id="rId8"/>
    <p:sldId id="267" r:id="rId9"/>
    <p:sldId id="265" r:id="rId10"/>
    <p:sldId id="268" r:id="rId11"/>
    <p:sldId id="266" r:id="rId12"/>
    <p:sldId id="270" r:id="rId13"/>
    <p:sldId id="269" r:id="rId14"/>
    <p:sldId id="271" r:id="rId15"/>
    <p:sldId id="282" r:id="rId16"/>
    <p:sldId id="272" r:id="rId17"/>
    <p:sldId id="273" r:id="rId18"/>
    <p:sldId id="274" r:id="rId19"/>
    <p:sldId id="275" r:id="rId20"/>
    <p:sldId id="276" r:id="rId21"/>
    <p:sldId id="259" r:id="rId22"/>
  </p:sldIdLst>
  <p:sldSz cx="12192000" cy="6858000"/>
  <p:notesSz cx="6858000" cy="9144000"/>
  <p:embeddedFontLst>
    <p:embeddedFont>
      <p:font typeface="汉仪乐喵体简" panose="00020600040101010101" charset="-122"/>
      <p:regular r:id="rId28"/>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D3621"/>
    <a:srgbClr val="E05F27"/>
    <a:srgbClr val="F5EBDA"/>
    <a:srgbClr val="FFFFFF"/>
    <a:srgbClr val="F6B18D"/>
    <a:srgbClr val="53453F"/>
    <a:srgbClr val="EA8C14"/>
    <a:srgbClr val="E67C32"/>
    <a:srgbClr val="FA5D3F"/>
    <a:srgbClr val="FA70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50"/>
        <p:guide pos="3718"/>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font" Target="fonts/font1.fntdata"/><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handoutMaster" Target="handoutMasters/handoutMaster1.xml"/><Relationship Id="rId23" Type="http://schemas.openxmlformats.org/officeDocument/2006/relationships/notesMaster" Target="notesMasters/notesMaster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13.e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image" Target="../media/image13.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汉仪乐喵体简" panose="00020600040101010101" charset="-122"/>
              <a:ea typeface="汉仪乐喵体简" panose="00020600040101010101" charset="-122"/>
              <a:cs typeface="汉仪乐喵体简" panose="00020600040101010101"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cs typeface="汉仪乐喵体简" panose="00020600040101010101" charset="-122"/>
              </a:rPr>
            </a:fld>
            <a:endParaRPr lang="zh-CN" altLang="en-US">
              <a:cs typeface="汉仪乐喵体简" panose="00020600040101010101"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汉仪乐喵体简" panose="00020600040101010101" charset="-122"/>
              <a:ea typeface="汉仪乐喵体简" panose="00020600040101010101" charset="-122"/>
              <a:cs typeface="汉仪乐喵体简" panose="00020600040101010101"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cs typeface="汉仪乐喵体简" panose="00020600040101010101" charset="-122"/>
              </a:rPr>
            </a:fld>
            <a:endParaRPr lang="zh-CN" altLang="en-US">
              <a:cs typeface="汉仪乐喵体简" panose="0002060004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汉仪乐喵体简" panose="00020600040101010101" charset="-122"/>
                <a:ea typeface="汉仪乐喵体简" panose="00020600040101010101" charset="-122"/>
                <a:cs typeface="汉仪乐喵体简" panose="00020600040101010101"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汉仪乐喵体简" panose="00020600040101010101" charset="-122"/>
                <a:ea typeface="汉仪乐喵体简" panose="00020600040101010101" charset="-122"/>
                <a:cs typeface="汉仪乐喵体简" panose="0002060004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汉仪乐喵体简" panose="00020600040101010101" charset="-122"/>
                <a:ea typeface="汉仪乐喵体简" panose="00020600040101010101" charset="-122"/>
                <a:cs typeface="汉仪乐喵体简" panose="00020600040101010101"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汉仪乐喵体简" panose="00020600040101010101" charset="-122"/>
                <a:ea typeface="汉仪乐喵体简" panose="00020600040101010101" charset="-122"/>
                <a:cs typeface="汉仪乐喵体简" panose="0002060004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汉仪乐喵体简" panose="00020600040101010101" charset="-122"/>
        <a:ea typeface="汉仪乐喵体简" panose="00020600040101010101" charset="-122"/>
        <a:cs typeface="汉仪乐喵体简" panose="00020600040101010101" charset="-122"/>
      </a:defRPr>
    </a:lvl1pPr>
    <a:lvl2pPr marL="457200" algn="l" defTabSz="914400" rtl="0" eaLnBrk="1" latinLnBrk="0" hangingPunct="1">
      <a:defRPr sz="1200" kern="1200">
        <a:solidFill>
          <a:schemeClr val="tx1"/>
        </a:solidFill>
        <a:latin typeface="汉仪乐喵体简" panose="00020600040101010101" charset="-122"/>
        <a:ea typeface="汉仪乐喵体简" panose="00020600040101010101" charset="-122"/>
        <a:cs typeface="汉仪乐喵体简" panose="00020600040101010101" charset="-122"/>
      </a:defRPr>
    </a:lvl2pPr>
    <a:lvl3pPr marL="914400" algn="l" defTabSz="914400" rtl="0" eaLnBrk="1" latinLnBrk="0" hangingPunct="1">
      <a:defRPr sz="1200" kern="1200">
        <a:solidFill>
          <a:schemeClr val="tx1"/>
        </a:solidFill>
        <a:latin typeface="汉仪乐喵体简" panose="00020600040101010101" charset="-122"/>
        <a:ea typeface="汉仪乐喵体简" panose="00020600040101010101" charset="-122"/>
        <a:cs typeface="汉仪乐喵体简" panose="00020600040101010101" charset="-122"/>
      </a:defRPr>
    </a:lvl3pPr>
    <a:lvl4pPr marL="1371600" algn="l" defTabSz="914400" rtl="0" eaLnBrk="1" latinLnBrk="0" hangingPunct="1">
      <a:defRPr sz="1200" kern="1200">
        <a:solidFill>
          <a:schemeClr val="tx1"/>
        </a:solidFill>
        <a:latin typeface="汉仪乐喵体简" panose="00020600040101010101" charset="-122"/>
        <a:ea typeface="汉仪乐喵体简" panose="00020600040101010101" charset="-122"/>
        <a:cs typeface="汉仪乐喵体简" panose="00020600040101010101" charset="-122"/>
      </a:defRPr>
    </a:lvl4pPr>
    <a:lvl5pPr marL="1828800" algn="l" defTabSz="914400" rtl="0" eaLnBrk="1" latinLnBrk="0" hangingPunct="1">
      <a:defRPr sz="1200" kern="1200">
        <a:solidFill>
          <a:schemeClr val="tx1"/>
        </a:solidFill>
        <a:latin typeface="汉仪乐喵体简" panose="00020600040101010101" charset="-122"/>
        <a:ea typeface="汉仪乐喵体简" panose="00020600040101010101" charset="-122"/>
        <a:cs typeface="汉仪乐喵体简" panose="0002060004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85545" y="914400"/>
            <a:ext cx="9799320" cy="257048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85545" y="3429000"/>
            <a:ext cx="9799320" cy="1472565"/>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a:xfrm>
            <a:off x="4102735" y="6314440"/>
            <a:ext cx="3959860" cy="316865"/>
          </a:xfrm>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汉仪乐喵体简" panose="00020600040101010101" charset="-122"/>
                <a:ea typeface="汉仪乐喵体简" panose="00020600040101010101" charset="-122"/>
                <a:cs typeface="汉仪乐喵体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汉仪乐喵体简" panose="00020600040101010101" charset="-122"/>
                <a:ea typeface="汉仪乐喵体简" panose="00020600040101010101" charset="-122"/>
                <a:cs typeface="汉仪乐喵体简" panose="00020600040101010101"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汉仪乐喵体简" panose="00020600040101010101" charset="-122"/>
                <a:ea typeface="汉仪乐喵体简" panose="00020600040101010101" charset="-122"/>
                <a:cs typeface="汉仪乐喵体简" panose="00020600040101010101"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汉仪乐喵体简" panose="00020600040101010101" charset="-122"/>
          <a:ea typeface="汉仪乐喵体简" panose="00020600040101010101" charset="-122"/>
          <a:cs typeface="汉仪乐喵体简" panose="00020600040101010101"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汉仪乐喵体简" panose="00020600040101010101" charset="-122"/>
          <a:ea typeface="汉仪乐喵体简" panose="00020600040101010101" charset="-122"/>
          <a:cs typeface="汉仪乐喵体简" panose="00020600040101010101"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汉仪乐喵体简" panose="00020600040101010101" charset="-122"/>
          <a:ea typeface="汉仪乐喵体简" panose="00020600040101010101" charset="-122"/>
          <a:cs typeface="汉仪乐喵体简" panose="00020600040101010101"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汉仪乐喵体简" panose="00020600040101010101" charset="-122"/>
          <a:ea typeface="汉仪乐喵体简" panose="00020600040101010101" charset="-122"/>
          <a:cs typeface="汉仪乐喵体简" panose="00020600040101010101"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汉仪乐喵体简" panose="00020600040101010101" charset="-122"/>
          <a:ea typeface="汉仪乐喵体简" panose="00020600040101010101" charset="-122"/>
          <a:cs typeface="汉仪乐喵体简" panose="00020600040101010101"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汉仪乐喵体简" panose="00020600040101010101" charset="-122"/>
          <a:ea typeface="汉仪乐喵体简" panose="00020600040101010101" charset="-122"/>
          <a:cs typeface="汉仪乐喵体简" panose="0002060004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3.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8" Type="http://schemas.openxmlformats.org/officeDocument/2006/relationships/vmlDrawing" Target="../drawings/vmlDrawing3.vml"/><Relationship Id="rId7" Type="http://schemas.openxmlformats.org/officeDocument/2006/relationships/slideLayout" Target="../slideLayouts/slideLayout6.xml"/><Relationship Id="rId6" Type="http://schemas.openxmlformats.org/officeDocument/2006/relationships/tags" Target="../tags/tag72.xml"/><Relationship Id="rId5" Type="http://schemas.openxmlformats.org/officeDocument/2006/relationships/image" Target="../media/image11.emf"/><Relationship Id="rId4" Type="http://schemas.openxmlformats.org/officeDocument/2006/relationships/oleObject" Target="../embeddings/oleObject10.bin"/><Relationship Id="rId3" Type="http://schemas.openxmlformats.org/officeDocument/2006/relationships/image" Target="../media/image10.emf"/><Relationship Id="rId2" Type="http://schemas.openxmlformats.org/officeDocument/2006/relationships/oleObject" Target="../embeddings/oleObject9.bin"/><Relationship Id="rId1" Type="http://schemas.openxmlformats.org/officeDocument/2006/relationships/image" Target="../media/image2.jpeg"/></Relationships>
</file>

<file path=ppt/slides/_rels/slide11.xml.rels><?xml version="1.0" encoding="UTF-8" standalone="yes"?>
<Relationships xmlns="http://schemas.openxmlformats.org/package/2006/relationships"><Relationship Id="rId9" Type="http://schemas.openxmlformats.org/officeDocument/2006/relationships/vmlDrawing" Target="../drawings/vmlDrawing4.vml"/><Relationship Id="rId8" Type="http://schemas.openxmlformats.org/officeDocument/2006/relationships/slideLayout" Target="../slideLayouts/slideLayout6.xml"/><Relationship Id="rId7" Type="http://schemas.openxmlformats.org/officeDocument/2006/relationships/tags" Target="../tags/tag73.xml"/><Relationship Id="rId6" Type="http://schemas.openxmlformats.org/officeDocument/2006/relationships/oleObject" Target="../embeddings/oleObject14.bin"/><Relationship Id="rId5" Type="http://schemas.openxmlformats.org/officeDocument/2006/relationships/oleObject" Target="../embeddings/oleObject13.bin"/><Relationship Id="rId4" Type="http://schemas.openxmlformats.org/officeDocument/2006/relationships/oleObject" Target="../embeddings/oleObject12.bin"/><Relationship Id="rId3" Type="http://schemas.openxmlformats.org/officeDocument/2006/relationships/image" Target="../media/image6.emf"/><Relationship Id="rId2" Type="http://schemas.openxmlformats.org/officeDocument/2006/relationships/oleObject" Target="../embeddings/oleObject11.bin"/><Relationship Id="rId1"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4.xml"/><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5.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6" Type="http://schemas.openxmlformats.org/officeDocument/2006/relationships/vmlDrawing" Target="../drawings/vmlDrawing5.vml"/><Relationship Id="rId5" Type="http://schemas.openxmlformats.org/officeDocument/2006/relationships/slideLayout" Target="../slideLayouts/slideLayout7.xml"/><Relationship Id="rId4" Type="http://schemas.openxmlformats.org/officeDocument/2006/relationships/tags" Target="../tags/tag76.xml"/><Relationship Id="rId3" Type="http://schemas.openxmlformats.org/officeDocument/2006/relationships/image" Target="../media/image12.emf"/><Relationship Id="rId2" Type="http://schemas.openxmlformats.org/officeDocument/2006/relationships/oleObject" Target="../embeddings/oleObject15.bin"/><Relationship Id="rId1" Type="http://schemas.openxmlformats.org/officeDocument/2006/relationships/image" Target="../media/image2.jpeg"/></Relationships>
</file>

<file path=ppt/slides/_rels/slide15.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oleObject" Target="../embeddings/oleObject20.bin"/><Relationship Id="rId7" Type="http://schemas.openxmlformats.org/officeDocument/2006/relationships/oleObject" Target="../embeddings/oleObject19.bin"/><Relationship Id="rId6" Type="http://schemas.openxmlformats.org/officeDocument/2006/relationships/oleObject" Target="../embeddings/oleObject18.bin"/><Relationship Id="rId5" Type="http://schemas.openxmlformats.org/officeDocument/2006/relationships/image" Target="../media/image6.emf"/><Relationship Id="rId4" Type="http://schemas.openxmlformats.org/officeDocument/2006/relationships/oleObject" Target="../embeddings/oleObject17.bin"/><Relationship Id="rId3" Type="http://schemas.openxmlformats.org/officeDocument/2006/relationships/image" Target="../media/image13.emf"/><Relationship Id="rId2" Type="http://schemas.openxmlformats.org/officeDocument/2006/relationships/oleObject" Target="../embeddings/oleObject16.bin"/><Relationship Id="rId11" Type="http://schemas.openxmlformats.org/officeDocument/2006/relationships/vmlDrawing" Target="../drawings/vmlDrawing6.vml"/><Relationship Id="rId10" Type="http://schemas.openxmlformats.org/officeDocument/2006/relationships/slideLayout" Target="../slideLayouts/slideLayout6.xml"/><Relationship Id="rId1"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8.xml"/><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oleObject" Target="../embeddings/oleObject24.bin"/><Relationship Id="rId7" Type="http://schemas.openxmlformats.org/officeDocument/2006/relationships/image" Target="../media/image5.emf"/><Relationship Id="rId6" Type="http://schemas.openxmlformats.org/officeDocument/2006/relationships/oleObject" Target="../embeddings/oleObject23.bin"/><Relationship Id="rId5" Type="http://schemas.openxmlformats.org/officeDocument/2006/relationships/image" Target="../media/image4.emf"/><Relationship Id="rId4" Type="http://schemas.openxmlformats.org/officeDocument/2006/relationships/oleObject" Target="../embeddings/oleObject22.bin"/><Relationship Id="rId3" Type="http://schemas.openxmlformats.org/officeDocument/2006/relationships/image" Target="../media/image13.emf"/><Relationship Id="rId2" Type="http://schemas.openxmlformats.org/officeDocument/2006/relationships/oleObject" Target="../embeddings/oleObject21.bin"/><Relationship Id="rId11" Type="http://schemas.openxmlformats.org/officeDocument/2006/relationships/vmlDrawing" Target="../drawings/vmlDrawing7.vml"/><Relationship Id="rId10" Type="http://schemas.openxmlformats.org/officeDocument/2006/relationships/slideLayout" Target="../slideLayouts/slideLayout7.xml"/><Relationship Id="rId1"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80.xml"/><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8" Type="http://schemas.openxmlformats.org/officeDocument/2006/relationships/vmlDrawing" Target="../drawings/vmlDrawing8.vml"/><Relationship Id="rId7" Type="http://schemas.openxmlformats.org/officeDocument/2006/relationships/slideLayout" Target="../slideLayouts/slideLayout6.xml"/><Relationship Id="rId6" Type="http://schemas.openxmlformats.org/officeDocument/2006/relationships/tags" Target="../tags/tag81.xml"/><Relationship Id="rId5" Type="http://schemas.openxmlformats.org/officeDocument/2006/relationships/image" Target="../media/image15.emf"/><Relationship Id="rId4" Type="http://schemas.openxmlformats.org/officeDocument/2006/relationships/oleObject" Target="../embeddings/oleObject26.bin"/><Relationship Id="rId3" Type="http://schemas.openxmlformats.org/officeDocument/2006/relationships/image" Target="../media/image14.emf"/><Relationship Id="rId2" Type="http://schemas.openxmlformats.org/officeDocument/2006/relationships/oleObject" Target="../embeddings/oleObject25.bin"/><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4.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2.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5.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9" Type="http://schemas.openxmlformats.org/officeDocument/2006/relationships/tags" Target="../tags/tag66.xml"/><Relationship Id="rId8" Type="http://schemas.openxmlformats.org/officeDocument/2006/relationships/oleObject" Target="../embeddings/oleObject4.bin"/><Relationship Id="rId7" Type="http://schemas.openxmlformats.org/officeDocument/2006/relationships/image" Target="../media/image5.emf"/><Relationship Id="rId6" Type="http://schemas.openxmlformats.org/officeDocument/2006/relationships/oleObject" Target="../embeddings/oleObject3.bin"/><Relationship Id="rId5" Type="http://schemas.openxmlformats.org/officeDocument/2006/relationships/image" Target="../media/image4.emf"/><Relationship Id="rId4" Type="http://schemas.openxmlformats.org/officeDocument/2006/relationships/oleObject" Target="../embeddings/oleObject2.bin"/><Relationship Id="rId3" Type="http://schemas.openxmlformats.org/officeDocument/2006/relationships/image" Target="../media/image3.emf"/><Relationship Id="rId2" Type="http://schemas.openxmlformats.org/officeDocument/2006/relationships/oleObject" Target="../embeddings/oleObject1.bin"/><Relationship Id="rId11" Type="http://schemas.openxmlformats.org/officeDocument/2006/relationships/vmlDrawing" Target="../drawings/vmlDrawing1.vml"/><Relationship Id="rId10" Type="http://schemas.openxmlformats.org/officeDocument/2006/relationships/slideLayout" Target="../slideLayouts/slideLayout7.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7.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6.xml"/><Relationship Id="rId8" Type="http://schemas.openxmlformats.org/officeDocument/2006/relationships/tags" Target="../tags/tag68.xml"/><Relationship Id="rId7" Type="http://schemas.openxmlformats.org/officeDocument/2006/relationships/oleObject" Target="../embeddings/oleObject8.bin"/><Relationship Id="rId6" Type="http://schemas.openxmlformats.org/officeDocument/2006/relationships/oleObject" Target="../embeddings/oleObject7.bin"/><Relationship Id="rId5" Type="http://schemas.openxmlformats.org/officeDocument/2006/relationships/image" Target="../media/image7.emf"/><Relationship Id="rId4" Type="http://schemas.openxmlformats.org/officeDocument/2006/relationships/oleObject" Target="../embeddings/oleObject6.bin"/><Relationship Id="rId3" Type="http://schemas.openxmlformats.org/officeDocument/2006/relationships/image" Target="../media/image6.emf"/><Relationship Id="rId2" Type="http://schemas.openxmlformats.org/officeDocument/2006/relationships/oleObject" Target="../embeddings/oleObject5.bin"/><Relationship Id="rId10" Type="http://schemas.openxmlformats.org/officeDocument/2006/relationships/vmlDrawing" Target="../drawings/vmlDrawing2.vml"/><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9.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tags" Target="../tags/tag70.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1.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7" name="标题 6"/>
          <p:cNvSpPr>
            <a:spLocks noGrp="1"/>
          </p:cNvSpPr>
          <p:nvPr>
            <p:ph type="ctrTitle"/>
          </p:nvPr>
        </p:nvSpPr>
        <p:spPr>
          <a:xfrm>
            <a:off x="1478280" y="821690"/>
            <a:ext cx="9799320" cy="2570480"/>
          </a:xfrm>
        </p:spPr>
        <p:txBody>
          <a:bodyPr/>
          <a:p>
            <a:r>
              <a:rPr lang="zh-CN" altLang="en-US" sz="4800">
                <a:solidFill>
                  <a:srgbClr val="5D3621"/>
                </a:solidFill>
                <a:latin typeface="汉仪乐喵体简" panose="00020600040101010101" charset="-122"/>
                <a:ea typeface="汉仪乐喵体简" panose="00020600040101010101" charset="-122"/>
                <a:cs typeface="汉仪乐喵体简" panose="00020600040101010101" charset="-122"/>
              </a:rPr>
              <a:t>秋日主题教育教学通用</a:t>
            </a:r>
            <a:r>
              <a:rPr lang="en-US" altLang="zh-CN" sz="4800">
                <a:solidFill>
                  <a:srgbClr val="5D3621"/>
                </a:solidFill>
                <a:latin typeface="汉仪乐喵体简" panose="00020600040101010101" charset="-122"/>
                <a:ea typeface="汉仪乐喵体简" panose="00020600040101010101" charset="-122"/>
                <a:cs typeface="汉仪乐喵体简" panose="00020600040101010101" charset="-122"/>
              </a:rPr>
              <a:t>PPT</a:t>
            </a:r>
            <a:r>
              <a:rPr lang="zh-CN" altLang="en-US" sz="4800">
                <a:solidFill>
                  <a:srgbClr val="5D3621"/>
                </a:solidFill>
                <a:latin typeface="汉仪乐喵体简" panose="00020600040101010101" charset="-122"/>
                <a:ea typeface="汉仪乐喵体简" panose="00020600040101010101" charset="-122"/>
                <a:cs typeface="汉仪乐喵体简" panose="00020600040101010101" charset="-122"/>
              </a:rPr>
              <a:t>模板</a:t>
            </a:r>
            <a:endParaRPr lang="zh-CN" altLang="en-US" sz="4800">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sp>
        <p:nvSpPr>
          <p:cNvPr id="11" name="文本框 6"/>
          <p:cNvSpPr txBox="1"/>
          <p:nvPr/>
        </p:nvSpPr>
        <p:spPr>
          <a:xfrm>
            <a:off x="3369945" y="3898900"/>
            <a:ext cx="301307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a:solidFill>
                  <a:srgbClr val="5D3621"/>
                </a:solidFill>
                <a:latin typeface="汉仪乐喵体简" panose="00020600040101010101" charset="-122"/>
                <a:ea typeface="汉仪乐喵体简" panose="00020600040101010101" charset="-122"/>
                <a:cs typeface="汉仪乐喵体简" panose="00020600040101010101" charset="-122"/>
              </a:rPr>
              <a:t>主讲老师：</a:t>
            </a:r>
            <a:r>
              <a:rPr lang="en-US" altLang="zh-CN" sz="2400">
                <a:solidFill>
                  <a:srgbClr val="5D3621"/>
                </a:solidFill>
                <a:latin typeface="汉仪乐喵体简" panose="00020600040101010101" charset="-122"/>
                <a:ea typeface="汉仪乐喵体简" panose="00020600040101010101" charset="-122"/>
                <a:cs typeface="汉仪乐喵体简" panose="00020600040101010101" charset="-122"/>
              </a:rPr>
              <a:t>XXX</a:t>
            </a:r>
            <a:endParaRPr lang="en-US" altLang="zh-CN" sz="2400" dirty="0">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sp>
        <p:nvSpPr>
          <p:cNvPr id="12" name="文本框 7"/>
          <p:cNvSpPr txBox="1"/>
          <p:nvPr/>
        </p:nvSpPr>
        <p:spPr>
          <a:xfrm>
            <a:off x="6096000" y="3898900"/>
            <a:ext cx="3319780"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a:solidFill>
                  <a:srgbClr val="5D3621"/>
                </a:solidFill>
                <a:latin typeface="汉仪乐喵体简" panose="00020600040101010101" charset="-122"/>
                <a:ea typeface="汉仪乐喵体简" panose="00020600040101010101" charset="-122"/>
                <a:cs typeface="汉仪乐喵体简" panose="00020600040101010101" charset="-122"/>
              </a:rPr>
              <a:t>班级：五年级一班</a:t>
            </a:r>
            <a:endParaRPr lang="zh-CN" altLang="en-US" sz="2400" dirty="0">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标题 1"/>
          <p:cNvSpPr>
            <a:spLocks noGrp="1"/>
          </p:cNvSpPr>
          <p:nvPr>
            <p:ph type="title"/>
          </p:nvPr>
        </p:nvSpPr>
        <p:spPr/>
        <p:txBody>
          <a:bodyPr/>
          <a:p>
            <a:r>
              <a:rPr lang="zh-CN" altLang="en-US">
                <a:solidFill>
                  <a:srgbClr val="5D3621"/>
                </a:solidFill>
              </a:rPr>
              <a:t>定义：请输入您的内容</a:t>
            </a:r>
            <a:r>
              <a:rPr lang="en-US" altLang="zh-CN">
                <a:solidFill>
                  <a:srgbClr val="5D3621"/>
                </a:solidFill>
              </a:rPr>
              <a:t>……</a:t>
            </a:r>
            <a:endParaRPr lang="en-US" altLang="zh-CN">
              <a:solidFill>
                <a:srgbClr val="5D3621"/>
              </a:solidFill>
            </a:endParaRPr>
          </a:p>
        </p:txBody>
      </p:sp>
      <p:grpSp>
        <p:nvGrpSpPr>
          <p:cNvPr id="6" name="组合 5"/>
          <p:cNvGrpSpPr/>
          <p:nvPr/>
        </p:nvGrpSpPr>
        <p:grpSpPr>
          <a:xfrm rot="0">
            <a:off x="894080" y="1736725"/>
            <a:ext cx="3097530" cy="1216025"/>
            <a:chOff x="658" y="2268"/>
            <a:chExt cx="4878" cy="1915"/>
          </a:xfrm>
        </p:grpSpPr>
        <p:graphicFrame>
          <p:nvGraphicFramePr>
            <p:cNvPr id="3" name="对象 2"/>
            <p:cNvGraphicFramePr>
              <a:graphicFrameLocks noChangeAspect="1"/>
            </p:cNvGraphicFramePr>
            <p:nvPr/>
          </p:nvGraphicFramePr>
          <p:xfrm>
            <a:off x="658" y="2268"/>
            <a:ext cx="4878" cy="1915"/>
          </p:xfrm>
          <a:graphic>
            <a:graphicData uri="http://schemas.openxmlformats.org/presentationml/2006/ole">
              <mc:AlternateContent xmlns:mc="http://schemas.openxmlformats.org/markup-compatibility/2006">
                <mc:Choice xmlns:v="urn:schemas-microsoft-com:vml" Requires="v">
                  <p:oleObj spid="_x0000_s4" name="" r:id="rId2" imgW="4572000" imgH="1835150" progId="Photoshop.Image.18">
                    <p:embed/>
                  </p:oleObj>
                </mc:Choice>
                <mc:Fallback>
                  <p:oleObj name="" r:id="rId2" imgW="4572000" imgH="1835150" progId="Photoshop.Image.18">
                    <p:embed/>
                    <p:pic>
                      <p:nvPicPr>
                        <p:cNvPr id="0" name="图片 3"/>
                        <p:cNvPicPr/>
                        <p:nvPr/>
                      </p:nvPicPr>
                      <p:blipFill>
                        <a:blip r:embed="rId3"/>
                        <a:stretch>
                          <a:fillRect/>
                        </a:stretch>
                      </p:blipFill>
                      <p:spPr>
                        <a:xfrm>
                          <a:off x="658" y="2268"/>
                          <a:ext cx="4878" cy="1915"/>
                        </a:xfrm>
                        <a:prstGeom prst="rect">
                          <a:avLst/>
                        </a:prstGeom>
                      </p:spPr>
                    </p:pic>
                  </p:oleObj>
                </mc:Fallback>
              </mc:AlternateContent>
            </a:graphicData>
          </a:graphic>
        </p:graphicFrame>
        <p:sp>
          <p:nvSpPr>
            <p:cNvPr id="5" name="文本框 4"/>
            <p:cNvSpPr txBox="1"/>
            <p:nvPr/>
          </p:nvSpPr>
          <p:spPr>
            <a:xfrm>
              <a:off x="1447" y="3127"/>
              <a:ext cx="3300" cy="822"/>
            </a:xfrm>
            <a:prstGeom prst="rect">
              <a:avLst/>
            </a:prstGeom>
            <a:noFill/>
          </p:spPr>
          <p:txBody>
            <a:bodyPr wrap="square" rtlCol="0">
              <a:spAutoFit/>
            </a:bodyPr>
            <a:p>
              <a:pPr algn="ctr"/>
              <a:r>
                <a:rPr lang="zh-CN" altLang="en-US" sz="2800" b="1">
                  <a:solidFill>
                    <a:srgbClr val="5D3621"/>
                  </a:solidFill>
                  <a:latin typeface="汉仪乐喵体简" panose="00020600040101010101" charset="-122"/>
                  <a:ea typeface="汉仪乐喵体简" panose="00020600040101010101" charset="-122"/>
                  <a:cs typeface="汉仪乐喵体简" panose="00020600040101010101" charset="-122"/>
                </a:rPr>
                <a:t>举个例子</a:t>
              </a:r>
              <a:endParaRPr lang="zh-CN" altLang="en-US" sz="2800" b="1">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grpSp>
      <p:sp>
        <p:nvSpPr>
          <p:cNvPr id="57" name="矩形 56" descr="#clear#"/>
          <p:cNvSpPr/>
          <p:nvPr/>
        </p:nvSpPr>
        <p:spPr>
          <a:xfrm>
            <a:off x="4567555" y="1933575"/>
            <a:ext cx="6701155"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rPr>
              <a:t>请输入文本请输入文本请输入文本请输入文本请输入文本请输入文本请输入文本请输入文本请输入文本请输入文本</a:t>
            </a: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请输入文本请输入文本请输入文本请输入文本请输入文本</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graphicFrame>
        <p:nvGraphicFramePr>
          <p:cNvPr id="17" name="对象 16"/>
          <p:cNvGraphicFramePr>
            <a:graphicFrameLocks noChangeAspect="1"/>
          </p:cNvGraphicFramePr>
          <p:nvPr/>
        </p:nvGraphicFramePr>
        <p:xfrm>
          <a:off x="894080" y="3714115"/>
          <a:ext cx="3143250" cy="1216660"/>
        </p:xfrm>
        <a:graphic>
          <a:graphicData uri="http://schemas.openxmlformats.org/presentationml/2006/ole">
            <mc:AlternateContent xmlns:mc="http://schemas.openxmlformats.org/markup-compatibility/2006">
              <mc:Choice xmlns:v="urn:schemas-microsoft-com:vml" Requires="v">
                <p:oleObj spid="_x0000_s18" name="" r:id="rId4" imgW="4572000" imgH="1835150" progId="Photoshop.Image.18">
                  <p:embed/>
                </p:oleObj>
              </mc:Choice>
              <mc:Fallback>
                <p:oleObj name="" r:id="rId4" imgW="4572000" imgH="1835150" progId="Photoshop.Image.18">
                  <p:embed/>
                  <p:pic>
                    <p:nvPicPr>
                      <p:cNvPr id="0" name="图片 17"/>
                      <p:cNvPicPr/>
                      <p:nvPr/>
                    </p:nvPicPr>
                    <p:blipFill>
                      <a:blip r:embed="rId5"/>
                      <a:stretch>
                        <a:fillRect/>
                      </a:stretch>
                    </p:blipFill>
                    <p:spPr>
                      <a:xfrm>
                        <a:off x="894080" y="3714115"/>
                        <a:ext cx="3143250" cy="1216660"/>
                      </a:xfrm>
                      <a:prstGeom prst="rect">
                        <a:avLst/>
                      </a:prstGeom>
                    </p:spPr>
                  </p:pic>
                </p:oleObj>
              </mc:Fallback>
            </mc:AlternateContent>
          </a:graphicData>
        </a:graphic>
      </p:graphicFrame>
      <p:sp>
        <p:nvSpPr>
          <p:cNvPr id="19" name="文本框 18"/>
          <p:cNvSpPr txBox="1"/>
          <p:nvPr/>
        </p:nvSpPr>
        <p:spPr>
          <a:xfrm>
            <a:off x="1283970" y="4237990"/>
            <a:ext cx="2095500" cy="521970"/>
          </a:xfrm>
          <a:prstGeom prst="rect">
            <a:avLst/>
          </a:prstGeom>
          <a:noFill/>
        </p:spPr>
        <p:txBody>
          <a:bodyPr wrap="square" rtlCol="0">
            <a:spAutoFit/>
          </a:bodyPr>
          <a:p>
            <a:pPr algn="ctr"/>
            <a:r>
              <a:rPr lang="zh-CN" altLang="en-US" sz="2800" b="1">
                <a:solidFill>
                  <a:schemeClr val="bg1"/>
                </a:solidFill>
                <a:latin typeface="汉仪乐喵体简" panose="00020600040101010101" charset="-122"/>
                <a:ea typeface="汉仪乐喵体简" panose="00020600040101010101" charset="-122"/>
                <a:cs typeface="汉仪乐喵体简" panose="00020600040101010101" charset="-122"/>
              </a:rPr>
              <a:t>牛刀小试</a:t>
            </a:r>
            <a:endParaRPr lang="zh-CN" altLang="en-US" sz="2800" b="1">
              <a:solidFill>
                <a:schemeClr val="bg1"/>
              </a:solidFill>
              <a:latin typeface="汉仪乐喵体简" panose="00020600040101010101" charset="-122"/>
              <a:ea typeface="汉仪乐喵体简" panose="00020600040101010101" charset="-122"/>
              <a:cs typeface="汉仪乐喵体简" panose="00020600040101010101" charset="-122"/>
            </a:endParaRPr>
          </a:p>
        </p:txBody>
      </p:sp>
      <p:sp>
        <p:nvSpPr>
          <p:cNvPr id="20" name="矩形 19" descr="#clear#"/>
          <p:cNvSpPr/>
          <p:nvPr/>
        </p:nvSpPr>
        <p:spPr>
          <a:xfrm>
            <a:off x="4567555" y="4041775"/>
            <a:ext cx="6701155"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rPr>
              <a:t>请输入文本请输入文本请输入文本请输入文本请输入文本请输入文本请输入文本请输入文本请输入文本请输入文本</a:t>
            </a: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请输入文本请输入文本请输入文本请输入文本请输入文本</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5" name="标题 4"/>
          <p:cNvSpPr>
            <a:spLocks noGrp="1"/>
          </p:cNvSpPr>
          <p:nvPr>
            <p:ph type="title"/>
          </p:nvPr>
        </p:nvSpPr>
        <p:spPr/>
        <p:txBody>
          <a:bodyPr/>
          <a:p>
            <a:r>
              <a:rPr lang="zh-CN" altLang="en-US">
                <a:solidFill>
                  <a:srgbClr val="5D3621"/>
                </a:solidFill>
              </a:rPr>
              <a:t>题海冲浪</a:t>
            </a:r>
            <a:endParaRPr lang="zh-CN" altLang="en-US">
              <a:solidFill>
                <a:srgbClr val="5D3621"/>
              </a:solidFill>
            </a:endParaRPr>
          </a:p>
        </p:txBody>
      </p:sp>
      <p:grpSp>
        <p:nvGrpSpPr>
          <p:cNvPr id="39" name="组合 38"/>
          <p:cNvGrpSpPr/>
          <p:nvPr/>
        </p:nvGrpSpPr>
        <p:grpSpPr>
          <a:xfrm>
            <a:off x="596265" y="1477010"/>
            <a:ext cx="11284585" cy="4608195"/>
            <a:chOff x="744" y="2326"/>
            <a:chExt cx="17771" cy="7257"/>
          </a:xfrm>
        </p:grpSpPr>
        <p:grpSp>
          <p:nvGrpSpPr>
            <p:cNvPr id="21" name="组合 20"/>
            <p:cNvGrpSpPr/>
            <p:nvPr/>
          </p:nvGrpSpPr>
          <p:grpSpPr>
            <a:xfrm rot="0">
              <a:off x="745" y="2669"/>
              <a:ext cx="1950" cy="2038"/>
              <a:chOff x="982" y="3380"/>
              <a:chExt cx="2578" cy="3089"/>
            </a:xfrm>
          </p:grpSpPr>
          <p:graphicFrame>
            <p:nvGraphicFramePr>
              <p:cNvPr id="6" name="对象 5"/>
              <p:cNvGraphicFramePr>
                <a:graphicFrameLocks noChangeAspect="1"/>
              </p:cNvGraphicFramePr>
              <p:nvPr/>
            </p:nvGraphicFramePr>
            <p:xfrm>
              <a:off x="982" y="3380"/>
              <a:ext cx="2578" cy="3089"/>
            </p:xfrm>
            <a:graphic>
              <a:graphicData uri="http://schemas.openxmlformats.org/presentationml/2006/ole">
                <mc:AlternateContent xmlns:mc="http://schemas.openxmlformats.org/markup-compatibility/2006">
                  <mc:Choice xmlns:v="urn:schemas-microsoft-com:vml" Requires="v">
                    <p:oleObj spid="_x0000_s7" name="" r:id="rId2" imgW="1835150" imgH="1835150" progId="Photoshop.Image.18">
                      <p:embed/>
                    </p:oleObj>
                  </mc:Choice>
                  <mc:Fallback>
                    <p:oleObj name="" r:id="rId2" imgW="1835150" imgH="1835150" progId="Photoshop.Image.18">
                      <p:embed/>
                      <p:pic>
                        <p:nvPicPr>
                          <p:cNvPr id="0" name="图片 3"/>
                          <p:cNvPicPr/>
                          <p:nvPr/>
                        </p:nvPicPr>
                        <p:blipFill>
                          <a:blip r:embed="rId3"/>
                          <a:stretch>
                            <a:fillRect/>
                          </a:stretch>
                        </p:blipFill>
                        <p:spPr>
                          <a:xfrm>
                            <a:off x="982" y="3380"/>
                            <a:ext cx="2578" cy="3089"/>
                          </a:xfrm>
                          <a:prstGeom prst="rect">
                            <a:avLst/>
                          </a:prstGeom>
                        </p:spPr>
                      </p:pic>
                    </p:oleObj>
                  </mc:Fallback>
                </mc:AlternateContent>
              </a:graphicData>
            </a:graphic>
          </p:graphicFrame>
          <p:sp>
            <p:nvSpPr>
              <p:cNvPr id="8" name="文本框 7"/>
              <p:cNvSpPr txBox="1"/>
              <p:nvPr/>
            </p:nvSpPr>
            <p:spPr>
              <a:xfrm>
                <a:off x="1303" y="4200"/>
                <a:ext cx="1935" cy="1834"/>
              </a:xfrm>
              <a:prstGeom prst="rect">
                <a:avLst/>
              </a:prstGeom>
              <a:noFill/>
            </p:spPr>
            <p:txBody>
              <a:bodyPr wrap="square" rtlCol="0">
                <a:spAutoFit/>
              </a:bodyPr>
              <a:p>
                <a:pPr algn="ctr"/>
                <a:r>
                  <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rPr>
                  <a:t>1</a:t>
                </a:r>
                <a:endPar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grpSp>
        <p:grpSp>
          <p:nvGrpSpPr>
            <p:cNvPr id="14" name="组合 13"/>
            <p:cNvGrpSpPr/>
            <p:nvPr/>
          </p:nvGrpSpPr>
          <p:grpSpPr>
            <a:xfrm rot="0">
              <a:off x="744" y="6948"/>
              <a:ext cx="1950" cy="2038"/>
              <a:chOff x="982" y="3380"/>
              <a:chExt cx="2578" cy="3089"/>
            </a:xfrm>
          </p:grpSpPr>
          <p:graphicFrame>
            <p:nvGraphicFramePr>
              <p:cNvPr id="15" name="对象 14"/>
              <p:cNvGraphicFramePr>
                <a:graphicFrameLocks noChangeAspect="1"/>
              </p:cNvGraphicFramePr>
              <p:nvPr/>
            </p:nvGraphicFramePr>
            <p:xfrm>
              <a:off x="982" y="3380"/>
              <a:ext cx="2578" cy="3089"/>
            </p:xfrm>
            <a:graphic>
              <a:graphicData uri="http://schemas.openxmlformats.org/presentationml/2006/ole">
                <mc:AlternateContent xmlns:mc="http://schemas.openxmlformats.org/markup-compatibility/2006">
                  <mc:Choice xmlns:v="urn:schemas-microsoft-com:vml" Requires="v">
                    <p:oleObj spid="_x0000_s16" name="" r:id="rId4" imgW="1835150" imgH="1835150" progId="Photoshop.Image.18">
                      <p:embed/>
                    </p:oleObj>
                  </mc:Choice>
                  <mc:Fallback>
                    <p:oleObj name="" r:id="rId4" imgW="1835150" imgH="1835150" progId="Photoshop.Image.18">
                      <p:embed/>
                      <p:pic>
                        <p:nvPicPr>
                          <p:cNvPr id="0" name="图片 3"/>
                          <p:cNvPicPr/>
                          <p:nvPr/>
                        </p:nvPicPr>
                        <p:blipFill>
                          <a:blip r:embed="rId3"/>
                          <a:stretch>
                            <a:fillRect/>
                          </a:stretch>
                        </p:blipFill>
                        <p:spPr>
                          <a:xfrm>
                            <a:off x="982" y="3380"/>
                            <a:ext cx="2578" cy="3089"/>
                          </a:xfrm>
                          <a:prstGeom prst="rect">
                            <a:avLst/>
                          </a:prstGeom>
                        </p:spPr>
                      </p:pic>
                    </p:oleObj>
                  </mc:Fallback>
                </mc:AlternateContent>
              </a:graphicData>
            </a:graphic>
          </p:graphicFrame>
          <p:sp>
            <p:nvSpPr>
              <p:cNvPr id="17" name="文本框 16"/>
              <p:cNvSpPr txBox="1"/>
              <p:nvPr/>
            </p:nvSpPr>
            <p:spPr>
              <a:xfrm>
                <a:off x="1303" y="4200"/>
                <a:ext cx="1935" cy="1834"/>
              </a:xfrm>
              <a:prstGeom prst="rect">
                <a:avLst/>
              </a:prstGeom>
              <a:noFill/>
            </p:spPr>
            <p:txBody>
              <a:bodyPr wrap="square" rtlCol="0">
                <a:spAutoFit/>
              </a:bodyPr>
              <a:p>
                <a:pPr algn="ctr"/>
                <a:r>
                  <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rPr>
                  <a:t>3</a:t>
                </a:r>
                <a:endPar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grpSp>
        <p:sp>
          <p:nvSpPr>
            <p:cNvPr id="57" name="矩形 56" descr="#clear#"/>
            <p:cNvSpPr/>
            <p:nvPr/>
          </p:nvSpPr>
          <p:spPr>
            <a:xfrm>
              <a:off x="2926" y="2326"/>
              <a:ext cx="6589" cy="29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rPr>
                <a:t>请输入文本请输入文本请输入文本请输入文本请输入文本请输入文本请输入文本请输入文本请输入文本</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sp>
          <p:nvSpPr>
            <p:cNvPr id="27" name="矩形 26" descr="#clear#"/>
            <p:cNvSpPr/>
            <p:nvPr/>
          </p:nvSpPr>
          <p:spPr>
            <a:xfrm>
              <a:off x="11925" y="2408"/>
              <a:ext cx="6589" cy="29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rPr>
                <a:t>请输入文本请输入文本请输入文本请输入文本请输入文本请输入文本请输入文本请输入文本请输入文本</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sp>
          <p:nvSpPr>
            <p:cNvPr id="28" name="矩形 27" descr="#clear#"/>
            <p:cNvSpPr/>
            <p:nvPr/>
          </p:nvSpPr>
          <p:spPr>
            <a:xfrm>
              <a:off x="2925" y="6605"/>
              <a:ext cx="6589" cy="29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rPr>
                <a:t>请输入文本请输入文本请输入文本请输入文本请输入文本请输入文本请输入文本请输入文本请输入文本</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sp>
          <p:nvSpPr>
            <p:cNvPr id="29" name="矩形 28" descr="#clear#"/>
            <p:cNvSpPr/>
            <p:nvPr/>
          </p:nvSpPr>
          <p:spPr>
            <a:xfrm>
              <a:off x="11927" y="6605"/>
              <a:ext cx="6589" cy="29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rPr>
                <a:t>请输入文本请输入文本请输入文本请输入文本请输入文本请输入文本请输入文本请输入文本请输入文本</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grpSp>
          <p:nvGrpSpPr>
            <p:cNvPr id="31" name="组合 30"/>
            <p:cNvGrpSpPr/>
            <p:nvPr/>
          </p:nvGrpSpPr>
          <p:grpSpPr>
            <a:xfrm rot="0">
              <a:off x="9745" y="2669"/>
              <a:ext cx="1950" cy="2038"/>
              <a:chOff x="982" y="3380"/>
              <a:chExt cx="2578" cy="3089"/>
            </a:xfrm>
          </p:grpSpPr>
          <p:graphicFrame>
            <p:nvGraphicFramePr>
              <p:cNvPr id="32" name="对象 31"/>
              <p:cNvGraphicFramePr>
                <a:graphicFrameLocks noChangeAspect="1"/>
              </p:cNvGraphicFramePr>
              <p:nvPr/>
            </p:nvGraphicFramePr>
            <p:xfrm>
              <a:off x="982" y="3380"/>
              <a:ext cx="2578" cy="3089"/>
            </p:xfrm>
            <a:graphic>
              <a:graphicData uri="http://schemas.openxmlformats.org/presentationml/2006/ole">
                <mc:AlternateContent xmlns:mc="http://schemas.openxmlformats.org/markup-compatibility/2006">
                  <mc:Choice xmlns:v="urn:schemas-microsoft-com:vml" Requires="v">
                    <p:oleObj spid="_x0000_s33" name="" r:id="rId5" imgW="1835150" imgH="1835150" progId="Photoshop.Image.18">
                      <p:embed/>
                    </p:oleObj>
                  </mc:Choice>
                  <mc:Fallback>
                    <p:oleObj name="" r:id="rId5" imgW="1835150" imgH="1835150" progId="Photoshop.Image.18">
                      <p:embed/>
                      <p:pic>
                        <p:nvPicPr>
                          <p:cNvPr id="0" name="图片 3"/>
                          <p:cNvPicPr/>
                          <p:nvPr/>
                        </p:nvPicPr>
                        <p:blipFill>
                          <a:blip r:embed="rId3"/>
                          <a:stretch>
                            <a:fillRect/>
                          </a:stretch>
                        </p:blipFill>
                        <p:spPr>
                          <a:xfrm>
                            <a:off x="982" y="3380"/>
                            <a:ext cx="2578" cy="3089"/>
                          </a:xfrm>
                          <a:prstGeom prst="rect">
                            <a:avLst/>
                          </a:prstGeom>
                        </p:spPr>
                      </p:pic>
                    </p:oleObj>
                  </mc:Fallback>
                </mc:AlternateContent>
              </a:graphicData>
            </a:graphic>
          </p:graphicFrame>
          <p:sp>
            <p:nvSpPr>
              <p:cNvPr id="34" name="文本框 33"/>
              <p:cNvSpPr txBox="1"/>
              <p:nvPr/>
            </p:nvSpPr>
            <p:spPr>
              <a:xfrm>
                <a:off x="1303" y="4200"/>
                <a:ext cx="1935" cy="1834"/>
              </a:xfrm>
              <a:prstGeom prst="rect">
                <a:avLst/>
              </a:prstGeom>
              <a:noFill/>
            </p:spPr>
            <p:txBody>
              <a:bodyPr wrap="square" rtlCol="0">
                <a:spAutoFit/>
              </a:bodyPr>
              <a:p>
                <a:pPr algn="ctr"/>
                <a:r>
                  <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rPr>
                  <a:t>2</a:t>
                </a:r>
                <a:endPar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grpSp>
        <p:grpSp>
          <p:nvGrpSpPr>
            <p:cNvPr id="35" name="组合 34"/>
            <p:cNvGrpSpPr/>
            <p:nvPr/>
          </p:nvGrpSpPr>
          <p:grpSpPr>
            <a:xfrm rot="0">
              <a:off x="9746" y="6948"/>
              <a:ext cx="1950" cy="2038"/>
              <a:chOff x="982" y="3380"/>
              <a:chExt cx="2578" cy="3089"/>
            </a:xfrm>
          </p:grpSpPr>
          <p:graphicFrame>
            <p:nvGraphicFramePr>
              <p:cNvPr id="36" name="对象 35"/>
              <p:cNvGraphicFramePr>
                <a:graphicFrameLocks noChangeAspect="1"/>
              </p:cNvGraphicFramePr>
              <p:nvPr/>
            </p:nvGraphicFramePr>
            <p:xfrm>
              <a:off x="982" y="3380"/>
              <a:ext cx="2578" cy="3089"/>
            </p:xfrm>
            <a:graphic>
              <a:graphicData uri="http://schemas.openxmlformats.org/presentationml/2006/ole">
                <mc:AlternateContent xmlns:mc="http://schemas.openxmlformats.org/markup-compatibility/2006">
                  <mc:Choice xmlns:v="urn:schemas-microsoft-com:vml" Requires="v">
                    <p:oleObj spid="_x0000_s37" name="" r:id="rId6" imgW="1835150" imgH="1835150" progId="Photoshop.Image.18">
                      <p:embed/>
                    </p:oleObj>
                  </mc:Choice>
                  <mc:Fallback>
                    <p:oleObj name="" r:id="rId6" imgW="1835150" imgH="1835150" progId="Photoshop.Image.18">
                      <p:embed/>
                      <p:pic>
                        <p:nvPicPr>
                          <p:cNvPr id="0" name="图片 3"/>
                          <p:cNvPicPr/>
                          <p:nvPr/>
                        </p:nvPicPr>
                        <p:blipFill>
                          <a:blip r:embed="rId3"/>
                          <a:stretch>
                            <a:fillRect/>
                          </a:stretch>
                        </p:blipFill>
                        <p:spPr>
                          <a:xfrm>
                            <a:off x="982" y="3380"/>
                            <a:ext cx="2578" cy="3089"/>
                          </a:xfrm>
                          <a:prstGeom prst="rect">
                            <a:avLst/>
                          </a:prstGeom>
                        </p:spPr>
                      </p:pic>
                    </p:oleObj>
                  </mc:Fallback>
                </mc:AlternateContent>
              </a:graphicData>
            </a:graphic>
          </p:graphicFrame>
          <p:sp>
            <p:nvSpPr>
              <p:cNvPr id="38" name="文本框 37"/>
              <p:cNvSpPr txBox="1"/>
              <p:nvPr/>
            </p:nvSpPr>
            <p:spPr>
              <a:xfrm>
                <a:off x="1303" y="4200"/>
                <a:ext cx="1935" cy="1834"/>
              </a:xfrm>
              <a:prstGeom prst="rect">
                <a:avLst/>
              </a:prstGeom>
              <a:noFill/>
            </p:spPr>
            <p:txBody>
              <a:bodyPr wrap="square" rtlCol="0">
                <a:spAutoFit/>
              </a:bodyPr>
              <a:p>
                <a:pPr algn="ctr"/>
                <a:r>
                  <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rPr>
                  <a:t>4</a:t>
                </a:r>
                <a:endPar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grpSp>
      </p:grpSp>
    </p:spTree>
    <p:custDataLst>
      <p:tags r:id="rId7"/>
    </p:custDataLst>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6" name="矩形 25"/>
          <p:cNvSpPr/>
          <p:nvPr/>
        </p:nvSpPr>
        <p:spPr>
          <a:xfrm>
            <a:off x="4409440" y="2496185"/>
            <a:ext cx="3372485" cy="1014730"/>
          </a:xfrm>
          <a:prstGeom prst="rect">
            <a:avLst/>
          </a:prstGeom>
        </p:spPr>
        <p:txBody>
          <a:bodyPr wrap="none">
            <a:spAutoFit/>
          </a:bodyPr>
          <a:p>
            <a:pPr algn="l">
              <a:lnSpc>
                <a:spcPct val="150000"/>
              </a:lnSpc>
            </a:pPr>
            <a:r>
              <a:rPr lang="en-US" altLang="zh-CN" sz="4000" b="1" dirty="0">
                <a:solidFill>
                  <a:srgbClr val="EA8776"/>
                </a:solidFill>
                <a:latin typeface="汉仪乐喵体简" panose="00020600040101010101" charset="-122"/>
                <a:ea typeface="汉仪乐喵体简" panose="00020600040101010101" charset="-122"/>
                <a:cs typeface="汉仪乐喵体简" panose="00020600040101010101" charset="-122"/>
              </a:rPr>
              <a:t>05</a:t>
            </a:r>
            <a:r>
              <a:rPr lang="zh-CN" altLang="en-US" sz="4000" b="1" dirty="0">
                <a:solidFill>
                  <a:srgbClr val="EA8776"/>
                </a:solidFill>
                <a:latin typeface="汉仪乐喵体简" panose="00020600040101010101" charset="-122"/>
                <a:ea typeface="汉仪乐喵体简" panose="00020600040101010101" charset="-122"/>
                <a:cs typeface="汉仪乐喵体简" panose="00020600040101010101" charset="-122"/>
              </a:rPr>
              <a:t>、课间休息</a:t>
            </a:r>
            <a:endParaRPr lang="zh-CN" altLang="en-US" sz="4000" b="1" dirty="0">
              <a:solidFill>
                <a:srgbClr val="EA8776"/>
              </a:solidFill>
              <a:latin typeface="汉仪乐喵体简" panose="00020600040101010101" charset="-122"/>
              <a:ea typeface="汉仪乐喵体简" panose="00020600040101010101" charset="-122"/>
              <a:cs typeface="汉仪乐喵体简" panose="0002060004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6" name="矩形 25"/>
          <p:cNvSpPr/>
          <p:nvPr/>
        </p:nvSpPr>
        <p:spPr>
          <a:xfrm>
            <a:off x="4409440" y="2496185"/>
            <a:ext cx="3372485" cy="1014730"/>
          </a:xfrm>
          <a:prstGeom prst="rect">
            <a:avLst/>
          </a:prstGeom>
        </p:spPr>
        <p:txBody>
          <a:bodyPr wrap="none">
            <a:spAutoFit/>
          </a:bodyPr>
          <a:p>
            <a:pPr algn="l">
              <a:lnSpc>
                <a:spcPct val="150000"/>
              </a:lnSpc>
            </a:pPr>
            <a:r>
              <a:rPr lang="en-US" altLang="zh-CN" sz="4000" b="1" dirty="0">
                <a:solidFill>
                  <a:srgbClr val="EA8776"/>
                </a:solidFill>
                <a:latin typeface="汉仪乐喵体简" panose="00020600040101010101" charset="-122"/>
                <a:ea typeface="汉仪乐喵体简" panose="00020600040101010101" charset="-122"/>
                <a:cs typeface="汉仪乐喵体简" panose="00020600040101010101" charset="-122"/>
              </a:rPr>
              <a:t>06</a:t>
            </a:r>
            <a:r>
              <a:rPr lang="zh-CN" altLang="en-US" sz="4000" b="1" dirty="0">
                <a:solidFill>
                  <a:srgbClr val="EA8776"/>
                </a:solidFill>
                <a:latin typeface="汉仪乐喵体简" panose="00020600040101010101" charset="-122"/>
                <a:ea typeface="汉仪乐喵体简" panose="00020600040101010101" charset="-122"/>
                <a:cs typeface="汉仪乐喵体简" panose="00020600040101010101" charset="-122"/>
              </a:rPr>
              <a:t>、随堂演练</a:t>
            </a:r>
            <a:endParaRPr lang="zh-CN" altLang="en-US" sz="4000" b="1" dirty="0">
              <a:solidFill>
                <a:srgbClr val="EA8776"/>
              </a:solidFill>
              <a:latin typeface="汉仪乐喵体简" panose="00020600040101010101" charset="-122"/>
              <a:ea typeface="汉仪乐喵体简" panose="00020600040101010101" charset="-122"/>
              <a:cs typeface="汉仪乐喵体简" panose="0002060004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graphicFrame>
        <p:nvGraphicFramePr>
          <p:cNvPr id="2" name="对象 1"/>
          <p:cNvGraphicFramePr>
            <a:graphicFrameLocks noChangeAspect="1"/>
          </p:cNvGraphicFramePr>
          <p:nvPr/>
        </p:nvGraphicFramePr>
        <p:xfrm>
          <a:off x="4585970" y="1633220"/>
          <a:ext cx="3019425" cy="3437255"/>
        </p:xfrm>
        <a:graphic>
          <a:graphicData uri="http://schemas.openxmlformats.org/presentationml/2006/ole">
            <mc:AlternateContent xmlns:mc="http://schemas.openxmlformats.org/markup-compatibility/2006">
              <mc:Choice xmlns:v="urn:schemas-microsoft-com:vml" Requires="v">
                <p:oleObj spid="_x0000_s3" name="" r:id="rId2" imgW="2743200" imgH="3670300" progId="Photoshop.Image.18">
                  <p:embed/>
                </p:oleObj>
              </mc:Choice>
              <mc:Fallback>
                <p:oleObj name="" r:id="rId2" imgW="2743200" imgH="3670300" progId="Photoshop.Image.18">
                  <p:embed/>
                  <p:pic>
                    <p:nvPicPr>
                      <p:cNvPr id="0" name="图片 2"/>
                      <p:cNvPicPr/>
                      <p:nvPr/>
                    </p:nvPicPr>
                    <p:blipFill>
                      <a:blip r:embed="rId3"/>
                      <a:stretch>
                        <a:fillRect/>
                      </a:stretch>
                    </p:blipFill>
                    <p:spPr>
                      <a:xfrm>
                        <a:off x="4585970" y="1633220"/>
                        <a:ext cx="3019425" cy="3437255"/>
                      </a:xfrm>
                      <a:prstGeom prst="rect">
                        <a:avLst/>
                      </a:prstGeom>
                    </p:spPr>
                  </p:pic>
                </p:oleObj>
              </mc:Fallback>
            </mc:AlternateContent>
          </a:graphicData>
        </a:graphic>
      </p:graphicFrame>
      <p:grpSp>
        <p:nvGrpSpPr>
          <p:cNvPr id="17" name="组合 16"/>
          <p:cNvGrpSpPr/>
          <p:nvPr/>
        </p:nvGrpSpPr>
        <p:grpSpPr>
          <a:xfrm>
            <a:off x="637540" y="710565"/>
            <a:ext cx="3614420" cy="2158365"/>
            <a:chOff x="1004" y="1721"/>
            <a:chExt cx="5692" cy="3399"/>
          </a:xfrm>
        </p:grpSpPr>
        <p:sp>
          <p:nvSpPr>
            <p:cNvPr id="14" name="타원 108" descr="#clear#"/>
            <p:cNvSpPr/>
            <p:nvPr/>
          </p:nvSpPr>
          <p:spPr>
            <a:xfrm>
              <a:off x="1004" y="1721"/>
              <a:ext cx="5692" cy="921"/>
            </a:xfrm>
            <a:prstGeom prst="roundRect">
              <a:avLst>
                <a:gd name="adj" fmla="val 50000"/>
              </a:avLst>
            </a:prstGeom>
            <a:solidFill>
              <a:srgbClr val="FFFFFF"/>
            </a:solidFill>
            <a:ln>
              <a:solidFill>
                <a:srgbClr val="E05F27"/>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r>
                <a:rPr lang="zh-CN" altLang="en-US" sz="2400" b="1">
                  <a:solidFill>
                    <a:srgbClr val="4C4D4D"/>
                  </a:solidFill>
                  <a:latin typeface="汉仪乐喵体简" panose="00020600040101010101" charset="-122"/>
                  <a:ea typeface="汉仪乐喵体简" panose="00020600040101010101" charset="-122"/>
                  <a:cs typeface="汉仪乐喵体简" panose="00020600040101010101" charset="-122"/>
                </a:rPr>
                <a:t>请输入您的小标题</a:t>
              </a:r>
              <a:endParaRPr lang="zh-CN" altLang="en-US" sz="2400" b="1" dirty="0">
                <a:solidFill>
                  <a:srgbClr val="4C4D4D"/>
                </a:solidFill>
                <a:latin typeface="汉仪乐喵体简" panose="00020600040101010101" charset="-122"/>
                <a:ea typeface="汉仪乐喵体简" panose="00020600040101010101" charset="-122"/>
                <a:cs typeface="汉仪乐喵体简" panose="00020600040101010101" charset="-122"/>
              </a:endParaRPr>
            </a:p>
          </p:txBody>
        </p:sp>
        <p:sp>
          <p:nvSpPr>
            <p:cNvPr id="27" name="矩形 26" descr="#clear#"/>
            <p:cNvSpPr/>
            <p:nvPr/>
          </p:nvSpPr>
          <p:spPr>
            <a:xfrm>
              <a:off x="1004" y="2732"/>
              <a:ext cx="5692" cy="23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gn="ctr">
                <a:lnSpc>
                  <a:spcPct val="150000"/>
                </a:lnSpc>
              </a:pPr>
              <a:r>
                <a:rPr lang="zh-CN" altLang="en-US">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请输入文本请输入文本请输入文本请输入文本请输入文本请输入文本请输入文本请输入文本</a:t>
              </a:r>
              <a:endParaRPr lang="en-US" altLang="zh-CN" sz="1800" dirty="0">
                <a:solidFill>
                  <a:schemeClr val="tx1"/>
                </a:solidFill>
                <a:latin typeface="汉仪乐喵体简" panose="00020600040101010101" charset="-122"/>
                <a:ea typeface="汉仪乐喵体简" panose="00020600040101010101" charset="-122"/>
                <a:cs typeface="汉仪乐喵体简" panose="00020600040101010101" charset="-122"/>
              </a:endParaRPr>
            </a:p>
          </p:txBody>
        </p:sp>
      </p:grpSp>
      <p:grpSp>
        <p:nvGrpSpPr>
          <p:cNvPr id="25" name="组合 24"/>
          <p:cNvGrpSpPr/>
          <p:nvPr/>
        </p:nvGrpSpPr>
        <p:grpSpPr>
          <a:xfrm>
            <a:off x="7940675" y="709930"/>
            <a:ext cx="3614420" cy="2158365"/>
            <a:chOff x="12505" y="1632"/>
            <a:chExt cx="5692" cy="3399"/>
          </a:xfrm>
        </p:grpSpPr>
        <p:sp>
          <p:nvSpPr>
            <p:cNvPr id="15" name="타원 108" descr="#clear#"/>
            <p:cNvSpPr/>
            <p:nvPr/>
          </p:nvSpPr>
          <p:spPr>
            <a:xfrm>
              <a:off x="12505" y="1632"/>
              <a:ext cx="5692" cy="921"/>
            </a:xfrm>
            <a:prstGeom prst="roundRect">
              <a:avLst>
                <a:gd name="adj" fmla="val 50000"/>
              </a:avLst>
            </a:prstGeom>
            <a:solidFill>
              <a:srgbClr val="FFFFFF"/>
            </a:solidFill>
            <a:ln>
              <a:solidFill>
                <a:srgbClr val="E05F27"/>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r>
                <a:rPr lang="zh-CN" altLang="en-US" sz="2400" b="1">
                  <a:solidFill>
                    <a:srgbClr val="4C4D4D"/>
                  </a:solidFill>
                  <a:latin typeface="汉仪乐喵体简" panose="00020600040101010101" charset="-122"/>
                  <a:ea typeface="汉仪乐喵体简" panose="00020600040101010101" charset="-122"/>
                  <a:cs typeface="汉仪乐喵体简" panose="00020600040101010101" charset="-122"/>
                </a:rPr>
                <a:t>请输入您的小标题</a:t>
              </a:r>
              <a:endParaRPr lang="zh-CN" altLang="en-US" sz="2400" b="1" dirty="0">
                <a:solidFill>
                  <a:srgbClr val="4C4D4D"/>
                </a:solidFill>
                <a:latin typeface="汉仪乐喵体简" panose="00020600040101010101" charset="-122"/>
                <a:ea typeface="汉仪乐喵体简" panose="00020600040101010101" charset="-122"/>
                <a:cs typeface="汉仪乐喵体简" panose="00020600040101010101" charset="-122"/>
              </a:endParaRPr>
            </a:p>
          </p:txBody>
        </p:sp>
        <p:sp>
          <p:nvSpPr>
            <p:cNvPr id="16" name="矩形 15" descr="#clear#"/>
            <p:cNvSpPr/>
            <p:nvPr/>
          </p:nvSpPr>
          <p:spPr>
            <a:xfrm>
              <a:off x="12505" y="2643"/>
              <a:ext cx="5692" cy="23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gn="ctr">
                <a:lnSpc>
                  <a:spcPct val="150000"/>
                </a:lnSpc>
              </a:pPr>
              <a:r>
                <a:rPr lang="zh-CN" altLang="en-US">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请输入文本请输入文本请输入文本请输入文本请输入文本请输入文本请输入文本请输入文本</a:t>
              </a:r>
              <a:endParaRPr lang="en-US" altLang="zh-CN" sz="1800" dirty="0">
                <a:solidFill>
                  <a:schemeClr val="tx1"/>
                </a:solidFill>
                <a:latin typeface="汉仪乐喵体简" panose="00020600040101010101" charset="-122"/>
                <a:ea typeface="汉仪乐喵体简" panose="00020600040101010101" charset="-122"/>
                <a:cs typeface="汉仪乐喵体简" panose="00020600040101010101" charset="-122"/>
              </a:endParaRPr>
            </a:p>
          </p:txBody>
        </p:sp>
      </p:grpSp>
      <p:grpSp>
        <p:nvGrpSpPr>
          <p:cNvPr id="18" name="组合 17"/>
          <p:cNvGrpSpPr/>
          <p:nvPr/>
        </p:nvGrpSpPr>
        <p:grpSpPr>
          <a:xfrm>
            <a:off x="637540" y="3649980"/>
            <a:ext cx="3614420" cy="2158365"/>
            <a:chOff x="1004" y="1721"/>
            <a:chExt cx="5692" cy="3399"/>
          </a:xfrm>
        </p:grpSpPr>
        <p:sp>
          <p:nvSpPr>
            <p:cNvPr id="19" name="타원 108" descr="#clear#"/>
            <p:cNvSpPr/>
            <p:nvPr/>
          </p:nvSpPr>
          <p:spPr>
            <a:xfrm>
              <a:off x="1004" y="1721"/>
              <a:ext cx="5692" cy="921"/>
            </a:xfrm>
            <a:prstGeom prst="roundRect">
              <a:avLst>
                <a:gd name="adj" fmla="val 50000"/>
              </a:avLst>
            </a:prstGeom>
            <a:solidFill>
              <a:srgbClr val="FFFFFF"/>
            </a:solidFill>
            <a:ln>
              <a:solidFill>
                <a:srgbClr val="E05F27"/>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r>
                <a:rPr lang="zh-CN" altLang="en-US" sz="2400" b="1">
                  <a:solidFill>
                    <a:srgbClr val="4C4D4D"/>
                  </a:solidFill>
                  <a:latin typeface="汉仪乐喵体简" panose="00020600040101010101" charset="-122"/>
                  <a:ea typeface="汉仪乐喵体简" panose="00020600040101010101" charset="-122"/>
                  <a:cs typeface="汉仪乐喵体简" panose="00020600040101010101" charset="-122"/>
                </a:rPr>
                <a:t>请输入您的小标题</a:t>
              </a:r>
              <a:endParaRPr lang="zh-CN" altLang="en-US" sz="2400" b="1" dirty="0">
                <a:solidFill>
                  <a:srgbClr val="4C4D4D"/>
                </a:solidFill>
                <a:latin typeface="汉仪乐喵体简" panose="00020600040101010101" charset="-122"/>
                <a:ea typeface="汉仪乐喵体简" panose="00020600040101010101" charset="-122"/>
                <a:cs typeface="汉仪乐喵体简" panose="00020600040101010101" charset="-122"/>
              </a:endParaRPr>
            </a:p>
          </p:txBody>
        </p:sp>
        <p:sp>
          <p:nvSpPr>
            <p:cNvPr id="20" name="矩形 19" descr="#clear#"/>
            <p:cNvSpPr/>
            <p:nvPr/>
          </p:nvSpPr>
          <p:spPr>
            <a:xfrm>
              <a:off x="1004" y="2732"/>
              <a:ext cx="5692" cy="23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gn="ctr">
                <a:lnSpc>
                  <a:spcPct val="150000"/>
                </a:lnSpc>
              </a:pPr>
              <a:r>
                <a:rPr lang="zh-CN" altLang="en-US">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请输入文本请输入文本请输入文本请输入文本请输入文本请输入文本请输入文本请输入文本</a:t>
              </a:r>
              <a:endParaRPr lang="en-US" altLang="zh-CN" sz="1800" dirty="0">
                <a:solidFill>
                  <a:schemeClr val="tx1"/>
                </a:solidFill>
                <a:latin typeface="汉仪乐喵体简" panose="00020600040101010101" charset="-122"/>
                <a:ea typeface="汉仪乐喵体简" panose="00020600040101010101" charset="-122"/>
                <a:cs typeface="汉仪乐喵体简" panose="00020600040101010101" charset="-122"/>
              </a:endParaRPr>
            </a:p>
          </p:txBody>
        </p:sp>
      </p:grpSp>
      <p:grpSp>
        <p:nvGrpSpPr>
          <p:cNvPr id="21" name="组合 20"/>
          <p:cNvGrpSpPr/>
          <p:nvPr/>
        </p:nvGrpSpPr>
        <p:grpSpPr>
          <a:xfrm>
            <a:off x="7940675" y="3649980"/>
            <a:ext cx="3614420" cy="2158365"/>
            <a:chOff x="1004" y="1721"/>
            <a:chExt cx="5692" cy="3399"/>
          </a:xfrm>
        </p:grpSpPr>
        <p:sp>
          <p:nvSpPr>
            <p:cNvPr id="23" name="타원 108" descr="#clear#"/>
            <p:cNvSpPr/>
            <p:nvPr/>
          </p:nvSpPr>
          <p:spPr>
            <a:xfrm>
              <a:off x="1004" y="1721"/>
              <a:ext cx="5692" cy="921"/>
            </a:xfrm>
            <a:prstGeom prst="roundRect">
              <a:avLst>
                <a:gd name="adj" fmla="val 50000"/>
              </a:avLst>
            </a:prstGeom>
            <a:solidFill>
              <a:srgbClr val="FFFFFF"/>
            </a:solidFill>
            <a:ln>
              <a:solidFill>
                <a:srgbClr val="E05F27"/>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r>
                <a:rPr lang="zh-CN" altLang="en-US" sz="2400" b="1">
                  <a:solidFill>
                    <a:srgbClr val="4C4D4D"/>
                  </a:solidFill>
                  <a:latin typeface="汉仪乐喵体简" panose="00020600040101010101" charset="-122"/>
                  <a:ea typeface="汉仪乐喵体简" panose="00020600040101010101" charset="-122"/>
                  <a:cs typeface="汉仪乐喵体简" panose="00020600040101010101" charset="-122"/>
                </a:rPr>
                <a:t>请输入您的小标题</a:t>
              </a:r>
              <a:endParaRPr lang="zh-CN" altLang="en-US" sz="2400" b="1" dirty="0">
                <a:solidFill>
                  <a:srgbClr val="4C4D4D"/>
                </a:solidFill>
                <a:latin typeface="汉仪乐喵体简" panose="00020600040101010101" charset="-122"/>
                <a:ea typeface="汉仪乐喵体简" panose="00020600040101010101" charset="-122"/>
                <a:cs typeface="汉仪乐喵体简" panose="00020600040101010101" charset="-122"/>
              </a:endParaRPr>
            </a:p>
          </p:txBody>
        </p:sp>
        <p:sp>
          <p:nvSpPr>
            <p:cNvPr id="24" name="矩形 23" descr="#clear#"/>
            <p:cNvSpPr/>
            <p:nvPr/>
          </p:nvSpPr>
          <p:spPr>
            <a:xfrm>
              <a:off x="1004" y="2732"/>
              <a:ext cx="5692" cy="23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gn="ctr">
                <a:lnSpc>
                  <a:spcPct val="150000"/>
                </a:lnSpc>
              </a:pPr>
              <a:r>
                <a:rPr lang="zh-CN" altLang="en-US">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请输入文本请输入文本请输入文本请输入文本请输入文本请输入文本请输入文本请输入文本</a:t>
              </a:r>
              <a:endParaRPr lang="en-US" altLang="zh-CN" sz="1800" dirty="0">
                <a:solidFill>
                  <a:schemeClr val="tx1"/>
                </a:solidFill>
                <a:latin typeface="汉仪乐喵体简" panose="00020600040101010101" charset="-122"/>
                <a:ea typeface="汉仪乐喵体简" panose="00020600040101010101" charset="-122"/>
                <a:cs typeface="汉仪乐喵体简" panose="00020600040101010101" charset="-122"/>
              </a:endParaRPr>
            </a:p>
          </p:txBody>
        </p:sp>
      </p:grpSp>
    </p:spTree>
    <p:custDataLst>
      <p:tags r:id="rId4"/>
    </p:custDataLst>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graphicFrame>
        <p:nvGraphicFramePr>
          <p:cNvPr id="5" name="对象 4"/>
          <p:cNvGraphicFramePr>
            <a:graphicFrameLocks noChangeAspect="1"/>
          </p:cNvGraphicFramePr>
          <p:nvPr/>
        </p:nvGraphicFramePr>
        <p:xfrm>
          <a:off x="699770" y="1191895"/>
          <a:ext cx="4301490" cy="4299585"/>
        </p:xfrm>
        <a:graphic>
          <a:graphicData uri="http://schemas.openxmlformats.org/presentationml/2006/ole">
            <mc:AlternateContent xmlns:mc="http://schemas.openxmlformats.org/markup-compatibility/2006">
              <mc:Choice xmlns:v="urn:schemas-microsoft-com:vml" Requires="v">
                <p:oleObj spid="_x0000_s6" name="" r:id="rId2" imgW="2743200" imgH="2749550" progId="Photoshop.Image.18">
                  <p:embed/>
                </p:oleObj>
              </mc:Choice>
              <mc:Fallback>
                <p:oleObj name="" r:id="rId2" imgW="2743200" imgH="2749550" progId="Photoshop.Image.18">
                  <p:embed/>
                  <p:pic>
                    <p:nvPicPr>
                      <p:cNvPr id="0" name="图片 5"/>
                      <p:cNvPicPr/>
                      <p:nvPr/>
                    </p:nvPicPr>
                    <p:blipFill>
                      <a:blip r:embed="rId3"/>
                      <a:srcRect l="4339"/>
                      <a:stretch>
                        <a:fillRect/>
                      </a:stretch>
                    </p:blipFill>
                    <p:spPr>
                      <a:xfrm>
                        <a:off x="699770" y="1191895"/>
                        <a:ext cx="4301490" cy="4299585"/>
                      </a:xfrm>
                      <a:prstGeom prst="rect">
                        <a:avLst/>
                      </a:prstGeom>
                    </p:spPr>
                  </p:pic>
                </p:oleObj>
              </mc:Fallback>
            </mc:AlternateContent>
          </a:graphicData>
        </a:graphic>
      </p:graphicFrame>
      <p:sp>
        <p:nvSpPr>
          <p:cNvPr id="7" name="文本框 6"/>
          <p:cNvSpPr txBox="1"/>
          <p:nvPr/>
        </p:nvSpPr>
        <p:spPr>
          <a:xfrm>
            <a:off x="1286510" y="2372360"/>
            <a:ext cx="3409950" cy="1938020"/>
          </a:xfrm>
          <a:prstGeom prst="rect">
            <a:avLst/>
          </a:prstGeom>
          <a:noFill/>
        </p:spPr>
        <p:txBody>
          <a:bodyPr wrap="square" rtlCol="0">
            <a:spAutoFit/>
          </a:bodyPr>
          <a:p>
            <a:pPr algn="ct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rPr>
              <a:t>请输入您的问题</a:t>
            </a:r>
            <a:r>
              <a:rPr lang="en-US" altLang="zh-CN" sz="2000">
                <a:solidFill>
                  <a:srgbClr val="5D3621"/>
                </a:solidFill>
                <a:latin typeface="汉仪乐喵体简" panose="00020600040101010101" charset="-122"/>
                <a:ea typeface="汉仪乐喵体简" panose="00020600040101010101" charset="-122"/>
                <a:cs typeface="汉仪乐喵体简" panose="00020600040101010101" charset="-122"/>
              </a:rPr>
              <a:t>……</a:t>
            </a:r>
            <a:endParaRPr lang="en-US" altLang="zh-CN" sz="2000">
              <a:solidFill>
                <a:srgbClr val="5D3621"/>
              </a:solidFill>
              <a:latin typeface="汉仪乐喵体简" panose="00020600040101010101" charset="-122"/>
              <a:ea typeface="汉仪乐喵体简" panose="00020600040101010101" charset="-122"/>
              <a:cs typeface="汉仪乐喵体简" panose="00020600040101010101" charset="-122"/>
            </a:endParaRPr>
          </a:p>
          <a:p>
            <a:pPr algn="ct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请输入您的问题</a:t>
            </a:r>
            <a:r>
              <a:rPr lang="en-US" altLang="zh-CN" sz="2000">
                <a:solidFill>
                  <a:srgbClr val="5D3621"/>
                </a:solidFill>
                <a:latin typeface="汉仪乐喵体简" panose="00020600040101010101" charset="-122"/>
                <a:ea typeface="汉仪乐喵体简" panose="00020600040101010101" charset="-122"/>
                <a:cs typeface="汉仪乐喵体简" panose="00020600040101010101" charset="-122"/>
                <a:sym typeface="+mn-ea"/>
              </a:rPr>
              <a:t>……</a:t>
            </a:r>
            <a:endParaRPr lang="en-US" altLang="zh-CN" sz="2000">
              <a:solidFill>
                <a:srgbClr val="5D3621"/>
              </a:solidFill>
              <a:latin typeface="汉仪乐喵体简" panose="00020600040101010101" charset="-122"/>
              <a:ea typeface="汉仪乐喵体简" panose="00020600040101010101" charset="-122"/>
              <a:cs typeface="汉仪乐喵体简" panose="00020600040101010101" charset="-122"/>
            </a:endParaRPr>
          </a:p>
          <a:p>
            <a:pPr algn="ct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请输入您的问题</a:t>
            </a:r>
            <a:r>
              <a:rPr lang="en-US" altLang="zh-CN" sz="2000">
                <a:solidFill>
                  <a:srgbClr val="5D3621"/>
                </a:solidFill>
                <a:latin typeface="汉仪乐喵体简" panose="00020600040101010101" charset="-122"/>
                <a:ea typeface="汉仪乐喵体简" panose="00020600040101010101" charset="-122"/>
                <a:cs typeface="汉仪乐喵体简" panose="00020600040101010101" charset="-122"/>
                <a:sym typeface="+mn-ea"/>
              </a:rPr>
              <a:t>……</a:t>
            </a:r>
            <a:endParaRPr lang="en-US" altLang="zh-CN" sz="2000">
              <a:solidFill>
                <a:srgbClr val="5D3621"/>
              </a:solidFill>
              <a:latin typeface="汉仪乐喵体简" panose="00020600040101010101" charset="-122"/>
              <a:ea typeface="汉仪乐喵体简" panose="00020600040101010101" charset="-122"/>
              <a:cs typeface="汉仪乐喵体简" panose="00020600040101010101" charset="-122"/>
            </a:endParaRPr>
          </a:p>
          <a:p>
            <a:pPr algn="ct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请输入您的问题</a:t>
            </a:r>
            <a:r>
              <a:rPr lang="en-US" altLang="zh-CN" sz="2000">
                <a:solidFill>
                  <a:srgbClr val="5D3621"/>
                </a:solidFill>
                <a:latin typeface="汉仪乐喵体简" panose="00020600040101010101" charset="-122"/>
                <a:ea typeface="汉仪乐喵体简" panose="00020600040101010101" charset="-122"/>
                <a:cs typeface="汉仪乐喵体简" panose="00020600040101010101" charset="-122"/>
                <a:sym typeface="+mn-ea"/>
              </a:rPr>
              <a:t>……</a:t>
            </a:r>
            <a:endParaRPr lang="en-US" altLang="zh-CN" sz="2000">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grpSp>
        <p:nvGrpSpPr>
          <p:cNvPr id="21" name="组合 20"/>
          <p:cNvGrpSpPr/>
          <p:nvPr/>
        </p:nvGrpSpPr>
        <p:grpSpPr>
          <a:xfrm rot="0">
            <a:off x="5966460" y="464185"/>
            <a:ext cx="982345" cy="1108075"/>
            <a:chOff x="982" y="3380"/>
            <a:chExt cx="2578" cy="3089"/>
          </a:xfrm>
        </p:grpSpPr>
        <p:graphicFrame>
          <p:nvGraphicFramePr>
            <p:cNvPr id="8" name="对象 7"/>
            <p:cNvGraphicFramePr>
              <a:graphicFrameLocks noChangeAspect="1"/>
            </p:cNvGraphicFramePr>
            <p:nvPr/>
          </p:nvGraphicFramePr>
          <p:xfrm>
            <a:off x="982" y="3380"/>
            <a:ext cx="2578" cy="3089"/>
          </p:xfrm>
          <a:graphic>
            <a:graphicData uri="http://schemas.openxmlformats.org/presentationml/2006/ole">
              <mc:AlternateContent xmlns:mc="http://schemas.openxmlformats.org/markup-compatibility/2006">
                <mc:Choice xmlns:v="urn:schemas-microsoft-com:vml" Requires="v">
                  <p:oleObj spid="_x0000_s9" name="" r:id="rId4" imgW="1835150" imgH="1835150" progId="Photoshop.Image.18">
                    <p:embed/>
                  </p:oleObj>
                </mc:Choice>
                <mc:Fallback>
                  <p:oleObj name="" r:id="rId4" imgW="1835150" imgH="1835150" progId="Photoshop.Image.18">
                    <p:embed/>
                    <p:pic>
                      <p:nvPicPr>
                        <p:cNvPr id="0" name="图片 3"/>
                        <p:cNvPicPr/>
                        <p:nvPr/>
                      </p:nvPicPr>
                      <p:blipFill>
                        <a:blip r:embed="rId5"/>
                        <a:stretch>
                          <a:fillRect/>
                        </a:stretch>
                      </p:blipFill>
                      <p:spPr>
                        <a:xfrm>
                          <a:off x="982" y="3380"/>
                          <a:ext cx="2578" cy="3089"/>
                        </a:xfrm>
                        <a:prstGeom prst="rect">
                          <a:avLst/>
                        </a:prstGeom>
                      </p:spPr>
                    </p:pic>
                  </p:oleObj>
                </mc:Fallback>
              </mc:AlternateContent>
            </a:graphicData>
          </a:graphic>
        </p:graphicFrame>
        <p:sp>
          <p:nvSpPr>
            <p:cNvPr id="13" name="文本框 12"/>
            <p:cNvSpPr txBox="1"/>
            <p:nvPr/>
          </p:nvSpPr>
          <p:spPr>
            <a:xfrm>
              <a:off x="1303" y="4102"/>
              <a:ext cx="1935" cy="2142"/>
            </a:xfrm>
            <a:prstGeom prst="rect">
              <a:avLst/>
            </a:prstGeom>
            <a:noFill/>
          </p:spPr>
          <p:txBody>
            <a:bodyPr wrap="square" rtlCol="0">
              <a:spAutoFit/>
            </a:bodyPr>
            <a:p>
              <a:pPr algn="ctr"/>
              <a:r>
                <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rPr>
                <a:t>A</a:t>
              </a:r>
              <a:endPar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grpSp>
      <p:sp>
        <p:nvSpPr>
          <p:cNvPr id="57" name="矩形 56" descr="#clear#"/>
          <p:cNvSpPr/>
          <p:nvPr/>
        </p:nvSpPr>
        <p:spPr>
          <a:xfrm>
            <a:off x="7277100" y="513080"/>
            <a:ext cx="4184015" cy="10274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rPr>
              <a:t>请输入文本请输入文本请输入文本请输入文本请输入文本请输入文本</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sp>
        <p:nvSpPr>
          <p:cNvPr id="24" name="矩形 23" descr="#clear#"/>
          <p:cNvSpPr/>
          <p:nvPr/>
        </p:nvSpPr>
        <p:spPr>
          <a:xfrm>
            <a:off x="7277100" y="1962785"/>
            <a:ext cx="4184015" cy="10274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rPr>
              <a:t>请输入文本请输入文本请输入文本请输入文本请输入文本请输入文本</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sp>
        <p:nvSpPr>
          <p:cNvPr id="25" name="矩形 24" descr="#clear#"/>
          <p:cNvSpPr/>
          <p:nvPr/>
        </p:nvSpPr>
        <p:spPr>
          <a:xfrm>
            <a:off x="7277100" y="3412490"/>
            <a:ext cx="4184015" cy="10274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rPr>
              <a:t>请输入文本请输入文本请输入文本请输入文本请输入文本请输入文本</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sp>
        <p:nvSpPr>
          <p:cNvPr id="26" name="矩形 25" descr="#clear#"/>
          <p:cNvSpPr/>
          <p:nvPr/>
        </p:nvSpPr>
        <p:spPr>
          <a:xfrm>
            <a:off x="7277100" y="4862195"/>
            <a:ext cx="4184015" cy="10274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rPr>
              <a:t>请输入文本请输入文本请输入文本请输入文本请输入文本请输入文本</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grpSp>
        <p:nvGrpSpPr>
          <p:cNvPr id="2" name="组合 1"/>
          <p:cNvGrpSpPr/>
          <p:nvPr/>
        </p:nvGrpSpPr>
        <p:grpSpPr>
          <a:xfrm rot="0">
            <a:off x="5966460" y="1833245"/>
            <a:ext cx="982345" cy="1108075"/>
            <a:chOff x="982" y="3380"/>
            <a:chExt cx="2578" cy="3089"/>
          </a:xfrm>
        </p:grpSpPr>
        <p:graphicFrame>
          <p:nvGraphicFramePr>
            <p:cNvPr id="3" name="对象 2"/>
            <p:cNvGraphicFramePr>
              <a:graphicFrameLocks noChangeAspect="1"/>
            </p:cNvGraphicFramePr>
            <p:nvPr/>
          </p:nvGraphicFramePr>
          <p:xfrm>
            <a:off x="982" y="3380"/>
            <a:ext cx="2578" cy="3089"/>
          </p:xfrm>
          <a:graphic>
            <a:graphicData uri="http://schemas.openxmlformats.org/presentationml/2006/ole">
              <mc:AlternateContent xmlns:mc="http://schemas.openxmlformats.org/markup-compatibility/2006">
                <mc:Choice xmlns:v="urn:schemas-microsoft-com:vml" Requires="v">
                  <p:oleObj spid="_x0000_s4" name="" r:id="rId6" imgW="1835150" imgH="1835150" progId="Photoshop.Image.18">
                    <p:embed/>
                  </p:oleObj>
                </mc:Choice>
                <mc:Fallback>
                  <p:oleObj name="" r:id="rId6" imgW="1835150" imgH="1835150" progId="Photoshop.Image.18">
                    <p:embed/>
                    <p:pic>
                      <p:nvPicPr>
                        <p:cNvPr id="0" name="图片 3"/>
                        <p:cNvPicPr/>
                        <p:nvPr/>
                      </p:nvPicPr>
                      <p:blipFill>
                        <a:blip r:embed="rId5"/>
                        <a:stretch>
                          <a:fillRect/>
                        </a:stretch>
                      </p:blipFill>
                      <p:spPr>
                        <a:xfrm>
                          <a:off x="982" y="3380"/>
                          <a:ext cx="2578" cy="3089"/>
                        </a:xfrm>
                        <a:prstGeom prst="rect">
                          <a:avLst/>
                        </a:prstGeom>
                      </p:spPr>
                    </p:pic>
                  </p:oleObj>
                </mc:Fallback>
              </mc:AlternateContent>
            </a:graphicData>
          </a:graphic>
        </p:graphicFrame>
        <p:sp>
          <p:nvSpPr>
            <p:cNvPr id="27" name="文本框 26"/>
            <p:cNvSpPr txBox="1"/>
            <p:nvPr/>
          </p:nvSpPr>
          <p:spPr>
            <a:xfrm>
              <a:off x="1303" y="4102"/>
              <a:ext cx="1935" cy="2142"/>
            </a:xfrm>
            <a:prstGeom prst="rect">
              <a:avLst/>
            </a:prstGeom>
            <a:noFill/>
          </p:spPr>
          <p:txBody>
            <a:bodyPr wrap="square" rtlCol="0">
              <a:spAutoFit/>
            </a:bodyPr>
            <a:p>
              <a:pPr algn="ctr"/>
              <a:r>
                <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rPr>
                <a:t>B</a:t>
              </a:r>
              <a:endPar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grpSp>
      <p:grpSp>
        <p:nvGrpSpPr>
          <p:cNvPr id="28" name="组合 27"/>
          <p:cNvGrpSpPr/>
          <p:nvPr/>
        </p:nvGrpSpPr>
        <p:grpSpPr>
          <a:xfrm rot="0">
            <a:off x="5966460" y="3282950"/>
            <a:ext cx="982345" cy="1108075"/>
            <a:chOff x="982" y="3380"/>
            <a:chExt cx="2578" cy="3089"/>
          </a:xfrm>
        </p:grpSpPr>
        <p:graphicFrame>
          <p:nvGraphicFramePr>
            <p:cNvPr id="29" name="对象 28"/>
            <p:cNvGraphicFramePr>
              <a:graphicFrameLocks noChangeAspect="1"/>
            </p:cNvGraphicFramePr>
            <p:nvPr/>
          </p:nvGraphicFramePr>
          <p:xfrm>
            <a:off x="982" y="3380"/>
            <a:ext cx="2578" cy="3089"/>
          </p:xfrm>
          <a:graphic>
            <a:graphicData uri="http://schemas.openxmlformats.org/presentationml/2006/ole">
              <mc:AlternateContent xmlns:mc="http://schemas.openxmlformats.org/markup-compatibility/2006">
                <mc:Choice xmlns:v="urn:schemas-microsoft-com:vml" Requires="v">
                  <p:oleObj spid="_x0000_s30" name="" r:id="rId7" imgW="1835150" imgH="1835150" progId="Photoshop.Image.18">
                    <p:embed/>
                  </p:oleObj>
                </mc:Choice>
                <mc:Fallback>
                  <p:oleObj name="" r:id="rId7" imgW="1835150" imgH="1835150" progId="Photoshop.Image.18">
                    <p:embed/>
                    <p:pic>
                      <p:nvPicPr>
                        <p:cNvPr id="0" name="图片 3"/>
                        <p:cNvPicPr/>
                        <p:nvPr/>
                      </p:nvPicPr>
                      <p:blipFill>
                        <a:blip r:embed="rId5"/>
                        <a:stretch>
                          <a:fillRect/>
                        </a:stretch>
                      </p:blipFill>
                      <p:spPr>
                        <a:xfrm>
                          <a:off x="982" y="3380"/>
                          <a:ext cx="2578" cy="3089"/>
                        </a:xfrm>
                        <a:prstGeom prst="rect">
                          <a:avLst/>
                        </a:prstGeom>
                      </p:spPr>
                    </p:pic>
                  </p:oleObj>
                </mc:Fallback>
              </mc:AlternateContent>
            </a:graphicData>
          </a:graphic>
        </p:graphicFrame>
        <p:sp>
          <p:nvSpPr>
            <p:cNvPr id="32" name="文本框 31"/>
            <p:cNvSpPr txBox="1"/>
            <p:nvPr/>
          </p:nvSpPr>
          <p:spPr>
            <a:xfrm>
              <a:off x="1303" y="4102"/>
              <a:ext cx="1935" cy="2142"/>
            </a:xfrm>
            <a:prstGeom prst="rect">
              <a:avLst/>
            </a:prstGeom>
            <a:noFill/>
          </p:spPr>
          <p:txBody>
            <a:bodyPr wrap="square" rtlCol="0">
              <a:spAutoFit/>
            </a:bodyPr>
            <a:p>
              <a:pPr algn="ctr"/>
              <a:r>
                <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rPr>
                <a:t>C</a:t>
              </a:r>
              <a:endPar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grpSp>
      <p:grpSp>
        <p:nvGrpSpPr>
          <p:cNvPr id="33" name="组合 32"/>
          <p:cNvGrpSpPr/>
          <p:nvPr/>
        </p:nvGrpSpPr>
        <p:grpSpPr>
          <a:xfrm rot="0">
            <a:off x="5966460" y="4652010"/>
            <a:ext cx="982345" cy="1108075"/>
            <a:chOff x="982" y="3380"/>
            <a:chExt cx="2578" cy="3089"/>
          </a:xfrm>
        </p:grpSpPr>
        <p:graphicFrame>
          <p:nvGraphicFramePr>
            <p:cNvPr id="34" name="对象 33"/>
            <p:cNvGraphicFramePr>
              <a:graphicFrameLocks noChangeAspect="1"/>
            </p:cNvGraphicFramePr>
            <p:nvPr/>
          </p:nvGraphicFramePr>
          <p:xfrm>
            <a:off x="982" y="3380"/>
            <a:ext cx="2578" cy="3089"/>
          </p:xfrm>
          <a:graphic>
            <a:graphicData uri="http://schemas.openxmlformats.org/presentationml/2006/ole">
              <mc:AlternateContent xmlns:mc="http://schemas.openxmlformats.org/markup-compatibility/2006">
                <mc:Choice xmlns:v="urn:schemas-microsoft-com:vml" Requires="v">
                  <p:oleObj spid="_x0000_s35" name="" r:id="rId8" imgW="1835150" imgH="1835150" progId="Photoshop.Image.18">
                    <p:embed/>
                  </p:oleObj>
                </mc:Choice>
                <mc:Fallback>
                  <p:oleObj name="" r:id="rId8" imgW="1835150" imgH="1835150" progId="Photoshop.Image.18">
                    <p:embed/>
                    <p:pic>
                      <p:nvPicPr>
                        <p:cNvPr id="0" name="图片 3"/>
                        <p:cNvPicPr/>
                        <p:nvPr/>
                      </p:nvPicPr>
                      <p:blipFill>
                        <a:blip r:embed="rId5"/>
                        <a:stretch>
                          <a:fillRect/>
                        </a:stretch>
                      </p:blipFill>
                      <p:spPr>
                        <a:xfrm>
                          <a:off x="982" y="3380"/>
                          <a:ext cx="2578" cy="3089"/>
                        </a:xfrm>
                        <a:prstGeom prst="rect">
                          <a:avLst/>
                        </a:prstGeom>
                      </p:spPr>
                    </p:pic>
                  </p:oleObj>
                </mc:Fallback>
              </mc:AlternateContent>
            </a:graphicData>
          </a:graphic>
        </p:graphicFrame>
        <p:sp>
          <p:nvSpPr>
            <p:cNvPr id="36" name="文本框 35"/>
            <p:cNvSpPr txBox="1"/>
            <p:nvPr/>
          </p:nvSpPr>
          <p:spPr>
            <a:xfrm>
              <a:off x="1303" y="4102"/>
              <a:ext cx="1935" cy="2142"/>
            </a:xfrm>
            <a:prstGeom prst="rect">
              <a:avLst/>
            </a:prstGeom>
            <a:noFill/>
          </p:spPr>
          <p:txBody>
            <a:bodyPr wrap="square" rtlCol="0">
              <a:spAutoFit/>
            </a:bodyPr>
            <a:p>
              <a:pPr algn="ctr"/>
              <a:r>
                <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rPr>
                <a:t>D</a:t>
              </a:r>
              <a:endPar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grpSp>
    </p:spTree>
    <p:custDataLst>
      <p:tags r:id="rId9"/>
    </p:custDataLst>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6" name="矩形 25"/>
          <p:cNvSpPr/>
          <p:nvPr/>
        </p:nvSpPr>
        <p:spPr>
          <a:xfrm>
            <a:off x="4409440" y="2496185"/>
            <a:ext cx="3372485" cy="1014730"/>
          </a:xfrm>
          <a:prstGeom prst="rect">
            <a:avLst/>
          </a:prstGeom>
        </p:spPr>
        <p:txBody>
          <a:bodyPr wrap="none">
            <a:spAutoFit/>
          </a:bodyPr>
          <a:p>
            <a:pPr algn="l">
              <a:lnSpc>
                <a:spcPct val="150000"/>
              </a:lnSpc>
            </a:pPr>
            <a:r>
              <a:rPr lang="en-US" altLang="zh-CN" sz="4000" b="1" dirty="0">
                <a:solidFill>
                  <a:srgbClr val="EA8776"/>
                </a:solidFill>
                <a:latin typeface="汉仪乐喵体简" panose="00020600040101010101" charset="-122"/>
                <a:ea typeface="汉仪乐喵体简" panose="00020600040101010101" charset="-122"/>
                <a:cs typeface="汉仪乐喵体简" panose="00020600040101010101" charset="-122"/>
              </a:rPr>
              <a:t>07</a:t>
            </a:r>
            <a:r>
              <a:rPr lang="zh-CN" altLang="en-US" sz="4000" b="1" dirty="0">
                <a:solidFill>
                  <a:srgbClr val="EA8776"/>
                </a:solidFill>
                <a:latin typeface="汉仪乐喵体简" panose="00020600040101010101" charset="-122"/>
                <a:ea typeface="汉仪乐喵体简" panose="00020600040101010101" charset="-122"/>
                <a:cs typeface="汉仪乐喵体简" panose="00020600040101010101" charset="-122"/>
              </a:rPr>
              <a:t>、课堂总结</a:t>
            </a:r>
            <a:endParaRPr lang="zh-CN" altLang="en-US" sz="4000" b="1" dirty="0">
              <a:solidFill>
                <a:srgbClr val="EA8776"/>
              </a:solidFill>
              <a:latin typeface="汉仪乐喵体简" panose="00020600040101010101" charset="-122"/>
              <a:ea typeface="汉仪乐喵体简" panose="00020600040101010101" charset="-122"/>
              <a:cs typeface="汉仪乐喵体简" panose="0002060004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graphicFrame>
        <p:nvGraphicFramePr>
          <p:cNvPr id="5" name="对象 4"/>
          <p:cNvGraphicFramePr>
            <a:graphicFrameLocks noChangeAspect="1"/>
          </p:cNvGraphicFramePr>
          <p:nvPr/>
        </p:nvGraphicFramePr>
        <p:xfrm>
          <a:off x="476250" y="1812290"/>
          <a:ext cx="2850515" cy="2849245"/>
        </p:xfrm>
        <a:graphic>
          <a:graphicData uri="http://schemas.openxmlformats.org/presentationml/2006/ole">
            <mc:AlternateContent xmlns:mc="http://schemas.openxmlformats.org/markup-compatibility/2006">
              <mc:Choice xmlns:v="urn:schemas-microsoft-com:vml" Requires="v">
                <p:oleObj spid="_x0000_s6" name="" r:id="rId2" imgW="2743200" imgH="2749550" progId="Photoshop.Image.18">
                  <p:embed/>
                </p:oleObj>
              </mc:Choice>
              <mc:Fallback>
                <p:oleObj name="" r:id="rId2" imgW="2743200" imgH="2749550" progId="Photoshop.Image.18">
                  <p:embed/>
                  <p:pic>
                    <p:nvPicPr>
                      <p:cNvPr id="0" name="图片 5"/>
                      <p:cNvPicPr/>
                      <p:nvPr/>
                    </p:nvPicPr>
                    <p:blipFill>
                      <a:blip r:embed="rId3"/>
                      <a:srcRect l="4339"/>
                      <a:stretch>
                        <a:fillRect/>
                      </a:stretch>
                    </p:blipFill>
                    <p:spPr>
                      <a:xfrm>
                        <a:off x="476250" y="1812290"/>
                        <a:ext cx="2850515" cy="2849245"/>
                      </a:xfrm>
                      <a:prstGeom prst="rect">
                        <a:avLst/>
                      </a:prstGeom>
                    </p:spPr>
                  </p:pic>
                </p:oleObj>
              </mc:Fallback>
            </mc:AlternateContent>
          </a:graphicData>
        </a:graphic>
      </p:graphicFrame>
      <p:sp>
        <p:nvSpPr>
          <p:cNvPr id="12" name="文本框 11"/>
          <p:cNvSpPr txBox="1"/>
          <p:nvPr/>
        </p:nvSpPr>
        <p:spPr>
          <a:xfrm>
            <a:off x="1000125" y="2664460"/>
            <a:ext cx="1685925" cy="1322070"/>
          </a:xfrm>
          <a:prstGeom prst="rect">
            <a:avLst/>
          </a:prstGeom>
          <a:noFill/>
        </p:spPr>
        <p:txBody>
          <a:bodyPr wrap="square" rtlCol="0">
            <a:spAutoFit/>
          </a:bodyPr>
          <a:p>
            <a:pPr algn="ctr"/>
            <a:r>
              <a:rPr lang="zh-CN" altLang="en-US" sz="4000">
                <a:solidFill>
                  <a:srgbClr val="5D3621"/>
                </a:solidFill>
                <a:latin typeface="汉仪乐喵体简" panose="00020600040101010101" charset="-122"/>
                <a:ea typeface="汉仪乐喵体简" panose="00020600040101010101" charset="-122"/>
                <a:cs typeface="汉仪乐喵体简" panose="00020600040101010101" charset="-122"/>
              </a:rPr>
              <a:t>课程内容</a:t>
            </a:r>
            <a:endParaRPr lang="zh-CN" altLang="en-US" sz="4000">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grpSp>
        <p:nvGrpSpPr>
          <p:cNvPr id="37" name="组合 36"/>
          <p:cNvGrpSpPr/>
          <p:nvPr/>
        </p:nvGrpSpPr>
        <p:grpSpPr>
          <a:xfrm rot="0">
            <a:off x="3380740" y="638810"/>
            <a:ext cx="8315960" cy="5008880"/>
            <a:chOff x="5414" y="1356"/>
            <a:chExt cx="13096" cy="7888"/>
          </a:xfrm>
        </p:grpSpPr>
        <p:graphicFrame>
          <p:nvGraphicFramePr>
            <p:cNvPr id="10" name="对象 9"/>
            <p:cNvGraphicFramePr>
              <a:graphicFrameLocks noChangeAspect="1"/>
            </p:cNvGraphicFramePr>
            <p:nvPr/>
          </p:nvGraphicFramePr>
          <p:xfrm>
            <a:off x="5929" y="1492"/>
            <a:ext cx="1474" cy="1361"/>
          </p:xfrm>
          <a:graphic>
            <a:graphicData uri="http://schemas.openxmlformats.org/presentationml/2006/ole">
              <mc:AlternateContent xmlns:mc="http://schemas.openxmlformats.org/markup-compatibility/2006">
                <mc:Choice xmlns:v="urn:schemas-microsoft-com:vml" Requires="v">
                  <p:oleObj spid="_x0000_s11" name="" r:id="rId4" imgW="920750" imgH="920750" progId="Photoshop.Image.18">
                    <p:embed/>
                  </p:oleObj>
                </mc:Choice>
                <mc:Fallback>
                  <p:oleObj name="" r:id="rId4" imgW="920750" imgH="920750" progId="Photoshop.Image.18">
                    <p:embed/>
                    <p:pic>
                      <p:nvPicPr>
                        <p:cNvPr id="0" name="图片 10"/>
                        <p:cNvPicPr/>
                        <p:nvPr/>
                      </p:nvPicPr>
                      <p:blipFill>
                        <a:blip r:embed="rId5"/>
                        <a:stretch>
                          <a:fillRect/>
                        </a:stretch>
                      </p:blipFill>
                      <p:spPr>
                        <a:xfrm>
                          <a:off x="5929" y="1492"/>
                          <a:ext cx="1474" cy="1361"/>
                        </a:xfrm>
                        <a:prstGeom prst="rect">
                          <a:avLst/>
                        </a:prstGeom>
                      </p:spPr>
                    </p:pic>
                  </p:oleObj>
                </mc:Fallback>
              </mc:AlternateContent>
            </a:graphicData>
          </a:graphic>
        </p:graphicFrame>
        <p:grpSp>
          <p:nvGrpSpPr>
            <p:cNvPr id="17" name="组合 16"/>
            <p:cNvGrpSpPr/>
            <p:nvPr/>
          </p:nvGrpSpPr>
          <p:grpSpPr>
            <a:xfrm rot="0">
              <a:off x="7648" y="1356"/>
              <a:ext cx="10833" cy="1920"/>
              <a:chOff x="7243" y="1731"/>
              <a:chExt cx="10833" cy="1920"/>
            </a:xfrm>
          </p:grpSpPr>
          <p:sp>
            <p:nvSpPr>
              <p:cNvPr id="57" name="矩形 56" descr="#clear#"/>
              <p:cNvSpPr/>
              <p:nvPr/>
            </p:nvSpPr>
            <p:spPr>
              <a:xfrm>
                <a:off x="7523" y="1731"/>
                <a:ext cx="10553" cy="19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rPr>
                  <a:t>请输入文本请输入文本请输入文本请输入文本请输入文本请输入文本请输入文本请输入文本请输入文本请输入文本</a:t>
                </a: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请输入文本请输入文本请输入文本请输入文本请输入文本</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sp>
            <p:nvSpPr>
              <p:cNvPr id="14" name="KSO_Shape"/>
              <p:cNvSpPr/>
              <p:nvPr/>
            </p:nvSpPr>
            <p:spPr bwMode="auto">
              <a:xfrm flipH="1">
                <a:off x="7243" y="1867"/>
                <a:ext cx="170" cy="1784"/>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rgbClr val="5D3621"/>
              </a:solidFill>
              <a:ln>
                <a:solidFill>
                  <a:srgbClr val="5D3621"/>
                </a:solid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latin typeface="汉仪乐喵体简" panose="00020600040101010101" charset="-122"/>
                  <a:ea typeface="汉仪乐喵体简" panose="00020600040101010101" charset="-122"/>
                  <a:cs typeface="汉仪乐喵体简" panose="00020600040101010101" charset="-122"/>
                </a:endParaRPr>
              </a:p>
            </p:txBody>
          </p:sp>
        </p:grpSp>
        <p:graphicFrame>
          <p:nvGraphicFramePr>
            <p:cNvPr id="15" name="对象 14"/>
            <p:cNvGraphicFramePr>
              <a:graphicFrameLocks noChangeAspect="1"/>
            </p:cNvGraphicFramePr>
            <p:nvPr/>
          </p:nvGraphicFramePr>
          <p:xfrm>
            <a:off x="5929" y="4490"/>
            <a:ext cx="1474" cy="1361"/>
          </p:xfrm>
          <a:graphic>
            <a:graphicData uri="http://schemas.openxmlformats.org/presentationml/2006/ole">
              <mc:AlternateContent xmlns:mc="http://schemas.openxmlformats.org/markup-compatibility/2006">
                <mc:Choice xmlns:v="urn:schemas-microsoft-com:vml" Requires="v">
                  <p:oleObj spid="_x0000_s16" name="" r:id="rId6" imgW="920750" imgH="920750" progId="Photoshop.Image.18">
                    <p:embed/>
                  </p:oleObj>
                </mc:Choice>
                <mc:Fallback>
                  <p:oleObj name="" r:id="rId6" imgW="920750" imgH="920750" progId="Photoshop.Image.18">
                    <p:embed/>
                    <p:pic>
                      <p:nvPicPr>
                        <p:cNvPr id="0" name="图片 15"/>
                        <p:cNvPicPr/>
                        <p:nvPr/>
                      </p:nvPicPr>
                      <p:blipFill>
                        <a:blip r:embed="rId7"/>
                        <a:stretch>
                          <a:fillRect/>
                        </a:stretch>
                      </p:blipFill>
                      <p:spPr>
                        <a:xfrm>
                          <a:off x="5929" y="4490"/>
                          <a:ext cx="1474" cy="1361"/>
                        </a:xfrm>
                        <a:prstGeom prst="rect">
                          <a:avLst/>
                        </a:prstGeom>
                      </p:spPr>
                    </p:pic>
                  </p:oleObj>
                </mc:Fallback>
              </mc:AlternateContent>
            </a:graphicData>
          </a:graphic>
        </p:graphicFrame>
        <p:graphicFrame>
          <p:nvGraphicFramePr>
            <p:cNvPr id="21" name="对象 20"/>
            <p:cNvGraphicFramePr>
              <a:graphicFrameLocks noChangeAspect="1"/>
            </p:cNvGraphicFramePr>
            <p:nvPr/>
          </p:nvGraphicFramePr>
          <p:xfrm>
            <a:off x="5877" y="7488"/>
            <a:ext cx="1474" cy="1361"/>
          </p:xfrm>
          <a:graphic>
            <a:graphicData uri="http://schemas.openxmlformats.org/presentationml/2006/ole">
              <mc:AlternateContent xmlns:mc="http://schemas.openxmlformats.org/markup-compatibility/2006">
                <mc:Choice xmlns:v="urn:schemas-microsoft-com:vml" Requires="v">
                  <p:oleObj spid="_x0000_s22" name="" r:id="rId8" imgW="920750" imgH="920750" progId="Photoshop.Image.18">
                    <p:embed/>
                  </p:oleObj>
                </mc:Choice>
                <mc:Fallback>
                  <p:oleObj name="" r:id="rId8" imgW="920750" imgH="920750" progId="Photoshop.Image.18">
                    <p:embed/>
                    <p:pic>
                      <p:nvPicPr>
                        <p:cNvPr id="0" name="图片 10"/>
                        <p:cNvPicPr/>
                        <p:nvPr/>
                      </p:nvPicPr>
                      <p:blipFill>
                        <a:blip r:embed="rId5"/>
                        <a:stretch>
                          <a:fillRect/>
                        </a:stretch>
                      </p:blipFill>
                      <p:spPr>
                        <a:xfrm>
                          <a:off x="5877" y="7488"/>
                          <a:ext cx="1474" cy="1361"/>
                        </a:xfrm>
                        <a:prstGeom prst="rect">
                          <a:avLst/>
                        </a:prstGeom>
                      </p:spPr>
                    </p:pic>
                  </p:oleObj>
                </mc:Fallback>
              </mc:AlternateContent>
            </a:graphicData>
          </a:graphic>
        </p:graphicFrame>
        <p:sp>
          <p:nvSpPr>
            <p:cNvPr id="29" name="KSO_Shape"/>
            <p:cNvSpPr/>
            <p:nvPr/>
          </p:nvSpPr>
          <p:spPr bwMode="auto">
            <a:xfrm flipH="1">
              <a:off x="5414" y="2112"/>
              <a:ext cx="201" cy="6587"/>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rgbClr val="5D3621"/>
            </a:solidFill>
            <a:ln>
              <a:solidFill>
                <a:srgbClr val="5D3621"/>
              </a:solid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latin typeface="汉仪乐喵体简" panose="00020600040101010101" charset="-122"/>
                <a:ea typeface="汉仪乐喵体简" panose="00020600040101010101" charset="-122"/>
                <a:cs typeface="汉仪乐喵体简" panose="00020600040101010101" charset="-122"/>
              </a:endParaRPr>
            </a:p>
          </p:txBody>
        </p:sp>
        <p:grpSp>
          <p:nvGrpSpPr>
            <p:cNvPr id="30" name="组合 29"/>
            <p:cNvGrpSpPr/>
            <p:nvPr/>
          </p:nvGrpSpPr>
          <p:grpSpPr>
            <a:xfrm rot="0">
              <a:off x="7678" y="4340"/>
              <a:ext cx="10833" cy="1920"/>
              <a:chOff x="7243" y="1731"/>
              <a:chExt cx="10833" cy="1920"/>
            </a:xfrm>
          </p:grpSpPr>
          <p:sp>
            <p:nvSpPr>
              <p:cNvPr id="31" name="矩形 30" descr="#clear#"/>
              <p:cNvSpPr/>
              <p:nvPr/>
            </p:nvSpPr>
            <p:spPr>
              <a:xfrm>
                <a:off x="7523" y="1731"/>
                <a:ext cx="10553" cy="19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rPr>
                  <a:t>请输入文本请输入文本请输入文本请输入文本请输入文本请输入文本请输入文本请输入文本请输入文本请输入文本</a:t>
                </a: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请输入文本请输入文本请输入文本请输入文本请输入文本</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sp>
            <p:nvSpPr>
              <p:cNvPr id="32" name="KSO_Shape"/>
              <p:cNvSpPr/>
              <p:nvPr/>
            </p:nvSpPr>
            <p:spPr bwMode="auto">
              <a:xfrm flipH="1">
                <a:off x="7243" y="1867"/>
                <a:ext cx="170" cy="1784"/>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rgbClr val="5D3621"/>
              </a:solidFill>
              <a:ln>
                <a:solidFill>
                  <a:srgbClr val="5D3621"/>
                </a:solid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latin typeface="汉仪乐喵体简" panose="00020600040101010101" charset="-122"/>
                  <a:ea typeface="汉仪乐喵体简" panose="00020600040101010101" charset="-122"/>
                  <a:cs typeface="汉仪乐喵体简" panose="00020600040101010101" charset="-122"/>
                </a:endParaRPr>
              </a:p>
            </p:txBody>
          </p:sp>
        </p:grpSp>
        <p:grpSp>
          <p:nvGrpSpPr>
            <p:cNvPr id="33" name="组合 32"/>
            <p:cNvGrpSpPr/>
            <p:nvPr/>
          </p:nvGrpSpPr>
          <p:grpSpPr>
            <a:xfrm rot="0">
              <a:off x="7648" y="7324"/>
              <a:ext cx="10833" cy="1920"/>
              <a:chOff x="7243" y="1731"/>
              <a:chExt cx="10833" cy="1920"/>
            </a:xfrm>
          </p:grpSpPr>
          <p:sp>
            <p:nvSpPr>
              <p:cNvPr id="34" name="矩形 33" descr="#clear#"/>
              <p:cNvSpPr/>
              <p:nvPr/>
            </p:nvSpPr>
            <p:spPr>
              <a:xfrm>
                <a:off x="7523" y="1731"/>
                <a:ext cx="10553" cy="19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rPr>
                  <a:t>请输入文本请输入文本请输入文本请输入文本请输入文本请输入文本请输入文本请输入文本请输入文本请输入文本</a:t>
                </a: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请输入文本请输入文本请输入文本请输入文本请输入文本</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sp>
            <p:nvSpPr>
              <p:cNvPr id="35" name="KSO_Shape"/>
              <p:cNvSpPr/>
              <p:nvPr/>
            </p:nvSpPr>
            <p:spPr bwMode="auto">
              <a:xfrm flipH="1">
                <a:off x="7243" y="1867"/>
                <a:ext cx="170" cy="1784"/>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rgbClr val="5D3621"/>
              </a:solidFill>
              <a:ln>
                <a:solidFill>
                  <a:srgbClr val="5D3621"/>
                </a:solid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latin typeface="汉仪乐喵体简" panose="00020600040101010101" charset="-122"/>
                  <a:ea typeface="汉仪乐喵体简" panose="00020600040101010101" charset="-122"/>
                  <a:cs typeface="汉仪乐喵体简" panose="00020600040101010101" charset="-122"/>
                </a:endParaRPr>
              </a:p>
            </p:txBody>
          </p:sp>
        </p:grpSp>
      </p:grpSp>
    </p:spTree>
    <p:custDataLst>
      <p:tags r:id="rId9"/>
    </p:custDataLst>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6" name="矩形 25"/>
          <p:cNvSpPr/>
          <p:nvPr/>
        </p:nvSpPr>
        <p:spPr>
          <a:xfrm>
            <a:off x="4409440" y="2496185"/>
            <a:ext cx="3375025" cy="1014730"/>
          </a:xfrm>
          <a:prstGeom prst="rect">
            <a:avLst/>
          </a:prstGeom>
        </p:spPr>
        <p:txBody>
          <a:bodyPr wrap="none">
            <a:spAutoFit/>
          </a:bodyPr>
          <a:p>
            <a:pPr algn="l">
              <a:lnSpc>
                <a:spcPct val="150000"/>
              </a:lnSpc>
            </a:pPr>
            <a:r>
              <a:rPr lang="en-US" altLang="zh-CN" sz="4000" b="1" dirty="0">
                <a:solidFill>
                  <a:srgbClr val="EA8776"/>
                </a:solidFill>
                <a:latin typeface="汉仪乐喵体简" panose="00020600040101010101" charset="-122"/>
                <a:ea typeface="汉仪乐喵体简" panose="00020600040101010101" charset="-122"/>
                <a:cs typeface="汉仪乐喵体简" panose="00020600040101010101" charset="-122"/>
              </a:rPr>
              <a:t>08</a:t>
            </a:r>
            <a:r>
              <a:rPr lang="zh-CN" altLang="en-US" sz="4000" b="1" dirty="0">
                <a:solidFill>
                  <a:srgbClr val="EA8776"/>
                </a:solidFill>
                <a:latin typeface="汉仪乐喵体简" panose="00020600040101010101" charset="-122"/>
                <a:ea typeface="汉仪乐喵体简" panose="00020600040101010101" charset="-122"/>
                <a:cs typeface="汉仪乐喵体简" panose="00020600040101010101" charset="-122"/>
              </a:rPr>
              <a:t>、课后巩固</a:t>
            </a:r>
            <a:endParaRPr lang="zh-CN" altLang="en-US" sz="4000" b="1" dirty="0">
              <a:solidFill>
                <a:srgbClr val="EA8776"/>
              </a:solidFill>
              <a:latin typeface="汉仪乐喵体简" panose="00020600040101010101" charset="-122"/>
              <a:ea typeface="汉仪乐喵体简" panose="00020600040101010101" charset="-122"/>
              <a:cs typeface="汉仪乐喵体简" panose="0002060004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7" name="标题 6"/>
          <p:cNvSpPr>
            <a:spLocks noGrp="1"/>
          </p:cNvSpPr>
          <p:nvPr>
            <p:ph type="title"/>
          </p:nvPr>
        </p:nvSpPr>
        <p:spPr/>
        <p:txBody>
          <a:bodyPr/>
          <a:p>
            <a:r>
              <a:rPr lang="zh-CN" altLang="en-US">
                <a:solidFill>
                  <a:srgbClr val="5D3621"/>
                </a:solidFill>
              </a:rPr>
              <a:t>课后巩固</a:t>
            </a:r>
            <a:endParaRPr lang="zh-CN" altLang="en-US">
              <a:solidFill>
                <a:srgbClr val="5D3621"/>
              </a:solidFill>
            </a:endParaRPr>
          </a:p>
        </p:txBody>
      </p:sp>
      <p:graphicFrame>
        <p:nvGraphicFramePr>
          <p:cNvPr id="2" name="对象 1"/>
          <p:cNvGraphicFramePr>
            <a:graphicFrameLocks noChangeAspect="1"/>
          </p:cNvGraphicFramePr>
          <p:nvPr/>
        </p:nvGraphicFramePr>
        <p:xfrm>
          <a:off x="1807210" y="1631315"/>
          <a:ext cx="1366520" cy="1989455"/>
        </p:xfrm>
        <a:graphic>
          <a:graphicData uri="http://schemas.openxmlformats.org/presentationml/2006/ole">
            <mc:AlternateContent xmlns:mc="http://schemas.openxmlformats.org/markup-compatibility/2006">
              <mc:Choice xmlns:v="urn:schemas-microsoft-com:vml" Requires="v">
                <p:oleObj spid="_x0000_s3" name="" r:id="rId2" imgW="920750" imgH="1835150" progId="Photoshop.Image.18">
                  <p:embed/>
                </p:oleObj>
              </mc:Choice>
              <mc:Fallback>
                <p:oleObj name="" r:id="rId2" imgW="920750" imgH="1835150" progId="Photoshop.Image.18">
                  <p:embed/>
                  <p:pic>
                    <p:nvPicPr>
                      <p:cNvPr id="0" name="图片 2"/>
                      <p:cNvPicPr/>
                      <p:nvPr/>
                    </p:nvPicPr>
                    <p:blipFill>
                      <a:blip r:embed="rId3"/>
                      <a:stretch>
                        <a:fillRect/>
                      </a:stretch>
                    </p:blipFill>
                    <p:spPr>
                      <a:xfrm>
                        <a:off x="1807210" y="1631315"/>
                        <a:ext cx="1366520" cy="1989455"/>
                      </a:xfrm>
                      <a:prstGeom prst="rect">
                        <a:avLst/>
                      </a:prstGeom>
                    </p:spPr>
                  </p:pic>
                </p:oleObj>
              </mc:Fallback>
            </mc:AlternateContent>
          </a:graphicData>
        </a:graphic>
      </p:graphicFrame>
      <p:sp>
        <p:nvSpPr>
          <p:cNvPr id="57" name="矩形 56" descr="#clear#"/>
          <p:cNvSpPr/>
          <p:nvPr/>
        </p:nvSpPr>
        <p:spPr>
          <a:xfrm>
            <a:off x="3662680" y="2077085"/>
            <a:ext cx="6701155"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rPr>
              <a:t>请输入文本请输入文本请输入文本请输入文本请输入文本请输入文本请输入文本请输入文本请输入文本请输入文本</a:t>
            </a: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请输入文本请输入文本请输入文本请输入文本请输入文本</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graphicFrame>
        <p:nvGraphicFramePr>
          <p:cNvPr id="4" name="对象 3"/>
          <p:cNvGraphicFramePr>
            <a:graphicFrameLocks noChangeAspect="1"/>
          </p:cNvGraphicFramePr>
          <p:nvPr/>
        </p:nvGraphicFramePr>
        <p:xfrm>
          <a:off x="1807210" y="3883025"/>
          <a:ext cx="1367593" cy="1990800"/>
        </p:xfrm>
        <a:graphic>
          <a:graphicData uri="http://schemas.openxmlformats.org/presentationml/2006/ole">
            <mc:AlternateContent xmlns:mc="http://schemas.openxmlformats.org/markup-compatibility/2006">
              <mc:Choice xmlns:v="urn:schemas-microsoft-com:vml" Requires="v">
                <p:oleObj spid="_x0000_s5" name="" r:id="rId4" imgW="920750" imgH="1835150" progId="Photoshop.Image.18">
                  <p:embed/>
                </p:oleObj>
              </mc:Choice>
              <mc:Fallback>
                <p:oleObj name="" r:id="rId4" imgW="920750" imgH="1835150" progId="Photoshop.Image.18">
                  <p:embed/>
                  <p:pic>
                    <p:nvPicPr>
                      <p:cNvPr id="0" name="图片 4"/>
                      <p:cNvPicPr/>
                      <p:nvPr/>
                    </p:nvPicPr>
                    <p:blipFill>
                      <a:blip r:embed="rId5"/>
                      <a:stretch>
                        <a:fillRect/>
                      </a:stretch>
                    </p:blipFill>
                    <p:spPr>
                      <a:xfrm>
                        <a:off x="1807210" y="3883025"/>
                        <a:ext cx="1367593" cy="1990800"/>
                      </a:xfrm>
                      <a:prstGeom prst="rect">
                        <a:avLst/>
                      </a:prstGeom>
                    </p:spPr>
                  </p:pic>
                </p:oleObj>
              </mc:Fallback>
            </mc:AlternateContent>
          </a:graphicData>
        </a:graphic>
      </p:graphicFrame>
      <p:sp>
        <p:nvSpPr>
          <p:cNvPr id="6" name="矩形 5" descr="#clear#"/>
          <p:cNvSpPr/>
          <p:nvPr/>
        </p:nvSpPr>
        <p:spPr>
          <a:xfrm>
            <a:off x="3662680" y="4268470"/>
            <a:ext cx="6701155"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rPr>
              <a:t>请输入文本请输入文本请输入文本请输入文本请输入文本请输入文本请输入文本请输入文本请输入文本请输入文本</a:t>
            </a: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请输入文本请输入文本请输入文本请输入文本请输入文本</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grpSp>
        <p:nvGrpSpPr>
          <p:cNvPr id="37" name="组合 36"/>
          <p:cNvGrpSpPr/>
          <p:nvPr/>
        </p:nvGrpSpPr>
        <p:grpSpPr>
          <a:xfrm>
            <a:off x="1169035" y="2696210"/>
            <a:ext cx="1967865" cy="1392555"/>
            <a:chOff x="2400" y="3618"/>
            <a:chExt cx="3099" cy="2193"/>
          </a:xfrm>
        </p:grpSpPr>
        <p:sp>
          <p:nvSpPr>
            <p:cNvPr id="28" name="文本框 27"/>
            <p:cNvSpPr txBox="1"/>
            <p:nvPr/>
          </p:nvSpPr>
          <p:spPr>
            <a:xfrm>
              <a:off x="2400" y="3618"/>
              <a:ext cx="2860" cy="1452"/>
            </a:xfrm>
            <a:prstGeom prst="rect">
              <a:avLst/>
            </a:prstGeom>
            <a:noFill/>
          </p:spPr>
          <p:txBody>
            <a:bodyPr wrap="square" rtlCol="0">
              <a:spAutoFit/>
            </a:bodyPr>
            <a:p>
              <a:pPr algn="ctr"/>
              <a:r>
                <a:rPr lang="zh-CN" altLang="en-US" sz="5400" b="1">
                  <a:solidFill>
                    <a:srgbClr val="5D3621"/>
                  </a:solidFill>
                  <a:latin typeface="汉仪乐喵体简" panose="00020600040101010101" charset="-122"/>
                  <a:ea typeface="汉仪乐喵体简" panose="00020600040101010101" charset="-122"/>
                  <a:cs typeface="汉仪乐喵体简" panose="00020600040101010101" charset="-122"/>
                </a:rPr>
                <a:t>目录</a:t>
              </a:r>
              <a:endParaRPr lang="zh-CN" altLang="en-US" sz="5400" b="1" dirty="0">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sp>
          <p:nvSpPr>
            <p:cNvPr id="29" name="文本框 28"/>
            <p:cNvSpPr txBox="1"/>
            <p:nvPr/>
          </p:nvSpPr>
          <p:spPr>
            <a:xfrm>
              <a:off x="2400" y="4989"/>
              <a:ext cx="3099" cy="822"/>
            </a:xfrm>
            <a:prstGeom prst="rect">
              <a:avLst/>
            </a:prstGeom>
            <a:noFill/>
          </p:spPr>
          <p:txBody>
            <a:bodyPr wrap="square" rtlCol="0">
              <a:spAutoFit/>
            </a:bodyPr>
            <a:p>
              <a:pPr algn="ctr"/>
              <a:r>
                <a:rPr lang="en-US" altLang="zh-CN" sz="2800">
                  <a:solidFill>
                    <a:srgbClr val="5D3621"/>
                  </a:solidFill>
                  <a:latin typeface="汉仪乐喵体简" panose="00020600040101010101" charset="-122"/>
                  <a:ea typeface="汉仪乐喵体简" panose="00020600040101010101" charset="-122"/>
                  <a:cs typeface="汉仪乐喵体简" panose="00020600040101010101" charset="-122"/>
                </a:rPr>
                <a:t>contents</a:t>
              </a:r>
              <a:endParaRPr lang="en-US" altLang="zh-CN" sz="2800" dirty="0">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grpSp>
      <p:grpSp>
        <p:nvGrpSpPr>
          <p:cNvPr id="36" name="组合 35"/>
          <p:cNvGrpSpPr/>
          <p:nvPr/>
        </p:nvGrpSpPr>
        <p:grpSpPr>
          <a:xfrm>
            <a:off x="3462655" y="2109470"/>
            <a:ext cx="6198235" cy="3153410"/>
            <a:chOff x="5092" y="2296"/>
            <a:chExt cx="9761" cy="4966"/>
          </a:xfrm>
        </p:grpSpPr>
        <p:sp>
          <p:nvSpPr>
            <p:cNvPr id="26" name="矩形 25"/>
            <p:cNvSpPr/>
            <p:nvPr/>
          </p:nvSpPr>
          <p:spPr>
            <a:xfrm>
              <a:off x="5092" y="2296"/>
              <a:ext cx="3807" cy="1161"/>
            </a:xfrm>
            <a:prstGeom prst="rect">
              <a:avLst/>
            </a:prstGeom>
          </p:spPr>
          <p:txBody>
            <a:bodyPr wrap="none">
              <a:spAutoFit/>
            </a:bodyPr>
            <a:p>
              <a:pPr>
                <a:lnSpc>
                  <a:spcPct val="150000"/>
                </a:lnSpc>
              </a:pPr>
              <a:r>
                <a:rPr lang="en-US" altLang="zh-CN" sz="2800" b="1" dirty="0">
                  <a:solidFill>
                    <a:srgbClr val="EA8776"/>
                  </a:solidFill>
                  <a:latin typeface="汉仪乐喵体简" panose="00020600040101010101" charset="-122"/>
                  <a:ea typeface="汉仪乐喵体简" panose="00020600040101010101" charset="-122"/>
                  <a:cs typeface="汉仪乐喵体简" panose="00020600040101010101" charset="-122"/>
                </a:rPr>
                <a:t>01</a:t>
              </a:r>
              <a:r>
                <a:rPr lang="zh-CN" altLang="en-US" sz="2800" b="1" dirty="0">
                  <a:solidFill>
                    <a:srgbClr val="EA8776"/>
                  </a:solidFill>
                  <a:latin typeface="汉仪乐喵体简" panose="00020600040101010101" charset="-122"/>
                  <a:ea typeface="汉仪乐喵体简" panose="00020600040101010101" charset="-122"/>
                  <a:cs typeface="汉仪乐喵体简" panose="00020600040101010101" charset="-122"/>
                </a:rPr>
                <a:t>、课程回顾</a:t>
              </a:r>
              <a:endParaRPr lang="zh-CN" altLang="en-US" sz="2800" b="1" dirty="0">
                <a:solidFill>
                  <a:srgbClr val="EA8776"/>
                </a:solidFill>
                <a:latin typeface="汉仪乐喵体简" panose="00020600040101010101" charset="-122"/>
                <a:ea typeface="汉仪乐喵体简" panose="00020600040101010101" charset="-122"/>
                <a:cs typeface="汉仪乐喵体简" panose="00020600040101010101" charset="-122"/>
              </a:endParaRPr>
            </a:p>
          </p:txBody>
        </p:sp>
        <p:sp>
          <p:nvSpPr>
            <p:cNvPr id="27" name="矩形 26"/>
            <p:cNvSpPr/>
            <p:nvPr/>
          </p:nvSpPr>
          <p:spPr>
            <a:xfrm>
              <a:off x="5092" y="3533"/>
              <a:ext cx="3807" cy="1161"/>
            </a:xfrm>
            <a:prstGeom prst="rect">
              <a:avLst/>
            </a:prstGeom>
          </p:spPr>
          <p:txBody>
            <a:bodyPr wrap="none">
              <a:spAutoFit/>
            </a:bodyPr>
            <a:p>
              <a:pPr>
                <a:lnSpc>
                  <a:spcPct val="150000"/>
                </a:lnSpc>
              </a:pPr>
              <a:r>
                <a:rPr lang="en-US" altLang="zh-CN" sz="2800" b="1" dirty="0">
                  <a:solidFill>
                    <a:srgbClr val="EA8776"/>
                  </a:solidFill>
                  <a:latin typeface="汉仪乐喵体简" panose="00020600040101010101" charset="-122"/>
                  <a:ea typeface="汉仪乐喵体简" panose="00020600040101010101" charset="-122"/>
                  <a:cs typeface="汉仪乐喵体简" panose="00020600040101010101" charset="-122"/>
                </a:rPr>
                <a:t>02、进门测试</a:t>
              </a:r>
              <a:endParaRPr lang="zh-CN" altLang="en-US" sz="2800" b="1" dirty="0">
                <a:solidFill>
                  <a:srgbClr val="EA8776"/>
                </a:solidFill>
                <a:latin typeface="汉仪乐喵体简" panose="00020600040101010101" charset="-122"/>
                <a:ea typeface="汉仪乐喵体简" panose="00020600040101010101" charset="-122"/>
                <a:cs typeface="汉仪乐喵体简" panose="00020600040101010101" charset="-122"/>
              </a:endParaRPr>
            </a:p>
          </p:txBody>
        </p:sp>
        <p:sp>
          <p:nvSpPr>
            <p:cNvPr id="30" name="矩形 29"/>
            <p:cNvSpPr/>
            <p:nvPr/>
          </p:nvSpPr>
          <p:spPr>
            <a:xfrm>
              <a:off x="5092" y="4770"/>
              <a:ext cx="3807" cy="1161"/>
            </a:xfrm>
            <a:prstGeom prst="rect">
              <a:avLst/>
            </a:prstGeom>
          </p:spPr>
          <p:txBody>
            <a:bodyPr wrap="none">
              <a:spAutoFit/>
            </a:bodyPr>
            <a:p>
              <a:pPr>
                <a:lnSpc>
                  <a:spcPct val="150000"/>
                </a:lnSpc>
              </a:pPr>
              <a:r>
                <a:rPr lang="en-US" altLang="zh-CN" sz="2800" b="1" dirty="0">
                  <a:solidFill>
                    <a:srgbClr val="EA8776"/>
                  </a:solidFill>
                  <a:latin typeface="汉仪乐喵体简" panose="00020600040101010101" charset="-122"/>
                  <a:ea typeface="汉仪乐喵体简" panose="00020600040101010101" charset="-122"/>
                  <a:cs typeface="汉仪乐喵体简" panose="00020600040101010101" charset="-122"/>
                </a:rPr>
                <a:t>03、课程导入</a:t>
              </a:r>
              <a:endParaRPr lang="zh-CN" altLang="en-US" sz="2800" b="1" dirty="0">
                <a:solidFill>
                  <a:srgbClr val="EA8776"/>
                </a:solidFill>
                <a:latin typeface="汉仪乐喵体简" panose="00020600040101010101" charset="-122"/>
                <a:ea typeface="汉仪乐喵体简" panose="00020600040101010101" charset="-122"/>
                <a:cs typeface="汉仪乐喵体简" panose="00020600040101010101" charset="-122"/>
              </a:endParaRPr>
            </a:p>
          </p:txBody>
        </p:sp>
        <p:sp>
          <p:nvSpPr>
            <p:cNvPr id="31" name="矩形 30"/>
            <p:cNvSpPr/>
            <p:nvPr/>
          </p:nvSpPr>
          <p:spPr>
            <a:xfrm>
              <a:off x="5092" y="6083"/>
              <a:ext cx="3807" cy="1161"/>
            </a:xfrm>
            <a:prstGeom prst="rect">
              <a:avLst/>
            </a:prstGeom>
          </p:spPr>
          <p:txBody>
            <a:bodyPr wrap="none">
              <a:spAutoFit/>
            </a:bodyPr>
            <a:p>
              <a:pPr>
                <a:lnSpc>
                  <a:spcPct val="150000"/>
                </a:lnSpc>
              </a:pPr>
              <a:r>
                <a:rPr lang="en-US" altLang="zh-CN" sz="2800" b="1" dirty="0">
                  <a:solidFill>
                    <a:srgbClr val="EA8776"/>
                  </a:solidFill>
                  <a:latin typeface="汉仪乐喵体简" panose="00020600040101010101" charset="-122"/>
                  <a:ea typeface="汉仪乐喵体简" panose="00020600040101010101" charset="-122"/>
                  <a:cs typeface="汉仪乐喵体简" panose="00020600040101010101" charset="-122"/>
                </a:rPr>
                <a:t>04</a:t>
              </a:r>
              <a:r>
                <a:rPr lang="zh-CN" altLang="en-US" sz="2800" b="1" dirty="0">
                  <a:solidFill>
                    <a:srgbClr val="EA8776"/>
                  </a:solidFill>
                  <a:latin typeface="汉仪乐喵体简" panose="00020600040101010101" charset="-122"/>
                  <a:ea typeface="汉仪乐喵体简" panose="00020600040101010101" charset="-122"/>
                  <a:cs typeface="汉仪乐喵体简" panose="00020600040101010101" charset="-122"/>
                </a:rPr>
                <a:t>、</a:t>
              </a:r>
              <a:r>
                <a:rPr lang="en-US" altLang="zh-CN" sz="2800" b="1" dirty="0">
                  <a:solidFill>
                    <a:srgbClr val="EA8776"/>
                  </a:solidFill>
                  <a:latin typeface="汉仪乐喵体简" panose="00020600040101010101" charset="-122"/>
                  <a:ea typeface="汉仪乐喵体简" panose="00020600040101010101" charset="-122"/>
                  <a:cs typeface="汉仪乐喵体简" panose="00020600040101010101" charset="-122"/>
                </a:rPr>
                <a:t>知识精讲</a:t>
              </a:r>
              <a:endParaRPr lang="zh-CN" altLang="en-US" sz="2800" b="1" dirty="0">
                <a:solidFill>
                  <a:srgbClr val="EA8776"/>
                </a:solidFill>
                <a:latin typeface="汉仪乐喵体简" panose="00020600040101010101" charset="-122"/>
                <a:ea typeface="汉仪乐喵体简" panose="00020600040101010101" charset="-122"/>
                <a:cs typeface="汉仪乐喵体简" panose="00020600040101010101" charset="-122"/>
              </a:endParaRPr>
            </a:p>
          </p:txBody>
        </p:sp>
        <p:sp>
          <p:nvSpPr>
            <p:cNvPr id="32" name="矩形 31"/>
            <p:cNvSpPr/>
            <p:nvPr/>
          </p:nvSpPr>
          <p:spPr>
            <a:xfrm>
              <a:off x="11044" y="2296"/>
              <a:ext cx="3807" cy="1161"/>
            </a:xfrm>
            <a:prstGeom prst="rect">
              <a:avLst/>
            </a:prstGeom>
          </p:spPr>
          <p:txBody>
            <a:bodyPr wrap="none">
              <a:spAutoFit/>
            </a:bodyPr>
            <a:p>
              <a:pPr>
                <a:lnSpc>
                  <a:spcPct val="150000"/>
                </a:lnSpc>
              </a:pPr>
              <a:r>
                <a:rPr lang="en-US" altLang="zh-CN" sz="2800" b="1" dirty="0">
                  <a:solidFill>
                    <a:srgbClr val="EA8776"/>
                  </a:solidFill>
                  <a:latin typeface="汉仪乐喵体简" panose="00020600040101010101" charset="-122"/>
                  <a:ea typeface="汉仪乐喵体简" panose="00020600040101010101" charset="-122"/>
                  <a:cs typeface="汉仪乐喵体简" panose="00020600040101010101" charset="-122"/>
                </a:rPr>
                <a:t>05</a:t>
              </a:r>
              <a:r>
                <a:rPr lang="zh-CN" altLang="en-US" sz="2800" b="1" dirty="0">
                  <a:solidFill>
                    <a:srgbClr val="EA8776"/>
                  </a:solidFill>
                  <a:latin typeface="汉仪乐喵体简" panose="00020600040101010101" charset="-122"/>
                  <a:ea typeface="汉仪乐喵体简" panose="00020600040101010101" charset="-122"/>
                  <a:cs typeface="汉仪乐喵体简" panose="00020600040101010101" charset="-122"/>
                </a:rPr>
                <a:t>、</a:t>
              </a:r>
              <a:r>
                <a:rPr lang="en-US" altLang="zh-CN" sz="2800" b="1" dirty="0">
                  <a:solidFill>
                    <a:srgbClr val="EA8776"/>
                  </a:solidFill>
                  <a:latin typeface="汉仪乐喵体简" panose="00020600040101010101" charset="-122"/>
                  <a:ea typeface="汉仪乐喵体简" panose="00020600040101010101" charset="-122"/>
                  <a:cs typeface="汉仪乐喵体简" panose="00020600040101010101" charset="-122"/>
                </a:rPr>
                <a:t>课间休息</a:t>
              </a:r>
              <a:endParaRPr lang="zh-CN" altLang="en-US" sz="2800" b="1" dirty="0">
                <a:solidFill>
                  <a:srgbClr val="EA8776"/>
                </a:solidFill>
                <a:latin typeface="汉仪乐喵体简" panose="00020600040101010101" charset="-122"/>
                <a:ea typeface="汉仪乐喵体简" panose="00020600040101010101" charset="-122"/>
                <a:cs typeface="汉仪乐喵体简" panose="00020600040101010101" charset="-122"/>
              </a:endParaRPr>
            </a:p>
          </p:txBody>
        </p:sp>
        <p:sp>
          <p:nvSpPr>
            <p:cNvPr id="33" name="矩形 32"/>
            <p:cNvSpPr/>
            <p:nvPr/>
          </p:nvSpPr>
          <p:spPr>
            <a:xfrm>
              <a:off x="11042" y="3538"/>
              <a:ext cx="3807" cy="1161"/>
            </a:xfrm>
            <a:prstGeom prst="rect">
              <a:avLst/>
            </a:prstGeom>
          </p:spPr>
          <p:txBody>
            <a:bodyPr wrap="none">
              <a:spAutoFit/>
            </a:bodyPr>
            <a:p>
              <a:pPr>
                <a:lnSpc>
                  <a:spcPct val="150000"/>
                </a:lnSpc>
              </a:pPr>
              <a:r>
                <a:rPr lang="en-US" altLang="zh-CN" sz="2800" b="1" dirty="0">
                  <a:solidFill>
                    <a:srgbClr val="EA8776"/>
                  </a:solidFill>
                  <a:latin typeface="汉仪乐喵体简" panose="00020600040101010101" charset="-122"/>
                  <a:ea typeface="汉仪乐喵体简" panose="00020600040101010101" charset="-122"/>
                  <a:cs typeface="汉仪乐喵体简" panose="00020600040101010101" charset="-122"/>
                </a:rPr>
                <a:t>06、随堂演练</a:t>
              </a:r>
              <a:endParaRPr lang="zh-CN" altLang="en-US" sz="2800" b="1" dirty="0">
                <a:solidFill>
                  <a:srgbClr val="EA8776"/>
                </a:solidFill>
                <a:latin typeface="汉仪乐喵体简" panose="00020600040101010101" charset="-122"/>
                <a:ea typeface="汉仪乐喵体简" panose="00020600040101010101" charset="-122"/>
                <a:cs typeface="汉仪乐喵体简" panose="00020600040101010101" charset="-122"/>
              </a:endParaRPr>
            </a:p>
          </p:txBody>
        </p:sp>
        <p:sp>
          <p:nvSpPr>
            <p:cNvPr id="34" name="矩形 33"/>
            <p:cNvSpPr/>
            <p:nvPr/>
          </p:nvSpPr>
          <p:spPr>
            <a:xfrm>
              <a:off x="11042" y="4779"/>
              <a:ext cx="3807" cy="1161"/>
            </a:xfrm>
            <a:prstGeom prst="rect">
              <a:avLst/>
            </a:prstGeom>
          </p:spPr>
          <p:txBody>
            <a:bodyPr wrap="none">
              <a:spAutoFit/>
            </a:bodyPr>
            <a:p>
              <a:pPr>
                <a:lnSpc>
                  <a:spcPct val="150000"/>
                </a:lnSpc>
              </a:pPr>
              <a:r>
                <a:rPr lang="en-US" altLang="zh-CN" sz="2800" b="1" dirty="0">
                  <a:solidFill>
                    <a:srgbClr val="EA8776"/>
                  </a:solidFill>
                  <a:latin typeface="汉仪乐喵体简" panose="00020600040101010101" charset="-122"/>
                  <a:ea typeface="汉仪乐喵体简" panose="00020600040101010101" charset="-122"/>
                  <a:cs typeface="汉仪乐喵体简" panose="00020600040101010101" charset="-122"/>
                </a:rPr>
                <a:t>07</a:t>
              </a:r>
              <a:r>
                <a:rPr lang="zh-CN" altLang="en-US" sz="2800" b="1" dirty="0">
                  <a:solidFill>
                    <a:srgbClr val="EA8776"/>
                  </a:solidFill>
                  <a:latin typeface="汉仪乐喵体简" panose="00020600040101010101" charset="-122"/>
                  <a:ea typeface="汉仪乐喵体简" panose="00020600040101010101" charset="-122"/>
                  <a:cs typeface="汉仪乐喵体简" panose="00020600040101010101" charset="-122"/>
                </a:rPr>
                <a:t>、</a:t>
              </a:r>
              <a:r>
                <a:rPr lang="en-US" altLang="zh-CN" sz="2800" b="1" dirty="0">
                  <a:solidFill>
                    <a:srgbClr val="EA8776"/>
                  </a:solidFill>
                  <a:latin typeface="汉仪乐喵体简" panose="00020600040101010101" charset="-122"/>
                  <a:ea typeface="汉仪乐喵体简" panose="00020600040101010101" charset="-122"/>
                  <a:cs typeface="汉仪乐喵体简" panose="00020600040101010101" charset="-122"/>
                </a:rPr>
                <a:t>课堂</a:t>
              </a:r>
              <a:r>
                <a:rPr lang="zh-CN" altLang="en-US" sz="2800" b="1" dirty="0">
                  <a:solidFill>
                    <a:srgbClr val="EA8776"/>
                  </a:solidFill>
                  <a:latin typeface="汉仪乐喵体简" panose="00020600040101010101" charset="-122"/>
                  <a:ea typeface="汉仪乐喵体简" panose="00020600040101010101" charset="-122"/>
                  <a:cs typeface="汉仪乐喵体简" panose="00020600040101010101" charset="-122"/>
                </a:rPr>
                <a:t>总结</a:t>
              </a:r>
              <a:endParaRPr lang="zh-CN" altLang="en-US" sz="2800" b="1" dirty="0">
                <a:solidFill>
                  <a:srgbClr val="EA8776"/>
                </a:solidFill>
                <a:latin typeface="汉仪乐喵体简" panose="00020600040101010101" charset="-122"/>
                <a:ea typeface="汉仪乐喵体简" panose="00020600040101010101" charset="-122"/>
                <a:cs typeface="汉仪乐喵体简" panose="00020600040101010101" charset="-122"/>
              </a:endParaRPr>
            </a:p>
          </p:txBody>
        </p:sp>
        <p:sp>
          <p:nvSpPr>
            <p:cNvPr id="35" name="矩形 34"/>
            <p:cNvSpPr/>
            <p:nvPr/>
          </p:nvSpPr>
          <p:spPr>
            <a:xfrm>
              <a:off x="11044" y="6101"/>
              <a:ext cx="3809" cy="1161"/>
            </a:xfrm>
            <a:prstGeom prst="rect">
              <a:avLst/>
            </a:prstGeom>
          </p:spPr>
          <p:txBody>
            <a:bodyPr wrap="none">
              <a:spAutoFit/>
            </a:bodyPr>
            <a:p>
              <a:pPr>
                <a:lnSpc>
                  <a:spcPct val="150000"/>
                </a:lnSpc>
              </a:pPr>
              <a:r>
                <a:rPr lang="en-US" altLang="zh-CN" sz="2800" b="1" dirty="0">
                  <a:solidFill>
                    <a:srgbClr val="EA8776"/>
                  </a:solidFill>
                  <a:latin typeface="汉仪乐喵体简" panose="00020600040101010101" charset="-122"/>
                  <a:ea typeface="汉仪乐喵体简" panose="00020600040101010101" charset="-122"/>
                  <a:cs typeface="汉仪乐喵体简" panose="00020600040101010101" charset="-122"/>
                </a:rPr>
                <a:t>08、课后巩固</a:t>
              </a:r>
              <a:endParaRPr lang="zh-CN" altLang="en-US" sz="2800" b="1" dirty="0">
                <a:solidFill>
                  <a:srgbClr val="EA8776"/>
                </a:solidFill>
                <a:latin typeface="汉仪乐喵体简" panose="00020600040101010101" charset="-122"/>
                <a:ea typeface="汉仪乐喵体简" panose="00020600040101010101" charset="-122"/>
                <a:cs typeface="汉仪乐喵体简" panose="00020600040101010101" charset="-122"/>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7" name="标题 6"/>
          <p:cNvSpPr>
            <a:spLocks noGrp="1"/>
          </p:cNvSpPr>
          <p:nvPr>
            <p:ph type="ctrTitle"/>
          </p:nvPr>
        </p:nvSpPr>
        <p:spPr>
          <a:xfrm>
            <a:off x="1196340" y="1231265"/>
            <a:ext cx="9799320" cy="2570480"/>
          </a:xfrm>
        </p:spPr>
        <p:txBody>
          <a:bodyPr/>
          <a:p>
            <a:r>
              <a:rPr lang="zh-CN" altLang="en-US" sz="5400">
                <a:solidFill>
                  <a:srgbClr val="5D3621"/>
                </a:solidFill>
                <a:latin typeface="汉仪乐喵体简" panose="00020600040101010101" charset="-122"/>
                <a:ea typeface="汉仪乐喵体简" panose="00020600040101010101" charset="-122"/>
              </a:rPr>
              <a:t>下课啦，再见！</a:t>
            </a:r>
            <a:endParaRPr lang="zh-CN" altLang="en-US" sz="5400">
              <a:solidFill>
                <a:srgbClr val="5D3621"/>
              </a:solidFill>
              <a:latin typeface="汉仪乐喵体简" panose="00020600040101010101" charset="-122"/>
              <a:ea typeface="汉仪乐喵体简" panose="0002060004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6" name="矩形 25"/>
          <p:cNvSpPr/>
          <p:nvPr/>
        </p:nvSpPr>
        <p:spPr>
          <a:xfrm>
            <a:off x="4409440" y="2675255"/>
            <a:ext cx="3372485" cy="1014730"/>
          </a:xfrm>
          <a:prstGeom prst="rect">
            <a:avLst/>
          </a:prstGeom>
        </p:spPr>
        <p:txBody>
          <a:bodyPr wrap="none">
            <a:spAutoFit/>
          </a:bodyPr>
          <a:p>
            <a:pPr>
              <a:lnSpc>
                <a:spcPct val="150000"/>
              </a:lnSpc>
            </a:pPr>
            <a:r>
              <a:rPr lang="en-US" altLang="zh-CN" sz="4000" b="1" dirty="0">
                <a:solidFill>
                  <a:srgbClr val="EA8776"/>
                </a:solidFill>
                <a:latin typeface="汉仪乐喵体简" panose="00020600040101010101" charset="-122"/>
                <a:ea typeface="汉仪乐喵体简" panose="00020600040101010101" charset="-122"/>
                <a:cs typeface="汉仪乐喵体简" panose="00020600040101010101" charset="-122"/>
              </a:rPr>
              <a:t>01</a:t>
            </a:r>
            <a:r>
              <a:rPr lang="zh-CN" altLang="en-US" sz="4000" b="1" dirty="0">
                <a:solidFill>
                  <a:srgbClr val="EA8776"/>
                </a:solidFill>
                <a:latin typeface="汉仪乐喵体简" panose="00020600040101010101" charset="-122"/>
                <a:ea typeface="汉仪乐喵体简" panose="00020600040101010101" charset="-122"/>
                <a:cs typeface="汉仪乐喵体简" panose="00020600040101010101" charset="-122"/>
              </a:rPr>
              <a:t>、课程回顾</a:t>
            </a:r>
            <a:endParaRPr lang="zh-CN" altLang="en-US" sz="4000" b="1" dirty="0">
              <a:solidFill>
                <a:srgbClr val="EA8776"/>
              </a:solidFill>
              <a:latin typeface="汉仪乐喵体简" panose="00020600040101010101" charset="-122"/>
              <a:ea typeface="汉仪乐喵体简" panose="00020600040101010101" charset="-122"/>
              <a:cs typeface="汉仪乐喵体简" panose="0002060004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grpSp>
        <p:nvGrpSpPr>
          <p:cNvPr id="27" name="组合 26"/>
          <p:cNvGrpSpPr/>
          <p:nvPr/>
        </p:nvGrpSpPr>
        <p:grpSpPr>
          <a:xfrm rot="0">
            <a:off x="342265" y="1849120"/>
            <a:ext cx="2933700" cy="2837180"/>
            <a:chOff x="1154" y="2853"/>
            <a:chExt cx="4620" cy="4468"/>
          </a:xfrm>
        </p:grpSpPr>
        <p:graphicFrame>
          <p:nvGraphicFramePr>
            <p:cNvPr id="4" name="对象 3"/>
            <p:cNvGraphicFramePr/>
            <p:nvPr/>
          </p:nvGraphicFramePr>
          <p:xfrm>
            <a:off x="1154" y="2853"/>
            <a:ext cx="4621" cy="4469"/>
          </p:xfrm>
          <a:graphic>
            <a:graphicData uri="http://schemas.openxmlformats.org/presentationml/2006/ole">
              <mc:AlternateContent xmlns:mc="http://schemas.openxmlformats.org/markup-compatibility/2006">
                <mc:Choice xmlns:v="urn:schemas-microsoft-com:vml" Requires="v">
                  <p:oleObj spid="_x0000_s5" name="" r:id="rId2" imgW="2743200" imgH="2749550" progId="Photoshop.Image.18">
                    <p:embed/>
                  </p:oleObj>
                </mc:Choice>
                <mc:Fallback>
                  <p:oleObj name="" r:id="rId2" imgW="2743200" imgH="2749550" progId="Photoshop.Image.18">
                    <p:embed/>
                    <p:pic>
                      <p:nvPicPr>
                        <p:cNvPr id="0" name="图片 4"/>
                        <p:cNvPicPr/>
                        <p:nvPr/>
                      </p:nvPicPr>
                      <p:blipFill>
                        <a:blip r:embed="rId3"/>
                        <a:stretch>
                          <a:fillRect/>
                        </a:stretch>
                      </p:blipFill>
                      <p:spPr>
                        <a:xfrm>
                          <a:off x="1154" y="2853"/>
                          <a:ext cx="4621" cy="4469"/>
                        </a:xfrm>
                        <a:prstGeom prst="rect">
                          <a:avLst/>
                        </a:prstGeom>
                      </p:spPr>
                    </p:pic>
                  </p:oleObj>
                </mc:Fallback>
              </mc:AlternateContent>
            </a:graphicData>
          </a:graphic>
        </p:graphicFrame>
        <p:sp>
          <p:nvSpPr>
            <p:cNvPr id="12" name="文本框 11"/>
            <p:cNvSpPr txBox="1"/>
            <p:nvPr/>
          </p:nvSpPr>
          <p:spPr>
            <a:xfrm>
              <a:off x="2280" y="4123"/>
              <a:ext cx="2655" cy="2082"/>
            </a:xfrm>
            <a:prstGeom prst="rect">
              <a:avLst/>
            </a:prstGeom>
            <a:noFill/>
          </p:spPr>
          <p:txBody>
            <a:bodyPr wrap="square" rtlCol="0">
              <a:spAutoFit/>
            </a:bodyPr>
            <a:p>
              <a:pPr algn="ctr"/>
              <a:r>
                <a:rPr lang="zh-CN" altLang="en-US" sz="4000">
                  <a:solidFill>
                    <a:srgbClr val="5D3621"/>
                  </a:solidFill>
                  <a:latin typeface="汉仪乐喵体简" panose="00020600040101010101" charset="-122"/>
                  <a:ea typeface="汉仪乐喵体简" panose="00020600040101010101" charset="-122"/>
                  <a:cs typeface="汉仪乐喵体简" panose="00020600040101010101" charset="-122"/>
                </a:rPr>
                <a:t>回顾内容</a:t>
              </a:r>
              <a:endParaRPr lang="zh-CN" altLang="en-US" sz="4000">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grpSp>
      <p:grpSp>
        <p:nvGrpSpPr>
          <p:cNvPr id="37" name="组合 36"/>
          <p:cNvGrpSpPr/>
          <p:nvPr/>
        </p:nvGrpSpPr>
        <p:grpSpPr>
          <a:xfrm rot="0">
            <a:off x="3437890" y="629920"/>
            <a:ext cx="8315960" cy="5008880"/>
            <a:chOff x="5414" y="1356"/>
            <a:chExt cx="13096" cy="7888"/>
          </a:xfrm>
        </p:grpSpPr>
        <p:graphicFrame>
          <p:nvGraphicFramePr>
            <p:cNvPr id="10" name="对象 9"/>
            <p:cNvGraphicFramePr>
              <a:graphicFrameLocks noChangeAspect="1"/>
            </p:cNvGraphicFramePr>
            <p:nvPr/>
          </p:nvGraphicFramePr>
          <p:xfrm>
            <a:off x="5929" y="1492"/>
            <a:ext cx="1474" cy="1361"/>
          </p:xfrm>
          <a:graphic>
            <a:graphicData uri="http://schemas.openxmlformats.org/presentationml/2006/ole">
              <mc:AlternateContent xmlns:mc="http://schemas.openxmlformats.org/markup-compatibility/2006">
                <mc:Choice xmlns:v="urn:schemas-microsoft-com:vml" Requires="v">
                  <p:oleObj spid="_x0000_s11" name="" r:id="rId4" imgW="920750" imgH="920750" progId="Photoshop.Image.18">
                    <p:embed/>
                  </p:oleObj>
                </mc:Choice>
                <mc:Fallback>
                  <p:oleObj name="" r:id="rId4" imgW="920750" imgH="920750" progId="Photoshop.Image.18">
                    <p:embed/>
                    <p:pic>
                      <p:nvPicPr>
                        <p:cNvPr id="0" name="图片 10"/>
                        <p:cNvPicPr/>
                        <p:nvPr/>
                      </p:nvPicPr>
                      <p:blipFill>
                        <a:blip r:embed="rId5"/>
                        <a:stretch>
                          <a:fillRect/>
                        </a:stretch>
                      </p:blipFill>
                      <p:spPr>
                        <a:xfrm>
                          <a:off x="5929" y="1492"/>
                          <a:ext cx="1474" cy="1361"/>
                        </a:xfrm>
                        <a:prstGeom prst="rect">
                          <a:avLst/>
                        </a:prstGeom>
                      </p:spPr>
                    </p:pic>
                  </p:oleObj>
                </mc:Fallback>
              </mc:AlternateContent>
            </a:graphicData>
          </a:graphic>
        </p:graphicFrame>
        <p:grpSp>
          <p:nvGrpSpPr>
            <p:cNvPr id="17" name="组合 16"/>
            <p:cNvGrpSpPr/>
            <p:nvPr/>
          </p:nvGrpSpPr>
          <p:grpSpPr>
            <a:xfrm rot="0">
              <a:off x="7648" y="1356"/>
              <a:ext cx="10833" cy="1920"/>
              <a:chOff x="7243" y="1731"/>
              <a:chExt cx="10833" cy="1920"/>
            </a:xfrm>
          </p:grpSpPr>
          <p:sp>
            <p:nvSpPr>
              <p:cNvPr id="57" name="矩形 56" descr="#clear#"/>
              <p:cNvSpPr/>
              <p:nvPr/>
            </p:nvSpPr>
            <p:spPr>
              <a:xfrm>
                <a:off x="7523" y="1731"/>
                <a:ext cx="10553" cy="19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rPr>
                  <a:t>请输入文本请输入文本请输入文本请输入文本请输入文本请输入文本请输入文本请输入文本请输入文本请输入文本</a:t>
                </a: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请输入文本请输入文本请输入文本请输入文本请输入文本</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sp>
            <p:nvSpPr>
              <p:cNvPr id="14" name="KSO_Shape"/>
              <p:cNvSpPr/>
              <p:nvPr/>
            </p:nvSpPr>
            <p:spPr bwMode="auto">
              <a:xfrm flipH="1">
                <a:off x="7243" y="1867"/>
                <a:ext cx="170" cy="1784"/>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rgbClr val="5D3621"/>
              </a:solidFill>
              <a:ln>
                <a:solidFill>
                  <a:srgbClr val="5D3621"/>
                </a:solid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latin typeface="汉仪乐喵体简" panose="00020600040101010101" charset="-122"/>
                  <a:ea typeface="汉仪乐喵体简" panose="00020600040101010101" charset="-122"/>
                  <a:cs typeface="汉仪乐喵体简" panose="00020600040101010101" charset="-122"/>
                </a:endParaRPr>
              </a:p>
            </p:txBody>
          </p:sp>
        </p:grpSp>
        <p:graphicFrame>
          <p:nvGraphicFramePr>
            <p:cNvPr id="15" name="对象 14"/>
            <p:cNvGraphicFramePr>
              <a:graphicFrameLocks noChangeAspect="1"/>
            </p:cNvGraphicFramePr>
            <p:nvPr/>
          </p:nvGraphicFramePr>
          <p:xfrm>
            <a:off x="5929" y="4490"/>
            <a:ext cx="1474" cy="1361"/>
          </p:xfrm>
          <a:graphic>
            <a:graphicData uri="http://schemas.openxmlformats.org/presentationml/2006/ole">
              <mc:AlternateContent xmlns:mc="http://schemas.openxmlformats.org/markup-compatibility/2006">
                <mc:Choice xmlns:v="urn:schemas-microsoft-com:vml" Requires="v">
                  <p:oleObj spid="_x0000_s16" name="" r:id="rId6" imgW="920750" imgH="920750" progId="Photoshop.Image.18">
                    <p:embed/>
                  </p:oleObj>
                </mc:Choice>
                <mc:Fallback>
                  <p:oleObj name="" r:id="rId6" imgW="920750" imgH="920750" progId="Photoshop.Image.18">
                    <p:embed/>
                    <p:pic>
                      <p:nvPicPr>
                        <p:cNvPr id="0" name="图片 15"/>
                        <p:cNvPicPr/>
                        <p:nvPr/>
                      </p:nvPicPr>
                      <p:blipFill>
                        <a:blip r:embed="rId7"/>
                        <a:stretch>
                          <a:fillRect/>
                        </a:stretch>
                      </p:blipFill>
                      <p:spPr>
                        <a:xfrm>
                          <a:off x="5929" y="4490"/>
                          <a:ext cx="1474" cy="1361"/>
                        </a:xfrm>
                        <a:prstGeom prst="rect">
                          <a:avLst/>
                        </a:prstGeom>
                      </p:spPr>
                    </p:pic>
                  </p:oleObj>
                </mc:Fallback>
              </mc:AlternateContent>
            </a:graphicData>
          </a:graphic>
        </p:graphicFrame>
        <p:graphicFrame>
          <p:nvGraphicFramePr>
            <p:cNvPr id="21" name="对象 20"/>
            <p:cNvGraphicFramePr>
              <a:graphicFrameLocks noChangeAspect="1"/>
            </p:cNvGraphicFramePr>
            <p:nvPr/>
          </p:nvGraphicFramePr>
          <p:xfrm>
            <a:off x="5877" y="7488"/>
            <a:ext cx="1474" cy="1361"/>
          </p:xfrm>
          <a:graphic>
            <a:graphicData uri="http://schemas.openxmlformats.org/presentationml/2006/ole">
              <mc:AlternateContent xmlns:mc="http://schemas.openxmlformats.org/markup-compatibility/2006">
                <mc:Choice xmlns:v="urn:schemas-microsoft-com:vml" Requires="v">
                  <p:oleObj spid="_x0000_s22" name="" r:id="rId8" imgW="920750" imgH="920750" progId="Photoshop.Image.18">
                    <p:embed/>
                  </p:oleObj>
                </mc:Choice>
                <mc:Fallback>
                  <p:oleObj name="" r:id="rId8" imgW="920750" imgH="920750" progId="Photoshop.Image.18">
                    <p:embed/>
                    <p:pic>
                      <p:nvPicPr>
                        <p:cNvPr id="0" name="图片 10"/>
                        <p:cNvPicPr/>
                        <p:nvPr/>
                      </p:nvPicPr>
                      <p:blipFill>
                        <a:blip r:embed="rId5"/>
                        <a:stretch>
                          <a:fillRect/>
                        </a:stretch>
                      </p:blipFill>
                      <p:spPr>
                        <a:xfrm>
                          <a:off x="5877" y="7488"/>
                          <a:ext cx="1474" cy="1361"/>
                        </a:xfrm>
                        <a:prstGeom prst="rect">
                          <a:avLst/>
                        </a:prstGeom>
                      </p:spPr>
                    </p:pic>
                  </p:oleObj>
                </mc:Fallback>
              </mc:AlternateContent>
            </a:graphicData>
          </a:graphic>
        </p:graphicFrame>
        <p:sp>
          <p:nvSpPr>
            <p:cNvPr id="29" name="KSO_Shape"/>
            <p:cNvSpPr/>
            <p:nvPr/>
          </p:nvSpPr>
          <p:spPr bwMode="auto">
            <a:xfrm flipH="1">
              <a:off x="5414" y="2112"/>
              <a:ext cx="201" cy="6587"/>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rgbClr val="5D3621"/>
            </a:solidFill>
            <a:ln>
              <a:solidFill>
                <a:srgbClr val="5D3621"/>
              </a:solid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latin typeface="汉仪乐喵体简" panose="00020600040101010101" charset="-122"/>
                <a:ea typeface="汉仪乐喵体简" panose="00020600040101010101" charset="-122"/>
                <a:cs typeface="汉仪乐喵体简" panose="00020600040101010101" charset="-122"/>
              </a:endParaRPr>
            </a:p>
          </p:txBody>
        </p:sp>
        <p:grpSp>
          <p:nvGrpSpPr>
            <p:cNvPr id="30" name="组合 29"/>
            <p:cNvGrpSpPr/>
            <p:nvPr/>
          </p:nvGrpSpPr>
          <p:grpSpPr>
            <a:xfrm rot="0">
              <a:off x="7678" y="4340"/>
              <a:ext cx="10833" cy="1920"/>
              <a:chOff x="7243" y="1731"/>
              <a:chExt cx="10833" cy="1920"/>
            </a:xfrm>
          </p:grpSpPr>
          <p:sp>
            <p:nvSpPr>
              <p:cNvPr id="31" name="矩形 30" descr="#clear#"/>
              <p:cNvSpPr/>
              <p:nvPr/>
            </p:nvSpPr>
            <p:spPr>
              <a:xfrm>
                <a:off x="7523" y="1731"/>
                <a:ext cx="10553" cy="19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rPr>
                  <a:t>请输入文本请输入文本请输入文本请输入文本请输入文本请输入文本请输入文本请输入文本请输入文本请输入文本</a:t>
                </a: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请输入文本请输入文本请输入文本请输入文本请输入文本</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sp>
            <p:nvSpPr>
              <p:cNvPr id="32" name="KSO_Shape"/>
              <p:cNvSpPr/>
              <p:nvPr/>
            </p:nvSpPr>
            <p:spPr bwMode="auto">
              <a:xfrm flipH="1">
                <a:off x="7243" y="1867"/>
                <a:ext cx="170" cy="1784"/>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rgbClr val="5D3621"/>
              </a:solidFill>
              <a:ln>
                <a:solidFill>
                  <a:srgbClr val="5D3621"/>
                </a:solid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latin typeface="汉仪乐喵体简" panose="00020600040101010101" charset="-122"/>
                  <a:ea typeface="汉仪乐喵体简" panose="00020600040101010101" charset="-122"/>
                  <a:cs typeface="汉仪乐喵体简" panose="00020600040101010101" charset="-122"/>
                </a:endParaRPr>
              </a:p>
            </p:txBody>
          </p:sp>
        </p:grpSp>
        <p:grpSp>
          <p:nvGrpSpPr>
            <p:cNvPr id="33" name="组合 32"/>
            <p:cNvGrpSpPr/>
            <p:nvPr/>
          </p:nvGrpSpPr>
          <p:grpSpPr>
            <a:xfrm rot="0">
              <a:off x="7648" y="7324"/>
              <a:ext cx="10833" cy="1920"/>
              <a:chOff x="7243" y="1731"/>
              <a:chExt cx="10833" cy="1920"/>
            </a:xfrm>
          </p:grpSpPr>
          <p:sp>
            <p:nvSpPr>
              <p:cNvPr id="34" name="矩形 33" descr="#clear#"/>
              <p:cNvSpPr/>
              <p:nvPr/>
            </p:nvSpPr>
            <p:spPr>
              <a:xfrm>
                <a:off x="7523" y="1731"/>
                <a:ext cx="10553" cy="19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rPr>
                  <a:t>请输入文本请输入文本请输入文本请输入文本请输入文本请输入文本请输入文本请输入文本请输入文本请输入文本</a:t>
                </a:r>
                <a:r>
                  <a:rPr lang="zh-CN" altLang="en-US" sz="200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请输入文本请输入文本请输入文本请输入文本请输入文本</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sp>
            <p:nvSpPr>
              <p:cNvPr id="35" name="KSO_Shape"/>
              <p:cNvSpPr/>
              <p:nvPr/>
            </p:nvSpPr>
            <p:spPr bwMode="auto">
              <a:xfrm flipH="1">
                <a:off x="7243" y="1867"/>
                <a:ext cx="170" cy="1784"/>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rgbClr val="5D3621"/>
              </a:solidFill>
              <a:ln>
                <a:solidFill>
                  <a:srgbClr val="5D3621"/>
                </a:solid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latin typeface="汉仪乐喵体简" panose="00020600040101010101" charset="-122"/>
                  <a:ea typeface="汉仪乐喵体简" panose="00020600040101010101" charset="-122"/>
                  <a:cs typeface="汉仪乐喵体简" panose="00020600040101010101" charset="-122"/>
                </a:endParaRPr>
              </a:p>
            </p:txBody>
          </p:sp>
        </p:grpSp>
      </p:grpSp>
    </p:spTree>
    <p:custDataLst>
      <p:tags r:id="rId9"/>
    </p:custDataLst>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6" name="矩形 25"/>
          <p:cNvSpPr/>
          <p:nvPr/>
        </p:nvSpPr>
        <p:spPr>
          <a:xfrm>
            <a:off x="4409440" y="2496185"/>
            <a:ext cx="3372485" cy="1014730"/>
          </a:xfrm>
          <a:prstGeom prst="rect">
            <a:avLst/>
          </a:prstGeom>
        </p:spPr>
        <p:txBody>
          <a:bodyPr wrap="none">
            <a:spAutoFit/>
          </a:bodyPr>
          <a:p>
            <a:pPr>
              <a:lnSpc>
                <a:spcPct val="150000"/>
              </a:lnSpc>
            </a:pPr>
            <a:r>
              <a:rPr lang="en-US" altLang="zh-CN" sz="4000" b="1" dirty="0">
                <a:solidFill>
                  <a:srgbClr val="EA8776"/>
                </a:solidFill>
                <a:latin typeface="汉仪乐喵体简" panose="00020600040101010101" charset="-122"/>
                <a:ea typeface="汉仪乐喵体简" panose="00020600040101010101" charset="-122"/>
                <a:cs typeface="汉仪乐喵体简" panose="00020600040101010101" charset="-122"/>
              </a:rPr>
              <a:t>02</a:t>
            </a:r>
            <a:r>
              <a:rPr lang="zh-CN" altLang="en-US" sz="4000" b="1" dirty="0">
                <a:solidFill>
                  <a:srgbClr val="EA8776"/>
                </a:solidFill>
                <a:latin typeface="汉仪乐喵体简" panose="00020600040101010101" charset="-122"/>
                <a:ea typeface="汉仪乐喵体简" panose="00020600040101010101" charset="-122"/>
                <a:cs typeface="汉仪乐喵体简" panose="00020600040101010101" charset="-122"/>
              </a:rPr>
              <a:t>、进门测试</a:t>
            </a:r>
            <a:endParaRPr lang="zh-CN" altLang="en-US" sz="4000" b="1" dirty="0">
              <a:solidFill>
                <a:srgbClr val="EA8776"/>
              </a:solidFill>
              <a:latin typeface="汉仪乐喵体简" panose="00020600040101010101" charset="-122"/>
              <a:ea typeface="汉仪乐喵体简" panose="00020600040101010101" charset="-122"/>
              <a:cs typeface="汉仪乐喵体简" panose="0002060004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标题 1"/>
          <p:cNvSpPr>
            <a:spLocks noGrp="1"/>
          </p:cNvSpPr>
          <p:nvPr>
            <p:ph type="title"/>
          </p:nvPr>
        </p:nvSpPr>
        <p:spPr>
          <a:xfrm>
            <a:off x="611575" y="406470"/>
            <a:ext cx="10969200" cy="705600"/>
          </a:xfrm>
        </p:spPr>
        <p:txBody>
          <a:bodyPr/>
          <a:p>
            <a:r>
              <a:rPr lang="zh-CN" altLang="en-US">
                <a:solidFill>
                  <a:srgbClr val="5D3621"/>
                </a:solidFill>
              </a:rPr>
              <a:t>题目：请输入您的题目</a:t>
            </a:r>
            <a:r>
              <a:rPr lang="en-US" altLang="zh-CN">
                <a:solidFill>
                  <a:srgbClr val="5D3621"/>
                </a:solidFill>
              </a:rPr>
              <a:t>……</a:t>
            </a:r>
            <a:endParaRPr lang="en-US" altLang="zh-CN">
              <a:solidFill>
                <a:srgbClr val="5D3621"/>
              </a:solidFill>
            </a:endParaRPr>
          </a:p>
        </p:txBody>
      </p:sp>
      <p:grpSp>
        <p:nvGrpSpPr>
          <p:cNvPr id="21" name="组合 20"/>
          <p:cNvGrpSpPr/>
          <p:nvPr/>
        </p:nvGrpSpPr>
        <p:grpSpPr>
          <a:xfrm>
            <a:off x="871220" y="1497330"/>
            <a:ext cx="1637030" cy="1960880"/>
            <a:chOff x="982" y="3380"/>
            <a:chExt cx="2578" cy="3088"/>
          </a:xfrm>
        </p:grpSpPr>
        <p:graphicFrame>
          <p:nvGraphicFramePr>
            <p:cNvPr id="3" name="对象 2"/>
            <p:cNvGraphicFramePr>
              <a:graphicFrameLocks noChangeAspect="1"/>
            </p:cNvGraphicFramePr>
            <p:nvPr/>
          </p:nvGraphicFramePr>
          <p:xfrm>
            <a:off x="982" y="3380"/>
            <a:ext cx="2578" cy="3089"/>
          </p:xfrm>
          <a:graphic>
            <a:graphicData uri="http://schemas.openxmlformats.org/presentationml/2006/ole">
              <mc:AlternateContent xmlns:mc="http://schemas.openxmlformats.org/markup-compatibility/2006">
                <mc:Choice xmlns:v="urn:schemas-microsoft-com:vml" Requires="v">
                  <p:oleObj spid="_x0000_s4" name="" r:id="rId2" imgW="1835150" imgH="1835150" progId="Photoshop.Image.18">
                    <p:embed/>
                  </p:oleObj>
                </mc:Choice>
                <mc:Fallback>
                  <p:oleObj name="" r:id="rId2" imgW="1835150" imgH="1835150" progId="Photoshop.Image.18">
                    <p:embed/>
                    <p:pic>
                      <p:nvPicPr>
                        <p:cNvPr id="0" name="图片 3"/>
                        <p:cNvPicPr/>
                        <p:nvPr/>
                      </p:nvPicPr>
                      <p:blipFill>
                        <a:blip r:embed="rId3"/>
                        <a:stretch>
                          <a:fillRect/>
                        </a:stretch>
                      </p:blipFill>
                      <p:spPr>
                        <a:xfrm>
                          <a:off x="982" y="3380"/>
                          <a:ext cx="2578" cy="3089"/>
                        </a:xfrm>
                        <a:prstGeom prst="rect">
                          <a:avLst/>
                        </a:prstGeom>
                      </p:spPr>
                    </p:pic>
                  </p:oleObj>
                </mc:Fallback>
              </mc:AlternateContent>
            </a:graphicData>
          </a:graphic>
        </p:graphicFrame>
        <p:sp>
          <p:nvSpPr>
            <p:cNvPr id="13" name="文本框 12"/>
            <p:cNvSpPr txBox="1"/>
            <p:nvPr/>
          </p:nvSpPr>
          <p:spPr>
            <a:xfrm>
              <a:off x="1303" y="4518"/>
              <a:ext cx="1935" cy="1210"/>
            </a:xfrm>
            <a:prstGeom prst="rect">
              <a:avLst/>
            </a:prstGeom>
            <a:noFill/>
          </p:spPr>
          <p:txBody>
            <a:bodyPr wrap="square" rtlCol="0">
              <a:spAutoFit/>
            </a:bodyPr>
            <a:p>
              <a:pPr algn="ctr"/>
              <a:r>
                <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rPr>
                <a:t>A</a:t>
              </a:r>
              <a:endPar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grpSp>
      <p:grpSp>
        <p:nvGrpSpPr>
          <p:cNvPr id="20" name="组合 19"/>
          <p:cNvGrpSpPr/>
          <p:nvPr/>
        </p:nvGrpSpPr>
        <p:grpSpPr>
          <a:xfrm>
            <a:off x="3767455" y="1473200"/>
            <a:ext cx="1629410" cy="1985010"/>
            <a:chOff x="5543" y="3342"/>
            <a:chExt cx="2566" cy="3126"/>
          </a:xfrm>
        </p:grpSpPr>
        <p:graphicFrame>
          <p:nvGraphicFramePr>
            <p:cNvPr id="5" name="对象 4"/>
            <p:cNvGraphicFramePr>
              <a:graphicFrameLocks noChangeAspect="1"/>
            </p:cNvGraphicFramePr>
            <p:nvPr/>
          </p:nvGraphicFramePr>
          <p:xfrm>
            <a:off x="5543" y="3342"/>
            <a:ext cx="2567" cy="3127"/>
          </p:xfrm>
          <a:graphic>
            <a:graphicData uri="http://schemas.openxmlformats.org/presentationml/2006/ole">
              <mc:AlternateContent xmlns:mc="http://schemas.openxmlformats.org/markup-compatibility/2006">
                <mc:Choice xmlns:v="urn:schemas-microsoft-com:vml" Requires="v">
                  <p:oleObj spid="_x0000_s6" name="" r:id="rId4" imgW="1835150" imgH="1835150" progId="Photoshop.Image.18">
                    <p:embed/>
                  </p:oleObj>
                </mc:Choice>
                <mc:Fallback>
                  <p:oleObj name="" r:id="rId4" imgW="1835150" imgH="1835150" progId="Photoshop.Image.18">
                    <p:embed/>
                    <p:pic>
                      <p:nvPicPr>
                        <p:cNvPr id="0" name="图片 5"/>
                        <p:cNvPicPr/>
                        <p:nvPr/>
                      </p:nvPicPr>
                      <p:blipFill>
                        <a:blip r:embed="rId5"/>
                        <a:stretch>
                          <a:fillRect/>
                        </a:stretch>
                      </p:blipFill>
                      <p:spPr>
                        <a:xfrm>
                          <a:off x="5543" y="3342"/>
                          <a:ext cx="2567" cy="3127"/>
                        </a:xfrm>
                        <a:prstGeom prst="rect">
                          <a:avLst/>
                        </a:prstGeom>
                      </p:spPr>
                    </p:pic>
                  </p:oleObj>
                </mc:Fallback>
              </mc:AlternateContent>
            </a:graphicData>
          </a:graphic>
        </p:graphicFrame>
        <p:sp>
          <p:nvSpPr>
            <p:cNvPr id="14" name="文本框 13"/>
            <p:cNvSpPr txBox="1"/>
            <p:nvPr/>
          </p:nvSpPr>
          <p:spPr>
            <a:xfrm>
              <a:off x="5859" y="4518"/>
              <a:ext cx="1935" cy="1210"/>
            </a:xfrm>
            <a:prstGeom prst="rect">
              <a:avLst/>
            </a:prstGeom>
            <a:noFill/>
          </p:spPr>
          <p:txBody>
            <a:bodyPr wrap="square" rtlCol="0">
              <a:spAutoFit/>
            </a:bodyPr>
            <a:p>
              <a:pPr algn="ctr"/>
              <a:r>
                <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rPr>
                <a:t>B</a:t>
              </a:r>
              <a:endPar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grpSp>
      <p:grpSp>
        <p:nvGrpSpPr>
          <p:cNvPr id="17" name="组合 16"/>
          <p:cNvGrpSpPr/>
          <p:nvPr/>
        </p:nvGrpSpPr>
        <p:grpSpPr>
          <a:xfrm>
            <a:off x="6656705" y="1509395"/>
            <a:ext cx="1637030" cy="1960880"/>
            <a:chOff x="10093" y="3399"/>
            <a:chExt cx="2578" cy="3088"/>
          </a:xfrm>
        </p:grpSpPr>
        <p:graphicFrame>
          <p:nvGraphicFramePr>
            <p:cNvPr id="9" name="对象 8"/>
            <p:cNvGraphicFramePr>
              <a:graphicFrameLocks noChangeAspect="1"/>
            </p:cNvGraphicFramePr>
            <p:nvPr/>
          </p:nvGraphicFramePr>
          <p:xfrm>
            <a:off x="10093" y="3399"/>
            <a:ext cx="2578" cy="3089"/>
          </p:xfrm>
          <a:graphic>
            <a:graphicData uri="http://schemas.openxmlformats.org/presentationml/2006/ole">
              <mc:AlternateContent xmlns:mc="http://schemas.openxmlformats.org/markup-compatibility/2006">
                <mc:Choice xmlns:v="urn:schemas-microsoft-com:vml" Requires="v">
                  <p:oleObj spid="_x0000_s10" name="" r:id="rId6" imgW="1835150" imgH="1835150" progId="Photoshop.Image.18">
                    <p:embed/>
                  </p:oleObj>
                </mc:Choice>
                <mc:Fallback>
                  <p:oleObj name="" r:id="rId6" imgW="1835150" imgH="1835150" progId="Photoshop.Image.18">
                    <p:embed/>
                    <p:pic>
                      <p:nvPicPr>
                        <p:cNvPr id="0" name="图片 3"/>
                        <p:cNvPicPr/>
                        <p:nvPr/>
                      </p:nvPicPr>
                      <p:blipFill>
                        <a:blip r:embed="rId3"/>
                        <a:stretch>
                          <a:fillRect/>
                        </a:stretch>
                      </p:blipFill>
                      <p:spPr>
                        <a:xfrm>
                          <a:off x="10093" y="3399"/>
                          <a:ext cx="2578" cy="3089"/>
                        </a:xfrm>
                        <a:prstGeom prst="rect">
                          <a:avLst/>
                        </a:prstGeom>
                      </p:spPr>
                    </p:pic>
                  </p:oleObj>
                </mc:Fallback>
              </mc:AlternateContent>
            </a:graphicData>
          </a:graphic>
        </p:graphicFrame>
        <p:sp>
          <p:nvSpPr>
            <p:cNvPr id="15" name="文本框 14"/>
            <p:cNvSpPr txBox="1"/>
            <p:nvPr/>
          </p:nvSpPr>
          <p:spPr>
            <a:xfrm>
              <a:off x="10490" y="4518"/>
              <a:ext cx="1935" cy="1210"/>
            </a:xfrm>
            <a:prstGeom prst="rect">
              <a:avLst/>
            </a:prstGeom>
            <a:noFill/>
          </p:spPr>
          <p:txBody>
            <a:bodyPr wrap="square" rtlCol="0">
              <a:spAutoFit/>
            </a:bodyPr>
            <a:p>
              <a:pPr algn="ctr"/>
              <a:r>
                <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rPr>
                <a:t>C</a:t>
              </a:r>
              <a:endPar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grpSp>
      <p:grpSp>
        <p:nvGrpSpPr>
          <p:cNvPr id="19" name="组合 18"/>
          <p:cNvGrpSpPr/>
          <p:nvPr/>
        </p:nvGrpSpPr>
        <p:grpSpPr>
          <a:xfrm>
            <a:off x="9648190" y="1485265"/>
            <a:ext cx="1629410" cy="1985010"/>
            <a:chOff x="14804" y="3361"/>
            <a:chExt cx="2566" cy="3126"/>
          </a:xfrm>
        </p:grpSpPr>
        <p:graphicFrame>
          <p:nvGraphicFramePr>
            <p:cNvPr id="11" name="对象 10"/>
            <p:cNvGraphicFramePr>
              <a:graphicFrameLocks noChangeAspect="1"/>
            </p:cNvGraphicFramePr>
            <p:nvPr/>
          </p:nvGraphicFramePr>
          <p:xfrm>
            <a:off x="14804" y="3361"/>
            <a:ext cx="2567" cy="3127"/>
          </p:xfrm>
          <a:graphic>
            <a:graphicData uri="http://schemas.openxmlformats.org/presentationml/2006/ole">
              <mc:AlternateContent xmlns:mc="http://schemas.openxmlformats.org/markup-compatibility/2006">
                <mc:Choice xmlns:v="urn:schemas-microsoft-com:vml" Requires="v">
                  <p:oleObj spid="_x0000_s12" name="" r:id="rId7" imgW="1835150" imgH="1835150" progId="Photoshop.Image.18">
                    <p:embed/>
                  </p:oleObj>
                </mc:Choice>
                <mc:Fallback>
                  <p:oleObj name="" r:id="rId7" imgW="1835150" imgH="1835150" progId="Photoshop.Image.18">
                    <p:embed/>
                    <p:pic>
                      <p:nvPicPr>
                        <p:cNvPr id="0" name="图片 5"/>
                        <p:cNvPicPr/>
                        <p:nvPr/>
                      </p:nvPicPr>
                      <p:blipFill>
                        <a:blip r:embed="rId5"/>
                        <a:stretch>
                          <a:fillRect/>
                        </a:stretch>
                      </p:blipFill>
                      <p:spPr>
                        <a:xfrm>
                          <a:off x="14804" y="3361"/>
                          <a:ext cx="2567" cy="3127"/>
                        </a:xfrm>
                        <a:prstGeom prst="rect">
                          <a:avLst/>
                        </a:prstGeom>
                      </p:spPr>
                    </p:pic>
                  </p:oleObj>
                </mc:Fallback>
              </mc:AlternateContent>
            </a:graphicData>
          </a:graphic>
        </p:graphicFrame>
        <p:sp>
          <p:nvSpPr>
            <p:cNvPr id="16" name="文本框 15"/>
            <p:cNvSpPr txBox="1"/>
            <p:nvPr/>
          </p:nvSpPr>
          <p:spPr>
            <a:xfrm>
              <a:off x="15121" y="4518"/>
              <a:ext cx="1935" cy="1210"/>
            </a:xfrm>
            <a:prstGeom prst="rect">
              <a:avLst/>
            </a:prstGeom>
            <a:noFill/>
          </p:spPr>
          <p:txBody>
            <a:bodyPr wrap="square" rtlCol="0">
              <a:spAutoFit/>
            </a:bodyPr>
            <a:p>
              <a:pPr algn="ctr"/>
              <a:r>
                <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rPr>
                <a:t>D</a:t>
              </a:r>
              <a:endParaRPr lang="en-US" altLang="zh-CN" sz="4400" b="1">
                <a:solidFill>
                  <a:srgbClr val="5D3621"/>
                </a:solidFill>
                <a:latin typeface="汉仪乐喵体简" panose="00020600040101010101" charset="-122"/>
                <a:ea typeface="汉仪乐喵体简" panose="00020600040101010101" charset="-122"/>
                <a:cs typeface="汉仪乐喵体简" panose="00020600040101010101" charset="-122"/>
              </a:endParaRPr>
            </a:p>
          </p:txBody>
        </p:sp>
      </p:grpSp>
      <p:sp>
        <p:nvSpPr>
          <p:cNvPr id="42" name="矩形 41" descr="#clear#"/>
          <p:cNvSpPr/>
          <p:nvPr/>
        </p:nvSpPr>
        <p:spPr>
          <a:xfrm>
            <a:off x="450215" y="3737610"/>
            <a:ext cx="2479675" cy="19602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gn="ctr">
              <a:lnSpc>
                <a:spcPct val="150000"/>
              </a:lnSpc>
            </a:pPr>
            <a:r>
              <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rPr>
              <a:t>请输入选项内容</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endParaRPr>
          </a:p>
          <a:p>
            <a:pPr algn="ctr">
              <a:lnSpc>
                <a:spcPct val="150000"/>
              </a:lnSpc>
            </a:pPr>
            <a:r>
              <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请输入选项内容</a:t>
            </a:r>
            <a:endParaRPr lang="en-US" altLang="zh-CN" sz="2000" dirty="0">
              <a:solidFill>
                <a:srgbClr val="5D3621"/>
              </a:solidFill>
              <a:latin typeface="汉仪乐喵体简" panose="00020600040101010101" charset="-122"/>
              <a:ea typeface="汉仪乐喵体简" panose="00020600040101010101" charset="-122"/>
              <a:cs typeface="汉仪乐喵体简" panose="00020600040101010101" charset="-122"/>
            </a:endParaRPr>
          </a:p>
          <a:p>
            <a:pPr algn="ctr">
              <a:lnSpc>
                <a:spcPct val="150000"/>
              </a:lnSpc>
            </a:pPr>
            <a:r>
              <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请输入选项内容</a:t>
            </a:r>
            <a:endParaRPr lang="en-US" altLang="zh-CN" sz="2000" dirty="0">
              <a:solidFill>
                <a:srgbClr val="5D3621"/>
              </a:solidFill>
              <a:latin typeface="汉仪乐喵体简" panose="00020600040101010101" charset="-122"/>
              <a:ea typeface="汉仪乐喵体简" panose="00020600040101010101" charset="-122"/>
              <a:cs typeface="汉仪乐喵体简" panose="00020600040101010101" charset="-122"/>
            </a:endParaRPr>
          </a:p>
          <a:p>
            <a:pPr algn="ctr">
              <a:lnSpc>
                <a:spcPct val="150000"/>
              </a:lnSpc>
            </a:pPr>
            <a:r>
              <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请输入选项内容</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sp>
        <p:nvSpPr>
          <p:cNvPr id="22" name="矩形 21" descr="#clear#"/>
          <p:cNvSpPr/>
          <p:nvPr/>
        </p:nvSpPr>
        <p:spPr>
          <a:xfrm>
            <a:off x="3342640" y="3737610"/>
            <a:ext cx="2479675" cy="19602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gn="ctr">
              <a:lnSpc>
                <a:spcPct val="150000"/>
              </a:lnSpc>
            </a:pPr>
            <a:r>
              <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rPr>
              <a:t>请输入选项内容</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endParaRPr>
          </a:p>
          <a:p>
            <a:pPr algn="ctr">
              <a:lnSpc>
                <a:spcPct val="150000"/>
              </a:lnSpc>
            </a:pPr>
            <a:r>
              <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请输入选项内容</a:t>
            </a:r>
            <a:endParaRPr lang="en-US" altLang="zh-CN" sz="2000" dirty="0">
              <a:solidFill>
                <a:srgbClr val="5D3621"/>
              </a:solidFill>
              <a:latin typeface="汉仪乐喵体简" panose="00020600040101010101" charset="-122"/>
              <a:ea typeface="汉仪乐喵体简" panose="00020600040101010101" charset="-122"/>
              <a:cs typeface="汉仪乐喵体简" panose="00020600040101010101" charset="-122"/>
            </a:endParaRPr>
          </a:p>
          <a:p>
            <a:pPr algn="ctr">
              <a:lnSpc>
                <a:spcPct val="150000"/>
              </a:lnSpc>
            </a:pPr>
            <a:r>
              <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请输入选项内容</a:t>
            </a:r>
            <a:endParaRPr lang="en-US" altLang="zh-CN" sz="2000" dirty="0">
              <a:solidFill>
                <a:srgbClr val="5D3621"/>
              </a:solidFill>
              <a:latin typeface="汉仪乐喵体简" panose="00020600040101010101" charset="-122"/>
              <a:ea typeface="汉仪乐喵体简" panose="00020600040101010101" charset="-122"/>
              <a:cs typeface="汉仪乐喵体简" panose="00020600040101010101" charset="-122"/>
            </a:endParaRPr>
          </a:p>
          <a:p>
            <a:pPr algn="ctr">
              <a:lnSpc>
                <a:spcPct val="150000"/>
              </a:lnSpc>
            </a:pPr>
            <a:r>
              <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请输入选项内容</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sp>
        <p:nvSpPr>
          <p:cNvPr id="23" name="矩形 22" descr="#clear#"/>
          <p:cNvSpPr/>
          <p:nvPr/>
        </p:nvSpPr>
        <p:spPr>
          <a:xfrm>
            <a:off x="6235065" y="3737610"/>
            <a:ext cx="2479675" cy="19602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gn="ctr">
              <a:lnSpc>
                <a:spcPct val="150000"/>
              </a:lnSpc>
            </a:pPr>
            <a:r>
              <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rPr>
              <a:t>请输入选项内容</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endParaRPr>
          </a:p>
          <a:p>
            <a:pPr algn="ctr">
              <a:lnSpc>
                <a:spcPct val="150000"/>
              </a:lnSpc>
            </a:pPr>
            <a:r>
              <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请输入选项内容</a:t>
            </a:r>
            <a:endParaRPr lang="en-US" altLang="zh-CN" sz="2000" dirty="0">
              <a:solidFill>
                <a:srgbClr val="5D3621"/>
              </a:solidFill>
              <a:latin typeface="汉仪乐喵体简" panose="00020600040101010101" charset="-122"/>
              <a:ea typeface="汉仪乐喵体简" panose="00020600040101010101" charset="-122"/>
              <a:cs typeface="汉仪乐喵体简" panose="00020600040101010101" charset="-122"/>
            </a:endParaRPr>
          </a:p>
          <a:p>
            <a:pPr algn="ctr">
              <a:lnSpc>
                <a:spcPct val="150000"/>
              </a:lnSpc>
            </a:pPr>
            <a:r>
              <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请输入选项内容</a:t>
            </a:r>
            <a:endParaRPr lang="en-US" altLang="zh-CN" sz="2000" dirty="0">
              <a:solidFill>
                <a:srgbClr val="5D3621"/>
              </a:solidFill>
              <a:latin typeface="汉仪乐喵体简" panose="00020600040101010101" charset="-122"/>
              <a:ea typeface="汉仪乐喵体简" panose="00020600040101010101" charset="-122"/>
              <a:cs typeface="汉仪乐喵体简" panose="00020600040101010101" charset="-122"/>
            </a:endParaRPr>
          </a:p>
          <a:p>
            <a:pPr algn="ctr">
              <a:lnSpc>
                <a:spcPct val="150000"/>
              </a:lnSpc>
            </a:pPr>
            <a:r>
              <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请输入选项内容</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sp>
        <p:nvSpPr>
          <p:cNvPr id="24" name="矩形 23" descr="#clear#"/>
          <p:cNvSpPr/>
          <p:nvPr/>
        </p:nvSpPr>
        <p:spPr>
          <a:xfrm>
            <a:off x="9127490" y="3737610"/>
            <a:ext cx="2479675" cy="19602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gn="ctr">
              <a:lnSpc>
                <a:spcPct val="150000"/>
              </a:lnSpc>
            </a:pPr>
            <a:r>
              <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rPr>
              <a:t>请输入选项内容</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endParaRPr>
          </a:p>
          <a:p>
            <a:pPr algn="ctr">
              <a:lnSpc>
                <a:spcPct val="150000"/>
              </a:lnSpc>
            </a:pPr>
            <a:r>
              <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请输入选项内容</a:t>
            </a:r>
            <a:endParaRPr lang="en-US" altLang="zh-CN" sz="2000" dirty="0">
              <a:solidFill>
                <a:srgbClr val="5D3621"/>
              </a:solidFill>
              <a:latin typeface="汉仪乐喵体简" panose="00020600040101010101" charset="-122"/>
              <a:ea typeface="汉仪乐喵体简" panose="00020600040101010101" charset="-122"/>
              <a:cs typeface="汉仪乐喵体简" panose="00020600040101010101" charset="-122"/>
            </a:endParaRPr>
          </a:p>
          <a:p>
            <a:pPr algn="ctr">
              <a:lnSpc>
                <a:spcPct val="150000"/>
              </a:lnSpc>
            </a:pPr>
            <a:r>
              <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请输入选项内容</a:t>
            </a:r>
            <a:endParaRPr lang="en-US" altLang="zh-CN" sz="2000" dirty="0">
              <a:solidFill>
                <a:srgbClr val="5D3621"/>
              </a:solidFill>
              <a:latin typeface="汉仪乐喵体简" panose="00020600040101010101" charset="-122"/>
              <a:ea typeface="汉仪乐喵体简" panose="00020600040101010101" charset="-122"/>
              <a:cs typeface="汉仪乐喵体简" panose="00020600040101010101" charset="-122"/>
            </a:endParaRPr>
          </a:p>
          <a:p>
            <a:pPr algn="ctr">
              <a:lnSpc>
                <a:spcPct val="150000"/>
              </a:lnSpc>
            </a:pPr>
            <a:r>
              <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rPr>
              <a:t>请输入选项内容</a:t>
            </a:r>
            <a:endParaRPr lang="zh-CN" altLang="en-US" sz="2000" dirty="0">
              <a:solidFill>
                <a:srgbClr val="5D3621"/>
              </a:solidFill>
              <a:latin typeface="汉仪乐喵体简" panose="00020600040101010101" charset="-122"/>
              <a:ea typeface="汉仪乐喵体简" panose="00020600040101010101" charset="-122"/>
              <a:cs typeface="汉仪乐喵体简" panose="00020600040101010101" charset="-122"/>
              <a:sym typeface="+mn-ea"/>
            </a:endParaRPr>
          </a:p>
        </p:txBody>
      </p:sp>
    </p:spTree>
    <p:custDataLst>
      <p:tags r:id="rId8"/>
    </p:custDataLst>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6" name="矩形 25"/>
          <p:cNvSpPr/>
          <p:nvPr/>
        </p:nvSpPr>
        <p:spPr>
          <a:xfrm>
            <a:off x="4409440" y="2496185"/>
            <a:ext cx="3372485" cy="1014730"/>
          </a:xfrm>
          <a:prstGeom prst="rect">
            <a:avLst/>
          </a:prstGeom>
        </p:spPr>
        <p:txBody>
          <a:bodyPr wrap="none">
            <a:spAutoFit/>
          </a:bodyPr>
          <a:p>
            <a:pPr algn="l">
              <a:lnSpc>
                <a:spcPct val="150000"/>
              </a:lnSpc>
            </a:pPr>
            <a:r>
              <a:rPr lang="en-US" altLang="zh-CN" sz="4000" b="1" dirty="0">
                <a:solidFill>
                  <a:srgbClr val="EA8776"/>
                </a:solidFill>
                <a:latin typeface="汉仪乐喵体简" panose="00020600040101010101" charset="-122"/>
                <a:ea typeface="汉仪乐喵体简" panose="00020600040101010101" charset="-122"/>
                <a:cs typeface="汉仪乐喵体简" panose="00020600040101010101" charset="-122"/>
              </a:rPr>
              <a:t>03</a:t>
            </a:r>
            <a:r>
              <a:rPr lang="zh-CN" altLang="en-US" sz="4000" b="1" dirty="0">
                <a:solidFill>
                  <a:srgbClr val="EA8776"/>
                </a:solidFill>
                <a:latin typeface="汉仪乐喵体简" panose="00020600040101010101" charset="-122"/>
                <a:ea typeface="汉仪乐喵体简" panose="00020600040101010101" charset="-122"/>
                <a:cs typeface="汉仪乐喵体简" panose="00020600040101010101" charset="-122"/>
              </a:rPr>
              <a:t>、课程导入</a:t>
            </a:r>
            <a:endParaRPr lang="zh-CN" altLang="en-US" sz="4000" b="1" dirty="0">
              <a:solidFill>
                <a:srgbClr val="EA8776"/>
              </a:solidFill>
              <a:latin typeface="汉仪乐喵体简" panose="00020600040101010101" charset="-122"/>
              <a:ea typeface="汉仪乐喵体简" panose="00020600040101010101" charset="-122"/>
              <a:cs typeface="汉仪乐喵体简" panose="0002060004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标题 1"/>
          <p:cNvSpPr>
            <a:spLocks noGrp="1"/>
          </p:cNvSpPr>
          <p:nvPr>
            <p:ph type="title"/>
          </p:nvPr>
        </p:nvSpPr>
        <p:spPr/>
        <p:txBody>
          <a:bodyPr/>
          <a:p>
            <a:r>
              <a:rPr lang="zh-CN" altLang="en-US">
                <a:solidFill>
                  <a:srgbClr val="5D3621"/>
                </a:solidFill>
              </a:rPr>
              <a:t>思考：请输入您的题目</a:t>
            </a:r>
            <a:r>
              <a:rPr lang="en-US" altLang="zh-CN">
                <a:solidFill>
                  <a:srgbClr val="5D3621"/>
                </a:solidFill>
              </a:rPr>
              <a:t>……</a:t>
            </a:r>
            <a:endParaRPr lang="en-US" altLang="zh-CN">
              <a:solidFill>
                <a:srgbClr val="5D3621"/>
              </a:solidFill>
            </a:endParaRPr>
          </a:p>
        </p:txBody>
      </p:sp>
      <p:grpSp>
        <p:nvGrpSpPr>
          <p:cNvPr id="6" name="组合 5"/>
          <p:cNvGrpSpPr/>
          <p:nvPr/>
        </p:nvGrpSpPr>
        <p:grpSpPr>
          <a:xfrm>
            <a:off x="608330" y="1863090"/>
            <a:ext cx="11151235" cy="3531870"/>
            <a:chOff x="958" y="2619"/>
            <a:chExt cx="17561" cy="5562"/>
          </a:xfrm>
        </p:grpSpPr>
        <p:pic>
          <p:nvPicPr>
            <p:cNvPr id="102" name="图片 101"/>
            <p:cNvPicPr>
              <a:picLocks noChangeAspect="1"/>
            </p:cNvPicPr>
            <p:nvPr/>
          </p:nvPicPr>
          <p:blipFill>
            <a:blip r:embed="rId2"/>
            <a:stretch>
              <a:fillRect/>
            </a:stretch>
          </p:blipFill>
          <p:spPr>
            <a:xfrm>
              <a:off x="958" y="2619"/>
              <a:ext cx="8337" cy="5562"/>
            </a:xfrm>
            <a:prstGeom prst="rect">
              <a:avLst/>
            </a:prstGeom>
            <a:noFill/>
            <a:ln w="9525">
              <a:noFill/>
            </a:ln>
          </p:spPr>
        </p:pic>
        <p:pic>
          <p:nvPicPr>
            <p:cNvPr id="104" name="图片 103"/>
            <p:cNvPicPr>
              <a:picLocks noChangeAspect="1"/>
            </p:cNvPicPr>
            <p:nvPr/>
          </p:nvPicPr>
          <p:blipFill>
            <a:blip r:embed="rId3"/>
            <a:stretch>
              <a:fillRect/>
            </a:stretch>
          </p:blipFill>
          <p:spPr>
            <a:xfrm>
              <a:off x="9477" y="2619"/>
              <a:ext cx="9043" cy="5562"/>
            </a:xfrm>
            <a:prstGeom prst="rect">
              <a:avLst/>
            </a:prstGeom>
            <a:noFill/>
            <a:ln w="9525">
              <a:noFill/>
            </a:ln>
          </p:spPr>
        </p:pic>
      </p:grpSp>
    </p:spTree>
    <p:custDataLst>
      <p:tags r:id="rId4"/>
    </p:custDataLst>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6" name="矩形 25"/>
          <p:cNvSpPr/>
          <p:nvPr/>
        </p:nvSpPr>
        <p:spPr>
          <a:xfrm>
            <a:off x="4409440" y="2496185"/>
            <a:ext cx="3372485" cy="1014730"/>
          </a:xfrm>
          <a:prstGeom prst="rect">
            <a:avLst/>
          </a:prstGeom>
        </p:spPr>
        <p:txBody>
          <a:bodyPr wrap="none">
            <a:spAutoFit/>
          </a:bodyPr>
          <a:p>
            <a:pPr algn="l">
              <a:lnSpc>
                <a:spcPct val="150000"/>
              </a:lnSpc>
            </a:pPr>
            <a:r>
              <a:rPr lang="en-US" altLang="zh-CN" sz="4000" b="1" dirty="0">
                <a:solidFill>
                  <a:srgbClr val="EA8776"/>
                </a:solidFill>
                <a:latin typeface="汉仪乐喵体简" panose="00020600040101010101" charset="-122"/>
                <a:ea typeface="汉仪乐喵体简" panose="00020600040101010101" charset="-122"/>
                <a:cs typeface="汉仪乐喵体简" panose="00020600040101010101" charset="-122"/>
              </a:rPr>
              <a:t>04</a:t>
            </a:r>
            <a:r>
              <a:rPr lang="zh-CN" altLang="en-US" sz="4000" b="1" dirty="0">
                <a:solidFill>
                  <a:srgbClr val="EA8776"/>
                </a:solidFill>
                <a:latin typeface="汉仪乐喵体简" panose="00020600040101010101" charset="-122"/>
                <a:ea typeface="汉仪乐喵体简" panose="00020600040101010101" charset="-122"/>
                <a:cs typeface="汉仪乐喵体简" panose="00020600040101010101" charset="-122"/>
              </a:rPr>
              <a:t>、知识精讲</a:t>
            </a:r>
            <a:endParaRPr lang="zh-CN" altLang="en-US" sz="4000" b="1" dirty="0">
              <a:solidFill>
                <a:srgbClr val="EA8776"/>
              </a:solidFill>
              <a:latin typeface="汉仪乐喵体简" panose="00020600040101010101" charset="-122"/>
              <a:ea typeface="汉仪乐喵体简" panose="00020600040101010101" charset="-122"/>
              <a:cs typeface="汉仪乐喵体简" panose="0002060004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p="http://schemas.openxmlformats.org/presentationml/2006/main">
  <p:tag name="KSO_WM_BEAUTIFY_FLAG" val="#wm#"/>
  <p:tag name="KSO_WM_TEMPLATE_CATEGORY" val="custom"/>
  <p:tag name="KSO_WM_TEMPLATE_INDEX" val="20205081"/>
</p:tagLst>
</file>

<file path=ppt/tags/tag65.xml><?xml version="1.0" encoding="utf-8"?>
<p:tagLst xmlns:p="http://schemas.openxmlformats.org/presentationml/2006/main">
  <p:tag name="KSO_WM_BEAUTIFY_FLAG" val="#wm#"/>
  <p:tag name="KSO_WM_TEMPLATE_CATEGORY" val="custom"/>
  <p:tag name="KSO_WM_TEMPLATE_INDEX" val="20205081"/>
</p:tagLst>
</file>

<file path=ppt/tags/tag66.xml><?xml version="1.0" encoding="utf-8"?>
<p:tagLst xmlns:p="http://schemas.openxmlformats.org/presentationml/2006/main">
  <p:tag name="KSO_WM_BEAUTIFY_FLAG" val="#wm#"/>
  <p:tag name="KSO_WM_TEMPLATE_CATEGORY" val="custom"/>
  <p:tag name="KSO_WM_TEMPLATE_INDEX" val="20205081"/>
</p:tagLst>
</file>

<file path=ppt/tags/tag67.xml><?xml version="1.0" encoding="utf-8"?>
<p:tagLst xmlns:p="http://schemas.openxmlformats.org/presentationml/2006/main">
  <p:tag name="KSO_WM_BEAUTIFY_FLAG" val="#wm#"/>
  <p:tag name="KSO_WM_TEMPLATE_CATEGORY" val="custom"/>
  <p:tag name="KSO_WM_TEMPLATE_INDEX" val="20205081"/>
</p:tagLst>
</file>

<file path=ppt/tags/tag68.xml><?xml version="1.0" encoding="utf-8"?>
<p:tagLst xmlns:p="http://schemas.openxmlformats.org/presentationml/2006/main">
  <p:tag name="KSO_WM_BEAUTIFY_FLAG" val="#wm#"/>
  <p:tag name="KSO_WM_TEMPLATE_CATEGORY" val="custom"/>
  <p:tag name="KSO_WM_TEMPLATE_INDEX" val="20205081"/>
</p:tagLst>
</file>

<file path=ppt/tags/tag69.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205081"/>
</p:tagLst>
</file>

<file path=ppt/tags/tag71.xml><?xml version="1.0" encoding="utf-8"?>
<p:tagLst xmlns:p="http://schemas.openxmlformats.org/presentationml/2006/main">
  <p:tag name="KSO_WM_BEAUTIFY_FLAG" val="#wm#"/>
  <p:tag name="KSO_WM_TEMPLATE_CATEGORY" val="custom"/>
  <p:tag name="KSO_WM_TEMPLATE_INDEX" val="20205081"/>
</p:tagLst>
</file>

<file path=ppt/tags/tag72.xml><?xml version="1.0" encoding="utf-8"?>
<p:tagLst xmlns:p="http://schemas.openxmlformats.org/presentationml/2006/main">
  <p:tag name="KSO_WM_BEAUTIFY_FLAG" val="#wm#"/>
  <p:tag name="KSO_WM_TEMPLATE_CATEGORY" val="custom"/>
  <p:tag name="KSO_WM_TEMPLATE_INDEX" val="20205081"/>
</p:tagLst>
</file>

<file path=ppt/tags/tag73.xml><?xml version="1.0" encoding="utf-8"?>
<p:tagLst xmlns:p="http://schemas.openxmlformats.org/presentationml/2006/main">
  <p:tag name="KSO_WM_BEAUTIFY_FLAG" val="#wm#"/>
  <p:tag name="KSO_WM_TEMPLATE_CATEGORY" val="custom"/>
  <p:tag name="KSO_WM_TEMPLATE_INDEX" val="20205081"/>
</p:tagLst>
</file>

<file path=ppt/tags/tag74.xml><?xml version="1.0" encoding="utf-8"?>
<p:tagLst xmlns:p="http://schemas.openxmlformats.org/presentationml/2006/main">
  <p:tag name="KSO_WM_BEAUTIFY_FLAG" val="#wm#"/>
  <p:tag name="KSO_WM_TEMPLATE_CATEGORY" val="custom"/>
  <p:tag name="KSO_WM_TEMPLATE_INDEX" val="20205081"/>
</p:tagLst>
</file>

<file path=ppt/tags/tag75.xml><?xml version="1.0" encoding="utf-8"?>
<p:tagLst xmlns:p="http://schemas.openxmlformats.org/presentationml/2006/main">
  <p:tag name="KSO_WM_BEAUTIFY_FLAG" val="#wm#"/>
  <p:tag name="KSO_WM_TEMPLATE_CATEGORY" val="custom"/>
  <p:tag name="KSO_WM_TEMPLATE_INDEX" val="20205081"/>
</p:tagLst>
</file>

<file path=ppt/tags/tag76.xml><?xml version="1.0" encoding="utf-8"?>
<p:tagLst xmlns:p="http://schemas.openxmlformats.org/presentationml/2006/main">
  <p:tag name="KSO_WM_BEAUTIFY_FLAG" val="#wm#"/>
  <p:tag name="KSO_WM_TEMPLATE_CATEGORY" val="custom"/>
  <p:tag name="KSO_WM_TEMPLATE_INDEX" val="20205081"/>
</p:tagLst>
</file>

<file path=ppt/tags/tag77.xml><?xml version="1.0" encoding="utf-8"?>
<p:tagLst xmlns:p="http://schemas.openxmlformats.org/presentationml/2006/main">
  <p:tag name="KSO_WM_BEAUTIFY_FLAG" val="#wm#"/>
  <p:tag name="KSO_WM_TEMPLATE_CATEGORY" val="custom"/>
  <p:tag name="KSO_WM_TEMPLATE_INDEX" val="20205081"/>
</p:tagLst>
</file>

<file path=ppt/tags/tag78.xml><?xml version="1.0" encoding="utf-8"?>
<p:tagLst xmlns:p="http://schemas.openxmlformats.org/presentationml/2006/main">
  <p:tag name="KSO_WM_BEAUTIFY_FLAG" val="#wm#"/>
  <p:tag name="KSO_WM_TEMPLATE_CATEGORY" val="custom"/>
  <p:tag name="KSO_WM_TEMPLATE_INDEX" val="20205081"/>
</p:tagLst>
</file>

<file path=ppt/tags/tag79.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081"/>
</p:tagLst>
</file>

<file path=ppt/tags/tag81.xml><?xml version="1.0" encoding="utf-8"?>
<p:tagLst xmlns:p="http://schemas.openxmlformats.org/presentationml/2006/main">
  <p:tag name="KSO_WM_BEAUTIFY_FLAG" val="#wm#"/>
  <p:tag name="KSO_WM_TEMPLATE_CATEGORY" val="custom"/>
  <p:tag name="KSO_WM_TEMPLATE_INDEX" val="20205081"/>
</p:tagLst>
</file>

<file path=ppt/tags/tag8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汉仪乐喵体简"/>
        <a:ea typeface="汉仪乐喵体简"/>
        <a:cs typeface=""/>
      </a:majorFont>
      <a:minorFont>
        <a:latin typeface="汉仪乐喵体简"/>
        <a:ea typeface="汉仪乐喵体简"/>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汉仪乐喵体简"/>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汉仪乐喵体简"/>
        <a:ea typeface=""/>
        <a:cs typeface=""/>
        <a:font script="Jpan" typeface="ＭＳ Ｐゴシック"/>
        <a:font script="Hang" typeface="맑은 고딕"/>
        <a:font script="Hans" typeface="汉仪乐喵体简"/>
        <a:font script="Hant" typeface="新細明體"/>
        <a:font script="Arab" typeface="汉仪乐喵体简"/>
        <a:font script="Hebr" typeface="汉仪乐喵体简"/>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汉仪乐喵体简"/>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汉仪乐喵体简"/>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汉仪乐喵体简"/>
        <a:ea typeface=""/>
        <a:cs typeface=""/>
        <a:font script="Jpan" typeface="ＭＳ Ｐゴシック"/>
        <a:font script="Hang" typeface="맑은 고딕"/>
        <a:font script="Hans" typeface="汉仪乐喵体简"/>
        <a:font script="Hant" typeface="新細明體"/>
        <a:font script="Arab" typeface="汉仪乐喵体简"/>
        <a:font script="Hebr" typeface="汉仪乐喵体简"/>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汉仪乐喵体简"/>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1622</Words>
  <Application>WPS 演示</Application>
  <PresentationFormat>宽屏</PresentationFormat>
  <Paragraphs>163</Paragraphs>
  <Slides>20</Slides>
  <Notes>4</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26</vt:i4>
      </vt:variant>
      <vt:variant>
        <vt:lpstr>幻灯片标题</vt:lpstr>
      </vt:variant>
      <vt:variant>
        <vt:i4>20</vt:i4>
      </vt:variant>
    </vt:vector>
  </HeadingPairs>
  <TitlesOfParts>
    <vt:vector size="56" baseType="lpstr">
      <vt:lpstr>Arial</vt:lpstr>
      <vt:lpstr>宋体</vt:lpstr>
      <vt:lpstr>Wingdings</vt:lpstr>
      <vt:lpstr>汉仪乐喵体简</vt:lpstr>
      <vt:lpstr>Wingdings</vt:lpstr>
      <vt:lpstr>Calibri</vt:lpstr>
      <vt:lpstr>微软雅黑</vt:lpstr>
      <vt:lpstr>Arial Unicode MS</vt:lpstr>
      <vt:lpstr>思源黑体 CN Bold</vt:lpstr>
      <vt:lpstr>Office 主题​​</vt:lpstr>
      <vt:lpstr>Photoshop.Image.18</vt:lpstr>
      <vt:lpstr>Photoshop.Image.18</vt:lpstr>
      <vt:lpstr>Photoshop.Image.18</vt:lpstr>
      <vt:lpstr>Photoshop.Image.18</vt:lpstr>
      <vt:lpstr>Photoshop.Image.18</vt:lpstr>
      <vt:lpstr>Photoshop.Image.18</vt:lpstr>
      <vt:lpstr>Photoshop.Image.18</vt:lpstr>
      <vt:lpstr>Photoshop.Image.18</vt:lpstr>
      <vt:lpstr>Photoshop.Image.18</vt:lpstr>
      <vt:lpstr>Photoshop.Image.18</vt:lpstr>
      <vt:lpstr>Photoshop.Image.18</vt:lpstr>
      <vt:lpstr>Photoshop.Image.18</vt:lpstr>
      <vt:lpstr>Photoshop.Image.18</vt:lpstr>
      <vt:lpstr>Photoshop.Image.18</vt:lpstr>
      <vt:lpstr>Photoshop.Image.18</vt:lpstr>
      <vt:lpstr>Photoshop.Image.18</vt:lpstr>
      <vt:lpstr>Photoshop.Image.18</vt:lpstr>
      <vt:lpstr>Photoshop.Image.18</vt:lpstr>
      <vt:lpstr>Photoshop.Image.18</vt:lpstr>
      <vt:lpstr>Photoshop.Image.18</vt:lpstr>
      <vt:lpstr>Photoshop.Image.18</vt:lpstr>
      <vt:lpstr>Photoshop.Image.18</vt:lpstr>
      <vt:lpstr>Photoshop.Image.18</vt:lpstr>
      <vt:lpstr>Photoshop.Image.18</vt:lpstr>
      <vt:lpstr>Photoshop.Image.18</vt:lpstr>
      <vt:lpstr>Photoshop.Image.18</vt:lpstr>
      <vt:lpstr>秋日主题教育教学通用PPT模板</vt:lpstr>
      <vt:lpstr>PowerPoint 演示文稿</vt:lpstr>
      <vt:lpstr>PowerPoint 演示文稿</vt:lpstr>
      <vt:lpstr>PowerPoint 演示文稿</vt:lpstr>
      <vt:lpstr>PowerPoint 演示文稿</vt:lpstr>
      <vt:lpstr>题目：请输入您的题目……</vt:lpstr>
      <vt:lpstr>PowerPoint 演示文稿</vt:lpstr>
      <vt:lpstr>思考：请输入您的题目……</vt:lpstr>
      <vt:lpstr>PowerPoint 演示文稿</vt:lpstr>
      <vt:lpstr>定义：请输入您的内容……</vt:lpstr>
      <vt:lpstr>题海冲浪</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课后巩固</vt:lpstr>
      <vt:lpstr>下课啦，再见！</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铭</cp:lastModifiedBy>
  <cp:revision>171</cp:revision>
  <dcterms:created xsi:type="dcterms:W3CDTF">2019-06-19T02:08:00Z</dcterms:created>
  <dcterms:modified xsi:type="dcterms:W3CDTF">2022-01-11T01:27:49Z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ICV">
    <vt:lpwstr>542EDC8C20B74F32A1225BE5FDF30A6A</vt:lpwstr>
  </property>
  <property fmtid="{D5CDD505-2E9C-101B-9397-08002B2CF9AE}" pid="4" name="KSOTemplateUUID">
    <vt:lpwstr>v1.0_mb_5PVYqDc2cnKH5W4s0EQGig==</vt:lpwstr>
  </property>
</Properties>
</file>