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60" r:id="rId5"/>
    <p:sldId id="257" r:id="rId6"/>
    <p:sldId id="282" r:id="rId7"/>
    <p:sldId id="266" r:id="rId8"/>
    <p:sldId id="265" r:id="rId9"/>
    <p:sldId id="267" r:id="rId10"/>
    <p:sldId id="283" r:id="rId11"/>
    <p:sldId id="268" r:id="rId12"/>
    <p:sldId id="269" r:id="rId13"/>
    <p:sldId id="270" r:id="rId14"/>
    <p:sldId id="271" r:id="rId15"/>
    <p:sldId id="284" r:id="rId16"/>
    <p:sldId id="272" r:id="rId17"/>
    <p:sldId id="275" r:id="rId18"/>
    <p:sldId id="274" r:id="rId19"/>
    <p:sldId id="273" r:id="rId20"/>
    <p:sldId id="285" r:id="rId21"/>
    <p:sldId id="278" r:id="rId22"/>
    <p:sldId id="277" r:id="rId23"/>
    <p:sldId id="276" r:id="rId24"/>
    <p:sldId id="280" r:id="rId25"/>
    <p:sldId id="279" r:id="rId26"/>
    <p:sldId id="281"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65" autoAdjust="0"/>
    <p:restoredTop sz="94660"/>
  </p:normalViewPr>
  <p:slideViewPr>
    <p:cSldViewPr snapToGrid="0" showGuides="1">
      <p:cViewPr varScale="1">
        <p:scale>
          <a:sx n="59" d="100"/>
          <a:sy n="59" d="100"/>
        </p:scale>
        <p:origin x="-78" y="-150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37.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7F0186-AC55-4C51-B01F-EB43EE808AF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3E50B-2F52-41E6-9600-8A3ACE480E0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3E50B-2F52-41E6-9600-8A3ACE480E0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
        <p:nvSpPr>
          <p:cNvPr id="11" name="矩形 10"/>
          <p:cNvSpPr/>
          <p:nvPr userDrawn="1"/>
        </p:nvSpPr>
        <p:spPr>
          <a:xfrm>
            <a:off x="9335881" y="6529629"/>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B84A36F-ABC9-41C0-97BF-D4724D100AA7}"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A6C7F4F-0930-4710-BFD2-BC443BDCBF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image" Target="../media/image3.png"/><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1" Type="http://schemas.openxmlformats.org/officeDocument/2006/relationships/notesSlide" Target="../notesSlides/notesSlide13.xml"/><Relationship Id="rId10" Type="http://schemas.openxmlformats.org/officeDocument/2006/relationships/slideLayout" Target="../slideLayouts/slideLayout7.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image" Target="../media/image9.png"/><Relationship Id="rId15" Type="http://schemas.openxmlformats.org/officeDocument/2006/relationships/notesSlide" Target="../notesSlides/notesSlide14.xml"/><Relationship Id="rId14" Type="http://schemas.openxmlformats.org/officeDocument/2006/relationships/slideLayout" Target="../slideLayouts/slideLayout7.xml"/><Relationship Id="rId13" Type="http://schemas.openxmlformats.org/officeDocument/2006/relationships/image" Target="../media/image12.png"/><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image" Target="../media/image8.png"/><Relationship Id="rId3" Type="http://schemas.openxmlformats.org/officeDocument/2006/relationships/image" Target="../media/image9.png"/><Relationship Id="rId2" Type="http://schemas.microsoft.com/office/2007/relationships/hdphoto" Target="../media/image17.wdp"/><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image" Target="../media/image3.png"/><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1" Type="http://schemas.openxmlformats.org/officeDocument/2006/relationships/notesSlide" Target="../notesSlides/notesSlide18.xml"/><Relationship Id="rId10" Type="http://schemas.openxmlformats.org/officeDocument/2006/relationships/slideLayout" Target="../slideLayouts/slideLayout7.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9" Type="http://schemas.openxmlformats.org/officeDocument/2006/relationships/slide" Target="slide13.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slide" Target="slide8.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slide" Target="slide2.xml"/><Relationship Id="rId21" Type="http://schemas.openxmlformats.org/officeDocument/2006/relationships/notesSlide" Target="../notesSlides/notesSlide2.xml"/><Relationship Id="rId20" Type="http://schemas.openxmlformats.org/officeDocument/2006/relationships/slideLayout" Target="../slideLayouts/slideLayout7.xml"/><Relationship Id="rId2" Type="http://schemas.openxmlformats.org/officeDocument/2006/relationships/tags" Target="../tags/tag2.xml"/><Relationship Id="rId19" Type="http://schemas.openxmlformats.org/officeDocument/2006/relationships/image" Target="../media/image7.png"/><Relationship Id="rId18" Type="http://schemas.openxmlformats.org/officeDocument/2006/relationships/image" Target="../media/image10.png"/><Relationship Id="rId17" Type="http://schemas.openxmlformats.org/officeDocument/2006/relationships/image" Target="../media/image3.png"/><Relationship Id="rId16" Type="http://schemas.openxmlformats.org/officeDocument/2006/relationships/image" Target="../media/image9.png"/><Relationship Id="rId15" Type="http://schemas.openxmlformats.org/officeDocument/2006/relationships/image" Target="../media/image8.png"/><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slide" Target="slide18.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7.xml"/><Relationship Id="rId4" Type="http://schemas.openxmlformats.org/officeDocument/2006/relationships/image" Target="../media/image7.png"/><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7"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image" Target="../media/image3.png"/><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1" Type="http://schemas.openxmlformats.org/officeDocument/2006/relationships/notesSlide" Target="../notesSlides/notesSlide3.xml"/><Relationship Id="rId10" Type="http://schemas.openxmlformats.org/officeDocument/2006/relationships/slideLayout" Target="../slideLayouts/slideLayout7.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7.xml"/><Relationship Id="rId3" Type="http://schemas.openxmlformats.org/officeDocument/2006/relationships/image" Target="../media/image11.jpeg"/><Relationship Id="rId2" Type="http://schemas.openxmlformats.org/officeDocument/2006/relationships/image" Target="../media/image9.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image" Target="../media/image3.png"/><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1" Type="http://schemas.openxmlformats.org/officeDocument/2006/relationships/notesSlide" Target="../notesSlides/notesSlide8.xml"/><Relationship Id="rId10" Type="http://schemas.openxmlformats.org/officeDocument/2006/relationships/slideLayout" Target="../slideLayouts/slideLayout7.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04925" y="-495126"/>
            <a:ext cx="12618703" cy="10333579"/>
            <a:chOff x="-304925" y="-495126"/>
            <a:chExt cx="12618703" cy="10333579"/>
          </a:xfrm>
        </p:grpSpPr>
        <p:pic>
          <p:nvPicPr>
            <p:cNvPr id="5" name="图片 4"/>
            <p:cNvPicPr>
              <a:picLocks noChangeAspect="1"/>
            </p:cNvPicPr>
            <p:nvPr/>
          </p:nvPicPr>
          <p:blipFill rotWithShape="1">
            <a:blip r:embed="rId1" cstate="screen"/>
            <a:srcRect b="-2956"/>
            <a:stretch>
              <a:fillRect/>
            </a:stretch>
          </p:blipFill>
          <p:spPr>
            <a:xfrm flipH="1" flipV="1">
              <a:off x="6178995" y="2022764"/>
              <a:ext cx="6022066" cy="4835236"/>
            </a:xfrm>
            <a:prstGeom prst="rect">
              <a:avLst/>
            </a:prstGeom>
          </p:spPr>
        </p:pic>
        <p:pic>
          <p:nvPicPr>
            <p:cNvPr id="6" name="图片 5" descr="Tropical_04"/>
            <p:cNvPicPr>
              <a:picLocks noChangeAspect="1"/>
            </p:cNvPicPr>
            <p:nvPr/>
          </p:nvPicPr>
          <p:blipFill>
            <a:blip r:embed="rId2" cstate="screen"/>
            <a:stretch>
              <a:fillRect/>
            </a:stretch>
          </p:blipFill>
          <p:spPr>
            <a:xfrm rot="7140000">
              <a:off x="2774024" y="4015480"/>
              <a:ext cx="629285" cy="1602105"/>
            </a:xfrm>
            <a:prstGeom prst="rect">
              <a:avLst/>
            </a:prstGeom>
          </p:spPr>
        </p:pic>
        <p:pic>
          <p:nvPicPr>
            <p:cNvPr id="7" name="图片 6" descr="Tropical_11"/>
            <p:cNvPicPr>
              <a:picLocks noChangeAspect="1"/>
            </p:cNvPicPr>
            <p:nvPr/>
          </p:nvPicPr>
          <p:blipFill>
            <a:blip r:embed="rId3" cstate="screen"/>
            <a:stretch>
              <a:fillRect/>
            </a:stretch>
          </p:blipFill>
          <p:spPr>
            <a:xfrm rot="18900000">
              <a:off x="3226171" y="5185808"/>
              <a:ext cx="2987675" cy="4652645"/>
            </a:xfrm>
            <a:prstGeom prst="rect">
              <a:avLst/>
            </a:prstGeom>
          </p:spPr>
        </p:pic>
        <p:pic>
          <p:nvPicPr>
            <p:cNvPr id="8" name="图片 7" descr="Tropical_10"/>
            <p:cNvPicPr>
              <a:picLocks noChangeAspect="1"/>
            </p:cNvPicPr>
            <p:nvPr/>
          </p:nvPicPr>
          <p:blipFill>
            <a:blip r:embed="rId4" cstate="screen"/>
            <a:stretch>
              <a:fillRect/>
            </a:stretch>
          </p:blipFill>
          <p:spPr>
            <a:xfrm rot="10800000">
              <a:off x="10283034" y="-495126"/>
              <a:ext cx="2030744" cy="3533890"/>
            </a:xfrm>
            <a:prstGeom prst="rect">
              <a:avLst/>
            </a:prstGeom>
          </p:spPr>
        </p:pic>
        <p:pic>
          <p:nvPicPr>
            <p:cNvPr id="9" name="图片 8"/>
            <p:cNvPicPr>
              <a:picLocks noChangeAspect="1"/>
            </p:cNvPicPr>
            <p:nvPr/>
          </p:nvPicPr>
          <p:blipFill rotWithShape="1">
            <a:blip r:embed="rId5" cstate="screen"/>
            <a:srcRect/>
            <a:stretch>
              <a:fillRect/>
            </a:stretch>
          </p:blipFill>
          <p:spPr>
            <a:xfrm flipH="1">
              <a:off x="1751329" y="127727"/>
              <a:ext cx="1137921" cy="1239520"/>
            </a:xfrm>
            <a:prstGeom prst="rect">
              <a:avLst/>
            </a:prstGeom>
          </p:spPr>
        </p:pic>
        <p:pic>
          <p:nvPicPr>
            <p:cNvPr id="15" name="图片 14"/>
            <p:cNvPicPr>
              <a:picLocks noChangeAspect="1"/>
            </p:cNvPicPr>
            <p:nvPr/>
          </p:nvPicPr>
          <p:blipFill rotWithShape="1">
            <a:blip r:embed="rId6" cstate="screen"/>
            <a:srcRect r="-1302" b="-2691"/>
            <a:stretch>
              <a:fillRect/>
            </a:stretch>
          </p:blipFill>
          <p:spPr>
            <a:xfrm flipH="1" flipV="1">
              <a:off x="-304925" y="1367247"/>
              <a:ext cx="3694674" cy="5489367"/>
            </a:xfrm>
            <a:prstGeom prst="rect">
              <a:avLst/>
            </a:prstGeom>
          </p:spPr>
        </p:pic>
      </p:grpSp>
      <p:grpSp>
        <p:nvGrpSpPr>
          <p:cNvPr id="4" name="组合 3"/>
          <p:cNvGrpSpPr/>
          <p:nvPr/>
        </p:nvGrpSpPr>
        <p:grpSpPr>
          <a:xfrm>
            <a:off x="3238620" y="1278113"/>
            <a:ext cx="7044414" cy="3419993"/>
            <a:chOff x="3571747" y="1317040"/>
            <a:chExt cx="7044414" cy="3419993"/>
          </a:xfrm>
        </p:grpSpPr>
        <p:sp>
          <p:nvSpPr>
            <p:cNvPr id="16" name="文本框 15"/>
            <p:cNvSpPr txBox="1"/>
            <p:nvPr/>
          </p:nvSpPr>
          <p:spPr>
            <a:xfrm>
              <a:off x="3571747" y="1317040"/>
              <a:ext cx="6834086" cy="1569660"/>
            </a:xfrm>
            <a:prstGeom prst="rect">
              <a:avLst/>
            </a:prstGeom>
            <a:noFill/>
          </p:spPr>
          <p:txBody>
            <a:bodyPr wrap="square" rtlCol="0">
              <a:spAutoFit/>
            </a:bodyPr>
            <a:lstStyle/>
            <a:p>
              <a:r>
                <a:rPr lang="en-US" altLang="zh-CN" sz="9600" b="1" spc="-300" dirty="0" smtClean="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P</a:t>
              </a:r>
              <a:r>
                <a:rPr lang="en-US" altLang="zh-CN" sz="5400" b="1" spc="-300" dirty="0" smtClean="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OWERPOINT </a:t>
              </a:r>
              <a:r>
                <a:rPr lang="en-US" altLang="zh-CN" sz="9600" b="1" spc="-300" dirty="0" smtClean="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2</a:t>
              </a:r>
              <a:r>
                <a:rPr lang="en-US" altLang="zh-CN" sz="5400" b="1" spc="-300" dirty="0" smtClean="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030</a:t>
              </a:r>
              <a:endParaRPr lang="zh-CN" altLang="en-US" sz="54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7" name="文本框 16"/>
            <p:cNvSpPr txBox="1"/>
            <p:nvPr/>
          </p:nvSpPr>
          <p:spPr>
            <a:xfrm>
              <a:off x="4520161" y="2643212"/>
              <a:ext cx="6096000" cy="1200329"/>
            </a:xfrm>
            <a:prstGeom prst="rect">
              <a:avLst/>
            </a:prstGeom>
            <a:noFill/>
          </p:spPr>
          <p:txBody>
            <a:bodyPr wrap="square" rtlCol="0">
              <a:spAutoFit/>
            </a:bodyPr>
            <a:lstStyle/>
            <a:p>
              <a:r>
                <a:rPr lang="zh-CN" altLang="en-US" sz="7200" dirty="0">
                  <a:solidFill>
                    <a:schemeClr val="accent1">
                      <a:lumMod val="75000"/>
                    </a:schemeClr>
                  </a:solidFill>
                  <a:latin typeface="华文宋体" panose="02010600040101010101" pitchFamily="2" charset="-122"/>
                  <a:ea typeface="华文宋体" panose="02010600040101010101" pitchFamily="2" charset="-122"/>
                  <a:cs typeface="+mn-ea"/>
                  <a:sym typeface="印品黑体" panose="00000500000000000000" pitchFamily="2" charset="-122"/>
                </a:rPr>
                <a:t>水彩</a:t>
              </a:r>
              <a:r>
                <a:rPr lang="zh-CN" altLang="en-US" sz="7200" dirty="0" smtClean="0">
                  <a:solidFill>
                    <a:schemeClr val="accent1">
                      <a:lumMod val="75000"/>
                    </a:schemeClr>
                  </a:solidFill>
                  <a:latin typeface="华文宋体" panose="02010600040101010101" pitchFamily="2" charset="-122"/>
                  <a:ea typeface="华文宋体" panose="02010600040101010101" pitchFamily="2" charset="-122"/>
                  <a:cs typeface="+mn-ea"/>
                  <a:sym typeface="印品黑体" panose="00000500000000000000" pitchFamily="2" charset="-122"/>
                </a:rPr>
                <a:t>个</a:t>
              </a:r>
              <a:r>
                <a:rPr lang="zh-CN" altLang="en-US" sz="7200" dirty="0">
                  <a:solidFill>
                    <a:schemeClr val="accent1">
                      <a:lumMod val="75000"/>
                    </a:schemeClr>
                  </a:solidFill>
                  <a:latin typeface="华文宋体" panose="02010600040101010101" pitchFamily="2" charset="-122"/>
                  <a:ea typeface="华文宋体" panose="02010600040101010101" pitchFamily="2" charset="-122"/>
                  <a:cs typeface="+mn-ea"/>
                  <a:sym typeface="印品黑体" panose="00000500000000000000" pitchFamily="2" charset="-122"/>
                </a:rPr>
                <a:t>人简历</a:t>
              </a:r>
              <a:endParaRPr lang="zh-CN" altLang="en-US" sz="7200" dirty="0">
                <a:solidFill>
                  <a:schemeClr val="accent1">
                    <a:lumMod val="75000"/>
                  </a:schemeClr>
                </a:solidFill>
                <a:latin typeface="华文宋体" panose="02010600040101010101" pitchFamily="2" charset="-122"/>
                <a:ea typeface="华文宋体" panose="02010600040101010101" pitchFamily="2" charset="-122"/>
                <a:cs typeface="+mn-ea"/>
                <a:sym typeface="印品黑体" panose="00000500000000000000" pitchFamily="2" charset="-122"/>
              </a:endParaRPr>
            </a:p>
          </p:txBody>
        </p:sp>
        <p:sp>
          <p:nvSpPr>
            <p:cNvPr id="18" name="文本框 17"/>
            <p:cNvSpPr txBox="1"/>
            <p:nvPr/>
          </p:nvSpPr>
          <p:spPr>
            <a:xfrm>
              <a:off x="4520161" y="3861344"/>
              <a:ext cx="5353508" cy="875689"/>
            </a:xfrm>
            <a:prstGeom prst="rect">
              <a:avLst/>
            </a:prstGeom>
            <a:noFill/>
          </p:spPr>
          <p:txBody>
            <a:bodyPr wrap="square" rtlCol="0">
              <a:spAutoFit/>
            </a:bodyPr>
            <a:lstStyle/>
            <a:p>
              <a:pPr>
                <a:lnSpc>
                  <a:spcPct val="150000"/>
                </a:lnSpc>
              </a:pPr>
              <a:r>
                <a:rPr lang="zh-CN" altLang="en-US" spc="3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r>
                <a:rPr lang="en-US" altLang="zh-CN" spc="300" dirty="0">
                  <a:latin typeface="印品黑体" panose="00000500000000000000" pitchFamily="2" charset="-122"/>
                  <a:ea typeface="印品黑体" panose="00000500000000000000" pitchFamily="2" charset="-122"/>
                  <a:cs typeface="+mn-ea"/>
                  <a:sym typeface="印品黑体" panose="00000500000000000000" pitchFamily="2" charset="-122"/>
                </a:rPr>
                <a:t>.</a:t>
              </a:r>
              <a:r>
                <a:rPr lang="zh-CN" altLang="en-US" spc="3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r>
                <a:rPr lang="en-US" altLang="zh-CN" spc="300" dirty="0">
                  <a:latin typeface="印品黑体" panose="00000500000000000000" pitchFamily="2" charset="-122"/>
                  <a:ea typeface="印品黑体" panose="00000500000000000000" pitchFamily="2" charset="-122"/>
                  <a:cs typeface="+mn-ea"/>
                  <a:sym typeface="印品黑体" panose="00000500000000000000" pitchFamily="2" charset="-122"/>
                </a:rPr>
                <a:t>.</a:t>
              </a:r>
              <a:r>
                <a:rPr lang="zh-CN" altLang="en-US" spc="3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r>
                <a:rPr lang="en-US" altLang="zh-CN" spc="300" dirty="0">
                  <a:latin typeface="印品黑体" panose="00000500000000000000" pitchFamily="2" charset="-122"/>
                  <a:ea typeface="印品黑体" panose="00000500000000000000" pitchFamily="2" charset="-122"/>
                  <a:cs typeface="+mn-ea"/>
                  <a:sym typeface="印品黑体" panose="00000500000000000000" pitchFamily="2" charset="-122"/>
                </a:rPr>
                <a:t>.</a:t>
              </a:r>
              <a:endParaRPr lang="zh-CN" altLang="en-US"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500"/>
                                        <p:tgtEl>
                                          <p:spTgt spid="4"/>
                                        </p:tgtEl>
                                      </p:cBhvr>
                                    </p:animEffect>
                                    <p:anim calcmode="lin" valueType="num">
                                      <p:cBhvr>
                                        <p:cTn id="12" dur="1500" fill="hold"/>
                                        <p:tgtEl>
                                          <p:spTgt spid="4"/>
                                        </p:tgtEl>
                                        <p:attrNameLst>
                                          <p:attrName>ppt_x</p:attrName>
                                        </p:attrNameLst>
                                      </p:cBhvr>
                                      <p:tavLst>
                                        <p:tav tm="0">
                                          <p:val>
                                            <p:strVal val="#ppt_x"/>
                                          </p:val>
                                        </p:tav>
                                        <p:tav tm="100000">
                                          <p:val>
                                            <p:strVal val="#ppt_x"/>
                                          </p:val>
                                        </p:tav>
                                      </p:tavLst>
                                    </p:anim>
                                    <p:anim calcmode="lin" valueType="num">
                                      <p:cBhvr>
                                        <p:cTn id="13" dur="1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教育经历</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58" name="图片 57"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59" name="图片 58"/>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60" name="15a5f46a-78a9-40de-b9a7-3f6808f6b84b"/>
          <p:cNvGrpSpPr>
            <a:grpSpLocks noChangeAspect="1"/>
          </p:cNvGrpSpPr>
          <p:nvPr/>
        </p:nvGrpSpPr>
        <p:grpSpPr>
          <a:xfrm>
            <a:off x="1256471" y="1382296"/>
            <a:ext cx="9679058" cy="5028672"/>
            <a:chOff x="873604" y="1069977"/>
            <a:chExt cx="10444793" cy="5426505"/>
          </a:xfrm>
        </p:grpSpPr>
        <p:grpSp>
          <p:nvGrpSpPr>
            <p:cNvPr id="61" name="Group 1"/>
            <p:cNvGrpSpPr/>
            <p:nvPr/>
          </p:nvGrpSpPr>
          <p:grpSpPr>
            <a:xfrm>
              <a:off x="873604" y="1069977"/>
              <a:ext cx="10444793" cy="2717786"/>
              <a:chOff x="414338" y="1202752"/>
              <a:chExt cx="8128166" cy="2717786"/>
            </a:xfrm>
          </p:grpSpPr>
          <p:cxnSp>
            <p:nvCxnSpPr>
              <p:cNvPr id="93" name="Straight Connector 2"/>
              <p:cNvCxnSpPr/>
              <p:nvPr/>
            </p:nvCxnSpPr>
            <p:spPr>
              <a:xfrm>
                <a:off x="1220959" y="1838144"/>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94" name="Straight Connector 3"/>
              <p:cNvCxnSpPr/>
              <p:nvPr/>
            </p:nvCxnSpPr>
            <p:spPr>
              <a:xfrm>
                <a:off x="1220959" y="1303188"/>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95" name="Straight Connector 4"/>
              <p:cNvCxnSpPr/>
              <p:nvPr/>
            </p:nvCxnSpPr>
            <p:spPr>
              <a:xfrm>
                <a:off x="1220959" y="2415093"/>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96" name="Straight Connector 5"/>
              <p:cNvCxnSpPr/>
              <p:nvPr/>
            </p:nvCxnSpPr>
            <p:spPr>
              <a:xfrm>
                <a:off x="1220959" y="2979343"/>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97" name="Straight Connector 6"/>
              <p:cNvCxnSpPr/>
              <p:nvPr/>
            </p:nvCxnSpPr>
            <p:spPr>
              <a:xfrm>
                <a:off x="1220959" y="3543592"/>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98" name="Rectangle 7"/>
              <p:cNvSpPr/>
              <p:nvPr/>
            </p:nvSpPr>
            <p:spPr>
              <a:xfrm>
                <a:off x="7922612" y="3646921"/>
                <a:ext cx="372716" cy="273617"/>
              </a:xfrm>
              <a:prstGeom prst="rect">
                <a:avLst/>
              </a:prstGeom>
            </p:spPr>
            <p:txBody>
              <a:bodyPr wrap="none">
                <a:normAutofit fontScale="85000" lnSpcReduction="20000"/>
              </a:bodyPr>
              <a:lstStyle/>
              <a:p>
                <a:pPr algn="ctr"/>
                <a:r>
                  <a:rPr lang="en-US" sz="1465" dirty="0">
                    <a:latin typeface="印品黑体" panose="00000500000000000000" pitchFamily="2" charset="-122"/>
                    <a:ea typeface="印品黑体" panose="00000500000000000000" pitchFamily="2" charset="-122"/>
                    <a:cs typeface="+mn-ea"/>
                    <a:sym typeface="印品黑体" panose="00000500000000000000" pitchFamily="2" charset="-122"/>
                  </a:rPr>
                  <a:t>2018</a:t>
                </a:r>
                <a:endParaRPr lang="en-US" sz="1465"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99" name="Rectangle 8"/>
              <p:cNvSpPr/>
              <p:nvPr/>
            </p:nvSpPr>
            <p:spPr>
              <a:xfrm>
                <a:off x="7124745" y="3646921"/>
                <a:ext cx="372716" cy="273617"/>
              </a:xfrm>
              <a:prstGeom prst="rect">
                <a:avLst/>
              </a:prstGeom>
            </p:spPr>
            <p:txBody>
              <a:bodyPr wrap="none">
                <a:normAutofit fontScale="85000" lnSpcReduction="20000"/>
              </a:bodyPr>
              <a:lstStyle/>
              <a:p>
                <a:pPr algn="ctr"/>
                <a:r>
                  <a:rPr lang="en-US" sz="1465" dirty="0">
                    <a:latin typeface="印品黑体" panose="00000500000000000000" pitchFamily="2" charset="-122"/>
                    <a:ea typeface="印品黑体" panose="00000500000000000000" pitchFamily="2" charset="-122"/>
                    <a:cs typeface="+mn-ea"/>
                    <a:sym typeface="印品黑体" panose="00000500000000000000" pitchFamily="2" charset="-122"/>
                  </a:rPr>
                  <a:t>2017</a:t>
                </a:r>
                <a:endParaRPr lang="en-US" sz="1465"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0" name="Rectangle 9"/>
              <p:cNvSpPr/>
              <p:nvPr/>
            </p:nvSpPr>
            <p:spPr>
              <a:xfrm>
                <a:off x="6330970" y="3646921"/>
                <a:ext cx="372716" cy="273617"/>
              </a:xfrm>
              <a:prstGeom prst="rect">
                <a:avLst/>
              </a:prstGeom>
            </p:spPr>
            <p:txBody>
              <a:bodyPr wrap="none">
                <a:normAutofit fontScale="85000" lnSpcReduction="20000"/>
              </a:bodyPr>
              <a:lstStyle/>
              <a:p>
                <a:pPr algn="ctr"/>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2016</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1" name="Rectangle 10"/>
              <p:cNvSpPr/>
              <p:nvPr/>
            </p:nvSpPr>
            <p:spPr>
              <a:xfrm>
                <a:off x="5529017" y="3646921"/>
                <a:ext cx="372716" cy="273617"/>
              </a:xfrm>
              <a:prstGeom prst="rect">
                <a:avLst/>
              </a:prstGeom>
            </p:spPr>
            <p:txBody>
              <a:bodyPr wrap="none">
                <a:normAutofit fontScale="85000" lnSpcReduction="20000"/>
              </a:bodyPr>
              <a:lstStyle/>
              <a:p>
                <a:pPr algn="ctr"/>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2015</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2" name="Rectangle 11"/>
              <p:cNvSpPr/>
              <p:nvPr/>
            </p:nvSpPr>
            <p:spPr>
              <a:xfrm>
                <a:off x="4727065" y="3646921"/>
                <a:ext cx="372716" cy="273617"/>
              </a:xfrm>
              <a:prstGeom prst="rect">
                <a:avLst/>
              </a:prstGeom>
            </p:spPr>
            <p:txBody>
              <a:bodyPr wrap="none">
                <a:normAutofit fontScale="85000" lnSpcReduction="20000"/>
              </a:bodyPr>
              <a:lstStyle/>
              <a:p>
                <a:pPr algn="ctr"/>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2014</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3" name="Rectangle 12"/>
              <p:cNvSpPr/>
              <p:nvPr/>
            </p:nvSpPr>
            <p:spPr>
              <a:xfrm>
                <a:off x="3925112" y="3646921"/>
                <a:ext cx="372716" cy="273617"/>
              </a:xfrm>
              <a:prstGeom prst="rect">
                <a:avLst/>
              </a:prstGeom>
            </p:spPr>
            <p:txBody>
              <a:bodyPr wrap="none">
                <a:normAutofit fontScale="85000" lnSpcReduction="20000"/>
              </a:bodyPr>
              <a:lstStyle/>
              <a:p>
                <a:pPr algn="ctr"/>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2013</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4" name="Rectangle 13"/>
              <p:cNvSpPr/>
              <p:nvPr/>
            </p:nvSpPr>
            <p:spPr>
              <a:xfrm>
                <a:off x="3110459" y="3646921"/>
                <a:ext cx="372716" cy="273617"/>
              </a:xfrm>
              <a:prstGeom prst="rect">
                <a:avLst/>
              </a:prstGeom>
            </p:spPr>
            <p:txBody>
              <a:bodyPr wrap="none">
                <a:normAutofit fontScale="85000" lnSpcReduction="20000"/>
              </a:bodyPr>
              <a:lstStyle/>
              <a:p>
                <a:pPr algn="ctr"/>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2012</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5" name="Rectangle 14"/>
              <p:cNvSpPr/>
              <p:nvPr/>
            </p:nvSpPr>
            <p:spPr>
              <a:xfrm>
                <a:off x="2336767" y="3646921"/>
                <a:ext cx="372716" cy="273617"/>
              </a:xfrm>
              <a:prstGeom prst="rect">
                <a:avLst/>
              </a:prstGeom>
            </p:spPr>
            <p:txBody>
              <a:bodyPr wrap="none">
                <a:normAutofit fontScale="85000" lnSpcReduction="20000"/>
              </a:bodyPr>
              <a:lstStyle/>
              <a:p>
                <a:pPr algn="ctr"/>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2011</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6" name="Rectangle 15"/>
              <p:cNvSpPr/>
              <p:nvPr/>
            </p:nvSpPr>
            <p:spPr>
              <a:xfrm>
                <a:off x="414338" y="1202752"/>
                <a:ext cx="516699" cy="238764"/>
              </a:xfrm>
              <a:prstGeom prst="rect">
                <a:avLst/>
              </a:prstGeom>
            </p:spPr>
            <p:txBody>
              <a:bodyPr wrap="none">
                <a:normAutofit fontScale="70000" lnSpcReduction="20000"/>
              </a:bodyPr>
              <a:lstStyle/>
              <a:p>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100%</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7" name="Rectangle 16"/>
              <p:cNvSpPr/>
              <p:nvPr/>
            </p:nvSpPr>
            <p:spPr>
              <a:xfrm>
                <a:off x="414338" y="1689562"/>
                <a:ext cx="435614" cy="238764"/>
              </a:xfrm>
              <a:prstGeom prst="rect">
                <a:avLst/>
              </a:prstGeom>
            </p:spPr>
            <p:txBody>
              <a:bodyPr wrap="none">
                <a:normAutofit fontScale="70000" lnSpcReduction="20000"/>
              </a:bodyPr>
              <a:lstStyle/>
              <a:p>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80%</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8" name="Rectangle 17"/>
              <p:cNvSpPr/>
              <p:nvPr/>
            </p:nvSpPr>
            <p:spPr>
              <a:xfrm>
                <a:off x="414338" y="2239873"/>
                <a:ext cx="435614" cy="238764"/>
              </a:xfrm>
              <a:prstGeom prst="rect">
                <a:avLst/>
              </a:prstGeom>
            </p:spPr>
            <p:txBody>
              <a:bodyPr wrap="none">
                <a:normAutofit fontScale="70000" lnSpcReduction="20000"/>
              </a:bodyPr>
              <a:lstStyle/>
              <a:p>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50%</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9" name="Rectangle 18"/>
              <p:cNvSpPr/>
              <p:nvPr/>
            </p:nvSpPr>
            <p:spPr>
              <a:xfrm>
                <a:off x="414338" y="3315095"/>
                <a:ext cx="354529" cy="238764"/>
              </a:xfrm>
              <a:prstGeom prst="rect">
                <a:avLst/>
              </a:prstGeom>
            </p:spPr>
            <p:txBody>
              <a:bodyPr wrap="none">
                <a:normAutofit fontScale="70000" lnSpcReduction="20000"/>
              </a:bodyPr>
              <a:lstStyle/>
              <a:p>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0%</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0" name="Rectangle 19"/>
              <p:cNvSpPr/>
              <p:nvPr/>
            </p:nvSpPr>
            <p:spPr>
              <a:xfrm>
                <a:off x="414338" y="2777484"/>
                <a:ext cx="435614" cy="238764"/>
              </a:xfrm>
              <a:prstGeom prst="rect">
                <a:avLst/>
              </a:prstGeom>
            </p:spPr>
            <p:txBody>
              <a:bodyPr wrap="none">
                <a:normAutofit fontScale="70000" lnSpcReduction="20000"/>
              </a:bodyPr>
              <a:lstStyle/>
              <a:p>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30%</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1" name="Rectangle 20"/>
              <p:cNvSpPr/>
              <p:nvPr/>
            </p:nvSpPr>
            <p:spPr>
              <a:xfrm>
                <a:off x="1533853" y="3646921"/>
                <a:ext cx="372716" cy="273617"/>
              </a:xfrm>
              <a:prstGeom prst="rect">
                <a:avLst/>
              </a:prstGeom>
            </p:spPr>
            <p:txBody>
              <a:bodyPr wrap="none">
                <a:normAutofit fontScale="85000" lnSpcReduction="20000"/>
              </a:bodyPr>
              <a:lstStyle/>
              <a:p>
                <a:pPr algn="ctr"/>
                <a:r>
                  <a:rPr lang="en-US" sz="1465">
                    <a:latin typeface="印品黑体" panose="00000500000000000000" pitchFamily="2" charset="-122"/>
                    <a:ea typeface="印品黑体" panose="00000500000000000000" pitchFamily="2" charset="-122"/>
                    <a:cs typeface="+mn-ea"/>
                    <a:sym typeface="印品黑体" panose="00000500000000000000" pitchFamily="2" charset="-122"/>
                  </a:rPr>
                  <a:t>2010</a:t>
                </a:r>
                <a:endParaRPr lang="en-US" sz="1465">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62" name="Rectangle: Rounded Corners 21"/>
            <p:cNvSpPr/>
            <p:nvPr/>
          </p:nvSpPr>
          <p:spPr>
            <a:xfrm>
              <a:off x="2365391"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3" name="Rectangle: Rounded Corners 22"/>
            <p:cNvSpPr/>
            <p:nvPr/>
          </p:nvSpPr>
          <p:spPr>
            <a:xfrm>
              <a:off x="2185875" y="2620933"/>
              <a:ext cx="693905" cy="69390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50%</a:t>
              </a:r>
              <a:endPar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4" name="Rectangle: Rounded Corners 23"/>
            <p:cNvSpPr/>
            <p:nvPr/>
          </p:nvSpPr>
          <p:spPr>
            <a:xfrm>
              <a:off x="3390656"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5" name="Rectangle: Rounded Corners 24"/>
            <p:cNvSpPr/>
            <p:nvPr/>
          </p:nvSpPr>
          <p:spPr>
            <a:xfrm>
              <a:off x="3211140" y="2256097"/>
              <a:ext cx="693905" cy="69390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60%</a:t>
              </a:r>
              <a:endPar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6" name="Rectangle: Rounded Corners 25"/>
            <p:cNvSpPr/>
            <p:nvPr/>
          </p:nvSpPr>
          <p:spPr>
            <a:xfrm>
              <a:off x="4415921"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7" name="Rectangle: Rounded Corners 26"/>
            <p:cNvSpPr/>
            <p:nvPr/>
          </p:nvSpPr>
          <p:spPr>
            <a:xfrm>
              <a:off x="4236405" y="2517013"/>
              <a:ext cx="693905" cy="69390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55%</a:t>
              </a:r>
              <a:endPar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8" name="Rectangle: Rounded Corners 27"/>
            <p:cNvSpPr/>
            <p:nvPr/>
          </p:nvSpPr>
          <p:spPr>
            <a:xfrm>
              <a:off x="5441185"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9" name="Rectangle: Rounded Corners 28"/>
            <p:cNvSpPr/>
            <p:nvPr/>
          </p:nvSpPr>
          <p:spPr>
            <a:xfrm>
              <a:off x="5261669" y="1951828"/>
              <a:ext cx="693905" cy="693907"/>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80%</a:t>
              </a:r>
              <a:endPar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0" name="Rectangle: Rounded Corners 29"/>
            <p:cNvSpPr/>
            <p:nvPr/>
          </p:nvSpPr>
          <p:spPr>
            <a:xfrm>
              <a:off x="6466450"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1" name="Rectangle: Rounded Corners 30"/>
            <p:cNvSpPr/>
            <p:nvPr/>
          </p:nvSpPr>
          <p:spPr>
            <a:xfrm>
              <a:off x="6286934" y="2285223"/>
              <a:ext cx="693905" cy="693907"/>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62%</a:t>
              </a:r>
              <a:endPar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2" name="Rectangle: Rounded Corners 31"/>
            <p:cNvSpPr/>
            <p:nvPr/>
          </p:nvSpPr>
          <p:spPr>
            <a:xfrm>
              <a:off x="7491715"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3" name="Rectangle: Rounded Corners 32"/>
            <p:cNvSpPr/>
            <p:nvPr/>
          </p:nvSpPr>
          <p:spPr>
            <a:xfrm>
              <a:off x="7312199" y="2160328"/>
              <a:ext cx="693905" cy="693907"/>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70%</a:t>
              </a:r>
              <a:endPar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4" name="Rectangle: Rounded Corners 33"/>
            <p:cNvSpPr/>
            <p:nvPr/>
          </p:nvSpPr>
          <p:spPr>
            <a:xfrm>
              <a:off x="8516979"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5" name="Rectangle: Rounded Corners 34"/>
            <p:cNvSpPr/>
            <p:nvPr/>
          </p:nvSpPr>
          <p:spPr>
            <a:xfrm>
              <a:off x="8337463" y="2000786"/>
              <a:ext cx="693905" cy="69390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80%</a:t>
              </a:r>
              <a:endPar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6" name="Rectangle: Rounded Corners 35"/>
            <p:cNvSpPr/>
            <p:nvPr/>
          </p:nvSpPr>
          <p:spPr>
            <a:xfrm>
              <a:off x="9542248"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7" name="Rectangle: Rounded Corners 36"/>
            <p:cNvSpPr/>
            <p:nvPr/>
          </p:nvSpPr>
          <p:spPr>
            <a:xfrm>
              <a:off x="9362732" y="2611614"/>
              <a:ext cx="693905" cy="69390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50%</a:t>
              </a:r>
              <a:endPar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8" name="Rectangle: Rounded Corners 37"/>
            <p:cNvSpPr/>
            <p:nvPr/>
          </p:nvSpPr>
          <p:spPr>
            <a:xfrm>
              <a:off x="10567517"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9" name="Rectangle: Rounded Corners 38"/>
            <p:cNvSpPr/>
            <p:nvPr/>
          </p:nvSpPr>
          <p:spPr>
            <a:xfrm>
              <a:off x="10388001" y="2724611"/>
              <a:ext cx="693905" cy="69390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40%</a:t>
              </a:r>
              <a:endParaRPr lang="en-US" sz="1335">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80" name="Group 43"/>
            <p:cNvGrpSpPr/>
            <p:nvPr/>
          </p:nvGrpSpPr>
          <p:grpSpPr>
            <a:xfrm>
              <a:off x="2073965" y="4928302"/>
              <a:ext cx="8063723" cy="1568180"/>
              <a:chOff x="1000763" y="5227381"/>
              <a:chExt cx="8063723" cy="1568180"/>
            </a:xfrm>
          </p:grpSpPr>
          <p:grpSp>
            <p:nvGrpSpPr>
              <p:cNvPr id="81" name="Group 44"/>
              <p:cNvGrpSpPr/>
              <p:nvPr/>
            </p:nvGrpSpPr>
            <p:grpSpPr>
              <a:xfrm>
                <a:off x="1000763" y="5227381"/>
                <a:ext cx="1610006" cy="1568172"/>
                <a:chOff x="1216507" y="2908643"/>
                <a:chExt cx="2282900" cy="1568172"/>
              </a:xfrm>
            </p:grpSpPr>
            <p:sp>
              <p:nvSpPr>
                <p:cNvPr id="91" name="TextBox 54"/>
                <p:cNvSpPr txBox="1"/>
                <p:nvPr/>
              </p:nvSpPr>
              <p:spPr>
                <a:xfrm>
                  <a:off x="1216507" y="3409142"/>
                  <a:ext cx="2282900" cy="1067673"/>
                </a:xfrm>
                <a:prstGeom prst="rect">
                  <a:avLst/>
                </a:prstGeom>
                <a:noFill/>
              </p:spPr>
              <p:txBody>
                <a:bodyPr wrap="square" lIns="0" tIns="0" rIns="0" bIns="0">
                  <a:noAutofit/>
                </a:bodyPr>
                <a:lstStyle/>
                <a:p>
                  <a:pPr algn="ctr">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92" name="Rectangle 55"/>
                <p:cNvSpPr/>
                <p:nvPr/>
              </p:nvSpPr>
              <p:spPr>
                <a:xfrm>
                  <a:off x="1580310" y="2908643"/>
                  <a:ext cx="1527436" cy="215444"/>
                </a:xfrm>
                <a:prstGeom prst="rect">
                  <a:avLst/>
                </a:prstGeom>
              </p:spPr>
              <p:txBody>
                <a:bodyPr wrap="none" lIns="0" tIns="0" rIns="0" bIns="0">
                  <a:noAutofit/>
                </a:bodyPr>
                <a:lstStyle/>
                <a:p>
                  <a:pPr algn="ctr"/>
                  <a:r>
                    <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82" name="Group 45"/>
              <p:cNvGrpSpPr/>
              <p:nvPr/>
            </p:nvGrpSpPr>
            <p:grpSpPr>
              <a:xfrm>
                <a:off x="3152002" y="5227381"/>
                <a:ext cx="1610006" cy="1568172"/>
                <a:chOff x="1216507" y="2908643"/>
                <a:chExt cx="2282900" cy="1568172"/>
              </a:xfrm>
            </p:grpSpPr>
            <p:sp>
              <p:nvSpPr>
                <p:cNvPr id="89" name="TextBox 52"/>
                <p:cNvSpPr txBox="1"/>
                <p:nvPr/>
              </p:nvSpPr>
              <p:spPr>
                <a:xfrm>
                  <a:off x="1216507" y="3409142"/>
                  <a:ext cx="2282900" cy="1067673"/>
                </a:xfrm>
                <a:prstGeom prst="rect">
                  <a:avLst/>
                </a:prstGeom>
                <a:noFill/>
              </p:spPr>
              <p:txBody>
                <a:bodyPr wrap="square" lIns="0" tIns="0" rIns="0" bIns="0">
                  <a:noAutofit/>
                </a:bodyPr>
                <a:lstStyle/>
                <a:p>
                  <a:pPr algn="ctr">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90" name="Rectangle 53"/>
                <p:cNvSpPr/>
                <p:nvPr/>
              </p:nvSpPr>
              <p:spPr>
                <a:xfrm>
                  <a:off x="1580310" y="2908643"/>
                  <a:ext cx="1527436" cy="215444"/>
                </a:xfrm>
                <a:prstGeom prst="rect">
                  <a:avLst/>
                </a:prstGeom>
              </p:spPr>
              <p:txBody>
                <a:bodyPr wrap="none" lIns="0" tIns="0" rIns="0" bIns="0">
                  <a:noAutofit/>
                </a:bodyPr>
                <a:lstStyle/>
                <a:p>
                  <a:pPr algn="ctr"/>
                  <a:r>
                    <a:rPr lang="zh-CN" altLang="en-US" sz="2000" b="1" dirty="0">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83" name="Group 46"/>
              <p:cNvGrpSpPr/>
              <p:nvPr/>
            </p:nvGrpSpPr>
            <p:grpSpPr>
              <a:xfrm>
                <a:off x="5303241" y="5227381"/>
                <a:ext cx="1610006" cy="1568172"/>
                <a:chOff x="1216507" y="2908643"/>
                <a:chExt cx="2282900" cy="1568172"/>
              </a:xfrm>
            </p:grpSpPr>
            <p:sp>
              <p:nvSpPr>
                <p:cNvPr id="87" name="TextBox 50"/>
                <p:cNvSpPr txBox="1"/>
                <p:nvPr/>
              </p:nvSpPr>
              <p:spPr>
                <a:xfrm>
                  <a:off x="1216507" y="3409142"/>
                  <a:ext cx="2282900" cy="1067673"/>
                </a:xfrm>
                <a:prstGeom prst="rect">
                  <a:avLst/>
                </a:prstGeom>
                <a:noFill/>
              </p:spPr>
              <p:txBody>
                <a:bodyPr wrap="square" lIns="0" tIns="0" rIns="0" bIns="0">
                  <a:noAutofit/>
                </a:bodyPr>
                <a:lstStyle/>
                <a:p>
                  <a:pPr algn="ctr">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8" name="Rectangle 51"/>
                <p:cNvSpPr/>
                <p:nvPr/>
              </p:nvSpPr>
              <p:spPr>
                <a:xfrm>
                  <a:off x="1580310" y="2908643"/>
                  <a:ext cx="1527436" cy="215444"/>
                </a:xfrm>
                <a:prstGeom prst="rect">
                  <a:avLst/>
                </a:prstGeom>
              </p:spPr>
              <p:txBody>
                <a:bodyPr wrap="none" lIns="0" tIns="0" rIns="0" bIns="0">
                  <a:noAutofit/>
                </a:bodyPr>
                <a:lstStyle/>
                <a:p>
                  <a:pPr algn="ctr"/>
                  <a:r>
                    <a:rPr lang="zh-CN" altLang="en-US" sz="2000" b="1">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84" name="Group 47"/>
              <p:cNvGrpSpPr/>
              <p:nvPr/>
            </p:nvGrpSpPr>
            <p:grpSpPr>
              <a:xfrm>
                <a:off x="7454480" y="5227381"/>
                <a:ext cx="1610006" cy="1568180"/>
                <a:chOff x="1216507" y="2908643"/>
                <a:chExt cx="2282900" cy="1568180"/>
              </a:xfrm>
            </p:grpSpPr>
            <p:sp>
              <p:nvSpPr>
                <p:cNvPr id="85" name="TextBox 48"/>
                <p:cNvSpPr txBox="1"/>
                <p:nvPr/>
              </p:nvSpPr>
              <p:spPr>
                <a:xfrm>
                  <a:off x="1216507" y="3409151"/>
                  <a:ext cx="2282900" cy="1067672"/>
                </a:xfrm>
                <a:prstGeom prst="rect">
                  <a:avLst/>
                </a:prstGeom>
                <a:noFill/>
              </p:spPr>
              <p:txBody>
                <a:bodyPr wrap="square" lIns="0" tIns="0" rIns="0" bIns="0">
                  <a:noAutofit/>
                </a:bodyPr>
                <a:lstStyle/>
                <a:p>
                  <a:pPr algn="ctr">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6" name="Rectangle 49"/>
                <p:cNvSpPr/>
                <p:nvPr/>
              </p:nvSpPr>
              <p:spPr>
                <a:xfrm>
                  <a:off x="1580310" y="2908643"/>
                  <a:ext cx="1527436" cy="215444"/>
                </a:xfrm>
                <a:prstGeom prst="rect">
                  <a:avLst/>
                </a:prstGeom>
              </p:spPr>
              <p:txBody>
                <a:bodyPr wrap="none" lIns="0" tIns="0" rIns="0" bIns="0">
                  <a:noAutofit/>
                </a:bodyPr>
                <a:lstStyle/>
                <a:p>
                  <a:pPr algn="ctr"/>
                  <a:r>
                    <a:rPr lang="zh-CN" altLang="en-US" sz="2000" b="1">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000">
        <p15:prstTrans prst="pageCurlDoubl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教育经历</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28" name="图片 27"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29" name="图片 28"/>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47" name="组合 46"/>
          <p:cNvGrpSpPr/>
          <p:nvPr/>
        </p:nvGrpSpPr>
        <p:grpSpPr>
          <a:xfrm>
            <a:off x="2562713" y="1123634"/>
            <a:ext cx="7645271" cy="5734366"/>
            <a:chOff x="2562713" y="1123634"/>
            <a:chExt cx="7645271" cy="5734366"/>
          </a:xfrm>
        </p:grpSpPr>
        <p:grpSp>
          <p:nvGrpSpPr>
            <p:cNvPr id="31" name="组合 30"/>
            <p:cNvGrpSpPr/>
            <p:nvPr/>
          </p:nvGrpSpPr>
          <p:grpSpPr>
            <a:xfrm>
              <a:off x="2661185" y="1733786"/>
              <a:ext cx="6891300" cy="3839672"/>
              <a:chOff x="2650168" y="1722769"/>
              <a:chExt cx="6891300" cy="3839672"/>
            </a:xfrm>
          </p:grpSpPr>
          <p:grpSp>
            <p:nvGrpSpPr>
              <p:cNvPr id="35" name="组合 34"/>
              <p:cNvGrpSpPr/>
              <p:nvPr/>
            </p:nvGrpSpPr>
            <p:grpSpPr>
              <a:xfrm>
                <a:off x="2650168" y="4106468"/>
                <a:ext cx="1836659" cy="1455973"/>
                <a:chOff x="2443554" y="4768431"/>
                <a:chExt cx="1836659" cy="1455973"/>
              </a:xfrm>
            </p:grpSpPr>
            <p:sp>
              <p:nvSpPr>
                <p:cNvPr id="42" name="TextBox 54"/>
                <p:cNvSpPr txBox="1"/>
                <p:nvPr/>
              </p:nvSpPr>
              <p:spPr>
                <a:xfrm>
                  <a:off x="2443554" y="5315811"/>
                  <a:ext cx="1836659" cy="908593"/>
                </a:xfrm>
                <a:prstGeom prst="rect">
                  <a:avLst/>
                </a:prstGeom>
                <a:noFill/>
              </p:spPr>
              <p:txBody>
                <a:bodyPr wrap="square" lIns="0" tIns="0" rIns="0" bIns="0">
                  <a:noAutofit/>
                </a:bodyPr>
                <a:lstStyle/>
                <a:p>
                  <a:pPr algn="ctr">
                    <a:lnSpc>
                      <a:spcPct val="150000"/>
                    </a:lnSpc>
                  </a:pPr>
                  <a:r>
                    <a:rPr lang="zh-CN" altLang="en-US" sz="1400" spc="3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a:t>
                  </a:r>
                  <a:endParaRPr lang="zh-CN" altLang="en-US" sz="1400" spc="3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3" name="Rectangle 55"/>
                <p:cNvSpPr/>
                <p:nvPr/>
              </p:nvSpPr>
              <p:spPr>
                <a:xfrm>
                  <a:off x="2890961" y="4768431"/>
                  <a:ext cx="916717" cy="183343"/>
                </a:xfrm>
                <a:prstGeom prst="rect">
                  <a:avLst/>
                </a:prstGeom>
              </p:spPr>
              <p:txBody>
                <a:bodyPr wrap="none" lIns="0" tIns="0" rIns="0" bIns="0">
                  <a:noAutofit/>
                </a:bodyPr>
                <a:lstStyle/>
                <a:p>
                  <a:pPr algn="ctr">
                    <a:lnSpc>
                      <a:spcPct val="150000"/>
                    </a:lnSpc>
                  </a:pPr>
                  <a:r>
                    <a:rPr lang="zh-CN" altLang="en-US" sz="20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36" name="组合 35"/>
              <p:cNvGrpSpPr/>
              <p:nvPr/>
            </p:nvGrpSpPr>
            <p:grpSpPr>
              <a:xfrm>
                <a:off x="7704809" y="4106468"/>
                <a:ext cx="1836659" cy="1455973"/>
                <a:chOff x="2443554" y="4768431"/>
                <a:chExt cx="1836659" cy="1455973"/>
              </a:xfrm>
            </p:grpSpPr>
            <p:sp>
              <p:nvSpPr>
                <p:cNvPr id="40" name="TextBox 54"/>
                <p:cNvSpPr txBox="1"/>
                <p:nvPr/>
              </p:nvSpPr>
              <p:spPr>
                <a:xfrm>
                  <a:off x="2443554" y="5315811"/>
                  <a:ext cx="1836659" cy="908593"/>
                </a:xfrm>
                <a:prstGeom prst="rect">
                  <a:avLst/>
                </a:prstGeom>
                <a:noFill/>
              </p:spPr>
              <p:txBody>
                <a:bodyPr wrap="square" lIns="0" tIns="0" rIns="0" bIns="0">
                  <a:noAutofit/>
                </a:bodyPr>
                <a:lstStyle/>
                <a:p>
                  <a:pPr algn="ctr">
                    <a:lnSpc>
                      <a:spcPct val="150000"/>
                    </a:lnSpc>
                  </a:pPr>
                  <a:r>
                    <a:rPr lang="zh-CN" altLang="en-US" sz="1400" spc="3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a:t>
                  </a:r>
                  <a:endParaRPr lang="zh-CN" altLang="en-US" sz="1400" spc="3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1" name="Rectangle 55"/>
                <p:cNvSpPr/>
                <p:nvPr/>
              </p:nvSpPr>
              <p:spPr>
                <a:xfrm>
                  <a:off x="2890961" y="4768431"/>
                  <a:ext cx="916717" cy="183343"/>
                </a:xfrm>
                <a:prstGeom prst="rect">
                  <a:avLst/>
                </a:prstGeom>
              </p:spPr>
              <p:txBody>
                <a:bodyPr wrap="none" lIns="0" tIns="0" rIns="0" bIns="0">
                  <a:noAutofit/>
                </a:bodyPr>
                <a:lstStyle/>
                <a:p>
                  <a:pPr algn="ctr">
                    <a:lnSpc>
                      <a:spcPct val="150000"/>
                    </a:lnSpc>
                  </a:pPr>
                  <a:r>
                    <a:rPr lang="zh-CN" altLang="en-US" sz="20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37" name="组合 36"/>
              <p:cNvGrpSpPr/>
              <p:nvPr/>
            </p:nvGrpSpPr>
            <p:grpSpPr>
              <a:xfrm>
                <a:off x="5177489" y="1722769"/>
                <a:ext cx="1836659" cy="1455973"/>
                <a:chOff x="2443554" y="4768431"/>
                <a:chExt cx="1836659" cy="1455973"/>
              </a:xfrm>
            </p:grpSpPr>
            <p:sp>
              <p:nvSpPr>
                <p:cNvPr id="38" name="TextBox 54"/>
                <p:cNvSpPr txBox="1"/>
                <p:nvPr/>
              </p:nvSpPr>
              <p:spPr>
                <a:xfrm>
                  <a:off x="2443554" y="5315811"/>
                  <a:ext cx="1836659" cy="908593"/>
                </a:xfrm>
                <a:prstGeom prst="rect">
                  <a:avLst/>
                </a:prstGeom>
                <a:noFill/>
              </p:spPr>
              <p:txBody>
                <a:bodyPr wrap="square" lIns="0" tIns="0" rIns="0" bIns="0">
                  <a:noAutofit/>
                </a:bodyPr>
                <a:lstStyle/>
                <a:p>
                  <a:pPr algn="ctr">
                    <a:lnSpc>
                      <a:spcPct val="150000"/>
                    </a:lnSpc>
                  </a:pPr>
                  <a:r>
                    <a:rPr lang="zh-CN" altLang="en-US" sz="1400" spc="3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a:t>
                  </a:r>
                  <a:endParaRPr lang="zh-CN" altLang="en-US" sz="1400" spc="3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9" name="Rectangle 55"/>
                <p:cNvSpPr/>
                <p:nvPr/>
              </p:nvSpPr>
              <p:spPr>
                <a:xfrm>
                  <a:off x="2890961" y="4768431"/>
                  <a:ext cx="916717" cy="183343"/>
                </a:xfrm>
                <a:prstGeom prst="rect">
                  <a:avLst/>
                </a:prstGeom>
              </p:spPr>
              <p:txBody>
                <a:bodyPr wrap="none" lIns="0" tIns="0" rIns="0" bIns="0">
                  <a:noAutofit/>
                </a:bodyPr>
                <a:lstStyle/>
                <a:p>
                  <a:pPr algn="ctr">
                    <a:lnSpc>
                      <a:spcPct val="150000"/>
                    </a:lnSpc>
                  </a:pPr>
                  <a:r>
                    <a:rPr lang="zh-CN" altLang="en-US" sz="20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pic>
          <p:nvPicPr>
            <p:cNvPr id="44" name="图片 43" descr="Tropical_11"/>
            <p:cNvPicPr>
              <a:picLocks noChangeAspect="1"/>
            </p:cNvPicPr>
            <p:nvPr/>
          </p:nvPicPr>
          <p:blipFill>
            <a:blip r:embed="rId3" cstate="screen"/>
            <a:stretch>
              <a:fillRect/>
            </a:stretch>
          </p:blipFill>
          <p:spPr>
            <a:xfrm rot="18900000">
              <a:off x="2562713" y="1123634"/>
              <a:ext cx="2033600" cy="3166885"/>
            </a:xfrm>
            <a:prstGeom prst="rect">
              <a:avLst/>
            </a:prstGeom>
          </p:spPr>
        </p:pic>
        <p:pic>
          <p:nvPicPr>
            <p:cNvPr id="45" name="图片 44" descr="Tropical_11"/>
            <p:cNvPicPr>
              <a:picLocks noChangeAspect="1"/>
            </p:cNvPicPr>
            <p:nvPr/>
          </p:nvPicPr>
          <p:blipFill>
            <a:blip r:embed="rId3" cstate="screen"/>
            <a:stretch>
              <a:fillRect/>
            </a:stretch>
          </p:blipFill>
          <p:spPr>
            <a:xfrm rot="2700000" flipH="1">
              <a:off x="7607742" y="1123634"/>
              <a:ext cx="2033600" cy="3166885"/>
            </a:xfrm>
            <a:prstGeom prst="rect">
              <a:avLst/>
            </a:prstGeom>
          </p:spPr>
        </p:pic>
        <p:pic>
          <p:nvPicPr>
            <p:cNvPr id="46" name="图片 45"/>
            <p:cNvPicPr>
              <a:picLocks noChangeAspect="1"/>
            </p:cNvPicPr>
            <p:nvPr/>
          </p:nvPicPr>
          <p:blipFill rotWithShape="1">
            <a:blip r:embed="rId4" cstate="screen"/>
            <a:srcRect r="-1302" b="-2691"/>
            <a:stretch>
              <a:fillRect/>
            </a:stretch>
          </p:blipFill>
          <p:spPr>
            <a:xfrm flipH="1" flipV="1">
              <a:off x="5213864" y="4163902"/>
              <a:ext cx="1813290" cy="2694098"/>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000">
        <p15:prstTrans prst="pageCurlDoubl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500"/>
                                        <p:tgtEl>
                                          <p:spTgt spid="47"/>
                                        </p:tgtEl>
                                      </p:cBhvr>
                                    </p:animEffect>
                                    <p:anim calcmode="lin" valueType="num">
                                      <p:cBhvr>
                                        <p:cTn id="8" dur="1500" fill="hold"/>
                                        <p:tgtEl>
                                          <p:spTgt spid="47"/>
                                        </p:tgtEl>
                                        <p:attrNameLst>
                                          <p:attrName>ppt_x</p:attrName>
                                        </p:attrNameLst>
                                      </p:cBhvr>
                                      <p:tavLst>
                                        <p:tav tm="0">
                                          <p:val>
                                            <p:strVal val="#ppt_x"/>
                                          </p:val>
                                        </p:tav>
                                        <p:tav tm="100000">
                                          <p:val>
                                            <p:strVal val="#ppt_x"/>
                                          </p:val>
                                        </p:tav>
                                      </p:tavLst>
                                    </p:anim>
                                    <p:anim calcmode="lin" valueType="num">
                                      <p:cBhvr>
                                        <p:cTn id="9" dur="15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教育经历</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6" name="619a0d73-785d-4d78-931e-19a1c705c63b"/>
          <p:cNvGrpSpPr>
            <a:grpSpLocks noChangeAspect="1"/>
          </p:cNvGrpSpPr>
          <p:nvPr/>
        </p:nvGrpSpPr>
        <p:grpSpPr>
          <a:xfrm>
            <a:off x="990597" y="1897089"/>
            <a:ext cx="10210807" cy="3762030"/>
            <a:chOff x="0" y="1492139"/>
            <a:chExt cx="12192000" cy="4491973"/>
          </a:xfrm>
        </p:grpSpPr>
        <p:sp>
          <p:nvSpPr>
            <p:cNvPr id="7" name="îŝḷîḓé-矩形: 圆角 1"/>
            <p:cNvSpPr/>
            <p:nvPr/>
          </p:nvSpPr>
          <p:spPr>
            <a:xfrm>
              <a:off x="0" y="3324225"/>
              <a:ext cx="12192000" cy="209550"/>
            </a:xfrm>
            <a:prstGeom prst="roundRect">
              <a:avLst>
                <a:gd name="adj" fmla="val 50000"/>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 name="îŝḷîḓé-Oval 5"/>
            <p:cNvSpPr/>
            <p:nvPr/>
          </p:nvSpPr>
          <p:spPr>
            <a:xfrm>
              <a:off x="1361364" y="2799639"/>
              <a:ext cx="1277772" cy="1277772"/>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9" name="îŝḷîḓé-Oval 6"/>
            <p:cNvSpPr/>
            <p:nvPr/>
          </p:nvSpPr>
          <p:spPr>
            <a:xfrm>
              <a:off x="7073900" y="2924175"/>
              <a:ext cx="1028700" cy="102870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 name="îŝḷîḓé-Oval 7"/>
            <p:cNvSpPr/>
            <p:nvPr/>
          </p:nvSpPr>
          <p:spPr>
            <a:xfrm>
              <a:off x="4470400" y="3114675"/>
              <a:ext cx="647700" cy="64770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 name="îŝḷîḓé-Oval 8"/>
            <p:cNvSpPr/>
            <p:nvPr/>
          </p:nvSpPr>
          <p:spPr>
            <a:xfrm>
              <a:off x="10058400" y="3114675"/>
              <a:ext cx="647700" cy="647700"/>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12" name="组合 11"/>
            <p:cNvGrpSpPr/>
            <p:nvPr/>
          </p:nvGrpSpPr>
          <p:grpSpPr>
            <a:xfrm>
              <a:off x="783530" y="4451485"/>
              <a:ext cx="2437342" cy="1532627"/>
              <a:chOff x="4915793" y="24334"/>
              <a:chExt cx="2437342" cy="1532627"/>
            </a:xfrm>
          </p:grpSpPr>
          <p:sp>
            <p:nvSpPr>
              <p:cNvPr id="26" name="îŝḷîḓé-文本框 11"/>
              <p:cNvSpPr txBox="1"/>
              <p:nvPr/>
            </p:nvSpPr>
            <p:spPr>
              <a:xfrm>
                <a:off x="4915793" y="652977"/>
                <a:ext cx="2437342" cy="903984"/>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7" name="îŝḷîḓé-Rectangle 24"/>
              <p:cNvSpPr/>
              <p:nvPr/>
            </p:nvSpPr>
            <p:spPr>
              <a:xfrm>
                <a:off x="5122025" y="24334"/>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dirty="0">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13" name="组合 12"/>
            <p:cNvGrpSpPr/>
            <p:nvPr/>
          </p:nvGrpSpPr>
          <p:grpSpPr>
            <a:xfrm>
              <a:off x="6371530" y="4451485"/>
              <a:ext cx="2437342" cy="1532627"/>
              <a:chOff x="4915793" y="24334"/>
              <a:chExt cx="2437342" cy="1532627"/>
            </a:xfrm>
          </p:grpSpPr>
          <p:sp>
            <p:nvSpPr>
              <p:cNvPr id="24" name="îŝḷîḓé-文本框 17"/>
              <p:cNvSpPr txBox="1"/>
              <p:nvPr/>
            </p:nvSpPr>
            <p:spPr>
              <a:xfrm>
                <a:off x="4915793" y="652977"/>
                <a:ext cx="2437342" cy="903984"/>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5" name="îŝḷîḓé-Rectangle 22"/>
              <p:cNvSpPr/>
              <p:nvPr/>
            </p:nvSpPr>
            <p:spPr>
              <a:xfrm>
                <a:off x="5122025" y="24334"/>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dirty="0">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14" name="组合 13"/>
            <p:cNvGrpSpPr/>
            <p:nvPr/>
          </p:nvGrpSpPr>
          <p:grpSpPr>
            <a:xfrm>
              <a:off x="3574355" y="1492139"/>
              <a:ext cx="2437342" cy="1447710"/>
              <a:chOff x="4915793" y="729377"/>
              <a:chExt cx="2437342" cy="1447710"/>
            </a:xfrm>
          </p:grpSpPr>
          <p:sp>
            <p:nvSpPr>
              <p:cNvPr id="22" name="îŝḷîḓé-文本框 20"/>
              <p:cNvSpPr txBox="1"/>
              <p:nvPr/>
            </p:nvSpPr>
            <p:spPr>
              <a:xfrm>
                <a:off x="4915793" y="1273104"/>
                <a:ext cx="2437342" cy="903983"/>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3" name="îŝḷîḓé-Rectangle 20"/>
              <p:cNvSpPr/>
              <p:nvPr/>
            </p:nvSpPr>
            <p:spPr>
              <a:xfrm>
                <a:off x="5122025" y="729377"/>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15" name="组合 14"/>
            <p:cNvGrpSpPr/>
            <p:nvPr/>
          </p:nvGrpSpPr>
          <p:grpSpPr>
            <a:xfrm>
              <a:off x="9162355" y="1492139"/>
              <a:ext cx="2437342" cy="1447710"/>
              <a:chOff x="4915793" y="729377"/>
              <a:chExt cx="2437342" cy="1447710"/>
            </a:xfrm>
          </p:grpSpPr>
          <p:sp>
            <p:nvSpPr>
              <p:cNvPr id="20" name="îŝḷîḓé-文本框 23"/>
              <p:cNvSpPr txBox="1"/>
              <p:nvPr/>
            </p:nvSpPr>
            <p:spPr>
              <a:xfrm>
                <a:off x="4915793" y="1273104"/>
                <a:ext cx="2437342" cy="903983"/>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1" name="îŝḷîḓé-Rectangle 18"/>
              <p:cNvSpPr/>
              <p:nvPr/>
            </p:nvSpPr>
            <p:spPr>
              <a:xfrm>
                <a:off x="5122025" y="729377"/>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6"/>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6"/>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16" name="îṥļîḑé-任意多边形: 形状 25"/>
            <p:cNvSpPr/>
            <p:nvPr/>
          </p:nvSpPr>
          <p:spPr bwMode="auto">
            <a:xfrm>
              <a:off x="1704466" y="3195416"/>
              <a:ext cx="591569" cy="4862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7" name="îṥļîḑé-任意多边形: 形状 26"/>
            <p:cNvSpPr/>
            <p:nvPr/>
          </p:nvSpPr>
          <p:spPr bwMode="auto">
            <a:xfrm>
              <a:off x="10196534" y="3259563"/>
              <a:ext cx="371432" cy="357924"/>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8" name="îṥļîḑé-任意多边形: 形状 27"/>
            <p:cNvSpPr>
              <a:spLocks noChangeAspect="1"/>
            </p:cNvSpPr>
            <p:nvPr/>
          </p:nvSpPr>
          <p:spPr bwMode="auto">
            <a:xfrm>
              <a:off x="4612034" y="3256500"/>
              <a:ext cx="364432" cy="364050"/>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9" name="îṥļîḑé-任意多边形: 形状 28"/>
            <p:cNvSpPr/>
            <p:nvPr/>
          </p:nvSpPr>
          <p:spPr bwMode="auto">
            <a:xfrm>
              <a:off x="7322243" y="3173012"/>
              <a:ext cx="532014" cy="531027"/>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pic>
        <p:nvPicPr>
          <p:cNvPr id="28" name="图片 27"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29" name="图片 28"/>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000">
        <p15:prstTrans prst="pageCurlDoubl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585820" y="1267044"/>
            <a:ext cx="6674942" cy="3490912"/>
            <a:chOff x="3175770" y="812165"/>
            <a:chExt cx="6674942" cy="3490912"/>
          </a:xfrm>
        </p:grpSpPr>
        <p:pic>
          <p:nvPicPr>
            <p:cNvPr id="6" name="图片 5"/>
            <p:cNvPicPr>
              <a:picLocks noChangeAspect="1"/>
            </p:cNvPicPr>
            <p:nvPr/>
          </p:nvPicPr>
          <p:blipFill rotWithShape="1">
            <a:blip r:embed="rId1" cstate="screen"/>
            <a:srcRect/>
            <a:stretch>
              <a:fillRect/>
            </a:stretch>
          </p:blipFill>
          <p:spPr>
            <a:xfrm>
              <a:off x="3534918" y="812165"/>
              <a:ext cx="1137921" cy="1239520"/>
            </a:xfrm>
            <a:prstGeom prst="rect">
              <a:avLst/>
            </a:prstGeom>
          </p:spPr>
        </p:pic>
        <p:grpSp>
          <p:nvGrpSpPr>
            <p:cNvPr id="2" name="组合 1"/>
            <p:cNvGrpSpPr/>
            <p:nvPr/>
          </p:nvGrpSpPr>
          <p:grpSpPr>
            <a:xfrm>
              <a:off x="3175770" y="1675780"/>
              <a:ext cx="6674942" cy="2627297"/>
              <a:chOff x="3769537" y="1782657"/>
              <a:chExt cx="6674942" cy="2627297"/>
            </a:xfrm>
          </p:grpSpPr>
          <p:sp>
            <p:nvSpPr>
              <p:cNvPr id="10" name="MH_Number"/>
              <p:cNvSpPr/>
              <p:nvPr>
                <p:custDataLst>
                  <p:tags r:id="rId2"/>
                </p:custDataLst>
              </p:nvPr>
            </p:nvSpPr>
            <p:spPr>
              <a:xfrm>
                <a:off x="4866639" y="1877908"/>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20000"/>
              </a:bodyPr>
              <a:lstStyle/>
              <a:p>
                <a:pPr lvl="0" algn="ctr"/>
                <a:r>
                  <a:rPr lang="en-US" altLang="zh-CN" sz="4400" dirty="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3</a:t>
                </a:r>
                <a:endParaRPr lang="zh-CN" altLang="en-US" sz="4400" dirty="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 name="PA_MH_Others_1"/>
              <p:cNvSpPr txBox="1"/>
              <p:nvPr>
                <p:custDataLst>
                  <p:tags r:id="rId3"/>
                </p:custDataLst>
              </p:nvPr>
            </p:nvSpPr>
            <p:spPr>
              <a:xfrm>
                <a:off x="3769537" y="2439564"/>
                <a:ext cx="1836402" cy="490403"/>
              </a:xfrm>
              <a:prstGeom prst="rect">
                <a:avLst/>
              </a:prstGeom>
              <a:noFill/>
            </p:spPr>
            <p:txBody>
              <a:bodyPr wrap="square" lIns="0" tIns="0" rIns="0" bIns="0" rtlCol="0">
                <a:normAutofit/>
              </a:bodyPr>
              <a:lstStyle/>
              <a:p>
                <a:pPr algn="r"/>
                <a:r>
                  <a:rPr lang="en-US" altLang="zh-CN" sz="2800" spc="100" dirty="0">
                    <a:solidFill>
                      <a:schemeClr val="accent4">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CHAPTER</a:t>
                </a:r>
                <a:endParaRPr lang="zh-CN" altLang="en-US" sz="2800" spc="100" dirty="0">
                  <a:solidFill>
                    <a:schemeClr val="accent4">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2" name="PA_MH_Title"/>
              <p:cNvSpPr txBox="1">
                <a:spLocks noChangeArrowheads="1"/>
              </p:cNvSpPr>
              <p:nvPr>
                <p:custDataLst>
                  <p:tags r:id="rId4"/>
                </p:custDataLst>
              </p:nvPr>
            </p:nvSpPr>
            <p:spPr bwMode="auto">
              <a:xfrm>
                <a:off x="6096000" y="1782657"/>
                <a:ext cx="4348479" cy="101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b="1" spc="600" dirty="0">
                    <a:solidFill>
                      <a:schemeClr val="accent3">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荣誉奖励</a:t>
                </a:r>
                <a:endParaRPr lang="zh-CN" altLang="en-US" sz="4000" b="1" spc="600" dirty="0">
                  <a:solidFill>
                    <a:schemeClr val="accent3">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3" name="MH_Title"/>
              <p:cNvSpPr txBox="1">
                <a:spLocks noChangeArrowheads="1"/>
              </p:cNvSpPr>
              <p:nvPr>
                <p:custDataLst>
                  <p:tags r:id="rId5"/>
                </p:custDataLst>
              </p:nvPr>
            </p:nvSpPr>
            <p:spPr bwMode="auto">
              <a:xfrm>
                <a:off x="6096000" y="2798279"/>
                <a:ext cx="4114799"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 ，点击此处更换文本，点击此处更换文本点击此处更换文本点击此处更换文本点击此处更换文本</a:t>
                </a:r>
                <a:endParaRPr lang="zh-CN" altLang="en-US"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grpSp>
        <p:nvGrpSpPr>
          <p:cNvPr id="19" name="组合 18"/>
          <p:cNvGrpSpPr/>
          <p:nvPr/>
        </p:nvGrpSpPr>
        <p:grpSpPr>
          <a:xfrm>
            <a:off x="27064" y="-955630"/>
            <a:ext cx="12201264" cy="7825505"/>
            <a:chOff x="27064" y="-955630"/>
            <a:chExt cx="12201264" cy="7825505"/>
          </a:xfrm>
        </p:grpSpPr>
        <p:pic>
          <p:nvPicPr>
            <p:cNvPr id="15" name="图片 14" descr="Tropical_10"/>
            <p:cNvPicPr>
              <a:picLocks noChangeAspect="1"/>
            </p:cNvPicPr>
            <p:nvPr/>
          </p:nvPicPr>
          <p:blipFill>
            <a:blip r:embed="rId6" cstate="screen"/>
            <a:stretch>
              <a:fillRect/>
            </a:stretch>
          </p:blipFill>
          <p:spPr>
            <a:xfrm rot="10800000" flipH="1">
              <a:off x="10153403" y="-955630"/>
              <a:ext cx="1644019" cy="2860913"/>
            </a:xfrm>
            <a:prstGeom prst="rect">
              <a:avLst/>
            </a:prstGeom>
          </p:spPr>
        </p:pic>
        <p:pic>
          <p:nvPicPr>
            <p:cNvPr id="16" name="图片 15"/>
            <p:cNvPicPr>
              <a:picLocks noChangeAspect="1"/>
            </p:cNvPicPr>
            <p:nvPr/>
          </p:nvPicPr>
          <p:blipFill rotWithShape="1">
            <a:blip r:embed="rId7" cstate="screen"/>
            <a:srcRect b="-2956"/>
            <a:stretch>
              <a:fillRect/>
            </a:stretch>
          </p:blipFill>
          <p:spPr>
            <a:xfrm flipH="1" flipV="1">
              <a:off x="8803132" y="4119717"/>
              <a:ext cx="3425196" cy="2750158"/>
            </a:xfrm>
            <a:prstGeom prst="rect">
              <a:avLst/>
            </a:prstGeom>
          </p:spPr>
        </p:pic>
        <p:pic>
          <p:nvPicPr>
            <p:cNvPr id="17" name="图片 16" descr="Tropical_04"/>
            <p:cNvPicPr>
              <a:picLocks noChangeAspect="1"/>
            </p:cNvPicPr>
            <p:nvPr/>
          </p:nvPicPr>
          <p:blipFill>
            <a:blip r:embed="rId8" cstate="screen"/>
            <a:stretch>
              <a:fillRect/>
            </a:stretch>
          </p:blipFill>
          <p:spPr>
            <a:xfrm rot="7140000">
              <a:off x="3869369" y="4801232"/>
              <a:ext cx="629285" cy="1602105"/>
            </a:xfrm>
            <a:prstGeom prst="rect">
              <a:avLst/>
            </a:prstGeom>
          </p:spPr>
        </p:pic>
        <p:pic>
          <p:nvPicPr>
            <p:cNvPr id="18" name="图片 17"/>
            <p:cNvPicPr>
              <a:picLocks noChangeAspect="1"/>
            </p:cNvPicPr>
            <p:nvPr/>
          </p:nvPicPr>
          <p:blipFill rotWithShape="1">
            <a:blip r:embed="rId9" cstate="screen"/>
            <a:srcRect r="-1302" b="-2691"/>
            <a:stretch>
              <a:fillRect/>
            </a:stretch>
          </p:blipFill>
          <p:spPr>
            <a:xfrm flipH="1" flipV="1">
              <a:off x="27064" y="2003773"/>
              <a:ext cx="3274276" cy="486476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3000" advTm="2000">
        <p14:shre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荣誉奖励</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20" name="图片 19"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21" name="图片 20"/>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47" name="组合 46"/>
          <p:cNvGrpSpPr/>
          <p:nvPr/>
        </p:nvGrpSpPr>
        <p:grpSpPr>
          <a:xfrm>
            <a:off x="1115983" y="1176218"/>
            <a:ext cx="9960033" cy="4033943"/>
            <a:chOff x="1115983" y="1176218"/>
            <a:chExt cx="9960033" cy="4033943"/>
          </a:xfrm>
        </p:grpSpPr>
        <p:grpSp>
          <p:nvGrpSpPr>
            <p:cNvPr id="22" name="组合 21"/>
            <p:cNvGrpSpPr/>
            <p:nvPr/>
          </p:nvGrpSpPr>
          <p:grpSpPr>
            <a:xfrm>
              <a:off x="1115983" y="2574854"/>
              <a:ext cx="9960033" cy="2635307"/>
              <a:chOff x="1115983" y="2420852"/>
              <a:chExt cx="9960033" cy="2635307"/>
            </a:xfrm>
          </p:grpSpPr>
          <p:grpSp>
            <p:nvGrpSpPr>
              <p:cNvPr id="23" name="组合 22"/>
              <p:cNvGrpSpPr/>
              <p:nvPr/>
            </p:nvGrpSpPr>
            <p:grpSpPr>
              <a:xfrm>
                <a:off x="1115983" y="2420852"/>
                <a:ext cx="9960033" cy="2635307"/>
                <a:chOff x="515810" y="2182590"/>
                <a:chExt cx="11198618" cy="2963022"/>
              </a:xfrm>
            </p:grpSpPr>
            <p:grpSp>
              <p:nvGrpSpPr>
                <p:cNvPr id="26" name="组合 25"/>
                <p:cNvGrpSpPr/>
                <p:nvPr/>
              </p:nvGrpSpPr>
              <p:grpSpPr>
                <a:xfrm>
                  <a:off x="3271636" y="2267511"/>
                  <a:ext cx="5648727" cy="2878101"/>
                  <a:chOff x="3271636" y="2267511"/>
                  <a:chExt cx="5648727" cy="2878101"/>
                </a:xfrm>
              </p:grpSpPr>
              <p:grpSp>
                <p:nvGrpSpPr>
                  <p:cNvPr id="31" name="组合 30"/>
                  <p:cNvGrpSpPr/>
                  <p:nvPr/>
                </p:nvGrpSpPr>
                <p:grpSpPr>
                  <a:xfrm>
                    <a:off x="3271636" y="2267511"/>
                    <a:ext cx="5648727" cy="2878101"/>
                    <a:chOff x="3968354" y="2844403"/>
                    <a:chExt cx="4255295" cy="2168129"/>
                  </a:xfrm>
                </p:grpSpPr>
                <p:sp>
                  <p:nvSpPr>
                    <p:cNvPr id="36" name="MH_Other_1"/>
                    <p:cNvSpPr/>
                    <p:nvPr>
                      <p:custDataLst>
                        <p:tags r:id="rId3"/>
                      </p:custDataLst>
                    </p:nvPr>
                  </p:nvSpPr>
                  <p:spPr>
                    <a:xfrm>
                      <a:off x="5200650" y="3033713"/>
                      <a:ext cx="1790700" cy="178951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7" name="MH_Other_2"/>
                    <p:cNvSpPr/>
                    <p:nvPr>
                      <p:custDataLst>
                        <p:tags r:id="rId4"/>
                      </p:custDataLst>
                    </p:nvPr>
                  </p:nvSpPr>
                  <p:spPr>
                    <a:xfrm>
                      <a:off x="7448552" y="2844403"/>
                      <a:ext cx="775097" cy="77628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8" name="MH_Other_3"/>
                    <p:cNvSpPr/>
                    <p:nvPr>
                      <p:custDataLst>
                        <p:tags r:id="rId5"/>
                      </p:custDataLst>
                    </p:nvPr>
                  </p:nvSpPr>
                  <p:spPr>
                    <a:xfrm>
                      <a:off x="7448552" y="4236244"/>
                      <a:ext cx="775097" cy="77628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9" name="MH_Other_4"/>
                    <p:cNvSpPr/>
                    <p:nvPr>
                      <p:custDataLst>
                        <p:tags r:id="rId6"/>
                      </p:custDataLst>
                    </p:nvPr>
                  </p:nvSpPr>
                  <p:spPr>
                    <a:xfrm>
                      <a:off x="3968354" y="2844403"/>
                      <a:ext cx="775097" cy="776288"/>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0" name="MH_Other_5"/>
                    <p:cNvSpPr/>
                    <p:nvPr>
                      <p:custDataLst>
                        <p:tags r:id="rId7"/>
                      </p:custDataLst>
                    </p:nvPr>
                  </p:nvSpPr>
                  <p:spPr>
                    <a:xfrm>
                      <a:off x="3968354" y="4236244"/>
                      <a:ext cx="775097" cy="77628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cxnSp>
                  <p:nvCxnSpPr>
                    <p:cNvPr id="41" name="MH_Other_6"/>
                    <p:cNvCxnSpPr/>
                    <p:nvPr>
                      <p:custDataLst>
                        <p:tags r:id="rId8"/>
                      </p:custDataLst>
                    </p:nvPr>
                  </p:nvCxnSpPr>
                  <p:spPr>
                    <a:xfrm>
                      <a:off x="4726782" y="3361135"/>
                      <a:ext cx="545306" cy="19764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MH_Other_7"/>
                    <p:cNvCxnSpPr/>
                    <p:nvPr>
                      <p:custDataLst>
                        <p:tags r:id="rId9"/>
                      </p:custDataLst>
                    </p:nvPr>
                  </p:nvCxnSpPr>
                  <p:spPr>
                    <a:xfrm flipV="1">
                      <a:off x="4725592" y="4304110"/>
                      <a:ext cx="550069" cy="20478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MH_Other_8"/>
                    <p:cNvCxnSpPr/>
                    <p:nvPr>
                      <p:custDataLst>
                        <p:tags r:id="rId10"/>
                      </p:custDataLst>
                    </p:nvPr>
                  </p:nvCxnSpPr>
                  <p:spPr>
                    <a:xfrm flipH="1">
                      <a:off x="6916342" y="3350420"/>
                      <a:ext cx="557213" cy="19883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MH_Other_9"/>
                    <p:cNvCxnSpPr/>
                    <p:nvPr>
                      <p:custDataLst>
                        <p:tags r:id="rId11"/>
                      </p:custDataLst>
                    </p:nvPr>
                  </p:nvCxnSpPr>
                  <p:spPr>
                    <a:xfrm>
                      <a:off x="6929438" y="4281489"/>
                      <a:ext cx="545306" cy="20359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2" name="KSO_Shape"/>
                  <p:cNvSpPr/>
                  <p:nvPr/>
                </p:nvSpPr>
                <p:spPr>
                  <a:xfrm>
                    <a:off x="3576495" y="2637837"/>
                    <a:ext cx="432594" cy="289838"/>
                  </a:xfrm>
                  <a:prstGeom prst="wedgeRectCallout">
                    <a:avLst>
                      <a:gd name="adj1" fmla="val -33182"/>
                      <a:gd name="adj2" fmla="val 864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3" name="KSO_Shape"/>
                  <p:cNvSpPr/>
                  <p:nvPr/>
                </p:nvSpPr>
                <p:spPr bwMode="auto">
                  <a:xfrm>
                    <a:off x="3612205" y="4274133"/>
                    <a:ext cx="361175" cy="588872"/>
                  </a:xfrm>
                  <a:custGeom>
                    <a:avLst/>
                    <a:gdLst>
                      <a:gd name="T0" fmla="*/ 454852 w 3085"/>
                      <a:gd name="T1" fmla="*/ 674490 h 5033"/>
                      <a:gd name="T2" fmla="*/ 367366 w 3085"/>
                      <a:gd name="T3" fmla="*/ 534445 h 5033"/>
                      <a:gd name="T4" fmla="*/ 234811 w 3085"/>
                      <a:gd name="T5" fmla="*/ 639290 h 5033"/>
                      <a:gd name="T6" fmla="*/ 142780 w 3085"/>
                      <a:gd name="T7" fmla="*/ 819078 h 5033"/>
                      <a:gd name="T8" fmla="*/ 103393 w 3085"/>
                      <a:gd name="T9" fmla="*/ 1068889 h 5033"/>
                      <a:gd name="T10" fmla="*/ 124980 w 3085"/>
                      <a:gd name="T11" fmla="*/ 1264953 h 5033"/>
                      <a:gd name="T12" fmla="*/ 202998 w 3085"/>
                      <a:gd name="T13" fmla="*/ 1305453 h 5033"/>
                      <a:gd name="T14" fmla="*/ 458261 w 3085"/>
                      <a:gd name="T15" fmla="*/ 1220290 h 5033"/>
                      <a:gd name="T16" fmla="*/ 413192 w 3085"/>
                      <a:gd name="T17" fmla="*/ 956853 h 5033"/>
                      <a:gd name="T18" fmla="*/ 555594 w 3085"/>
                      <a:gd name="T19" fmla="*/ 1014764 h 5033"/>
                      <a:gd name="T20" fmla="*/ 562411 w 3085"/>
                      <a:gd name="T21" fmla="*/ 1226725 h 5033"/>
                      <a:gd name="T22" fmla="*/ 803281 w 3085"/>
                      <a:gd name="T23" fmla="*/ 1306967 h 5033"/>
                      <a:gd name="T24" fmla="*/ 869180 w 3085"/>
                      <a:gd name="T25" fmla="*/ 1233159 h 5033"/>
                      <a:gd name="T26" fmla="*/ 875997 w 3085"/>
                      <a:gd name="T27" fmla="*/ 1003787 h 5033"/>
                      <a:gd name="T28" fmla="*/ 823733 w 3085"/>
                      <a:gd name="T29" fmla="*/ 769873 h 5033"/>
                      <a:gd name="T30" fmla="*/ 720719 w 3085"/>
                      <a:gd name="T31" fmla="*/ 607496 h 5033"/>
                      <a:gd name="T32" fmla="*/ 580968 w 3085"/>
                      <a:gd name="T33" fmla="*/ 521197 h 5033"/>
                      <a:gd name="T34" fmla="*/ 545747 w 3085"/>
                      <a:gd name="T35" fmla="*/ 701742 h 5033"/>
                      <a:gd name="T36" fmla="*/ 442733 w 3085"/>
                      <a:gd name="T37" fmla="*/ 971993 h 5033"/>
                      <a:gd name="T38" fmla="*/ 515448 w 3085"/>
                      <a:gd name="T39" fmla="*/ 995460 h 5033"/>
                      <a:gd name="T40" fmla="*/ 541202 w 3085"/>
                      <a:gd name="T41" fmla="*/ 769873 h 5033"/>
                      <a:gd name="T42" fmla="*/ 471137 w 3085"/>
                      <a:gd name="T43" fmla="*/ 740728 h 5033"/>
                      <a:gd name="T44" fmla="*/ 442354 w 3085"/>
                      <a:gd name="T45" fmla="*/ 769873 h 5033"/>
                      <a:gd name="T46" fmla="*/ 874104 w 3085"/>
                      <a:gd name="T47" fmla="*/ 339516 h 5033"/>
                      <a:gd name="T48" fmla="*/ 1086949 w 3085"/>
                      <a:gd name="T49" fmla="*/ 289175 h 5033"/>
                      <a:gd name="T50" fmla="*/ 1168375 w 3085"/>
                      <a:gd name="T51" fmla="*/ 82892 h 5033"/>
                      <a:gd name="T52" fmla="*/ 1117247 w 3085"/>
                      <a:gd name="T53" fmla="*/ 757 h 5033"/>
                      <a:gd name="T54" fmla="*/ 1055514 w 3085"/>
                      <a:gd name="T55" fmla="*/ 46934 h 5033"/>
                      <a:gd name="T56" fmla="*/ 1030897 w 3085"/>
                      <a:gd name="T57" fmla="*/ 188494 h 5033"/>
                      <a:gd name="T58" fmla="*/ 933564 w 3085"/>
                      <a:gd name="T59" fmla="*/ 234293 h 5033"/>
                      <a:gd name="T60" fmla="*/ 711629 w 3085"/>
                      <a:gd name="T61" fmla="*/ 200985 h 5033"/>
                      <a:gd name="T62" fmla="*/ 523780 w 3085"/>
                      <a:gd name="T63" fmla="*/ 277442 h 5033"/>
                      <a:gd name="T64" fmla="*/ 415843 w 3085"/>
                      <a:gd name="T65" fmla="*/ 430357 h 5033"/>
                      <a:gd name="T66" fmla="*/ 234432 w 3085"/>
                      <a:gd name="T67" fmla="*/ 518548 h 5033"/>
                      <a:gd name="T68" fmla="*/ 95439 w 3085"/>
                      <a:gd name="T69" fmla="*/ 702121 h 5033"/>
                      <a:gd name="T70" fmla="*/ 14392 w 3085"/>
                      <a:gd name="T71" fmla="*/ 975021 h 5033"/>
                      <a:gd name="T72" fmla="*/ 5681 w 3085"/>
                      <a:gd name="T73" fmla="*/ 1303182 h 5033"/>
                      <a:gd name="T74" fmla="*/ 77639 w 3085"/>
                      <a:gd name="T75" fmla="*/ 1601820 h 5033"/>
                      <a:gd name="T76" fmla="*/ 216632 w 3085"/>
                      <a:gd name="T77" fmla="*/ 1800155 h 5033"/>
                      <a:gd name="T78" fmla="*/ 404860 w 3085"/>
                      <a:gd name="T79" fmla="*/ 1895537 h 5033"/>
                      <a:gd name="T80" fmla="*/ 602935 w 3085"/>
                      <a:gd name="T81" fmla="*/ 1889860 h 5033"/>
                      <a:gd name="T82" fmla="*/ 785860 w 3085"/>
                      <a:gd name="T83" fmla="*/ 1781987 h 5033"/>
                      <a:gd name="T84" fmla="*/ 918036 w 3085"/>
                      <a:gd name="T85" fmla="*/ 1571918 h 5033"/>
                      <a:gd name="T86" fmla="*/ 980905 w 3085"/>
                      <a:gd name="T87" fmla="*/ 1261547 h 5033"/>
                      <a:gd name="T88" fmla="*/ 965377 w 3085"/>
                      <a:gd name="T89" fmla="*/ 947769 h 5033"/>
                      <a:gd name="T90" fmla="*/ 883193 w 3085"/>
                      <a:gd name="T91" fmla="*/ 691901 h 5033"/>
                      <a:gd name="T92" fmla="*/ 748745 w 3085"/>
                      <a:gd name="T93" fmla="*/ 518169 h 5033"/>
                      <a:gd name="T94" fmla="*/ 575666 w 3085"/>
                      <a:gd name="T95" fmla="*/ 431871 h 5033"/>
                      <a:gd name="T96" fmla="*/ 633611 w 3085"/>
                      <a:gd name="T97" fmla="*/ 326647 h 5033"/>
                      <a:gd name="T98" fmla="*/ 920308 w 3085"/>
                      <a:gd name="T99" fmla="*/ 1231645 h 5033"/>
                      <a:gd name="T100" fmla="*/ 856682 w 3085"/>
                      <a:gd name="T101" fmla="*/ 1355415 h 5033"/>
                      <a:gd name="T102" fmla="*/ 660501 w 3085"/>
                      <a:gd name="T103" fmla="*/ 1299018 h 5033"/>
                      <a:gd name="T104" fmla="*/ 458261 w 3085"/>
                      <a:gd name="T105" fmla="*/ 1261547 h 5033"/>
                      <a:gd name="T106" fmla="*/ 192772 w 3085"/>
                      <a:gd name="T107" fmla="*/ 1351630 h 5033"/>
                      <a:gd name="T108" fmla="*/ 92410 w 3085"/>
                      <a:gd name="T109" fmla="*/ 1329299 h 5033"/>
                      <a:gd name="T110" fmla="*/ 58703 w 3085"/>
                      <a:gd name="T111" fmla="*/ 1130964 h 5033"/>
                      <a:gd name="T112" fmla="*/ 96954 w 3085"/>
                      <a:gd name="T113" fmla="*/ 833840 h 5033"/>
                      <a:gd name="T114" fmla="*/ 200726 w 3085"/>
                      <a:gd name="T115" fmla="*/ 620743 h 5033"/>
                      <a:gd name="T116" fmla="*/ 352974 w 3085"/>
                      <a:gd name="T117" fmla="*/ 497730 h 5033"/>
                      <a:gd name="T118" fmla="*/ 524917 w 3085"/>
                      <a:gd name="T119" fmla="*/ 470478 h 5033"/>
                      <a:gd name="T120" fmla="*/ 698374 w 3085"/>
                      <a:gd name="T121" fmla="*/ 537094 h 5033"/>
                      <a:gd name="T122" fmla="*/ 832444 w 3085"/>
                      <a:gd name="T123" fmla="*/ 697957 h 5033"/>
                      <a:gd name="T124" fmla="*/ 911219 w 3085"/>
                      <a:gd name="T125" fmla="*/ 946633 h 503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85" h="5033">
                        <a:moveTo>
                          <a:pt x="1073" y="2299"/>
                        </a:moveTo>
                        <a:lnTo>
                          <a:pt x="1073" y="2299"/>
                        </a:lnTo>
                        <a:lnTo>
                          <a:pt x="1073" y="2250"/>
                        </a:lnTo>
                        <a:lnTo>
                          <a:pt x="1076" y="2203"/>
                        </a:lnTo>
                        <a:lnTo>
                          <a:pt x="1079" y="2156"/>
                        </a:lnTo>
                        <a:lnTo>
                          <a:pt x="1085" y="2113"/>
                        </a:lnTo>
                        <a:lnTo>
                          <a:pt x="1091" y="2069"/>
                        </a:lnTo>
                        <a:lnTo>
                          <a:pt x="1099" y="2028"/>
                        </a:lnTo>
                        <a:lnTo>
                          <a:pt x="1108" y="1988"/>
                        </a:lnTo>
                        <a:lnTo>
                          <a:pt x="1118" y="1952"/>
                        </a:lnTo>
                        <a:lnTo>
                          <a:pt x="1130" y="1917"/>
                        </a:lnTo>
                        <a:lnTo>
                          <a:pt x="1142" y="1884"/>
                        </a:lnTo>
                        <a:lnTo>
                          <a:pt x="1156" y="1854"/>
                        </a:lnTo>
                        <a:lnTo>
                          <a:pt x="1170" y="1826"/>
                        </a:lnTo>
                        <a:lnTo>
                          <a:pt x="1186" y="1802"/>
                        </a:lnTo>
                        <a:lnTo>
                          <a:pt x="1193" y="1792"/>
                        </a:lnTo>
                        <a:lnTo>
                          <a:pt x="1201" y="1782"/>
                        </a:lnTo>
                        <a:lnTo>
                          <a:pt x="1209" y="1771"/>
                        </a:lnTo>
                        <a:lnTo>
                          <a:pt x="1218" y="1763"/>
                        </a:lnTo>
                        <a:lnTo>
                          <a:pt x="1226" y="1755"/>
                        </a:lnTo>
                        <a:lnTo>
                          <a:pt x="1236" y="1748"/>
                        </a:lnTo>
                        <a:lnTo>
                          <a:pt x="1236" y="1346"/>
                        </a:lnTo>
                        <a:lnTo>
                          <a:pt x="1210" y="1348"/>
                        </a:lnTo>
                        <a:lnTo>
                          <a:pt x="1186" y="1351"/>
                        </a:lnTo>
                        <a:lnTo>
                          <a:pt x="1160" y="1355"/>
                        </a:lnTo>
                        <a:lnTo>
                          <a:pt x="1136" y="1360"/>
                        </a:lnTo>
                        <a:lnTo>
                          <a:pt x="1111" y="1365"/>
                        </a:lnTo>
                        <a:lnTo>
                          <a:pt x="1087" y="1371"/>
                        </a:lnTo>
                        <a:lnTo>
                          <a:pt x="1063" y="1377"/>
                        </a:lnTo>
                        <a:lnTo>
                          <a:pt x="1040" y="1385"/>
                        </a:lnTo>
                        <a:lnTo>
                          <a:pt x="1017" y="1394"/>
                        </a:lnTo>
                        <a:lnTo>
                          <a:pt x="993" y="1403"/>
                        </a:lnTo>
                        <a:lnTo>
                          <a:pt x="970" y="1412"/>
                        </a:lnTo>
                        <a:lnTo>
                          <a:pt x="947" y="1423"/>
                        </a:lnTo>
                        <a:lnTo>
                          <a:pt x="924" y="1434"/>
                        </a:lnTo>
                        <a:lnTo>
                          <a:pt x="901" y="1446"/>
                        </a:lnTo>
                        <a:lnTo>
                          <a:pt x="880" y="1459"/>
                        </a:lnTo>
                        <a:lnTo>
                          <a:pt x="858" y="1472"/>
                        </a:lnTo>
                        <a:lnTo>
                          <a:pt x="836" y="1486"/>
                        </a:lnTo>
                        <a:lnTo>
                          <a:pt x="816" y="1501"/>
                        </a:lnTo>
                        <a:lnTo>
                          <a:pt x="795" y="1517"/>
                        </a:lnTo>
                        <a:lnTo>
                          <a:pt x="774" y="1533"/>
                        </a:lnTo>
                        <a:lnTo>
                          <a:pt x="754" y="1550"/>
                        </a:lnTo>
                        <a:lnTo>
                          <a:pt x="733" y="1568"/>
                        </a:lnTo>
                        <a:lnTo>
                          <a:pt x="714" y="1586"/>
                        </a:lnTo>
                        <a:lnTo>
                          <a:pt x="695" y="1605"/>
                        </a:lnTo>
                        <a:lnTo>
                          <a:pt x="675" y="1625"/>
                        </a:lnTo>
                        <a:lnTo>
                          <a:pt x="657" y="1645"/>
                        </a:lnTo>
                        <a:lnTo>
                          <a:pt x="639" y="1666"/>
                        </a:lnTo>
                        <a:lnTo>
                          <a:pt x="620" y="1689"/>
                        </a:lnTo>
                        <a:lnTo>
                          <a:pt x="603" y="1711"/>
                        </a:lnTo>
                        <a:lnTo>
                          <a:pt x="586" y="1735"/>
                        </a:lnTo>
                        <a:lnTo>
                          <a:pt x="568" y="1758"/>
                        </a:lnTo>
                        <a:lnTo>
                          <a:pt x="552" y="1783"/>
                        </a:lnTo>
                        <a:lnTo>
                          <a:pt x="536" y="1808"/>
                        </a:lnTo>
                        <a:lnTo>
                          <a:pt x="520" y="1835"/>
                        </a:lnTo>
                        <a:lnTo>
                          <a:pt x="505" y="1861"/>
                        </a:lnTo>
                        <a:lnTo>
                          <a:pt x="490" y="1889"/>
                        </a:lnTo>
                        <a:lnTo>
                          <a:pt x="476" y="1916"/>
                        </a:lnTo>
                        <a:lnTo>
                          <a:pt x="462" y="1945"/>
                        </a:lnTo>
                        <a:lnTo>
                          <a:pt x="448" y="1974"/>
                        </a:lnTo>
                        <a:lnTo>
                          <a:pt x="435" y="2004"/>
                        </a:lnTo>
                        <a:lnTo>
                          <a:pt x="423" y="2034"/>
                        </a:lnTo>
                        <a:lnTo>
                          <a:pt x="410" y="2066"/>
                        </a:lnTo>
                        <a:lnTo>
                          <a:pt x="398" y="2097"/>
                        </a:lnTo>
                        <a:lnTo>
                          <a:pt x="387" y="2130"/>
                        </a:lnTo>
                        <a:lnTo>
                          <a:pt x="377" y="2164"/>
                        </a:lnTo>
                        <a:lnTo>
                          <a:pt x="367" y="2197"/>
                        </a:lnTo>
                        <a:lnTo>
                          <a:pt x="356" y="2232"/>
                        </a:lnTo>
                        <a:lnTo>
                          <a:pt x="347" y="2267"/>
                        </a:lnTo>
                        <a:lnTo>
                          <a:pt x="338" y="2303"/>
                        </a:lnTo>
                        <a:lnTo>
                          <a:pt x="330" y="2339"/>
                        </a:lnTo>
                        <a:lnTo>
                          <a:pt x="322" y="2376"/>
                        </a:lnTo>
                        <a:lnTo>
                          <a:pt x="315" y="2414"/>
                        </a:lnTo>
                        <a:lnTo>
                          <a:pt x="309" y="2452"/>
                        </a:lnTo>
                        <a:lnTo>
                          <a:pt x="302" y="2491"/>
                        </a:lnTo>
                        <a:lnTo>
                          <a:pt x="296" y="2530"/>
                        </a:lnTo>
                        <a:lnTo>
                          <a:pt x="291" y="2570"/>
                        </a:lnTo>
                        <a:lnTo>
                          <a:pt x="287" y="2611"/>
                        </a:lnTo>
                        <a:lnTo>
                          <a:pt x="283" y="2652"/>
                        </a:lnTo>
                        <a:lnTo>
                          <a:pt x="280" y="2694"/>
                        </a:lnTo>
                        <a:lnTo>
                          <a:pt x="277" y="2737"/>
                        </a:lnTo>
                        <a:lnTo>
                          <a:pt x="275" y="2780"/>
                        </a:lnTo>
                        <a:lnTo>
                          <a:pt x="273" y="2824"/>
                        </a:lnTo>
                        <a:lnTo>
                          <a:pt x="273" y="2868"/>
                        </a:lnTo>
                        <a:lnTo>
                          <a:pt x="272" y="2913"/>
                        </a:lnTo>
                        <a:lnTo>
                          <a:pt x="273" y="2957"/>
                        </a:lnTo>
                        <a:lnTo>
                          <a:pt x="273" y="2999"/>
                        </a:lnTo>
                        <a:lnTo>
                          <a:pt x="275" y="3039"/>
                        </a:lnTo>
                        <a:lnTo>
                          <a:pt x="277" y="3076"/>
                        </a:lnTo>
                        <a:lnTo>
                          <a:pt x="280" y="3111"/>
                        </a:lnTo>
                        <a:lnTo>
                          <a:pt x="283" y="3144"/>
                        </a:lnTo>
                        <a:lnTo>
                          <a:pt x="287" y="3176"/>
                        </a:lnTo>
                        <a:lnTo>
                          <a:pt x="291" y="3205"/>
                        </a:lnTo>
                        <a:lnTo>
                          <a:pt x="296" y="3232"/>
                        </a:lnTo>
                        <a:lnTo>
                          <a:pt x="302" y="3258"/>
                        </a:lnTo>
                        <a:lnTo>
                          <a:pt x="309" y="3282"/>
                        </a:lnTo>
                        <a:lnTo>
                          <a:pt x="315" y="3303"/>
                        </a:lnTo>
                        <a:lnTo>
                          <a:pt x="322" y="3324"/>
                        </a:lnTo>
                        <a:lnTo>
                          <a:pt x="330" y="3342"/>
                        </a:lnTo>
                        <a:lnTo>
                          <a:pt x="338" y="3359"/>
                        </a:lnTo>
                        <a:lnTo>
                          <a:pt x="347" y="3375"/>
                        </a:lnTo>
                        <a:lnTo>
                          <a:pt x="356" y="3388"/>
                        </a:lnTo>
                        <a:lnTo>
                          <a:pt x="367" y="3400"/>
                        </a:lnTo>
                        <a:lnTo>
                          <a:pt x="377" y="3411"/>
                        </a:lnTo>
                        <a:lnTo>
                          <a:pt x="387" y="3422"/>
                        </a:lnTo>
                        <a:lnTo>
                          <a:pt x="398" y="3430"/>
                        </a:lnTo>
                        <a:lnTo>
                          <a:pt x="410" y="3436"/>
                        </a:lnTo>
                        <a:lnTo>
                          <a:pt x="423" y="3442"/>
                        </a:lnTo>
                        <a:lnTo>
                          <a:pt x="435" y="3447"/>
                        </a:lnTo>
                        <a:lnTo>
                          <a:pt x="448" y="3450"/>
                        </a:lnTo>
                        <a:lnTo>
                          <a:pt x="461" y="3452"/>
                        </a:lnTo>
                        <a:lnTo>
                          <a:pt x="476" y="3453"/>
                        </a:lnTo>
                        <a:lnTo>
                          <a:pt x="490" y="3454"/>
                        </a:lnTo>
                        <a:lnTo>
                          <a:pt x="505" y="3453"/>
                        </a:lnTo>
                        <a:lnTo>
                          <a:pt x="520" y="3452"/>
                        </a:lnTo>
                        <a:lnTo>
                          <a:pt x="536" y="3449"/>
                        </a:lnTo>
                        <a:lnTo>
                          <a:pt x="552" y="3446"/>
                        </a:lnTo>
                        <a:lnTo>
                          <a:pt x="586" y="3438"/>
                        </a:lnTo>
                        <a:lnTo>
                          <a:pt x="620" y="3427"/>
                        </a:lnTo>
                        <a:lnTo>
                          <a:pt x="657" y="3413"/>
                        </a:lnTo>
                        <a:lnTo>
                          <a:pt x="695" y="3398"/>
                        </a:lnTo>
                        <a:lnTo>
                          <a:pt x="774" y="3364"/>
                        </a:lnTo>
                        <a:lnTo>
                          <a:pt x="858" y="3328"/>
                        </a:lnTo>
                        <a:lnTo>
                          <a:pt x="901" y="3310"/>
                        </a:lnTo>
                        <a:lnTo>
                          <a:pt x="946" y="3292"/>
                        </a:lnTo>
                        <a:lnTo>
                          <a:pt x="993" y="3276"/>
                        </a:lnTo>
                        <a:lnTo>
                          <a:pt x="1040" y="3261"/>
                        </a:lnTo>
                        <a:lnTo>
                          <a:pt x="1087" y="3247"/>
                        </a:lnTo>
                        <a:lnTo>
                          <a:pt x="1111" y="3241"/>
                        </a:lnTo>
                        <a:lnTo>
                          <a:pt x="1136" y="3236"/>
                        </a:lnTo>
                        <a:lnTo>
                          <a:pt x="1160" y="3231"/>
                        </a:lnTo>
                        <a:lnTo>
                          <a:pt x="1185" y="3227"/>
                        </a:lnTo>
                        <a:lnTo>
                          <a:pt x="1210" y="3224"/>
                        </a:lnTo>
                        <a:lnTo>
                          <a:pt x="1236" y="3221"/>
                        </a:lnTo>
                        <a:lnTo>
                          <a:pt x="1236" y="2849"/>
                        </a:lnTo>
                        <a:lnTo>
                          <a:pt x="1226" y="2842"/>
                        </a:lnTo>
                        <a:lnTo>
                          <a:pt x="1218" y="2835"/>
                        </a:lnTo>
                        <a:lnTo>
                          <a:pt x="1209" y="2826"/>
                        </a:lnTo>
                        <a:lnTo>
                          <a:pt x="1201" y="2816"/>
                        </a:lnTo>
                        <a:lnTo>
                          <a:pt x="1193" y="2806"/>
                        </a:lnTo>
                        <a:lnTo>
                          <a:pt x="1186" y="2795"/>
                        </a:lnTo>
                        <a:lnTo>
                          <a:pt x="1170" y="2771"/>
                        </a:lnTo>
                        <a:lnTo>
                          <a:pt x="1156" y="2743"/>
                        </a:lnTo>
                        <a:lnTo>
                          <a:pt x="1142" y="2714"/>
                        </a:lnTo>
                        <a:lnTo>
                          <a:pt x="1130" y="2681"/>
                        </a:lnTo>
                        <a:lnTo>
                          <a:pt x="1118" y="2646"/>
                        </a:lnTo>
                        <a:lnTo>
                          <a:pt x="1108" y="2609"/>
                        </a:lnTo>
                        <a:lnTo>
                          <a:pt x="1099" y="2569"/>
                        </a:lnTo>
                        <a:lnTo>
                          <a:pt x="1091" y="2528"/>
                        </a:lnTo>
                        <a:lnTo>
                          <a:pt x="1085" y="2485"/>
                        </a:lnTo>
                        <a:lnTo>
                          <a:pt x="1079" y="2441"/>
                        </a:lnTo>
                        <a:lnTo>
                          <a:pt x="1076" y="2395"/>
                        </a:lnTo>
                        <a:lnTo>
                          <a:pt x="1073" y="2347"/>
                        </a:lnTo>
                        <a:lnTo>
                          <a:pt x="1073" y="2299"/>
                        </a:lnTo>
                        <a:close/>
                        <a:moveTo>
                          <a:pt x="1525" y="2299"/>
                        </a:moveTo>
                        <a:lnTo>
                          <a:pt x="1525" y="2299"/>
                        </a:lnTo>
                        <a:lnTo>
                          <a:pt x="1524" y="2347"/>
                        </a:lnTo>
                        <a:lnTo>
                          <a:pt x="1522" y="2395"/>
                        </a:lnTo>
                        <a:lnTo>
                          <a:pt x="1518" y="2441"/>
                        </a:lnTo>
                        <a:lnTo>
                          <a:pt x="1513" y="2485"/>
                        </a:lnTo>
                        <a:lnTo>
                          <a:pt x="1506" y="2528"/>
                        </a:lnTo>
                        <a:lnTo>
                          <a:pt x="1498" y="2569"/>
                        </a:lnTo>
                        <a:lnTo>
                          <a:pt x="1489" y="2609"/>
                        </a:lnTo>
                        <a:lnTo>
                          <a:pt x="1479" y="2646"/>
                        </a:lnTo>
                        <a:lnTo>
                          <a:pt x="1467" y="2681"/>
                        </a:lnTo>
                        <a:lnTo>
                          <a:pt x="1455" y="2714"/>
                        </a:lnTo>
                        <a:lnTo>
                          <a:pt x="1441" y="2743"/>
                        </a:lnTo>
                        <a:lnTo>
                          <a:pt x="1427" y="2771"/>
                        </a:lnTo>
                        <a:lnTo>
                          <a:pt x="1412" y="2795"/>
                        </a:lnTo>
                        <a:lnTo>
                          <a:pt x="1404" y="2806"/>
                        </a:lnTo>
                        <a:lnTo>
                          <a:pt x="1396" y="2816"/>
                        </a:lnTo>
                        <a:lnTo>
                          <a:pt x="1387" y="2826"/>
                        </a:lnTo>
                        <a:lnTo>
                          <a:pt x="1379" y="2835"/>
                        </a:lnTo>
                        <a:lnTo>
                          <a:pt x="1370" y="2842"/>
                        </a:lnTo>
                        <a:lnTo>
                          <a:pt x="1362" y="2849"/>
                        </a:lnTo>
                        <a:lnTo>
                          <a:pt x="1362" y="3221"/>
                        </a:lnTo>
                        <a:lnTo>
                          <a:pt x="1387" y="3224"/>
                        </a:lnTo>
                        <a:lnTo>
                          <a:pt x="1412" y="3227"/>
                        </a:lnTo>
                        <a:lnTo>
                          <a:pt x="1436" y="3231"/>
                        </a:lnTo>
                        <a:lnTo>
                          <a:pt x="1461" y="3236"/>
                        </a:lnTo>
                        <a:lnTo>
                          <a:pt x="1485" y="3241"/>
                        </a:lnTo>
                        <a:lnTo>
                          <a:pt x="1510" y="3247"/>
                        </a:lnTo>
                        <a:lnTo>
                          <a:pt x="1558" y="3261"/>
                        </a:lnTo>
                        <a:lnTo>
                          <a:pt x="1604" y="3276"/>
                        </a:lnTo>
                        <a:lnTo>
                          <a:pt x="1650" y="3292"/>
                        </a:lnTo>
                        <a:lnTo>
                          <a:pt x="1695" y="3310"/>
                        </a:lnTo>
                        <a:lnTo>
                          <a:pt x="1739" y="3328"/>
                        </a:lnTo>
                        <a:lnTo>
                          <a:pt x="1823" y="3364"/>
                        </a:lnTo>
                        <a:lnTo>
                          <a:pt x="1903" y="3398"/>
                        </a:lnTo>
                        <a:lnTo>
                          <a:pt x="1941" y="3413"/>
                        </a:lnTo>
                        <a:lnTo>
                          <a:pt x="1976" y="3427"/>
                        </a:lnTo>
                        <a:lnTo>
                          <a:pt x="2012" y="3438"/>
                        </a:lnTo>
                        <a:lnTo>
                          <a:pt x="2044" y="3446"/>
                        </a:lnTo>
                        <a:lnTo>
                          <a:pt x="2061" y="3449"/>
                        </a:lnTo>
                        <a:lnTo>
                          <a:pt x="2076" y="3452"/>
                        </a:lnTo>
                        <a:lnTo>
                          <a:pt x="2091" y="3453"/>
                        </a:lnTo>
                        <a:lnTo>
                          <a:pt x="2107" y="3454"/>
                        </a:lnTo>
                        <a:lnTo>
                          <a:pt x="2121" y="3453"/>
                        </a:lnTo>
                        <a:lnTo>
                          <a:pt x="2135" y="3452"/>
                        </a:lnTo>
                        <a:lnTo>
                          <a:pt x="2148" y="3450"/>
                        </a:lnTo>
                        <a:lnTo>
                          <a:pt x="2162" y="3447"/>
                        </a:lnTo>
                        <a:lnTo>
                          <a:pt x="2175" y="3442"/>
                        </a:lnTo>
                        <a:lnTo>
                          <a:pt x="2186" y="3436"/>
                        </a:lnTo>
                        <a:lnTo>
                          <a:pt x="2198" y="3430"/>
                        </a:lnTo>
                        <a:lnTo>
                          <a:pt x="2209" y="3422"/>
                        </a:lnTo>
                        <a:lnTo>
                          <a:pt x="2221" y="3411"/>
                        </a:lnTo>
                        <a:lnTo>
                          <a:pt x="2231" y="3400"/>
                        </a:lnTo>
                        <a:lnTo>
                          <a:pt x="2240" y="3388"/>
                        </a:lnTo>
                        <a:lnTo>
                          <a:pt x="2250" y="3375"/>
                        </a:lnTo>
                        <a:lnTo>
                          <a:pt x="2258" y="3359"/>
                        </a:lnTo>
                        <a:lnTo>
                          <a:pt x="2267" y="3342"/>
                        </a:lnTo>
                        <a:lnTo>
                          <a:pt x="2275" y="3324"/>
                        </a:lnTo>
                        <a:lnTo>
                          <a:pt x="2282" y="3303"/>
                        </a:lnTo>
                        <a:lnTo>
                          <a:pt x="2289" y="3282"/>
                        </a:lnTo>
                        <a:lnTo>
                          <a:pt x="2295" y="3258"/>
                        </a:lnTo>
                        <a:lnTo>
                          <a:pt x="2300" y="3232"/>
                        </a:lnTo>
                        <a:lnTo>
                          <a:pt x="2305" y="3205"/>
                        </a:lnTo>
                        <a:lnTo>
                          <a:pt x="2309" y="3176"/>
                        </a:lnTo>
                        <a:lnTo>
                          <a:pt x="2313" y="3144"/>
                        </a:lnTo>
                        <a:lnTo>
                          <a:pt x="2317" y="3111"/>
                        </a:lnTo>
                        <a:lnTo>
                          <a:pt x="2320" y="3076"/>
                        </a:lnTo>
                        <a:lnTo>
                          <a:pt x="2322" y="3039"/>
                        </a:lnTo>
                        <a:lnTo>
                          <a:pt x="2324" y="2999"/>
                        </a:lnTo>
                        <a:lnTo>
                          <a:pt x="2325" y="2957"/>
                        </a:lnTo>
                        <a:lnTo>
                          <a:pt x="2325" y="2913"/>
                        </a:lnTo>
                        <a:lnTo>
                          <a:pt x="2325" y="2868"/>
                        </a:lnTo>
                        <a:lnTo>
                          <a:pt x="2324" y="2824"/>
                        </a:lnTo>
                        <a:lnTo>
                          <a:pt x="2322" y="2780"/>
                        </a:lnTo>
                        <a:lnTo>
                          <a:pt x="2320" y="2737"/>
                        </a:lnTo>
                        <a:lnTo>
                          <a:pt x="2317" y="2694"/>
                        </a:lnTo>
                        <a:lnTo>
                          <a:pt x="2313" y="2652"/>
                        </a:lnTo>
                        <a:lnTo>
                          <a:pt x="2309" y="2611"/>
                        </a:lnTo>
                        <a:lnTo>
                          <a:pt x="2305" y="2570"/>
                        </a:lnTo>
                        <a:lnTo>
                          <a:pt x="2300" y="2530"/>
                        </a:lnTo>
                        <a:lnTo>
                          <a:pt x="2295" y="2491"/>
                        </a:lnTo>
                        <a:lnTo>
                          <a:pt x="2289" y="2452"/>
                        </a:lnTo>
                        <a:lnTo>
                          <a:pt x="2282" y="2414"/>
                        </a:lnTo>
                        <a:lnTo>
                          <a:pt x="2275" y="2376"/>
                        </a:lnTo>
                        <a:lnTo>
                          <a:pt x="2267" y="2339"/>
                        </a:lnTo>
                        <a:lnTo>
                          <a:pt x="2258" y="2303"/>
                        </a:lnTo>
                        <a:lnTo>
                          <a:pt x="2250" y="2267"/>
                        </a:lnTo>
                        <a:lnTo>
                          <a:pt x="2240" y="2232"/>
                        </a:lnTo>
                        <a:lnTo>
                          <a:pt x="2231" y="2197"/>
                        </a:lnTo>
                        <a:lnTo>
                          <a:pt x="2221" y="2164"/>
                        </a:lnTo>
                        <a:lnTo>
                          <a:pt x="2209" y="2130"/>
                        </a:lnTo>
                        <a:lnTo>
                          <a:pt x="2198" y="2097"/>
                        </a:lnTo>
                        <a:lnTo>
                          <a:pt x="2186" y="2066"/>
                        </a:lnTo>
                        <a:lnTo>
                          <a:pt x="2175" y="2034"/>
                        </a:lnTo>
                        <a:lnTo>
                          <a:pt x="2162" y="2004"/>
                        </a:lnTo>
                        <a:lnTo>
                          <a:pt x="2148" y="1974"/>
                        </a:lnTo>
                        <a:lnTo>
                          <a:pt x="2135" y="1945"/>
                        </a:lnTo>
                        <a:lnTo>
                          <a:pt x="2121" y="1916"/>
                        </a:lnTo>
                        <a:lnTo>
                          <a:pt x="2107" y="1889"/>
                        </a:lnTo>
                        <a:lnTo>
                          <a:pt x="2091" y="1861"/>
                        </a:lnTo>
                        <a:lnTo>
                          <a:pt x="2076" y="1835"/>
                        </a:lnTo>
                        <a:lnTo>
                          <a:pt x="2061" y="1808"/>
                        </a:lnTo>
                        <a:lnTo>
                          <a:pt x="2044" y="1783"/>
                        </a:lnTo>
                        <a:lnTo>
                          <a:pt x="2028" y="1758"/>
                        </a:lnTo>
                        <a:lnTo>
                          <a:pt x="2012" y="1735"/>
                        </a:lnTo>
                        <a:lnTo>
                          <a:pt x="1995" y="1711"/>
                        </a:lnTo>
                        <a:lnTo>
                          <a:pt x="1976" y="1689"/>
                        </a:lnTo>
                        <a:lnTo>
                          <a:pt x="1959" y="1666"/>
                        </a:lnTo>
                        <a:lnTo>
                          <a:pt x="1941" y="1645"/>
                        </a:lnTo>
                        <a:lnTo>
                          <a:pt x="1921" y="1625"/>
                        </a:lnTo>
                        <a:lnTo>
                          <a:pt x="1903" y="1605"/>
                        </a:lnTo>
                        <a:lnTo>
                          <a:pt x="1884" y="1586"/>
                        </a:lnTo>
                        <a:lnTo>
                          <a:pt x="1863" y="1568"/>
                        </a:lnTo>
                        <a:lnTo>
                          <a:pt x="1844" y="1550"/>
                        </a:lnTo>
                        <a:lnTo>
                          <a:pt x="1823" y="1533"/>
                        </a:lnTo>
                        <a:lnTo>
                          <a:pt x="1803" y="1517"/>
                        </a:lnTo>
                        <a:lnTo>
                          <a:pt x="1782" y="1501"/>
                        </a:lnTo>
                        <a:lnTo>
                          <a:pt x="1760" y="1486"/>
                        </a:lnTo>
                        <a:lnTo>
                          <a:pt x="1739" y="1472"/>
                        </a:lnTo>
                        <a:lnTo>
                          <a:pt x="1717" y="1459"/>
                        </a:lnTo>
                        <a:lnTo>
                          <a:pt x="1695" y="1446"/>
                        </a:lnTo>
                        <a:lnTo>
                          <a:pt x="1673" y="1434"/>
                        </a:lnTo>
                        <a:lnTo>
                          <a:pt x="1650" y="1423"/>
                        </a:lnTo>
                        <a:lnTo>
                          <a:pt x="1628" y="1412"/>
                        </a:lnTo>
                        <a:lnTo>
                          <a:pt x="1604" y="1403"/>
                        </a:lnTo>
                        <a:lnTo>
                          <a:pt x="1581" y="1394"/>
                        </a:lnTo>
                        <a:lnTo>
                          <a:pt x="1558" y="1385"/>
                        </a:lnTo>
                        <a:lnTo>
                          <a:pt x="1534" y="1377"/>
                        </a:lnTo>
                        <a:lnTo>
                          <a:pt x="1510" y="1371"/>
                        </a:lnTo>
                        <a:lnTo>
                          <a:pt x="1485" y="1365"/>
                        </a:lnTo>
                        <a:lnTo>
                          <a:pt x="1461" y="1360"/>
                        </a:lnTo>
                        <a:lnTo>
                          <a:pt x="1436" y="1355"/>
                        </a:lnTo>
                        <a:lnTo>
                          <a:pt x="1412" y="1351"/>
                        </a:lnTo>
                        <a:lnTo>
                          <a:pt x="1387" y="1348"/>
                        </a:lnTo>
                        <a:lnTo>
                          <a:pt x="1362" y="1346"/>
                        </a:lnTo>
                        <a:lnTo>
                          <a:pt x="1362" y="1748"/>
                        </a:lnTo>
                        <a:lnTo>
                          <a:pt x="1370" y="1755"/>
                        </a:lnTo>
                        <a:lnTo>
                          <a:pt x="1379" y="1763"/>
                        </a:lnTo>
                        <a:lnTo>
                          <a:pt x="1387" y="1771"/>
                        </a:lnTo>
                        <a:lnTo>
                          <a:pt x="1396" y="1782"/>
                        </a:lnTo>
                        <a:lnTo>
                          <a:pt x="1404" y="1792"/>
                        </a:lnTo>
                        <a:lnTo>
                          <a:pt x="1412" y="1802"/>
                        </a:lnTo>
                        <a:lnTo>
                          <a:pt x="1427" y="1826"/>
                        </a:lnTo>
                        <a:lnTo>
                          <a:pt x="1441" y="1854"/>
                        </a:lnTo>
                        <a:lnTo>
                          <a:pt x="1455" y="1884"/>
                        </a:lnTo>
                        <a:lnTo>
                          <a:pt x="1467" y="1917"/>
                        </a:lnTo>
                        <a:lnTo>
                          <a:pt x="1479" y="1952"/>
                        </a:lnTo>
                        <a:lnTo>
                          <a:pt x="1489" y="1988"/>
                        </a:lnTo>
                        <a:lnTo>
                          <a:pt x="1498" y="2028"/>
                        </a:lnTo>
                        <a:lnTo>
                          <a:pt x="1506" y="2069"/>
                        </a:lnTo>
                        <a:lnTo>
                          <a:pt x="1513" y="2113"/>
                        </a:lnTo>
                        <a:lnTo>
                          <a:pt x="1518" y="2156"/>
                        </a:lnTo>
                        <a:lnTo>
                          <a:pt x="1522" y="2203"/>
                        </a:lnTo>
                        <a:lnTo>
                          <a:pt x="1524" y="2250"/>
                        </a:lnTo>
                        <a:lnTo>
                          <a:pt x="1525" y="2299"/>
                        </a:lnTo>
                        <a:close/>
                        <a:moveTo>
                          <a:pt x="1168" y="2034"/>
                        </a:moveTo>
                        <a:lnTo>
                          <a:pt x="1168" y="2553"/>
                        </a:lnTo>
                        <a:lnTo>
                          <a:pt x="1168" y="2561"/>
                        </a:lnTo>
                        <a:lnTo>
                          <a:pt x="1169" y="2568"/>
                        </a:lnTo>
                        <a:lnTo>
                          <a:pt x="1171" y="2575"/>
                        </a:lnTo>
                        <a:lnTo>
                          <a:pt x="1173" y="2583"/>
                        </a:lnTo>
                        <a:lnTo>
                          <a:pt x="1178" y="2589"/>
                        </a:lnTo>
                        <a:lnTo>
                          <a:pt x="1181" y="2595"/>
                        </a:lnTo>
                        <a:lnTo>
                          <a:pt x="1185" y="2602"/>
                        </a:lnTo>
                        <a:lnTo>
                          <a:pt x="1190" y="2608"/>
                        </a:lnTo>
                        <a:lnTo>
                          <a:pt x="1196" y="2613"/>
                        </a:lnTo>
                        <a:lnTo>
                          <a:pt x="1201" y="2617"/>
                        </a:lnTo>
                        <a:lnTo>
                          <a:pt x="1207" y="2621"/>
                        </a:lnTo>
                        <a:lnTo>
                          <a:pt x="1214" y="2624"/>
                        </a:lnTo>
                        <a:lnTo>
                          <a:pt x="1221" y="2627"/>
                        </a:lnTo>
                        <a:lnTo>
                          <a:pt x="1228" y="2629"/>
                        </a:lnTo>
                        <a:lnTo>
                          <a:pt x="1236" y="2630"/>
                        </a:lnTo>
                        <a:lnTo>
                          <a:pt x="1244" y="2630"/>
                        </a:lnTo>
                        <a:lnTo>
                          <a:pt x="1354" y="2630"/>
                        </a:lnTo>
                        <a:lnTo>
                          <a:pt x="1361" y="2630"/>
                        </a:lnTo>
                        <a:lnTo>
                          <a:pt x="1369" y="2629"/>
                        </a:lnTo>
                        <a:lnTo>
                          <a:pt x="1376" y="2627"/>
                        </a:lnTo>
                        <a:lnTo>
                          <a:pt x="1383" y="2624"/>
                        </a:lnTo>
                        <a:lnTo>
                          <a:pt x="1389" y="2621"/>
                        </a:lnTo>
                        <a:lnTo>
                          <a:pt x="1396" y="2617"/>
                        </a:lnTo>
                        <a:lnTo>
                          <a:pt x="1402" y="2613"/>
                        </a:lnTo>
                        <a:lnTo>
                          <a:pt x="1407" y="2608"/>
                        </a:lnTo>
                        <a:lnTo>
                          <a:pt x="1412" y="2602"/>
                        </a:lnTo>
                        <a:lnTo>
                          <a:pt x="1416" y="2595"/>
                        </a:lnTo>
                        <a:lnTo>
                          <a:pt x="1420" y="2589"/>
                        </a:lnTo>
                        <a:lnTo>
                          <a:pt x="1423" y="2583"/>
                        </a:lnTo>
                        <a:lnTo>
                          <a:pt x="1426" y="2575"/>
                        </a:lnTo>
                        <a:lnTo>
                          <a:pt x="1427" y="2568"/>
                        </a:lnTo>
                        <a:lnTo>
                          <a:pt x="1428" y="2561"/>
                        </a:lnTo>
                        <a:lnTo>
                          <a:pt x="1429" y="2553"/>
                        </a:lnTo>
                        <a:lnTo>
                          <a:pt x="1429" y="2034"/>
                        </a:lnTo>
                        <a:lnTo>
                          <a:pt x="1428" y="2027"/>
                        </a:lnTo>
                        <a:lnTo>
                          <a:pt x="1427" y="2019"/>
                        </a:lnTo>
                        <a:lnTo>
                          <a:pt x="1426" y="2012"/>
                        </a:lnTo>
                        <a:lnTo>
                          <a:pt x="1423" y="2005"/>
                        </a:lnTo>
                        <a:lnTo>
                          <a:pt x="1420" y="1998"/>
                        </a:lnTo>
                        <a:lnTo>
                          <a:pt x="1416" y="1991"/>
                        </a:lnTo>
                        <a:lnTo>
                          <a:pt x="1412" y="1985"/>
                        </a:lnTo>
                        <a:lnTo>
                          <a:pt x="1407" y="1979"/>
                        </a:lnTo>
                        <a:lnTo>
                          <a:pt x="1402" y="1974"/>
                        </a:lnTo>
                        <a:lnTo>
                          <a:pt x="1396" y="1970"/>
                        </a:lnTo>
                        <a:lnTo>
                          <a:pt x="1389" y="1966"/>
                        </a:lnTo>
                        <a:lnTo>
                          <a:pt x="1383" y="1963"/>
                        </a:lnTo>
                        <a:lnTo>
                          <a:pt x="1376" y="1960"/>
                        </a:lnTo>
                        <a:lnTo>
                          <a:pt x="1369" y="1959"/>
                        </a:lnTo>
                        <a:lnTo>
                          <a:pt x="1361" y="1957"/>
                        </a:lnTo>
                        <a:lnTo>
                          <a:pt x="1354" y="1957"/>
                        </a:lnTo>
                        <a:lnTo>
                          <a:pt x="1244" y="1957"/>
                        </a:lnTo>
                        <a:lnTo>
                          <a:pt x="1236" y="1957"/>
                        </a:lnTo>
                        <a:lnTo>
                          <a:pt x="1228" y="1959"/>
                        </a:lnTo>
                        <a:lnTo>
                          <a:pt x="1221" y="1960"/>
                        </a:lnTo>
                        <a:lnTo>
                          <a:pt x="1214" y="1963"/>
                        </a:lnTo>
                        <a:lnTo>
                          <a:pt x="1207" y="1966"/>
                        </a:lnTo>
                        <a:lnTo>
                          <a:pt x="1201" y="1970"/>
                        </a:lnTo>
                        <a:lnTo>
                          <a:pt x="1196" y="1974"/>
                        </a:lnTo>
                        <a:lnTo>
                          <a:pt x="1190" y="1979"/>
                        </a:lnTo>
                        <a:lnTo>
                          <a:pt x="1185" y="1985"/>
                        </a:lnTo>
                        <a:lnTo>
                          <a:pt x="1181" y="1991"/>
                        </a:lnTo>
                        <a:lnTo>
                          <a:pt x="1178" y="1998"/>
                        </a:lnTo>
                        <a:lnTo>
                          <a:pt x="1173" y="2005"/>
                        </a:lnTo>
                        <a:lnTo>
                          <a:pt x="1171" y="2012"/>
                        </a:lnTo>
                        <a:lnTo>
                          <a:pt x="1169" y="2019"/>
                        </a:lnTo>
                        <a:lnTo>
                          <a:pt x="1168" y="2027"/>
                        </a:lnTo>
                        <a:lnTo>
                          <a:pt x="1168" y="2034"/>
                        </a:lnTo>
                        <a:close/>
                        <a:moveTo>
                          <a:pt x="1789" y="827"/>
                        </a:moveTo>
                        <a:lnTo>
                          <a:pt x="1789" y="827"/>
                        </a:lnTo>
                        <a:lnTo>
                          <a:pt x="1809" y="825"/>
                        </a:lnTo>
                        <a:lnTo>
                          <a:pt x="1828" y="824"/>
                        </a:lnTo>
                        <a:lnTo>
                          <a:pt x="1849" y="823"/>
                        </a:lnTo>
                        <a:lnTo>
                          <a:pt x="1869" y="823"/>
                        </a:lnTo>
                        <a:lnTo>
                          <a:pt x="1909" y="825"/>
                        </a:lnTo>
                        <a:lnTo>
                          <a:pt x="1950" y="828"/>
                        </a:lnTo>
                        <a:lnTo>
                          <a:pt x="1989" y="833"/>
                        </a:lnTo>
                        <a:lnTo>
                          <a:pt x="2029" y="840"/>
                        </a:lnTo>
                        <a:lnTo>
                          <a:pt x="2069" y="848"/>
                        </a:lnTo>
                        <a:lnTo>
                          <a:pt x="2109" y="856"/>
                        </a:lnTo>
                        <a:lnTo>
                          <a:pt x="2188" y="873"/>
                        </a:lnTo>
                        <a:lnTo>
                          <a:pt x="2229" y="882"/>
                        </a:lnTo>
                        <a:lnTo>
                          <a:pt x="2269" y="890"/>
                        </a:lnTo>
                        <a:lnTo>
                          <a:pt x="2308" y="897"/>
                        </a:lnTo>
                        <a:lnTo>
                          <a:pt x="2348" y="904"/>
                        </a:lnTo>
                        <a:lnTo>
                          <a:pt x="2389" y="908"/>
                        </a:lnTo>
                        <a:lnTo>
                          <a:pt x="2429" y="911"/>
                        </a:lnTo>
                        <a:lnTo>
                          <a:pt x="2470" y="911"/>
                        </a:lnTo>
                        <a:lnTo>
                          <a:pt x="2511" y="910"/>
                        </a:lnTo>
                        <a:lnTo>
                          <a:pt x="2550" y="906"/>
                        </a:lnTo>
                        <a:lnTo>
                          <a:pt x="2588" y="901"/>
                        </a:lnTo>
                        <a:lnTo>
                          <a:pt x="2625" y="892"/>
                        </a:lnTo>
                        <a:lnTo>
                          <a:pt x="2660" y="882"/>
                        </a:lnTo>
                        <a:lnTo>
                          <a:pt x="2694" y="871"/>
                        </a:lnTo>
                        <a:lnTo>
                          <a:pt x="2727" y="857"/>
                        </a:lnTo>
                        <a:lnTo>
                          <a:pt x="2758" y="841"/>
                        </a:lnTo>
                        <a:lnTo>
                          <a:pt x="2788" y="824"/>
                        </a:lnTo>
                        <a:lnTo>
                          <a:pt x="2817" y="806"/>
                        </a:lnTo>
                        <a:lnTo>
                          <a:pt x="2844" y="785"/>
                        </a:lnTo>
                        <a:lnTo>
                          <a:pt x="2870" y="764"/>
                        </a:lnTo>
                        <a:lnTo>
                          <a:pt x="2894" y="741"/>
                        </a:lnTo>
                        <a:lnTo>
                          <a:pt x="2916" y="715"/>
                        </a:lnTo>
                        <a:lnTo>
                          <a:pt x="2938" y="690"/>
                        </a:lnTo>
                        <a:lnTo>
                          <a:pt x="2958" y="662"/>
                        </a:lnTo>
                        <a:lnTo>
                          <a:pt x="2977" y="634"/>
                        </a:lnTo>
                        <a:lnTo>
                          <a:pt x="2994" y="603"/>
                        </a:lnTo>
                        <a:lnTo>
                          <a:pt x="3010" y="573"/>
                        </a:lnTo>
                        <a:lnTo>
                          <a:pt x="3024" y="541"/>
                        </a:lnTo>
                        <a:lnTo>
                          <a:pt x="3037" y="508"/>
                        </a:lnTo>
                        <a:lnTo>
                          <a:pt x="3048" y="475"/>
                        </a:lnTo>
                        <a:lnTo>
                          <a:pt x="3058" y="440"/>
                        </a:lnTo>
                        <a:lnTo>
                          <a:pt x="3066" y="404"/>
                        </a:lnTo>
                        <a:lnTo>
                          <a:pt x="3073" y="369"/>
                        </a:lnTo>
                        <a:lnTo>
                          <a:pt x="3078" y="332"/>
                        </a:lnTo>
                        <a:lnTo>
                          <a:pt x="3083" y="294"/>
                        </a:lnTo>
                        <a:lnTo>
                          <a:pt x="3085" y="257"/>
                        </a:lnTo>
                        <a:lnTo>
                          <a:pt x="3085" y="219"/>
                        </a:lnTo>
                        <a:lnTo>
                          <a:pt x="3084" y="180"/>
                        </a:lnTo>
                        <a:lnTo>
                          <a:pt x="3082" y="142"/>
                        </a:lnTo>
                        <a:lnTo>
                          <a:pt x="3079" y="124"/>
                        </a:lnTo>
                        <a:lnTo>
                          <a:pt x="3075" y="109"/>
                        </a:lnTo>
                        <a:lnTo>
                          <a:pt x="3070" y="94"/>
                        </a:lnTo>
                        <a:lnTo>
                          <a:pt x="3063" y="80"/>
                        </a:lnTo>
                        <a:lnTo>
                          <a:pt x="3056" y="67"/>
                        </a:lnTo>
                        <a:lnTo>
                          <a:pt x="3047" y="56"/>
                        </a:lnTo>
                        <a:lnTo>
                          <a:pt x="3038" y="45"/>
                        </a:lnTo>
                        <a:lnTo>
                          <a:pt x="3026" y="36"/>
                        </a:lnTo>
                        <a:lnTo>
                          <a:pt x="3015" y="28"/>
                        </a:lnTo>
                        <a:lnTo>
                          <a:pt x="3003" y="20"/>
                        </a:lnTo>
                        <a:lnTo>
                          <a:pt x="2991" y="14"/>
                        </a:lnTo>
                        <a:lnTo>
                          <a:pt x="2978" y="9"/>
                        </a:lnTo>
                        <a:lnTo>
                          <a:pt x="2964" y="5"/>
                        </a:lnTo>
                        <a:lnTo>
                          <a:pt x="2950" y="2"/>
                        </a:lnTo>
                        <a:lnTo>
                          <a:pt x="2937" y="1"/>
                        </a:lnTo>
                        <a:lnTo>
                          <a:pt x="2923" y="0"/>
                        </a:lnTo>
                        <a:lnTo>
                          <a:pt x="2909" y="1"/>
                        </a:lnTo>
                        <a:lnTo>
                          <a:pt x="2895" y="2"/>
                        </a:lnTo>
                        <a:lnTo>
                          <a:pt x="2882" y="5"/>
                        </a:lnTo>
                        <a:lnTo>
                          <a:pt x="2870" y="9"/>
                        </a:lnTo>
                        <a:lnTo>
                          <a:pt x="2857" y="14"/>
                        </a:lnTo>
                        <a:lnTo>
                          <a:pt x="2845" y="20"/>
                        </a:lnTo>
                        <a:lnTo>
                          <a:pt x="2835" y="28"/>
                        </a:lnTo>
                        <a:lnTo>
                          <a:pt x="2825" y="36"/>
                        </a:lnTo>
                        <a:lnTo>
                          <a:pt x="2816" y="45"/>
                        </a:lnTo>
                        <a:lnTo>
                          <a:pt x="2807" y="55"/>
                        </a:lnTo>
                        <a:lnTo>
                          <a:pt x="2800" y="67"/>
                        </a:lnTo>
                        <a:lnTo>
                          <a:pt x="2795" y="80"/>
                        </a:lnTo>
                        <a:lnTo>
                          <a:pt x="2791" y="94"/>
                        </a:lnTo>
                        <a:lnTo>
                          <a:pt x="2788" y="108"/>
                        </a:lnTo>
                        <a:lnTo>
                          <a:pt x="2787" y="124"/>
                        </a:lnTo>
                        <a:lnTo>
                          <a:pt x="2787" y="142"/>
                        </a:lnTo>
                        <a:lnTo>
                          <a:pt x="2790" y="179"/>
                        </a:lnTo>
                        <a:lnTo>
                          <a:pt x="2791" y="217"/>
                        </a:lnTo>
                        <a:lnTo>
                          <a:pt x="2791" y="255"/>
                        </a:lnTo>
                        <a:lnTo>
                          <a:pt x="2790" y="291"/>
                        </a:lnTo>
                        <a:lnTo>
                          <a:pt x="2786" y="326"/>
                        </a:lnTo>
                        <a:lnTo>
                          <a:pt x="2780" y="361"/>
                        </a:lnTo>
                        <a:lnTo>
                          <a:pt x="2777" y="378"/>
                        </a:lnTo>
                        <a:lnTo>
                          <a:pt x="2773" y="394"/>
                        </a:lnTo>
                        <a:lnTo>
                          <a:pt x="2768" y="411"/>
                        </a:lnTo>
                        <a:lnTo>
                          <a:pt x="2762" y="426"/>
                        </a:lnTo>
                        <a:lnTo>
                          <a:pt x="2756" y="441"/>
                        </a:lnTo>
                        <a:lnTo>
                          <a:pt x="2748" y="456"/>
                        </a:lnTo>
                        <a:lnTo>
                          <a:pt x="2740" y="471"/>
                        </a:lnTo>
                        <a:lnTo>
                          <a:pt x="2732" y="484"/>
                        </a:lnTo>
                        <a:lnTo>
                          <a:pt x="2722" y="498"/>
                        </a:lnTo>
                        <a:lnTo>
                          <a:pt x="2712" y="510"/>
                        </a:lnTo>
                        <a:lnTo>
                          <a:pt x="2701" y="523"/>
                        </a:lnTo>
                        <a:lnTo>
                          <a:pt x="2689" y="535"/>
                        </a:lnTo>
                        <a:lnTo>
                          <a:pt x="2676" y="546"/>
                        </a:lnTo>
                        <a:lnTo>
                          <a:pt x="2662" y="556"/>
                        </a:lnTo>
                        <a:lnTo>
                          <a:pt x="2648" y="566"/>
                        </a:lnTo>
                        <a:lnTo>
                          <a:pt x="2631" y="576"/>
                        </a:lnTo>
                        <a:lnTo>
                          <a:pt x="2615" y="584"/>
                        </a:lnTo>
                        <a:lnTo>
                          <a:pt x="2597" y="592"/>
                        </a:lnTo>
                        <a:lnTo>
                          <a:pt x="2577" y="598"/>
                        </a:lnTo>
                        <a:lnTo>
                          <a:pt x="2558" y="605"/>
                        </a:lnTo>
                        <a:lnTo>
                          <a:pt x="2540" y="609"/>
                        </a:lnTo>
                        <a:lnTo>
                          <a:pt x="2521" y="613"/>
                        </a:lnTo>
                        <a:lnTo>
                          <a:pt x="2503" y="616"/>
                        </a:lnTo>
                        <a:lnTo>
                          <a:pt x="2485" y="618"/>
                        </a:lnTo>
                        <a:lnTo>
                          <a:pt x="2465" y="619"/>
                        </a:lnTo>
                        <a:lnTo>
                          <a:pt x="2447" y="620"/>
                        </a:lnTo>
                        <a:lnTo>
                          <a:pt x="2427" y="620"/>
                        </a:lnTo>
                        <a:lnTo>
                          <a:pt x="2409" y="620"/>
                        </a:lnTo>
                        <a:lnTo>
                          <a:pt x="2370" y="617"/>
                        </a:lnTo>
                        <a:lnTo>
                          <a:pt x="2333" y="613"/>
                        </a:lnTo>
                        <a:lnTo>
                          <a:pt x="2294" y="607"/>
                        </a:lnTo>
                        <a:lnTo>
                          <a:pt x="2255" y="600"/>
                        </a:lnTo>
                        <a:lnTo>
                          <a:pt x="2217" y="592"/>
                        </a:lnTo>
                        <a:lnTo>
                          <a:pt x="2179" y="583"/>
                        </a:lnTo>
                        <a:lnTo>
                          <a:pt x="2103" y="565"/>
                        </a:lnTo>
                        <a:lnTo>
                          <a:pt x="2065" y="556"/>
                        </a:lnTo>
                        <a:lnTo>
                          <a:pt x="2027" y="549"/>
                        </a:lnTo>
                        <a:lnTo>
                          <a:pt x="1990" y="542"/>
                        </a:lnTo>
                        <a:lnTo>
                          <a:pt x="1955" y="537"/>
                        </a:lnTo>
                        <a:lnTo>
                          <a:pt x="1916" y="533"/>
                        </a:lnTo>
                        <a:lnTo>
                          <a:pt x="1879" y="531"/>
                        </a:lnTo>
                        <a:lnTo>
                          <a:pt x="1843" y="530"/>
                        </a:lnTo>
                        <a:lnTo>
                          <a:pt x="1807" y="532"/>
                        </a:lnTo>
                        <a:lnTo>
                          <a:pt x="1772" y="534"/>
                        </a:lnTo>
                        <a:lnTo>
                          <a:pt x="1739" y="539"/>
                        </a:lnTo>
                        <a:lnTo>
                          <a:pt x="1706" y="545"/>
                        </a:lnTo>
                        <a:lnTo>
                          <a:pt x="1674" y="553"/>
                        </a:lnTo>
                        <a:lnTo>
                          <a:pt x="1643" y="562"/>
                        </a:lnTo>
                        <a:lnTo>
                          <a:pt x="1613" y="574"/>
                        </a:lnTo>
                        <a:lnTo>
                          <a:pt x="1584" y="586"/>
                        </a:lnTo>
                        <a:lnTo>
                          <a:pt x="1555" y="599"/>
                        </a:lnTo>
                        <a:lnTo>
                          <a:pt x="1528" y="614"/>
                        </a:lnTo>
                        <a:lnTo>
                          <a:pt x="1501" y="631"/>
                        </a:lnTo>
                        <a:lnTo>
                          <a:pt x="1476" y="649"/>
                        </a:lnTo>
                        <a:lnTo>
                          <a:pt x="1452" y="668"/>
                        </a:lnTo>
                        <a:lnTo>
                          <a:pt x="1428" y="689"/>
                        </a:lnTo>
                        <a:lnTo>
                          <a:pt x="1405" y="710"/>
                        </a:lnTo>
                        <a:lnTo>
                          <a:pt x="1383" y="733"/>
                        </a:lnTo>
                        <a:lnTo>
                          <a:pt x="1363" y="757"/>
                        </a:lnTo>
                        <a:lnTo>
                          <a:pt x="1343" y="782"/>
                        </a:lnTo>
                        <a:lnTo>
                          <a:pt x="1324" y="809"/>
                        </a:lnTo>
                        <a:lnTo>
                          <a:pt x="1306" y="835"/>
                        </a:lnTo>
                        <a:lnTo>
                          <a:pt x="1290" y="864"/>
                        </a:lnTo>
                        <a:lnTo>
                          <a:pt x="1273" y="893"/>
                        </a:lnTo>
                        <a:lnTo>
                          <a:pt x="1259" y="924"/>
                        </a:lnTo>
                        <a:lnTo>
                          <a:pt x="1245" y="955"/>
                        </a:lnTo>
                        <a:lnTo>
                          <a:pt x="1233" y="987"/>
                        </a:lnTo>
                        <a:lnTo>
                          <a:pt x="1220" y="1020"/>
                        </a:lnTo>
                        <a:lnTo>
                          <a:pt x="1209" y="1053"/>
                        </a:lnTo>
                        <a:lnTo>
                          <a:pt x="1200" y="1088"/>
                        </a:lnTo>
                        <a:lnTo>
                          <a:pt x="1191" y="1123"/>
                        </a:lnTo>
                        <a:lnTo>
                          <a:pt x="1160" y="1127"/>
                        </a:lnTo>
                        <a:lnTo>
                          <a:pt x="1129" y="1132"/>
                        </a:lnTo>
                        <a:lnTo>
                          <a:pt x="1098" y="1137"/>
                        </a:lnTo>
                        <a:lnTo>
                          <a:pt x="1068" y="1143"/>
                        </a:lnTo>
                        <a:lnTo>
                          <a:pt x="1038" y="1151"/>
                        </a:lnTo>
                        <a:lnTo>
                          <a:pt x="1007" y="1159"/>
                        </a:lnTo>
                        <a:lnTo>
                          <a:pt x="978" y="1168"/>
                        </a:lnTo>
                        <a:lnTo>
                          <a:pt x="948" y="1179"/>
                        </a:lnTo>
                        <a:lnTo>
                          <a:pt x="920" y="1190"/>
                        </a:lnTo>
                        <a:lnTo>
                          <a:pt x="890" y="1201"/>
                        </a:lnTo>
                        <a:lnTo>
                          <a:pt x="862" y="1214"/>
                        </a:lnTo>
                        <a:lnTo>
                          <a:pt x="833" y="1229"/>
                        </a:lnTo>
                        <a:lnTo>
                          <a:pt x="806" y="1243"/>
                        </a:lnTo>
                        <a:lnTo>
                          <a:pt x="778" y="1258"/>
                        </a:lnTo>
                        <a:lnTo>
                          <a:pt x="751" y="1274"/>
                        </a:lnTo>
                        <a:lnTo>
                          <a:pt x="724" y="1292"/>
                        </a:lnTo>
                        <a:lnTo>
                          <a:pt x="697" y="1310"/>
                        </a:lnTo>
                        <a:lnTo>
                          <a:pt x="671" y="1329"/>
                        </a:lnTo>
                        <a:lnTo>
                          <a:pt x="645" y="1350"/>
                        </a:lnTo>
                        <a:lnTo>
                          <a:pt x="619" y="1370"/>
                        </a:lnTo>
                        <a:lnTo>
                          <a:pt x="595" y="1391"/>
                        </a:lnTo>
                        <a:lnTo>
                          <a:pt x="569" y="1415"/>
                        </a:lnTo>
                        <a:lnTo>
                          <a:pt x="545" y="1438"/>
                        </a:lnTo>
                        <a:lnTo>
                          <a:pt x="521" y="1463"/>
                        </a:lnTo>
                        <a:lnTo>
                          <a:pt x="498" y="1487"/>
                        </a:lnTo>
                        <a:lnTo>
                          <a:pt x="475" y="1514"/>
                        </a:lnTo>
                        <a:lnTo>
                          <a:pt x="452" y="1540"/>
                        </a:lnTo>
                        <a:lnTo>
                          <a:pt x="430" y="1568"/>
                        </a:lnTo>
                        <a:lnTo>
                          <a:pt x="408" y="1596"/>
                        </a:lnTo>
                        <a:lnTo>
                          <a:pt x="387" y="1626"/>
                        </a:lnTo>
                        <a:lnTo>
                          <a:pt x="366" y="1656"/>
                        </a:lnTo>
                        <a:lnTo>
                          <a:pt x="345" y="1688"/>
                        </a:lnTo>
                        <a:lnTo>
                          <a:pt x="326" y="1719"/>
                        </a:lnTo>
                        <a:lnTo>
                          <a:pt x="307" y="1752"/>
                        </a:lnTo>
                        <a:lnTo>
                          <a:pt x="287" y="1786"/>
                        </a:lnTo>
                        <a:lnTo>
                          <a:pt x="269" y="1820"/>
                        </a:lnTo>
                        <a:lnTo>
                          <a:pt x="252" y="1855"/>
                        </a:lnTo>
                        <a:lnTo>
                          <a:pt x="234" y="1892"/>
                        </a:lnTo>
                        <a:lnTo>
                          <a:pt x="218" y="1928"/>
                        </a:lnTo>
                        <a:lnTo>
                          <a:pt x="202" y="1966"/>
                        </a:lnTo>
                        <a:lnTo>
                          <a:pt x="185" y="2005"/>
                        </a:lnTo>
                        <a:lnTo>
                          <a:pt x="171" y="2043"/>
                        </a:lnTo>
                        <a:lnTo>
                          <a:pt x="156" y="2083"/>
                        </a:lnTo>
                        <a:lnTo>
                          <a:pt x="143" y="2124"/>
                        </a:lnTo>
                        <a:lnTo>
                          <a:pt x="129" y="2166"/>
                        </a:lnTo>
                        <a:lnTo>
                          <a:pt x="116" y="2208"/>
                        </a:lnTo>
                        <a:lnTo>
                          <a:pt x="104" y="2251"/>
                        </a:lnTo>
                        <a:lnTo>
                          <a:pt x="93" y="2296"/>
                        </a:lnTo>
                        <a:lnTo>
                          <a:pt x="81" y="2340"/>
                        </a:lnTo>
                        <a:lnTo>
                          <a:pt x="71" y="2386"/>
                        </a:lnTo>
                        <a:lnTo>
                          <a:pt x="62" y="2432"/>
                        </a:lnTo>
                        <a:lnTo>
                          <a:pt x="53" y="2479"/>
                        </a:lnTo>
                        <a:lnTo>
                          <a:pt x="45" y="2527"/>
                        </a:lnTo>
                        <a:lnTo>
                          <a:pt x="38" y="2576"/>
                        </a:lnTo>
                        <a:lnTo>
                          <a:pt x="30" y="2625"/>
                        </a:lnTo>
                        <a:lnTo>
                          <a:pt x="24" y="2675"/>
                        </a:lnTo>
                        <a:lnTo>
                          <a:pt x="18" y="2726"/>
                        </a:lnTo>
                        <a:lnTo>
                          <a:pt x="14" y="2778"/>
                        </a:lnTo>
                        <a:lnTo>
                          <a:pt x="10" y="2830"/>
                        </a:lnTo>
                        <a:lnTo>
                          <a:pt x="6" y="2883"/>
                        </a:lnTo>
                        <a:lnTo>
                          <a:pt x="4" y="2937"/>
                        </a:lnTo>
                        <a:lnTo>
                          <a:pt x="2" y="2992"/>
                        </a:lnTo>
                        <a:lnTo>
                          <a:pt x="1" y="3047"/>
                        </a:lnTo>
                        <a:lnTo>
                          <a:pt x="0" y="3103"/>
                        </a:lnTo>
                        <a:lnTo>
                          <a:pt x="1" y="3162"/>
                        </a:lnTo>
                        <a:lnTo>
                          <a:pt x="2" y="3220"/>
                        </a:lnTo>
                        <a:lnTo>
                          <a:pt x="4" y="3277"/>
                        </a:lnTo>
                        <a:lnTo>
                          <a:pt x="7" y="3333"/>
                        </a:lnTo>
                        <a:lnTo>
                          <a:pt x="11" y="3389"/>
                        </a:lnTo>
                        <a:lnTo>
                          <a:pt x="15" y="3443"/>
                        </a:lnTo>
                        <a:lnTo>
                          <a:pt x="20" y="3497"/>
                        </a:lnTo>
                        <a:lnTo>
                          <a:pt x="26" y="3550"/>
                        </a:lnTo>
                        <a:lnTo>
                          <a:pt x="34" y="3602"/>
                        </a:lnTo>
                        <a:lnTo>
                          <a:pt x="41" y="3653"/>
                        </a:lnTo>
                        <a:lnTo>
                          <a:pt x="50" y="3703"/>
                        </a:lnTo>
                        <a:lnTo>
                          <a:pt x="59" y="3752"/>
                        </a:lnTo>
                        <a:lnTo>
                          <a:pt x="68" y="3799"/>
                        </a:lnTo>
                        <a:lnTo>
                          <a:pt x="79" y="3847"/>
                        </a:lnTo>
                        <a:lnTo>
                          <a:pt x="91" y="3893"/>
                        </a:lnTo>
                        <a:lnTo>
                          <a:pt x="102" y="3939"/>
                        </a:lnTo>
                        <a:lnTo>
                          <a:pt x="115" y="3984"/>
                        </a:lnTo>
                        <a:lnTo>
                          <a:pt x="128" y="4028"/>
                        </a:lnTo>
                        <a:lnTo>
                          <a:pt x="143" y="4070"/>
                        </a:lnTo>
                        <a:lnTo>
                          <a:pt x="157" y="4112"/>
                        </a:lnTo>
                        <a:lnTo>
                          <a:pt x="172" y="4153"/>
                        </a:lnTo>
                        <a:lnTo>
                          <a:pt x="188" y="4193"/>
                        </a:lnTo>
                        <a:lnTo>
                          <a:pt x="205" y="4232"/>
                        </a:lnTo>
                        <a:lnTo>
                          <a:pt x="222" y="4270"/>
                        </a:lnTo>
                        <a:lnTo>
                          <a:pt x="239" y="4308"/>
                        </a:lnTo>
                        <a:lnTo>
                          <a:pt x="258" y="4344"/>
                        </a:lnTo>
                        <a:lnTo>
                          <a:pt x="277" y="4379"/>
                        </a:lnTo>
                        <a:lnTo>
                          <a:pt x="296" y="4414"/>
                        </a:lnTo>
                        <a:lnTo>
                          <a:pt x="317" y="4447"/>
                        </a:lnTo>
                        <a:lnTo>
                          <a:pt x="337" y="4480"/>
                        </a:lnTo>
                        <a:lnTo>
                          <a:pt x="359" y="4512"/>
                        </a:lnTo>
                        <a:lnTo>
                          <a:pt x="381" y="4543"/>
                        </a:lnTo>
                        <a:lnTo>
                          <a:pt x="402" y="4573"/>
                        </a:lnTo>
                        <a:lnTo>
                          <a:pt x="426" y="4602"/>
                        </a:lnTo>
                        <a:lnTo>
                          <a:pt x="449" y="4630"/>
                        </a:lnTo>
                        <a:lnTo>
                          <a:pt x="473" y="4657"/>
                        </a:lnTo>
                        <a:lnTo>
                          <a:pt x="497" y="4684"/>
                        </a:lnTo>
                        <a:lnTo>
                          <a:pt x="521" y="4708"/>
                        </a:lnTo>
                        <a:lnTo>
                          <a:pt x="547" y="4732"/>
                        </a:lnTo>
                        <a:lnTo>
                          <a:pt x="572" y="4756"/>
                        </a:lnTo>
                        <a:lnTo>
                          <a:pt x="599" y="4778"/>
                        </a:lnTo>
                        <a:lnTo>
                          <a:pt x="625" y="4800"/>
                        </a:lnTo>
                        <a:lnTo>
                          <a:pt x="652" y="4821"/>
                        </a:lnTo>
                        <a:lnTo>
                          <a:pt x="679" y="4840"/>
                        </a:lnTo>
                        <a:lnTo>
                          <a:pt x="708" y="4859"/>
                        </a:lnTo>
                        <a:lnTo>
                          <a:pt x="735" y="4876"/>
                        </a:lnTo>
                        <a:lnTo>
                          <a:pt x="764" y="4893"/>
                        </a:lnTo>
                        <a:lnTo>
                          <a:pt x="793" y="4910"/>
                        </a:lnTo>
                        <a:lnTo>
                          <a:pt x="822" y="4924"/>
                        </a:lnTo>
                        <a:lnTo>
                          <a:pt x="853" y="4938"/>
                        </a:lnTo>
                        <a:lnTo>
                          <a:pt x="882" y="4951"/>
                        </a:lnTo>
                        <a:lnTo>
                          <a:pt x="913" y="4963"/>
                        </a:lnTo>
                        <a:lnTo>
                          <a:pt x="943" y="4974"/>
                        </a:lnTo>
                        <a:lnTo>
                          <a:pt x="974" y="4984"/>
                        </a:lnTo>
                        <a:lnTo>
                          <a:pt x="1005" y="4993"/>
                        </a:lnTo>
                        <a:lnTo>
                          <a:pt x="1037" y="5001"/>
                        </a:lnTo>
                        <a:lnTo>
                          <a:pt x="1069" y="5008"/>
                        </a:lnTo>
                        <a:lnTo>
                          <a:pt x="1101" y="5015"/>
                        </a:lnTo>
                        <a:lnTo>
                          <a:pt x="1133" y="5021"/>
                        </a:lnTo>
                        <a:lnTo>
                          <a:pt x="1165" y="5025"/>
                        </a:lnTo>
                        <a:lnTo>
                          <a:pt x="1199" y="5028"/>
                        </a:lnTo>
                        <a:lnTo>
                          <a:pt x="1232" y="5031"/>
                        </a:lnTo>
                        <a:lnTo>
                          <a:pt x="1265" y="5032"/>
                        </a:lnTo>
                        <a:lnTo>
                          <a:pt x="1299" y="5033"/>
                        </a:lnTo>
                        <a:lnTo>
                          <a:pt x="1332" y="5032"/>
                        </a:lnTo>
                        <a:lnTo>
                          <a:pt x="1365" y="5031"/>
                        </a:lnTo>
                        <a:lnTo>
                          <a:pt x="1399" y="5028"/>
                        </a:lnTo>
                        <a:lnTo>
                          <a:pt x="1431" y="5025"/>
                        </a:lnTo>
                        <a:lnTo>
                          <a:pt x="1464" y="5021"/>
                        </a:lnTo>
                        <a:lnTo>
                          <a:pt x="1496" y="5015"/>
                        </a:lnTo>
                        <a:lnTo>
                          <a:pt x="1528" y="5008"/>
                        </a:lnTo>
                        <a:lnTo>
                          <a:pt x="1561" y="5001"/>
                        </a:lnTo>
                        <a:lnTo>
                          <a:pt x="1592" y="4993"/>
                        </a:lnTo>
                        <a:lnTo>
                          <a:pt x="1623" y="4984"/>
                        </a:lnTo>
                        <a:lnTo>
                          <a:pt x="1654" y="4974"/>
                        </a:lnTo>
                        <a:lnTo>
                          <a:pt x="1685" y="4963"/>
                        </a:lnTo>
                        <a:lnTo>
                          <a:pt x="1715" y="4951"/>
                        </a:lnTo>
                        <a:lnTo>
                          <a:pt x="1745" y="4938"/>
                        </a:lnTo>
                        <a:lnTo>
                          <a:pt x="1775" y="4924"/>
                        </a:lnTo>
                        <a:lnTo>
                          <a:pt x="1804" y="4910"/>
                        </a:lnTo>
                        <a:lnTo>
                          <a:pt x="1833" y="4893"/>
                        </a:lnTo>
                        <a:lnTo>
                          <a:pt x="1861" y="4876"/>
                        </a:lnTo>
                        <a:lnTo>
                          <a:pt x="1890" y="4859"/>
                        </a:lnTo>
                        <a:lnTo>
                          <a:pt x="1917" y="4840"/>
                        </a:lnTo>
                        <a:lnTo>
                          <a:pt x="1945" y="4821"/>
                        </a:lnTo>
                        <a:lnTo>
                          <a:pt x="1972" y="4800"/>
                        </a:lnTo>
                        <a:lnTo>
                          <a:pt x="1999" y="4778"/>
                        </a:lnTo>
                        <a:lnTo>
                          <a:pt x="2024" y="4756"/>
                        </a:lnTo>
                        <a:lnTo>
                          <a:pt x="2051" y="4732"/>
                        </a:lnTo>
                        <a:lnTo>
                          <a:pt x="2075" y="4708"/>
                        </a:lnTo>
                        <a:lnTo>
                          <a:pt x="2100" y="4684"/>
                        </a:lnTo>
                        <a:lnTo>
                          <a:pt x="2124" y="4657"/>
                        </a:lnTo>
                        <a:lnTo>
                          <a:pt x="2148" y="4630"/>
                        </a:lnTo>
                        <a:lnTo>
                          <a:pt x="2172" y="4602"/>
                        </a:lnTo>
                        <a:lnTo>
                          <a:pt x="2194" y="4573"/>
                        </a:lnTo>
                        <a:lnTo>
                          <a:pt x="2217" y="4543"/>
                        </a:lnTo>
                        <a:lnTo>
                          <a:pt x="2238" y="4512"/>
                        </a:lnTo>
                        <a:lnTo>
                          <a:pt x="2259" y="4480"/>
                        </a:lnTo>
                        <a:lnTo>
                          <a:pt x="2280" y="4447"/>
                        </a:lnTo>
                        <a:lnTo>
                          <a:pt x="2300" y="4414"/>
                        </a:lnTo>
                        <a:lnTo>
                          <a:pt x="2320" y="4379"/>
                        </a:lnTo>
                        <a:lnTo>
                          <a:pt x="2339" y="4344"/>
                        </a:lnTo>
                        <a:lnTo>
                          <a:pt x="2357" y="4308"/>
                        </a:lnTo>
                        <a:lnTo>
                          <a:pt x="2376" y="4270"/>
                        </a:lnTo>
                        <a:lnTo>
                          <a:pt x="2392" y="4232"/>
                        </a:lnTo>
                        <a:lnTo>
                          <a:pt x="2409" y="4193"/>
                        </a:lnTo>
                        <a:lnTo>
                          <a:pt x="2424" y="4153"/>
                        </a:lnTo>
                        <a:lnTo>
                          <a:pt x="2440" y="4112"/>
                        </a:lnTo>
                        <a:lnTo>
                          <a:pt x="2455" y="4070"/>
                        </a:lnTo>
                        <a:lnTo>
                          <a:pt x="2468" y="4028"/>
                        </a:lnTo>
                        <a:lnTo>
                          <a:pt x="2483" y="3984"/>
                        </a:lnTo>
                        <a:lnTo>
                          <a:pt x="2495" y="3939"/>
                        </a:lnTo>
                        <a:lnTo>
                          <a:pt x="2507" y="3893"/>
                        </a:lnTo>
                        <a:lnTo>
                          <a:pt x="2518" y="3847"/>
                        </a:lnTo>
                        <a:lnTo>
                          <a:pt x="2528" y="3799"/>
                        </a:lnTo>
                        <a:lnTo>
                          <a:pt x="2539" y="3752"/>
                        </a:lnTo>
                        <a:lnTo>
                          <a:pt x="2548" y="3703"/>
                        </a:lnTo>
                        <a:lnTo>
                          <a:pt x="2556" y="3653"/>
                        </a:lnTo>
                        <a:lnTo>
                          <a:pt x="2564" y="3602"/>
                        </a:lnTo>
                        <a:lnTo>
                          <a:pt x="2570" y="3550"/>
                        </a:lnTo>
                        <a:lnTo>
                          <a:pt x="2576" y="3497"/>
                        </a:lnTo>
                        <a:lnTo>
                          <a:pt x="2581" y="3443"/>
                        </a:lnTo>
                        <a:lnTo>
                          <a:pt x="2586" y="3389"/>
                        </a:lnTo>
                        <a:lnTo>
                          <a:pt x="2590" y="3333"/>
                        </a:lnTo>
                        <a:lnTo>
                          <a:pt x="2593" y="3277"/>
                        </a:lnTo>
                        <a:lnTo>
                          <a:pt x="2595" y="3220"/>
                        </a:lnTo>
                        <a:lnTo>
                          <a:pt x="2597" y="3162"/>
                        </a:lnTo>
                        <a:lnTo>
                          <a:pt x="2597" y="3103"/>
                        </a:lnTo>
                        <a:lnTo>
                          <a:pt x="2597" y="3049"/>
                        </a:lnTo>
                        <a:lnTo>
                          <a:pt x="2596" y="2996"/>
                        </a:lnTo>
                        <a:lnTo>
                          <a:pt x="2594" y="2944"/>
                        </a:lnTo>
                        <a:lnTo>
                          <a:pt x="2592" y="2892"/>
                        </a:lnTo>
                        <a:lnTo>
                          <a:pt x="2588" y="2841"/>
                        </a:lnTo>
                        <a:lnTo>
                          <a:pt x="2584" y="2791"/>
                        </a:lnTo>
                        <a:lnTo>
                          <a:pt x="2580" y="2741"/>
                        </a:lnTo>
                        <a:lnTo>
                          <a:pt x="2575" y="2692"/>
                        </a:lnTo>
                        <a:lnTo>
                          <a:pt x="2569" y="2644"/>
                        </a:lnTo>
                        <a:lnTo>
                          <a:pt x="2563" y="2596"/>
                        </a:lnTo>
                        <a:lnTo>
                          <a:pt x="2556" y="2550"/>
                        </a:lnTo>
                        <a:lnTo>
                          <a:pt x="2549" y="2504"/>
                        </a:lnTo>
                        <a:lnTo>
                          <a:pt x="2541" y="2458"/>
                        </a:lnTo>
                        <a:lnTo>
                          <a:pt x="2531" y="2413"/>
                        </a:lnTo>
                        <a:lnTo>
                          <a:pt x="2522" y="2369"/>
                        </a:lnTo>
                        <a:lnTo>
                          <a:pt x="2512" y="2326"/>
                        </a:lnTo>
                        <a:lnTo>
                          <a:pt x="2502" y="2284"/>
                        </a:lnTo>
                        <a:lnTo>
                          <a:pt x="2491" y="2241"/>
                        </a:lnTo>
                        <a:lnTo>
                          <a:pt x="2478" y="2200"/>
                        </a:lnTo>
                        <a:lnTo>
                          <a:pt x="2466" y="2159"/>
                        </a:lnTo>
                        <a:lnTo>
                          <a:pt x="2453" y="2120"/>
                        </a:lnTo>
                        <a:lnTo>
                          <a:pt x="2440" y="2081"/>
                        </a:lnTo>
                        <a:lnTo>
                          <a:pt x="2426" y="2042"/>
                        </a:lnTo>
                        <a:lnTo>
                          <a:pt x="2412" y="2005"/>
                        </a:lnTo>
                        <a:lnTo>
                          <a:pt x="2397" y="1968"/>
                        </a:lnTo>
                        <a:lnTo>
                          <a:pt x="2382" y="1932"/>
                        </a:lnTo>
                        <a:lnTo>
                          <a:pt x="2365" y="1897"/>
                        </a:lnTo>
                        <a:lnTo>
                          <a:pt x="2349" y="1862"/>
                        </a:lnTo>
                        <a:lnTo>
                          <a:pt x="2332" y="1828"/>
                        </a:lnTo>
                        <a:lnTo>
                          <a:pt x="2314" y="1795"/>
                        </a:lnTo>
                        <a:lnTo>
                          <a:pt x="2297" y="1762"/>
                        </a:lnTo>
                        <a:lnTo>
                          <a:pt x="2279" y="1731"/>
                        </a:lnTo>
                        <a:lnTo>
                          <a:pt x="2259" y="1700"/>
                        </a:lnTo>
                        <a:lnTo>
                          <a:pt x="2240" y="1671"/>
                        </a:lnTo>
                        <a:lnTo>
                          <a:pt x="2221" y="1641"/>
                        </a:lnTo>
                        <a:lnTo>
                          <a:pt x="2200" y="1613"/>
                        </a:lnTo>
                        <a:lnTo>
                          <a:pt x="2180" y="1584"/>
                        </a:lnTo>
                        <a:lnTo>
                          <a:pt x="2159" y="1558"/>
                        </a:lnTo>
                        <a:lnTo>
                          <a:pt x="2137" y="1531"/>
                        </a:lnTo>
                        <a:lnTo>
                          <a:pt x="2116" y="1506"/>
                        </a:lnTo>
                        <a:lnTo>
                          <a:pt x="2093" y="1481"/>
                        </a:lnTo>
                        <a:lnTo>
                          <a:pt x="2071" y="1457"/>
                        </a:lnTo>
                        <a:lnTo>
                          <a:pt x="2048" y="1434"/>
                        </a:lnTo>
                        <a:lnTo>
                          <a:pt x="2024" y="1412"/>
                        </a:lnTo>
                        <a:lnTo>
                          <a:pt x="2001" y="1390"/>
                        </a:lnTo>
                        <a:lnTo>
                          <a:pt x="1977" y="1369"/>
                        </a:lnTo>
                        <a:lnTo>
                          <a:pt x="1953" y="1350"/>
                        </a:lnTo>
                        <a:lnTo>
                          <a:pt x="1927" y="1330"/>
                        </a:lnTo>
                        <a:lnTo>
                          <a:pt x="1903" y="1312"/>
                        </a:lnTo>
                        <a:lnTo>
                          <a:pt x="1877" y="1295"/>
                        </a:lnTo>
                        <a:lnTo>
                          <a:pt x="1851" y="1277"/>
                        </a:lnTo>
                        <a:lnTo>
                          <a:pt x="1825" y="1261"/>
                        </a:lnTo>
                        <a:lnTo>
                          <a:pt x="1799" y="1247"/>
                        </a:lnTo>
                        <a:lnTo>
                          <a:pt x="1772" y="1233"/>
                        </a:lnTo>
                        <a:lnTo>
                          <a:pt x="1745" y="1218"/>
                        </a:lnTo>
                        <a:lnTo>
                          <a:pt x="1717" y="1206"/>
                        </a:lnTo>
                        <a:lnTo>
                          <a:pt x="1690" y="1194"/>
                        </a:lnTo>
                        <a:lnTo>
                          <a:pt x="1662" y="1184"/>
                        </a:lnTo>
                        <a:lnTo>
                          <a:pt x="1635" y="1174"/>
                        </a:lnTo>
                        <a:lnTo>
                          <a:pt x="1606" y="1164"/>
                        </a:lnTo>
                        <a:lnTo>
                          <a:pt x="1578" y="1155"/>
                        </a:lnTo>
                        <a:lnTo>
                          <a:pt x="1549" y="1148"/>
                        </a:lnTo>
                        <a:lnTo>
                          <a:pt x="1520" y="1141"/>
                        </a:lnTo>
                        <a:lnTo>
                          <a:pt x="1490" y="1135"/>
                        </a:lnTo>
                        <a:lnTo>
                          <a:pt x="1499" y="1106"/>
                        </a:lnTo>
                        <a:lnTo>
                          <a:pt x="1509" y="1079"/>
                        </a:lnTo>
                        <a:lnTo>
                          <a:pt x="1519" y="1051"/>
                        </a:lnTo>
                        <a:lnTo>
                          <a:pt x="1530" y="1026"/>
                        </a:lnTo>
                        <a:lnTo>
                          <a:pt x="1543" y="1000"/>
                        </a:lnTo>
                        <a:lnTo>
                          <a:pt x="1557" y="976"/>
                        </a:lnTo>
                        <a:lnTo>
                          <a:pt x="1572" y="953"/>
                        </a:lnTo>
                        <a:lnTo>
                          <a:pt x="1589" y="932"/>
                        </a:lnTo>
                        <a:lnTo>
                          <a:pt x="1607" y="912"/>
                        </a:lnTo>
                        <a:lnTo>
                          <a:pt x="1618" y="903"/>
                        </a:lnTo>
                        <a:lnTo>
                          <a:pt x="1628" y="893"/>
                        </a:lnTo>
                        <a:lnTo>
                          <a:pt x="1638" y="885"/>
                        </a:lnTo>
                        <a:lnTo>
                          <a:pt x="1649" y="877"/>
                        </a:lnTo>
                        <a:lnTo>
                          <a:pt x="1660" y="870"/>
                        </a:lnTo>
                        <a:lnTo>
                          <a:pt x="1673" y="863"/>
                        </a:lnTo>
                        <a:lnTo>
                          <a:pt x="1686" y="857"/>
                        </a:lnTo>
                        <a:lnTo>
                          <a:pt x="1698" y="851"/>
                        </a:lnTo>
                        <a:lnTo>
                          <a:pt x="1712" y="845"/>
                        </a:lnTo>
                        <a:lnTo>
                          <a:pt x="1727" y="840"/>
                        </a:lnTo>
                        <a:lnTo>
                          <a:pt x="1741" y="836"/>
                        </a:lnTo>
                        <a:lnTo>
                          <a:pt x="1756" y="832"/>
                        </a:lnTo>
                        <a:lnTo>
                          <a:pt x="1772" y="829"/>
                        </a:lnTo>
                        <a:lnTo>
                          <a:pt x="1789" y="827"/>
                        </a:lnTo>
                        <a:close/>
                        <a:moveTo>
                          <a:pt x="2443" y="2988"/>
                        </a:moveTo>
                        <a:lnTo>
                          <a:pt x="2443" y="2988"/>
                        </a:lnTo>
                        <a:lnTo>
                          <a:pt x="2442" y="3039"/>
                        </a:lnTo>
                        <a:lnTo>
                          <a:pt x="2441" y="3087"/>
                        </a:lnTo>
                        <a:lnTo>
                          <a:pt x="2439" y="3132"/>
                        </a:lnTo>
                        <a:lnTo>
                          <a:pt x="2437" y="3175"/>
                        </a:lnTo>
                        <a:lnTo>
                          <a:pt x="2434" y="3216"/>
                        </a:lnTo>
                        <a:lnTo>
                          <a:pt x="2430" y="3254"/>
                        </a:lnTo>
                        <a:lnTo>
                          <a:pt x="2424" y="3289"/>
                        </a:lnTo>
                        <a:lnTo>
                          <a:pt x="2419" y="3323"/>
                        </a:lnTo>
                        <a:lnTo>
                          <a:pt x="2413" y="3354"/>
                        </a:lnTo>
                        <a:lnTo>
                          <a:pt x="2406" y="3383"/>
                        </a:lnTo>
                        <a:lnTo>
                          <a:pt x="2399" y="3409"/>
                        </a:lnTo>
                        <a:lnTo>
                          <a:pt x="2391" y="3434"/>
                        </a:lnTo>
                        <a:lnTo>
                          <a:pt x="2383" y="3456"/>
                        </a:lnTo>
                        <a:lnTo>
                          <a:pt x="2374" y="3477"/>
                        </a:lnTo>
                        <a:lnTo>
                          <a:pt x="2363" y="3495"/>
                        </a:lnTo>
                        <a:lnTo>
                          <a:pt x="2352" y="3512"/>
                        </a:lnTo>
                        <a:lnTo>
                          <a:pt x="2341" y="3526"/>
                        </a:lnTo>
                        <a:lnTo>
                          <a:pt x="2330" y="3540"/>
                        </a:lnTo>
                        <a:lnTo>
                          <a:pt x="2317" y="3552"/>
                        </a:lnTo>
                        <a:lnTo>
                          <a:pt x="2304" y="3561"/>
                        </a:lnTo>
                        <a:lnTo>
                          <a:pt x="2291" y="3569"/>
                        </a:lnTo>
                        <a:lnTo>
                          <a:pt x="2277" y="3576"/>
                        </a:lnTo>
                        <a:lnTo>
                          <a:pt x="2262" y="3581"/>
                        </a:lnTo>
                        <a:lnTo>
                          <a:pt x="2247" y="3585"/>
                        </a:lnTo>
                        <a:lnTo>
                          <a:pt x="2232" y="3589"/>
                        </a:lnTo>
                        <a:lnTo>
                          <a:pt x="2216" y="3591"/>
                        </a:lnTo>
                        <a:lnTo>
                          <a:pt x="2198" y="3591"/>
                        </a:lnTo>
                        <a:lnTo>
                          <a:pt x="2181" y="3590"/>
                        </a:lnTo>
                        <a:lnTo>
                          <a:pt x="2164" y="3588"/>
                        </a:lnTo>
                        <a:lnTo>
                          <a:pt x="2145" y="3584"/>
                        </a:lnTo>
                        <a:lnTo>
                          <a:pt x="2127" y="3581"/>
                        </a:lnTo>
                        <a:lnTo>
                          <a:pt x="2108" y="3576"/>
                        </a:lnTo>
                        <a:lnTo>
                          <a:pt x="2087" y="3571"/>
                        </a:lnTo>
                        <a:lnTo>
                          <a:pt x="2068" y="3564"/>
                        </a:lnTo>
                        <a:lnTo>
                          <a:pt x="2026" y="3550"/>
                        </a:lnTo>
                        <a:lnTo>
                          <a:pt x="1983" y="3534"/>
                        </a:lnTo>
                        <a:lnTo>
                          <a:pt x="1939" y="3514"/>
                        </a:lnTo>
                        <a:lnTo>
                          <a:pt x="1844" y="3473"/>
                        </a:lnTo>
                        <a:lnTo>
                          <a:pt x="1795" y="3452"/>
                        </a:lnTo>
                        <a:lnTo>
                          <a:pt x="1744" y="3432"/>
                        </a:lnTo>
                        <a:lnTo>
                          <a:pt x="1692" y="3411"/>
                        </a:lnTo>
                        <a:lnTo>
                          <a:pt x="1639" y="3392"/>
                        </a:lnTo>
                        <a:lnTo>
                          <a:pt x="1584" y="3375"/>
                        </a:lnTo>
                        <a:lnTo>
                          <a:pt x="1557" y="3367"/>
                        </a:lnTo>
                        <a:lnTo>
                          <a:pt x="1529" y="3358"/>
                        </a:lnTo>
                        <a:lnTo>
                          <a:pt x="1500" y="3352"/>
                        </a:lnTo>
                        <a:lnTo>
                          <a:pt x="1473" y="3346"/>
                        </a:lnTo>
                        <a:lnTo>
                          <a:pt x="1444" y="3341"/>
                        </a:lnTo>
                        <a:lnTo>
                          <a:pt x="1416" y="3336"/>
                        </a:lnTo>
                        <a:lnTo>
                          <a:pt x="1386" y="3333"/>
                        </a:lnTo>
                        <a:lnTo>
                          <a:pt x="1358" y="3330"/>
                        </a:lnTo>
                        <a:lnTo>
                          <a:pt x="1328" y="3328"/>
                        </a:lnTo>
                        <a:lnTo>
                          <a:pt x="1299" y="3328"/>
                        </a:lnTo>
                        <a:lnTo>
                          <a:pt x="1269" y="3328"/>
                        </a:lnTo>
                        <a:lnTo>
                          <a:pt x="1240" y="3330"/>
                        </a:lnTo>
                        <a:lnTo>
                          <a:pt x="1210" y="3333"/>
                        </a:lnTo>
                        <a:lnTo>
                          <a:pt x="1182" y="3336"/>
                        </a:lnTo>
                        <a:lnTo>
                          <a:pt x="1153" y="3341"/>
                        </a:lnTo>
                        <a:lnTo>
                          <a:pt x="1125" y="3346"/>
                        </a:lnTo>
                        <a:lnTo>
                          <a:pt x="1096" y="3352"/>
                        </a:lnTo>
                        <a:lnTo>
                          <a:pt x="1068" y="3358"/>
                        </a:lnTo>
                        <a:lnTo>
                          <a:pt x="1040" y="3367"/>
                        </a:lnTo>
                        <a:lnTo>
                          <a:pt x="1013" y="3375"/>
                        </a:lnTo>
                        <a:lnTo>
                          <a:pt x="959" y="3392"/>
                        </a:lnTo>
                        <a:lnTo>
                          <a:pt x="906" y="3411"/>
                        </a:lnTo>
                        <a:lnTo>
                          <a:pt x="854" y="3432"/>
                        </a:lnTo>
                        <a:lnTo>
                          <a:pt x="803" y="3452"/>
                        </a:lnTo>
                        <a:lnTo>
                          <a:pt x="753" y="3473"/>
                        </a:lnTo>
                        <a:lnTo>
                          <a:pt x="659" y="3514"/>
                        </a:lnTo>
                        <a:lnTo>
                          <a:pt x="614" y="3534"/>
                        </a:lnTo>
                        <a:lnTo>
                          <a:pt x="570" y="3550"/>
                        </a:lnTo>
                        <a:lnTo>
                          <a:pt x="530" y="3564"/>
                        </a:lnTo>
                        <a:lnTo>
                          <a:pt x="509" y="3571"/>
                        </a:lnTo>
                        <a:lnTo>
                          <a:pt x="490" y="3576"/>
                        </a:lnTo>
                        <a:lnTo>
                          <a:pt x="471" y="3581"/>
                        </a:lnTo>
                        <a:lnTo>
                          <a:pt x="452" y="3584"/>
                        </a:lnTo>
                        <a:lnTo>
                          <a:pt x="434" y="3588"/>
                        </a:lnTo>
                        <a:lnTo>
                          <a:pt x="416" y="3590"/>
                        </a:lnTo>
                        <a:lnTo>
                          <a:pt x="398" y="3591"/>
                        </a:lnTo>
                        <a:lnTo>
                          <a:pt x="382" y="3591"/>
                        </a:lnTo>
                        <a:lnTo>
                          <a:pt x="366" y="3589"/>
                        </a:lnTo>
                        <a:lnTo>
                          <a:pt x="350" y="3585"/>
                        </a:lnTo>
                        <a:lnTo>
                          <a:pt x="335" y="3581"/>
                        </a:lnTo>
                        <a:lnTo>
                          <a:pt x="320" y="3576"/>
                        </a:lnTo>
                        <a:lnTo>
                          <a:pt x="307" y="3569"/>
                        </a:lnTo>
                        <a:lnTo>
                          <a:pt x="292" y="3561"/>
                        </a:lnTo>
                        <a:lnTo>
                          <a:pt x="280" y="3552"/>
                        </a:lnTo>
                        <a:lnTo>
                          <a:pt x="268" y="3540"/>
                        </a:lnTo>
                        <a:lnTo>
                          <a:pt x="256" y="3526"/>
                        </a:lnTo>
                        <a:lnTo>
                          <a:pt x="244" y="3512"/>
                        </a:lnTo>
                        <a:lnTo>
                          <a:pt x="234" y="3495"/>
                        </a:lnTo>
                        <a:lnTo>
                          <a:pt x="224" y="3477"/>
                        </a:lnTo>
                        <a:lnTo>
                          <a:pt x="215" y="3456"/>
                        </a:lnTo>
                        <a:lnTo>
                          <a:pt x="206" y="3434"/>
                        </a:lnTo>
                        <a:lnTo>
                          <a:pt x="198" y="3409"/>
                        </a:lnTo>
                        <a:lnTo>
                          <a:pt x="190" y="3383"/>
                        </a:lnTo>
                        <a:lnTo>
                          <a:pt x="184" y="3354"/>
                        </a:lnTo>
                        <a:lnTo>
                          <a:pt x="178" y="3323"/>
                        </a:lnTo>
                        <a:lnTo>
                          <a:pt x="172" y="3289"/>
                        </a:lnTo>
                        <a:lnTo>
                          <a:pt x="168" y="3254"/>
                        </a:lnTo>
                        <a:lnTo>
                          <a:pt x="164" y="3216"/>
                        </a:lnTo>
                        <a:lnTo>
                          <a:pt x="161" y="3175"/>
                        </a:lnTo>
                        <a:lnTo>
                          <a:pt x="158" y="3132"/>
                        </a:lnTo>
                        <a:lnTo>
                          <a:pt x="156" y="3087"/>
                        </a:lnTo>
                        <a:lnTo>
                          <a:pt x="155" y="3039"/>
                        </a:lnTo>
                        <a:lnTo>
                          <a:pt x="155" y="2988"/>
                        </a:lnTo>
                        <a:lnTo>
                          <a:pt x="155" y="2936"/>
                        </a:lnTo>
                        <a:lnTo>
                          <a:pt x="156" y="2885"/>
                        </a:lnTo>
                        <a:lnTo>
                          <a:pt x="158" y="2834"/>
                        </a:lnTo>
                        <a:lnTo>
                          <a:pt x="161" y="2784"/>
                        </a:lnTo>
                        <a:lnTo>
                          <a:pt x="164" y="2735"/>
                        </a:lnTo>
                        <a:lnTo>
                          <a:pt x="168" y="2686"/>
                        </a:lnTo>
                        <a:lnTo>
                          <a:pt x="172" y="2639"/>
                        </a:lnTo>
                        <a:lnTo>
                          <a:pt x="178" y="2592"/>
                        </a:lnTo>
                        <a:lnTo>
                          <a:pt x="184" y="2546"/>
                        </a:lnTo>
                        <a:lnTo>
                          <a:pt x="190" y="2501"/>
                        </a:lnTo>
                        <a:lnTo>
                          <a:pt x="198" y="2456"/>
                        </a:lnTo>
                        <a:lnTo>
                          <a:pt x="206" y="2412"/>
                        </a:lnTo>
                        <a:lnTo>
                          <a:pt x="215" y="2368"/>
                        </a:lnTo>
                        <a:lnTo>
                          <a:pt x="224" y="2326"/>
                        </a:lnTo>
                        <a:lnTo>
                          <a:pt x="234" y="2284"/>
                        </a:lnTo>
                        <a:lnTo>
                          <a:pt x="244" y="2243"/>
                        </a:lnTo>
                        <a:lnTo>
                          <a:pt x="256" y="2203"/>
                        </a:lnTo>
                        <a:lnTo>
                          <a:pt x="268" y="2164"/>
                        </a:lnTo>
                        <a:lnTo>
                          <a:pt x="280" y="2125"/>
                        </a:lnTo>
                        <a:lnTo>
                          <a:pt x="292" y="2087"/>
                        </a:lnTo>
                        <a:lnTo>
                          <a:pt x="307" y="2051"/>
                        </a:lnTo>
                        <a:lnTo>
                          <a:pt x="320" y="2014"/>
                        </a:lnTo>
                        <a:lnTo>
                          <a:pt x="335" y="1978"/>
                        </a:lnTo>
                        <a:lnTo>
                          <a:pt x="350" y="1944"/>
                        </a:lnTo>
                        <a:lnTo>
                          <a:pt x="366" y="1910"/>
                        </a:lnTo>
                        <a:lnTo>
                          <a:pt x="382" y="1876"/>
                        </a:lnTo>
                        <a:lnTo>
                          <a:pt x="398" y="1844"/>
                        </a:lnTo>
                        <a:lnTo>
                          <a:pt x="416" y="1812"/>
                        </a:lnTo>
                        <a:lnTo>
                          <a:pt x="434" y="1782"/>
                        </a:lnTo>
                        <a:lnTo>
                          <a:pt x="452" y="1752"/>
                        </a:lnTo>
                        <a:lnTo>
                          <a:pt x="471" y="1723"/>
                        </a:lnTo>
                        <a:lnTo>
                          <a:pt x="490" y="1694"/>
                        </a:lnTo>
                        <a:lnTo>
                          <a:pt x="509" y="1666"/>
                        </a:lnTo>
                        <a:lnTo>
                          <a:pt x="530" y="1640"/>
                        </a:lnTo>
                        <a:lnTo>
                          <a:pt x="550" y="1615"/>
                        </a:lnTo>
                        <a:lnTo>
                          <a:pt x="570" y="1589"/>
                        </a:lnTo>
                        <a:lnTo>
                          <a:pt x="592" y="1565"/>
                        </a:lnTo>
                        <a:lnTo>
                          <a:pt x="614" y="1541"/>
                        </a:lnTo>
                        <a:lnTo>
                          <a:pt x="637" y="1519"/>
                        </a:lnTo>
                        <a:lnTo>
                          <a:pt x="659" y="1497"/>
                        </a:lnTo>
                        <a:lnTo>
                          <a:pt x="681" y="1476"/>
                        </a:lnTo>
                        <a:lnTo>
                          <a:pt x="705" y="1457"/>
                        </a:lnTo>
                        <a:lnTo>
                          <a:pt x="729" y="1437"/>
                        </a:lnTo>
                        <a:lnTo>
                          <a:pt x="753" y="1419"/>
                        </a:lnTo>
                        <a:lnTo>
                          <a:pt x="778" y="1402"/>
                        </a:lnTo>
                        <a:lnTo>
                          <a:pt x="803" y="1385"/>
                        </a:lnTo>
                        <a:lnTo>
                          <a:pt x="828" y="1369"/>
                        </a:lnTo>
                        <a:lnTo>
                          <a:pt x="854" y="1355"/>
                        </a:lnTo>
                        <a:lnTo>
                          <a:pt x="879" y="1341"/>
                        </a:lnTo>
                        <a:lnTo>
                          <a:pt x="906" y="1327"/>
                        </a:lnTo>
                        <a:lnTo>
                          <a:pt x="932" y="1315"/>
                        </a:lnTo>
                        <a:lnTo>
                          <a:pt x="959" y="1304"/>
                        </a:lnTo>
                        <a:lnTo>
                          <a:pt x="985" y="1294"/>
                        </a:lnTo>
                        <a:lnTo>
                          <a:pt x="1013" y="1284"/>
                        </a:lnTo>
                        <a:lnTo>
                          <a:pt x="1040" y="1275"/>
                        </a:lnTo>
                        <a:lnTo>
                          <a:pt x="1068" y="1267"/>
                        </a:lnTo>
                        <a:lnTo>
                          <a:pt x="1096" y="1261"/>
                        </a:lnTo>
                        <a:lnTo>
                          <a:pt x="1125" y="1255"/>
                        </a:lnTo>
                        <a:lnTo>
                          <a:pt x="1153" y="1250"/>
                        </a:lnTo>
                        <a:lnTo>
                          <a:pt x="1182" y="1246"/>
                        </a:lnTo>
                        <a:lnTo>
                          <a:pt x="1210" y="1243"/>
                        </a:lnTo>
                        <a:lnTo>
                          <a:pt x="1240" y="1240"/>
                        </a:lnTo>
                        <a:lnTo>
                          <a:pt x="1269" y="1239"/>
                        </a:lnTo>
                        <a:lnTo>
                          <a:pt x="1299" y="1238"/>
                        </a:lnTo>
                        <a:lnTo>
                          <a:pt x="1328" y="1239"/>
                        </a:lnTo>
                        <a:lnTo>
                          <a:pt x="1358" y="1240"/>
                        </a:lnTo>
                        <a:lnTo>
                          <a:pt x="1386" y="1243"/>
                        </a:lnTo>
                        <a:lnTo>
                          <a:pt x="1416" y="1246"/>
                        </a:lnTo>
                        <a:lnTo>
                          <a:pt x="1444" y="1250"/>
                        </a:lnTo>
                        <a:lnTo>
                          <a:pt x="1473" y="1255"/>
                        </a:lnTo>
                        <a:lnTo>
                          <a:pt x="1500" y="1261"/>
                        </a:lnTo>
                        <a:lnTo>
                          <a:pt x="1529" y="1267"/>
                        </a:lnTo>
                        <a:lnTo>
                          <a:pt x="1557" y="1275"/>
                        </a:lnTo>
                        <a:lnTo>
                          <a:pt x="1584" y="1284"/>
                        </a:lnTo>
                        <a:lnTo>
                          <a:pt x="1612" y="1294"/>
                        </a:lnTo>
                        <a:lnTo>
                          <a:pt x="1639" y="1304"/>
                        </a:lnTo>
                        <a:lnTo>
                          <a:pt x="1666" y="1315"/>
                        </a:lnTo>
                        <a:lnTo>
                          <a:pt x="1692" y="1327"/>
                        </a:lnTo>
                        <a:lnTo>
                          <a:pt x="1717" y="1341"/>
                        </a:lnTo>
                        <a:lnTo>
                          <a:pt x="1744" y="1355"/>
                        </a:lnTo>
                        <a:lnTo>
                          <a:pt x="1769" y="1369"/>
                        </a:lnTo>
                        <a:lnTo>
                          <a:pt x="1795" y="1385"/>
                        </a:lnTo>
                        <a:lnTo>
                          <a:pt x="1819" y="1402"/>
                        </a:lnTo>
                        <a:lnTo>
                          <a:pt x="1844" y="1419"/>
                        </a:lnTo>
                        <a:lnTo>
                          <a:pt x="1868" y="1437"/>
                        </a:lnTo>
                        <a:lnTo>
                          <a:pt x="1892" y="1457"/>
                        </a:lnTo>
                        <a:lnTo>
                          <a:pt x="1915" y="1476"/>
                        </a:lnTo>
                        <a:lnTo>
                          <a:pt x="1939" y="1497"/>
                        </a:lnTo>
                        <a:lnTo>
                          <a:pt x="1961" y="1519"/>
                        </a:lnTo>
                        <a:lnTo>
                          <a:pt x="1983" y="1541"/>
                        </a:lnTo>
                        <a:lnTo>
                          <a:pt x="2005" y="1565"/>
                        </a:lnTo>
                        <a:lnTo>
                          <a:pt x="2026" y="1589"/>
                        </a:lnTo>
                        <a:lnTo>
                          <a:pt x="2048" y="1615"/>
                        </a:lnTo>
                        <a:lnTo>
                          <a:pt x="2068" y="1640"/>
                        </a:lnTo>
                        <a:lnTo>
                          <a:pt x="2087" y="1666"/>
                        </a:lnTo>
                        <a:lnTo>
                          <a:pt x="2108" y="1694"/>
                        </a:lnTo>
                        <a:lnTo>
                          <a:pt x="2127" y="1723"/>
                        </a:lnTo>
                        <a:lnTo>
                          <a:pt x="2145" y="1752"/>
                        </a:lnTo>
                        <a:lnTo>
                          <a:pt x="2164" y="1782"/>
                        </a:lnTo>
                        <a:lnTo>
                          <a:pt x="2181" y="1812"/>
                        </a:lnTo>
                        <a:lnTo>
                          <a:pt x="2198" y="1844"/>
                        </a:lnTo>
                        <a:lnTo>
                          <a:pt x="2216" y="1876"/>
                        </a:lnTo>
                        <a:lnTo>
                          <a:pt x="2232" y="1910"/>
                        </a:lnTo>
                        <a:lnTo>
                          <a:pt x="2247" y="1944"/>
                        </a:lnTo>
                        <a:lnTo>
                          <a:pt x="2262" y="1978"/>
                        </a:lnTo>
                        <a:lnTo>
                          <a:pt x="2277" y="2014"/>
                        </a:lnTo>
                        <a:lnTo>
                          <a:pt x="2291" y="2051"/>
                        </a:lnTo>
                        <a:lnTo>
                          <a:pt x="2304" y="2087"/>
                        </a:lnTo>
                        <a:lnTo>
                          <a:pt x="2317" y="2125"/>
                        </a:lnTo>
                        <a:lnTo>
                          <a:pt x="2330" y="2164"/>
                        </a:lnTo>
                        <a:lnTo>
                          <a:pt x="2341" y="2203"/>
                        </a:lnTo>
                        <a:lnTo>
                          <a:pt x="2352" y="2243"/>
                        </a:lnTo>
                        <a:lnTo>
                          <a:pt x="2363" y="2284"/>
                        </a:lnTo>
                        <a:lnTo>
                          <a:pt x="2374" y="2326"/>
                        </a:lnTo>
                        <a:lnTo>
                          <a:pt x="2383" y="2368"/>
                        </a:lnTo>
                        <a:lnTo>
                          <a:pt x="2391" y="2412"/>
                        </a:lnTo>
                        <a:lnTo>
                          <a:pt x="2399" y="2456"/>
                        </a:lnTo>
                        <a:lnTo>
                          <a:pt x="2406" y="2501"/>
                        </a:lnTo>
                        <a:lnTo>
                          <a:pt x="2413" y="2546"/>
                        </a:lnTo>
                        <a:lnTo>
                          <a:pt x="2419" y="2592"/>
                        </a:lnTo>
                        <a:lnTo>
                          <a:pt x="2424" y="2639"/>
                        </a:lnTo>
                        <a:lnTo>
                          <a:pt x="2430" y="2686"/>
                        </a:lnTo>
                        <a:lnTo>
                          <a:pt x="2434" y="2735"/>
                        </a:lnTo>
                        <a:lnTo>
                          <a:pt x="2437" y="2784"/>
                        </a:lnTo>
                        <a:lnTo>
                          <a:pt x="2439" y="2834"/>
                        </a:lnTo>
                        <a:lnTo>
                          <a:pt x="2441" y="2885"/>
                        </a:lnTo>
                        <a:lnTo>
                          <a:pt x="2442" y="2936"/>
                        </a:lnTo>
                        <a:lnTo>
                          <a:pt x="2443" y="2988"/>
                        </a:lnTo>
                        <a:close/>
                      </a:path>
                    </a:pathLst>
                  </a:custGeom>
                  <a:solidFill>
                    <a:schemeClr val="accent5"/>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4" name="KSO_Shape"/>
                  <p:cNvSpPr/>
                  <p:nvPr/>
                </p:nvSpPr>
                <p:spPr bwMode="auto">
                  <a:xfrm>
                    <a:off x="8155057" y="2563004"/>
                    <a:ext cx="534892" cy="439503"/>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chemeClr val="accent3"/>
                  </a:solidFill>
                  <a:ln>
                    <a:noFill/>
                  </a:ln>
                </p:spPr>
                <p:txBody>
                  <a:bodyPr anchor="ctr">
                    <a:scene3d>
                      <a:camera prst="orthographicFront"/>
                      <a:lightRig rig="threePt" dir="t"/>
                    </a:scene3d>
                    <a:sp3d>
                      <a:contourClr>
                        <a:srgbClr val="FFFFFF"/>
                      </a:contourClr>
                    </a:sp3d>
                  </a:bodyPr>
                  <a:lstStyle/>
                  <a:p>
                    <a:pPr algn="ctr" eaLnBrk="0" fontAlgn="base" hangingPunct="0">
                      <a:spcBef>
                        <a:spcPct val="0"/>
                      </a:spcBef>
                      <a:spcAft>
                        <a:spcPct val="0"/>
                      </a:spcAft>
                    </a:pPr>
                    <a:endParaRPr lang="zh-CN" altLang="en-US">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5" name="KSO_Shape"/>
                  <p:cNvSpPr>
                    <a:spLocks noChangeArrowheads="1"/>
                  </p:cNvSpPr>
                  <p:nvPr/>
                </p:nvSpPr>
                <p:spPr bwMode="auto">
                  <a:xfrm>
                    <a:off x="8194634" y="4411786"/>
                    <a:ext cx="457317" cy="451219"/>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chemeClr val="accent4"/>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27" name="矩形 26"/>
                <p:cNvSpPr/>
                <p:nvPr/>
              </p:nvSpPr>
              <p:spPr>
                <a:xfrm>
                  <a:off x="9183966" y="2182590"/>
                  <a:ext cx="2530462" cy="886683"/>
                </a:xfrm>
                <a:prstGeom prst="rect">
                  <a:avLst/>
                </a:prstGeom>
              </p:spPr>
              <p:txBody>
                <a:bodyPr wrap="square">
                  <a:spAutoFit/>
                </a:bodyPr>
                <a:lstStyle/>
                <a:p>
                  <a:pPr>
                    <a:lnSpc>
                      <a:spcPct val="15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8" name="矩形 27"/>
                <p:cNvSpPr/>
                <p:nvPr/>
              </p:nvSpPr>
              <p:spPr>
                <a:xfrm>
                  <a:off x="9183966" y="4030202"/>
                  <a:ext cx="2530462" cy="886683"/>
                </a:xfrm>
                <a:prstGeom prst="rect">
                  <a:avLst/>
                </a:prstGeom>
              </p:spPr>
              <p:txBody>
                <a:bodyPr wrap="square">
                  <a:spAutoFit/>
                </a:bodyPr>
                <a:lstStyle/>
                <a:p>
                  <a:pPr>
                    <a:lnSpc>
                      <a:spcPct val="15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9" name="矩形 28"/>
                <p:cNvSpPr/>
                <p:nvPr/>
              </p:nvSpPr>
              <p:spPr>
                <a:xfrm>
                  <a:off x="515810" y="2182590"/>
                  <a:ext cx="2530462" cy="886683"/>
                </a:xfrm>
                <a:prstGeom prst="rect">
                  <a:avLst/>
                </a:prstGeom>
              </p:spPr>
              <p:txBody>
                <a:bodyPr wrap="square">
                  <a:spAutoFit/>
                </a:bodyPr>
                <a:lstStyle/>
                <a:p>
                  <a:pPr algn="r">
                    <a:lnSpc>
                      <a:spcPct val="15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0" name="矩形 29"/>
                <p:cNvSpPr/>
                <p:nvPr/>
              </p:nvSpPr>
              <p:spPr>
                <a:xfrm>
                  <a:off x="515810" y="4030201"/>
                  <a:ext cx="2530462" cy="886683"/>
                </a:xfrm>
                <a:prstGeom prst="rect">
                  <a:avLst/>
                </a:prstGeom>
              </p:spPr>
              <p:txBody>
                <a:bodyPr wrap="square">
                  <a:spAutoFit/>
                </a:bodyPr>
                <a:lstStyle/>
                <a:p>
                  <a:pPr algn="r">
                    <a:lnSpc>
                      <a:spcPct val="15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25" name="MH_Other_10"/>
              <p:cNvSpPr>
                <a:spLocks noEditPoints="1"/>
              </p:cNvSpPr>
              <p:nvPr>
                <p:custDataLst>
                  <p:tags r:id="rId12"/>
                </p:custDataLst>
              </p:nvPr>
            </p:nvSpPr>
            <p:spPr bwMode="auto">
              <a:xfrm>
                <a:off x="5468921" y="3304658"/>
                <a:ext cx="1220147" cy="768917"/>
              </a:xfrm>
              <a:custGeom>
                <a:avLst/>
                <a:gdLst>
                  <a:gd name="T0" fmla="*/ 2147483646 w 3545"/>
                  <a:gd name="T1" fmla="*/ 2147483646 h 2230"/>
                  <a:gd name="T2" fmla="*/ 2147483646 w 3545"/>
                  <a:gd name="T3" fmla="*/ 2147483646 h 2230"/>
                  <a:gd name="T4" fmla="*/ 2147483646 w 3545"/>
                  <a:gd name="T5" fmla="*/ 2147483646 h 2230"/>
                  <a:gd name="T6" fmla="*/ 2147483646 w 3545"/>
                  <a:gd name="T7" fmla="*/ 2147483646 h 2230"/>
                  <a:gd name="T8" fmla="*/ 2147483646 w 3545"/>
                  <a:gd name="T9" fmla="*/ 2147483646 h 2230"/>
                  <a:gd name="T10" fmla="*/ 2147483646 w 3545"/>
                  <a:gd name="T11" fmla="*/ 2147483646 h 2230"/>
                  <a:gd name="T12" fmla="*/ 2147483646 w 3545"/>
                  <a:gd name="T13" fmla="*/ 2147483646 h 2230"/>
                  <a:gd name="T14" fmla="*/ 2147483646 w 3545"/>
                  <a:gd name="T15" fmla="*/ 2147483646 h 2230"/>
                  <a:gd name="T16" fmla="*/ 2147483646 w 3545"/>
                  <a:gd name="T17" fmla="*/ 2147483646 h 2230"/>
                  <a:gd name="T18" fmla="*/ 2147483646 w 3545"/>
                  <a:gd name="T19" fmla="*/ 2147483646 h 2230"/>
                  <a:gd name="T20" fmla="*/ 2147483646 w 3545"/>
                  <a:gd name="T21" fmla="*/ 2147483646 h 2230"/>
                  <a:gd name="T22" fmla="*/ 2147483646 w 3545"/>
                  <a:gd name="T23" fmla="*/ 2147483646 h 2230"/>
                  <a:gd name="T24" fmla="*/ 2147483646 w 3545"/>
                  <a:gd name="T25" fmla="*/ 2147483646 h 2230"/>
                  <a:gd name="T26" fmla="*/ 2147483646 w 3545"/>
                  <a:gd name="T27" fmla="*/ 2147483646 h 2230"/>
                  <a:gd name="T28" fmla="*/ 2147483646 w 3545"/>
                  <a:gd name="T29" fmla="*/ 2147483646 h 2230"/>
                  <a:gd name="T30" fmla="*/ 2147483646 w 3545"/>
                  <a:gd name="T31" fmla="*/ 2147483646 h 2230"/>
                  <a:gd name="T32" fmla="*/ 2147483646 w 3545"/>
                  <a:gd name="T33" fmla="*/ 2147483646 h 2230"/>
                  <a:gd name="T34" fmla="*/ 2147483646 w 3545"/>
                  <a:gd name="T35" fmla="*/ 2147483646 h 2230"/>
                  <a:gd name="T36" fmla="*/ 2147483646 w 3545"/>
                  <a:gd name="T37" fmla="*/ 2147483646 h 2230"/>
                  <a:gd name="T38" fmla="*/ 2147483646 w 3545"/>
                  <a:gd name="T39" fmla="*/ 2147483646 h 2230"/>
                  <a:gd name="T40" fmla="*/ 2147483646 w 3545"/>
                  <a:gd name="T41" fmla="*/ 2147483646 h 2230"/>
                  <a:gd name="T42" fmla="*/ 2147483646 w 3545"/>
                  <a:gd name="T43" fmla="*/ 2147483646 h 2230"/>
                  <a:gd name="T44" fmla="*/ 2147483646 w 3545"/>
                  <a:gd name="T45" fmla="*/ 2147483646 h 2230"/>
                  <a:gd name="T46" fmla="*/ 2147483646 w 3545"/>
                  <a:gd name="T47" fmla="*/ 2147483646 h 2230"/>
                  <a:gd name="T48" fmla="*/ 2147483646 w 3545"/>
                  <a:gd name="T49" fmla="*/ 2147483646 h 2230"/>
                  <a:gd name="T50" fmla="*/ 2147483646 w 3545"/>
                  <a:gd name="T51" fmla="*/ 2147483646 h 2230"/>
                  <a:gd name="T52" fmla="*/ 2147483646 w 3545"/>
                  <a:gd name="T53" fmla="*/ 2147483646 h 2230"/>
                  <a:gd name="T54" fmla="*/ 2147483646 w 3545"/>
                  <a:gd name="T55" fmla="*/ 2147483646 h 2230"/>
                  <a:gd name="T56" fmla="*/ 2147483646 w 3545"/>
                  <a:gd name="T57" fmla="*/ 2147483646 h 2230"/>
                  <a:gd name="T58" fmla="*/ 2147483646 w 3545"/>
                  <a:gd name="T59" fmla="*/ 2147483646 h 2230"/>
                  <a:gd name="T60" fmla="*/ 2147483646 w 3545"/>
                  <a:gd name="T61" fmla="*/ 2147483646 h 2230"/>
                  <a:gd name="T62" fmla="*/ 2147483646 w 3545"/>
                  <a:gd name="T63" fmla="*/ 2147483646 h 2230"/>
                  <a:gd name="T64" fmla="*/ 2147483646 w 3545"/>
                  <a:gd name="T65" fmla="*/ 2147483646 h 2230"/>
                  <a:gd name="T66" fmla="*/ 2147483646 w 3545"/>
                  <a:gd name="T67" fmla="*/ 2147483646 h 2230"/>
                  <a:gd name="T68" fmla="*/ 2147483646 w 3545"/>
                  <a:gd name="T69" fmla="*/ 2147483646 h 2230"/>
                  <a:gd name="T70" fmla="*/ 2147483646 w 3545"/>
                  <a:gd name="T71" fmla="*/ 2147483646 h 2230"/>
                  <a:gd name="T72" fmla="*/ 2147483646 w 3545"/>
                  <a:gd name="T73" fmla="*/ 2147483646 h 2230"/>
                  <a:gd name="T74" fmla="*/ 2147483646 w 3545"/>
                  <a:gd name="T75" fmla="*/ 2147483646 h 2230"/>
                  <a:gd name="T76" fmla="*/ 2147483646 w 3545"/>
                  <a:gd name="T77" fmla="*/ 2147483646 h 2230"/>
                  <a:gd name="T78" fmla="*/ 2147483646 w 3545"/>
                  <a:gd name="T79" fmla="*/ 2147483646 h 2230"/>
                  <a:gd name="T80" fmla="*/ 2147483646 w 3545"/>
                  <a:gd name="T81" fmla="*/ 2147483646 h 2230"/>
                  <a:gd name="T82" fmla="*/ 2147483646 w 3545"/>
                  <a:gd name="T83" fmla="*/ 2147483646 h 2230"/>
                  <a:gd name="T84" fmla="*/ 2147483646 w 3545"/>
                  <a:gd name="T85" fmla="*/ 2147483646 h 2230"/>
                  <a:gd name="T86" fmla="*/ 2147483646 w 3545"/>
                  <a:gd name="T87" fmla="*/ 2147483646 h 2230"/>
                  <a:gd name="T88" fmla="*/ 2147483646 w 3545"/>
                  <a:gd name="T89" fmla="*/ 2147483646 h 2230"/>
                  <a:gd name="T90" fmla="*/ 2147483646 w 3545"/>
                  <a:gd name="T91" fmla="*/ 2147483646 h 2230"/>
                  <a:gd name="T92" fmla="*/ 2147483646 w 3545"/>
                  <a:gd name="T93" fmla="*/ 2147483646 h 2230"/>
                  <a:gd name="T94" fmla="*/ 2147483646 w 3545"/>
                  <a:gd name="T95" fmla="*/ 2147483646 h 2230"/>
                  <a:gd name="T96" fmla="*/ 2147483646 w 3545"/>
                  <a:gd name="T97" fmla="*/ 2147483646 h 2230"/>
                  <a:gd name="T98" fmla="*/ 2147483646 w 3545"/>
                  <a:gd name="T99" fmla="*/ 2147483646 h 2230"/>
                  <a:gd name="T100" fmla="*/ 2147483646 w 3545"/>
                  <a:gd name="T101" fmla="*/ 2147483646 h 2230"/>
                  <a:gd name="T102" fmla="*/ 2147483646 w 3545"/>
                  <a:gd name="T103" fmla="*/ 2147483646 h 2230"/>
                  <a:gd name="T104" fmla="*/ 2147483646 w 3545"/>
                  <a:gd name="T105" fmla="*/ 2147483646 h 2230"/>
                  <a:gd name="T106" fmla="*/ 2147483646 w 3545"/>
                  <a:gd name="T107" fmla="*/ 2147483646 h 2230"/>
                  <a:gd name="T108" fmla="*/ 2147483646 w 3545"/>
                  <a:gd name="T109" fmla="*/ 2147483646 h 2230"/>
                  <a:gd name="T110" fmla="*/ 2147483646 w 3545"/>
                  <a:gd name="T111" fmla="*/ 2147483646 h 2230"/>
                  <a:gd name="T112" fmla="*/ 2147483646 w 3545"/>
                  <a:gd name="T113" fmla="*/ 2147483646 h 22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545" h="2230">
                    <a:moveTo>
                      <a:pt x="2903" y="1449"/>
                    </a:moveTo>
                    <a:lnTo>
                      <a:pt x="2964" y="1453"/>
                    </a:lnTo>
                    <a:lnTo>
                      <a:pt x="3023" y="1459"/>
                    </a:lnTo>
                    <a:lnTo>
                      <a:pt x="3079" y="1470"/>
                    </a:lnTo>
                    <a:lnTo>
                      <a:pt x="3132" y="1485"/>
                    </a:lnTo>
                    <a:lnTo>
                      <a:pt x="3183" y="1505"/>
                    </a:lnTo>
                    <a:lnTo>
                      <a:pt x="3230" y="1528"/>
                    </a:lnTo>
                    <a:lnTo>
                      <a:pt x="3274" y="1557"/>
                    </a:lnTo>
                    <a:lnTo>
                      <a:pt x="3317" y="1589"/>
                    </a:lnTo>
                    <a:lnTo>
                      <a:pt x="3354" y="1626"/>
                    </a:lnTo>
                    <a:lnTo>
                      <a:pt x="3389" y="1667"/>
                    </a:lnTo>
                    <a:lnTo>
                      <a:pt x="3421" y="1713"/>
                    </a:lnTo>
                    <a:lnTo>
                      <a:pt x="3449" y="1762"/>
                    </a:lnTo>
                    <a:lnTo>
                      <a:pt x="3474" y="1816"/>
                    </a:lnTo>
                    <a:lnTo>
                      <a:pt x="3495" y="1875"/>
                    </a:lnTo>
                    <a:lnTo>
                      <a:pt x="3513" y="1938"/>
                    </a:lnTo>
                    <a:lnTo>
                      <a:pt x="3526" y="2004"/>
                    </a:lnTo>
                    <a:lnTo>
                      <a:pt x="3536" y="2075"/>
                    </a:lnTo>
                    <a:lnTo>
                      <a:pt x="3542" y="2151"/>
                    </a:lnTo>
                    <a:lnTo>
                      <a:pt x="3545" y="2230"/>
                    </a:lnTo>
                    <a:lnTo>
                      <a:pt x="2261" y="2230"/>
                    </a:lnTo>
                    <a:lnTo>
                      <a:pt x="2262" y="2151"/>
                    </a:lnTo>
                    <a:lnTo>
                      <a:pt x="2269" y="2075"/>
                    </a:lnTo>
                    <a:lnTo>
                      <a:pt x="2278" y="2004"/>
                    </a:lnTo>
                    <a:lnTo>
                      <a:pt x="2292" y="1938"/>
                    </a:lnTo>
                    <a:lnTo>
                      <a:pt x="2310" y="1875"/>
                    </a:lnTo>
                    <a:lnTo>
                      <a:pt x="2331" y="1816"/>
                    </a:lnTo>
                    <a:lnTo>
                      <a:pt x="2355" y="1762"/>
                    </a:lnTo>
                    <a:lnTo>
                      <a:pt x="2383" y="1713"/>
                    </a:lnTo>
                    <a:lnTo>
                      <a:pt x="2416" y="1667"/>
                    </a:lnTo>
                    <a:lnTo>
                      <a:pt x="2450" y="1626"/>
                    </a:lnTo>
                    <a:lnTo>
                      <a:pt x="2489" y="1589"/>
                    </a:lnTo>
                    <a:lnTo>
                      <a:pt x="2530" y="1557"/>
                    </a:lnTo>
                    <a:lnTo>
                      <a:pt x="2574" y="1528"/>
                    </a:lnTo>
                    <a:lnTo>
                      <a:pt x="2622" y="1505"/>
                    </a:lnTo>
                    <a:lnTo>
                      <a:pt x="2673" y="1485"/>
                    </a:lnTo>
                    <a:lnTo>
                      <a:pt x="2726" y="1470"/>
                    </a:lnTo>
                    <a:lnTo>
                      <a:pt x="2782" y="1459"/>
                    </a:lnTo>
                    <a:lnTo>
                      <a:pt x="2841" y="1453"/>
                    </a:lnTo>
                    <a:lnTo>
                      <a:pt x="2903" y="1449"/>
                    </a:lnTo>
                    <a:close/>
                    <a:moveTo>
                      <a:pt x="642" y="1449"/>
                    </a:moveTo>
                    <a:lnTo>
                      <a:pt x="703" y="1453"/>
                    </a:lnTo>
                    <a:lnTo>
                      <a:pt x="763" y="1459"/>
                    </a:lnTo>
                    <a:lnTo>
                      <a:pt x="819" y="1470"/>
                    </a:lnTo>
                    <a:lnTo>
                      <a:pt x="872" y="1485"/>
                    </a:lnTo>
                    <a:lnTo>
                      <a:pt x="923" y="1505"/>
                    </a:lnTo>
                    <a:lnTo>
                      <a:pt x="970" y="1528"/>
                    </a:lnTo>
                    <a:lnTo>
                      <a:pt x="1014" y="1557"/>
                    </a:lnTo>
                    <a:lnTo>
                      <a:pt x="1055" y="1589"/>
                    </a:lnTo>
                    <a:lnTo>
                      <a:pt x="1094" y="1626"/>
                    </a:lnTo>
                    <a:lnTo>
                      <a:pt x="1129" y="1667"/>
                    </a:lnTo>
                    <a:lnTo>
                      <a:pt x="1161" y="1713"/>
                    </a:lnTo>
                    <a:lnTo>
                      <a:pt x="1189" y="1762"/>
                    </a:lnTo>
                    <a:lnTo>
                      <a:pt x="1214" y="1816"/>
                    </a:lnTo>
                    <a:lnTo>
                      <a:pt x="1235" y="1875"/>
                    </a:lnTo>
                    <a:lnTo>
                      <a:pt x="1252" y="1938"/>
                    </a:lnTo>
                    <a:lnTo>
                      <a:pt x="1266" y="2004"/>
                    </a:lnTo>
                    <a:lnTo>
                      <a:pt x="1276" y="2075"/>
                    </a:lnTo>
                    <a:lnTo>
                      <a:pt x="1282" y="2151"/>
                    </a:lnTo>
                    <a:lnTo>
                      <a:pt x="1285" y="2230"/>
                    </a:lnTo>
                    <a:lnTo>
                      <a:pt x="0" y="2230"/>
                    </a:lnTo>
                    <a:lnTo>
                      <a:pt x="2" y="2151"/>
                    </a:lnTo>
                    <a:lnTo>
                      <a:pt x="8" y="2075"/>
                    </a:lnTo>
                    <a:lnTo>
                      <a:pt x="18" y="2004"/>
                    </a:lnTo>
                    <a:lnTo>
                      <a:pt x="31" y="1938"/>
                    </a:lnTo>
                    <a:lnTo>
                      <a:pt x="49" y="1875"/>
                    </a:lnTo>
                    <a:lnTo>
                      <a:pt x="70" y="1816"/>
                    </a:lnTo>
                    <a:lnTo>
                      <a:pt x="95" y="1762"/>
                    </a:lnTo>
                    <a:lnTo>
                      <a:pt x="123" y="1713"/>
                    </a:lnTo>
                    <a:lnTo>
                      <a:pt x="154" y="1667"/>
                    </a:lnTo>
                    <a:lnTo>
                      <a:pt x="190" y="1626"/>
                    </a:lnTo>
                    <a:lnTo>
                      <a:pt x="228" y="1589"/>
                    </a:lnTo>
                    <a:lnTo>
                      <a:pt x="270" y="1557"/>
                    </a:lnTo>
                    <a:lnTo>
                      <a:pt x="314" y="1528"/>
                    </a:lnTo>
                    <a:lnTo>
                      <a:pt x="362" y="1505"/>
                    </a:lnTo>
                    <a:lnTo>
                      <a:pt x="413" y="1485"/>
                    </a:lnTo>
                    <a:lnTo>
                      <a:pt x="466" y="1470"/>
                    </a:lnTo>
                    <a:lnTo>
                      <a:pt x="522" y="1459"/>
                    </a:lnTo>
                    <a:lnTo>
                      <a:pt x="580" y="1453"/>
                    </a:lnTo>
                    <a:lnTo>
                      <a:pt x="642" y="1449"/>
                    </a:lnTo>
                    <a:close/>
                    <a:moveTo>
                      <a:pt x="1778" y="1072"/>
                    </a:moveTo>
                    <a:lnTo>
                      <a:pt x="1829" y="1073"/>
                    </a:lnTo>
                    <a:lnTo>
                      <a:pt x="1882" y="1077"/>
                    </a:lnTo>
                    <a:lnTo>
                      <a:pt x="1937" y="1084"/>
                    </a:lnTo>
                    <a:lnTo>
                      <a:pt x="1995" y="1092"/>
                    </a:lnTo>
                    <a:lnTo>
                      <a:pt x="2054" y="1104"/>
                    </a:lnTo>
                    <a:lnTo>
                      <a:pt x="2113" y="1118"/>
                    </a:lnTo>
                    <a:lnTo>
                      <a:pt x="2174" y="1136"/>
                    </a:lnTo>
                    <a:lnTo>
                      <a:pt x="2232" y="1155"/>
                    </a:lnTo>
                    <a:lnTo>
                      <a:pt x="2289" y="1177"/>
                    </a:lnTo>
                    <a:lnTo>
                      <a:pt x="2345" y="1200"/>
                    </a:lnTo>
                    <a:lnTo>
                      <a:pt x="2398" y="1226"/>
                    </a:lnTo>
                    <a:lnTo>
                      <a:pt x="2448" y="1256"/>
                    </a:lnTo>
                    <a:lnTo>
                      <a:pt x="2493" y="1287"/>
                    </a:lnTo>
                    <a:lnTo>
                      <a:pt x="2534" y="1320"/>
                    </a:lnTo>
                    <a:lnTo>
                      <a:pt x="2569" y="1355"/>
                    </a:lnTo>
                    <a:lnTo>
                      <a:pt x="2512" y="1383"/>
                    </a:lnTo>
                    <a:lnTo>
                      <a:pt x="2458" y="1415"/>
                    </a:lnTo>
                    <a:lnTo>
                      <a:pt x="2407" y="1452"/>
                    </a:lnTo>
                    <a:lnTo>
                      <a:pt x="2361" y="1494"/>
                    </a:lnTo>
                    <a:lnTo>
                      <a:pt x="2316" y="1539"/>
                    </a:lnTo>
                    <a:lnTo>
                      <a:pt x="2277" y="1590"/>
                    </a:lnTo>
                    <a:lnTo>
                      <a:pt x="2242" y="1645"/>
                    </a:lnTo>
                    <a:lnTo>
                      <a:pt x="2209" y="1704"/>
                    </a:lnTo>
                    <a:lnTo>
                      <a:pt x="2182" y="1768"/>
                    </a:lnTo>
                    <a:lnTo>
                      <a:pt x="2158" y="1835"/>
                    </a:lnTo>
                    <a:lnTo>
                      <a:pt x="2139" y="1906"/>
                    </a:lnTo>
                    <a:lnTo>
                      <a:pt x="2123" y="1981"/>
                    </a:lnTo>
                    <a:lnTo>
                      <a:pt x="2112" y="2060"/>
                    </a:lnTo>
                    <a:lnTo>
                      <a:pt x="2106" y="2143"/>
                    </a:lnTo>
                    <a:lnTo>
                      <a:pt x="2103" y="2230"/>
                    </a:lnTo>
                    <a:lnTo>
                      <a:pt x="1453" y="2230"/>
                    </a:lnTo>
                    <a:lnTo>
                      <a:pt x="1451" y="2143"/>
                    </a:lnTo>
                    <a:lnTo>
                      <a:pt x="1443" y="2060"/>
                    </a:lnTo>
                    <a:lnTo>
                      <a:pt x="1433" y="1981"/>
                    </a:lnTo>
                    <a:lnTo>
                      <a:pt x="1417" y="1906"/>
                    </a:lnTo>
                    <a:lnTo>
                      <a:pt x="1398" y="1835"/>
                    </a:lnTo>
                    <a:lnTo>
                      <a:pt x="1374" y="1768"/>
                    </a:lnTo>
                    <a:lnTo>
                      <a:pt x="1346" y="1704"/>
                    </a:lnTo>
                    <a:lnTo>
                      <a:pt x="1315" y="1645"/>
                    </a:lnTo>
                    <a:lnTo>
                      <a:pt x="1279" y="1590"/>
                    </a:lnTo>
                    <a:lnTo>
                      <a:pt x="1239" y="1539"/>
                    </a:lnTo>
                    <a:lnTo>
                      <a:pt x="1196" y="1494"/>
                    </a:lnTo>
                    <a:lnTo>
                      <a:pt x="1149" y="1452"/>
                    </a:lnTo>
                    <a:lnTo>
                      <a:pt x="1099" y="1415"/>
                    </a:lnTo>
                    <a:lnTo>
                      <a:pt x="1045" y="1383"/>
                    </a:lnTo>
                    <a:lnTo>
                      <a:pt x="986" y="1355"/>
                    </a:lnTo>
                    <a:lnTo>
                      <a:pt x="1022" y="1320"/>
                    </a:lnTo>
                    <a:lnTo>
                      <a:pt x="1062" y="1287"/>
                    </a:lnTo>
                    <a:lnTo>
                      <a:pt x="1107" y="1256"/>
                    </a:lnTo>
                    <a:lnTo>
                      <a:pt x="1155" y="1226"/>
                    </a:lnTo>
                    <a:lnTo>
                      <a:pt x="1207" y="1200"/>
                    </a:lnTo>
                    <a:lnTo>
                      <a:pt x="1262" y="1177"/>
                    </a:lnTo>
                    <a:lnTo>
                      <a:pt x="1318" y="1155"/>
                    </a:lnTo>
                    <a:lnTo>
                      <a:pt x="1376" y="1136"/>
                    </a:lnTo>
                    <a:lnTo>
                      <a:pt x="1436" y="1118"/>
                    </a:lnTo>
                    <a:lnTo>
                      <a:pt x="1495" y="1104"/>
                    </a:lnTo>
                    <a:lnTo>
                      <a:pt x="1555" y="1092"/>
                    </a:lnTo>
                    <a:lnTo>
                      <a:pt x="1613" y="1084"/>
                    </a:lnTo>
                    <a:lnTo>
                      <a:pt x="1670" y="1077"/>
                    </a:lnTo>
                    <a:lnTo>
                      <a:pt x="1725" y="1073"/>
                    </a:lnTo>
                    <a:lnTo>
                      <a:pt x="1778" y="1072"/>
                    </a:lnTo>
                    <a:close/>
                    <a:moveTo>
                      <a:pt x="2877" y="728"/>
                    </a:moveTo>
                    <a:lnTo>
                      <a:pt x="2922" y="732"/>
                    </a:lnTo>
                    <a:lnTo>
                      <a:pt x="2967" y="741"/>
                    </a:lnTo>
                    <a:lnTo>
                      <a:pt x="3008" y="758"/>
                    </a:lnTo>
                    <a:lnTo>
                      <a:pt x="3047" y="779"/>
                    </a:lnTo>
                    <a:lnTo>
                      <a:pt x="3081" y="805"/>
                    </a:lnTo>
                    <a:lnTo>
                      <a:pt x="3111" y="836"/>
                    </a:lnTo>
                    <a:lnTo>
                      <a:pt x="3137" y="870"/>
                    </a:lnTo>
                    <a:lnTo>
                      <a:pt x="3159" y="909"/>
                    </a:lnTo>
                    <a:lnTo>
                      <a:pt x="3175" y="950"/>
                    </a:lnTo>
                    <a:lnTo>
                      <a:pt x="3185" y="995"/>
                    </a:lnTo>
                    <a:lnTo>
                      <a:pt x="3188" y="1040"/>
                    </a:lnTo>
                    <a:lnTo>
                      <a:pt x="3185" y="1087"/>
                    </a:lnTo>
                    <a:lnTo>
                      <a:pt x="3175" y="1130"/>
                    </a:lnTo>
                    <a:lnTo>
                      <a:pt x="3159" y="1172"/>
                    </a:lnTo>
                    <a:lnTo>
                      <a:pt x="3137" y="1210"/>
                    </a:lnTo>
                    <a:lnTo>
                      <a:pt x="3111" y="1245"/>
                    </a:lnTo>
                    <a:lnTo>
                      <a:pt x="3081" y="1276"/>
                    </a:lnTo>
                    <a:lnTo>
                      <a:pt x="3047" y="1302"/>
                    </a:lnTo>
                    <a:lnTo>
                      <a:pt x="3008" y="1324"/>
                    </a:lnTo>
                    <a:lnTo>
                      <a:pt x="2967" y="1339"/>
                    </a:lnTo>
                    <a:lnTo>
                      <a:pt x="2922" y="1349"/>
                    </a:lnTo>
                    <a:lnTo>
                      <a:pt x="2877" y="1352"/>
                    </a:lnTo>
                    <a:lnTo>
                      <a:pt x="2830" y="1349"/>
                    </a:lnTo>
                    <a:lnTo>
                      <a:pt x="2786" y="1339"/>
                    </a:lnTo>
                    <a:lnTo>
                      <a:pt x="2745" y="1324"/>
                    </a:lnTo>
                    <a:lnTo>
                      <a:pt x="2707" y="1302"/>
                    </a:lnTo>
                    <a:lnTo>
                      <a:pt x="2673" y="1276"/>
                    </a:lnTo>
                    <a:lnTo>
                      <a:pt x="2641" y="1245"/>
                    </a:lnTo>
                    <a:lnTo>
                      <a:pt x="2615" y="1210"/>
                    </a:lnTo>
                    <a:lnTo>
                      <a:pt x="2594" y="1172"/>
                    </a:lnTo>
                    <a:lnTo>
                      <a:pt x="2579" y="1130"/>
                    </a:lnTo>
                    <a:lnTo>
                      <a:pt x="2569" y="1087"/>
                    </a:lnTo>
                    <a:lnTo>
                      <a:pt x="2566" y="1040"/>
                    </a:lnTo>
                    <a:lnTo>
                      <a:pt x="2569" y="995"/>
                    </a:lnTo>
                    <a:lnTo>
                      <a:pt x="2579" y="950"/>
                    </a:lnTo>
                    <a:lnTo>
                      <a:pt x="2594" y="909"/>
                    </a:lnTo>
                    <a:lnTo>
                      <a:pt x="2615" y="870"/>
                    </a:lnTo>
                    <a:lnTo>
                      <a:pt x="2641" y="836"/>
                    </a:lnTo>
                    <a:lnTo>
                      <a:pt x="2673" y="805"/>
                    </a:lnTo>
                    <a:lnTo>
                      <a:pt x="2707" y="779"/>
                    </a:lnTo>
                    <a:lnTo>
                      <a:pt x="2745" y="758"/>
                    </a:lnTo>
                    <a:lnTo>
                      <a:pt x="2786" y="741"/>
                    </a:lnTo>
                    <a:lnTo>
                      <a:pt x="2830" y="732"/>
                    </a:lnTo>
                    <a:lnTo>
                      <a:pt x="2877" y="728"/>
                    </a:lnTo>
                    <a:close/>
                    <a:moveTo>
                      <a:pt x="616" y="728"/>
                    </a:moveTo>
                    <a:lnTo>
                      <a:pt x="662" y="732"/>
                    </a:lnTo>
                    <a:lnTo>
                      <a:pt x="707" y="741"/>
                    </a:lnTo>
                    <a:lnTo>
                      <a:pt x="748" y="758"/>
                    </a:lnTo>
                    <a:lnTo>
                      <a:pt x="785" y="779"/>
                    </a:lnTo>
                    <a:lnTo>
                      <a:pt x="820" y="805"/>
                    </a:lnTo>
                    <a:lnTo>
                      <a:pt x="851" y="836"/>
                    </a:lnTo>
                    <a:lnTo>
                      <a:pt x="877" y="870"/>
                    </a:lnTo>
                    <a:lnTo>
                      <a:pt x="899" y="909"/>
                    </a:lnTo>
                    <a:lnTo>
                      <a:pt x="914" y="950"/>
                    </a:lnTo>
                    <a:lnTo>
                      <a:pt x="924" y="995"/>
                    </a:lnTo>
                    <a:lnTo>
                      <a:pt x="928" y="1040"/>
                    </a:lnTo>
                    <a:lnTo>
                      <a:pt x="924" y="1087"/>
                    </a:lnTo>
                    <a:lnTo>
                      <a:pt x="914" y="1130"/>
                    </a:lnTo>
                    <a:lnTo>
                      <a:pt x="899" y="1172"/>
                    </a:lnTo>
                    <a:lnTo>
                      <a:pt x="877" y="1210"/>
                    </a:lnTo>
                    <a:lnTo>
                      <a:pt x="851" y="1245"/>
                    </a:lnTo>
                    <a:lnTo>
                      <a:pt x="820" y="1276"/>
                    </a:lnTo>
                    <a:lnTo>
                      <a:pt x="785" y="1302"/>
                    </a:lnTo>
                    <a:lnTo>
                      <a:pt x="748" y="1324"/>
                    </a:lnTo>
                    <a:lnTo>
                      <a:pt x="707" y="1339"/>
                    </a:lnTo>
                    <a:lnTo>
                      <a:pt x="662" y="1349"/>
                    </a:lnTo>
                    <a:lnTo>
                      <a:pt x="616" y="1352"/>
                    </a:lnTo>
                    <a:lnTo>
                      <a:pt x="570" y="1349"/>
                    </a:lnTo>
                    <a:lnTo>
                      <a:pt x="526" y="1339"/>
                    </a:lnTo>
                    <a:lnTo>
                      <a:pt x="485" y="1324"/>
                    </a:lnTo>
                    <a:lnTo>
                      <a:pt x="447" y="1302"/>
                    </a:lnTo>
                    <a:lnTo>
                      <a:pt x="412" y="1276"/>
                    </a:lnTo>
                    <a:lnTo>
                      <a:pt x="381" y="1245"/>
                    </a:lnTo>
                    <a:lnTo>
                      <a:pt x="355" y="1210"/>
                    </a:lnTo>
                    <a:lnTo>
                      <a:pt x="334" y="1172"/>
                    </a:lnTo>
                    <a:lnTo>
                      <a:pt x="319" y="1130"/>
                    </a:lnTo>
                    <a:lnTo>
                      <a:pt x="308" y="1087"/>
                    </a:lnTo>
                    <a:lnTo>
                      <a:pt x="305" y="1040"/>
                    </a:lnTo>
                    <a:lnTo>
                      <a:pt x="308" y="995"/>
                    </a:lnTo>
                    <a:lnTo>
                      <a:pt x="319" y="950"/>
                    </a:lnTo>
                    <a:lnTo>
                      <a:pt x="334" y="909"/>
                    </a:lnTo>
                    <a:lnTo>
                      <a:pt x="355" y="870"/>
                    </a:lnTo>
                    <a:lnTo>
                      <a:pt x="381" y="836"/>
                    </a:lnTo>
                    <a:lnTo>
                      <a:pt x="412" y="805"/>
                    </a:lnTo>
                    <a:lnTo>
                      <a:pt x="447" y="779"/>
                    </a:lnTo>
                    <a:lnTo>
                      <a:pt x="485" y="758"/>
                    </a:lnTo>
                    <a:lnTo>
                      <a:pt x="526" y="741"/>
                    </a:lnTo>
                    <a:lnTo>
                      <a:pt x="570" y="732"/>
                    </a:lnTo>
                    <a:lnTo>
                      <a:pt x="616" y="728"/>
                    </a:lnTo>
                    <a:close/>
                    <a:moveTo>
                      <a:pt x="1790" y="0"/>
                    </a:moveTo>
                    <a:lnTo>
                      <a:pt x="1844" y="3"/>
                    </a:lnTo>
                    <a:lnTo>
                      <a:pt x="1896" y="12"/>
                    </a:lnTo>
                    <a:lnTo>
                      <a:pt x="1946" y="27"/>
                    </a:lnTo>
                    <a:lnTo>
                      <a:pt x="1992" y="46"/>
                    </a:lnTo>
                    <a:lnTo>
                      <a:pt x="2036" y="71"/>
                    </a:lnTo>
                    <a:lnTo>
                      <a:pt x="2077" y="101"/>
                    </a:lnTo>
                    <a:lnTo>
                      <a:pt x="2115" y="135"/>
                    </a:lnTo>
                    <a:lnTo>
                      <a:pt x="2149" y="172"/>
                    </a:lnTo>
                    <a:lnTo>
                      <a:pt x="2178" y="213"/>
                    </a:lnTo>
                    <a:lnTo>
                      <a:pt x="2203" y="258"/>
                    </a:lnTo>
                    <a:lnTo>
                      <a:pt x="2223" y="305"/>
                    </a:lnTo>
                    <a:lnTo>
                      <a:pt x="2237" y="355"/>
                    </a:lnTo>
                    <a:lnTo>
                      <a:pt x="2247" y="406"/>
                    </a:lnTo>
                    <a:lnTo>
                      <a:pt x="2250" y="460"/>
                    </a:lnTo>
                    <a:lnTo>
                      <a:pt x="2247" y="514"/>
                    </a:lnTo>
                    <a:lnTo>
                      <a:pt x="2237" y="565"/>
                    </a:lnTo>
                    <a:lnTo>
                      <a:pt x="2223" y="615"/>
                    </a:lnTo>
                    <a:lnTo>
                      <a:pt x="2203" y="662"/>
                    </a:lnTo>
                    <a:lnTo>
                      <a:pt x="2178" y="707"/>
                    </a:lnTo>
                    <a:lnTo>
                      <a:pt x="2149" y="748"/>
                    </a:lnTo>
                    <a:lnTo>
                      <a:pt x="2115" y="786"/>
                    </a:lnTo>
                    <a:lnTo>
                      <a:pt x="2077" y="819"/>
                    </a:lnTo>
                    <a:lnTo>
                      <a:pt x="2036" y="849"/>
                    </a:lnTo>
                    <a:lnTo>
                      <a:pt x="1992" y="874"/>
                    </a:lnTo>
                    <a:lnTo>
                      <a:pt x="1946" y="893"/>
                    </a:lnTo>
                    <a:lnTo>
                      <a:pt x="1896" y="908"/>
                    </a:lnTo>
                    <a:lnTo>
                      <a:pt x="1844" y="917"/>
                    </a:lnTo>
                    <a:lnTo>
                      <a:pt x="1790" y="920"/>
                    </a:lnTo>
                    <a:lnTo>
                      <a:pt x="1737" y="917"/>
                    </a:lnTo>
                    <a:lnTo>
                      <a:pt x="1685" y="908"/>
                    </a:lnTo>
                    <a:lnTo>
                      <a:pt x="1636" y="893"/>
                    </a:lnTo>
                    <a:lnTo>
                      <a:pt x="1589" y="874"/>
                    </a:lnTo>
                    <a:lnTo>
                      <a:pt x="1545" y="849"/>
                    </a:lnTo>
                    <a:lnTo>
                      <a:pt x="1504" y="819"/>
                    </a:lnTo>
                    <a:lnTo>
                      <a:pt x="1466" y="786"/>
                    </a:lnTo>
                    <a:lnTo>
                      <a:pt x="1433" y="748"/>
                    </a:lnTo>
                    <a:lnTo>
                      <a:pt x="1403" y="707"/>
                    </a:lnTo>
                    <a:lnTo>
                      <a:pt x="1378" y="662"/>
                    </a:lnTo>
                    <a:lnTo>
                      <a:pt x="1358" y="615"/>
                    </a:lnTo>
                    <a:lnTo>
                      <a:pt x="1344" y="565"/>
                    </a:lnTo>
                    <a:lnTo>
                      <a:pt x="1334" y="514"/>
                    </a:lnTo>
                    <a:lnTo>
                      <a:pt x="1331" y="460"/>
                    </a:lnTo>
                    <a:lnTo>
                      <a:pt x="1334" y="406"/>
                    </a:lnTo>
                    <a:lnTo>
                      <a:pt x="1344" y="355"/>
                    </a:lnTo>
                    <a:lnTo>
                      <a:pt x="1358" y="305"/>
                    </a:lnTo>
                    <a:lnTo>
                      <a:pt x="1378" y="258"/>
                    </a:lnTo>
                    <a:lnTo>
                      <a:pt x="1403" y="213"/>
                    </a:lnTo>
                    <a:lnTo>
                      <a:pt x="1433" y="172"/>
                    </a:lnTo>
                    <a:lnTo>
                      <a:pt x="1466" y="135"/>
                    </a:lnTo>
                    <a:lnTo>
                      <a:pt x="1504" y="101"/>
                    </a:lnTo>
                    <a:lnTo>
                      <a:pt x="1545" y="71"/>
                    </a:lnTo>
                    <a:lnTo>
                      <a:pt x="1589" y="46"/>
                    </a:lnTo>
                    <a:lnTo>
                      <a:pt x="1636" y="27"/>
                    </a:lnTo>
                    <a:lnTo>
                      <a:pt x="1685" y="12"/>
                    </a:lnTo>
                    <a:lnTo>
                      <a:pt x="1737" y="3"/>
                    </a:lnTo>
                    <a:lnTo>
                      <a:pt x="179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pic>
          <p:nvPicPr>
            <p:cNvPr id="45" name="图片 44" descr="Tropical_11"/>
            <p:cNvPicPr>
              <a:picLocks noChangeAspect="1"/>
            </p:cNvPicPr>
            <p:nvPr/>
          </p:nvPicPr>
          <p:blipFill>
            <a:blip r:embed="rId13" cstate="screen"/>
            <a:stretch>
              <a:fillRect/>
            </a:stretch>
          </p:blipFill>
          <p:spPr>
            <a:xfrm rot="18900000">
              <a:off x="4414787" y="1176218"/>
              <a:ext cx="1496562" cy="2330566"/>
            </a:xfrm>
            <a:prstGeom prst="rect">
              <a:avLst/>
            </a:prstGeom>
          </p:spPr>
        </p:pic>
        <p:pic>
          <p:nvPicPr>
            <p:cNvPr id="46" name="图片 45" descr="Tropical_11"/>
            <p:cNvPicPr>
              <a:picLocks noChangeAspect="1"/>
            </p:cNvPicPr>
            <p:nvPr/>
          </p:nvPicPr>
          <p:blipFill>
            <a:blip r:embed="rId13" cstate="screen"/>
            <a:stretch>
              <a:fillRect/>
            </a:stretch>
          </p:blipFill>
          <p:spPr>
            <a:xfrm rot="2700000" flipH="1">
              <a:off x="6211283" y="1176217"/>
              <a:ext cx="1496562" cy="2330566"/>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3000" advTm="2000">
        <p14:shre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750"/>
                                        <p:tgtEl>
                                          <p:spTgt spid="47"/>
                                        </p:tgtEl>
                                      </p:cBhvr>
                                    </p:animEffect>
                                    <p:anim calcmode="lin" valueType="num">
                                      <p:cBhvr>
                                        <p:cTn id="8" dur="1750" fill="hold"/>
                                        <p:tgtEl>
                                          <p:spTgt spid="47"/>
                                        </p:tgtEl>
                                        <p:attrNameLst>
                                          <p:attrName>ppt_x</p:attrName>
                                        </p:attrNameLst>
                                      </p:cBhvr>
                                      <p:tavLst>
                                        <p:tav tm="0">
                                          <p:val>
                                            <p:strVal val="#ppt_x"/>
                                          </p:val>
                                        </p:tav>
                                        <p:tav tm="100000">
                                          <p:val>
                                            <p:strVal val="#ppt_x"/>
                                          </p:val>
                                        </p:tav>
                                      </p:tavLst>
                                    </p:anim>
                                    <p:anim calcmode="lin" valueType="num">
                                      <p:cBhvr>
                                        <p:cTn id="9" dur="175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荣誉奖励</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cxnSp>
        <p:nvCxnSpPr>
          <p:cNvPr id="6" name="Straight Connector 11"/>
          <p:cNvCxnSpPr/>
          <p:nvPr/>
        </p:nvCxnSpPr>
        <p:spPr>
          <a:xfrm>
            <a:off x="7381875" y="1934830"/>
            <a:ext cx="0" cy="2961023"/>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TextBox 12"/>
          <p:cNvSpPr txBox="1"/>
          <p:nvPr/>
        </p:nvSpPr>
        <p:spPr>
          <a:xfrm>
            <a:off x="7784935" y="3808363"/>
            <a:ext cx="2703555" cy="566309"/>
          </a:xfrm>
          <a:prstGeom prst="rect">
            <a:avLst/>
          </a:prstGeom>
          <a:noFill/>
        </p:spPr>
        <p:txBody>
          <a:bodyPr wrap="square" rtlCol="0">
            <a:spAutoFit/>
          </a:bodyPr>
          <a:lstStyle/>
          <a:p>
            <a:pPr algn="just">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 name="TextBox 16"/>
          <p:cNvSpPr txBox="1"/>
          <p:nvPr/>
        </p:nvSpPr>
        <p:spPr>
          <a:xfrm>
            <a:off x="5182192" y="3808365"/>
            <a:ext cx="1796627" cy="701731"/>
          </a:xfrm>
          <a:prstGeom prst="rect">
            <a:avLst/>
          </a:prstGeom>
          <a:noFill/>
        </p:spPr>
        <p:txBody>
          <a:bodyPr wrap="square" rtlCol="0">
            <a:spAutoFit/>
          </a:bodyPr>
          <a:lstStyle/>
          <a:p>
            <a:pPr algn="just">
              <a:lnSpc>
                <a:spcPct val="110000"/>
              </a:lnSpc>
            </a:pPr>
            <a:r>
              <a:rPr lang="zh-CN" altLang="en-US" sz="12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2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9" name="组合 8"/>
          <p:cNvGrpSpPr/>
          <p:nvPr/>
        </p:nvGrpSpPr>
        <p:grpSpPr>
          <a:xfrm>
            <a:off x="3296239" y="1934827"/>
            <a:ext cx="3654004" cy="1673853"/>
            <a:chOff x="7162379" y="1882918"/>
            <a:chExt cx="3654004" cy="1673853"/>
          </a:xfrm>
        </p:grpSpPr>
        <p:sp>
          <p:nvSpPr>
            <p:cNvPr id="10" name="Rectangle 20"/>
            <p:cNvSpPr/>
            <p:nvPr/>
          </p:nvSpPr>
          <p:spPr>
            <a:xfrm>
              <a:off x="7162379" y="1882918"/>
              <a:ext cx="1768052" cy="16738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 name="Rectangle 50"/>
            <p:cNvSpPr/>
            <p:nvPr/>
          </p:nvSpPr>
          <p:spPr>
            <a:xfrm>
              <a:off x="9048331" y="1882918"/>
              <a:ext cx="1768052" cy="16738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2" name="椭圆 34"/>
            <p:cNvSpPr/>
            <p:nvPr/>
          </p:nvSpPr>
          <p:spPr>
            <a:xfrm>
              <a:off x="7707912" y="2553603"/>
              <a:ext cx="676984" cy="670628"/>
            </a:xfrm>
            <a:custGeom>
              <a:avLst/>
              <a:gdLst>
                <a:gd name="connsiteX0" fmla="*/ 247218 w 338138"/>
                <a:gd name="connsiteY0" fmla="*/ 247650 h 334963"/>
                <a:gd name="connsiteX1" fmla="*/ 182563 w 338138"/>
                <a:gd name="connsiteY1" fmla="*/ 325438 h 334963"/>
                <a:gd name="connsiteX2" fmla="*/ 284163 w 338138"/>
                <a:gd name="connsiteY2" fmla="*/ 276656 h 334963"/>
                <a:gd name="connsiteX3" fmla="*/ 247218 w 338138"/>
                <a:gd name="connsiteY3" fmla="*/ 247650 h 334963"/>
                <a:gd name="connsiteX4" fmla="*/ 90921 w 338138"/>
                <a:gd name="connsiteY4" fmla="*/ 247650 h 334963"/>
                <a:gd name="connsiteX5" fmla="*/ 53975 w 338138"/>
                <a:gd name="connsiteY5" fmla="*/ 276656 h 334963"/>
                <a:gd name="connsiteX6" fmla="*/ 155575 w 338138"/>
                <a:gd name="connsiteY6" fmla="*/ 325438 h 334963"/>
                <a:gd name="connsiteX7" fmla="*/ 90921 w 338138"/>
                <a:gd name="connsiteY7" fmla="*/ 247650 h 334963"/>
                <a:gd name="connsiteX8" fmla="*/ 174625 w 338138"/>
                <a:gd name="connsiteY8" fmla="*/ 227012 h 334963"/>
                <a:gd name="connsiteX9" fmla="*/ 174625 w 338138"/>
                <a:gd name="connsiteY9" fmla="*/ 319087 h 334963"/>
                <a:gd name="connsiteX10" fmla="*/ 238125 w 338138"/>
                <a:gd name="connsiteY10" fmla="*/ 242796 h 334963"/>
                <a:gd name="connsiteX11" fmla="*/ 174625 w 338138"/>
                <a:gd name="connsiteY11" fmla="*/ 227012 h 334963"/>
                <a:gd name="connsiteX12" fmla="*/ 163513 w 338138"/>
                <a:gd name="connsiteY12" fmla="*/ 227012 h 334963"/>
                <a:gd name="connsiteX13" fmla="*/ 98425 w 338138"/>
                <a:gd name="connsiteY13" fmla="*/ 242796 h 334963"/>
                <a:gd name="connsiteX14" fmla="*/ 163513 w 338138"/>
                <a:gd name="connsiteY14" fmla="*/ 319087 h 334963"/>
                <a:gd name="connsiteX15" fmla="*/ 163513 w 338138"/>
                <a:gd name="connsiteY15" fmla="*/ 227012 h 334963"/>
                <a:gd name="connsiteX16" fmla="*/ 264009 w 338138"/>
                <a:gd name="connsiteY16" fmla="*/ 173037 h 334963"/>
                <a:gd name="connsiteX17" fmla="*/ 250825 w 338138"/>
                <a:gd name="connsiteY17" fmla="*/ 238277 h 334963"/>
                <a:gd name="connsiteX18" fmla="*/ 290378 w 338138"/>
                <a:gd name="connsiteY18" fmla="*/ 268287 h 334963"/>
                <a:gd name="connsiteX19" fmla="*/ 328613 w 338138"/>
                <a:gd name="connsiteY19" fmla="*/ 173037 h 334963"/>
                <a:gd name="connsiteX20" fmla="*/ 264009 w 338138"/>
                <a:gd name="connsiteY20" fmla="*/ 173037 h 334963"/>
                <a:gd name="connsiteX21" fmla="*/ 174625 w 338138"/>
                <a:gd name="connsiteY21" fmla="*/ 173037 h 334963"/>
                <a:gd name="connsiteX22" fmla="*/ 174625 w 338138"/>
                <a:gd name="connsiteY22" fmla="*/ 217625 h 334963"/>
                <a:gd name="connsiteX23" fmla="*/ 242094 w 338138"/>
                <a:gd name="connsiteY23" fmla="*/ 233362 h 334963"/>
                <a:gd name="connsiteX24" fmla="*/ 254000 w 338138"/>
                <a:gd name="connsiteY24" fmla="*/ 173037 h 334963"/>
                <a:gd name="connsiteX25" fmla="*/ 174625 w 338138"/>
                <a:gd name="connsiteY25" fmla="*/ 173037 h 334963"/>
                <a:gd name="connsiteX26" fmla="*/ 84138 w 338138"/>
                <a:gd name="connsiteY26" fmla="*/ 173037 h 334963"/>
                <a:gd name="connsiteX27" fmla="*/ 96044 w 338138"/>
                <a:gd name="connsiteY27" fmla="*/ 233362 h 334963"/>
                <a:gd name="connsiteX28" fmla="*/ 163513 w 338138"/>
                <a:gd name="connsiteY28" fmla="*/ 217625 h 334963"/>
                <a:gd name="connsiteX29" fmla="*/ 163513 w 338138"/>
                <a:gd name="connsiteY29" fmla="*/ 173037 h 334963"/>
                <a:gd name="connsiteX30" fmla="*/ 9525 w 338138"/>
                <a:gd name="connsiteY30" fmla="*/ 173037 h 334963"/>
                <a:gd name="connsiteX31" fmla="*/ 47760 w 338138"/>
                <a:gd name="connsiteY31" fmla="*/ 268287 h 334963"/>
                <a:gd name="connsiteX32" fmla="*/ 87313 w 338138"/>
                <a:gd name="connsiteY32" fmla="*/ 238277 h 334963"/>
                <a:gd name="connsiteX33" fmla="*/ 74129 w 338138"/>
                <a:gd name="connsiteY33" fmla="*/ 173037 h 334963"/>
                <a:gd name="connsiteX34" fmla="*/ 9525 w 338138"/>
                <a:gd name="connsiteY34" fmla="*/ 173037 h 334963"/>
                <a:gd name="connsiteX35" fmla="*/ 242094 w 338138"/>
                <a:gd name="connsiteY35" fmla="*/ 101600 h 334963"/>
                <a:gd name="connsiteX36" fmla="*/ 174625 w 338138"/>
                <a:gd name="connsiteY36" fmla="*/ 117337 h 334963"/>
                <a:gd name="connsiteX37" fmla="*/ 174625 w 338138"/>
                <a:gd name="connsiteY37" fmla="*/ 161925 h 334963"/>
                <a:gd name="connsiteX38" fmla="*/ 254000 w 338138"/>
                <a:gd name="connsiteY38" fmla="*/ 161925 h 334963"/>
                <a:gd name="connsiteX39" fmla="*/ 242094 w 338138"/>
                <a:gd name="connsiteY39" fmla="*/ 101600 h 334963"/>
                <a:gd name="connsiteX40" fmla="*/ 96044 w 338138"/>
                <a:gd name="connsiteY40" fmla="*/ 101600 h 334963"/>
                <a:gd name="connsiteX41" fmla="*/ 84138 w 338138"/>
                <a:gd name="connsiteY41" fmla="*/ 161925 h 334963"/>
                <a:gd name="connsiteX42" fmla="*/ 163513 w 338138"/>
                <a:gd name="connsiteY42" fmla="*/ 161925 h 334963"/>
                <a:gd name="connsiteX43" fmla="*/ 163513 w 338138"/>
                <a:gd name="connsiteY43" fmla="*/ 117337 h 334963"/>
                <a:gd name="connsiteX44" fmla="*/ 96044 w 338138"/>
                <a:gd name="connsiteY44" fmla="*/ 101600 h 334963"/>
                <a:gd name="connsiteX45" fmla="*/ 290378 w 338138"/>
                <a:gd name="connsiteY45" fmla="*/ 65087 h 334963"/>
                <a:gd name="connsiteX46" fmla="*/ 250825 w 338138"/>
                <a:gd name="connsiteY46" fmla="*/ 95597 h 334963"/>
                <a:gd name="connsiteX47" fmla="*/ 264009 w 338138"/>
                <a:gd name="connsiteY47" fmla="*/ 161925 h 334963"/>
                <a:gd name="connsiteX48" fmla="*/ 328613 w 338138"/>
                <a:gd name="connsiteY48" fmla="*/ 161925 h 334963"/>
                <a:gd name="connsiteX49" fmla="*/ 290378 w 338138"/>
                <a:gd name="connsiteY49" fmla="*/ 65087 h 334963"/>
                <a:gd name="connsiteX50" fmla="*/ 47760 w 338138"/>
                <a:gd name="connsiteY50" fmla="*/ 65087 h 334963"/>
                <a:gd name="connsiteX51" fmla="*/ 9525 w 338138"/>
                <a:gd name="connsiteY51" fmla="*/ 161925 h 334963"/>
                <a:gd name="connsiteX52" fmla="*/ 74129 w 338138"/>
                <a:gd name="connsiteY52" fmla="*/ 161925 h 334963"/>
                <a:gd name="connsiteX53" fmla="*/ 87313 w 338138"/>
                <a:gd name="connsiteY53" fmla="*/ 95597 h 334963"/>
                <a:gd name="connsiteX54" fmla="*/ 47760 w 338138"/>
                <a:gd name="connsiteY54" fmla="*/ 65087 h 334963"/>
                <a:gd name="connsiteX55" fmla="*/ 174625 w 338138"/>
                <a:gd name="connsiteY55" fmla="*/ 15875 h 334963"/>
                <a:gd name="connsiteX56" fmla="*/ 174625 w 338138"/>
                <a:gd name="connsiteY56" fmla="*/ 107950 h 334963"/>
                <a:gd name="connsiteX57" fmla="*/ 238125 w 338138"/>
                <a:gd name="connsiteY57" fmla="*/ 92166 h 334963"/>
                <a:gd name="connsiteX58" fmla="*/ 174625 w 338138"/>
                <a:gd name="connsiteY58" fmla="*/ 15875 h 334963"/>
                <a:gd name="connsiteX59" fmla="*/ 163513 w 338138"/>
                <a:gd name="connsiteY59" fmla="*/ 15875 h 334963"/>
                <a:gd name="connsiteX60" fmla="*/ 98425 w 338138"/>
                <a:gd name="connsiteY60" fmla="*/ 92166 h 334963"/>
                <a:gd name="connsiteX61" fmla="*/ 163513 w 338138"/>
                <a:gd name="connsiteY61" fmla="*/ 107950 h 334963"/>
                <a:gd name="connsiteX62" fmla="*/ 182563 w 338138"/>
                <a:gd name="connsiteY62" fmla="*/ 9525 h 334963"/>
                <a:gd name="connsiteX63" fmla="*/ 247218 w 338138"/>
                <a:gd name="connsiteY63" fmla="*/ 87313 h 334963"/>
                <a:gd name="connsiteX64" fmla="*/ 284163 w 338138"/>
                <a:gd name="connsiteY64" fmla="*/ 58307 h 334963"/>
                <a:gd name="connsiteX65" fmla="*/ 182563 w 338138"/>
                <a:gd name="connsiteY65" fmla="*/ 9525 h 334963"/>
                <a:gd name="connsiteX66" fmla="*/ 155575 w 338138"/>
                <a:gd name="connsiteY66" fmla="*/ 9525 h 334963"/>
                <a:gd name="connsiteX67" fmla="*/ 53975 w 338138"/>
                <a:gd name="connsiteY67" fmla="*/ 58307 h 334963"/>
                <a:gd name="connsiteX68" fmla="*/ 90921 w 338138"/>
                <a:gd name="connsiteY68" fmla="*/ 87313 h 334963"/>
                <a:gd name="connsiteX69" fmla="*/ 155575 w 338138"/>
                <a:gd name="connsiteY69" fmla="*/ 9525 h 334963"/>
                <a:gd name="connsiteX70" fmla="*/ 165106 w 338138"/>
                <a:gd name="connsiteY70" fmla="*/ 0 h 334963"/>
                <a:gd name="connsiteX71" fmla="*/ 173032 w 338138"/>
                <a:gd name="connsiteY71" fmla="*/ 0 h 334963"/>
                <a:gd name="connsiteX72" fmla="*/ 294550 w 338138"/>
                <a:gd name="connsiteY72" fmla="*/ 55387 h 334963"/>
                <a:gd name="connsiteX73" fmla="*/ 338138 w 338138"/>
                <a:gd name="connsiteY73" fmla="*/ 162206 h 334963"/>
                <a:gd name="connsiteX74" fmla="*/ 338138 w 338138"/>
                <a:gd name="connsiteY74" fmla="*/ 167481 h 334963"/>
                <a:gd name="connsiteX75" fmla="*/ 338138 w 338138"/>
                <a:gd name="connsiteY75" fmla="*/ 172756 h 334963"/>
                <a:gd name="connsiteX76" fmla="*/ 294550 w 338138"/>
                <a:gd name="connsiteY76" fmla="*/ 279576 h 334963"/>
                <a:gd name="connsiteX77" fmla="*/ 173032 w 338138"/>
                <a:gd name="connsiteY77" fmla="*/ 334963 h 334963"/>
                <a:gd name="connsiteX78" fmla="*/ 165106 w 338138"/>
                <a:gd name="connsiteY78" fmla="*/ 334963 h 334963"/>
                <a:gd name="connsiteX79" fmla="*/ 43588 w 338138"/>
                <a:gd name="connsiteY79" fmla="*/ 279576 h 334963"/>
                <a:gd name="connsiteX80" fmla="*/ 0 w 338138"/>
                <a:gd name="connsiteY80" fmla="*/ 172756 h 334963"/>
                <a:gd name="connsiteX81" fmla="*/ 0 w 338138"/>
                <a:gd name="connsiteY81" fmla="*/ 162206 h 334963"/>
                <a:gd name="connsiteX82" fmla="*/ 43588 w 338138"/>
                <a:gd name="connsiteY82" fmla="*/ 55387 h 334963"/>
                <a:gd name="connsiteX83" fmla="*/ 165106 w 338138"/>
                <a:gd name="connsiteY83" fmla="*/ 0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38138" h="334963">
                  <a:moveTo>
                    <a:pt x="247218" y="247650"/>
                  </a:moveTo>
                  <a:cubicBezTo>
                    <a:pt x="232703" y="279293"/>
                    <a:pt x="210272" y="306980"/>
                    <a:pt x="182563" y="325438"/>
                  </a:cubicBezTo>
                  <a:cubicBezTo>
                    <a:pt x="222147" y="321483"/>
                    <a:pt x="257773" y="304343"/>
                    <a:pt x="284163" y="276656"/>
                  </a:cubicBezTo>
                  <a:cubicBezTo>
                    <a:pt x="273607" y="264790"/>
                    <a:pt x="261732" y="255561"/>
                    <a:pt x="247218" y="247650"/>
                  </a:cubicBezTo>
                  <a:close/>
                  <a:moveTo>
                    <a:pt x="90921" y="247650"/>
                  </a:moveTo>
                  <a:cubicBezTo>
                    <a:pt x="76406" y="255561"/>
                    <a:pt x="64531" y="264790"/>
                    <a:pt x="53975" y="276656"/>
                  </a:cubicBezTo>
                  <a:cubicBezTo>
                    <a:pt x="80365" y="304343"/>
                    <a:pt x="115991" y="321483"/>
                    <a:pt x="155575" y="325438"/>
                  </a:cubicBezTo>
                  <a:cubicBezTo>
                    <a:pt x="127866" y="306980"/>
                    <a:pt x="105435" y="279293"/>
                    <a:pt x="90921" y="247650"/>
                  </a:cubicBezTo>
                  <a:close/>
                  <a:moveTo>
                    <a:pt x="174625" y="227012"/>
                  </a:moveTo>
                  <a:lnTo>
                    <a:pt x="174625" y="319087"/>
                  </a:lnTo>
                  <a:cubicBezTo>
                    <a:pt x="201839" y="300672"/>
                    <a:pt x="223870" y="274365"/>
                    <a:pt x="238125" y="242796"/>
                  </a:cubicBezTo>
                  <a:cubicBezTo>
                    <a:pt x="217390" y="233589"/>
                    <a:pt x="196656" y="228327"/>
                    <a:pt x="174625" y="227012"/>
                  </a:cubicBezTo>
                  <a:close/>
                  <a:moveTo>
                    <a:pt x="163513" y="227012"/>
                  </a:moveTo>
                  <a:cubicBezTo>
                    <a:pt x="140931" y="228327"/>
                    <a:pt x="119678" y="233589"/>
                    <a:pt x="98425" y="242796"/>
                  </a:cubicBezTo>
                  <a:cubicBezTo>
                    <a:pt x="113037" y="274365"/>
                    <a:pt x="135618" y="300672"/>
                    <a:pt x="163513" y="319087"/>
                  </a:cubicBezTo>
                  <a:cubicBezTo>
                    <a:pt x="163513" y="319087"/>
                    <a:pt x="163513" y="319087"/>
                    <a:pt x="163513" y="227012"/>
                  </a:cubicBezTo>
                  <a:close/>
                  <a:moveTo>
                    <a:pt x="264009" y="173037"/>
                  </a:moveTo>
                  <a:cubicBezTo>
                    <a:pt x="262691" y="195219"/>
                    <a:pt x="258736" y="217400"/>
                    <a:pt x="250825" y="238277"/>
                  </a:cubicBezTo>
                  <a:cubicBezTo>
                    <a:pt x="265328" y="246106"/>
                    <a:pt x="279831" y="256544"/>
                    <a:pt x="290378" y="268287"/>
                  </a:cubicBezTo>
                  <a:cubicBezTo>
                    <a:pt x="314110" y="240886"/>
                    <a:pt x="327295" y="208267"/>
                    <a:pt x="328613" y="173037"/>
                  </a:cubicBezTo>
                  <a:cubicBezTo>
                    <a:pt x="328613" y="173037"/>
                    <a:pt x="328613" y="173037"/>
                    <a:pt x="264009" y="173037"/>
                  </a:cubicBezTo>
                  <a:close/>
                  <a:moveTo>
                    <a:pt x="174625" y="173037"/>
                  </a:moveTo>
                  <a:cubicBezTo>
                    <a:pt x="174625" y="173037"/>
                    <a:pt x="174625" y="173037"/>
                    <a:pt x="174625" y="217625"/>
                  </a:cubicBezTo>
                  <a:cubicBezTo>
                    <a:pt x="198437" y="218937"/>
                    <a:pt x="220927" y="224182"/>
                    <a:pt x="242094" y="233362"/>
                  </a:cubicBezTo>
                  <a:cubicBezTo>
                    <a:pt x="250031" y="213691"/>
                    <a:pt x="254000" y="194020"/>
                    <a:pt x="254000" y="173037"/>
                  </a:cubicBezTo>
                  <a:cubicBezTo>
                    <a:pt x="254000" y="173037"/>
                    <a:pt x="254000" y="173037"/>
                    <a:pt x="174625" y="173037"/>
                  </a:cubicBezTo>
                  <a:close/>
                  <a:moveTo>
                    <a:pt x="84138" y="173037"/>
                  </a:moveTo>
                  <a:cubicBezTo>
                    <a:pt x="84138" y="194020"/>
                    <a:pt x="88107" y="213691"/>
                    <a:pt x="96044" y="233362"/>
                  </a:cubicBezTo>
                  <a:cubicBezTo>
                    <a:pt x="117211" y="224182"/>
                    <a:pt x="139700" y="218937"/>
                    <a:pt x="163513" y="217625"/>
                  </a:cubicBezTo>
                  <a:cubicBezTo>
                    <a:pt x="163513" y="217625"/>
                    <a:pt x="163513" y="217625"/>
                    <a:pt x="163513" y="173037"/>
                  </a:cubicBezTo>
                  <a:close/>
                  <a:moveTo>
                    <a:pt x="9525" y="173037"/>
                  </a:moveTo>
                  <a:cubicBezTo>
                    <a:pt x="10844" y="208267"/>
                    <a:pt x="24028" y="240886"/>
                    <a:pt x="47760" y="268287"/>
                  </a:cubicBezTo>
                  <a:cubicBezTo>
                    <a:pt x="58307" y="256544"/>
                    <a:pt x="72810" y="246106"/>
                    <a:pt x="87313" y="238277"/>
                  </a:cubicBezTo>
                  <a:cubicBezTo>
                    <a:pt x="79402" y="217400"/>
                    <a:pt x="75447" y="195219"/>
                    <a:pt x="74129" y="173037"/>
                  </a:cubicBezTo>
                  <a:cubicBezTo>
                    <a:pt x="74129" y="173037"/>
                    <a:pt x="74129" y="173037"/>
                    <a:pt x="9525" y="173037"/>
                  </a:cubicBezTo>
                  <a:close/>
                  <a:moveTo>
                    <a:pt x="242094" y="101600"/>
                  </a:moveTo>
                  <a:cubicBezTo>
                    <a:pt x="220927" y="110780"/>
                    <a:pt x="198437" y="116025"/>
                    <a:pt x="174625" y="117337"/>
                  </a:cubicBezTo>
                  <a:lnTo>
                    <a:pt x="174625" y="161925"/>
                  </a:lnTo>
                  <a:cubicBezTo>
                    <a:pt x="174625" y="161925"/>
                    <a:pt x="174625" y="161925"/>
                    <a:pt x="254000" y="161925"/>
                  </a:cubicBezTo>
                  <a:cubicBezTo>
                    <a:pt x="254000" y="140942"/>
                    <a:pt x="250031" y="121271"/>
                    <a:pt x="242094" y="101600"/>
                  </a:cubicBezTo>
                  <a:close/>
                  <a:moveTo>
                    <a:pt x="96044" y="101600"/>
                  </a:moveTo>
                  <a:cubicBezTo>
                    <a:pt x="88107" y="121271"/>
                    <a:pt x="84138" y="140942"/>
                    <a:pt x="84138" y="161925"/>
                  </a:cubicBezTo>
                  <a:cubicBezTo>
                    <a:pt x="84138" y="161925"/>
                    <a:pt x="84138" y="161925"/>
                    <a:pt x="163513" y="161925"/>
                  </a:cubicBezTo>
                  <a:cubicBezTo>
                    <a:pt x="163513" y="161925"/>
                    <a:pt x="163513" y="161925"/>
                    <a:pt x="163513" y="117337"/>
                  </a:cubicBezTo>
                  <a:cubicBezTo>
                    <a:pt x="139700" y="116025"/>
                    <a:pt x="117211" y="110780"/>
                    <a:pt x="96044" y="101600"/>
                  </a:cubicBezTo>
                  <a:close/>
                  <a:moveTo>
                    <a:pt x="290378" y="65087"/>
                  </a:moveTo>
                  <a:cubicBezTo>
                    <a:pt x="279831" y="77026"/>
                    <a:pt x="265328" y="87638"/>
                    <a:pt x="250825" y="95597"/>
                  </a:cubicBezTo>
                  <a:cubicBezTo>
                    <a:pt x="258736" y="116822"/>
                    <a:pt x="262691" y="139374"/>
                    <a:pt x="264009" y="161925"/>
                  </a:cubicBezTo>
                  <a:cubicBezTo>
                    <a:pt x="264009" y="161925"/>
                    <a:pt x="264009" y="161925"/>
                    <a:pt x="328613" y="161925"/>
                  </a:cubicBezTo>
                  <a:cubicBezTo>
                    <a:pt x="327295" y="126108"/>
                    <a:pt x="314110" y="92944"/>
                    <a:pt x="290378" y="65087"/>
                  </a:cubicBezTo>
                  <a:close/>
                  <a:moveTo>
                    <a:pt x="47760" y="65087"/>
                  </a:moveTo>
                  <a:cubicBezTo>
                    <a:pt x="24028" y="92944"/>
                    <a:pt x="10843" y="126108"/>
                    <a:pt x="9525" y="161925"/>
                  </a:cubicBezTo>
                  <a:cubicBezTo>
                    <a:pt x="9525" y="161925"/>
                    <a:pt x="9525" y="161925"/>
                    <a:pt x="74129" y="161925"/>
                  </a:cubicBezTo>
                  <a:cubicBezTo>
                    <a:pt x="75447" y="139374"/>
                    <a:pt x="79402" y="116822"/>
                    <a:pt x="87313" y="95597"/>
                  </a:cubicBezTo>
                  <a:cubicBezTo>
                    <a:pt x="72810" y="87638"/>
                    <a:pt x="58307" y="77026"/>
                    <a:pt x="47760" y="65087"/>
                  </a:cubicBezTo>
                  <a:close/>
                  <a:moveTo>
                    <a:pt x="174625" y="15875"/>
                  </a:moveTo>
                  <a:cubicBezTo>
                    <a:pt x="174625" y="15875"/>
                    <a:pt x="174625" y="15875"/>
                    <a:pt x="174625" y="107950"/>
                  </a:cubicBezTo>
                  <a:cubicBezTo>
                    <a:pt x="196656" y="106635"/>
                    <a:pt x="217390" y="101373"/>
                    <a:pt x="238125" y="92166"/>
                  </a:cubicBezTo>
                  <a:cubicBezTo>
                    <a:pt x="223870" y="60597"/>
                    <a:pt x="201839" y="34290"/>
                    <a:pt x="174625" y="15875"/>
                  </a:cubicBezTo>
                  <a:close/>
                  <a:moveTo>
                    <a:pt x="163513" y="15875"/>
                  </a:moveTo>
                  <a:cubicBezTo>
                    <a:pt x="135618" y="34290"/>
                    <a:pt x="113037" y="60597"/>
                    <a:pt x="98425" y="92166"/>
                  </a:cubicBezTo>
                  <a:cubicBezTo>
                    <a:pt x="119678" y="101373"/>
                    <a:pt x="140931" y="106635"/>
                    <a:pt x="163513" y="107950"/>
                  </a:cubicBezTo>
                  <a:close/>
                  <a:moveTo>
                    <a:pt x="182563" y="9525"/>
                  </a:moveTo>
                  <a:cubicBezTo>
                    <a:pt x="210272" y="27983"/>
                    <a:pt x="232703" y="55670"/>
                    <a:pt x="247218" y="87313"/>
                  </a:cubicBezTo>
                  <a:cubicBezTo>
                    <a:pt x="261732" y="79402"/>
                    <a:pt x="273607" y="70173"/>
                    <a:pt x="284163" y="58307"/>
                  </a:cubicBezTo>
                  <a:cubicBezTo>
                    <a:pt x="257773" y="30620"/>
                    <a:pt x="222147" y="13480"/>
                    <a:pt x="182563" y="9525"/>
                  </a:cubicBezTo>
                  <a:close/>
                  <a:moveTo>
                    <a:pt x="155575" y="9525"/>
                  </a:moveTo>
                  <a:cubicBezTo>
                    <a:pt x="115991" y="13480"/>
                    <a:pt x="80365" y="30620"/>
                    <a:pt x="53975" y="58307"/>
                  </a:cubicBezTo>
                  <a:cubicBezTo>
                    <a:pt x="64531" y="70173"/>
                    <a:pt x="76406" y="79402"/>
                    <a:pt x="90921" y="87313"/>
                  </a:cubicBezTo>
                  <a:cubicBezTo>
                    <a:pt x="105435" y="55670"/>
                    <a:pt x="127866" y="27983"/>
                    <a:pt x="155575" y="9525"/>
                  </a:cubicBezTo>
                  <a:close/>
                  <a:moveTo>
                    <a:pt x="165106" y="0"/>
                  </a:moveTo>
                  <a:cubicBezTo>
                    <a:pt x="165106" y="0"/>
                    <a:pt x="165106" y="0"/>
                    <a:pt x="173032" y="0"/>
                  </a:cubicBezTo>
                  <a:cubicBezTo>
                    <a:pt x="219261" y="0"/>
                    <a:pt x="264170" y="21100"/>
                    <a:pt x="294550" y="55387"/>
                  </a:cubicBezTo>
                  <a:cubicBezTo>
                    <a:pt x="322288" y="84400"/>
                    <a:pt x="336817" y="122644"/>
                    <a:pt x="338138" y="162206"/>
                  </a:cubicBezTo>
                  <a:lnTo>
                    <a:pt x="338138" y="167481"/>
                  </a:lnTo>
                  <a:cubicBezTo>
                    <a:pt x="338138" y="167481"/>
                    <a:pt x="338138" y="167481"/>
                    <a:pt x="338138" y="172756"/>
                  </a:cubicBezTo>
                  <a:cubicBezTo>
                    <a:pt x="336817" y="212319"/>
                    <a:pt x="322288" y="250563"/>
                    <a:pt x="294550" y="279576"/>
                  </a:cubicBezTo>
                  <a:cubicBezTo>
                    <a:pt x="264170" y="313863"/>
                    <a:pt x="219261" y="334963"/>
                    <a:pt x="173032" y="334963"/>
                  </a:cubicBezTo>
                  <a:cubicBezTo>
                    <a:pt x="173032" y="334963"/>
                    <a:pt x="173032" y="334963"/>
                    <a:pt x="165106" y="334963"/>
                  </a:cubicBezTo>
                  <a:cubicBezTo>
                    <a:pt x="118877" y="334963"/>
                    <a:pt x="73968" y="313863"/>
                    <a:pt x="43588" y="279576"/>
                  </a:cubicBezTo>
                  <a:cubicBezTo>
                    <a:pt x="15850" y="250563"/>
                    <a:pt x="1321" y="212319"/>
                    <a:pt x="0" y="172756"/>
                  </a:cubicBezTo>
                  <a:cubicBezTo>
                    <a:pt x="0" y="172756"/>
                    <a:pt x="0" y="172756"/>
                    <a:pt x="0" y="162206"/>
                  </a:cubicBezTo>
                  <a:cubicBezTo>
                    <a:pt x="1321" y="122644"/>
                    <a:pt x="15850" y="84400"/>
                    <a:pt x="43588" y="55387"/>
                  </a:cubicBezTo>
                  <a:cubicBezTo>
                    <a:pt x="73968" y="21100"/>
                    <a:pt x="118877" y="0"/>
                    <a:pt x="16510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3" name="椭圆 34"/>
            <p:cNvSpPr/>
            <p:nvPr/>
          </p:nvSpPr>
          <p:spPr>
            <a:xfrm>
              <a:off x="9593864" y="2552017"/>
              <a:ext cx="676987" cy="673807"/>
            </a:xfrm>
            <a:custGeom>
              <a:avLst/>
              <a:gdLst>
                <a:gd name="connsiteX0" fmla="*/ 169069 w 338138"/>
                <a:gd name="connsiteY0" fmla="*/ 292100 h 336550"/>
                <a:gd name="connsiteX1" fmla="*/ 174625 w 338138"/>
                <a:gd name="connsiteY1" fmla="*/ 297241 h 336550"/>
                <a:gd name="connsiteX2" fmla="*/ 174625 w 338138"/>
                <a:gd name="connsiteY2" fmla="*/ 313948 h 336550"/>
                <a:gd name="connsiteX3" fmla="*/ 169069 w 338138"/>
                <a:gd name="connsiteY3" fmla="*/ 319088 h 336550"/>
                <a:gd name="connsiteX4" fmla="*/ 163512 w 338138"/>
                <a:gd name="connsiteY4" fmla="*/ 313948 h 336550"/>
                <a:gd name="connsiteX5" fmla="*/ 163512 w 338138"/>
                <a:gd name="connsiteY5" fmla="*/ 297241 h 336550"/>
                <a:gd name="connsiteX6" fmla="*/ 169069 w 338138"/>
                <a:gd name="connsiteY6" fmla="*/ 292100 h 336550"/>
                <a:gd name="connsiteX7" fmla="*/ 169069 w 338138"/>
                <a:gd name="connsiteY7" fmla="*/ 252413 h 336550"/>
                <a:gd name="connsiteX8" fmla="*/ 174625 w 338138"/>
                <a:gd name="connsiteY8" fmla="*/ 257554 h 336550"/>
                <a:gd name="connsiteX9" fmla="*/ 174625 w 338138"/>
                <a:gd name="connsiteY9" fmla="*/ 274261 h 336550"/>
                <a:gd name="connsiteX10" fmla="*/ 169069 w 338138"/>
                <a:gd name="connsiteY10" fmla="*/ 279401 h 336550"/>
                <a:gd name="connsiteX11" fmla="*/ 163512 w 338138"/>
                <a:gd name="connsiteY11" fmla="*/ 274261 h 336550"/>
                <a:gd name="connsiteX12" fmla="*/ 163512 w 338138"/>
                <a:gd name="connsiteY12" fmla="*/ 257554 h 336550"/>
                <a:gd name="connsiteX13" fmla="*/ 169069 w 338138"/>
                <a:gd name="connsiteY13" fmla="*/ 252413 h 336550"/>
                <a:gd name="connsiteX14" fmla="*/ 169069 w 338138"/>
                <a:gd name="connsiteY14" fmla="*/ 219075 h 336550"/>
                <a:gd name="connsiteX15" fmla="*/ 174625 w 338138"/>
                <a:gd name="connsiteY15" fmla="*/ 225612 h 336550"/>
                <a:gd name="connsiteX16" fmla="*/ 174625 w 338138"/>
                <a:gd name="connsiteY16" fmla="*/ 236071 h 336550"/>
                <a:gd name="connsiteX17" fmla="*/ 169069 w 338138"/>
                <a:gd name="connsiteY17" fmla="*/ 241300 h 336550"/>
                <a:gd name="connsiteX18" fmla="*/ 163512 w 338138"/>
                <a:gd name="connsiteY18" fmla="*/ 236071 h 336550"/>
                <a:gd name="connsiteX19" fmla="*/ 163512 w 338138"/>
                <a:gd name="connsiteY19" fmla="*/ 225612 h 336550"/>
                <a:gd name="connsiteX20" fmla="*/ 169069 w 338138"/>
                <a:gd name="connsiteY20" fmla="*/ 219075 h 336550"/>
                <a:gd name="connsiteX21" fmla="*/ 169069 w 338138"/>
                <a:gd name="connsiteY21" fmla="*/ 190500 h 336550"/>
                <a:gd name="connsiteX22" fmla="*/ 174625 w 338138"/>
                <a:gd name="connsiteY22" fmla="*/ 195730 h 336550"/>
                <a:gd name="connsiteX23" fmla="*/ 174625 w 338138"/>
                <a:gd name="connsiteY23" fmla="*/ 207496 h 336550"/>
                <a:gd name="connsiteX24" fmla="*/ 169069 w 338138"/>
                <a:gd name="connsiteY24" fmla="*/ 212725 h 336550"/>
                <a:gd name="connsiteX25" fmla="*/ 163512 w 338138"/>
                <a:gd name="connsiteY25" fmla="*/ 207496 h 336550"/>
                <a:gd name="connsiteX26" fmla="*/ 163512 w 338138"/>
                <a:gd name="connsiteY26" fmla="*/ 195730 h 336550"/>
                <a:gd name="connsiteX27" fmla="*/ 169069 w 338138"/>
                <a:gd name="connsiteY27" fmla="*/ 190500 h 336550"/>
                <a:gd name="connsiteX28" fmla="*/ 169069 w 338138"/>
                <a:gd name="connsiteY28" fmla="*/ 163513 h 336550"/>
                <a:gd name="connsiteX29" fmla="*/ 174625 w 338138"/>
                <a:gd name="connsiteY29" fmla="*/ 168743 h 336550"/>
                <a:gd name="connsiteX30" fmla="*/ 174625 w 338138"/>
                <a:gd name="connsiteY30" fmla="*/ 180509 h 336550"/>
                <a:gd name="connsiteX31" fmla="*/ 169069 w 338138"/>
                <a:gd name="connsiteY31" fmla="*/ 185738 h 336550"/>
                <a:gd name="connsiteX32" fmla="*/ 163512 w 338138"/>
                <a:gd name="connsiteY32" fmla="*/ 180509 h 336550"/>
                <a:gd name="connsiteX33" fmla="*/ 163512 w 338138"/>
                <a:gd name="connsiteY33" fmla="*/ 168743 h 336550"/>
                <a:gd name="connsiteX34" fmla="*/ 169069 w 338138"/>
                <a:gd name="connsiteY34" fmla="*/ 163513 h 336550"/>
                <a:gd name="connsiteX35" fmla="*/ 111125 w 338138"/>
                <a:gd name="connsiteY35" fmla="*/ 157163 h 336550"/>
                <a:gd name="connsiteX36" fmla="*/ 47625 w 338138"/>
                <a:gd name="connsiteY36" fmla="*/ 325438 h 336550"/>
                <a:gd name="connsiteX37" fmla="*/ 290513 w 338138"/>
                <a:gd name="connsiteY37" fmla="*/ 325438 h 336550"/>
                <a:gd name="connsiteX38" fmla="*/ 227013 w 338138"/>
                <a:gd name="connsiteY38" fmla="*/ 157163 h 336550"/>
                <a:gd name="connsiteX39" fmla="*/ 103188 w 338138"/>
                <a:gd name="connsiteY39" fmla="*/ 146050 h 336550"/>
                <a:gd name="connsiteX40" fmla="*/ 234951 w 338138"/>
                <a:gd name="connsiteY40" fmla="*/ 146050 h 336550"/>
                <a:gd name="connsiteX41" fmla="*/ 306388 w 338138"/>
                <a:gd name="connsiteY41" fmla="*/ 336550 h 336550"/>
                <a:gd name="connsiteX42" fmla="*/ 31750 w 338138"/>
                <a:gd name="connsiteY42" fmla="*/ 336550 h 336550"/>
                <a:gd name="connsiteX43" fmla="*/ 281782 w 338138"/>
                <a:gd name="connsiteY43" fmla="*/ 71438 h 336550"/>
                <a:gd name="connsiteX44" fmla="*/ 287339 w 338138"/>
                <a:gd name="connsiteY44" fmla="*/ 77788 h 336550"/>
                <a:gd name="connsiteX45" fmla="*/ 281782 w 338138"/>
                <a:gd name="connsiteY45" fmla="*/ 84138 h 336550"/>
                <a:gd name="connsiteX46" fmla="*/ 276225 w 338138"/>
                <a:gd name="connsiteY46" fmla="*/ 77788 h 336550"/>
                <a:gd name="connsiteX47" fmla="*/ 281782 w 338138"/>
                <a:gd name="connsiteY47" fmla="*/ 71438 h 336550"/>
                <a:gd name="connsiteX48" fmla="*/ 259557 w 338138"/>
                <a:gd name="connsiteY48" fmla="*/ 71438 h 336550"/>
                <a:gd name="connsiteX49" fmla="*/ 265114 w 338138"/>
                <a:gd name="connsiteY49" fmla="*/ 77788 h 336550"/>
                <a:gd name="connsiteX50" fmla="*/ 259557 w 338138"/>
                <a:gd name="connsiteY50" fmla="*/ 84138 h 336550"/>
                <a:gd name="connsiteX51" fmla="*/ 254000 w 338138"/>
                <a:gd name="connsiteY51" fmla="*/ 77788 h 336550"/>
                <a:gd name="connsiteX52" fmla="*/ 259557 w 338138"/>
                <a:gd name="connsiteY52" fmla="*/ 71438 h 336550"/>
                <a:gd name="connsiteX53" fmla="*/ 236539 w 338138"/>
                <a:gd name="connsiteY53" fmla="*/ 71438 h 336550"/>
                <a:gd name="connsiteX54" fmla="*/ 241302 w 338138"/>
                <a:gd name="connsiteY54" fmla="*/ 77788 h 336550"/>
                <a:gd name="connsiteX55" fmla="*/ 236539 w 338138"/>
                <a:gd name="connsiteY55" fmla="*/ 84138 h 336550"/>
                <a:gd name="connsiteX56" fmla="*/ 231775 w 338138"/>
                <a:gd name="connsiteY56" fmla="*/ 77788 h 336550"/>
                <a:gd name="connsiteX57" fmla="*/ 236539 w 338138"/>
                <a:gd name="connsiteY57" fmla="*/ 71438 h 336550"/>
                <a:gd name="connsiteX58" fmla="*/ 191294 w 338138"/>
                <a:gd name="connsiteY58" fmla="*/ 71438 h 336550"/>
                <a:gd name="connsiteX59" fmla="*/ 196851 w 338138"/>
                <a:gd name="connsiteY59" fmla="*/ 77788 h 336550"/>
                <a:gd name="connsiteX60" fmla="*/ 191294 w 338138"/>
                <a:gd name="connsiteY60" fmla="*/ 84138 h 336550"/>
                <a:gd name="connsiteX61" fmla="*/ 185737 w 338138"/>
                <a:gd name="connsiteY61" fmla="*/ 77788 h 336550"/>
                <a:gd name="connsiteX62" fmla="*/ 191294 w 338138"/>
                <a:gd name="connsiteY62" fmla="*/ 71438 h 336550"/>
                <a:gd name="connsiteX63" fmla="*/ 169069 w 338138"/>
                <a:gd name="connsiteY63" fmla="*/ 71438 h 336550"/>
                <a:gd name="connsiteX64" fmla="*/ 174626 w 338138"/>
                <a:gd name="connsiteY64" fmla="*/ 77788 h 336550"/>
                <a:gd name="connsiteX65" fmla="*/ 169069 w 338138"/>
                <a:gd name="connsiteY65" fmla="*/ 84138 h 336550"/>
                <a:gd name="connsiteX66" fmla="*/ 163512 w 338138"/>
                <a:gd name="connsiteY66" fmla="*/ 77788 h 336550"/>
                <a:gd name="connsiteX67" fmla="*/ 169069 w 338138"/>
                <a:gd name="connsiteY67" fmla="*/ 71438 h 336550"/>
                <a:gd name="connsiteX68" fmla="*/ 146844 w 338138"/>
                <a:gd name="connsiteY68" fmla="*/ 71438 h 336550"/>
                <a:gd name="connsiteX69" fmla="*/ 152401 w 338138"/>
                <a:gd name="connsiteY69" fmla="*/ 77788 h 336550"/>
                <a:gd name="connsiteX70" fmla="*/ 146844 w 338138"/>
                <a:gd name="connsiteY70" fmla="*/ 84138 h 336550"/>
                <a:gd name="connsiteX71" fmla="*/ 141287 w 338138"/>
                <a:gd name="connsiteY71" fmla="*/ 77788 h 336550"/>
                <a:gd name="connsiteX72" fmla="*/ 146844 w 338138"/>
                <a:gd name="connsiteY72" fmla="*/ 71438 h 336550"/>
                <a:gd name="connsiteX73" fmla="*/ 102394 w 338138"/>
                <a:gd name="connsiteY73" fmla="*/ 71438 h 336550"/>
                <a:gd name="connsiteX74" fmla="*/ 107951 w 338138"/>
                <a:gd name="connsiteY74" fmla="*/ 77788 h 336550"/>
                <a:gd name="connsiteX75" fmla="*/ 102394 w 338138"/>
                <a:gd name="connsiteY75" fmla="*/ 84138 h 336550"/>
                <a:gd name="connsiteX76" fmla="*/ 96837 w 338138"/>
                <a:gd name="connsiteY76" fmla="*/ 77788 h 336550"/>
                <a:gd name="connsiteX77" fmla="*/ 102394 w 338138"/>
                <a:gd name="connsiteY77" fmla="*/ 71438 h 336550"/>
                <a:gd name="connsiteX78" fmla="*/ 78582 w 338138"/>
                <a:gd name="connsiteY78" fmla="*/ 71438 h 336550"/>
                <a:gd name="connsiteX79" fmla="*/ 84139 w 338138"/>
                <a:gd name="connsiteY79" fmla="*/ 77788 h 336550"/>
                <a:gd name="connsiteX80" fmla="*/ 78582 w 338138"/>
                <a:gd name="connsiteY80" fmla="*/ 84138 h 336550"/>
                <a:gd name="connsiteX81" fmla="*/ 73025 w 338138"/>
                <a:gd name="connsiteY81" fmla="*/ 77788 h 336550"/>
                <a:gd name="connsiteX82" fmla="*/ 78582 w 338138"/>
                <a:gd name="connsiteY82" fmla="*/ 71438 h 336550"/>
                <a:gd name="connsiteX83" fmla="*/ 56357 w 338138"/>
                <a:gd name="connsiteY83" fmla="*/ 71438 h 336550"/>
                <a:gd name="connsiteX84" fmla="*/ 61914 w 338138"/>
                <a:gd name="connsiteY84" fmla="*/ 77788 h 336550"/>
                <a:gd name="connsiteX85" fmla="*/ 56357 w 338138"/>
                <a:gd name="connsiteY85" fmla="*/ 84138 h 336550"/>
                <a:gd name="connsiteX86" fmla="*/ 50800 w 338138"/>
                <a:gd name="connsiteY86" fmla="*/ 77788 h 336550"/>
                <a:gd name="connsiteX87" fmla="*/ 56357 w 338138"/>
                <a:gd name="connsiteY87" fmla="*/ 71438 h 336550"/>
                <a:gd name="connsiteX88" fmla="*/ 270669 w 338138"/>
                <a:gd name="connsiteY88" fmla="*/ 61913 h 336550"/>
                <a:gd name="connsiteX89" fmla="*/ 276225 w 338138"/>
                <a:gd name="connsiteY89" fmla="*/ 66676 h 336550"/>
                <a:gd name="connsiteX90" fmla="*/ 270669 w 338138"/>
                <a:gd name="connsiteY90" fmla="*/ 71440 h 336550"/>
                <a:gd name="connsiteX91" fmla="*/ 265112 w 338138"/>
                <a:gd name="connsiteY91" fmla="*/ 66676 h 336550"/>
                <a:gd name="connsiteX92" fmla="*/ 270669 w 338138"/>
                <a:gd name="connsiteY92" fmla="*/ 61913 h 336550"/>
                <a:gd name="connsiteX93" fmla="*/ 247650 w 338138"/>
                <a:gd name="connsiteY93" fmla="*/ 61913 h 336550"/>
                <a:gd name="connsiteX94" fmla="*/ 254000 w 338138"/>
                <a:gd name="connsiteY94" fmla="*/ 66676 h 336550"/>
                <a:gd name="connsiteX95" fmla="*/ 247650 w 338138"/>
                <a:gd name="connsiteY95" fmla="*/ 71440 h 336550"/>
                <a:gd name="connsiteX96" fmla="*/ 241300 w 338138"/>
                <a:gd name="connsiteY96" fmla="*/ 66676 h 336550"/>
                <a:gd name="connsiteX97" fmla="*/ 247650 w 338138"/>
                <a:gd name="connsiteY97" fmla="*/ 61913 h 336550"/>
                <a:gd name="connsiteX98" fmla="*/ 180182 w 338138"/>
                <a:gd name="connsiteY98" fmla="*/ 61913 h 336550"/>
                <a:gd name="connsiteX99" fmla="*/ 185738 w 338138"/>
                <a:gd name="connsiteY99" fmla="*/ 66676 h 336550"/>
                <a:gd name="connsiteX100" fmla="*/ 180182 w 338138"/>
                <a:gd name="connsiteY100" fmla="*/ 71440 h 336550"/>
                <a:gd name="connsiteX101" fmla="*/ 174625 w 338138"/>
                <a:gd name="connsiteY101" fmla="*/ 66676 h 336550"/>
                <a:gd name="connsiteX102" fmla="*/ 180182 w 338138"/>
                <a:gd name="connsiteY102" fmla="*/ 61913 h 336550"/>
                <a:gd name="connsiteX103" fmla="*/ 157956 w 338138"/>
                <a:gd name="connsiteY103" fmla="*/ 61913 h 336550"/>
                <a:gd name="connsiteX104" fmla="*/ 163513 w 338138"/>
                <a:gd name="connsiteY104" fmla="*/ 66676 h 336550"/>
                <a:gd name="connsiteX105" fmla="*/ 157956 w 338138"/>
                <a:gd name="connsiteY105" fmla="*/ 71440 h 336550"/>
                <a:gd name="connsiteX106" fmla="*/ 152400 w 338138"/>
                <a:gd name="connsiteY106" fmla="*/ 66676 h 336550"/>
                <a:gd name="connsiteX107" fmla="*/ 157956 w 338138"/>
                <a:gd name="connsiteY107" fmla="*/ 61913 h 336550"/>
                <a:gd name="connsiteX108" fmla="*/ 90487 w 338138"/>
                <a:gd name="connsiteY108" fmla="*/ 61913 h 336550"/>
                <a:gd name="connsiteX109" fmla="*/ 96837 w 338138"/>
                <a:gd name="connsiteY109" fmla="*/ 66676 h 336550"/>
                <a:gd name="connsiteX110" fmla="*/ 90487 w 338138"/>
                <a:gd name="connsiteY110" fmla="*/ 71440 h 336550"/>
                <a:gd name="connsiteX111" fmla="*/ 84137 w 338138"/>
                <a:gd name="connsiteY111" fmla="*/ 66676 h 336550"/>
                <a:gd name="connsiteX112" fmla="*/ 90487 w 338138"/>
                <a:gd name="connsiteY112" fmla="*/ 61913 h 336550"/>
                <a:gd name="connsiteX113" fmla="*/ 67468 w 338138"/>
                <a:gd name="connsiteY113" fmla="*/ 61913 h 336550"/>
                <a:gd name="connsiteX114" fmla="*/ 73025 w 338138"/>
                <a:gd name="connsiteY114" fmla="*/ 66676 h 336550"/>
                <a:gd name="connsiteX115" fmla="*/ 67468 w 338138"/>
                <a:gd name="connsiteY115" fmla="*/ 71440 h 336550"/>
                <a:gd name="connsiteX116" fmla="*/ 61912 w 338138"/>
                <a:gd name="connsiteY116" fmla="*/ 66676 h 336550"/>
                <a:gd name="connsiteX117" fmla="*/ 67468 w 338138"/>
                <a:gd name="connsiteY117" fmla="*/ 61913 h 336550"/>
                <a:gd name="connsiteX118" fmla="*/ 281782 w 338138"/>
                <a:gd name="connsiteY118" fmla="*/ 49213 h 336550"/>
                <a:gd name="connsiteX119" fmla="*/ 287339 w 338138"/>
                <a:gd name="connsiteY119" fmla="*/ 55563 h 336550"/>
                <a:gd name="connsiteX120" fmla="*/ 281782 w 338138"/>
                <a:gd name="connsiteY120" fmla="*/ 61913 h 336550"/>
                <a:gd name="connsiteX121" fmla="*/ 276225 w 338138"/>
                <a:gd name="connsiteY121" fmla="*/ 55563 h 336550"/>
                <a:gd name="connsiteX122" fmla="*/ 281782 w 338138"/>
                <a:gd name="connsiteY122" fmla="*/ 49213 h 336550"/>
                <a:gd name="connsiteX123" fmla="*/ 259557 w 338138"/>
                <a:gd name="connsiteY123" fmla="*/ 49213 h 336550"/>
                <a:gd name="connsiteX124" fmla="*/ 265114 w 338138"/>
                <a:gd name="connsiteY124" fmla="*/ 55563 h 336550"/>
                <a:gd name="connsiteX125" fmla="*/ 259557 w 338138"/>
                <a:gd name="connsiteY125" fmla="*/ 61913 h 336550"/>
                <a:gd name="connsiteX126" fmla="*/ 254000 w 338138"/>
                <a:gd name="connsiteY126" fmla="*/ 55563 h 336550"/>
                <a:gd name="connsiteX127" fmla="*/ 259557 w 338138"/>
                <a:gd name="connsiteY127" fmla="*/ 49213 h 336550"/>
                <a:gd name="connsiteX128" fmla="*/ 236539 w 338138"/>
                <a:gd name="connsiteY128" fmla="*/ 49213 h 336550"/>
                <a:gd name="connsiteX129" fmla="*/ 241302 w 338138"/>
                <a:gd name="connsiteY129" fmla="*/ 55563 h 336550"/>
                <a:gd name="connsiteX130" fmla="*/ 236539 w 338138"/>
                <a:gd name="connsiteY130" fmla="*/ 61913 h 336550"/>
                <a:gd name="connsiteX131" fmla="*/ 231775 w 338138"/>
                <a:gd name="connsiteY131" fmla="*/ 55563 h 336550"/>
                <a:gd name="connsiteX132" fmla="*/ 236539 w 338138"/>
                <a:gd name="connsiteY132" fmla="*/ 49213 h 336550"/>
                <a:gd name="connsiteX133" fmla="*/ 191294 w 338138"/>
                <a:gd name="connsiteY133" fmla="*/ 49213 h 336550"/>
                <a:gd name="connsiteX134" fmla="*/ 196851 w 338138"/>
                <a:gd name="connsiteY134" fmla="*/ 55563 h 336550"/>
                <a:gd name="connsiteX135" fmla="*/ 191294 w 338138"/>
                <a:gd name="connsiteY135" fmla="*/ 61913 h 336550"/>
                <a:gd name="connsiteX136" fmla="*/ 185737 w 338138"/>
                <a:gd name="connsiteY136" fmla="*/ 55563 h 336550"/>
                <a:gd name="connsiteX137" fmla="*/ 191294 w 338138"/>
                <a:gd name="connsiteY137" fmla="*/ 49213 h 336550"/>
                <a:gd name="connsiteX138" fmla="*/ 169069 w 338138"/>
                <a:gd name="connsiteY138" fmla="*/ 49213 h 336550"/>
                <a:gd name="connsiteX139" fmla="*/ 174626 w 338138"/>
                <a:gd name="connsiteY139" fmla="*/ 55563 h 336550"/>
                <a:gd name="connsiteX140" fmla="*/ 169069 w 338138"/>
                <a:gd name="connsiteY140" fmla="*/ 61913 h 336550"/>
                <a:gd name="connsiteX141" fmla="*/ 163512 w 338138"/>
                <a:gd name="connsiteY141" fmla="*/ 55563 h 336550"/>
                <a:gd name="connsiteX142" fmla="*/ 169069 w 338138"/>
                <a:gd name="connsiteY142" fmla="*/ 49213 h 336550"/>
                <a:gd name="connsiteX143" fmla="*/ 146844 w 338138"/>
                <a:gd name="connsiteY143" fmla="*/ 49213 h 336550"/>
                <a:gd name="connsiteX144" fmla="*/ 152401 w 338138"/>
                <a:gd name="connsiteY144" fmla="*/ 55563 h 336550"/>
                <a:gd name="connsiteX145" fmla="*/ 146844 w 338138"/>
                <a:gd name="connsiteY145" fmla="*/ 61913 h 336550"/>
                <a:gd name="connsiteX146" fmla="*/ 141287 w 338138"/>
                <a:gd name="connsiteY146" fmla="*/ 55563 h 336550"/>
                <a:gd name="connsiteX147" fmla="*/ 146844 w 338138"/>
                <a:gd name="connsiteY147" fmla="*/ 49213 h 336550"/>
                <a:gd name="connsiteX148" fmla="*/ 102394 w 338138"/>
                <a:gd name="connsiteY148" fmla="*/ 49213 h 336550"/>
                <a:gd name="connsiteX149" fmla="*/ 107951 w 338138"/>
                <a:gd name="connsiteY149" fmla="*/ 55563 h 336550"/>
                <a:gd name="connsiteX150" fmla="*/ 102394 w 338138"/>
                <a:gd name="connsiteY150" fmla="*/ 61913 h 336550"/>
                <a:gd name="connsiteX151" fmla="*/ 96837 w 338138"/>
                <a:gd name="connsiteY151" fmla="*/ 55563 h 336550"/>
                <a:gd name="connsiteX152" fmla="*/ 102394 w 338138"/>
                <a:gd name="connsiteY152" fmla="*/ 49213 h 336550"/>
                <a:gd name="connsiteX153" fmla="*/ 78582 w 338138"/>
                <a:gd name="connsiteY153" fmla="*/ 49213 h 336550"/>
                <a:gd name="connsiteX154" fmla="*/ 84139 w 338138"/>
                <a:gd name="connsiteY154" fmla="*/ 55563 h 336550"/>
                <a:gd name="connsiteX155" fmla="*/ 78582 w 338138"/>
                <a:gd name="connsiteY155" fmla="*/ 61913 h 336550"/>
                <a:gd name="connsiteX156" fmla="*/ 73025 w 338138"/>
                <a:gd name="connsiteY156" fmla="*/ 55563 h 336550"/>
                <a:gd name="connsiteX157" fmla="*/ 78582 w 338138"/>
                <a:gd name="connsiteY157" fmla="*/ 49213 h 336550"/>
                <a:gd name="connsiteX158" fmla="*/ 56357 w 338138"/>
                <a:gd name="connsiteY158" fmla="*/ 49213 h 336550"/>
                <a:gd name="connsiteX159" fmla="*/ 61914 w 338138"/>
                <a:gd name="connsiteY159" fmla="*/ 55563 h 336550"/>
                <a:gd name="connsiteX160" fmla="*/ 56357 w 338138"/>
                <a:gd name="connsiteY160" fmla="*/ 61913 h 336550"/>
                <a:gd name="connsiteX161" fmla="*/ 50800 w 338138"/>
                <a:gd name="connsiteY161" fmla="*/ 55563 h 336550"/>
                <a:gd name="connsiteX162" fmla="*/ 56357 w 338138"/>
                <a:gd name="connsiteY162" fmla="*/ 49213 h 336550"/>
                <a:gd name="connsiteX163" fmla="*/ 315119 w 338138"/>
                <a:gd name="connsiteY163" fmla="*/ 39688 h 336550"/>
                <a:gd name="connsiteX164" fmla="*/ 320675 w 338138"/>
                <a:gd name="connsiteY164" fmla="*/ 44451 h 336550"/>
                <a:gd name="connsiteX165" fmla="*/ 315119 w 338138"/>
                <a:gd name="connsiteY165" fmla="*/ 49215 h 336550"/>
                <a:gd name="connsiteX166" fmla="*/ 309562 w 338138"/>
                <a:gd name="connsiteY166" fmla="*/ 44451 h 336550"/>
                <a:gd name="connsiteX167" fmla="*/ 315119 w 338138"/>
                <a:gd name="connsiteY167" fmla="*/ 39688 h 336550"/>
                <a:gd name="connsiteX168" fmla="*/ 292894 w 338138"/>
                <a:gd name="connsiteY168" fmla="*/ 39688 h 336550"/>
                <a:gd name="connsiteX169" fmla="*/ 298450 w 338138"/>
                <a:gd name="connsiteY169" fmla="*/ 44451 h 336550"/>
                <a:gd name="connsiteX170" fmla="*/ 292894 w 338138"/>
                <a:gd name="connsiteY170" fmla="*/ 49215 h 336550"/>
                <a:gd name="connsiteX171" fmla="*/ 287337 w 338138"/>
                <a:gd name="connsiteY171" fmla="*/ 44451 h 336550"/>
                <a:gd name="connsiteX172" fmla="*/ 292894 w 338138"/>
                <a:gd name="connsiteY172" fmla="*/ 39688 h 336550"/>
                <a:gd name="connsiteX173" fmla="*/ 225425 w 338138"/>
                <a:gd name="connsiteY173" fmla="*/ 39688 h 336550"/>
                <a:gd name="connsiteX174" fmla="*/ 231775 w 338138"/>
                <a:gd name="connsiteY174" fmla="*/ 44451 h 336550"/>
                <a:gd name="connsiteX175" fmla="*/ 225425 w 338138"/>
                <a:gd name="connsiteY175" fmla="*/ 49215 h 336550"/>
                <a:gd name="connsiteX176" fmla="*/ 219075 w 338138"/>
                <a:gd name="connsiteY176" fmla="*/ 44451 h 336550"/>
                <a:gd name="connsiteX177" fmla="*/ 225425 w 338138"/>
                <a:gd name="connsiteY177" fmla="*/ 39688 h 336550"/>
                <a:gd name="connsiteX178" fmla="*/ 202407 w 338138"/>
                <a:gd name="connsiteY178" fmla="*/ 39688 h 336550"/>
                <a:gd name="connsiteX179" fmla="*/ 207963 w 338138"/>
                <a:gd name="connsiteY179" fmla="*/ 44451 h 336550"/>
                <a:gd name="connsiteX180" fmla="*/ 202407 w 338138"/>
                <a:gd name="connsiteY180" fmla="*/ 49215 h 336550"/>
                <a:gd name="connsiteX181" fmla="*/ 196850 w 338138"/>
                <a:gd name="connsiteY181" fmla="*/ 44451 h 336550"/>
                <a:gd name="connsiteX182" fmla="*/ 202407 w 338138"/>
                <a:gd name="connsiteY182" fmla="*/ 39688 h 336550"/>
                <a:gd name="connsiteX183" fmla="*/ 135731 w 338138"/>
                <a:gd name="connsiteY183" fmla="*/ 39688 h 336550"/>
                <a:gd name="connsiteX184" fmla="*/ 141288 w 338138"/>
                <a:gd name="connsiteY184" fmla="*/ 44451 h 336550"/>
                <a:gd name="connsiteX185" fmla="*/ 135731 w 338138"/>
                <a:gd name="connsiteY185" fmla="*/ 49215 h 336550"/>
                <a:gd name="connsiteX186" fmla="*/ 130175 w 338138"/>
                <a:gd name="connsiteY186" fmla="*/ 44451 h 336550"/>
                <a:gd name="connsiteX187" fmla="*/ 135731 w 338138"/>
                <a:gd name="connsiteY187" fmla="*/ 39688 h 336550"/>
                <a:gd name="connsiteX188" fmla="*/ 113506 w 338138"/>
                <a:gd name="connsiteY188" fmla="*/ 39688 h 336550"/>
                <a:gd name="connsiteX189" fmla="*/ 119063 w 338138"/>
                <a:gd name="connsiteY189" fmla="*/ 44451 h 336550"/>
                <a:gd name="connsiteX190" fmla="*/ 113506 w 338138"/>
                <a:gd name="connsiteY190" fmla="*/ 49215 h 336550"/>
                <a:gd name="connsiteX191" fmla="*/ 107950 w 338138"/>
                <a:gd name="connsiteY191" fmla="*/ 44451 h 336550"/>
                <a:gd name="connsiteX192" fmla="*/ 113506 w 338138"/>
                <a:gd name="connsiteY192" fmla="*/ 39688 h 336550"/>
                <a:gd name="connsiteX193" fmla="*/ 45243 w 338138"/>
                <a:gd name="connsiteY193" fmla="*/ 39688 h 336550"/>
                <a:gd name="connsiteX194" fmla="*/ 50800 w 338138"/>
                <a:gd name="connsiteY194" fmla="*/ 44451 h 336550"/>
                <a:gd name="connsiteX195" fmla="*/ 45243 w 338138"/>
                <a:gd name="connsiteY195" fmla="*/ 49215 h 336550"/>
                <a:gd name="connsiteX196" fmla="*/ 39687 w 338138"/>
                <a:gd name="connsiteY196" fmla="*/ 44451 h 336550"/>
                <a:gd name="connsiteX197" fmla="*/ 45243 w 338138"/>
                <a:gd name="connsiteY197" fmla="*/ 39688 h 336550"/>
                <a:gd name="connsiteX198" fmla="*/ 23018 w 338138"/>
                <a:gd name="connsiteY198" fmla="*/ 39688 h 336550"/>
                <a:gd name="connsiteX199" fmla="*/ 28575 w 338138"/>
                <a:gd name="connsiteY199" fmla="*/ 44451 h 336550"/>
                <a:gd name="connsiteX200" fmla="*/ 23018 w 338138"/>
                <a:gd name="connsiteY200" fmla="*/ 49215 h 336550"/>
                <a:gd name="connsiteX201" fmla="*/ 17462 w 338138"/>
                <a:gd name="connsiteY201" fmla="*/ 44451 h 336550"/>
                <a:gd name="connsiteX202" fmla="*/ 23018 w 338138"/>
                <a:gd name="connsiteY202" fmla="*/ 39688 h 336550"/>
                <a:gd name="connsiteX203" fmla="*/ 304007 w 338138"/>
                <a:gd name="connsiteY203" fmla="*/ 26988 h 336550"/>
                <a:gd name="connsiteX204" fmla="*/ 309564 w 338138"/>
                <a:gd name="connsiteY204" fmla="*/ 33338 h 336550"/>
                <a:gd name="connsiteX205" fmla="*/ 304007 w 338138"/>
                <a:gd name="connsiteY205" fmla="*/ 39688 h 336550"/>
                <a:gd name="connsiteX206" fmla="*/ 298450 w 338138"/>
                <a:gd name="connsiteY206" fmla="*/ 33338 h 336550"/>
                <a:gd name="connsiteX207" fmla="*/ 304007 w 338138"/>
                <a:gd name="connsiteY207" fmla="*/ 26988 h 336550"/>
                <a:gd name="connsiteX208" fmla="*/ 281782 w 338138"/>
                <a:gd name="connsiteY208" fmla="*/ 26988 h 336550"/>
                <a:gd name="connsiteX209" fmla="*/ 287339 w 338138"/>
                <a:gd name="connsiteY209" fmla="*/ 33338 h 336550"/>
                <a:gd name="connsiteX210" fmla="*/ 281782 w 338138"/>
                <a:gd name="connsiteY210" fmla="*/ 39688 h 336550"/>
                <a:gd name="connsiteX211" fmla="*/ 276225 w 338138"/>
                <a:gd name="connsiteY211" fmla="*/ 33338 h 336550"/>
                <a:gd name="connsiteX212" fmla="*/ 281782 w 338138"/>
                <a:gd name="connsiteY212" fmla="*/ 26988 h 336550"/>
                <a:gd name="connsiteX213" fmla="*/ 236539 w 338138"/>
                <a:gd name="connsiteY213" fmla="*/ 26988 h 336550"/>
                <a:gd name="connsiteX214" fmla="*/ 241302 w 338138"/>
                <a:gd name="connsiteY214" fmla="*/ 33338 h 336550"/>
                <a:gd name="connsiteX215" fmla="*/ 236539 w 338138"/>
                <a:gd name="connsiteY215" fmla="*/ 39688 h 336550"/>
                <a:gd name="connsiteX216" fmla="*/ 231775 w 338138"/>
                <a:gd name="connsiteY216" fmla="*/ 33338 h 336550"/>
                <a:gd name="connsiteX217" fmla="*/ 236539 w 338138"/>
                <a:gd name="connsiteY217" fmla="*/ 26988 h 336550"/>
                <a:gd name="connsiteX218" fmla="*/ 213519 w 338138"/>
                <a:gd name="connsiteY218" fmla="*/ 26988 h 336550"/>
                <a:gd name="connsiteX219" fmla="*/ 219076 w 338138"/>
                <a:gd name="connsiteY219" fmla="*/ 33338 h 336550"/>
                <a:gd name="connsiteX220" fmla="*/ 213519 w 338138"/>
                <a:gd name="connsiteY220" fmla="*/ 39688 h 336550"/>
                <a:gd name="connsiteX221" fmla="*/ 207962 w 338138"/>
                <a:gd name="connsiteY221" fmla="*/ 33338 h 336550"/>
                <a:gd name="connsiteX222" fmla="*/ 213519 w 338138"/>
                <a:gd name="connsiteY222" fmla="*/ 26988 h 336550"/>
                <a:gd name="connsiteX223" fmla="*/ 191294 w 338138"/>
                <a:gd name="connsiteY223" fmla="*/ 26988 h 336550"/>
                <a:gd name="connsiteX224" fmla="*/ 196851 w 338138"/>
                <a:gd name="connsiteY224" fmla="*/ 33338 h 336550"/>
                <a:gd name="connsiteX225" fmla="*/ 191294 w 338138"/>
                <a:gd name="connsiteY225" fmla="*/ 39688 h 336550"/>
                <a:gd name="connsiteX226" fmla="*/ 185737 w 338138"/>
                <a:gd name="connsiteY226" fmla="*/ 33338 h 336550"/>
                <a:gd name="connsiteX227" fmla="*/ 191294 w 338138"/>
                <a:gd name="connsiteY227" fmla="*/ 26988 h 336550"/>
                <a:gd name="connsiteX228" fmla="*/ 146844 w 338138"/>
                <a:gd name="connsiteY228" fmla="*/ 26988 h 336550"/>
                <a:gd name="connsiteX229" fmla="*/ 152401 w 338138"/>
                <a:gd name="connsiteY229" fmla="*/ 33338 h 336550"/>
                <a:gd name="connsiteX230" fmla="*/ 146844 w 338138"/>
                <a:gd name="connsiteY230" fmla="*/ 39688 h 336550"/>
                <a:gd name="connsiteX231" fmla="*/ 141287 w 338138"/>
                <a:gd name="connsiteY231" fmla="*/ 33338 h 336550"/>
                <a:gd name="connsiteX232" fmla="*/ 146844 w 338138"/>
                <a:gd name="connsiteY232" fmla="*/ 26988 h 336550"/>
                <a:gd name="connsiteX233" fmla="*/ 124619 w 338138"/>
                <a:gd name="connsiteY233" fmla="*/ 26988 h 336550"/>
                <a:gd name="connsiteX234" fmla="*/ 130176 w 338138"/>
                <a:gd name="connsiteY234" fmla="*/ 33338 h 336550"/>
                <a:gd name="connsiteX235" fmla="*/ 124619 w 338138"/>
                <a:gd name="connsiteY235" fmla="*/ 39688 h 336550"/>
                <a:gd name="connsiteX236" fmla="*/ 119062 w 338138"/>
                <a:gd name="connsiteY236" fmla="*/ 33338 h 336550"/>
                <a:gd name="connsiteX237" fmla="*/ 124619 w 338138"/>
                <a:gd name="connsiteY237" fmla="*/ 26988 h 336550"/>
                <a:gd name="connsiteX238" fmla="*/ 102394 w 338138"/>
                <a:gd name="connsiteY238" fmla="*/ 26988 h 336550"/>
                <a:gd name="connsiteX239" fmla="*/ 107951 w 338138"/>
                <a:gd name="connsiteY239" fmla="*/ 33338 h 336550"/>
                <a:gd name="connsiteX240" fmla="*/ 102394 w 338138"/>
                <a:gd name="connsiteY240" fmla="*/ 39688 h 336550"/>
                <a:gd name="connsiteX241" fmla="*/ 96837 w 338138"/>
                <a:gd name="connsiteY241" fmla="*/ 33338 h 336550"/>
                <a:gd name="connsiteX242" fmla="*/ 102394 w 338138"/>
                <a:gd name="connsiteY242" fmla="*/ 26988 h 336550"/>
                <a:gd name="connsiteX243" fmla="*/ 56357 w 338138"/>
                <a:gd name="connsiteY243" fmla="*/ 26988 h 336550"/>
                <a:gd name="connsiteX244" fmla="*/ 61914 w 338138"/>
                <a:gd name="connsiteY244" fmla="*/ 33338 h 336550"/>
                <a:gd name="connsiteX245" fmla="*/ 56357 w 338138"/>
                <a:gd name="connsiteY245" fmla="*/ 39688 h 336550"/>
                <a:gd name="connsiteX246" fmla="*/ 50800 w 338138"/>
                <a:gd name="connsiteY246" fmla="*/ 33338 h 336550"/>
                <a:gd name="connsiteX247" fmla="*/ 56357 w 338138"/>
                <a:gd name="connsiteY247" fmla="*/ 26988 h 336550"/>
                <a:gd name="connsiteX248" fmla="*/ 34132 w 338138"/>
                <a:gd name="connsiteY248" fmla="*/ 26988 h 336550"/>
                <a:gd name="connsiteX249" fmla="*/ 39689 w 338138"/>
                <a:gd name="connsiteY249" fmla="*/ 33338 h 336550"/>
                <a:gd name="connsiteX250" fmla="*/ 34132 w 338138"/>
                <a:gd name="connsiteY250" fmla="*/ 39688 h 336550"/>
                <a:gd name="connsiteX251" fmla="*/ 28575 w 338138"/>
                <a:gd name="connsiteY251" fmla="*/ 33338 h 336550"/>
                <a:gd name="connsiteX252" fmla="*/ 34132 w 338138"/>
                <a:gd name="connsiteY252" fmla="*/ 26988 h 336550"/>
                <a:gd name="connsiteX253" fmla="*/ 315119 w 338138"/>
                <a:gd name="connsiteY253" fmla="*/ 17463 h 336550"/>
                <a:gd name="connsiteX254" fmla="*/ 320675 w 338138"/>
                <a:gd name="connsiteY254" fmla="*/ 22226 h 336550"/>
                <a:gd name="connsiteX255" fmla="*/ 315119 w 338138"/>
                <a:gd name="connsiteY255" fmla="*/ 26990 h 336550"/>
                <a:gd name="connsiteX256" fmla="*/ 309562 w 338138"/>
                <a:gd name="connsiteY256" fmla="*/ 22226 h 336550"/>
                <a:gd name="connsiteX257" fmla="*/ 315119 w 338138"/>
                <a:gd name="connsiteY257" fmla="*/ 17463 h 336550"/>
                <a:gd name="connsiteX258" fmla="*/ 292894 w 338138"/>
                <a:gd name="connsiteY258" fmla="*/ 17463 h 336550"/>
                <a:gd name="connsiteX259" fmla="*/ 298450 w 338138"/>
                <a:gd name="connsiteY259" fmla="*/ 22226 h 336550"/>
                <a:gd name="connsiteX260" fmla="*/ 292894 w 338138"/>
                <a:gd name="connsiteY260" fmla="*/ 26990 h 336550"/>
                <a:gd name="connsiteX261" fmla="*/ 287337 w 338138"/>
                <a:gd name="connsiteY261" fmla="*/ 22226 h 336550"/>
                <a:gd name="connsiteX262" fmla="*/ 292894 w 338138"/>
                <a:gd name="connsiteY262" fmla="*/ 17463 h 336550"/>
                <a:gd name="connsiteX263" fmla="*/ 225425 w 338138"/>
                <a:gd name="connsiteY263" fmla="*/ 17463 h 336550"/>
                <a:gd name="connsiteX264" fmla="*/ 231775 w 338138"/>
                <a:gd name="connsiteY264" fmla="*/ 22226 h 336550"/>
                <a:gd name="connsiteX265" fmla="*/ 225425 w 338138"/>
                <a:gd name="connsiteY265" fmla="*/ 26990 h 336550"/>
                <a:gd name="connsiteX266" fmla="*/ 219075 w 338138"/>
                <a:gd name="connsiteY266" fmla="*/ 22226 h 336550"/>
                <a:gd name="connsiteX267" fmla="*/ 225425 w 338138"/>
                <a:gd name="connsiteY267" fmla="*/ 17463 h 336550"/>
                <a:gd name="connsiteX268" fmla="*/ 202407 w 338138"/>
                <a:gd name="connsiteY268" fmla="*/ 17463 h 336550"/>
                <a:gd name="connsiteX269" fmla="*/ 207963 w 338138"/>
                <a:gd name="connsiteY269" fmla="*/ 22226 h 336550"/>
                <a:gd name="connsiteX270" fmla="*/ 202407 w 338138"/>
                <a:gd name="connsiteY270" fmla="*/ 26990 h 336550"/>
                <a:gd name="connsiteX271" fmla="*/ 196850 w 338138"/>
                <a:gd name="connsiteY271" fmla="*/ 22226 h 336550"/>
                <a:gd name="connsiteX272" fmla="*/ 202407 w 338138"/>
                <a:gd name="connsiteY272" fmla="*/ 17463 h 336550"/>
                <a:gd name="connsiteX273" fmla="*/ 135731 w 338138"/>
                <a:gd name="connsiteY273" fmla="*/ 17463 h 336550"/>
                <a:gd name="connsiteX274" fmla="*/ 141288 w 338138"/>
                <a:gd name="connsiteY274" fmla="*/ 22226 h 336550"/>
                <a:gd name="connsiteX275" fmla="*/ 135731 w 338138"/>
                <a:gd name="connsiteY275" fmla="*/ 26990 h 336550"/>
                <a:gd name="connsiteX276" fmla="*/ 130175 w 338138"/>
                <a:gd name="connsiteY276" fmla="*/ 22226 h 336550"/>
                <a:gd name="connsiteX277" fmla="*/ 135731 w 338138"/>
                <a:gd name="connsiteY277" fmla="*/ 17463 h 336550"/>
                <a:gd name="connsiteX278" fmla="*/ 113506 w 338138"/>
                <a:gd name="connsiteY278" fmla="*/ 17463 h 336550"/>
                <a:gd name="connsiteX279" fmla="*/ 119063 w 338138"/>
                <a:gd name="connsiteY279" fmla="*/ 22226 h 336550"/>
                <a:gd name="connsiteX280" fmla="*/ 113506 w 338138"/>
                <a:gd name="connsiteY280" fmla="*/ 26990 h 336550"/>
                <a:gd name="connsiteX281" fmla="*/ 107950 w 338138"/>
                <a:gd name="connsiteY281" fmla="*/ 22226 h 336550"/>
                <a:gd name="connsiteX282" fmla="*/ 113506 w 338138"/>
                <a:gd name="connsiteY282" fmla="*/ 17463 h 336550"/>
                <a:gd name="connsiteX283" fmla="*/ 45243 w 338138"/>
                <a:gd name="connsiteY283" fmla="*/ 17463 h 336550"/>
                <a:gd name="connsiteX284" fmla="*/ 50800 w 338138"/>
                <a:gd name="connsiteY284" fmla="*/ 22226 h 336550"/>
                <a:gd name="connsiteX285" fmla="*/ 45243 w 338138"/>
                <a:gd name="connsiteY285" fmla="*/ 26990 h 336550"/>
                <a:gd name="connsiteX286" fmla="*/ 39687 w 338138"/>
                <a:gd name="connsiteY286" fmla="*/ 22226 h 336550"/>
                <a:gd name="connsiteX287" fmla="*/ 45243 w 338138"/>
                <a:gd name="connsiteY287" fmla="*/ 17463 h 336550"/>
                <a:gd name="connsiteX288" fmla="*/ 23018 w 338138"/>
                <a:gd name="connsiteY288" fmla="*/ 17463 h 336550"/>
                <a:gd name="connsiteX289" fmla="*/ 28575 w 338138"/>
                <a:gd name="connsiteY289" fmla="*/ 22226 h 336550"/>
                <a:gd name="connsiteX290" fmla="*/ 23018 w 338138"/>
                <a:gd name="connsiteY290" fmla="*/ 26990 h 336550"/>
                <a:gd name="connsiteX291" fmla="*/ 17462 w 338138"/>
                <a:gd name="connsiteY291" fmla="*/ 22226 h 336550"/>
                <a:gd name="connsiteX292" fmla="*/ 23018 w 338138"/>
                <a:gd name="connsiteY292" fmla="*/ 17463 h 336550"/>
                <a:gd name="connsiteX293" fmla="*/ 17956 w 338138"/>
                <a:gd name="connsiteY293" fmla="*/ 11113 h 336550"/>
                <a:gd name="connsiteX294" fmla="*/ 12700 w 338138"/>
                <a:gd name="connsiteY294" fmla="*/ 16387 h 336550"/>
                <a:gd name="connsiteX295" fmla="*/ 12700 w 338138"/>
                <a:gd name="connsiteY295" fmla="*/ 26934 h 336550"/>
                <a:gd name="connsiteX296" fmla="*/ 17956 w 338138"/>
                <a:gd name="connsiteY296" fmla="*/ 33526 h 336550"/>
                <a:gd name="connsiteX297" fmla="*/ 12700 w 338138"/>
                <a:gd name="connsiteY297" fmla="*/ 38800 h 336550"/>
                <a:gd name="connsiteX298" fmla="*/ 12700 w 338138"/>
                <a:gd name="connsiteY298" fmla="*/ 88901 h 336550"/>
                <a:gd name="connsiteX299" fmla="*/ 62633 w 338138"/>
                <a:gd name="connsiteY299" fmla="*/ 88901 h 336550"/>
                <a:gd name="connsiteX300" fmla="*/ 67889 w 338138"/>
                <a:gd name="connsiteY300" fmla="*/ 83627 h 336550"/>
                <a:gd name="connsiteX301" fmla="*/ 73145 w 338138"/>
                <a:gd name="connsiteY301" fmla="*/ 88901 h 336550"/>
                <a:gd name="connsiteX302" fmla="*/ 84971 w 338138"/>
                <a:gd name="connsiteY302" fmla="*/ 88901 h 336550"/>
                <a:gd name="connsiteX303" fmla="*/ 90227 w 338138"/>
                <a:gd name="connsiteY303" fmla="*/ 83627 h 336550"/>
                <a:gd name="connsiteX304" fmla="*/ 96797 w 338138"/>
                <a:gd name="connsiteY304" fmla="*/ 88901 h 336550"/>
                <a:gd name="connsiteX305" fmla="*/ 151987 w 338138"/>
                <a:gd name="connsiteY305" fmla="*/ 88901 h 336550"/>
                <a:gd name="connsiteX306" fmla="*/ 157243 w 338138"/>
                <a:gd name="connsiteY306" fmla="*/ 83627 h 336550"/>
                <a:gd name="connsiteX307" fmla="*/ 163813 w 338138"/>
                <a:gd name="connsiteY307" fmla="*/ 88901 h 336550"/>
                <a:gd name="connsiteX308" fmla="*/ 174325 w 338138"/>
                <a:gd name="connsiteY308" fmla="*/ 88901 h 336550"/>
                <a:gd name="connsiteX309" fmla="*/ 180895 w 338138"/>
                <a:gd name="connsiteY309" fmla="*/ 83627 h 336550"/>
                <a:gd name="connsiteX310" fmla="*/ 186151 w 338138"/>
                <a:gd name="connsiteY310" fmla="*/ 88901 h 336550"/>
                <a:gd name="connsiteX311" fmla="*/ 241341 w 338138"/>
                <a:gd name="connsiteY311" fmla="*/ 88901 h 336550"/>
                <a:gd name="connsiteX312" fmla="*/ 247911 w 338138"/>
                <a:gd name="connsiteY312" fmla="*/ 83627 h 336550"/>
                <a:gd name="connsiteX313" fmla="*/ 253167 w 338138"/>
                <a:gd name="connsiteY313" fmla="*/ 88901 h 336550"/>
                <a:gd name="connsiteX314" fmla="*/ 264993 w 338138"/>
                <a:gd name="connsiteY314" fmla="*/ 88901 h 336550"/>
                <a:gd name="connsiteX315" fmla="*/ 270249 w 338138"/>
                <a:gd name="connsiteY315" fmla="*/ 83627 h 336550"/>
                <a:gd name="connsiteX316" fmla="*/ 275505 w 338138"/>
                <a:gd name="connsiteY316" fmla="*/ 88901 h 336550"/>
                <a:gd name="connsiteX317" fmla="*/ 325438 w 338138"/>
                <a:gd name="connsiteY317" fmla="*/ 88901 h 336550"/>
                <a:gd name="connsiteX318" fmla="*/ 325438 w 338138"/>
                <a:gd name="connsiteY318" fmla="*/ 38800 h 336550"/>
                <a:gd name="connsiteX319" fmla="*/ 320182 w 338138"/>
                <a:gd name="connsiteY319" fmla="*/ 33526 h 336550"/>
                <a:gd name="connsiteX320" fmla="*/ 325438 w 338138"/>
                <a:gd name="connsiteY320" fmla="*/ 26934 h 336550"/>
                <a:gd name="connsiteX321" fmla="*/ 325438 w 338138"/>
                <a:gd name="connsiteY321" fmla="*/ 16387 h 336550"/>
                <a:gd name="connsiteX322" fmla="*/ 320182 w 338138"/>
                <a:gd name="connsiteY322" fmla="*/ 11113 h 336550"/>
                <a:gd name="connsiteX323" fmla="*/ 309670 w 338138"/>
                <a:gd name="connsiteY323" fmla="*/ 11113 h 336550"/>
                <a:gd name="connsiteX324" fmla="*/ 303100 w 338138"/>
                <a:gd name="connsiteY324" fmla="*/ 16387 h 336550"/>
                <a:gd name="connsiteX325" fmla="*/ 297844 w 338138"/>
                <a:gd name="connsiteY325" fmla="*/ 11113 h 336550"/>
                <a:gd name="connsiteX326" fmla="*/ 287331 w 338138"/>
                <a:gd name="connsiteY326" fmla="*/ 11113 h 336550"/>
                <a:gd name="connsiteX327" fmla="*/ 280761 w 338138"/>
                <a:gd name="connsiteY327" fmla="*/ 16387 h 336550"/>
                <a:gd name="connsiteX328" fmla="*/ 275505 w 338138"/>
                <a:gd name="connsiteY328" fmla="*/ 11113 h 336550"/>
                <a:gd name="connsiteX329" fmla="*/ 241341 w 338138"/>
                <a:gd name="connsiteY329" fmla="*/ 11113 h 336550"/>
                <a:gd name="connsiteX330" fmla="*/ 236084 w 338138"/>
                <a:gd name="connsiteY330" fmla="*/ 16387 h 336550"/>
                <a:gd name="connsiteX331" fmla="*/ 230828 w 338138"/>
                <a:gd name="connsiteY331" fmla="*/ 11113 h 336550"/>
                <a:gd name="connsiteX332" fmla="*/ 219002 w 338138"/>
                <a:gd name="connsiteY332" fmla="*/ 11113 h 336550"/>
                <a:gd name="connsiteX333" fmla="*/ 213746 w 338138"/>
                <a:gd name="connsiteY333" fmla="*/ 16387 h 336550"/>
                <a:gd name="connsiteX334" fmla="*/ 208490 w 338138"/>
                <a:gd name="connsiteY334" fmla="*/ 11113 h 336550"/>
                <a:gd name="connsiteX335" fmla="*/ 196664 w 338138"/>
                <a:gd name="connsiteY335" fmla="*/ 11113 h 336550"/>
                <a:gd name="connsiteX336" fmla="*/ 191408 w 338138"/>
                <a:gd name="connsiteY336" fmla="*/ 16387 h 336550"/>
                <a:gd name="connsiteX337" fmla="*/ 186151 w 338138"/>
                <a:gd name="connsiteY337" fmla="*/ 11113 h 336550"/>
                <a:gd name="connsiteX338" fmla="*/ 151987 w 338138"/>
                <a:gd name="connsiteY338" fmla="*/ 11113 h 336550"/>
                <a:gd name="connsiteX339" fmla="*/ 146730 w 338138"/>
                <a:gd name="connsiteY339" fmla="*/ 16387 h 336550"/>
                <a:gd name="connsiteX340" fmla="*/ 141474 w 338138"/>
                <a:gd name="connsiteY340" fmla="*/ 11113 h 336550"/>
                <a:gd name="connsiteX341" fmla="*/ 129648 w 338138"/>
                <a:gd name="connsiteY341" fmla="*/ 11113 h 336550"/>
                <a:gd name="connsiteX342" fmla="*/ 124392 w 338138"/>
                <a:gd name="connsiteY342" fmla="*/ 16387 h 336550"/>
                <a:gd name="connsiteX343" fmla="*/ 119136 w 338138"/>
                <a:gd name="connsiteY343" fmla="*/ 11113 h 336550"/>
                <a:gd name="connsiteX344" fmla="*/ 107310 w 338138"/>
                <a:gd name="connsiteY344" fmla="*/ 11113 h 336550"/>
                <a:gd name="connsiteX345" fmla="*/ 102054 w 338138"/>
                <a:gd name="connsiteY345" fmla="*/ 16387 h 336550"/>
                <a:gd name="connsiteX346" fmla="*/ 96797 w 338138"/>
                <a:gd name="connsiteY346" fmla="*/ 11113 h 336550"/>
                <a:gd name="connsiteX347" fmla="*/ 62633 w 338138"/>
                <a:gd name="connsiteY347" fmla="*/ 11113 h 336550"/>
                <a:gd name="connsiteX348" fmla="*/ 57377 w 338138"/>
                <a:gd name="connsiteY348" fmla="*/ 16387 h 336550"/>
                <a:gd name="connsiteX349" fmla="*/ 50807 w 338138"/>
                <a:gd name="connsiteY349" fmla="*/ 11113 h 336550"/>
                <a:gd name="connsiteX350" fmla="*/ 40294 w 338138"/>
                <a:gd name="connsiteY350" fmla="*/ 11113 h 336550"/>
                <a:gd name="connsiteX351" fmla="*/ 35038 w 338138"/>
                <a:gd name="connsiteY351" fmla="*/ 16387 h 336550"/>
                <a:gd name="connsiteX352" fmla="*/ 28468 w 338138"/>
                <a:gd name="connsiteY352" fmla="*/ 11113 h 336550"/>
                <a:gd name="connsiteX353" fmla="*/ 17956 w 338138"/>
                <a:gd name="connsiteY353" fmla="*/ 11113 h 336550"/>
                <a:gd name="connsiteX354" fmla="*/ 0 w 338138"/>
                <a:gd name="connsiteY354" fmla="*/ 0 h 336550"/>
                <a:gd name="connsiteX355" fmla="*/ 338138 w 338138"/>
                <a:gd name="connsiteY355" fmla="*/ 0 h 336550"/>
                <a:gd name="connsiteX356" fmla="*/ 338138 w 338138"/>
                <a:gd name="connsiteY356" fmla="*/ 101600 h 336550"/>
                <a:gd name="connsiteX357" fmla="*/ 309563 w 338138"/>
                <a:gd name="connsiteY357" fmla="*/ 101600 h 336550"/>
                <a:gd name="connsiteX358" fmla="*/ 309563 w 338138"/>
                <a:gd name="connsiteY358" fmla="*/ 279400 h 336550"/>
                <a:gd name="connsiteX359" fmla="*/ 298451 w 338138"/>
                <a:gd name="connsiteY359" fmla="*/ 279400 h 336550"/>
                <a:gd name="connsiteX360" fmla="*/ 298451 w 338138"/>
                <a:gd name="connsiteY360" fmla="*/ 101600 h 336550"/>
                <a:gd name="connsiteX361" fmla="*/ 34925 w 338138"/>
                <a:gd name="connsiteY361" fmla="*/ 101600 h 336550"/>
                <a:gd name="connsiteX362" fmla="*/ 34925 w 338138"/>
                <a:gd name="connsiteY362" fmla="*/ 279400 h 336550"/>
                <a:gd name="connsiteX363" fmla="*/ 22225 w 338138"/>
                <a:gd name="connsiteY363" fmla="*/ 279400 h 336550"/>
                <a:gd name="connsiteX364" fmla="*/ 22225 w 338138"/>
                <a:gd name="connsiteY364" fmla="*/ 101600 h 336550"/>
                <a:gd name="connsiteX365" fmla="*/ 0 w 338138"/>
                <a:gd name="connsiteY365" fmla="*/ 10160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Lst>
              <a:rect l="l" t="t" r="r" b="b"/>
              <a:pathLst>
                <a:path w="338138" h="336550">
                  <a:moveTo>
                    <a:pt x="169069" y="292100"/>
                  </a:moveTo>
                  <a:cubicBezTo>
                    <a:pt x="171847" y="292100"/>
                    <a:pt x="174625" y="294670"/>
                    <a:pt x="174625" y="297241"/>
                  </a:cubicBezTo>
                  <a:cubicBezTo>
                    <a:pt x="174625" y="297241"/>
                    <a:pt x="174625" y="297241"/>
                    <a:pt x="174625" y="313948"/>
                  </a:cubicBezTo>
                  <a:cubicBezTo>
                    <a:pt x="174625" y="316518"/>
                    <a:pt x="171847" y="319088"/>
                    <a:pt x="169069" y="319088"/>
                  </a:cubicBezTo>
                  <a:cubicBezTo>
                    <a:pt x="166290" y="319088"/>
                    <a:pt x="163512" y="316518"/>
                    <a:pt x="163512" y="313948"/>
                  </a:cubicBezTo>
                  <a:cubicBezTo>
                    <a:pt x="163512" y="313948"/>
                    <a:pt x="163512" y="313948"/>
                    <a:pt x="163512" y="297241"/>
                  </a:cubicBezTo>
                  <a:cubicBezTo>
                    <a:pt x="163512" y="294670"/>
                    <a:pt x="166290" y="292100"/>
                    <a:pt x="169069" y="292100"/>
                  </a:cubicBezTo>
                  <a:close/>
                  <a:moveTo>
                    <a:pt x="169069" y="252413"/>
                  </a:moveTo>
                  <a:cubicBezTo>
                    <a:pt x="171847" y="252413"/>
                    <a:pt x="174625" y="254983"/>
                    <a:pt x="174625" y="257554"/>
                  </a:cubicBezTo>
                  <a:cubicBezTo>
                    <a:pt x="174625" y="257554"/>
                    <a:pt x="174625" y="257554"/>
                    <a:pt x="174625" y="274261"/>
                  </a:cubicBezTo>
                  <a:cubicBezTo>
                    <a:pt x="174625" y="276831"/>
                    <a:pt x="171847" y="279401"/>
                    <a:pt x="169069" y="279401"/>
                  </a:cubicBezTo>
                  <a:cubicBezTo>
                    <a:pt x="166290" y="279401"/>
                    <a:pt x="163512" y="276831"/>
                    <a:pt x="163512" y="274261"/>
                  </a:cubicBezTo>
                  <a:cubicBezTo>
                    <a:pt x="163512" y="274261"/>
                    <a:pt x="163512" y="274261"/>
                    <a:pt x="163512" y="257554"/>
                  </a:cubicBezTo>
                  <a:cubicBezTo>
                    <a:pt x="163512" y="254983"/>
                    <a:pt x="166290" y="252413"/>
                    <a:pt x="169069" y="252413"/>
                  </a:cubicBezTo>
                  <a:close/>
                  <a:moveTo>
                    <a:pt x="169069" y="219075"/>
                  </a:moveTo>
                  <a:cubicBezTo>
                    <a:pt x="171847" y="219075"/>
                    <a:pt x="174625" y="221690"/>
                    <a:pt x="174625" y="225612"/>
                  </a:cubicBezTo>
                  <a:cubicBezTo>
                    <a:pt x="174625" y="225612"/>
                    <a:pt x="174625" y="225612"/>
                    <a:pt x="174625" y="236071"/>
                  </a:cubicBezTo>
                  <a:cubicBezTo>
                    <a:pt x="174625" y="239993"/>
                    <a:pt x="171847" y="241300"/>
                    <a:pt x="169069" y="241300"/>
                  </a:cubicBezTo>
                  <a:cubicBezTo>
                    <a:pt x="166290" y="241300"/>
                    <a:pt x="163512" y="239993"/>
                    <a:pt x="163512" y="236071"/>
                  </a:cubicBezTo>
                  <a:cubicBezTo>
                    <a:pt x="163512" y="236071"/>
                    <a:pt x="163512" y="236071"/>
                    <a:pt x="163512" y="225612"/>
                  </a:cubicBezTo>
                  <a:cubicBezTo>
                    <a:pt x="163512" y="221690"/>
                    <a:pt x="166290" y="219075"/>
                    <a:pt x="169069" y="219075"/>
                  </a:cubicBezTo>
                  <a:close/>
                  <a:moveTo>
                    <a:pt x="169069" y="190500"/>
                  </a:moveTo>
                  <a:cubicBezTo>
                    <a:pt x="171847" y="190500"/>
                    <a:pt x="174625" y="193115"/>
                    <a:pt x="174625" y="195730"/>
                  </a:cubicBezTo>
                  <a:cubicBezTo>
                    <a:pt x="174625" y="195730"/>
                    <a:pt x="174625" y="195730"/>
                    <a:pt x="174625" y="207496"/>
                  </a:cubicBezTo>
                  <a:cubicBezTo>
                    <a:pt x="174625" y="210110"/>
                    <a:pt x="171847" y="212725"/>
                    <a:pt x="169069" y="212725"/>
                  </a:cubicBezTo>
                  <a:cubicBezTo>
                    <a:pt x="166290" y="212725"/>
                    <a:pt x="163512" y="210110"/>
                    <a:pt x="163512" y="207496"/>
                  </a:cubicBezTo>
                  <a:cubicBezTo>
                    <a:pt x="163512" y="207496"/>
                    <a:pt x="163512" y="207496"/>
                    <a:pt x="163512" y="195730"/>
                  </a:cubicBezTo>
                  <a:cubicBezTo>
                    <a:pt x="163512" y="193115"/>
                    <a:pt x="166290" y="190500"/>
                    <a:pt x="169069" y="190500"/>
                  </a:cubicBezTo>
                  <a:close/>
                  <a:moveTo>
                    <a:pt x="169069" y="163513"/>
                  </a:moveTo>
                  <a:cubicBezTo>
                    <a:pt x="171847" y="163513"/>
                    <a:pt x="174625" y="166128"/>
                    <a:pt x="174625" y="168743"/>
                  </a:cubicBezTo>
                  <a:cubicBezTo>
                    <a:pt x="174625" y="168743"/>
                    <a:pt x="174625" y="168743"/>
                    <a:pt x="174625" y="180509"/>
                  </a:cubicBezTo>
                  <a:cubicBezTo>
                    <a:pt x="174625" y="183123"/>
                    <a:pt x="171847" y="185738"/>
                    <a:pt x="169069" y="185738"/>
                  </a:cubicBezTo>
                  <a:cubicBezTo>
                    <a:pt x="166290" y="185738"/>
                    <a:pt x="163512" y="183123"/>
                    <a:pt x="163512" y="180509"/>
                  </a:cubicBezTo>
                  <a:cubicBezTo>
                    <a:pt x="163512" y="180509"/>
                    <a:pt x="163512" y="180509"/>
                    <a:pt x="163512" y="168743"/>
                  </a:cubicBezTo>
                  <a:cubicBezTo>
                    <a:pt x="163512" y="166128"/>
                    <a:pt x="166290" y="163513"/>
                    <a:pt x="169069" y="163513"/>
                  </a:cubicBezTo>
                  <a:close/>
                  <a:moveTo>
                    <a:pt x="111125" y="157163"/>
                  </a:moveTo>
                  <a:lnTo>
                    <a:pt x="47625" y="325438"/>
                  </a:lnTo>
                  <a:lnTo>
                    <a:pt x="290513" y="325438"/>
                  </a:lnTo>
                  <a:lnTo>
                    <a:pt x="227013" y="157163"/>
                  </a:lnTo>
                  <a:close/>
                  <a:moveTo>
                    <a:pt x="103188" y="146050"/>
                  </a:moveTo>
                  <a:lnTo>
                    <a:pt x="234951" y="146050"/>
                  </a:lnTo>
                  <a:lnTo>
                    <a:pt x="306388" y="336550"/>
                  </a:lnTo>
                  <a:lnTo>
                    <a:pt x="31750" y="336550"/>
                  </a:lnTo>
                  <a:close/>
                  <a:moveTo>
                    <a:pt x="281782" y="71438"/>
                  </a:moveTo>
                  <a:cubicBezTo>
                    <a:pt x="284851" y="71438"/>
                    <a:pt x="287339" y="74281"/>
                    <a:pt x="287339" y="77788"/>
                  </a:cubicBezTo>
                  <a:cubicBezTo>
                    <a:pt x="287339" y="81295"/>
                    <a:pt x="284851" y="84138"/>
                    <a:pt x="281782" y="84138"/>
                  </a:cubicBezTo>
                  <a:cubicBezTo>
                    <a:pt x="278713" y="84138"/>
                    <a:pt x="276225" y="81295"/>
                    <a:pt x="276225" y="77788"/>
                  </a:cubicBezTo>
                  <a:cubicBezTo>
                    <a:pt x="276225" y="74281"/>
                    <a:pt x="278713" y="71438"/>
                    <a:pt x="281782" y="71438"/>
                  </a:cubicBezTo>
                  <a:close/>
                  <a:moveTo>
                    <a:pt x="259557" y="71438"/>
                  </a:moveTo>
                  <a:cubicBezTo>
                    <a:pt x="262626" y="71438"/>
                    <a:pt x="265114" y="74281"/>
                    <a:pt x="265114" y="77788"/>
                  </a:cubicBezTo>
                  <a:cubicBezTo>
                    <a:pt x="265114" y="81295"/>
                    <a:pt x="262626" y="84138"/>
                    <a:pt x="259557" y="84138"/>
                  </a:cubicBezTo>
                  <a:cubicBezTo>
                    <a:pt x="256488" y="84138"/>
                    <a:pt x="254000" y="81295"/>
                    <a:pt x="254000" y="77788"/>
                  </a:cubicBezTo>
                  <a:cubicBezTo>
                    <a:pt x="254000" y="74281"/>
                    <a:pt x="256488" y="71438"/>
                    <a:pt x="259557" y="71438"/>
                  </a:cubicBezTo>
                  <a:close/>
                  <a:moveTo>
                    <a:pt x="236539" y="71438"/>
                  </a:moveTo>
                  <a:cubicBezTo>
                    <a:pt x="239169" y="71438"/>
                    <a:pt x="241302" y="74281"/>
                    <a:pt x="241302" y="77788"/>
                  </a:cubicBezTo>
                  <a:cubicBezTo>
                    <a:pt x="241302" y="81294"/>
                    <a:pt x="239169" y="84138"/>
                    <a:pt x="236539" y="84138"/>
                  </a:cubicBezTo>
                  <a:cubicBezTo>
                    <a:pt x="233908" y="84138"/>
                    <a:pt x="231775" y="81294"/>
                    <a:pt x="231775" y="77788"/>
                  </a:cubicBezTo>
                  <a:cubicBezTo>
                    <a:pt x="231775" y="74281"/>
                    <a:pt x="233908" y="71438"/>
                    <a:pt x="236539" y="71438"/>
                  </a:cubicBezTo>
                  <a:close/>
                  <a:moveTo>
                    <a:pt x="191294" y="71438"/>
                  </a:moveTo>
                  <a:cubicBezTo>
                    <a:pt x="194363" y="71438"/>
                    <a:pt x="196851" y="74281"/>
                    <a:pt x="196851" y="77788"/>
                  </a:cubicBezTo>
                  <a:cubicBezTo>
                    <a:pt x="196851" y="81295"/>
                    <a:pt x="194363" y="84138"/>
                    <a:pt x="191294" y="84138"/>
                  </a:cubicBezTo>
                  <a:cubicBezTo>
                    <a:pt x="188225" y="84138"/>
                    <a:pt x="185737" y="81295"/>
                    <a:pt x="185737" y="77788"/>
                  </a:cubicBezTo>
                  <a:cubicBezTo>
                    <a:pt x="185737" y="74281"/>
                    <a:pt x="188225" y="71438"/>
                    <a:pt x="191294" y="71438"/>
                  </a:cubicBezTo>
                  <a:close/>
                  <a:moveTo>
                    <a:pt x="169069" y="71438"/>
                  </a:moveTo>
                  <a:cubicBezTo>
                    <a:pt x="172138" y="71438"/>
                    <a:pt x="174626" y="74281"/>
                    <a:pt x="174626" y="77788"/>
                  </a:cubicBezTo>
                  <a:cubicBezTo>
                    <a:pt x="174626" y="81295"/>
                    <a:pt x="172138" y="84138"/>
                    <a:pt x="169069" y="84138"/>
                  </a:cubicBezTo>
                  <a:cubicBezTo>
                    <a:pt x="166000" y="84138"/>
                    <a:pt x="163512" y="81295"/>
                    <a:pt x="163512" y="77788"/>
                  </a:cubicBezTo>
                  <a:cubicBezTo>
                    <a:pt x="163512" y="74281"/>
                    <a:pt x="166000" y="71438"/>
                    <a:pt x="169069" y="71438"/>
                  </a:cubicBezTo>
                  <a:close/>
                  <a:moveTo>
                    <a:pt x="146844" y="71438"/>
                  </a:moveTo>
                  <a:cubicBezTo>
                    <a:pt x="149913" y="71438"/>
                    <a:pt x="152401" y="74281"/>
                    <a:pt x="152401" y="77788"/>
                  </a:cubicBezTo>
                  <a:cubicBezTo>
                    <a:pt x="152401" y="81295"/>
                    <a:pt x="149913" y="84138"/>
                    <a:pt x="146844" y="84138"/>
                  </a:cubicBezTo>
                  <a:cubicBezTo>
                    <a:pt x="143775" y="84138"/>
                    <a:pt x="141287" y="81295"/>
                    <a:pt x="141287" y="77788"/>
                  </a:cubicBezTo>
                  <a:cubicBezTo>
                    <a:pt x="141287" y="74281"/>
                    <a:pt x="143775" y="71438"/>
                    <a:pt x="146844" y="71438"/>
                  </a:cubicBezTo>
                  <a:close/>
                  <a:moveTo>
                    <a:pt x="102394" y="71438"/>
                  </a:moveTo>
                  <a:cubicBezTo>
                    <a:pt x="105463" y="71438"/>
                    <a:pt x="107951" y="74281"/>
                    <a:pt x="107951" y="77788"/>
                  </a:cubicBezTo>
                  <a:cubicBezTo>
                    <a:pt x="107951" y="81295"/>
                    <a:pt x="105463" y="84138"/>
                    <a:pt x="102394" y="84138"/>
                  </a:cubicBezTo>
                  <a:cubicBezTo>
                    <a:pt x="99325" y="84138"/>
                    <a:pt x="96837" y="81295"/>
                    <a:pt x="96837" y="77788"/>
                  </a:cubicBezTo>
                  <a:cubicBezTo>
                    <a:pt x="96837" y="74281"/>
                    <a:pt x="99325" y="71438"/>
                    <a:pt x="102394" y="71438"/>
                  </a:cubicBezTo>
                  <a:close/>
                  <a:moveTo>
                    <a:pt x="78582" y="71438"/>
                  </a:moveTo>
                  <a:cubicBezTo>
                    <a:pt x="81651" y="71438"/>
                    <a:pt x="84139" y="74281"/>
                    <a:pt x="84139" y="77788"/>
                  </a:cubicBezTo>
                  <a:cubicBezTo>
                    <a:pt x="84139" y="81295"/>
                    <a:pt x="81651" y="84138"/>
                    <a:pt x="78582" y="84138"/>
                  </a:cubicBezTo>
                  <a:cubicBezTo>
                    <a:pt x="75513" y="84138"/>
                    <a:pt x="73025" y="81295"/>
                    <a:pt x="73025" y="77788"/>
                  </a:cubicBezTo>
                  <a:cubicBezTo>
                    <a:pt x="73025" y="74281"/>
                    <a:pt x="75513" y="71438"/>
                    <a:pt x="78582" y="71438"/>
                  </a:cubicBezTo>
                  <a:close/>
                  <a:moveTo>
                    <a:pt x="56357" y="71438"/>
                  </a:moveTo>
                  <a:cubicBezTo>
                    <a:pt x="59426" y="71438"/>
                    <a:pt x="61914" y="74281"/>
                    <a:pt x="61914" y="77788"/>
                  </a:cubicBezTo>
                  <a:cubicBezTo>
                    <a:pt x="61914" y="81295"/>
                    <a:pt x="59426" y="84138"/>
                    <a:pt x="56357" y="84138"/>
                  </a:cubicBezTo>
                  <a:cubicBezTo>
                    <a:pt x="53288" y="84138"/>
                    <a:pt x="50800" y="81295"/>
                    <a:pt x="50800" y="77788"/>
                  </a:cubicBezTo>
                  <a:cubicBezTo>
                    <a:pt x="50800" y="74281"/>
                    <a:pt x="53288" y="71438"/>
                    <a:pt x="56357" y="71438"/>
                  </a:cubicBezTo>
                  <a:close/>
                  <a:moveTo>
                    <a:pt x="270669" y="61913"/>
                  </a:moveTo>
                  <a:cubicBezTo>
                    <a:pt x="273737" y="61913"/>
                    <a:pt x="276225" y="64046"/>
                    <a:pt x="276225" y="66676"/>
                  </a:cubicBezTo>
                  <a:cubicBezTo>
                    <a:pt x="276225" y="69307"/>
                    <a:pt x="273737" y="71440"/>
                    <a:pt x="270669" y="71440"/>
                  </a:cubicBezTo>
                  <a:cubicBezTo>
                    <a:pt x="267600" y="71440"/>
                    <a:pt x="265112" y="69307"/>
                    <a:pt x="265112" y="66676"/>
                  </a:cubicBezTo>
                  <a:cubicBezTo>
                    <a:pt x="265112" y="64046"/>
                    <a:pt x="267600" y="61913"/>
                    <a:pt x="270669" y="61913"/>
                  </a:cubicBezTo>
                  <a:close/>
                  <a:moveTo>
                    <a:pt x="247650" y="61913"/>
                  </a:moveTo>
                  <a:cubicBezTo>
                    <a:pt x="251157" y="61913"/>
                    <a:pt x="254000" y="64046"/>
                    <a:pt x="254000" y="66676"/>
                  </a:cubicBezTo>
                  <a:cubicBezTo>
                    <a:pt x="254000" y="69307"/>
                    <a:pt x="251157" y="71440"/>
                    <a:pt x="247650" y="71440"/>
                  </a:cubicBezTo>
                  <a:cubicBezTo>
                    <a:pt x="244144" y="71440"/>
                    <a:pt x="241300" y="69307"/>
                    <a:pt x="241300" y="66676"/>
                  </a:cubicBezTo>
                  <a:cubicBezTo>
                    <a:pt x="241300" y="64046"/>
                    <a:pt x="244144" y="61913"/>
                    <a:pt x="247650" y="61913"/>
                  </a:cubicBezTo>
                  <a:close/>
                  <a:moveTo>
                    <a:pt x="180182" y="61913"/>
                  </a:moveTo>
                  <a:cubicBezTo>
                    <a:pt x="183250" y="61913"/>
                    <a:pt x="185738" y="64046"/>
                    <a:pt x="185738" y="66676"/>
                  </a:cubicBezTo>
                  <a:cubicBezTo>
                    <a:pt x="185738" y="69307"/>
                    <a:pt x="183250" y="71440"/>
                    <a:pt x="180182" y="71440"/>
                  </a:cubicBezTo>
                  <a:cubicBezTo>
                    <a:pt x="177113" y="71440"/>
                    <a:pt x="174625" y="69307"/>
                    <a:pt x="174625" y="66676"/>
                  </a:cubicBezTo>
                  <a:cubicBezTo>
                    <a:pt x="174625" y="64046"/>
                    <a:pt x="177113" y="61913"/>
                    <a:pt x="180182" y="61913"/>
                  </a:cubicBezTo>
                  <a:close/>
                  <a:moveTo>
                    <a:pt x="157956" y="61913"/>
                  </a:moveTo>
                  <a:cubicBezTo>
                    <a:pt x="161025" y="61913"/>
                    <a:pt x="163513" y="64046"/>
                    <a:pt x="163513" y="66676"/>
                  </a:cubicBezTo>
                  <a:cubicBezTo>
                    <a:pt x="163513" y="69307"/>
                    <a:pt x="161025" y="71440"/>
                    <a:pt x="157956" y="71440"/>
                  </a:cubicBezTo>
                  <a:cubicBezTo>
                    <a:pt x="154888" y="71440"/>
                    <a:pt x="152400" y="69307"/>
                    <a:pt x="152400" y="66676"/>
                  </a:cubicBezTo>
                  <a:cubicBezTo>
                    <a:pt x="152400" y="64046"/>
                    <a:pt x="154888" y="61913"/>
                    <a:pt x="157956" y="61913"/>
                  </a:cubicBezTo>
                  <a:close/>
                  <a:moveTo>
                    <a:pt x="90487" y="61913"/>
                  </a:moveTo>
                  <a:cubicBezTo>
                    <a:pt x="93993" y="61913"/>
                    <a:pt x="96837" y="64046"/>
                    <a:pt x="96837" y="66676"/>
                  </a:cubicBezTo>
                  <a:cubicBezTo>
                    <a:pt x="96837" y="69307"/>
                    <a:pt x="93993" y="71440"/>
                    <a:pt x="90487" y="71440"/>
                  </a:cubicBezTo>
                  <a:cubicBezTo>
                    <a:pt x="86980" y="71440"/>
                    <a:pt x="84137" y="69307"/>
                    <a:pt x="84137" y="66676"/>
                  </a:cubicBezTo>
                  <a:cubicBezTo>
                    <a:pt x="84137" y="64046"/>
                    <a:pt x="86980" y="61913"/>
                    <a:pt x="90487" y="61913"/>
                  </a:cubicBezTo>
                  <a:close/>
                  <a:moveTo>
                    <a:pt x="67468" y="61913"/>
                  </a:moveTo>
                  <a:cubicBezTo>
                    <a:pt x="70537" y="61913"/>
                    <a:pt x="73025" y="64046"/>
                    <a:pt x="73025" y="66676"/>
                  </a:cubicBezTo>
                  <a:cubicBezTo>
                    <a:pt x="73025" y="69307"/>
                    <a:pt x="70537" y="71440"/>
                    <a:pt x="67468" y="71440"/>
                  </a:cubicBezTo>
                  <a:cubicBezTo>
                    <a:pt x="64400" y="71440"/>
                    <a:pt x="61912" y="69307"/>
                    <a:pt x="61912" y="66676"/>
                  </a:cubicBezTo>
                  <a:cubicBezTo>
                    <a:pt x="61912" y="64046"/>
                    <a:pt x="64400" y="61913"/>
                    <a:pt x="67468" y="61913"/>
                  </a:cubicBezTo>
                  <a:close/>
                  <a:moveTo>
                    <a:pt x="281782" y="49213"/>
                  </a:moveTo>
                  <a:cubicBezTo>
                    <a:pt x="284851" y="49213"/>
                    <a:pt x="287339" y="52056"/>
                    <a:pt x="287339" y="55563"/>
                  </a:cubicBezTo>
                  <a:cubicBezTo>
                    <a:pt x="287339" y="59070"/>
                    <a:pt x="284851" y="61913"/>
                    <a:pt x="281782" y="61913"/>
                  </a:cubicBezTo>
                  <a:cubicBezTo>
                    <a:pt x="278713" y="61913"/>
                    <a:pt x="276225" y="59070"/>
                    <a:pt x="276225" y="55563"/>
                  </a:cubicBezTo>
                  <a:cubicBezTo>
                    <a:pt x="276225" y="52056"/>
                    <a:pt x="278713" y="49213"/>
                    <a:pt x="281782" y="49213"/>
                  </a:cubicBezTo>
                  <a:close/>
                  <a:moveTo>
                    <a:pt x="259557" y="49213"/>
                  </a:moveTo>
                  <a:cubicBezTo>
                    <a:pt x="262626" y="49213"/>
                    <a:pt x="265114" y="52056"/>
                    <a:pt x="265114" y="55563"/>
                  </a:cubicBezTo>
                  <a:cubicBezTo>
                    <a:pt x="265114" y="59070"/>
                    <a:pt x="262626" y="61913"/>
                    <a:pt x="259557" y="61913"/>
                  </a:cubicBezTo>
                  <a:cubicBezTo>
                    <a:pt x="256488" y="61913"/>
                    <a:pt x="254000" y="59070"/>
                    <a:pt x="254000" y="55563"/>
                  </a:cubicBezTo>
                  <a:cubicBezTo>
                    <a:pt x="254000" y="52056"/>
                    <a:pt x="256488" y="49213"/>
                    <a:pt x="259557" y="49213"/>
                  </a:cubicBezTo>
                  <a:close/>
                  <a:moveTo>
                    <a:pt x="236539" y="49213"/>
                  </a:moveTo>
                  <a:cubicBezTo>
                    <a:pt x="239169" y="49213"/>
                    <a:pt x="241302" y="52056"/>
                    <a:pt x="241302" y="55563"/>
                  </a:cubicBezTo>
                  <a:cubicBezTo>
                    <a:pt x="241302" y="59069"/>
                    <a:pt x="239169" y="61913"/>
                    <a:pt x="236539" y="61913"/>
                  </a:cubicBezTo>
                  <a:cubicBezTo>
                    <a:pt x="233908" y="61913"/>
                    <a:pt x="231775" y="59069"/>
                    <a:pt x="231775" y="55563"/>
                  </a:cubicBezTo>
                  <a:cubicBezTo>
                    <a:pt x="231775" y="52056"/>
                    <a:pt x="233908" y="49213"/>
                    <a:pt x="236539" y="49213"/>
                  </a:cubicBezTo>
                  <a:close/>
                  <a:moveTo>
                    <a:pt x="191294" y="49213"/>
                  </a:moveTo>
                  <a:cubicBezTo>
                    <a:pt x="194363" y="49213"/>
                    <a:pt x="196851" y="52056"/>
                    <a:pt x="196851" y="55563"/>
                  </a:cubicBezTo>
                  <a:cubicBezTo>
                    <a:pt x="196851" y="59070"/>
                    <a:pt x="194363" y="61913"/>
                    <a:pt x="191294" y="61913"/>
                  </a:cubicBezTo>
                  <a:cubicBezTo>
                    <a:pt x="188225" y="61913"/>
                    <a:pt x="185737" y="59070"/>
                    <a:pt x="185737" y="55563"/>
                  </a:cubicBezTo>
                  <a:cubicBezTo>
                    <a:pt x="185737" y="52056"/>
                    <a:pt x="188225" y="49213"/>
                    <a:pt x="191294" y="49213"/>
                  </a:cubicBezTo>
                  <a:close/>
                  <a:moveTo>
                    <a:pt x="169069" y="49213"/>
                  </a:moveTo>
                  <a:cubicBezTo>
                    <a:pt x="172138" y="49213"/>
                    <a:pt x="174626" y="52056"/>
                    <a:pt x="174626" y="55563"/>
                  </a:cubicBezTo>
                  <a:cubicBezTo>
                    <a:pt x="174626" y="59070"/>
                    <a:pt x="172138" y="61913"/>
                    <a:pt x="169069" y="61913"/>
                  </a:cubicBezTo>
                  <a:cubicBezTo>
                    <a:pt x="166000" y="61913"/>
                    <a:pt x="163512" y="59070"/>
                    <a:pt x="163512" y="55563"/>
                  </a:cubicBezTo>
                  <a:cubicBezTo>
                    <a:pt x="163512" y="52056"/>
                    <a:pt x="166000" y="49213"/>
                    <a:pt x="169069" y="49213"/>
                  </a:cubicBezTo>
                  <a:close/>
                  <a:moveTo>
                    <a:pt x="146844" y="49213"/>
                  </a:moveTo>
                  <a:cubicBezTo>
                    <a:pt x="149913" y="49213"/>
                    <a:pt x="152401" y="52056"/>
                    <a:pt x="152401" y="55563"/>
                  </a:cubicBezTo>
                  <a:cubicBezTo>
                    <a:pt x="152401" y="59070"/>
                    <a:pt x="149913" y="61913"/>
                    <a:pt x="146844" y="61913"/>
                  </a:cubicBezTo>
                  <a:cubicBezTo>
                    <a:pt x="143775" y="61913"/>
                    <a:pt x="141287" y="59070"/>
                    <a:pt x="141287" y="55563"/>
                  </a:cubicBezTo>
                  <a:cubicBezTo>
                    <a:pt x="141287" y="52056"/>
                    <a:pt x="143775" y="49213"/>
                    <a:pt x="146844" y="49213"/>
                  </a:cubicBezTo>
                  <a:close/>
                  <a:moveTo>
                    <a:pt x="102394" y="49213"/>
                  </a:moveTo>
                  <a:cubicBezTo>
                    <a:pt x="105463" y="49213"/>
                    <a:pt x="107951" y="52056"/>
                    <a:pt x="107951" y="55563"/>
                  </a:cubicBezTo>
                  <a:cubicBezTo>
                    <a:pt x="107951" y="59070"/>
                    <a:pt x="105463" y="61913"/>
                    <a:pt x="102394" y="61913"/>
                  </a:cubicBezTo>
                  <a:cubicBezTo>
                    <a:pt x="99325" y="61913"/>
                    <a:pt x="96837" y="59070"/>
                    <a:pt x="96837" y="55563"/>
                  </a:cubicBezTo>
                  <a:cubicBezTo>
                    <a:pt x="96837" y="52056"/>
                    <a:pt x="99325" y="49213"/>
                    <a:pt x="102394" y="49213"/>
                  </a:cubicBezTo>
                  <a:close/>
                  <a:moveTo>
                    <a:pt x="78582" y="49213"/>
                  </a:moveTo>
                  <a:cubicBezTo>
                    <a:pt x="81651" y="49213"/>
                    <a:pt x="84139" y="52056"/>
                    <a:pt x="84139" y="55563"/>
                  </a:cubicBezTo>
                  <a:cubicBezTo>
                    <a:pt x="84139" y="59070"/>
                    <a:pt x="81651" y="61913"/>
                    <a:pt x="78582" y="61913"/>
                  </a:cubicBezTo>
                  <a:cubicBezTo>
                    <a:pt x="75513" y="61913"/>
                    <a:pt x="73025" y="59070"/>
                    <a:pt x="73025" y="55563"/>
                  </a:cubicBezTo>
                  <a:cubicBezTo>
                    <a:pt x="73025" y="52056"/>
                    <a:pt x="75513" y="49213"/>
                    <a:pt x="78582" y="49213"/>
                  </a:cubicBezTo>
                  <a:close/>
                  <a:moveTo>
                    <a:pt x="56357" y="49213"/>
                  </a:moveTo>
                  <a:cubicBezTo>
                    <a:pt x="59426" y="49213"/>
                    <a:pt x="61914" y="52056"/>
                    <a:pt x="61914" y="55563"/>
                  </a:cubicBezTo>
                  <a:cubicBezTo>
                    <a:pt x="61914" y="59070"/>
                    <a:pt x="59426" y="61913"/>
                    <a:pt x="56357" y="61913"/>
                  </a:cubicBezTo>
                  <a:cubicBezTo>
                    <a:pt x="53288" y="61913"/>
                    <a:pt x="50800" y="59070"/>
                    <a:pt x="50800" y="55563"/>
                  </a:cubicBezTo>
                  <a:cubicBezTo>
                    <a:pt x="50800" y="52056"/>
                    <a:pt x="53288" y="49213"/>
                    <a:pt x="56357" y="49213"/>
                  </a:cubicBezTo>
                  <a:close/>
                  <a:moveTo>
                    <a:pt x="315119" y="39688"/>
                  </a:moveTo>
                  <a:cubicBezTo>
                    <a:pt x="318187" y="39688"/>
                    <a:pt x="320675" y="41821"/>
                    <a:pt x="320675" y="44451"/>
                  </a:cubicBezTo>
                  <a:cubicBezTo>
                    <a:pt x="320675" y="47082"/>
                    <a:pt x="318187" y="49215"/>
                    <a:pt x="315119" y="49215"/>
                  </a:cubicBezTo>
                  <a:cubicBezTo>
                    <a:pt x="312050" y="49215"/>
                    <a:pt x="309562" y="47082"/>
                    <a:pt x="309562" y="44451"/>
                  </a:cubicBezTo>
                  <a:cubicBezTo>
                    <a:pt x="309562" y="41821"/>
                    <a:pt x="312050" y="39688"/>
                    <a:pt x="315119" y="39688"/>
                  </a:cubicBezTo>
                  <a:close/>
                  <a:moveTo>
                    <a:pt x="292894" y="39688"/>
                  </a:moveTo>
                  <a:cubicBezTo>
                    <a:pt x="295962" y="39688"/>
                    <a:pt x="298450" y="41821"/>
                    <a:pt x="298450" y="44451"/>
                  </a:cubicBezTo>
                  <a:cubicBezTo>
                    <a:pt x="298450" y="47082"/>
                    <a:pt x="295962" y="49215"/>
                    <a:pt x="292894" y="49215"/>
                  </a:cubicBezTo>
                  <a:cubicBezTo>
                    <a:pt x="289825" y="49215"/>
                    <a:pt x="287337" y="47082"/>
                    <a:pt x="287337" y="44451"/>
                  </a:cubicBezTo>
                  <a:cubicBezTo>
                    <a:pt x="287337" y="41821"/>
                    <a:pt x="289825" y="39688"/>
                    <a:pt x="292894" y="39688"/>
                  </a:cubicBezTo>
                  <a:close/>
                  <a:moveTo>
                    <a:pt x="225425" y="39688"/>
                  </a:moveTo>
                  <a:cubicBezTo>
                    <a:pt x="228932" y="39688"/>
                    <a:pt x="231775" y="41821"/>
                    <a:pt x="231775" y="44451"/>
                  </a:cubicBezTo>
                  <a:cubicBezTo>
                    <a:pt x="231775" y="47082"/>
                    <a:pt x="228932" y="49215"/>
                    <a:pt x="225425" y="49215"/>
                  </a:cubicBezTo>
                  <a:cubicBezTo>
                    <a:pt x="221919" y="49215"/>
                    <a:pt x="219075" y="47082"/>
                    <a:pt x="219075" y="44451"/>
                  </a:cubicBezTo>
                  <a:cubicBezTo>
                    <a:pt x="219075" y="41821"/>
                    <a:pt x="221919" y="39688"/>
                    <a:pt x="225425" y="39688"/>
                  </a:cubicBezTo>
                  <a:close/>
                  <a:moveTo>
                    <a:pt x="202407" y="39688"/>
                  </a:moveTo>
                  <a:cubicBezTo>
                    <a:pt x="205475" y="39688"/>
                    <a:pt x="207963" y="41821"/>
                    <a:pt x="207963" y="44451"/>
                  </a:cubicBezTo>
                  <a:cubicBezTo>
                    <a:pt x="207963" y="47082"/>
                    <a:pt x="205475" y="49215"/>
                    <a:pt x="202407" y="49215"/>
                  </a:cubicBezTo>
                  <a:cubicBezTo>
                    <a:pt x="199338" y="49215"/>
                    <a:pt x="196850" y="47082"/>
                    <a:pt x="196850" y="44451"/>
                  </a:cubicBezTo>
                  <a:cubicBezTo>
                    <a:pt x="196850" y="41821"/>
                    <a:pt x="199338" y="39688"/>
                    <a:pt x="202407" y="39688"/>
                  </a:cubicBezTo>
                  <a:close/>
                  <a:moveTo>
                    <a:pt x="135731" y="39688"/>
                  </a:moveTo>
                  <a:cubicBezTo>
                    <a:pt x="138800" y="39688"/>
                    <a:pt x="141288" y="41821"/>
                    <a:pt x="141288" y="44451"/>
                  </a:cubicBezTo>
                  <a:cubicBezTo>
                    <a:pt x="141288" y="47082"/>
                    <a:pt x="138800" y="49215"/>
                    <a:pt x="135731" y="49215"/>
                  </a:cubicBezTo>
                  <a:cubicBezTo>
                    <a:pt x="132663" y="49215"/>
                    <a:pt x="130175" y="47082"/>
                    <a:pt x="130175" y="44451"/>
                  </a:cubicBezTo>
                  <a:cubicBezTo>
                    <a:pt x="130175" y="41821"/>
                    <a:pt x="132663" y="39688"/>
                    <a:pt x="135731" y="39688"/>
                  </a:cubicBezTo>
                  <a:close/>
                  <a:moveTo>
                    <a:pt x="113506" y="39688"/>
                  </a:moveTo>
                  <a:cubicBezTo>
                    <a:pt x="116575" y="39688"/>
                    <a:pt x="119063" y="41821"/>
                    <a:pt x="119063" y="44451"/>
                  </a:cubicBezTo>
                  <a:cubicBezTo>
                    <a:pt x="119063" y="47082"/>
                    <a:pt x="116575" y="49215"/>
                    <a:pt x="113506" y="49215"/>
                  </a:cubicBezTo>
                  <a:cubicBezTo>
                    <a:pt x="110438" y="49215"/>
                    <a:pt x="107950" y="47082"/>
                    <a:pt x="107950" y="44451"/>
                  </a:cubicBezTo>
                  <a:cubicBezTo>
                    <a:pt x="107950" y="41821"/>
                    <a:pt x="110438" y="39688"/>
                    <a:pt x="113506" y="39688"/>
                  </a:cubicBezTo>
                  <a:close/>
                  <a:moveTo>
                    <a:pt x="45243" y="39688"/>
                  </a:moveTo>
                  <a:cubicBezTo>
                    <a:pt x="48312" y="39688"/>
                    <a:pt x="50800" y="41821"/>
                    <a:pt x="50800" y="44451"/>
                  </a:cubicBezTo>
                  <a:cubicBezTo>
                    <a:pt x="50800" y="47082"/>
                    <a:pt x="48312" y="49215"/>
                    <a:pt x="45243" y="49215"/>
                  </a:cubicBezTo>
                  <a:cubicBezTo>
                    <a:pt x="42175" y="49215"/>
                    <a:pt x="39687" y="47082"/>
                    <a:pt x="39687" y="44451"/>
                  </a:cubicBezTo>
                  <a:cubicBezTo>
                    <a:pt x="39687" y="41821"/>
                    <a:pt x="42175" y="39688"/>
                    <a:pt x="45243" y="39688"/>
                  </a:cubicBezTo>
                  <a:close/>
                  <a:moveTo>
                    <a:pt x="23018" y="39688"/>
                  </a:moveTo>
                  <a:cubicBezTo>
                    <a:pt x="26087" y="39688"/>
                    <a:pt x="28575" y="41821"/>
                    <a:pt x="28575" y="44451"/>
                  </a:cubicBezTo>
                  <a:cubicBezTo>
                    <a:pt x="28575" y="47082"/>
                    <a:pt x="26087" y="49215"/>
                    <a:pt x="23018" y="49215"/>
                  </a:cubicBezTo>
                  <a:cubicBezTo>
                    <a:pt x="19950" y="49215"/>
                    <a:pt x="17462" y="47082"/>
                    <a:pt x="17462" y="44451"/>
                  </a:cubicBezTo>
                  <a:cubicBezTo>
                    <a:pt x="17462" y="41821"/>
                    <a:pt x="19950" y="39688"/>
                    <a:pt x="23018" y="39688"/>
                  </a:cubicBezTo>
                  <a:close/>
                  <a:moveTo>
                    <a:pt x="304007" y="26988"/>
                  </a:moveTo>
                  <a:cubicBezTo>
                    <a:pt x="307076" y="26988"/>
                    <a:pt x="309564" y="29831"/>
                    <a:pt x="309564" y="33338"/>
                  </a:cubicBezTo>
                  <a:cubicBezTo>
                    <a:pt x="309564" y="36845"/>
                    <a:pt x="307076" y="39688"/>
                    <a:pt x="304007" y="39688"/>
                  </a:cubicBezTo>
                  <a:cubicBezTo>
                    <a:pt x="300938" y="39688"/>
                    <a:pt x="298450" y="36845"/>
                    <a:pt x="298450" y="33338"/>
                  </a:cubicBezTo>
                  <a:cubicBezTo>
                    <a:pt x="298450" y="29831"/>
                    <a:pt x="300938" y="26988"/>
                    <a:pt x="304007" y="26988"/>
                  </a:cubicBezTo>
                  <a:close/>
                  <a:moveTo>
                    <a:pt x="281782" y="26988"/>
                  </a:moveTo>
                  <a:cubicBezTo>
                    <a:pt x="284851" y="26988"/>
                    <a:pt x="287339" y="29831"/>
                    <a:pt x="287339" y="33338"/>
                  </a:cubicBezTo>
                  <a:cubicBezTo>
                    <a:pt x="287339" y="36845"/>
                    <a:pt x="284851" y="39688"/>
                    <a:pt x="281782" y="39688"/>
                  </a:cubicBezTo>
                  <a:cubicBezTo>
                    <a:pt x="278713" y="39688"/>
                    <a:pt x="276225" y="36845"/>
                    <a:pt x="276225" y="33338"/>
                  </a:cubicBezTo>
                  <a:cubicBezTo>
                    <a:pt x="276225" y="29831"/>
                    <a:pt x="278713" y="26988"/>
                    <a:pt x="281782" y="26988"/>
                  </a:cubicBezTo>
                  <a:close/>
                  <a:moveTo>
                    <a:pt x="236539" y="26988"/>
                  </a:moveTo>
                  <a:cubicBezTo>
                    <a:pt x="239169" y="26988"/>
                    <a:pt x="241302" y="29831"/>
                    <a:pt x="241302" y="33338"/>
                  </a:cubicBezTo>
                  <a:cubicBezTo>
                    <a:pt x="241302" y="36844"/>
                    <a:pt x="239169" y="39688"/>
                    <a:pt x="236539" y="39688"/>
                  </a:cubicBezTo>
                  <a:cubicBezTo>
                    <a:pt x="233908" y="39688"/>
                    <a:pt x="231775" y="36844"/>
                    <a:pt x="231775" y="33338"/>
                  </a:cubicBezTo>
                  <a:cubicBezTo>
                    <a:pt x="231775" y="29831"/>
                    <a:pt x="233908" y="26988"/>
                    <a:pt x="236539" y="26988"/>
                  </a:cubicBezTo>
                  <a:close/>
                  <a:moveTo>
                    <a:pt x="213519" y="26988"/>
                  </a:moveTo>
                  <a:cubicBezTo>
                    <a:pt x="216588" y="26988"/>
                    <a:pt x="219076" y="29831"/>
                    <a:pt x="219076" y="33338"/>
                  </a:cubicBezTo>
                  <a:cubicBezTo>
                    <a:pt x="219076" y="36845"/>
                    <a:pt x="216588" y="39688"/>
                    <a:pt x="213519" y="39688"/>
                  </a:cubicBezTo>
                  <a:cubicBezTo>
                    <a:pt x="210450" y="39688"/>
                    <a:pt x="207962" y="36845"/>
                    <a:pt x="207962" y="33338"/>
                  </a:cubicBezTo>
                  <a:cubicBezTo>
                    <a:pt x="207962" y="29831"/>
                    <a:pt x="210450" y="26988"/>
                    <a:pt x="213519" y="26988"/>
                  </a:cubicBezTo>
                  <a:close/>
                  <a:moveTo>
                    <a:pt x="191294" y="26988"/>
                  </a:moveTo>
                  <a:cubicBezTo>
                    <a:pt x="194363" y="26988"/>
                    <a:pt x="196851" y="29831"/>
                    <a:pt x="196851" y="33338"/>
                  </a:cubicBezTo>
                  <a:cubicBezTo>
                    <a:pt x="196851" y="36845"/>
                    <a:pt x="194363" y="39688"/>
                    <a:pt x="191294" y="39688"/>
                  </a:cubicBezTo>
                  <a:cubicBezTo>
                    <a:pt x="188225" y="39688"/>
                    <a:pt x="185737" y="36845"/>
                    <a:pt x="185737" y="33338"/>
                  </a:cubicBezTo>
                  <a:cubicBezTo>
                    <a:pt x="185737" y="29831"/>
                    <a:pt x="188225" y="26988"/>
                    <a:pt x="191294" y="26988"/>
                  </a:cubicBezTo>
                  <a:close/>
                  <a:moveTo>
                    <a:pt x="146844" y="26988"/>
                  </a:moveTo>
                  <a:cubicBezTo>
                    <a:pt x="149913" y="26988"/>
                    <a:pt x="152401" y="29831"/>
                    <a:pt x="152401" y="33338"/>
                  </a:cubicBezTo>
                  <a:cubicBezTo>
                    <a:pt x="152401" y="36845"/>
                    <a:pt x="149913" y="39688"/>
                    <a:pt x="146844" y="39688"/>
                  </a:cubicBezTo>
                  <a:cubicBezTo>
                    <a:pt x="143775" y="39688"/>
                    <a:pt x="141287" y="36845"/>
                    <a:pt x="141287" y="33338"/>
                  </a:cubicBezTo>
                  <a:cubicBezTo>
                    <a:pt x="141287" y="29831"/>
                    <a:pt x="143775" y="26988"/>
                    <a:pt x="146844" y="26988"/>
                  </a:cubicBezTo>
                  <a:close/>
                  <a:moveTo>
                    <a:pt x="124619" y="26988"/>
                  </a:moveTo>
                  <a:cubicBezTo>
                    <a:pt x="127688" y="26988"/>
                    <a:pt x="130176" y="29831"/>
                    <a:pt x="130176" y="33338"/>
                  </a:cubicBezTo>
                  <a:cubicBezTo>
                    <a:pt x="130176" y="36845"/>
                    <a:pt x="127688" y="39688"/>
                    <a:pt x="124619" y="39688"/>
                  </a:cubicBezTo>
                  <a:cubicBezTo>
                    <a:pt x="121550" y="39688"/>
                    <a:pt x="119062" y="36845"/>
                    <a:pt x="119062" y="33338"/>
                  </a:cubicBezTo>
                  <a:cubicBezTo>
                    <a:pt x="119062" y="29831"/>
                    <a:pt x="121550" y="26988"/>
                    <a:pt x="124619" y="26988"/>
                  </a:cubicBezTo>
                  <a:close/>
                  <a:moveTo>
                    <a:pt x="102394" y="26988"/>
                  </a:moveTo>
                  <a:cubicBezTo>
                    <a:pt x="105463" y="26988"/>
                    <a:pt x="107951" y="29831"/>
                    <a:pt x="107951" y="33338"/>
                  </a:cubicBezTo>
                  <a:cubicBezTo>
                    <a:pt x="107951" y="36845"/>
                    <a:pt x="105463" y="39688"/>
                    <a:pt x="102394" y="39688"/>
                  </a:cubicBezTo>
                  <a:cubicBezTo>
                    <a:pt x="99325" y="39688"/>
                    <a:pt x="96837" y="36845"/>
                    <a:pt x="96837" y="33338"/>
                  </a:cubicBezTo>
                  <a:cubicBezTo>
                    <a:pt x="96837" y="29831"/>
                    <a:pt x="99325" y="26988"/>
                    <a:pt x="102394" y="26988"/>
                  </a:cubicBezTo>
                  <a:close/>
                  <a:moveTo>
                    <a:pt x="56357" y="26988"/>
                  </a:moveTo>
                  <a:cubicBezTo>
                    <a:pt x="59426" y="26988"/>
                    <a:pt x="61914" y="29831"/>
                    <a:pt x="61914" y="33338"/>
                  </a:cubicBezTo>
                  <a:cubicBezTo>
                    <a:pt x="61914" y="36845"/>
                    <a:pt x="59426" y="39688"/>
                    <a:pt x="56357" y="39688"/>
                  </a:cubicBezTo>
                  <a:cubicBezTo>
                    <a:pt x="53288" y="39688"/>
                    <a:pt x="50800" y="36845"/>
                    <a:pt x="50800" y="33338"/>
                  </a:cubicBezTo>
                  <a:cubicBezTo>
                    <a:pt x="50800" y="29831"/>
                    <a:pt x="53288" y="26988"/>
                    <a:pt x="56357" y="26988"/>
                  </a:cubicBezTo>
                  <a:close/>
                  <a:moveTo>
                    <a:pt x="34132" y="26988"/>
                  </a:moveTo>
                  <a:cubicBezTo>
                    <a:pt x="37201" y="26988"/>
                    <a:pt x="39689" y="29831"/>
                    <a:pt x="39689" y="33338"/>
                  </a:cubicBezTo>
                  <a:cubicBezTo>
                    <a:pt x="39689" y="36845"/>
                    <a:pt x="37201" y="39688"/>
                    <a:pt x="34132" y="39688"/>
                  </a:cubicBezTo>
                  <a:cubicBezTo>
                    <a:pt x="31063" y="39688"/>
                    <a:pt x="28575" y="36845"/>
                    <a:pt x="28575" y="33338"/>
                  </a:cubicBezTo>
                  <a:cubicBezTo>
                    <a:pt x="28575" y="29831"/>
                    <a:pt x="31063" y="26988"/>
                    <a:pt x="34132" y="26988"/>
                  </a:cubicBezTo>
                  <a:close/>
                  <a:moveTo>
                    <a:pt x="315119" y="17463"/>
                  </a:moveTo>
                  <a:cubicBezTo>
                    <a:pt x="318187" y="17463"/>
                    <a:pt x="320675" y="19596"/>
                    <a:pt x="320675" y="22226"/>
                  </a:cubicBezTo>
                  <a:cubicBezTo>
                    <a:pt x="320675" y="24857"/>
                    <a:pt x="318187" y="26990"/>
                    <a:pt x="315119" y="26990"/>
                  </a:cubicBezTo>
                  <a:cubicBezTo>
                    <a:pt x="312050" y="26990"/>
                    <a:pt x="309562" y="24857"/>
                    <a:pt x="309562" y="22226"/>
                  </a:cubicBezTo>
                  <a:cubicBezTo>
                    <a:pt x="309562" y="19596"/>
                    <a:pt x="312050" y="17463"/>
                    <a:pt x="315119" y="17463"/>
                  </a:cubicBezTo>
                  <a:close/>
                  <a:moveTo>
                    <a:pt x="292894" y="17463"/>
                  </a:moveTo>
                  <a:cubicBezTo>
                    <a:pt x="295962" y="17463"/>
                    <a:pt x="298450" y="19596"/>
                    <a:pt x="298450" y="22226"/>
                  </a:cubicBezTo>
                  <a:cubicBezTo>
                    <a:pt x="298450" y="24857"/>
                    <a:pt x="295962" y="26990"/>
                    <a:pt x="292894" y="26990"/>
                  </a:cubicBezTo>
                  <a:cubicBezTo>
                    <a:pt x="289825" y="26990"/>
                    <a:pt x="287337" y="24857"/>
                    <a:pt x="287337" y="22226"/>
                  </a:cubicBezTo>
                  <a:cubicBezTo>
                    <a:pt x="287337" y="19596"/>
                    <a:pt x="289825" y="17463"/>
                    <a:pt x="292894" y="17463"/>
                  </a:cubicBezTo>
                  <a:close/>
                  <a:moveTo>
                    <a:pt x="225425" y="17463"/>
                  </a:moveTo>
                  <a:cubicBezTo>
                    <a:pt x="228932" y="17463"/>
                    <a:pt x="231775" y="19596"/>
                    <a:pt x="231775" y="22226"/>
                  </a:cubicBezTo>
                  <a:cubicBezTo>
                    <a:pt x="231775" y="24857"/>
                    <a:pt x="228932" y="26990"/>
                    <a:pt x="225425" y="26990"/>
                  </a:cubicBezTo>
                  <a:cubicBezTo>
                    <a:pt x="221919" y="26990"/>
                    <a:pt x="219075" y="24857"/>
                    <a:pt x="219075" y="22226"/>
                  </a:cubicBezTo>
                  <a:cubicBezTo>
                    <a:pt x="219075" y="19596"/>
                    <a:pt x="221919" y="17463"/>
                    <a:pt x="225425" y="17463"/>
                  </a:cubicBezTo>
                  <a:close/>
                  <a:moveTo>
                    <a:pt x="202407" y="17463"/>
                  </a:moveTo>
                  <a:cubicBezTo>
                    <a:pt x="205475" y="17463"/>
                    <a:pt x="207963" y="19596"/>
                    <a:pt x="207963" y="22226"/>
                  </a:cubicBezTo>
                  <a:cubicBezTo>
                    <a:pt x="207963" y="24857"/>
                    <a:pt x="205475" y="26990"/>
                    <a:pt x="202407" y="26990"/>
                  </a:cubicBezTo>
                  <a:cubicBezTo>
                    <a:pt x="199338" y="26990"/>
                    <a:pt x="196850" y="24857"/>
                    <a:pt x="196850" y="22226"/>
                  </a:cubicBezTo>
                  <a:cubicBezTo>
                    <a:pt x="196850" y="19596"/>
                    <a:pt x="199338" y="17463"/>
                    <a:pt x="202407" y="17463"/>
                  </a:cubicBezTo>
                  <a:close/>
                  <a:moveTo>
                    <a:pt x="135731" y="17463"/>
                  </a:moveTo>
                  <a:cubicBezTo>
                    <a:pt x="138800" y="17463"/>
                    <a:pt x="141288" y="19596"/>
                    <a:pt x="141288" y="22226"/>
                  </a:cubicBezTo>
                  <a:cubicBezTo>
                    <a:pt x="141288" y="24857"/>
                    <a:pt x="138800" y="26990"/>
                    <a:pt x="135731" y="26990"/>
                  </a:cubicBezTo>
                  <a:cubicBezTo>
                    <a:pt x="132663" y="26990"/>
                    <a:pt x="130175" y="24857"/>
                    <a:pt x="130175" y="22226"/>
                  </a:cubicBezTo>
                  <a:cubicBezTo>
                    <a:pt x="130175" y="19596"/>
                    <a:pt x="132663" y="17463"/>
                    <a:pt x="135731" y="17463"/>
                  </a:cubicBezTo>
                  <a:close/>
                  <a:moveTo>
                    <a:pt x="113506" y="17463"/>
                  </a:moveTo>
                  <a:cubicBezTo>
                    <a:pt x="116575" y="17463"/>
                    <a:pt x="119063" y="19596"/>
                    <a:pt x="119063" y="22226"/>
                  </a:cubicBezTo>
                  <a:cubicBezTo>
                    <a:pt x="119063" y="24857"/>
                    <a:pt x="116575" y="26990"/>
                    <a:pt x="113506" y="26990"/>
                  </a:cubicBezTo>
                  <a:cubicBezTo>
                    <a:pt x="110438" y="26990"/>
                    <a:pt x="107950" y="24857"/>
                    <a:pt x="107950" y="22226"/>
                  </a:cubicBezTo>
                  <a:cubicBezTo>
                    <a:pt x="107950" y="19596"/>
                    <a:pt x="110438" y="17463"/>
                    <a:pt x="113506" y="17463"/>
                  </a:cubicBezTo>
                  <a:close/>
                  <a:moveTo>
                    <a:pt x="45243" y="17463"/>
                  </a:moveTo>
                  <a:cubicBezTo>
                    <a:pt x="48312" y="17463"/>
                    <a:pt x="50800" y="19596"/>
                    <a:pt x="50800" y="22226"/>
                  </a:cubicBezTo>
                  <a:cubicBezTo>
                    <a:pt x="50800" y="24857"/>
                    <a:pt x="48312" y="26990"/>
                    <a:pt x="45243" y="26990"/>
                  </a:cubicBezTo>
                  <a:cubicBezTo>
                    <a:pt x="42175" y="26990"/>
                    <a:pt x="39687" y="24857"/>
                    <a:pt x="39687" y="22226"/>
                  </a:cubicBezTo>
                  <a:cubicBezTo>
                    <a:pt x="39687" y="19596"/>
                    <a:pt x="42175" y="17463"/>
                    <a:pt x="45243" y="17463"/>
                  </a:cubicBezTo>
                  <a:close/>
                  <a:moveTo>
                    <a:pt x="23018" y="17463"/>
                  </a:moveTo>
                  <a:cubicBezTo>
                    <a:pt x="26087" y="17463"/>
                    <a:pt x="28575" y="19596"/>
                    <a:pt x="28575" y="22226"/>
                  </a:cubicBezTo>
                  <a:cubicBezTo>
                    <a:pt x="28575" y="24857"/>
                    <a:pt x="26087" y="26990"/>
                    <a:pt x="23018" y="26990"/>
                  </a:cubicBezTo>
                  <a:cubicBezTo>
                    <a:pt x="19950" y="26990"/>
                    <a:pt x="17462" y="24857"/>
                    <a:pt x="17462" y="22226"/>
                  </a:cubicBezTo>
                  <a:cubicBezTo>
                    <a:pt x="17462" y="19596"/>
                    <a:pt x="19950" y="17463"/>
                    <a:pt x="23018" y="17463"/>
                  </a:cubicBezTo>
                  <a:close/>
                  <a:moveTo>
                    <a:pt x="17956" y="11113"/>
                  </a:moveTo>
                  <a:cubicBezTo>
                    <a:pt x="17956" y="13750"/>
                    <a:pt x="15328" y="16387"/>
                    <a:pt x="12700" y="16387"/>
                  </a:cubicBezTo>
                  <a:cubicBezTo>
                    <a:pt x="12700" y="16387"/>
                    <a:pt x="12700" y="16387"/>
                    <a:pt x="12700" y="26934"/>
                  </a:cubicBezTo>
                  <a:cubicBezTo>
                    <a:pt x="15328" y="26934"/>
                    <a:pt x="17956" y="29571"/>
                    <a:pt x="17956" y="33526"/>
                  </a:cubicBezTo>
                  <a:cubicBezTo>
                    <a:pt x="17956" y="36163"/>
                    <a:pt x="15328" y="38800"/>
                    <a:pt x="12700" y="38800"/>
                  </a:cubicBezTo>
                  <a:cubicBezTo>
                    <a:pt x="12700" y="38800"/>
                    <a:pt x="12700" y="38800"/>
                    <a:pt x="12700" y="88901"/>
                  </a:cubicBezTo>
                  <a:cubicBezTo>
                    <a:pt x="12700" y="88901"/>
                    <a:pt x="12700" y="88901"/>
                    <a:pt x="62633" y="88901"/>
                  </a:cubicBezTo>
                  <a:cubicBezTo>
                    <a:pt x="62633" y="86264"/>
                    <a:pt x="65261" y="83627"/>
                    <a:pt x="67889" y="83627"/>
                  </a:cubicBezTo>
                  <a:cubicBezTo>
                    <a:pt x="71831" y="83627"/>
                    <a:pt x="73145" y="86264"/>
                    <a:pt x="73145" y="88901"/>
                  </a:cubicBezTo>
                  <a:cubicBezTo>
                    <a:pt x="73145" y="88901"/>
                    <a:pt x="73145" y="88901"/>
                    <a:pt x="84971" y="88901"/>
                  </a:cubicBezTo>
                  <a:cubicBezTo>
                    <a:pt x="84971" y="86264"/>
                    <a:pt x="87599" y="83627"/>
                    <a:pt x="90227" y="83627"/>
                  </a:cubicBezTo>
                  <a:cubicBezTo>
                    <a:pt x="94169" y="83627"/>
                    <a:pt x="96797" y="86264"/>
                    <a:pt x="96797" y="88901"/>
                  </a:cubicBezTo>
                  <a:cubicBezTo>
                    <a:pt x="96797" y="88901"/>
                    <a:pt x="96797" y="88901"/>
                    <a:pt x="151987" y="88901"/>
                  </a:cubicBezTo>
                  <a:cubicBezTo>
                    <a:pt x="151987" y="86264"/>
                    <a:pt x="154615" y="83627"/>
                    <a:pt x="157243" y="83627"/>
                  </a:cubicBezTo>
                  <a:cubicBezTo>
                    <a:pt x="161185" y="83627"/>
                    <a:pt x="163813" y="86264"/>
                    <a:pt x="163813" y="88901"/>
                  </a:cubicBezTo>
                  <a:cubicBezTo>
                    <a:pt x="163813" y="88901"/>
                    <a:pt x="163813" y="88901"/>
                    <a:pt x="174325" y="88901"/>
                  </a:cubicBezTo>
                  <a:cubicBezTo>
                    <a:pt x="174325" y="86264"/>
                    <a:pt x="176953" y="83627"/>
                    <a:pt x="180895" y="83627"/>
                  </a:cubicBezTo>
                  <a:cubicBezTo>
                    <a:pt x="183523" y="83627"/>
                    <a:pt x="186151" y="86264"/>
                    <a:pt x="186151" y="88901"/>
                  </a:cubicBezTo>
                  <a:cubicBezTo>
                    <a:pt x="186151" y="88901"/>
                    <a:pt x="186151" y="88901"/>
                    <a:pt x="241341" y="88901"/>
                  </a:cubicBezTo>
                  <a:cubicBezTo>
                    <a:pt x="241341" y="86264"/>
                    <a:pt x="243969" y="83627"/>
                    <a:pt x="247911" y="83627"/>
                  </a:cubicBezTo>
                  <a:cubicBezTo>
                    <a:pt x="250539" y="83627"/>
                    <a:pt x="253167" y="86264"/>
                    <a:pt x="253167" y="88901"/>
                  </a:cubicBezTo>
                  <a:cubicBezTo>
                    <a:pt x="253167" y="88901"/>
                    <a:pt x="253167" y="88901"/>
                    <a:pt x="264993" y="88901"/>
                  </a:cubicBezTo>
                  <a:cubicBezTo>
                    <a:pt x="264993" y="86264"/>
                    <a:pt x="266307" y="83627"/>
                    <a:pt x="270249" y="83627"/>
                  </a:cubicBezTo>
                  <a:cubicBezTo>
                    <a:pt x="272877" y="83627"/>
                    <a:pt x="275505" y="86264"/>
                    <a:pt x="275505" y="88901"/>
                  </a:cubicBezTo>
                  <a:cubicBezTo>
                    <a:pt x="275505" y="88901"/>
                    <a:pt x="275505" y="88901"/>
                    <a:pt x="325438" y="88901"/>
                  </a:cubicBezTo>
                  <a:cubicBezTo>
                    <a:pt x="325438" y="88901"/>
                    <a:pt x="325438" y="88901"/>
                    <a:pt x="325438" y="38800"/>
                  </a:cubicBezTo>
                  <a:cubicBezTo>
                    <a:pt x="322810" y="38800"/>
                    <a:pt x="320182" y="36163"/>
                    <a:pt x="320182" y="33526"/>
                  </a:cubicBezTo>
                  <a:cubicBezTo>
                    <a:pt x="320182" y="29571"/>
                    <a:pt x="322810" y="26934"/>
                    <a:pt x="325438" y="26934"/>
                  </a:cubicBezTo>
                  <a:lnTo>
                    <a:pt x="325438" y="16387"/>
                  </a:lnTo>
                  <a:cubicBezTo>
                    <a:pt x="322810" y="16387"/>
                    <a:pt x="320182" y="13750"/>
                    <a:pt x="320182" y="11113"/>
                  </a:cubicBezTo>
                  <a:cubicBezTo>
                    <a:pt x="320182" y="11113"/>
                    <a:pt x="320182" y="11113"/>
                    <a:pt x="309670" y="11113"/>
                  </a:cubicBezTo>
                  <a:cubicBezTo>
                    <a:pt x="309670" y="13750"/>
                    <a:pt x="307042" y="16387"/>
                    <a:pt x="303100" y="16387"/>
                  </a:cubicBezTo>
                  <a:cubicBezTo>
                    <a:pt x="300472" y="16387"/>
                    <a:pt x="297844" y="13750"/>
                    <a:pt x="297844" y="11113"/>
                  </a:cubicBezTo>
                  <a:cubicBezTo>
                    <a:pt x="297844" y="11113"/>
                    <a:pt x="297844" y="11113"/>
                    <a:pt x="287331" y="11113"/>
                  </a:cubicBezTo>
                  <a:cubicBezTo>
                    <a:pt x="287331" y="13750"/>
                    <a:pt x="284703" y="16387"/>
                    <a:pt x="280761" y="16387"/>
                  </a:cubicBezTo>
                  <a:cubicBezTo>
                    <a:pt x="278133" y="16387"/>
                    <a:pt x="275505" y="13750"/>
                    <a:pt x="275505" y="11113"/>
                  </a:cubicBezTo>
                  <a:cubicBezTo>
                    <a:pt x="275505" y="11113"/>
                    <a:pt x="275505" y="11113"/>
                    <a:pt x="241341" y="11113"/>
                  </a:cubicBezTo>
                  <a:cubicBezTo>
                    <a:pt x="241341" y="13750"/>
                    <a:pt x="240026" y="16387"/>
                    <a:pt x="236084" y="16387"/>
                  </a:cubicBezTo>
                  <a:cubicBezTo>
                    <a:pt x="233456" y="16387"/>
                    <a:pt x="230828" y="13750"/>
                    <a:pt x="230828" y="11113"/>
                  </a:cubicBezTo>
                  <a:cubicBezTo>
                    <a:pt x="230828" y="11113"/>
                    <a:pt x="230828" y="11113"/>
                    <a:pt x="219002" y="11113"/>
                  </a:cubicBezTo>
                  <a:cubicBezTo>
                    <a:pt x="219002" y="13750"/>
                    <a:pt x="216374" y="16387"/>
                    <a:pt x="213746" y="16387"/>
                  </a:cubicBezTo>
                  <a:cubicBezTo>
                    <a:pt x="211118" y="16387"/>
                    <a:pt x="208490" y="13750"/>
                    <a:pt x="208490" y="11113"/>
                  </a:cubicBezTo>
                  <a:cubicBezTo>
                    <a:pt x="208490" y="11113"/>
                    <a:pt x="208490" y="11113"/>
                    <a:pt x="196664" y="11113"/>
                  </a:cubicBezTo>
                  <a:cubicBezTo>
                    <a:pt x="196664" y="13750"/>
                    <a:pt x="194036" y="16387"/>
                    <a:pt x="191408" y="16387"/>
                  </a:cubicBezTo>
                  <a:cubicBezTo>
                    <a:pt x="188780" y="16387"/>
                    <a:pt x="186151" y="13750"/>
                    <a:pt x="186151" y="11113"/>
                  </a:cubicBezTo>
                  <a:cubicBezTo>
                    <a:pt x="186151" y="11113"/>
                    <a:pt x="186151" y="11113"/>
                    <a:pt x="151987" y="11113"/>
                  </a:cubicBezTo>
                  <a:cubicBezTo>
                    <a:pt x="151987" y="13750"/>
                    <a:pt x="149358" y="16387"/>
                    <a:pt x="146730" y="16387"/>
                  </a:cubicBezTo>
                  <a:cubicBezTo>
                    <a:pt x="144102" y="16387"/>
                    <a:pt x="141474" y="13750"/>
                    <a:pt x="141474" y="11113"/>
                  </a:cubicBezTo>
                  <a:cubicBezTo>
                    <a:pt x="141474" y="11113"/>
                    <a:pt x="141474" y="11113"/>
                    <a:pt x="129648" y="11113"/>
                  </a:cubicBezTo>
                  <a:cubicBezTo>
                    <a:pt x="129648" y="13750"/>
                    <a:pt x="127020" y="16387"/>
                    <a:pt x="124392" y="16387"/>
                  </a:cubicBezTo>
                  <a:cubicBezTo>
                    <a:pt x="121764" y="16387"/>
                    <a:pt x="119136" y="13750"/>
                    <a:pt x="119136" y="11113"/>
                  </a:cubicBezTo>
                  <a:cubicBezTo>
                    <a:pt x="119136" y="11113"/>
                    <a:pt x="119136" y="11113"/>
                    <a:pt x="107310" y="11113"/>
                  </a:cubicBezTo>
                  <a:cubicBezTo>
                    <a:pt x="107310" y="13750"/>
                    <a:pt x="104682" y="16387"/>
                    <a:pt x="102054" y="16387"/>
                  </a:cubicBezTo>
                  <a:cubicBezTo>
                    <a:pt x="98112" y="16387"/>
                    <a:pt x="96797" y="13750"/>
                    <a:pt x="96797" y="11113"/>
                  </a:cubicBezTo>
                  <a:cubicBezTo>
                    <a:pt x="96797" y="11113"/>
                    <a:pt x="96797" y="11113"/>
                    <a:pt x="62633" y="11113"/>
                  </a:cubicBezTo>
                  <a:cubicBezTo>
                    <a:pt x="62633" y="13750"/>
                    <a:pt x="60005" y="16387"/>
                    <a:pt x="57377" y="16387"/>
                  </a:cubicBezTo>
                  <a:cubicBezTo>
                    <a:pt x="53435" y="16387"/>
                    <a:pt x="50807" y="13750"/>
                    <a:pt x="50807" y="11113"/>
                  </a:cubicBezTo>
                  <a:cubicBezTo>
                    <a:pt x="50807" y="11113"/>
                    <a:pt x="50807" y="11113"/>
                    <a:pt x="40294" y="11113"/>
                  </a:cubicBezTo>
                  <a:cubicBezTo>
                    <a:pt x="40294" y="13750"/>
                    <a:pt x="37666" y="16387"/>
                    <a:pt x="35038" y="16387"/>
                  </a:cubicBezTo>
                  <a:cubicBezTo>
                    <a:pt x="31096" y="16387"/>
                    <a:pt x="28468" y="13750"/>
                    <a:pt x="28468" y="11113"/>
                  </a:cubicBezTo>
                  <a:cubicBezTo>
                    <a:pt x="28468" y="11113"/>
                    <a:pt x="28468" y="11113"/>
                    <a:pt x="17956" y="11113"/>
                  </a:cubicBezTo>
                  <a:close/>
                  <a:moveTo>
                    <a:pt x="0" y="0"/>
                  </a:moveTo>
                  <a:lnTo>
                    <a:pt x="338138" y="0"/>
                  </a:lnTo>
                  <a:lnTo>
                    <a:pt x="338138" y="101600"/>
                  </a:lnTo>
                  <a:lnTo>
                    <a:pt x="309563" y="101600"/>
                  </a:lnTo>
                  <a:lnTo>
                    <a:pt x="309563" y="279400"/>
                  </a:lnTo>
                  <a:lnTo>
                    <a:pt x="298451" y="279400"/>
                  </a:lnTo>
                  <a:lnTo>
                    <a:pt x="298451" y="101600"/>
                  </a:lnTo>
                  <a:lnTo>
                    <a:pt x="34925" y="101600"/>
                  </a:lnTo>
                  <a:lnTo>
                    <a:pt x="34925" y="279400"/>
                  </a:lnTo>
                  <a:lnTo>
                    <a:pt x="22225" y="279400"/>
                  </a:lnTo>
                  <a:lnTo>
                    <a:pt x="22225" y="101600"/>
                  </a:lnTo>
                  <a:lnTo>
                    <a:pt x="0" y="1016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4" name="文本框 20"/>
            <p:cNvSpPr txBox="1"/>
            <p:nvPr/>
          </p:nvSpPr>
          <p:spPr>
            <a:xfrm>
              <a:off x="7564546" y="2113121"/>
              <a:ext cx="963727" cy="307777"/>
            </a:xfrm>
            <a:prstGeom prst="rect">
              <a:avLst/>
            </a:prstGeom>
            <a:noFill/>
          </p:spPr>
          <p:txBody>
            <a:bodyPr wrap="square" rtlCol="0">
              <a:spAutoFit/>
            </a:bodyPr>
            <a:lstStyle/>
            <a:p>
              <a:pPr algn="ctr"/>
              <a:r>
                <a:rPr lang="zh-CN" altLang="en-US" sz="14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4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5" name="文本框 21"/>
            <p:cNvSpPr txBox="1"/>
            <p:nvPr/>
          </p:nvSpPr>
          <p:spPr>
            <a:xfrm>
              <a:off x="9450498" y="2113121"/>
              <a:ext cx="963727" cy="307777"/>
            </a:xfrm>
            <a:prstGeom prst="rect">
              <a:avLst/>
            </a:prstGeom>
            <a:noFill/>
          </p:spPr>
          <p:txBody>
            <a:bodyPr wrap="square" rtlCol="0">
              <a:spAutoFit/>
            </a:bodyPr>
            <a:lstStyle/>
            <a:p>
              <a:pPr algn="ctr"/>
              <a:r>
                <a:rPr lang="zh-CN" altLang="en-US" sz="1400">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40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16" name="TextBox 14"/>
          <p:cNvSpPr txBox="1"/>
          <p:nvPr/>
        </p:nvSpPr>
        <p:spPr>
          <a:xfrm>
            <a:off x="7784934" y="3329717"/>
            <a:ext cx="2476666" cy="400110"/>
          </a:xfrm>
          <a:prstGeom prst="rect">
            <a:avLst/>
          </a:prstGeom>
          <a:noFill/>
        </p:spPr>
        <p:txBody>
          <a:bodyPr wrap="square" rtlCol="0">
            <a:spAutoFit/>
          </a:bodyPr>
          <a:lstStyle/>
          <a:p>
            <a:r>
              <a:rPr lang="zh-CN" altLang="en-US" sz="2000" b="1" spc="600" dirty="0">
                <a:latin typeface="印品黑体" panose="00000500000000000000" pitchFamily="2" charset="-122"/>
                <a:ea typeface="印品黑体" panose="00000500000000000000" pitchFamily="2" charset="-122"/>
                <a:cs typeface="+mn-ea"/>
                <a:sym typeface="印品黑体" panose="00000500000000000000" pitchFamily="2" charset="-122"/>
              </a:rPr>
              <a:t>标题文本</a:t>
            </a:r>
            <a:endParaRPr lang="zh-CN" altLang="en-US" sz="2000" b="1"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17" name="图片 16"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18" name="图片 17"/>
          <p:cNvPicPr>
            <a:picLocks noChangeAspect="1"/>
          </p:cNvPicPr>
          <p:nvPr/>
        </p:nvPicPr>
        <p:blipFill rotWithShape="1">
          <a:blip r:embed="rId2" cstate="screen"/>
          <a:srcRect b="-2956"/>
          <a:stretch>
            <a:fillRect/>
          </a:stretch>
        </p:blipFill>
        <p:spPr>
          <a:xfrm flipV="1">
            <a:off x="-53786" y="3339649"/>
            <a:ext cx="4381945" cy="3518351"/>
          </a:xfrm>
          <a:prstGeom prst="rect">
            <a:avLst/>
          </a:prstGeom>
        </p:spPr>
      </p:pic>
      <p:pic>
        <p:nvPicPr>
          <p:cNvPr id="19" name="图片 18" descr="Tropical_04"/>
          <p:cNvPicPr>
            <a:picLocks noChangeAspect="1"/>
          </p:cNvPicPr>
          <p:nvPr/>
        </p:nvPicPr>
        <p:blipFill>
          <a:blip r:embed="rId3" cstate="screen"/>
          <a:stretch>
            <a:fillRect/>
          </a:stretch>
        </p:blipFill>
        <p:spPr>
          <a:xfrm rot="7140000">
            <a:off x="3361887" y="4094800"/>
            <a:ext cx="629285" cy="16021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shre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荣誉奖励</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32" name="组合 31"/>
          <p:cNvGrpSpPr/>
          <p:nvPr/>
        </p:nvGrpSpPr>
        <p:grpSpPr>
          <a:xfrm>
            <a:off x="457200" y="845320"/>
            <a:ext cx="11795763" cy="5535160"/>
            <a:chOff x="457200" y="845320"/>
            <a:chExt cx="11795763" cy="5535160"/>
          </a:xfrm>
        </p:grpSpPr>
        <p:grpSp>
          <p:nvGrpSpPr>
            <p:cNvPr id="33" name="组合 32"/>
            <p:cNvGrpSpPr/>
            <p:nvPr/>
          </p:nvGrpSpPr>
          <p:grpSpPr>
            <a:xfrm>
              <a:off x="457200" y="5629485"/>
              <a:ext cx="11795763" cy="750995"/>
              <a:chOff x="457200" y="5629485"/>
              <a:chExt cx="11795763" cy="750995"/>
            </a:xfrm>
          </p:grpSpPr>
          <p:cxnSp>
            <p:nvCxnSpPr>
              <p:cNvPr id="69" name="直接连接符 68"/>
              <p:cNvCxnSpPr/>
              <p:nvPr/>
            </p:nvCxnSpPr>
            <p:spPr>
              <a:xfrm flipH="1">
                <a:off x="457200" y="5918833"/>
                <a:ext cx="1179576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11135360" y="5629485"/>
                <a:ext cx="1056640" cy="750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pic>
          <p:nvPicPr>
            <p:cNvPr id="34" name="图片 33"/>
            <p:cNvPicPr>
              <a:picLocks noChangeAspect="1"/>
            </p:cNvPicPr>
            <p:nvPr/>
          </p:nvPicPr>
          <p:blipFill rotWithShape="1">
            <a:blip r:embed="rId1" cstate="screen">
              <a:extLst>
                <a:ext uri="{BEBA8EAE-BF5A-486C-A8C5-ECC9F3942E4B}">
                  <a14:imgProps xmlns:a14="http://schemas.microsoft.com/office/drawing/2010/main">
                    <a14:imgLayer r:embed="rId2">
                      <a14:imgEffect>
                        <a14:backgroundRemoval t="10000" b="90000" l="0" r="100000">
                          <a14:foregroundMark x1="40132" y1="55000" x2="46711" y2="89907"/>
                        </a14:backgroundRemoval>
                      </a14:imgEffect>
                    </a14:imgLayer>
                  </a14:imgProps>
                </a:ext>
              </a:extLst>
            </a:blip>
            <a:srcRect/>
            <a:stretch>
              <a:fillRect/>
            </a:stretch>
          </p:blipFill>
          <p:spPr>
            <a:xfrm>
              <a:off x="7684175" y="1137707"/>
              <a:ext cx="3429000" cy="4058543"/>
            </a:xfrm>
            <a:prstGeom prst="rect">
              <a:avLst/>
            </a:prstGeom>
            <a:noFill/>
          </p:spPr>
        </p:pic>
        <p:grpSp>
          <p:nvGrpSpPr>
            <p:cNvPr id="35" name="组合 34"/>
            <p:cNvGrpSpPr/>
            <p:nvPr/>
          </p:nvGrpSpPr>
          <p:grpSpPr>
            <a:xfrm>
              <a:off x="2174068" y="1720288"/>
              <a:ext cx="5029200" cy="3395658"/>
              <a:chOff x="7320355" y="2061995"/>
              <a:chExt cx="5029200" cy="3395658"/>
            </a:xfrm>
          </p:grpSpPr>
          <p:sp>
            <p:nvSpPr>
              <p:cNvPr id="37" name="矩形 36"/>
              <p:cNvSpPr/>
              <p:nvPr/>
            </p:nvSpPr>
            <p:spPr>
              <a:xfrm>
                <a:off x="7320356" y="2061995"/>
                <a:ext cx="4135119" cy="788614"/>
              </a:xfrm>
              <a:prstGeom prst="rect">
                <a:avLst/>
              </a:prstGeom>
            </p:spPr>
            <p:txBody>
              <a:bodyPr wrap="square">
                <a:spAutoFit/>
              </a:bodyPr>
              <a:lstStyle/>
              <a:p>
                <a:pPr algn="r">
                  <a:lnSpc>
                    <a:spcPct val="15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点击这里输入您的文字内容，您可以对字体及其格式做一定调整。点击这里输入。</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8" name="矩形 37"/>
              <p:cNvSpPr/>
              <p:nvPr/>
            </p:nvSpPr>
            <p:spPr>
              <a:xfrm>
                <a:off x="7320355" y="3360437"/>
                <a:ext cx="4135119" cy="788614"/>
              </a:xfrm>
              <a:prstGeom prst="rect">
                <a:avLst/>
              </a:prstGeom>
            </p:spPr>
            <p:txBody>
              <a:bodyPr wrap="square">
                <a:spAutoFit/>
              </a:bodyPr>
              <a:lstStyle/>
              <a:p>
                <a:pPr algn="r">
                  <a:lnSpc>
                    <a:spcPct val="15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点击这里输入您的文字内容，您可以对字体及其格式做一定调整。点击这里输入。</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3" name="矩形 62"/>
              <p:cNvSpPr/>
              <p:nvPr/>
            </p:nvSpPr>
            <p:spPr>
              <a:xfrm>
                <a:off x="7320355" y="4669039"/>
                <a:ext cx="4135119" cy="788614"/>
              </a:xfrm>
              <a:prstGeom prst="rect">
                <a:avLst/>
              </a:prstGeom>
            </p:spPr>
            <p:txBody>
              <a:bodyPr wrap="square">
                <a:spAutoFit/>
              </a:bodyPr>
              <a:lstStyle/>
              <a:p>
                <a:pPr algn="r">
                  <a:lnSpc>
                    <a:spcPct val="15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点击这里输入您的文字内容，您可以对字体及其格式做一定调整。点击这里输入。</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4" name="矩形 63"/>
              <p:cNvSpPr/>
              <p:nvPr/>
            </p:nvSpPr>
            <p:spPr>
              <a:xfrm>
                <a:off x="11936382" y="2441933"/>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5" name="矩形 64"/>
              <p:cNvSpPr/>
              <p:nvPr/>
            </p:nvSpPr>
            <p:spPr>
              <a:xfrm>
                <a:off x="11936382" y="3740375"/>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6" name="矩形 65"/>
              <p:cNvSpPr/>
              <p:nvPr/>
            </p:nvSpPr>
            <p:spPr>
              <a:xfrm>
                <a:off x="11936382" y="5048977"/>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36" name="文本框 35"/>
            <p:cNvSpPr txBox="1"/>
            <p:nvPr/>
          </p:nvSpPr>
          <p:spPr>
            <a:xfrm>
              <a:off x="1398446" y="845320"/>
              <a:ext cx="3886200" cy="584775"/>
            </a:xfrm>
            <a:prstGeom prst="rect">
              <a:avLst/>
            </a:prstGeom>
            <a:noFill/>
          </p:spPr>
          <p:txBody>
            <a:bodyPr wrap="square" rtlCol="0">
              <a:spAutoFit/>
            </a:bodyPr>
            <a:lstStyle/>
            <a:p>
              <a:pPr algn="ctr"/>
              <a:r>
                <a:rPr lang="zh-CN" altLang="en-US" sz="3200" spc="600" dirty="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天长地久</a:t>
              </a:r>
              <a:r>
                <a:rPr lang="en-US" altLang="zh-CN" sz="3200" spc="600" dirty="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/title</a:t>
              </a:r>
              <a:endParaRPr lang="zh-CN" altLang="en-US" sz="3200" spc="600" dirty="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pic>
        <p:nvPicPr>
          <p:cNvPr id="72" name="图片 71"/>
          <p:cNvPicPr>
            <a:picLocks noChangeAspect="1"/>
          </p:cNvPicPr>
          <p:nvPr/>
        </p:nvPicPr>
        <p:blipFill rotWithShape="1">
          <a:blip r:embed="rId3" cstate="screen"/>
          <a:srcRect b="-2956"/>
          <a:stretch>
            <a:fillRect/>
          </a:stretch>
        </p:blipFill>
        <p:spPr>
          <a:xfrm flipV="1">
            <a:off x="-53785" y="4107842"/>
            <a:ext cx="3425196" cy="2750158"/>
          </a:xfrm>
          <a:prstGeom prst="rect">
            <a:avLst/>
          </a:prstGeom>
        </p:spPr>
      </p:pic>
      <p:pic>
        <p:nvPicPr>
          <p:cNvPr id="73" name="图片 72" descr="Tropical_10"/>
          <p:cNvPicPr>
            <a:picLocks noChangeAspect="1"/>
          </p:cNvPicPr>
          <p:nvPr/>
        </p:nvPicPr>
        <p:blipFill>
          <a:blip r:embed="rId4" cstate="screen"/>
          <a:stretch>
            <a:fillRect/>
          </a:stretch>
        </p:blipFill>
        <p:spPr>
          <a:xfrm rot="10800000" flipH="1">
            <a:off x="10515730" y="-284880"/>
            <a:ext cx="1644019" cy="286091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shre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1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荣誉奖励</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6" name="0d79fb30-6e0b-45b1-8e5c-21954d2d6e69"/>
          <p:cNvGrpSpPr>
            <a:grpSpLocks noChangeAspect="1"/>
          </p:cNvGrpSpPr>
          <p:nvPr/>
        </p:nvGrpSpPr>
        <p:grpSpPr>
          <a:xfrm>
            <a:off x="813364" y="2130394"/>
            <a:ext cx="10613271" cy="3488409"/>
            <a:chOff x="904804" y="1886554"/>
            <a:chExt cx="10613271" cy="3488409"/>
          </a:xfrm>
        </p:grpSpPr>
        <p:grpSp>
          <p:nvGrpSpPr>
            <p:cNvPr id="7" name="Group 4"/>
            <p:cNvGrpSpPr/>
            <p:nvPr/>
          </p:nvGrpSpPr>
          <p:grpSpPr>
            <a:xfrm>
              <a:off x="904804" y="2185432"/>
              <a:ext cx="2089846" cy="1127730"/>
              <a:chOff x="711326" y="2071664"/>
              <a:chExt cx="2089846" cy="1127730"/>
            </a:xfrm>
          </p:grpSpPr>
          <p:sp>
            <p:nvSpPr>
              <p:cNvPr id="55" name="íṩľíḍè-TextBox 46"/>
              <p:cNvSpPr txBox="1"/>
              <p:nvPr/>
            </p:nvSpPr>
            <p:spPr>
              <a:xfrm>
                <a:off x="711326" y="2071664"/>
                <a:ext cx="2089846" cy="282366"/>
              </a:xfrm>
              <a:prstGeom prst="rect">
                <a:avLst/>
              </a:prstGeom>
              <a:noFill/>
            </p:spPr>
            <p:txBody>
              <a:bodyPr vert="horz" wrap="none" lIns="0" tIns="0" rIns="144000" bIns="0" anchor="ctr">
                <a:noAutofit/>
              </a:bodyPr>
              <a:lstStyle/>
              <a:p>
                <a:pPr algn="r"/>
                <a:r>
                  <a:rPr lang="zh-CN" altLang="en-US" sz="2000" b="1">
                    <a:solidFill>
                      <a:schemeClr val="accent3"/>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3"/>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6" name="íṩľíḍè-TextBox 47"/>
              <p:cNvSpPr txBox="1"/>
              <p:nvPr/>
            </p:nvSpPr>
            <p:spPr>
              <a:xfrm>
                <a:off x="711326" y="2445470"/>
                <a:ext cx="2089846" cy="753924"/>
              </a:xfrm>
              <a:prstGeom prst="rect">
                <a:avLst/>
              </a:prstGeom>
              <a:noFill/>
            </p:spPr>
            <p:txBody>
              <a:bodyPr wrap="square" lIns="0" tIns="0" rIns="144000" bIns="0">
                <a:noAutofit/>
              </a:bodyPr>
              <a:lstStyle/>
              <a:p>
                <a:pPr algn="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8" name="Group 1"/>
            <p:cNvGrpSpPr/>
            <p:nvPr/>
          </p:nvGrpSpPr>
          <p:grpSpPr>
            <a:xfrm>
              <a:off x="4422087" y="1886554"/>
              <a:ext cx="3488409" cy="3488409"/>
              <a:chOff x="4422087" y="1886554"/>
              <a:chExt cx="3488409" cy="3488409"/>
            </a:xfrm>
          </p:grpSpPr>
          <p:sp>
            <p:nvSpPr>
              <p:cNvPr id="34" name="íṩľíḍè-Isosceles Triangle 76"/>
              <p:cNvSpPr/>
              <p:nvPr/>
            </p:nvSpPr>
            <p:spPr>
              <a:xfrm rot="2700000" flipH="1">
                <a:off x="6999308" y="1949394"/>
                <a:ext cx="911186" cy="78550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5" name="íṩľíḍè-Arc 71"/>
              <p:cNvSpPr/>
              <p:nvPr/>
            </p:nvSpPr>
            <p:spPr>
              <a:xfrm rot="5400000" flipH="1" flipV="1">
                <a:off x="4742563" y="2207030"/>
                <a:ext cx="2847455" cy="2847456"/>
              </a:xfrm>
              <a:prstGeom prst="arc">
                <a:avLst>
                  <a:gd name="adj1" fmla="val 21450093"/>
                  <a:gd name="adj2" fmla="val 6793876"/>
                </a:avLst>
              </a:prstGeom>
              <a:noFill/>
              <a:ln w="635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6" name="íṩľíḍè-Isosceles Triangle 75"/>
              <p:cNvSpPr/>
              <p:nvPr/>
            </p:nvSpPr>
            <p:spPr>
              <a:xfrm rot="13500000">
                <a:off x="4422087" y="4526617"/>
                <a:ext cx="911186" cy="78550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7" name="íṩľíḍè-Arc 73"/>
              <p:cNvSpPr/>
              <p:nvPr/>
            </p:nvSpPr>
            <p:spPr>
              <a:xfrm rot="5400000">
                <a:off x="4742563" y="2207030"/>
                <a:ext cx="2847455" cy="2847456"/>
              </a:xfrm>
              <a:prstGeom prst="arc">
                <a:avLst>
                  <a:gd name="adj1" fmla="val 21570699"/>
                  <a:gd name="adj2" fmla="val 5546882"/>
                </a:avLst>
              </a:prstGeom>
              <a:noFill/>
              <a:ln w="635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8" name="íṩľíḍè-Arc 74"/>
              <p:cNvSpPr/>
              <p:nvPr/>
            </p:nvSpPr>
            <p:spPr>
              <a:xfrm rot="5400000" flipH="1" flipV="1">
                <a:off x="4742563" y="2207030"/>
                <a:ext cx="2847455" cy="2847456"/>
              </a:xfrm>
              <a:prstGeom prst="arc">
                <a:avLst>
                  <a:gd name="adj1" fmla="val 16165587"/>
                  <a:gd name="adj2" fmla="val 71242"/>
                </a:avLst>
              </a:prstGeom>
              <a:noFill/>
              <a:ln w="635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9" name="íṩľíḍè-Isosceles Triangle 69"/>
              <p:cNvSpPr/>
              <p:nvPr/>
            </p:nvSpPr>
            <p:spPr>
              <a:xfrm rot="18900000">
                <a:off x="4422087" y="1949394"/>
                <a:ext cx="911185" cy="78550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0" name="íṩľíḍè-Arc 72"/>
              <p:cNvSpPr/>
              <p:nvPr/>
            </p:nvSpPr>
            <p:spPr>
              <a:xfrm rot="5400000">
                <a:off x="4742563" y="2207030"/>
                <a:ext cx="2847455" cy="2847456"/>
              </a:xfrm>
              <a:prstGeom prst="arc">
                <a:avLst>
                  <a:gd name="adj1" fmla="val 16266375"/>
                  <a:gd name="adj2" fmla="val 144661"/>
                </a:avLst>
              </a:prstGeom>
              <a:noFill/>
              <a:ln w="635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1" name="íṩľíḍè-Isosceles Triangle 70"/>
              <p:cNvSpPr/>
              <p:nvPr/>
            </p:nvSpPr>
            <p:spPr>
              <a:xfrm rot="8100000" flipH="1">
                <a:off x="6999311" y="4526616"/>
                <a:ext cx="911185" cy="78550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42" name="Group 53"/>
              <p:cNvGrpSpPr/>
              <p:nvPr/>
            </p:nvGrpSpPr>
            <p:grpSpPr>
              <a:xfrm>
                <a:off x="5329253" y="2793351"/>
                <a:ext cx="1674077" cy="2178725"/>
                <a:chOff x="4375152" y="1801285"/>
                <a:chExt cx="3651249" cy="4751916"/>
              </a:xfrm>
            </p:grpSpPr>
            <p:grpSp>
              <p:nvGrpSpPr>
                <p:cNvPr id="43" name="Group 54"/>
                <p:cNvGrpSpPr/>
                <p:nvPr/>
              </p:nvGrpSpPr>
              <p:grpSpPr>
                <a:xfrm>
                  <a:off x="4375152" y="1801285"/>
                  <a:ext cx="3651249" cy="4751916"/>
                  <a:chOff x="3281363" y="1350963"/>
                  <a:chExt cx="2738437" cy="3563937"/>
                </a:xfrm>
              </p:grpSpPr>
              <p:sp>
                <p:nvSpPr>
                  <p:cNvPr id="49" name="íṩľíḍè-Rectangle 60"/>
                  <p:cNvSpPr>
                    <a:spLocks noChangeAspect="1"/>
                  </p:cNvSpPr>
                  <p:nvPr/>
                </p:nvSpPr>
                <p:spPr bwMode="auto">
                  <a:xfrm>
                    <a:off x="3281363" y="1352550"/>
                    <a:ext cx="2738437"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0" name="íṩľíḍè-Freeform: Shape 61"/>
                  <p:cNvSpPr/>
                  <p:nvPr/>
                </p:nvSpPr>
                <p:spPr bwMode="auto">
                  <a:xfrm>
                    <a:off x="3282950" y="1350963"/>
                    <a:ext cx="2736850" cy="2730500"/>
                  </a:xfrm>
                  <a:custGeom>
                    <a:avLst/>
                    <a:gdLst>
                      <a:gd name="T0" fmla="*/ 172 w 1742"/>
                      <a:gd name="T1" fmla="*/ 864 h 1738"/>
                      <a:gd name="T2" fmla="*/ 868 w 1742"/>
                      <a:gd name="T3" fmla="*/ 168 h 1738"/>
                      <a:gd name="T4" fmla="*/ 869 w 1742"/>
                      <a:gd name="T5" fmla="*/ 168 h 1738"/>
                      <a:gd name="T6" fmla="*/ 1565 w 1742"/>
                      <a:gd name="T7" fmla="*/ 864 h 1738"/>
                      <a:gd name="T8" fmla="*/ 869 w 1742"/>
                      <a:gd name="T9" fmla="*/ 1561 h 1738"/>
                      <a:gd name="T10" fmla="*/ 868 w 1742"/>
                      <a:gd name="T11" fmla="*/ 1561 h 1738"/>
                      <a:gd name="T12" fmla="*/ 172 w 1742"/>
                      <a:gd name="T13" fmla="*/ 864 h 1738"/>
                      <a:gd name="T14" fmla="*/ 868 w 1742"/>
                      <a:gd name="T15" fmla="*/ 122 h 1738"/>
                      <a:gd name="T16" fmla="*/ 867 w 1742"/>
                      <a:gd name="T17" fmla="*/ 123 h 1738"/>
                      <a:gd name="T18" fmla="*/ 721 w 1742"/>
                      <a:gd name="T19" fmla="*/ 2 h 1738"/>
                      <a:gd name="T20" fmla="*/ 626 w 1742"/>
                      <a:gd name="T21" fmla="*/ 165 h 1738"/>
                      <a:gd name="T22" fmla="*/ 450 w 1742"/>
                      <a:gd name="T23" fmla="*/ 97 h 1738"/>
                      <a:gd name="T24" fmla="*/ 413 w 1742"/>
                      <a:gd name="T25" fmla="*/ 283 h 1738"/>
                      <a:gd name="T26" fmla="*/ 223 w 1742"/>
                      <a:gd name="T27" fmla="*/ 276 h 1738"/>
                      <a:gd name="T28" fmla="*/ 249 w 1742"/>
                      <a:gd name="T29" fmla="*/ 463 h 1738"/>
                      <a:gd name="T30" fmla="*/ 69 w 1742"/>
                      <a:gd name="T31" fmla="*/ 519 h 1738"/>
                      <a:gd name="T32" fmla="*/ 152 w 1742"/>
                      <a:gd name="T33" fmla="*/ 687 h 1738"/>
                      <a:gd name="T34" fmla="*/ 0 w 1742"/>
                      <a:gd name="T35" fmla="*/ 797 h 1738"/>
                      <a:gd name="T36" fmla="*/ 134 w 1742"/>
                      <a:gd name="T37" fmla="*/ 930 h 1738"/>
                      <a:gd name="T38" fmla="*/ 26 w 1742"/>
                      <a:gd name="T39" fmla="*/ 1085 h 1738"/>
                      <a:gd name="T40" fmla="*/ 196 w 1742"/>
                      <a:gd name="T41" fmla="*/ 1165 h 1738"/>
                      <a:gd name="T42" fmla="*/ 143 w 1742"/>
                      <a:gd name="T43" fmla="*/ 1348 h 1738"/>
                      <a:gd name="T44" fmla="*/ 331 w 1742"/>
                      <a:gd name="T45" fmla="*/ 1369 h 1738"/>
                      <a:gd name="T46" fmla="*/ 339 w 1742"/>
                      <a:gd name="T47" fmla="*/ 1557 h 1738"/>
                      <a:gd name="T48" fmla="*/ 524 w 1742"/>
                      <a:gd name="T49" fmla="*/ 1517 h 1738"/>
                      <a:gd name="T50" fmla="*/ 594 w 1742"/>
                      <a:gd name="T51" fmla="*/ 1693 h 1738"/>
                      <a:gd name="T52" fmla="*/ 755 w 1742"/>
                      <a:gd name="T53" fmla="*/ 1594 h 1738"/>
                      <a:gd name="T54" fmla="*/ 868 w 1742"/>
                      <a:gd name="T55" fmla="*/ 1726 h 1738"/>
                      <a:gd name="T56" fmla="*/ 878 w 1742"/>
                      <a:gd name="T57" fmla="*/ 1738 h 1738"/>
                      <a:gd name="T58" fmla="*/ 999 w 1742"/>
                      <a:gd name="T59" fmla="*/ 1593 h 1738"/>
                      <a:gd name="T60" fmla="*/ 1162 w 1742"/>
                      <a:gd name="T61" fmla="*/ 1688 h 1738"/>
                      <a:gd name="T62" fmla="*/ 1228 w 1742"/>
                      <a:gd name="T63" fmla="*/ 1512 h 1738"/>
                      <a:gd name="T64" fmla="*/ 1413 w 1742"/>
                      <a:gd name="T65" fmla="*/ 1550 h 1738"/>
                      <a:gd name="T66" fmla="*/ 1420 w 1742"/>
                      <a:gd name="T67" fmla="*/ 1361 h 1738"/>
                      <a:gd name="T68" fmla="*/ 1607 w 1742"/>
                      <a:gd name="T69" fmla="*/ 1337 h 1738"/>
                      <a:gd name="T70" fmla="*/ 1551 w 1742"/>
                      <a:gd name="T71" fmla="*/ 1156 h 1738"/>
                      <a:gd name="T72" fmla="*/ 1720 w 1742"/>
                      <a:gd name="T73" fmla="*/ 1073 h 1738"/>
                      <a:gd name="T74" fmla="*/ 1610 w 1742"/>
                      <a:gd name="T75" fmla="*/ 919 h 1738"/>
                      <a:gd name="T76" fmla="*/ 1742 w 1742"/>
                      <a:gd name="T77" fmla="*/ 786 h 1738"/>
                      <a:gd name="T78" fmla="*/ 1588 w 1742"/>
                      <a:gd name="T79" fmla="*/ 677 h 1738"/>
                      <a:gd name="T80" fmla="*/ 1669 w 1742"/>
                      <a:gd name="T81" fmla="*/ 507 h 1738"/>
                      <a:gd name="T82" fmla="*/ 1488 w 1742"/>
                      <a:gd name="T83" fmla="*/ 455 h 1738"/>
                      <a:gd name="T84" fmla="*/ 1511 w 1742"/>
                      <a:gd name="T85" fmla="*/ 266 h 1738"/>
                      <a:gd name="T86" fmla="*/ 1321 w 1742"/>
                      <a:gd name="T87" fmla="*/ 276 h 1738"/>
                      <a:gd name="T88" fmla="*/ 1282 w 1742"/>
                      <a:gd name="T89" fmla="*/ 91 h 1738"/>
                      <a:gd name="T90" fmla="*/ 1107 w 1742"/>
                      <a:gd name="T91" fmla="*/ 162 h 1738"/>
                      <a:gd name="T92" fmla="*/ 1009 w 1742"/>
                      <a:gd name="T93" fmla="*/ 0 h 1738"/>
                      <a:gd name="T94" fmla="*/ 868 w 1742"/>
                      <a:gd name="T95" fmla="*/ 122 h 1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2" h="1738">
                        <a:moveTo>
                          <a:pt x="172" y="864"/>
                        </a:moveTo>
                        <a:cubicBezTo>
                          <a:pt x="172" y="481"/>
                          <a:pt x="484" y="169"/>
                          <a:pt x="868" y="168"/>
                        </a:cubicBezTo>
                        <a:cubicBezTo>
                          <a:pt x="869" y="168"/>
                          <a:pt x="869" y="168"/>
                          <a:pt x="869" y="168"/>
                        </a:cubicBezTo>
                        <a:cubicBezTo>
                          <a:pt x="1254" y="168"/>
                          <a:pt x="1565" y="480"/>
                          <a:pt x="1565" y="864"/>
                        </a:cubicBezTo>
                        <a:cubicBezTo>
                          <a:pt x="1565" y="1248"/>
                          <a:pt x="1254" y="1561"/>
                          <a:pt x="869" y="1561"/>
                        </a:cubicBezTo>
                        <a:cubicBezTo>
                          <a:pt x="868" y="1561"/>
                          <a:pt x="868" y="1561"/>
                          <a:pt x="868" y="1561"/>
                        </a:cubicBezTo>
                        <a:cubicBezTo>
                          <a:pt x="484" y="1560"/>
                          <a:pt x="172" y="1248"/>
                          <a:pt x="172" y="864"/>
                        </a:cubicBezTo>
                        <a:close/>
                        <a:moveTo>
                          <a:pt x="868" y="122"/>
                        </a:moveTo>
                        <a:cubicBezTo>
                          <a:pt x="867" y="123"/>
                          <a:pt x="867" y="123"/>
                          <a:pt x="867" y="123"/>
                        </a:cubicBezTo>
                        <a:cubicBezTo>
                          <a:pt x="721" y="2"/>
                          <a:pt x="721" y="2"/>
                          <a:pt x="721" y="2"/>
                        </a:cubicBezTo>
                        <a:cubicBezTo>
                          <a:pt x="626" y="165"/>
                          <a:pt x="626" y="165"/>
                          <a:pt x="626" y="165"/>
                        </a:cubicBezTo>
                        <a:cubicBezTo>
                          <a:pt x="450" y="97"/>
                          <a:pt x="450" y="97"/>
                          <a:pt x="450" y="97"/>
                        </a:cubicBezTo>
                        <a:cubicBezTo>
                          <a:pt x="413" y="283"/>
                          <a:pt x="413" y="283"/>
                          <a:pt x="413" y="283"/>
                        </a:cubicBezTo>
                        <a:cubicBezTo>
                          <a:pt x="223" y="276"/>
                          <a:pt x="223" y="276"/>
                          <a:pt x="223" y="276"/>
                        </a:cubicBezTo>
                        <a:cubicBezTo>
                          <a:pt x="249" y="463"/>
                          <a:pt x="249" y="463"/>
                          <a:pt x="249" y="463"/>
                        </a:cubicBezTo>
                        <a:cubicBezTo>
                          <a:pt x="69" y="519"/>
                          <a:pt x="69" y="519"/>
                          <a:pt x="69" y="519"/>
                        </a:cubicBezTo>
                        <a:cubicBezTo>
                          <a:pt x="152" y="687"/>
                          <a:pt x="152" y="687"/>
                          <a:pt x="152" y="687"/>
                        </a:cubicBezTo>
                        <a:cubicBezTo>
                          <a:pt x="0" y="797"/>
                          <a:pt x="0" y="797"/>
                          <a:pt x="0" y="797"/>
                        </a:cubicBezTo>
                        <a:cubicBezTo>
                          <a:pt x="134" y="930"/>
                          <a:pt x="134" y="930"/>
                          <a:pt x="134" y="930"/>
                        </a:cubicBezTo>
                        <a:cubicBezTo>
                          <a:pt x="26" y="1085"/>
                          <a:pt x="26" y="1085"/>
                          <a:pt x="26" y="1085"/>
                        </a:cubicBezTo>
                        <a:cubicBezTo>
                          <a:pt x="196" y="1165"/>
                          <a:pt x="196" y="1165"/>
                          <a:pt x="196" y="1165"/>
                        </a:cubicBezTo>
                        <a:cubicBezTo>
                          <a:pt x="143" y="1348"/>
                          <a:pt x="143" y="1348"/>
                          <a:pt x="143" y="1348"/>
                        </a:cubicBezTo>
                        <a:cubicBezTo>
                          <a:pt x="331" y="1369"/>
                          <a:pt x="331" y="1369"/>
                          <a:pt x="331" y="1369"/>
                        </a:cubicBezTo>
                        <a:cubicBezTo>
                          <a:pt x="339" y="1557"/>
                          <a:pt x="339" y="1557"/>
                          <a:pt x="339" y="1557"/>
                        </a:cubicBezTo>
                        <a:cubicBezTo>
                          <a:pt x="524" y="1517"/>
                          <a:pt x="524" y="1517"/>
                          <a:pt x="524" y="1517"/>
                        </a:cubicBezTo>
                        <a:cubicBezTo>
                          <a:pt x="594" y="1693"/>
                          <a:pt x="594" y="1693"/>
                          <a:pt x="594" y="1693"/>
                        </a:cubicBezTo>
                        <a:cubicBezTo>
                          <a:pt x="755" y="1594"/>
                          <a:pt x="755" y="1594"/>
                          <a:pt x="755" y="1594"/>
                        </a:cubicBezTo>
                        <a:cubicBezTo>
                          <a:pt x="868" y="1726"/>
                          <a:pt x="868" y="1726"/>
                          <a:pt x="868" y="1726"/>
                        </a:cubicBezTo>
                        <a:cubicBezTo>
                          <a:pt x="878" y="1738"/>
                          <a:pt x="878" y="1738"/>
                          <a:pt x="878" y="1738"/>
                        </a:cubicBezTo>
                        <a:cubicBezTo>
                          <a:pt x="999" y="1593"/>
                          <a:pt x="999" y="1593"/>
                          <a:pt x="999" y="1593"/>
                        </a:cubicBezTo>
                        <a:cubicBezTo>
                          <a:pt x="1162" y="1688"/>
                          <a:pt x="1162" y="1688"/>
                          <a:pt x="1162" y="1688"/>
                        </a:cubicBezTo>
                        <a:cubicBezTo>
                          <a:pt x="1228" y="1512"/>
                          <a:pt x="1228" y="1512"/>
                          <a:pt x="1228" y="1512"/>
                        </a:cubicBezTo>
                        <a:cubicBezTo>
                          <a:pt x="1413" y="1550"/>
                          <a:pt x="1413" y="1550"/>
                          <a:pt x="1413" y="1550"/>
                        </a:cubicBezTo>
                        <a:cubicBezTo>
                          <a:pt x="1420" y="1361"/>
                          <a:pt x="1420" y="1361"/>
                          <a:pt x="1420" y="1361"/>
                        </a:cubicBezTo>
                        <a:cubicBezTo>
                          <a:pt x="1607" y="1337"/>
                          <a:pt x="1607" y="1337"/>
                          <a:pt x="1607" y="1337"/>
                        </a:cubicBezTo>
                        <a:cubicBezTo>
                          <a:pt x="1551" y="1156"/>
                          <a:pt x="1551" y="1156"/>
                          <a:pt x="1551" y="1156"/>
                        </a:cubicBezTo>
                        <a:cubicBezTo>
                          <a:pt x="1720" y="1073"/>
                          <a:pt x="1720" y="1073"/>
                          <a:pt x="1720" y="1073"/>
                        </a:cubicBezTo>
                        <a:cubicBezTo>
                          <a:pt x="1610" y="919"/>
                          <a:pt x="1610" y="919"/>
                          <a:pt x="1610" y="919"/>
                        </a:cubicBezTo>
                        <a:cubicBezTo>
                          <a:pt x="1742" y="786"/>
                          <a:pt x="1742" y="786"/>
                          <a:pt x="1742" y="786"/>
                        </a:cubicBezTo>
                        <a:cubicBezTo>
                          <a:pt x="1588" y="677"/>
                          <a:pt x="1588" y="677"/>
                          <a:pt x="1588" y="677"/>
                        </a:cubicBezTo>
                        <a:cubicBezTo>
                          <a:pt x="1669" y="507"/>
                          <a:pt x="1669" y="507"/>
                          <a:pt x="1669" y="507"/>
                        </a:cubicBezTo>
                        <a:cubicBezTo>
                          <a:pt x="1488" y="455"/>
                          <a:pt x="1488" y="455"/>
                          <a:pt x="1488" y="455"/>
                        </a:cubicBezTo>
                        <a:cubicBezTo>
                          <a:pt x="1511" y="266"/>
                          <a:pt x="1511" y="266"/>
                          <a:pt x="1511" y="266"/>
                        </a:cubicBezTo>
                        <a:cubicBezTo>
                          <a:pt x="1321" y="276"/>
                          <a:pt x="1321" y="276"/>
                          <a:pt x="1321" y="276"/>
                        </a:cubicBezTo>
                        <a:cubicBezTo>
                          <a:pt x="1282" y="91"/>
                          <a:pt x="1282" y="91"/>
                          <a:pt x="1282" y="91"/>
                        </a:cubicBezTo>
                        <a:cubicBezTo>
                          <a:pt x="1107" y="162"/>
                          <a:pt x="1107" y="162"/>
                          <a:pt x="1107" y="162"/>
                        </a:cubicBezTo>
                        <a:cubicBezTo>
                          <a:pt x="1009" y="0"/>
                          <a:pt x="1009" y="0"/>
                          <a:pt x="1009" y="0"/>
                        </a:cubicBezTo>
                        <a:cubicBezTo>
                          <a:pt x="868" y="122"/>
                          <a:pt x="868" y="122"/>
                          <a:pt x="868" y="122"/>
                        </a:cubicBezTo>
                        <a:close/>
                      </a:path>
                    </a:pathLst>
                  </a:custGeom>
                  <a:solidFill>
                    <a:schemeClr val="bg1">
                      <a:lumMod val="75000"/>
                    </a:schemeClr>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1" name="íṩľíḍè-Freeform: Shape 62"/>
                  <p:cNvSpPr/>
                  <p:nvPr/>
                </p:nvSpPr>
                <p:spPr bwMode="auto">
                  <a:xfrm>
                    <a:off x="3552825" y="1614488"/>
                    <a:ext cx="2189162" cy="2187575"/>
                  </a:xfrm>
                  <a:custGeom>
                    <a:avLst/>
                    <a:gdLst>
                      <a:gd name="T0" fmla="*/ 0 w 1393"/>
                      <a:gd name="T1" fmla="*/ 696 h 1393"/>
                      <a:gd name="T2" fmla="*/ 696 w 1393"/>
                      <a:gd name="T3" fmla="*/ 1393 h 1393"/>
                      <a:gd name="T4" fmla="*/ 697 w 1393"/>
                      <a:gd name="T5" fmla="*/ 1393 h 1393"/>
                      <a:gd name="T6" fmla="*/ 1393 w 1393"/>
                      <a:gd name="T7" fmla="*/ 696 h 1393"/>
                      <a:gd name="T8" fmla="*/ 697 w 1393"/>
                      <a:gd name="T9" fmla="*/ 0 h 1393"/>
                      <a:gd name="T10" fmla="*/ 696 w 1393"/>
                      <a:gd name="T11" fmla="*/ 0 h 1393"/>
                      <a:gd name="T12" fmla="*/ 0 w 1393"/>
                      <a:gd name="T13" fmla="*/ 696 h 1393"/>
                      <a:gd name="T14" fmla="*/ 696 w 1393"/>
                      <a:gd name="T15" fmla="*/ 1333 h 1393"/>
                      <a:gd name="T16" fmla="*/ 60 w 1393"/>
                      <a:gd name="T17" fmla="*/ 696 h 1393"/>
                      <a:gd name="T18" fmla="*/ 696 w 1393"/>
                      <a:gd name="T19" fmla="*/ 58 h 1393"/>
                      <a:gd name="T20" fmla="*/ 697 w 1393"/>
                      <a:gd name="T21" fmla="*/ 58 h 1393"/>
                      <a:gd name="T22" fmla="*/ 1335 w 1393"/>
                      <a:gd name="T23" fmla="*/ 696 h 1393"/>
                      <a:gd name="T24" fmla="*/ 697 w 1393"/>
                      <a:gd name="T25" fmla="*/ 1333 h 1393"/>
                      <a:gd name="T26" fmla="*/ 696 w 1393"/>
                      <a:gd name="T27" fmla="*/ 1333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93" h="1393">
                        <a:moveTo>
                          <a:pt x="0" y="696"/>
                        </a:moveTo>
                        <a:cubicBezTo>
                          <a:pt x="0" y="1080"/>
                          <a:pt x="312" y="1392"/>
                          <a:pt x="696" y="1393"/>
                        </a:cubicBezTo>
                        <a:cubicBezTo>
                          <a:pt x="697" y="1393"/>
                          <a:pt x="697" y="1393"/>
                          <a:pt x="697" y="1393"/>
                        </a:cubicBezTo>
                        <a:cubicBezTo>
                          <a:pt x="1082" y="1393"/>
                          <a:pt x="1393" y="1080"/>
                          <a:pt x="1393" y="696"/>
                        </a:cubicBezTo>
                        <a:cubicBezTo>
                          <a:pt x="1393" y="312"/>
                          <a:pt x="1082" y="0"/>
                          <a:pt x="697" y="0"/>
                        </a:cubicBezTo>
                        <a:cubicBezTo>
                          <a:pt x="696" y="0"/>
                          <a:pt x="696" y="0"/>
                          <a:pt x="696" y="0"/>
                        </a:cubicBezTo>
                        <a:cubicBezTo>
                          <a:pt x="312" y="1"/>
                          <a:pt x="0" y="313"/>
                          <a:pt x="0" y="696"/>
                        </a:cubicBezTo>
                        <a:close/>
                        <a:moveTo>
                          <a:pt x="696" y="1333"/>
                        </a:moveTo>
                        <a:cubicBezTo>
                          <a:pt x="344" y="1333"/>
                          <a:pt x="60" y="1048"/>
                          <a:pt x="60" y="696"/>
                        </a:cubicBezTo>
                        <a:cubicBezTo>
                          <a:pt x="60" y="345"/>
                          <a:pt x="344" y="59"/>
                          <a:pt x="696" y="58"/>
                        </a:cubicBezTo>
                        <a:cubicBezTo>
                          <a:pt x="697" y="58"/>
                          <a:pt x="697" y="58"/>
                          <a:pt x="697" y="58"/>
                        </a:cubicBezTo>
                        <a:cubicBezTo>
                          <a:pt x="1048" y="58"/>
                          <a:pt x="1335" y="345"/>
                          <a:pt x="1335" y="696"/>
                        </a:cubicBezTo>
                        <a:cubicBezTo>
                          <a:pt x="1335" y="1048"/>
                          <a:pt x="1048" y="1333"/>
                          <a:pt x="697" y="1333"/>
                        </a:cubicBezTo>
                        <a:cubicBezTo>
                          <a:pt x="696" y="1333"/>
                          <a:pt x="696" y="1333"/>
                          <a:pt x="696" y="1333"/>
                        </a:cubicBezTo>
                        <a:close/>
                      </a:path>
                    </a:pathLst>
                  </a:custGeom>
                  <a:solidFill>
                    <a:schemeClr val="bg1">
                      <a:lumMod val="65000"/>
                    </a:schemeClr>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2" name="íṩľíḍè-Freeform: Shape 63"/>
                  <p:cNvSpPr/>
                  <p:nvPr/>
                </p:nvSpPr>
                <p:spPr bwMode="auto">
                  <a:xfrm>
                    <a:off x="3648075" y="1706563"/>
                    <a:ext cx="2001837" cy="2001838"/>
                  </a:xfrm>
                  <a:custGeom>
                    <a:avLst/>
                    <a:gdLst>
                      <a:gd name="T0" fmla="*/ 28 w 1275"/>
                      <a:gd name="T1" fmla="*/ 638 h 1275"/>
                      <a:gd name="T2" fmla="*/ 636 w 1275"/>
                      <a:gd name="T3" fmla="*/ 30 h 1275"/>
                      <a:gd name="T4" fmla="*/ 637 w 1275"/>
                      <a:gd name="T5" fmla="*/ 30 h 1275"/>
                      <a:gd name="T6" fmla="*/ 1245 w 1275"/>
                      <a:gd name="T7" fmla="*/ 638 h 1275"/>
                      <a:gd name="T8" fmla="*/ 637 w 1275"/>
                      <a:gd name="T9" fmla="*/ 1247 h 1275"/>
                      <a:gd name="T10" fmla="*/ 636 w 1275"/>
                      <a:gd name="T11" fmla="*/ 1247 h 1275"/>
                      <a:gd name="T12" fmla="*/ 28 w 1275"/>
                      <a:gd name="T13" fmla="*/ 638 h 1275"/>
                      <a:gd name="T14" fmla="*/ 636 w 1275"/>
                      <a:gd name="T15" fmla="*/ 0 h 1275"/>
                      <a:gd name="T16" fmla="*/ 0 w 1275"/>
                      <a:gd name="T17" fmla="*/ 638 h 1275"/>
                      <a:gd name="T18" fmla="*/ 636 w 1275"/>
                      <a:gd name="T19" fmla="*/ 1275 h 1275"/>
                      <a:gd name="T20" fmla="*/ 637 w 1275"/>
                      <a:gd name="T21" fmla="*/ 1275 h 1275"/>
                      <a:gd name="T22" fmla="*/ 1275 w 1275"/>
                      <a:gd name="T23" fmla="*/ 638 h 1275"/>
                      <a:gd name="T24" fmla="*/ 637 w 1275"/>
                      <a:gd name="T25" fmla="*/ 0 h 1275"/>
                      <a:gd name="T26" fmla="*/ 636 w 1275"/>
                      <a:gd name="T27" fmla="*/ 0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5" h="1275">
                        <a:moveTo>
                          <a:pt x="28" y="638"/>
                        </a:moveTo>
                        <a:cubicBezTo>
                          <a:pt x="28" y="304"/>
                          <a:pt x="301" y="31"/>
                          <a:pt x="636" y="30"/>
                        </a:cubicBezTo>
                        <a:cubicBezTo>
                          <a:pt x="637" y="30"/>
                          <a:pt x="637" y="30"/>
                          <a:pt x="637" y="30"/>
                        </a:cubicBezTo>
                        <a:cubicBezTo>
                          <a:pt x="973" y="30"/>
                          <a:pt x="1245" y="302"/>
                          <a:pt x="1245" y="638"/>
                        </a:cubicBezTo>
                        <a:cubicBezTo>
                          <a:pt x="1245" y="974"/>
                          <a:pt x="973" y="1247"/>
                          <a:pt x="637" y="1247"/>
                        </a:cubicBezTo>
                        <a:cubicBezTo>
                          <a:pt x="636" y="1247"/>
                          <a:pt x="636" y="1247"/>
                          <a:pt x="636" y="1247"/>
                        </a:cubicBezTo>
                        <a:cubicBezTo>
                          <a:pt x="301" y="1245"/>
                          <a:pt x="28" y="973"/>
                          <a:pt x="28" y="638"/>
                        </a:cubicBezTo>
                        <a:close/>
                        <a:moveTo>
                          <a:pt x="636" y="0"/>
                        </a:moveTo>
                        <a:cubicBezTo>
                          <a:pt x="284" y="1"/>
                          <a:pt x="0" y="287"/>
                          <a:pt x="0" y="638"/>
                        </a:cubicBezTo>
                        <a:cubicBezTo>
                          <a:pt x="0" y="990"/>
                          <a:pt x="284" y="1275"/>
                          <a:pt x="636" y="1275"/>
                        </a:cubicBezTo>
                        <a:cubicBezTo>
                          <a:pt x="637" y="1275"/>
                          <a:pt x="637" y="1275"/>
                          <a:pt x="637" y="1275"/>
                        </a:cubicBezTo>
                        <a:cubicBezTo>
                          <a:pt x="988" y="1275"/>
                          <a:pt x="1275" y="990"/>
                          <a:pt x="1275" y="638"/>
                        </a:cubicBezTo>
                        <a:cubicBezTo>
                          <a:pt x="1275" y="287"/>
                          <a:pt x="988" y="0"/>
                          <a:pt x="637" y="0"/>
                        </a:cubicBezTo>
                        <a:cubicBezTo>
                          <a:pt x="636" y="0"/>
                          <a:pt x="636" y="0"/>
                          <a:pt x="636" y="0"/>
                        </a:cubicBezTo>
                        <a:close/>
                      </a:path>
                    </a:pathLst>
                  </a:custGeom>
                  <a:solidFill>
                    <a:schemeClr val="bg1">
                      <a:lumMod val="85000"/>
                    </a:schemeClr>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3" name="íṩľíḍè-Freeform: Shape 64"/>
                  <p:cNvSpPr/>
                  <p:nvPr/>
                </p:nvSpPr>
                <p:spPr bwMode="auto">
                  <a:xfrm>
                    <a:off x="3690938" y="1752600"/>
                    <a:ext cx="955675" cy="1911350"/>
                  </a:xfrm>
                  <a:custGeom>
                    <a:avLst/>
                    <a:gdLst>
                      <a:gd name="T0" fmla="*/ 0 w 608"/>
                      <a:gd name="T1" fmla="*/ 608 h 1217"/>
                      <a:gd name="T2" fmla="*/ 608 w 608"/>
                      <a:gd name="T3" fmla="*/ 1217 h 1217"/>
                      <a:gd name="T4" fmla="*/ 608 w 608"/>
                      <a:gd name="T5" fmla="*/ 1202 h 1217"/>
                      <a:gd name="T6" fmla="*/ 16 w 608"/>
                      <a:gd name="T7" fmla="*/ 608 h 1217"/>
                      <a:gd name="T8" fmla="*/ 608 w 608"/>
                      <a:gd name="T9" fmla="*/ 14 h 1217"/>
                      <a:gd name="T10" fmla="*/ 608 w 608"/>
                      <a:gd name="T11" fmla="*/ 0 h 1217"/>
                      <a:gd name="T12" fmla="*/ 0 w 608"/>
                      <a:gd name="T13" fmla="*/ 608 h 1217"/>
                    </a:gdLst>
                    <a:ahLst/>
                    <a:cxnLst>
                      <a:cxn ang="0">
                        <a:pos x="T0" y="T1"/>
                      </a:cxn>
                      <a:cxn ang="0">
                        <a:pos x="T2" y="T3"/>
                      </a:cxn>
                      <a:cxn ang="0">
                        <a:pos x="T4" y="T5"/>
                      </a:cxn>
                      <a:cxn ang="0">
                        <a:pos x="T6" y="T7"/>
                      </a:cxn>
                      <a:cxn ang="0">
                        <a:pos x="T8" y="T9"/>
                      </a:cxn>
                      <a:cxn ang="0">
                        <a:pos x="T10" y="T11"/>
                      </a:cxn>
                      <a:cxn ang="0">
                        <a:pos x="T12" y="T13"/>
                      </a:cxn>
                    </a:cxnLst>
                    <a:rect l="0" t="0" r="r" b="b"/>
                    <a:pathLst>
                      <a:path w="608" h="1217">
                        <a:moveTo>
                          <a:pt x="0" y="608"/>
                        </a:moveTo>
                        <a:cubicBezTo>
                          <a:pt x="0" y="943"/>
                          <a:pt x="273" y="1215"/>
                          <a:pt x="608" y="1217"/>
                        </a:cubicBezTo>
                        <a:cubicBezTo>
                          <a:pt x="608" y="1202"/>
                          <a:pt x="608" y="1202"/>
                          <a:pt x="608" y="1202"/>
                        </a:cubicBezTo>
                        <a:cubicBezTo>
                          <a:pt x="281" y="1201"/>
                          <a:pt x="16" y="936"/>
                          <a:pt x="16" y="608"/>
                        </a:cubicBezTo>
                        <a:cubicBezTo>
                          <a:pt x="16" y="281"/>
                          <a:pt x="281" y="15"/>
                          <a:pt x="608" y="14"/>
                        </a:cubicBezTo>
                        <a:cubicBezTo>
                          <a:pt x="608" y="0"/>
                          <a:pt x="608" y="0"/>
                          <a:pt x="608" y="0"/>
                        </a:cubicBezTo>
                        <a:cubicBezTo>
                          <a:pt x="273" y="1"/>
                          <a:pt x="0" y="274"/>
                          <a:pt x="0" y="60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4" name="íṩľíḍè-Freeform: Shape 65"/>
                  <p:cNvSpPr/>
                  <p:nvPr/>
                </p:nvSpPr>
                <p:spPr bwMode="auto">
                  <a:xfrm>
                    <a:off x="3716338" y="1752600"/>
                    <a:ext cx="1887537" cy="1911350"/>
                  </a:xfrm>
                  <a:custGeom>
                    <a:avLst/>
                    <a:gdLst>
                      <a:gd name="T0" fmla="*/ 14 w 1201"/>
                      <a:gd name="T1" fmla="*/ 608 h 1217"/>
                      <a:gd name="T2" fmla="*/ 592 w 1201"/>
                      <a:gd name="T3" fmla="*/ 29 h 1217"/>
                      <a:gd name="T4" fmla="*/ 593 w 1201"/>
                      <a:gd name="T5" fmla="*/ 29 h 1217"/>
                      <a:gd name="T6" fmla="*/ 1172 w 1201"/>
                      <a:gd name="T7" fmla="*/ 608 h 1217"/>
                      <a:gd name="T8" fmla="*/ 593 w 1201"/>
                      <a:gd name="T9" fmla="*/ 1187 h 1217"/>
                      <a:gd name="T10" fmla="*/ 592 w 1201"/>
                      <a:gd name="T11" fmla="*/ 1187 h 1217"/>
                      <a:gd name="T12" fmla="*/ 14 w 1201"/>
                      <a:gd name="T13" fmla="*/ 608 h 1217"/>
                      <a:gd name="T14" fmla="*/ 592 w 1201"/>
                      <a:gd name="T15" fmla="*/ 14 h 1217"/>
                      <a:gd name="T16" fmla="*/ 0 w 1201"/>
                      <a:gd name="T17" fmla="*/ 608 h 1217"/>
                      <a:gd name="T18" fmla="*/ 592 w 1201"/>
                      <a:gd name="T19" fmla="*/ 1202 h 1217"/>
                      <a:gd name="T20" fmla="*/ 592 w 1201"/>
                      <a:gd name="T21" fmla="*/ 1217 h 1217"/>
                      <a:gd name="T22" fmla="*/ 593 w 1201"/>
                      <a:gd name="T23" fmla="*/ 1217 h 1217"/>
                      <a:gd name="T24" fmla="*/ 1201 w 1201"/>
                      <a:gd name="T25" fmla="*/ 608 h 1217"/>
                      <a:gd name="T26" fmla="*/ 593 w 1201"/>
                      <a:gd name="T27" fmla="*/ 0 h 1217"/>
                      <a:gd name="T28" fmla="*/ 592 w 1201"/>
                      <a:gd name="T29" fmla="*/ 0 h 1217"/>
                      <a:gd name="T30" fmla="*/ 592 w 1201"/>
                      <a:gd name="T31" fmla="*/ 14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1" h="1217">
                        <a:moveTo>
                          <a:pt x="14" y="608"/>
                        </a:moveTo>
                        <a:cubicBezTo>
                          <a:pt x="14" y="289"/>
                          <a:pt x="273" y="29"/>
                          <a:pt x="592" y="29"/>
                        </a:cubicBezTo>
                        <a:cubicBezTo>
                          <a:pt x="593" y="29"/>
                          <a:pt x="593" y="29"/>
                          <a:pt x="593" y="29"/>
                        </a:cubicBezTo>
                        <a:cubicBezTo>
                          <a:pt x="913" y="29"/>
                          <a:pt x="1172" y="288"/>
                          <a:pt x="1172" y="608"/>
                        </a:cubicBezTo>
                        <a:cubicBezTo>
                          <a:pt x="1172" y="929"/>
                          <a:pt x="913" y="1187"/>
                          <a:pt x="593" y="1187"/>
                        </a:cubicBezTo>
                        <a:cubicBezTo>
                          <a:pt x="592" y="1187"/>
                          <a:pt x="592" y="1187"/>
                          <a:pt x="592" y="1187"/>
                        </a:cubicBezTo>
                        <a:cubicBezTo>
                          <a:pt x="273" y="1187"/>
                          <a:pt x="14" y="927"/>
                          <a:pt x="14" y="608"/>
                        </a:cubicBezTo>
                        <a:close/>
                        <a:moveTo>
                          <a:pt x="592" y="14"/>
                        </a:moveTo>
                        <a:cubicBezTo>
                          <a:pt x="265" y="15"/>
                          <a:pt x="0" y="281"/>
                          <a:pt x="0" y="608"/>
                        </a:cubicBezTo>
                        <a:cubicBezTo>
                          <a:pt x="0" y="936"/>
                          <a:pt x="265" y="1201"/>
                          <a:pt x="592" y="1202"/>
                        </a:cubicBezTo>
                        <a:cubicBezTo>
                          <a:pt x="592" y="1217"/>
                          <a:pt x="592" y="1217"/>
                          <a:pt x="592" y="1217"/>
                        </a:cubicBezTo>
                        <a:cubicBezTo>
                          <a:pt x="593" y="1217"/>
                          <a:pt x="593" y="1217"/>
                          <a:pt x="593" y="1217"/>
                        </a:cubicBezTo>
                        <a:cubicBezTo>
                          <a:pt x="929" y="1217"/>
                          <a:pt x="1201" y="944"/>
                          <a:pt x="1201" y="608"/>
                        </a:cubicBezTo>
                        <a:cubicBezTo>
                          <a:pt x="1201" y="272"/>
                          <a:pt x="929" y="0"/>
                          <a:pt x="593" y="0"/>
                        </a:cubicBezTo>
                        <a:cubicBezTo>
                          <a:pt x="592" y="0"/>
                          <a:pt x="592" y="0"/>
                          <a:pt x="592" y="0"/>
                        </a:cubicBezTo>
                        <a:cubicBezTo>
                          <a:pt x="592" y="14"/>
                          <a:pt x="592" y="14"/>
                          <a:pt x="59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44" name="íṩľíḍè-Freeform: Shape 55"/>
                <p:cNvSpPr/>
                <p:nvPr/>
              </p:nvSpPr>
              <p:spPr bwMode="auto">
                <a:xfrm>
                  <a:off x="6195485" y="3611033"/>
                  <a:ext cx="1214967" cy="1212851"/>
                </a:xfrm>
                <a:custGeom>
                  <a:avLst/>
                  <a:gdLst>
                    <a:gd name="T0" fmla="*/ 580 w 580"/>
                    <a:gd name="T1" fmla="*/ 0 h 579"/>
                    <a:gd name="T2" fmla="*/ 1 w 580"/>
                    <a:gd name="T3" fmla="*/ 579 h 579"/>
                    <a:gd name="T4" fmla="*/ 0 w 580"/>
                    <a:gd name="T5" fmla="*/ 579 h 579"/>
                    <a:gd name="T6" fmla="*/ 0 w 580"/>
                    <a:gd name="T7" fmla="*/ 0 h 579"/>
                    <a:gd name="T8" fmla="*/ 580 w 580"/>
                    <a:gd name="T9" fmla="*/ 0 h 579"/>
                  </a:gdLst>
                  <a:ahLst/>
                  <a:cxnLst>
                    <a:cxn ang="0">
                      <a:pos x="T0" y="T1"/>
                    </a:cxn>
                    <a:cxn ang="0">
                      <a:pos x="T2" y="T3"/>
                    </a:cxn>
                    <a:cxn ang="0">
                      <a:pos x="T4" y="T5"/>
                    </a:cxn>
                    <a:cxn ang="0">
                      <a:pos x="T6" y="T7"/>
                    </a:cxn>
                    <a:cxn ang="0">
                      <a:pos x="T8" y="T9"/>
                    </a:cxn>
                  </a:cxnLst>
                  <a:rect l="0" t="0" r="r" b="b"/>
                  <a:pathLst>
                    <a:path w="580" h="579">
                      <a:moveTo>
                        <a:pt x="580" y="0"/>
                      </a:moveTo>
                      <a:cubicBezTo>
                        <a:pt x="580" y="321"/>
                        <a:pt x="321" y="579"/>
                        <a:pt x="1" y="579"/>
                      </a:cubicBezTo>
                      <a:cubicBezTo>
                        <a:pt x="0" y="579"/>
                        <a:pt x="0" y="579"/>
                        <a:pt x="0" y="579"/>
                      </a:cubicBezTo>
                      <a:cubicBezTo>
                        <a:pt x="0" y="0"/>
                        <a:pt x="0" y="0"/>
                        <a:pt x="0" y="0"/>
                      </a:cubicBezTo>
                      <a:lnTo>
                        <a:pt x="580" y="0"/>
                      </a:lnTo>
                      <a:close/>
                    </a:path>
                  </a:pathLst>
                </a:custGeom>
                <a:solidFill>
                  <a:schemeClr val="bg1">
                    <a:lumMod val="50000"/>
                  </a:schemeClr>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5" name="íṩľíḍè-Freeform: Shape 56"/>
                <p:cNvSpPr/>
                <p:nvPr/>
              </p:nvSpPr>
              <p:spPr bwMode="auto">
                <a:xfrm>
                  <a:off x="4980518" y="2398184"/>
                  <a:ext cx="1214967" cy="1212851"/>
                </a:xfrm>
                <a:custGeom>
                  <a:avLst/>
                  <a:gdLst>
                    <a:gd name="T0" fmla="*/ 0 w 580"/>
                    <a:gd name="T1" fmla="*/ 579 h 579"/>
                    <a:gd name="T2" fmla="*/ 578 w 580"/>
                    <a:gd name="T3" fmla="*/ 0 h 579"/>
                    <a:gd name="T4" fmla="*/ 580 w 580"/>
                    <a:gd name="T5" fmla="*/ 0 h 579"/>
                    <a:gd name="T6" fmla="*/ 580 w 580"/>
                    <a:gd name="T7" fmla="*/ 579 h 579"/>
                    <a:gd name="T8" fmla="*/ 0 w 580"/>
                    <a:gd name="T9" fmla="*/ 579 h 579"/>
                  </a:gdLst>
                  <a:ahLst/>
                  <a:cxnLst>
                    <a:cxn ang="0">
                      <a:pos x="T0" y="T1"/>
                    </a:cxn>
                    <a:cxn ang="0">
                      <a:pos x="T2" y="T3"/>
                    </a:cxn>
                    <a:cxn ang="0">
                      <a:pos x="T4" y="T5"/>
                    </a:cxn>
                    <a:cxn ang="0">
                      <a:pos x="T6" y="T7"/>
                    </a:cxn>
                    <a:cxn ang="0">
                      <a:pos x="T8" y="T9"/>
                    </a:cxn>
                  </a:cxnLst>
                  <a:rect l="0" t="0" r="r" b="b"/>
                  <a:pathLst>
                    <a:path w="580" h="579">
                      <a:moveTo>
                        <a:pt x="0" y="579"/>
                      </a:moveTo>
                      <a:cubicBezTo>
                        <a:pt x="0" y="259"/>
                        <a:pt x="258" y="0"/>
                        <a:pt x="578" y="0"/>
                      </a:cubicBezTo>
                      <a:cubicBezTo>
                        <a:pt x="580" y="0"/>
                        <a:pt x="580" y="0"/>
                        <a:pt x="580" y="0"/>
                      </a:cubicBezTo>
                      <a:cubicBezTo>
                        <a:pt x="580" y="579"/>
                        <a:pt x="580" y="579"/>
                        <a:pt x="580" y="579"/>
                      </a:cubicBezTo>
                      <a:lnTo>
                        <a:pt x="0" y="579"/>
                      </a:lnTo>
                      <a:close/>
                    </a:path>
                  </a:pathLst>
                </a:custGeom>
                <a:solidFill>
                  <a:schemeClr val="bg1">
                    <a:lumMod val="50000"/>
                  </a:schemeClr>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6" name="íṩľíḍè-Freeform: Shape 57"/>
                <p:cNvSpPr/>
                <p:nvPr/>
              </p:nvSpPr>
              <p:spPr bwMode="auto">
                <a:xfrm>
                  <a:off x="4980518" y="3611033"/>
                  <a:ext cx="1214967" cy="1212851"/>
                </a:xfrm>
                <a:custGeom>
                  <a:avLst/>
                  <a:gdLst>
                    <a:gd name="T0" fmla="*/ 0 w 580"/>
                    <a:gd name="T1" fmla="*/ 0 h 579"/>
                    <a:gd name="T2" fmla="*/ 578 w 580"/>
                    <a:gd name="T3" fmla="*/ 579 h 579"/>
                    <a:gd name="T4" fmla="*/ 580 w 580"/>
                    <a:gd name="T5" fmla="*/ 579 h 579"/>
                    <a:gd name="T6" fmla="*/ 580 w 580"/>
                    <a:gd name="T7" fmla="*/ 0 h 579"/>
                    <a:gd name="T8" fmla="*/ 0 w 580"/>
                    <a:gd name="T9" fmla="*/ 0 h 579"/>
                  </a:gdLst>
                  <a:ahLst/>
                  <a:cxnLst>
                    <a:cxn ang="0">
                      <a:pos x="T0" y="T1"/>
                    </a:cxn>
                    <a:cxn ang="0">
                      <a:pos x="T2" y="T3"/>
                    </a:cxn>
                    <a:cxn ang="0">
                      <a:pos x="T4" y="T5"/>
                    </a:cxn>
                    <a:cxn ang="0">
                      <a:pos x="T6" y="T7"/>
                    </a:cxn>
                    <a:cxn ang="0">
                      <a:pos x="T8" y="T9"/>
                    </a:cxn>
                  </a:cxnLst>
                  <a:rect l="0" t="0" r="r" b="b"/>
                  <a:pathLst>
                    <a:path w="580" h="579">
                      <a:moveTo>
                        <a:pt x="0" y="0"/>
                      </a:moveTo>
                      <a:cubicBezTo>
                        <a:pt x="0" y="321"/>
                        <a:pt x="258" y="579"/>
                        <a:pt x="578" y="579"/>
                      </a:cubicBezTo>
                      <a:cubicBezTo>
                        <a:pt x="580" y="579"/>
                        <a:pt x="580" y="579"/>
                        <a:pt x="580" y="579"/>
                      </a:cubicBezTo>
                      <a:cubicBezTo>
                        <a:pt x="580" y="0"/>
                        <a:pt x="580" y="0"/>
                        <a:pt x="580" y="0"/>
                      </a:cubicBezTo>
                      <a:lnTo>
                        <a:pt x="0" y="0"/>
                      </a:lnTo>
                      <a:close/>
                    </a:path>
                  </a:pathLst>
                </a:custGeom>
                <a:solidFill>
                  <a:schemeClr val="bg1">
                    <a:lumMod val="50000"/>
                  </a:schemeClr>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7" name="íṩľíḍè-Freeform: Shape 58"/>
                <p:cNvSpPr/>
                <p:nvPr/>
              </p:nvSpPr>
              <p:spPr bwMode="auto">
                <a:xfrm>
                  <a:off x="6195485" y="2398184"/>
                  <a:ext cx="1214967" cy="1212851"/>
                </a:xfrm>
                <a:custGeom>
                  <a:avLst/>
                  <a:gdLst>
                    <a:gd name="T0" fmla="*/ 580 w 580"/>
                    <a:gd name="T1" fmla="*/ 579 h 579"/>
                    <a:gd name="T2" fmla="*/ 1 w 580"/>
                    <a:gd name="T3" fmla="*/ 0 h 579"/>
                    <a:gd name="T4" fmla="*/ 0 w 580"/>
                    <a:gd name="T5" fmla="*/ 0 h 579"/>
                    <a:gd name="T6" fmla="*/ 0 w 580"/>
                    <a:gd name="T7" fmla="*/ 579 h 579"/>
                    <a:gd name="T8" fmla="*/ 580 w 580"/>
                    <a:gd name="T9" fmla="*/ 579 h 579"/>
                  </a:gdLst>
                  <a:ahLst/>
                  <a:cxnLst>
                    <a:cxn ang="0">
                      <a:pos x="T0" y="T1"/>
                    </a:cxn>
                    <a:cxn ang="0">
                      <a:pos x="T2" y="T3"/>
                    </a:cxn>
                    <a:cxn ang="0">
                      <a:pos x="T4" y="T5"/>
                    </a:cxn>
                    <a:cxn ang="0">
                      <a:pos x="T6" y="T7"/>
                    </a:cxn>
                    <a:cxn ang="0">
                      <a:pos x="T8" y="T9"/>
                    </a:cxn>
                  </a:cxnLst>
                  <a:rect l="0" t="0" r="r" b="b"/>
                  <a:pathLst>
                    <a:path w="580" h="579">
                      <a:moveTo>
                        <a:pt x="580" y="579"/>
                      </a:moveTo>
                      <a:cubicBezTo>
                        <a:pt x="580" y="259"/>
                        <a:pt x="321" y="0"/>
                        <a:pt x="1" y="0"/>
                      </a:cubicBezTo>
                      <a:cubicBezTo>
                        <a:pt x="0" y="0"/>
                        <a:pt x="0" y="0"/>
                        <a:pt x="0" y="0"/>
                      </a:cubicBezTo>
                      <a:cubicBezTo>
                        <a:pt x="0" y="579"/>
                        <a:pt x="0" y="579"/>
                        <a:pt x="0" y="579"/>
                      </a:cubicBezTo>
                      <a:lnTo>
                        <a:pt x="580" y="579"/>
                      </a:lnTo>
                      <a:close/>
                    </a:path>
                  </a:pathLst>
                </a:custGeom>
                <a:solidFill>
                  <a:schemeClr val="bg1">
                    <a:lumMod val="50000"/>
                  </a:schemeClr>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8" name="íṩľíḍè-Oval 59"/>
                <p:cNvSpPr/>
                <p:nvPr/>
              </p:nvSpPr>
              <p:spPr bwMode="auto">
                <a:xfrm>
                  <a:off x="5604933" y="3024717"/>
                  <a:ext cx="1191683" cy="1193800"/>
                </a:xfrm>
                <a:prstGeom prst="ellipse">
                  <a:avLst/>
                </a:prstGeom>
                <a:solidFill>
                  <a:schemeClr val="bg1">
                    <a:lumMod val="85000"/>
                  </a:schemeClr>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sp>
          <p:nvSpPr>
            <p:cNvPr id="9" name="íṩľíḍè-Rectangle 80"/>
            <p:cNvSpPr/>
            <p:nvPr/>
          </p:nvSpPr>
          <p:spPr>
            <a:xfrm>
              <a:off x="8312326" y="2332618"/>
              <a:ext cx="989699" cy="989699"/>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 name="íṩľíḍè-Freeform: Shape 79"/>
            <p:cNvSpPr/>
            <p:nvPr/>
          </p:nvSpPr>
          <p:spPr bwMode="auto">
            <a:xfrm>
              <a:off x="8542785" y="2489354"/>
              <a:ext cx="555616" cy="572977"/>
            </a:xfrm>
            <a:custGeom>
              <a:avLst/>
              <a:gdLst>
                <a:gd name="T0" fmla="*/ 68 w 68"/>
                <a:gd name="T1" fmla="*/ 16 h 67"/>
                <a:gd name="T2" fmla="*/ 68 w 68"/>
                <a:gd name="T3" fmla="*/ 66 h 67"/>
                <a:gd name="T4" fmla="*/ 67 w 68"/>
                <a:gd name="T5" fmla="*/ 67 h 67"/>
                <a:gd name="T6" fmla="*/ 56 w 68"/>
                <a:gd name="T7" fmla="*/ 67 h 67"/>
                <a:gd name="T8" fmla="*/ 46 w 68"/>
                <a:gd name="T9" fmla="*/ 67 h 67"/>
                <a:gd name="T10" fmla="*/ 36 w 68"/>
                <a:gd name="T11" fmla="*/ 67 h 67"/>
                <a:gd name="T12" fmla="*/ 25 w 68"/>
                <a:gd name="T13" fmla="*/ 67 h 67"/>
                <a:gd name="T14" fmla="*/ 16 w 68"/>
                <a:gd name="T15" fmla="*/ 67 h 67"/>
                <a:gd name="T16" fmla="*/ 5 w 68"/>
                <a:gd name="T17" fmla="*/ 67 h 67"/>
                <a:gd name="T18" fmla="*/ 2 w 68"/>
                <a:gd name="T19" fmla="*/ 67 h 67"/>
                <a:gd name="T20" fmla="*/ 0 w 68"/>
                <a:gd name="T21" fmla="*/ 66 h 67"/>
                <a:gd name="T22" fmla="*/ 2 w 68"/>
                <a:gd name="T23" fmla="*/ 64 h 67"/>
                <a:gd name="T24" fmla="*/ 3 w 68"/>
                <a:gd name="T25" fmla="*/ 64 h 67"/>
                <a:gd name="T26" fmla="*/ 3 w 68"/>
                <a:gd name="T27" fmla="*/ 56 h 67"/>
                <a:gd name="T28" fmla="*/ 5 w 68"/>
                <a:gd name="T29" fmla="*/ 54 h 67"/>
                <a:gd name="T30" fmla="*/ 16 w 68"/>
                <a:gd name="T31" fmla="*/ 54 h 67"/>
                <a:gd name="T32" fmla="*/ 17 w 68"/>
                <a:gd name="T33" fmla="*/ 56 h 67"/>
                <a:gd name="T34" fmla="*/ 17 w 68"/>
                <a:gd name="T35" fmla="*/ 64 h 67"/>
                <a:gd name="T36" fmla="*/ 24 w 68"/>
                <a:gd name="T37" fmla="*/ 64 h 67"/>
                <a:gd name="T38" fmla="*/ 24 w 68"/>
                <a:gd name="T39" fmla="*/ 40 h 67"/>
                <a:gd name="T40" fmla="*/ 25 w 68"/>
                <a:gd name="T41" fmla="*/ 38 h 67"/>
                <a:gd name="T42" fmla="*/ 36 w 68"/>
                <a:gd name="T43" fmla="*/ 38 h 67"/>
                <a:gd name="T44" fmla="*/ 38 w 68"/>
                <a:gd name="T45" fmla="*/ 40 h 67"/>
                <a:gd name="T46" fmla="*/ 38 w 68"/>
                <a:gd name="T47" fmla="*/ 64 h 67"/>
                <a:gd name="T48" fmla="*/ 44 w 68"/>
                <a:gd name="T49" fmla="*/ 64 h 67"/>
                <a:gd name="T50" fmla="*/ 44 w 68"/>
                <a:gd name="T51" fmla="*/ 20 h 67"/>
                <a:gd name="T52" fmla="*/ 46 w 68"/>
                <a:gd name="T53" fmla="*/ 18 h 67"/>
                <a:gd name="T54" fmla="*/ 56 w 68"/>
                <a:gd name="T55" fmla="*/ 18 h 67"/>
                <a:gd name="T56" fmla="*/ 58 w 68"/>
                <a:gd name="T57" fmla="*/ 20 h 67"/>
                <a:gd name="T58" fmla="*/ 58 w 68"/>
                <a:gd name="T59" fmla="*/ 64 h 67"/>
                <a:gd name="T60" fmla="*/ 65 w 68"/>
                <a:gd name="T61" fmla="*/ 64 h 67"/>
                <a:gd name="T62" fmla="*/ 65 w 68"/>
                <a:gd name="T63" fmla="*/ 16 h 67"/>
                <a:gd name="T64" fmla="*/ 67 w 68"/>
                <a:gd name="T65" fmla="*/ 15 h 67"/>
                <a:gd name="T66" fmla="*/ 68 w 68"/>
                <a:gd name="T67" fmla="*/ 16 h 67"/>
                <a:gd name="T68" fmla="*/ 2 w 68"/>
                <a:gd name="T69" fmla="*/ 48 h 67"/>
                <a:gd name="T70" fmla="*/ 2 w 68"/>
                <a:gd name="T71" fmla="*/ 48 h 67"/>
                <a:gd name="T72" fmla="*/ 29 w 68"/>
                <a:gd name="T73" fmla="*/ 30 h 67"/>
                <a:gd name="T74" fmla="*/ 55 w 68"/>
                <a:gd name="T75" fmla="*/ 6 h 67"/>
                <a:gd name="T76" fmla="*/ 55 w 68"/>
                <a:gd name="T77" fmla="*/ 13 h 67"/>
                <a:gd name="T78" fmla="*/ 56 w 68"/>
                <a:gd name="T79" fmla="*/ 15 h 67"/>
                <a:gd name="T80" fmla="*/ 58 w 68"/>
                <a:gd name="T81" fmla="*/ 13 h 67"/>
                <a:gd name="T82" fmla="*/ 58 w 68"/>
                <a:gd name="T83" fmla="*/ 2 h 67"/>
                <a:gd name="T84" fmla="*/ 56 w 68"/>
                <a:gd name="T85" fmla="*/ 0 h 67"/>
                <a:gd name="T86" fmla="*/ 46 w 68"/>
                <a:gd name="T87" fmla="*/ 0 h 67"/>
                <a:gd name="T88" fmla="*/ 44 w 68"/>
                <a:gd name="T89" fmla="*/ 2 h 67"/>
                <a:gd name="T90" fmla="*/ 46 w 68"/>
                <a:gd name="T91" fmla="*/ 3 h 67"/>
                <a:gd name="T92" fmla="*/ 53 w 68"/>
                <a:gd name="T93" fmla="*/ 3 h 67"/>
                <a:gd name="T94" fmla="*/ 27 w 68"/>
                <a:gd name="T95" fmla="*/ 28 h 67"/>
                <a:gd name="T96" fmla="*/ 1 w 68"/>
                <a:gd name="T97" fmla="*/ 45 h 67"/>
                <a:gd name="T98" fmla="*/ 0 w 68"/>
                <a:gd name="T99" fmla="*/ 47 h 67"/>
                <a:gd name="T100" fmla="*/ 2 w 68"/>
                <a:gd name="T101" fmla="*/ 4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7">
                  <a:moveTo>
                    <a:pt x="68" y="16"/>
                  </a:moveTo>
                  <a:cubicBezTo>
                    <a:pt x="68" y="66"/>
                    <a:pt x="68" y="66"/>
                    <a:pt x="68" y="66"/>
                  </a:cubicBezTo>
                  <a:cubicBezTo>
                    <a:pt x="68" y="66"/>
                    <a:pt x="68" y="67"/>
                    <a:pt x="67" y="67"/>
                  </a:cubicBezTo>
                  <a:cubicBezTo>
                    <a:pt x="56" y="67"/>
                    <a:pt x="56" y="67"/>
                    <a:pt x="56" y="67"/>
                  </a:cubicBezTo>
                  <a:cubicBezTo>
                    <a:pt x="46" y="67"/>
                    <a:pt x="46" y="67"/>
                    <a:pt x="46" y="67"/>
                  </a:cubicBezTo>
                  <a:cubicBezTo>
                    <a:pt x="36" y="67"/>
                    <a:pt x="36" y="67"/>
                    <a:pt x="36" y="67"/>
                  </a:cubicBezTo>
                  <a:cubicBezTo>
                    <a:pt x="25" y="67"/>
                    <a:pt x="25" y="67"/>
                    <a:pt x="25" y="67"/>
                  </a:cubicBezTo>
                  <a:cubicBezTo>
                    <a:pt x="16" y="67"/>
                    <a:pt x="16" y="67"/>
                    <a:pt x="16" y="67"/>
                  </a:cubicBezTo>
                  <a:cubicBezTo>
                    <a:pt x="5" y="67"/>
                    <a:pt x="5" y="67"/>
                    <a:pt x="5" y="67"/>
                  </a:cubicBezTo>
                  <a:cubicBezTo>
                    <a:pt x="2" y="67"/>
                    <a:pt x="2" y="67"/>
                    <a:pt x="2" y="67"/>
                  </a:cubicBezTo>
                  <a:cubicBezTo>
                    <a:pt x="1" y="67"/>
                    <a:pt x="0" y="66"/>
                    <a:pt x="0" y="66"/>
                  </a:cubicBezTo>
                  <a:cubicBezTo>
                    <a:pt x="0" y="65"/>
                    <a:pt x="1" y="64"/>
                    <a:pt x="2" y="64"/>
                  </a:cubicBezTo>
                  <a:cubicBezTo>
                    <a:pt x="3" y="64"/>
                    <a:pt x="3" y="64"/>
                    <a:pt x="3" y="64"/>
                  </a:cubicBezTo>
                  <a:cubicBezTo>
                    <a:pt x="3" y="56"/>
                    <a:pt x="3" y="56"/>
                    <a:pt x="3" y="56"/>
                  </a:cubicBezTo>
                  <a:cubicBezTo>
                    <a:pt x="3" y="55"/>
                    <a:pt x="4" y="54"/>
                    <a:pt x="5" y="54"/>
                  </a:cubicBezTo>
                  <a:cubicBezTo>
                    <a:pt x="16" y="54"/>
                    <a:pt x="16" y="54"/>
                    <a:pt x="16" y="54"/>
                  </a:cubicBezTo>
                  <a:cubicBezTo>
                    <a:pt x="17" y="54"/>
                    <a:pt x="17" y="55"/>
                    <a:pt x="17" y="56"/>
                  </a:cubicBezTo>
                  <a:cubicBezTo>
                    <a:pt x="17" y="64"/>
                    <a:pt x="17" y="64"/>
                    <a:pt x="17" y="64"/>
                  </a:cubicBezTo>
                  <a:cubicBezTo>
                    <a:pt x="24" y="64"/>
                    <a:pt x="24" y="64"/>
                    <a:pt x="24" y="64"/>
                  </a:cubicBezTo>
                  <a:cubicBezTo>
                    <a:pt x="24" y="40"/>
                    <a:pt x="24" y="40"/>
                    <a:pt x="24" y="40"/>
                  </a:cubicBezTo>
                  <a:cubicBezTo>
                    <a:pt x="24" y="39"/>
                    <a:pt x="24" y="38"/>
                    <a:pt x="25" y="38"/>
                  </a:cubicBezTo>
                  <a:cubicBezTo>
                    <a:pt x="36" y="38"/>
                    <a:pt x="36" y="38"/>
                    <a:pt x="36" y="38"/>
                  </a:cubicBezTo>
                  <a:cubicBezTo>
                    <a:pt x="37" y="38"/>
                    <a:pt x="38" y="39"/>
                    <a:pt x="38" y="40"/>
                  </a:cubicBezTo>
                  <a:cubicBezTo>
                    <a:pt x="38" y="64"/>
                    <a:pt x="38" y="64"/>
                    <a:pt x="38" y="64"/>
                  </a:cubicBezTo>
                  <a:cubicBezTo>
                    <a:pt x="44" y="64"/>
                    <a:pt x="44" y="64"/>
                    <a:pt x="44" y="64"/>
                  </a:cubicBezTo>
                  <a:cubicBezTo>
                    <a:pt x="44" y="20"/>
                    <a:pt x="44" y="20"/>
                    <a:pt x="44" y="20"/>
                  </a:cubicBezTo>
                  <a:cubicBezTo>
                    <a:pt x="44" y="19"/>
                    <a:pt x="45" y="18"/>
                    <a:pt x="46" y="18"/>
                  </a:cubicBezTo>
                  <a:cubicBezTo>
                    <a:pt x="56" y="18"/>
                    <a:pt x="56" y="18"/>
                    <a:pt x="56" y="18"/>
                  </a:cubicBezTo>
                  <a:cubicBezTo>
                    <a:pt x="57" y="18"/>
                    <a:pt x="58" y="19"/>
                    <a:pt x="58" y="20"/>
                  </a:cubicBezTo>
                  <a:cubicBezTo>
                    <a:pt x="58" y="64"/>
                    <a:pt x="58" y="64"/>
                    <a:pt x="58" y="64"/>
                  </a:cubicBezTo>
                  <a:cubicBezTo>
                    <a:pt x="65" y="64"/>
                    <a:pt x="65" y="64"/>
                    <a:pt x="65" y="64"/>
                  </a:cubicBezTo>
                  <a:cubicBezTo>
                    <a:pt x="65" y="16"/>
                    <a:pt x="65" y="16"/>
                    <a:pt x="65" y="16"/>
                  </a:cubicBezTo>
                  <a:cubicBezTo>
                    <a:pt x="65" y="15"/>
                    <a:pt x="66" y="15"/>
                    <a:pt x="67" y="15"/>
                  </a:cubicBezTo>
                  <a:cubicBezTo>
                    <a:pt x="68" y="15"/>
                    <a:pt x="68" y="15"/>
                    <a:pt x="68" y="16"/>
                  </a:cubicBezTo>
                  <a:close/>
                  <a:moveTo>
                    <a:pt x="2" y="48"/>
                  </a:moveTo>
                  <a:cubicBezTo>
                    <a:pt x="2" y="48"/>
                    <a:pt x="2" y="48"/>
                    <a:pt x="2" y="48"/>
                  </a:cubicBezTo>
                  <a:cubicBezTo>
                    <a:pt x="3" y="48"/>
                    <a:pt x="16" y="40"/>
                    <a:pt x="29" y="30"/>
                  </a:cubicBezTo>
                  <a:cubicBezTo>
                    <a:pt x="40" y="22"/>
                    <a:pt x="51" y="10"/>
                    <a:pt x="55" y="6"/>
                  </a:cubicBezTo>
                  <a:cubicBezTo>
                    <a:pt x="55" y="13"/>
                    <a:pt x="55" y="13"/>
                    <a:pt x="55" y="13"/>
                  </a:cubicBezTo>
                  <a:cubicBezTo>
                    <a:pt x="55" y="14"/>
                    <a:pt x="55" y="15"/>
                    <a:pt x="56" y="15"/>
                  </a:cubicBezTo>
                  <a:cubicBezTo>
                    <a:pt x="57" y="15"/>
                    <a:pt x="58" y="14"/>
                    <a:pt x="58" y="13"/>
                  </a:cubicBezTo>
                  <a:cubicBezTo>
                    <a:pt x="58" y="2"/>
                    <a:pt x="58" y="2"/>
                    <a:pt x="58" y="2"/>
                  </a:cubicBezTo>
                  <a:cubicBezTo>
                    <a:pt x="58" y="1"/>
                    <a:pt x="57" y="0"/>
                    <a:pt x="56" y="0"/>
                  </a:cubicBezTo>
                  <a:cubicBezTo>
                    <a:pt x="46" y="0"/>
                    <a:pt x="46" y="0"/>
                    <a:pt x="46" y="0"/>
                  </a:cubicBezTo>
                  <a:cubicBezTo>
                    <a:pt x="45" y="0"/>
                    <a:pt x="44" y="1"/>
                    <a:pt x="44" y="2"/>
                  </a:cubicBezTo>
                  <a:cubicBezTo>
                    <a:pt x="44" y="3"/>
                    <a:pt x="45" y="3"/>
                    <a:pt x="46" y="3"/>
                  </a:cubicBezTo>
                  <a:cubicBezTo>
                    <a:pt x="53" y="3"/>
                    <a:pt x="53" y="3"/>
                    <a:pt x="53" y="3"/>
                  </a:cubicBezTo>
                  <a:cubicBezTo>
                    <a:pt x="50" y="7"/>
                    <a:pt x="38" y="20"/>
                    <a:pt x="27" y="28"/>
                  </a:cubicBezTo>
                  <a:cubicBezTo>
                    <a:pt x="15" y="37"/>
                    <a:pt x="1" y="45"/>
                    <a:pt x="1" y="45"/>
                  </a:cubicBezTo>
                  <a:cubicBezTo>
                    <a:pt x="0" y="46"/>
                    <a:pt x="0" y="47"/>
                    <a:pt x="0" y="47"/>
                  </a:cubicBezTo>
                  <a:cubicBezTo>
                    <a:pt x="1" y="48"/>
                    <a:pt x="1" y="48"/>
                    <a:pt x="2" y="48"/>
                  </a:cubicBezTo>
                  <a:close/>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 name="íṩľíḍè-Rectangle 90"/>
            <p:cNvSpPr/>
            <p:nvPr/>
          </p:nvSpPr>
          <p:spPr>
            <a:xfrm>
              <a:off x="2994650" y="2332618"/>
              <a:ext cx="989700" cy="989699"/>
            </a:xfrm>
            <a:prstGeom prst="rect">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12" name="Group 84"/>
            <p:cNvGrpSpPr/>
            <p:nvPr/>
          </p:nvGrpSpPr>
          <p:grpSpPr>
            <a:xfrm>
              <a:off x="3139793" y="2547914"/>
              <a:ext cx="725785" cy="473563"/>
              <a:chOff x="4357688" y="4635500"/>
              <a:chExt cx="447675" cy="292101"/>
            </a:xfrm>
            <a:solidFill>
              <a:schemeClr val="bg1"/>
            </a:solidFill>
            <a:effectLst/>
          </p:grpSpPr>
          <p:sp>
            <p:nvSpPr>
              <p:cNvPr id="29" name="íṩľíḍè-Freeform: Shape 85"/>
              <p:cNvSpPr/>
              <p:nvPr/>
            </p:nvSpPr>
            <p:spPr bwMode="auto">
              <a:xfrm>
                <a:off x="4357688" y="4764088"/>
                <a:ext cx="112713" cy="152400"/>
              </a:xfrm>
              <a:custGeom>
                <a:avLst/>
                <a:gdLst>
                  <a:gd name="T0" fmla="*/ 24 w 29"/>
                  <a:gd name="T1" fmla="*/ 0 h 39"/>
                  <a:gd name="T2" fmla="*/ 5 w 29"/>
                  <a:gd name="T3" fmla="*/ 0 h 39"/>
                  <a:gd name="T4" fmla="*/ 0 w 29"/>
                  <a:gd name="T5" fmla="*/ 5 h 39"/>
                  <a:gd name="T6" fmla="*/ 0 w 29"/>
                  <a:gd name="T7" fmla="*/ 34 h 39"/>
                  <a:gd name="T8" fmla="*/ 5 w 29"/>
                  <a:gd name="T9" fmla="*/ 39 h 39"/>
                  <a:gd name="T10" fmla="*/ 24 w 29"/>
                  <a:gd name="T11" fmla="*/ 39 h 39"/>
                  <a:gd name="T12" fmla="*/ 29 w 29"/>
                  <a:gd name="T13" fmla="*/ 34 h 39"/>
                  <a:gd name="T14" fmla="*/ 29 w 29"/>
                  <a:gd name="T15" fmla="*/ 5 h 39"/>
                  <a:gd name="T16" fmla="*/ 24 w 29"/>
                  <a:gd name="T17" fmla="*/ 0 h 39"/>
                  <a:gd name="T18" fmla="*/ 19 w 29"/>
                  <a:gd name="T19" fmla="*/ 34 h 39"/>
                  <a:gd name="T20" fmla="*/ 15 w 29"/>
                  <a:gd name="T21" fmla="*/ 30 h 39"/>
                  <a:gd name="T22" fmla="*/ 19 w 29"/>
                  <a:gd name="T23" fmla="*/ 27 h 39"/>
                  <a:gd name="T24" fmla="*/ 23 w 29"/>
                  <a:gd name="T25" fmla="*/ 30 h 39"/>
                  <a:gd name="T26" fmla="*/ 19 w 29"/>
                  <a:gd name="T2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39">
                    <a:moveTo>
                      <a:pt x="24" y="0"/>
                    </a:moveTo>
                    <a:cubicBezTo>
                      <a:pt x="5" y="0"/>
                      <a:pt x="5" y="0"/>
                      <a:pt x="5" y="0"/>
                    </a:cubicBezTo>
                    <a:cubicBezTo>
                      <a:pt x="2" y="0"/>
                      <a:pt x="0" y="3"/>
                      <a:pt x="0" y="5"/>
                    </a:cubicBezTo>
                    <a:cubicBezTo>
                      <a:pt x="0" y="34"/>
                      <a:pt x="0" y="34"/>
                      <a:pt x="0" y="34"/>
                    </a:cubicBezTo>
                    <a:cubicBezTo>
                      <a:pt x="0" y="37"/>
                      <a:pt x="2" y="39"/>
                      <a:pt x="5" y="39"/>
                    </a:cubicBezTo>
                    <a:cubicBezTo>
                      <a:pt x="24" y="39"/>
                      <a:pt x="24" y="39"/>
                      <a:pt x="24" y="39"/>
                    </a:cubicBezTo>
                    <a:cubicBezTo>
                      <a:pt x="27" y="39"/>
                      <a:pt x="29" y="37"/>
                      <a:pt x="29" y="34"/>
                    </a:cubicBezTo>
                    <a:cubicBezTo>
                      <a:pt x="29" y="5"/>
                      <a:pt x="29" y="5"/>
                      <a:pt x="29" y="5"/>
                    </a:cubicBezTo>
                    <a:cubicBezTo>
                      <a:pt x="29" y="3"/>
                      <a:pt x="27" y="0"/>
                      <a:pt x="24" y="0"/>
                    </a:cubicBezTo>
                    <a:close/>
                    <a:moveTo>
                      <a:pt x="19" y="34"/>
                    </a:moveTo>
                    <a:cubicBezTo>
                      <a:pt x="17" y="34"/>
                      <a:pt x="15" y="33"/>
                      <a:pt x="15" y="30"/>
                    </a:cubicBezTo>
                    <a:cubicBezTo>
                      <a:pt x="15" y="28"/>
                      <a:pt x="17" y="27"/>
                      <a:pt x="19" y="27"/>
                    </a:cubicBezTo>
                    <a:cubicBezTo>
                      <a:pt x="21" y="27"/>
                      <a:pt x="23" y="28"/>
                      <a:pt x="23" y="30"/>
                    </a:cubicBezTo>
                    <a:cubicBezTo>
                      <a:pt x="23" y="33"/>
                      <a:pt x="21" y="34"/>
                      <a:pt x="19"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0" name="íṩľíḍè-Freeform: Shape 86"/>
              <p:cNvSpPr/>
              <p:nvPr/>
            </p:nvSpPr>
            <p:spPr bwMode="auto">
              <a:xfrm>
                <a:off x="4481513" y="4767263"/>
                <a:ext cx="323850" cy="160338"/>
              </a:xfrm>
              <a:custGeom>
                <a:avLst/>
                <a:gdLst>
                  <a:gd name="T0" fmla="*/ 0 w 84"/>
                  <a:gd name="T1" fmla="*/ 31 h 41"/>
                  <a:gd name="T2" fmla="*/ 0 w 84"/>
                  <a:gd name="T3" fmla="*/ 7 h 41"/>
                  <a:gd name="T4" fmla="*/ 19 w 84"/>
                  <a:gd name="T5" fmla="*/ 2 h 41"/>
                  <a:gd name="T6" fmla="*/ 39 w 84"/>
                  <a:gd name="T7" fmla="*/ 14 h 41"/>
                  <a:gd name="T8" fmla="*/ 41 w 84"/>
                  <a:gd name="T9" fmla="*/ 29 h 41"/>
                  <a:gd name="T10" fmla="*/ 26 w 84"/>
                  <a:gd name="T11" fmla="*/ 24 h 41"/>
                  <a:gd name="T12" fmla="*/ 40 w 84"/>
                  <a:gd name="T13" fmla="*/ 30 h 41"/>
                  <a:gd name="T14" fmla="*/ 52 w 84"/>
                  <a:gd name="T15" fmla="*/ 18 h 41"/>
                  <a:gd name="T16" fmla="*/ 68 w 84"/>
                  <a:gd name="T17" fmla="*/ 10 h 41"/>
                  <a:gd name="T18" fmla="*/ 78 w 84"/>
                  <a:gd name="T19" fmla="*/ 20 h 41"/>
                  <a:gd name="T20" fmla="*/ 54 w 84"/>
                  <a:gd name="T21" fmla="*/ 36 h 41"/>
                  <a:gd name="T22" fmla="*/ 30 w 84"/>
                  <a:gd name="T23" fmla="*/ 37 h 41"/>
                  <a:gd name="T24" fmla="*/ 0 w 84"/>
                  <a:gd name="T25"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41">
                    <a:moveTo>
                      <a:pt x="0" y="31"/>
                    </a:moveTo>
                    <a:cubicBezTo>
                      <a:pt x="0" y="23"/>
                      <a:pt x="0" y="15"/>
                      <a:pt x="0" y="7"/>
                    </a:cubicBezTo>
                    <a:cubicBezTo>
                      <a:pt x="7" y="1"/>
                      <a:pt x="12" y="0"/>
                      <a:pt x="19" y="2"/>
                    </a:cubicBezTo>
                    <a:cubicBezTo>
                      <a:pt x="27" y="5"/>
                      <a:pt x="26" y="10"/>
                      <a:pt x="39" y="14"/>
                    </a:cubicBezTo>
                    <a:cubicBezTo>
                      <a:pt x="55" y="18"/>
                      <a:pt x="51" y="29"/>
                      <a:pt x="41" y="29"/>
                    </a:cubicBezTo>
                    <a:cubicBezTo>
                      <a:pt x="35" y="28"/>
                      <a:pt x="32" y="28"/>
                      <a:pt x="26" y="24"/>
                    </a:cubicBezTo>
                    <a:cubicBezTo>
                      <a:pt x="29" y="27"/>
                      <a:pt x="34" y="30"/>
                      <a:pt x="40" y="30"/>
                    </a:cubicBezTo>
                    <a:cubicBezTo>
                      <a:pt x="50" y="31"/>
                      <a:pt x="54" y="26"/>
                      <a:pt x="52" y="18"/>
                    </a:cubicBezTo>
                    <a:cubicBezTo>
                      <a:pt x="59" y="15"/>
                      <a:pt x="62" y="13"/>
                      <a:pt x="68" y="10"/>
                    </a:cubicBezTo>
                    <a:cubicBezTo>
                      <a:pt x="76" y="6"/>
                      <a:pt x="84" y="13"/>
                      <a:pt x="78" y="20"/>
                    </a:cubicBezTo>
                    <a:cubicBezTo>
                      <a:pt x="75" y="22"/>
                      <a:pt x="59" y="33"/>
                      <a:pt x="54" y="36"/>
                    </a:cubicBezTo>
                    <a:cubicBezTo>
                      <a:pt x="46" y="41"/>
                      <a:pt x="37" y="41"/>
                      <a:pt x="30" y="37"/>
                    </a:cubicBezTo>
                    <a:cubicBezTo>
                      <a:pt x="22" y="33"/>
                      <a:pt x="13" y="31"/>
                      <a:pt x="0"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1" name="íṩľíḍè-Freeform: Shape 87"/>
              <p:cNvSpPr/>
              <p:nvPr/>
            </p:nvSpPr>
            <p:spPr bwMode="auto">
              <a:xfrm>
                <a:off x="4673601" y="4732338"/>
                <a:ext cx="12700" cy="19050"/>
              </a:xfrm>
              <a:custGeom>
                <a:avLst/>
                <a:gdLst>
                  <a:gd name="T0" fmla="*/ 0 w 3"/>
                  <a:gd name="T1" fmla="*/ 0 h 5"/>
                  <a:gd name="T2" fmla="*/ 0 w 3"/>
                  <a:gd name="T3" fmla="*/ 5 h 5"/>
                  <a:gd name="T4" fmla="*/ 2 w 3"/>
                  <a:gd name="T5" fmla="*/ 4 h 5"/>
                  <a:gd name="T6" fmla="*/ 3 w 3"/>
                  <a:gd name="T7" fmla="*/ 3 h 5"/>
                  <a:gd name="T8" fmla="*/ 2 w 3"/>
                  <a:gd name="T9" fmla="*/ 1 h 5"/>
                  <a:gd name="T10" fmla="*/ 0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0" y="0"/>
                    </a:moveTo>
                    <a:cubicBezTo>
                      <a:pt x="0" y="5"/>
                      <a:pt x="0" y="5"/>
                      <a:pt x="0" y="5"/>
                    </a:cubicBezTo>
                    <a:cubicBezTo>
                      <a:pt x="1" y="5"/>
                      <a:pt x="2" y="5"/>
                      <a:pt x="2" y="4"/>
                    </a:cubicBezTo>
                    <a:cubicBezTo>
                      <a:pt x="3" y="4"/>
                      <a:pt x="3" y="3"/>
                      <a:pt x="3" y="3"/>
                    </a:cubicBezTo>
                    <a:cubicBezTo>
                      <a:pt x="3" y="2"/>
                      <a:pt x="3" y="1"/>
                      <a:pt x="2"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2" name="íṩľíḍè-Freeform: Shape 88"/>
              <p:cNvSpPr/>
              <p:nvPr/>
            </p:nvSpPr>
            <p:spPr bwMode="auto">
              <a:xfrm>
                <a:off x="4581526" y="4635500"/>
                <a:ext cx="177800" cy="179388"/>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30 w 46"/>
                  <a:gd name="T11" fmla="*/ 33 h 46"/>
                  <a:gd name="T12" fmla="*/ 24 w 46"/>
                  <a:gd name="T13" fmla="*/ 35 h 46"/>
                  <a:gd name="T14" fmla="*/ 24 w 46"/>
                  <a:gd name="T15" fmla="*/ 38 h 46"/>
                  <a:gd name="T16" fmla="*/ 22 w 46"/>
                  <a:gd name="T17" fmla="*/ 38 h 46"/>
                  <a:gd name="T18" fmla="*/ 22 w 46"/>
                  <a:gd name="T19" fmla="*/ 35 h 46"/>
                  <a:gd name="T20" fmla="*/ 12 w 46"/>
                  <a:gd name="T21" fmla="*/ 27 h 46"/>
                  <a:gd name="T22" fmla="*/ 19 w 46"/>
                  <a:gd name="T23" fmla="*/ 26 h 46"/>
                  <a:gd name="T24" fmla="*/ 22 w 46"/>
                  <a:gd name="T25" fmla="*/ 30 h 46"/>
                  <a:gd name="T26" fmla="*/ 22 w 46"/>
                  <a:gd name="T27" fmla="*/ 24 h 46"/>
                  <a:gd name="T28" fmla="*/ 17 w 46"/>
                  <a:gd name="T29" fmla="*/ 22 h 46"/>
                  <a:gd name="T30" fmla="*/ 15 w 46"/>
                  <a:gd name="T31" fmla="*/ 11 h 46"/>
                  <a:gd name="T32" fmla="*/ 22 w 46"/>
                  <a:gd name="T33" fmla="*/ 9 h 46"/>
                  <a:gd name="T34" fmla="*/ 22 w 46"/>
                  <a:gd name="T35" fmla="*/ 7 h 46"/>
                  <a:gd name="T36" fmla="*/ 24 w 46"/>
                  <a:gd name="T37" fmla="*/ 7 h 46"/>
                  <a:gd name="T38" fmla="*/ 24 w 46"/>
                  <a:gd name="T39" fmla="*/ 9 h 46"/>
                  <a:gd name="T40" fmla="*/ 33 w 46"/>
                  <a:gd name="T41" fmla="*/ 15 h 46"/>
                  <a:gd name="T42" fmla="*/ 26 w 46"/>
                  <a:gd name="T43" fmla="*/ 16 h 46"/>
                  <a:gd name="T44" fmla="*/ 24 w 46"/>
                  <a:gd name="T45" fmla="*/ 14 h 46"/>
                  <a:gd name="T46" fmla="*/ 24 w 46"/>
                  <a:gd name="T47" fmla="*/ 18 h 46"/>
                  <a:gd name="T48" fmla="*/ 31 w 46"/>
                  <a:gd name="T49" fmla="*/ 21 h 46"/>
                  <a:gd name="T50" fmla="*/ 30 w 46"/>
                  <a:gd name="T51"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46">
                    <a:moveTo>
                      <a:pt x="23" y="0"/>
                    </a:moveTo>
                    <a:cubicBezTo>
                      <a:pt x="10" y="0"/>
                      <a:pt x="0" y="10"/>
                      <a:pt x="0" y="23"/>
                    </a:cubicBezTo>
                    <a:cubicBezTo>
                      <a:pt x="0" y="35"/>
                      <a:pt x="10" y="46"/>
                      <a:pt x="23" y="46"/>
                    </a:cubicBezTo>
                    <a:cubicBezTo>
                      <a:pt x="35" y="46"/>
                      <a:pt x="46" y="35"/>
                      <a:pt x="46" y="23"/>
                    </a:cubicBezTo>
                    <a:cubicBezTo>
                      <a:pt x="46" y="10"/>
                      <a:pt x="35" y="0"/>
                      <a:pt x="23" y="0"/>
                    </a:cubicBezTo>
                    <a:close/>
                    <a:moveTo>
                      <a:pt x="30" y="33"/>
                    </a:moveTo>
                    <a:cubicBezTo>
                      <a:pt x="28" y="34"/>
                      <a:pt x="26" y="35"/>
                      <a:pt x="24" y="35"/>
                    </a:cubicBezTo>
                    <a:cubicBezTo>
                      <a:pt x="24" y="38"/>
                      <a:pt x="24" y="38"/>
                      <a:pt x="24" y="38"/>
                    </a:cubicBezTo>
                    <a:cubicBezTo>
                      <a:pt x="22" y="38"/>
                      <a:pt x="22" y="38"/>
                      <a:pt x="22" y="38"/>
                    </a:cubicBezTo>
                    <a:cubicBezTo>
                      <a:pt x="22" y="35"/>
                      <a:pt x="22" y="35"/>
                      <a:pt x="22" y="35"/>
                    </a:cubicBezTo>
                    <a:cubicBezTo>
                      <a:pt x="17" y="34"/>
                      <a:pt x="13" y="32"/>
                      <a:pt x="12" y="27"/>
                    </a:cubicBezTo>
                    <a:cubicBezTo>
                      <a:pt x="19" y="26"/>
                      <a:pt x="19" y="26"/>
                      <a:pt x="19" y="26"/>
                    </a:cubicBezTo>
                    <a:cubicBezTo>
                      <a:pt x="19" y="28"/>
                      <a:pt x="20" y="29"/>
                      <a:pt x="22" y="30"/>
                    </a:cubicBezTo>
                    <a:cubicBezTo>
                      <a:pt x="22" y="24"/>
                      <a:pt x="22" y="24"/>
                      <a:pt x="22" y="24"/>
                    </a:cubicBezTo>
                    <a:cubicBezTo>
                      <a:pt x="19" y="23"/>
                      <a:pt x="18" y="23"/>
                      <a:pt x="17" y="22"/>
                    </a:cubicBezTo>
                    <a:cubicBezTo>
                      <a:pt x="13" y="20"/>
                      <a:pt x="12" y="14"/>
                      <a:pt x="15" y="11"/>
                    </a:cubicBezTo>
                    <a:cubicBezTo>
                      <a:pt x="17" y="10"/>
                      <a:pt x="19" y="9"/>
                      <a:pt x="22" y="9"/>
                    </a:cubicBezTo>
                    <a:cubicBezTo>
                      <a:pt x="22" y="7"/>
                      <a:pt x="22" y="7"/>
                      <a:pt x="22" y="7"/>
                    </a:cubicBezTo>
                    <a:cubicBezTo>
                      <a:pt x="24" y="7"/>
                      <a:pt x="24" y="7"/>
                      <a:pt x="24" y="7"/>
                    </a:cubicBezTo>
                    <a:cubicBezTo>
                      <a:pt x="24" y="9"/>
                      <a:pt x="24" y="9"/>
                      <a:pt x="24" y="9"/>
                    </a:cubicBezTo>
                    <a:cubicBezTo>
                      <a:pt x="28" y="9"/>
                      <a:pt x="32" y="11"/>
                      <a:pt x="33" y="15"/>
                    </a:cubicBezTo>
                    <a:cubicBezTo>
                      <a:pt x="26" y="16"/>
                      <a:pt x="26" y="16"/>
                      <a:pt x="26" y="16"/>
                    </a:cubicBezTo>
                    <a:cubicBezTo>
                      <a:pt x="26" y="15"/>
                      <a:pt x="25" y="14"/>
                      <a:pt x="24" y="14"/>
                    </a:cubicBezTo>
                    <a:cubicBezTo>
                      <a:pt x="24" y="18"/>
                      <a:pt x="24" y="18"/>
                      <a:pt x="24" y="18"/>
                    </a:cubicBezTo>
                    <a:cubicBezTo>
                      <a:pt x="28" y="19"/>
                      <a:pt x="30" y="20"/>
                      <a:pt x="31" y="21"/>
                    </a:cubicBezTo>
                    <a:cubicBezTo>
                      <a:pt x="35" y="25"/>
                      <a:pt x="34" y="31"/>
                      <a:pt x="3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3" name="íṩľíḍè-Freeform: Shape 89"/>
              <p:cNvSpPr/>
              <p:nvPr/>
            </p:nvSpPr>
            <p:spPr bwMode="auto">
              <a:xfrm>
                <a:off x="4654551" y="4686300"/>
                <a:ext cx="12700" cy="19050"/>
              </a:xfrm>
              <a:custGeom>
                <a:avLst/>
                <a:gdLst>
                  <a:gd name="T0" fmla="*/ 1 w 3"/>
                  <a:gd name="T1" fmla="*/ 4 h 5"/>
                  <a:gd name="T2" fmla="*/ 3 w 3"/>
                  <a:gd name="T3" fmla="*/ 5 h 5"/>
                  <a:gd name="T4" fmla="*/ 3 w 3"/>
                  <a:gd name="T5" fmla="*/ 0 h 5"/>
                  <a:gd name="T6" fmla="*/ 1 w 3"/>
                  <a:gd name="T7" fmla="*/ 4 h 5"/>
                </a:gdLst>
                <a:ahLst/>
                <a:cxnLst>
                  <a:cxn ang="0">
                    <a:pos x="T0" y="T1"/>
                  </a:cxn>
                  <a:cxn ang="0">
                    <a:pos x="T2" y="T3"/>
                  </a:cxn>
                  <a:cxn ang="0">
                    <a:pos x="T4" y="T5"/>
                  </a:cxn>
                  <a:cxn ang="0">
                    <a:pos x="T6" y="T7"/>
                  </a:cxn>
                </a:cxnLst>
                <a:rect l="0" t="0" r="r" b="b"/>
                <a:pathLst>
                  <a:path w="3" h="5">
                    <a:moveTo>
                      <a:pt x="1" y="4"/>
                    </a:moveTo>
                    <a:cubicBezTo>
                      <a:pt x="1" y="4"/>
                      <a:pt x="2" y="5"/>
                      <a:pt x="3" y="5"/>
                    </a:cubicBezTo>
                    <a:cubicBezTo>
                      <a:pt x="3" y="0"/>
                      <a:pt x="3" y="0"/>
                      <a:pt x="3" y="0"/>
                    </a:cubicBezTo>
                    <a:cubicBezTo>
                      <a:pt x="1" y="1"/>
                      <a:pt x="0"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13" name="íṩľíḍè-Rectangle 98"/>
            <p:cNvSpPr/>
            <p:nvPr/>
          </p:nvSpPr>
          <p:spPr>
            <a:xfrm>
              <a:off x="8315420" y="4018788"/>
              <a:ext cx="989699" cy="989699"/>
            </a:xfrm>
            <a:prstGeom prst="rect">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14" name="Group 94"/>
            <p:cNvGrpSpPr/>
            <p:nvPr/>
          </p:nvGrpSpPr>
          <p:grpSpPr>
            <a:xfrm>
              <a:off x="8470275" y="4153650"/>
              <a:ext cx="670123" cy="564213"/>
              <a:chOff x="6413500" y="4905376"/>
              <a:chExt cx="552451" cy="465138"/>
            </a:xfrm>
            <a:solidFill>
              <a:schemeClr val="bg1"/>
            </a:solidFill>
            <a:effectLst/>
          </p:grpSpPr>
          <p:sp>
            <p:nvSpPr>
              <p:cNvPr id="26" name="íṩľíḍè-Freeform: Shape 95"/>
              <p:cNvSpPr/>
              <p:nvPr/>
            </p:nvSpPr>
            <p:spPr bwMode="auto">
              <a:xfrm>
                <a:off x="6413500" y="5106988"/>
                <a:ext cx="173038" cy="192088"/>
              </a:xfrm>
              <a:custGeom>
                <a:avLst/>
                <a:gdLst>
                  <a:gd name="T0" fmla="*/ 46 w 46"/>
                  <a:gd name="T1" fmla="*/ 28 h 51"/>
                  <a:gd name="T2" fmla="*/ 46 w 46"/>
                  <a:gd name="T3" fmla="*/ 28 h 51"/>
                  <a:gd name="T4" fmla="*/ 46 w 46"/>
                  <a:gd name="T5" fmla="*/ 28 h 51"/>
                  <a:gd name="T6" fmla="*/ 26 w 46"/>
                  <a:gd name="T7" fmla="*/ 8 h 51"/>
                  <a:gd name="T8" fmla="*/ 27 w 46"/>
                  <a:gd name="T9" fmla="*/ 6 h 51"/>
                  <a:gd name="T10" fmla="*/ 23 w 46"/>
                  <a:gd name="T11" fmla="*/ 0 h 51"/>
                  <a:gd name="T12" fmla="*/ 19 w 46"/>
                  <a:gd name="T13" fmla="*/ 6 h 51"/>
                  <a:gd name="T14" fmla="*/ 20 w 46"/>
                  <a:gd name="T15" fmla="*/ 8 h 51"/>
                  <a:gd name="T16" fmla="*/ 0 w 46"/>
                  <a:gd name="T17" fmla="*/ 28 h 51"/>
                  <a:gd name="T18" fmla="*/ 0 w 46"/>
                  <a:gd name="T19" fmla="*/ 28 h 51"/>
                  <a:gd name="T20" fmla="*/ 23 w 46"/>
                  <a:gd name="T21" fmla="*/ 51 h 51"/>
                  <a:gd name="T22" fmla="*/ 46 w 46"/>
                  <a:gd name="T23" fmla="*/ 28 h 51"/>
                  <a:gd name="T24" fmla="*/ 23 w 46"/>
                  <a:gd name="T25" fmla="*/ 28 h 51"/>
                  <a:gd name="T26" fmla="*/ 2 w 46"/>
                  <a:gd name="T27" fmla="*/ 28 h 51"/>
                  <a:gd name="T28" fmla="*/ 21 w 46"/>
                  <a:gd name="T29" fmla="*/ 9 h 51"/>
                  <a:gd name="T30" fmla="*/ 23 w 46"/>
                  <a:gd name="T31" fmla="*/ 9 h 51"/>
                  <a:gd name="T32" fmla="*/ 23 w 46"/>
                  <a:gd name="T33" fmla="*/ 28 h 51"/>
                  <a:gd name="T34" fmla="*/ 23 w 46"/>
                  <a:gd name="T35" fmla="*/ 9 h 51"/>
                  <a:gd name="T36" fmla="*/ 25 w 46"/>
                  <a:gd name="T37" fmla="*/ 9 h 51"/>
                  <a:gd name="T38" fmla="*/ 43 w 46"/>
                  <a:gd name="T39" fmla="*/ 28 h 51"/>
                  <a:gd name="T40" fmla="*/ 23 w 46"/>
                  <a:gd name="T41" fmla="*/ 28 h 51"/>
                  <a:gd name="T42" fmla="*/ 23 w 46"/>
                  <a:gd name="T43" fmla="*/ 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51">
                    <a:moveTo>
                      <a:pt x="46" y="28"/>
                    </a:moveTo>
                    <a:cubicBezTo>
                      <a:pt x="46" y="28"/>
                      <a:pt x="46" y="28"/>
                      <a:pt x="46" y="28"/>
                    </a:cubicBezTo>
                    <a:cubicBezTo>
                      <a:pt x="46" y="28"/>
                      <a:pt x="46" y="28"/>
                      <a:pt x="46" y="28"/>
                    </a:cubicBezTo>
                    <a:cubicBezTo>
                      <a:pt x="26" y="8"/>
                      <a:pt x="26" y="8"/>
                      <a:pt x="26" y="8"/>
                    </a:cubicBezTo>
                    <a:cubicBezTo>
                      <a:pt x="26" y="7"/>
                      <a:pt x="27" y="6"/>
                      <a:pt x="27" y="6"/>
                    </a:cubicBezTo>
                    <a:cubicBezTo>
                      <a:pt x="27" y="4"/>
                      <a:pt x="23" y="0"/>
                      <a:pt x="23" y="0"/>
                    </a:cubicBezTo>
                    <a:cubicBezTo>
                      <a:pt x="23" y="0"/>
                      <a:pt x="19" y="4"/>
                      <a:pt x="19" y="6"/>
                    </a:cubicBezTo>
                    <a:cubicBezTo>
                      <a:pt x="19" y="6"/>
                      <a:pt x="20" y="7"/>
                      <a:pt x="20" y="8"/>
                    </a:cubicBezTo>
                    <a:cubicBezTo>
                      <a:pt x="0" y="28"/>
                      <a:pt x="0" y="28"/>
                      <a:pt x="0" y="28"/>
                    </a:cubicBezTo>
                    <a:cubicBezTo>
                      <a:pt x="0" y="28"/>
                      <a:pt x="0" y="28"/>
                      <a:pt x="0" y="28"/>
                    </a:cubicBezTo>
                    <a:cubicBezTo>
                      <a:pt x="0" y="40"/>
                      <a:pt x="10" y="51"/>
                      <a:pt x="23" y="51"/>
                    </a:cubicBezTo>
                    <a:cubicBezTo>
                      <a:pt x="36" y="51"/>
                      <a:pt x="46" y="40"/>
                      <a:pt x="46" y="28"/>
                    </a:cubicBezTo>
                    <a:close/>
                    <a:moveTo>
                      <a:pt x="23" y="28"/>
                    </a:moveTo>
                    <a:cubicBezTo>
                      <a:pt x="2" y="28"/>
                      <a:pt x="2" y="28"/>
                      <a:pt x="2" y="28"/>
                    </a:cubicBezTo>
                    <a:cubicBezTo>
                      <a:pt x="21" y="9"/>
                      <a:pt x="21" y="9"/>
                      <a:pt x="21" y="9"/>
                    </a:cubicBezTo>
                    <a:cubicBezTo>
                      <a:pt x="22" y="9"/>
                      <a:pt x="22" y="9"/>
                      <a:pt x="23" y="9"/>
                    </a:cubicBezTo>
                    <a:lnTo>
                      <a:pt x="23" y="28"/>
                    </a:lnTo>
                    <a:close/>
                    <a:moveTo>
                      <a:pt x="23" y="9"/>
                    </a:moveTo>
                    <a:cubicBezTo>
                      <a:pt x="24" y="9"/>
                      <a:pt x="24" y="9"/>
                      <a:pt x="25" y="9"/>
                    </a:cubicBezTo>
                    <a:cubicBezTo>
                      <a:pt x="43" y="28"/>
                      <a:pt x="43" y="28"/>
                      <a:pt x="43" y="28"/>
                    </a:cubicBezTo>
                    <a:cubicBezTo>
                      <a:pt x="23" y="28"/>
                      <a:pt x="23" y="28"/>
                      <a:pt x="23" y="28"/>
                    </a:cubicBezTo>
                    <a:lnTo>
                      <a:pt x="23"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7" name="íṩľíḍè-Freeform: Shape 96"/>
              <p:cNvSpPr/>
              <p:nvPr/>
            </p:nvSpPr>
            <p:spPr bwMode="auto">
              <a:xfrm>
                <a:off x="6792913" y="5106988"/>
                <a:ext cx="173038" cy="192088"/>
              </a:xfrm>
              <a:custGeom>
                <a:avLst/>
                <a:gdLst>
                  <a:gd name="T0" fmla="*/ 46 w 46"/>
                  <a:gd name="T1" fmla="*/ 28 h 51"/>
                  <a:gd name="T2" fmla="*/ 46 w 46"/>
                  <a:gd name="T3" fmla="*/ 28 h 51"/>
                  <a:gd name="T4" fmla="*/ 26 w 46"/>
                  <a:gd name="T5" fmla="*/ 8 h 51"/>
                  <a:gd name="T6" fmla="*/ 27 w 46"/>
                  <a:gd name="T7" fmla="*/ 6 h 51"/>
                  <a:gd name="T8" fmla="*/ 23 w 46"/>
                  <a:gd name="T9" fmla="*/ 0 h 51"/>
                  <a:gd name="T10" fmla="*/ 19 w 46"/>
                  <a:gd name="T11" fmla="*/ 6 h 51"/>
                  <a:gd name="T12" fmla="*/ 20 w 46"/>
                  <a:gd name="T13" fmla="*/ 8 h 51"/>
                  <a:gd name="T14" fmla="*/ 0 w 46"/>
                  <a:gd name="T15" fmla="*/ 28 h 51"/>
                  <a:gd name="T16" fmla="*/ 0 w 46"/>
                  <a:gd name="T17" fmla="*/ 28 h 51"/>
                  <a:gd name="T18" fmla="*/ 23 w 46"/>
                  <a:gd name="T19" fmla="*/ 51 h 51"/>
                  <a:gd name="T20" fmla="*/ 46 w 46"/>
                  <a:gd name="T21" fmla="*/ 28 h 51"/>
                  <a:gd name="T22" fmla="*/ 22 w 46"/>
                  <a:gd name="T23" fmla="*/ 28 h 51"/>
                  <a:gd name="T24" fmla="*/ 2 w 46"/>
                  <a:gd name="T25" fmla="*/ 28 h 51"/>
                  <a:gd name="T26" fmla="*/ 21 w 46"/>
                  <a:gd name="T27" fmla="*/ 9 h 51"/>
                  <a:gd name="T28" fmla="*/ 22 w 46"/>
                  <a:gd name="T29" fmla="*/ 9 h 51"/>
                  <a:gd name="T30" fmla="*/ 22 w 46"/>
                  <a:gd name="T31" fmla="*/ 28 h 51"/>
                  <a:gd name="T32" fmla="*/ 23 w 46"/>
                  <a:gd name="T33" fmla="*/ 28 h 51"/>
                  <a:gd name="T34" fmla="*/ 23 w 46"/>
                  <a:gd name="T35" fmla="*/ 9 h 51"/>
                  <a:gd name="T36" fmla="*/ 25 w 46"/>
                  <a:gd name="T37" fmla="*/ 9 h 51"/>
                  <a:gd name="T38" fmla="*/ 43 w 46"/>
                  <a:gd name="T39" fmla="*/ 28 h 51"/>
                  <a:gd name="T40" fmla="*/ 23 w 46"/>
                  <a:gd name="T41" fmla="*/ 2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51">
                    <a:moveTo>
                      <a:pt x="46" y="28"/>
                    </a:moveTo>
                    <a:cubicBezTo>
                      <a:pt x="46" y="28"/>
                      <a:pt x="46" y="28"/>
                      <a:pt x="46" y="28"/>
                    </a:cubicBezTo>
                    <a:cubicBezTo>
                      <a:pt x="26" y="8"/>
                      <a:pt x="26" y="8"/>
                      <a:pt x="26" y="8"/>
                    </a:cubicBezTo>
                    <a:cubicBezTo>
                      <a:pt x="26" y="7"/>
                      <a:pt x="27" y="6"/>
                      <a:pt x="27" y="6"/>
                    </a:cubicBezTo>
                    <a:cubicBezTo>
                      <a:pt x="27" y="4"/>
                      <a:pt x="23" y="0"/>
                      <a:pt x="23" y="0"/>
                    </a:cubicBezTo>
                    <a:cubicBezTo>
                      <a:pt x="23" y="0"/>
                      <a:pt x="19" y="4"/>
                      <a:pt x="19" y="6"/>
                    </a:cubicBezTo>
                    <a:cubicBezTo>
                      <a:pt x="19" y="6"/>
                      <a:pt x="19" y="7"/>
                      <a:pt x="20" y="8"/>
                    </a:cubicBezTo>
                    <a:cubicBezTo>
                      <a:pt x="0" y="28"/>
                      <a:pt x="0" y="28"/>
                      <a:pt x="0" y="28"/>
                    </a:cubicBezTo>
                    <a:cubicBezTo>
                      <a:pt x="0" y="28"/>
                      <a:pt x="0" y="28"/>
                      <a:pt x="0" y="28"/>
                    </a:cubicBezTo>
                    <a:cubicBezTo>
                      <a:pt x="0" y="40"/>
                      <a:pt x="10" y="51"/>
                      <a:pt x="23" y="51"/>
                    </a:cubicBezTo>
                    <a:cubicBezTo>
                      <a:pt x="36" y="51"/>
                      <a:pt x="46" y="40"/>
                      <a:pt x="46" y="28"/>
                    </a:cubicBezTo>
                    <a:close/>
                    <a:moveTo>
                      <a:pt x="22" y="28"/>
                    </a:moveTo>
                    <a:cubicBezTo>
                      <a:pt x="2" y="28"/>
                      <a:pt x="2" y="28"/>
                      <a:pt x="2" y="28"/>
                    </a:cubicBezTo>
                    <a:cubicBezTo>
                      <a:pt x="21" y="9"/>
                      <a:pt x="21" y="9"/>
                      <a:pt x="21" y="9"/>
                    </a:cubicBezTo>
                    <a:cubicBezTo>
                      <a:pt x="21" y="9"/>
                      <a:pt x="22" y="9"/>
                      <a:pt x="22" y="9"/>
                    </a:cubicBezTo>
                    <a:lnTo>
                      <a:pt x="22" y="28"/>
                    </a:lnTo>
                    <a:close/>
                    <a:moveTo>
                      <a:pt x="23" y="28"/>
                    </a:moveTo>
                    <a:cubicBezTo>
                      <a:pt x="23" y="9"/>
                      <a:pt x="23" y="9"/>
                      <a:pt x="23" y="9"/>
                    </a:cubicBezTo>
                    <a:cubicBezTo>
                      <a:pt x="24" y="9"/>
                      <a:pt x="24" y="9"/>
                      <a:pt x="25" y="9"/>
                    </a:cubicBezTo>
                    <a:cubicBezTo>
                      <a:pt x="43" y="28"/>
                      <a:pt x="43" y="28"/>
                      <a:pt x="43" y="28"/>
                    </a:cubicBezTo>
                    <a:lnTo>
                      <a:pt x="23"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8" name="íṩľíḍè-Freeform: Shape 97"/>
              <p:cNvSpPr/>
              <p:nvPr/>
            </p:nvSpPr>
            <p:spPr bwMode="auto">
              <a:xfrm>
                <a:off x="6477000" y="4905376"/>
                <a:ext cx="425450" cy="465138"/>
              </a:xfrm>
              <a:custGeom>
                <a:avLst/>
                <a:gdLst>
                  <a:gd name="T0" fmla="*/ 87 w 113"/>
                  <a:gd name="T1" fmla="*/ 109 h 124"/>
                  <a:gd name="T2" fmla="*/ 80 w 113"/>
                  <a:gd name="T3" fmla="*/ 109 h 124"/>
                  <a:gd name="T4" fmla="*/ 80 w 113"/>
                  <a:gd name="T5" fmla="*/ 107 h 124"/>
                  <a:gd name="T6" fmla="*/ 74 w 113"/>
                  <a:gd name="T7" fmla="*/ 101 h 124"/>
                  <a:gd name="T8" fmla="*/ 64 w 113"/>
                  <a:gd name="T9" fmla="*/ 101 h 124"/>
                  <a:gd name="T10" fmla="*/ 65 w 113"/>
                  <a:gd name="T11" fmla="*/ 96 h 124"/>
                  <a:gd name="T12" fmla="*/ 61 w 113"/>
                  <a:gd name="T13" fmla="*/ 85 h 124"/>
                  <a:gd name="T14" fmla="*/ 61 w 113"/>
                  <a:gd name="T15" fmla="*/ 30 h 124"/>
                  <a:gd name="T16" fmla="*/ 101 w 113"/>
                  <a:gd name="T17" fmla="*/ 49 h 124"/>
                  <a:gd name="T18" fmla="*/ 107 w 113"/>
                  <a:gd name="T19" fmla="*/ 52 h 124"/>
                  <a:gd name="T20" fmla="*/ 113 w 113"/>
                  <a:gd name="T21" fmla="*/ 46 h 124"/>
                  <a:gd name="T22" fmla="*/ 107 w 113"/>
                  <a:gd name="T23" fmla="*/ 39 h 124"/>
                  <a:gd name="T24" fmla="*/ 102 w 113"/>
                  <a:gd name="T25" fmla="*/ 42 h 124"/>
                  <a:gd name="T26" fmla="*/ 61 w 113"/>
                  <a:gd name="T27" fmla="*/ 24 h 124"/>
                  <a:gd name="T28" fmla="*/ 61 w 113"/>
                  <a:gd name="T29" fmla="*/ 20 h 124"/>
                  <a:gd name="T30" fmla="*/ 66 w 113"/>
                  <a:gd name="T31" fmla="*/ 12 h 124"/>
                  <a:gd name="T32" fmla="*/ 56 w 113"/>
                  <a:gd name="T33" fmla="*/ 0 h 124"/>
                  <a:gd name="T34" fmla="*/ 47 w 113"/>
                  <a:gd name="T35" fmla="*/ 12 h 124"/>
                  <a:gd name="T36" fmla="*/ 52 w 113"/>
                  <a:gd name="T37" fmla="*/ 20 h 124"/>
                  <a:gd name="T38" fmla="*/ 52 w 113"/>
                  <a:gd name="T39" fmla="*/ 24 h 124"/>
                  <a:gd name="T40" fmla="*/ 12 w 113"/>
                  <a:gd name="T41" fmla="*/ 42 h 124"/>
                  <a:gd name="T42" fmla="*/ 6 w 113"/>
                  <a:gd name="T43" fmla="*/ 39 h 124"/>
                  <a:gd name="T44" fmla="*/ 0 w 113"/>
                  <a:gd name="T45" fmla="*/ 46 h 124"/>
                  <a:gd name="T46" fmla="*/ 6 w 113"/>
                  <a:gd name="T47" fmla="*/ 52 h 124"/>
                  <a:gd name="T48" fmla="*/ 12 w 113"/>
                  <a:gd name="T49" fmla="*/ 49 h 124"/>
                  <a:gd name="T50" fmla="*/ 52 w 113"/>
                  <a:gd name="T51" fmla="*/ 30 h 124"/>
                  <a:gd name="T52" fmla="*/ 52 w 113"/>
                  <a:gd name="T53" fmla="*/ 85 h 124"/>
                  <a:gd name="T54" fmla="*/ 48 w 113"/>
                  <a:gd name="T55" fmla="*/ 96 h 124"/>
                  <a:gd name="T56" fmla="*/ 49 w 113"/>
                  <a:gd name="T57" fmla="*/ 101 h 124"/>
                  <a:gd name="T58" fmla="*/ 39 w 113"/>
                  <a:gd name="T59" fmla="*/ 101 h 124"/>
                  <a:gd name="T60" fmla="*/ 33 w 113"/>
                  <a:gd name="T61" fmla="*/ 107 h 124"/>
                  <a:gd name="T62" fmla="*/ 33 w 113"/>
                  <a:gd name="T63" fmla="*/ 109 h 124"/>
                  <a:gd name="T64" fmla="*/ 26 w 113"/>
                  <a:gd name="T65" fmla="*/ 109 h 124"/>
                  <a:gd name="T66" fmla="*/ 15 w 113"/>
                  <a:gd name="T67" fmla="*/ 119 h 124"/>
                  <a:gd name="T68" fmla="*/ 15 w 113"/>
                  <a:gd name="T69" fmla="*/ 124 h 124"/>
                  <a:gd name="T70" fmla="*/ 97 w 113"/>
                  <a:gd name="T71" fmla="*/ 124 h 124"/>
                  <a:gd name="T72" fmla="*/ 97 w 113"/>
                  <a:gd name="T73" fmla="*/ 119 h 124"/>
                  <a:gd name="T74" fmla="*/ 87 w 113"/>
                  <a:gd name="T75" fmla="*/ 10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 h="124">
                    <a:moveTo>
                      <a:pt x="87" y="109"/>
                    </a:moveTo>
                    <a:cubicBezTo>
                      <a:pt x="80" y="109"/>
                      <a:pt x="80" y="109"/>
                      <a:pt x="80" y="109"/>
                    </a:cubicBezTo>
                    <a:cubicBezTo>
                      <a:pt x="80" y="107"/>
                      <a:pt x="80" y="107"/>
                      <a:pt x="80" y="107"/>
                    </a:cubicBezTo>
                    <a:cubicBezTo>
                      <a:pt x="80" y="103"/>
                      <a:pt x="77" y="101"/>
                      <a:pt x="74" y="101"/>
                    </a:cubicBezTo>
                    <a:cubicBezTo>
                      <a:pt x="64" y="101"/>
                      <a:pt x="64" y="101"/>
                      <a:pt x="64" y="101"/>
                    </a:cubicBezTo>
                    <a:cubicBezTo>
                      <a:pt x="65" y="99"/>
                      <a:pt x="65" y="98"/>
                      <a:pt x="65" y="96"/>
                    </a:cubicBezTo>
                    <a:cubicBezTo>
                      <a:pt x="65" y="91"/>
                      <a:pt x="63" y="87"/>
                      <a:pt x="61" y="85"/>
                    </a:cubicBezTo>
                    <a:cubicBezTo>
                      <a:pt x="61" y="30"/>
                      <a:pt x="61" y="30"/>
                      <a:pt x="61" y="30"/>
                    </a:cubicBezTo>
                    <a:cubicBezTo>
                      <a:pt x="76" y="32"/>
                      <a:pt x="90" y="39"/>
                      <a:pt x="101" y="49"/>
                    </a:cubicBezTo>
                    <a:cubicBezTo>
                      <a:pt x="102" y="51"/>
                      <a:pt x="105" y="52"/>
                      <a:pt x="107" y="52"/>
                    </a:cubicBezTo>
                    <a:cubicBezTo>
                      <a:pt x="110" y="52"/>
                      <a:pt x="113" y="49"/>
                      <a:pt x="113" y="46"/>
                    </a:cubicBezTo>
                    <a:cubicBezTo>
                      <a:pt x="113" y="42"/>
                      <a:pt x="110" y="39"/>
                      <a:pt x="107" y="39"/>
                    </a:cubicBezTo>
                    <a:cubicBezTo>
                      <a:pt x="105" y="39"/>
                      <a:pt x="103" y="40"/>
                      <a:pt x="102" y="42"/>
                    </a:cubicBezTo>
                    <a:cubicBezTo>
                      <a:pt x="90" y="32"/>
                      <a:pt x="76" y="26"/>
                      <a:pt x="61" y="24"/>
                    </a:cubicBezTo>
                    <a:cubicBezTo>
                      <a:pt x="61" y="20"/>
                      <a:pt x="61" y="20"/>
                      <a:pt x="61" y="20"/>
                    </a:cubicBezTo>
                    <a:cubicBezTo>
                      <a:pt x="64" y="18"/>
                      <a:pt x="66" y="15"/>
                      <a:pt x="66" y="12"/>
                    </a:cubicBezTo>
                    <a:cubicBezTo>
                      <a:pt x="66" y="7"/>
                      <a:pt x="56" y="0"/>
                      <a:pt x="56" y="0"/>
                    </a:cubicBezTo>
                    <a:cubicBezTo>
                      <a:pt x="56" y="0"/>
                      <a:pt x="47" y="7"/>
                      <a:pt x="47" y="12"/>
                    </a:cubicBezTo>
                    <a:cubicBezTo>
                      <a:pt x="47" y="15"/>
                      <a:pt x="49" y="18"/>
                      <a:pt x="52" y="20"/>
                    </a:cubicBezTo>
                    <a:cubicBezTo>
                      <a:pt x="52" y="24"/>
                      <a:pt x="52" y="24"/>
                      <a:pt x="52" y="24"/>
                    </a:cubicBezTo>
                    <a:cubicBezTo>
                      <a:pt x="37" y="26"/>
                      <a:pt x="23" y="32"/>
                      <a:pt x="12" y="42"/>
                    </a:cubicBezTo>
                    <a:cubicBezTo>
                      <a:pt x="10" y="40"/>
                      <a:pt x="9" y="39"/>
                      <a:pt x="6" y="39"/>
                    </a:cubicBezTo>
                    <a:cubicBezTo>
                      <a:pt x="3" y="39"/>
                      <a:pt x="0" y="42"/>
                      <a:pt x="0" y="46"/>
                    </a:cubicBezTo>
                    <a:cubicBezTo>
                      <a:pt x="0" y="49"/>
                      <a:pt x="3" y="52"/>
                      <a:pt x="6" y="52"/>
                    </a:cubicBezTo>
                    <a:cubicBezTo>
                      <a:pt x="9" y="52"/>
                      <a:pt x="11" y="51"/>
                      <a:pt x="12" y="49"/>
                    </a:cubicBezTo>
                    <a:cubicBezTo>
                      <a:pt x="23" y="39"/>
                      <a:pt x="37" y="32"/>
                      <a:pt x="52" y="30"/>
                    </a:cubicBezTo>
                    <a:cubicBezTo>
                      <a:pt x="52" y="85"/>
                      <a:pt x="52" y="85"/>
                      <a:pt x="52" y="85"/>
                    </a:cubicBezTo>
                    <a:cubicBezTo>
                      <a:pt x="49" y="87"/>
                      <a:pt x="48" y="91"/>
                      <a:pt x="48" y="96"/>
                    </a:cubicBezTo>
                    <a:cubicBezTo>
                      <a:pt x="48" y="98"/>
                      <a:pt x="48" y="99"/>
                      <a:pt x="49" y="101"/>
                    </a:cubicBezTo>
                    <a:cubicBezTo>
                      <a:pt x="39" y="101"/>
                      <a:pt x="39" y="101"/>
                      <a:pt x="39" y="101"/>
                    </a:cubicBezTo>
                    <a:cubicBezTo>
                      <a:pt x="36" y="101"/>
                      <a:pt x="33" y="103"/>
                      <a:pt x="33" y="107"/>
                    </a:cubicBezTo>
                    <a:cubicBezTo>
                      <a:pt x="33" y="109"/>
                      <a:pt x="33" y="109"/>
                      <a:pt x="33" y="109"/>
                    </a:cubicBezTo>
                    <a:cubicBezTo>
                      <a:pt x="26" y="109"/>
                      <a:pt x="26" y="109"/>
                      <a:pt x="26" y="109"/>
                    </a:cubicBezTo>
                    <a:cubicBezTo>
                      <a:pt x="20" y="109"/>
                      <a:pt x="15" y="114"/>
                      <a:pt x="15" y="119"/>
                    </a:cubicBezTo>
                    <a:cubicBezTo>
                      <a:pt x="15" y="124"/>
                      <a:pt x="15" y="124"/>
                      <a:pt x="15" y="124"/>
                    </a:cubicBezTo>
                    <a:cubicBezTo>
                      <a:pt x="97" y="124"/>
                      <a:pt x="97" y="124"/>
                      <a:pt x="97" y="124"/>
                    </a:cubicBezTo>
                    <a:cubicBezTo>
                      <a:pt x="97" y="119"/>
                      <a:pt x="97" y="119"/>
                      <a:pt x="97" y="119"/>
                    </a:cubicBezTo>
                    <a:cubicBezTo>
                      <a:pt x="97" y="114"/>
                      <a:pt x="93" y="109"/>
                      <a:pt x="87"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15" name="íṩľíḍè-Rectangle 103"/>
            <p:cNvSpPr/>
            <p:nvPr/>
          </p:nvSpPr>
          <p:spPr>
            <a:xfrm>
              <a:off x="2989448" y="4018788"/>
              <a:ext cx="989699" cy="908157"/>
            </a:xfrm>
            <a:prstGeom prst="rect">
              <a:avLst/>
            </a:prstGeom>
            <a:solidFill>
              <a:schemeClr val="accent4"/>
            </a:solid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6" name="íṩľíḍè-Freeform: Shape 102"/>
            <p:cNvSpPr/>
            <p:nvPr/>
          </p:nvSpPr>
          <p:spPr>
            <a:xfrm>
              <a:off x="3243458" y="4219236"/>
              <a:ext cx="473349" cy="495353"/>
            </a:xfrm>
            <a:custGeom>
              <a:avLst/>
              <a:gdLst/>
              <a:ahLst/>
              <a:cxnLst>
                <a:cxn ang="0">
                  <a:pos x="wd2" y="hd2"/>
                </a:cxn>
                <a:cxn ang="5400000">
                  <a:pos x="wd2" y="hd2"/>
                </a:cxn>
                <a:cxn ang="10800000">
                  <a:pos x="wd2" y="hd2"/>
                </a:cxn>
                <a:cxn ang="16200000">
                  <a:pos x="wd2" y="hd2"/>
                </a:cxn>
              </a:cxnLst>
              <a:rect l="0" t="0" r="r" b="b"/>
              <a:pathLst>
                <a:path w="21441" h="21600" extrusionOk="0">
                  <a:moveTo>
                    <a:pt x="2206" y="3607"/>
                  </a:moveTo>
                  <a:lnTo>
                    <a:pt x="4487" y="1200"/>
                  </a:lnTo>
                  <a:lnTo>
                    <a:pt x="16953" y="1200"/>
                  </a:lnTo>
                  <a:lnTo>
                    <a:pt x="19234" y="3607"/>
                  </a:lnTo>
                  <a:cubicBezTo>
                    <a:pt x="19234" y="3607"/>
                    <a:pt x="2206" y="3607"/>
                    <a:pt x="2206" y="3607"/>
                  </a:cubicBezTo>
                  <a:close/>
                  <a:moveTo>
                    <a:pt x="10720" y="13168"/>
                  </a:moveTo>
                  <a:cubicBezTo>
                    <a:pt x="6671" y="13168"/>
                    <a:pt x="5805" y="7652"/>
                    <a:pt x="5625" y="6516"/>
                  </a:cubicBezTo>
                  <a:lnTo>
                    <a:pt x="7915" y="6516"/>
                  </a:lnTo>
                  <a:cubicBezTo>
                    <a:pt x="8259" y="8173"/>
                    <a:pt x="9042" y="11009"/>
                    <a:pt x="10720" y="11009"/>
                  </a:cubicBezTo>
                  <a:cubicBezTo>
                    <a:pt x="12398" y="11009"/>
                    <a:pt x="13182" y="8173"/>
                    <a:pt x="13525" y="6516"/>
                  </a:cubicBezTo>
                  <a:lnTo>
                    <a:pt x="15816" y="6516"/>
                  </a:lnTo>
                  <a:cubicBezTo>
                    <a:pt x="15635" y="7652"/>
                    <a:pt x="14769" y="13168"/>
                    <a:pt x="10720" y="13168"/>
                  </a:cubicBezTo>
                  <a:close/>
                  <a:moveTo>
                    <a:pt x="20843" y="2725"/>
                  </a:moveTo>
                  <a:cubicBezTo>
                    <a:pt x="20476" y="2418"/>
                    <a:pt x="18467" y="648"/>
                    <a:pt x="18092" y="336"/>
                  </a:cubicBezTo>
                  <a:cubicBezTo>
                    <a:pt x="17719" y="25"/>
                    <a:pt x="17150" y="0"/>
                    <a:pt x="16718" y="0"/>
                  </a:cubicBezTo>
                  <a:lnTo>
                    <a:pt x="4722" y="0"/>
                  </a:lnTo>
                  <a:cubicBezTo>
                    <a:pt x="4292" y="0"/>
                    <a:pt x="3722" y="25"/>
                    <a:pt x="3348" y="336"/>
                  </a:cubicBezTo>
                  <a:cubicBezTo>
                    <a:pt x="2973" y="648"/>
                    <a:pt x="964" y="2419"/>
                    <a:pt x="597" y="2725"/>
                  </a:cubicBezTo>
                  <a:cubicBezTo>
                    <a:pt x="227" y="3032"/>
                    <a:pt x="-80" y="3497"/>
                    <a:pt x="18" y="4155"/>
                  </a:cubicBezTo>
                  <a:cubicBezTo>
                    <a:pt x="117" y="4817"/>
                    <a:pt x="2374" y="20549"/>
                    <a:pt x="2433" y="20923"/>
                  </a:cubicBezTo>
                  <a:cubicBezTo>
                    <a:pt x="2490" y="21296"/>
                    <a:pt x="2829" y="21592"/>
                    <a:pt x="3241" y="21600"/>
                  </a:cubicBezTo>
                  <a:lnTo>
                    <a:pt x="18199" y="21600"/>
                  </a:lnTo>
                  <a:cubicBezTo>
                    <a:pt x="18611" y="21592"/>
                    <a:pt x="18950" y="21296"/>
                    <a:pt x="19007" y="20922"/>
                  </a:cubicBezTo>
                  <a:cubicBezTo>
                    <a:pt x="19066" y="20549"/>
                    <a:pt x="21323" y="4816"/>
                    <a:pt x="21423" y="4155"/>
                  </a:cubicBezTo>
                  <a:cubicBezTo>
                    <a:pt x="21520" y="3497"/>
                    <a:pt x="21213" y="3032"/>
                    <a:pt x="20843" y="2725"/>
                  </a:cubicBezTo>
                  <a:close/>
                </a:path>
              </a:pathLst>
            </a:custGeom>
            <a:solidFill>
              <a:srgbClr val="FFFFFF"/>
            </a:solidFill>
            <a:ln w="12700" cap="flat">
              <a:noFill/>
              <a:miter lim="400000"/>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17" name="Group 82"/>
            <p:cNvGrpSpPr/>
            <p:nvPr/>
          </p:nvGrpSpPr>
          <p:grpSpPr>
            <a:xfrm>
              <a:off x="904804" y="3926756"/>
              <a:ext cx="2089846" cy="1127730"/>
              <a:chOff x="711326" y="2071664"/>
              <a:chExt cx="2089846" cy="1127730"/>
            </a:xfrm>
          </p:grpSpPr>
          <p:sp>
            <p:nvSpPr>
              <p:cNvPr id="24" name="íṩľíḍè-TextBox 83"/>
              <p:cNvSpPr txBox="1"/>
              <p:nvPr/>
            </p:nvSpPr>
            <p:spPr>
              <a:xfrm>
                <a:off x="711326" y="2071664"/>
                <a:ext cx="2089846" cy="282366"/>
              </a:xfrm>
              <a:prstGeom prst="rect">
                <a:avLst/>
              </a:prstGeom>
              <a:noFill/>
            </p:spPr>
            <p:txBody>
              <a:bodyPr vert="horz" wrap="none" lIns="0" tIns="0" rIns="144000" bIns="0" anchor="ctr">
                <a:noAutofit/>
              </a:bodyPr>
              <a:lstStyle/>
              <a:p>
                <a:pPr algn="r"/>
                <a:r>
                  <a:rPr lang="zh-CN" altLang="en-US" sz="2000" b="1" dirty="0">
                    <a:solidFill>
                      <a:schemeClr val="accent4">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4">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5" name="íṩľíḍè-TextBox 91"/>
              <p:cNvSpPr txBox="1"/>
              <p:nvPr/>
            </p:nvSpPr>
            <p:spPr>
              <a:xfrm>
                <a:off x="711326" y="2445470"/>
                <a:ext cx="2089846" cy="753924"/>
              </a:xfrm>
              <a:prstGeom prst="rect">
                <a:avLst/>
              </a:prstGeom>
              <a:noFill/>
            </p:spPr>
            <p:txBody>
              <a:bodyPr wrap="square" lIns="0" tIns="0" rIns="144000" bIns="0">
                <a:noAutofit/>
              </a:bodyPr>
              <a:lstStyle/>
              <a:p>
                <a:pPr algn="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18" name="Group 92"/>
            <p:cNvGrpSpPr/>
            <p:nvPr/>
          </p:nvGrpSpPr>
          <p:grpSpPr>
            <a:xfrm>
              <a:off x="9428229" y="2185432"/>
              <a:ext cx="2089846" cy="1127730"/>
              <a:chOff x="711326" y="2071664"/>
              <a:chExt cx="2089846" cy="1127730"/>
            </a:xfrm>
          </p:grpSpPr>
          <p:sp>
            <p:nvSpPr>
              <p:cNvPr id="22" name="íṩľíḍè-TextBox 93"/>
              <p:cNvSpPr txBox="1"/>
              <p:nvPr/>
            </p:nvSpPr>
            <p:spPr>
              <a:xfrm>
                <a:off x="711326" y="2071664"/>
                <a:ext cx="2089846" cy="282366"/>
              </a:xfrm>
              <a:prstGeom prst="rect">
                <a:avLst/>
              </a:prstGeom>
              <a:noFill/>
            </p:spPr>
            <p:txBody>
              <a:bodyPr vert="horz" wrap="none" lIns="144000" tIns="0" rIns="0" bIns="0" anchor="ctr" anchorCtr="0">
                <a:noAutofit/>
              </a:bodyPr>
              <a:lstStyle/>
              <a:p>
                <a:pPr algn="l"/>
                <a:r>
                  <a:rPr lang="zh-CN" altLang="en-US" sz="2000" b="1">
                    <a:solidFill>
                      <a:schemeClr val="accent1">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1">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3" name="íṩľíḍè-TextBox 99"/>
              <p:cNvSpPr txBox="1"/>
              <p:nvPr/>
            </p:nvSpPr>
            <p:spPr>
              <a:xfrm>
                <a:off x="711326" y="2445470"/>
                <a:ext cx="2089846" cy="753924"/>
              </a:xfrm>
              <a:prstGeom prst="rect">
                <a:avLst/>
              </a:prstGeom>
              <a:noFill/>
            </p:spPr>
            <p:txBody>
              <a:bodyPr wrap="square" lIns="144000" tIns="0" rIns="0" bIns="0" anchor="ctr" anchorCtr="0">
                <a:noAutofit/>
              </a:bodyPr>
              <a:lstStyle/>
              <a:p>
                <a:pP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19" name="Group 100"/>
            <p:cNvGrpSpPr/>
            <p:nvPr/>
          </p:nvGrpSpPr>
          <p:grpSpPr>
            <a:xfrm>
              <a:off x="9428229" y="3926756"/>
              <a:ext cx="2089846" cy="1127730"/>
              <a:chOff x="711326" y="2071664"/>
              <a:chExt cx="2089846" cy="1127730"/>
            </a:xfrm>
          </p:grpSpPr>
          <p:sp>
            <p:nvSpPr>
              <p:cNvPr id="20" name="íṩľíḍè-TextBox 101"/>
              <p:cNvSpPr txBox="1"/>
              <p:nvPr/>
            </p:nvSpPr>
            <p:spPr>
              <a:xfrm>
                <a:off x="711326" y="2071664"/>
                <a:ext cx="2089846" cy="282366"/>
              </a:xfrm>
              <a:prstGeom prst="rect">
                <a:avLst/>
              </a:prstGeom>
              <a:noFill/>
            </p:spPr>
            <p:txBody>
              <a:bodyPr vert="horz" wrap="none" lIns="144000" tIns="0" rIns="0" bIns="0" anchor="ctr" anchorCtr="0">
                <a:noAutofit/>
              </a:bodyPr>
              <a:lstStyle/>
              <a:p>
                <a:pPr algn="l"/>
                <a:r>
                  <a:rPr lang="zh-CN" altLang="en-US" sz="2000" b="1">
                    <a:solidFill>
                      <a:schemeClr val="accent2">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2">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1" name="íṩľíḍè-TextBox 104"/>
              <p:cNvSpPr txBox="1"/>
              <p:nvPr/>
            </p:nvSpPr>
            <p:spPr>
              <a:xfrm>
                <a:off x="711326" y="2445470"/>
                <a:ext cx="2089846" cy="753924"/>
              </a:xfrm>
              <a:prstGeom prst="rect">
                <a:avLst/>
              </a:prstGeom>
              <a:noFill/>
            </p:spPr>
            <p:txBody>
              <a:bodyPr wrap="square" lIns="144000" tIns="0" rIns="0" bIns="0" anchor="ctr" anchorCtr="0">
                <a:noAutofit/>
              </a:bodyPr>
              <a:lstStyle/>
              <a:p>
                <a:pP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pic>
        <p:nvPicPr>
          <p:cNvPr id="57" name="图片 56"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58" name="图片 57"/>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shre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585820" y="1267044"/>
            <a:ext cx="6674942" cy="3490912"/>
            <a:chOff x="3175770" y="812165"/>
            <a:chExt cx="6674942" cy="3490912"/>
          </a:xfrm>
        </p:grpSpPr>
        <p:pic>
          <p:nvPicPr>
            <p:cNvPr id="6" name="图片 5"/>
            <p:cNvPicPr>
              <a:picLocks noChangeAspect="1"/>
            </p:cNvPicPr>
            <p:nvPr/>
          </p:nvPicPr>
          <p:blipFill rotWithShape="1">
            <a:blip r:embed="rId1" cstate="screen"/>
            <a:srcRect/>
            <a:stretch>
              <a:fillRect/>
            </a:stretch>
          </p:blipFill>
          <p:spPr>
            <a:xfrm>
              <a:off x="3534918" y="812165"/>
              <a:ext cx="1137921" cy="1239520"/>
            </a:xfrm>
            <a:prstGeom prst="rect">
              <a:avLst/>
            </a:prstGeom>
          </p:spPr>
        </p:pic>
        <p:grpSp>
          <p:nvGrpSpPr>
            <p:cNvPr id="2" name="组合 1"/>
            <p:cNvGrpSpPr/>
            <p:nvPr/>
          </p:nvGrpSpPr>
          <p:grpSpPr>
            <a:xfrm>
              <a:off x="3175770" y="1675780"/>
              <a:ext cx="6674942" cy="2627297"/>
              <a:chOff x="3769537" y="1782657"/>
              <a:chExt cx="6674942" cy="2627297"/>
            </a:xfrm>
          </p:grpSpPr>
          <p:sp>
            <p:nvSpPr>
              <p:cNvPr id="10" name="MH_Number"/>
              <p:cNvSpPr/>
              <p:nvPr>
                <p:custDataLst>
                  <p:tags r:id="rId2"/>
                </p:custDataLst>
              </p:nvPr>
            </p:nvSpPr>
            <p:spPr>
              <a:xfrm>
                <a:off x="4866639" y="1877908"/>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20000"/>
              </a:bodyPr>
              <a:lstStyle/>
              <a:p>
                <a:pPr lvl="0" algn="ctr"/>
                <a:r>
                  <a:rPr lang="en-US" altLang="zh-CN" sz="4400" dirty="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4</a:t>
                </a:r>
                <a:endParaRPr lang="zh-CN" altLang="en-US" sz="4400" dirty="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 name="PA_MH_Others_1"/>
              <p:cNvSpPr txBox="1"/>
              <p:nvPr>
                <p:custDataLst>
                  <p:tags r:id="rId3"/>
                </p:custDataLst>
              </p:nvPr>
            </p:nvSpPr>
            <p:spPr>
              <a:xfrm>
                <a:off x="3769537" y="2439564"/>
                <a:ext cx="1836402" cy="490403"/>
              </a:xfrm>
              <a:prstGeom prst="rect">
                <a:avLst/>
              </a:prstGeom>
              <a:noFill/>
            </p:spPr>
            <p:txBody>
              <a:bodyPr wrap="square" lIns="0" tIns="0" rIns="0" bIns="0" rtlCol="0">
                <a:normAutofit/>
              </a:bodyPr>
              <a:lstStyle/>
              <a:p>
                <a:pPr algn="r"/>
                <a:r>
                  <a:rPr lang="en-US" altLang="zh-CN" sz="2800" spc="100" dirty="0">
                    <a:solidFill>
                      <a:schemeClr val="accent4">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CHAPTER</a:t>
                </a:r>
                <a:endParaRPr lang="zh-CN" altLang="en-US" sz="2800" spc="100" dirty="0">
                  <a:solidFill>
                    <a:schemeClr val="accent4">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2" name="PA_MH_Title"/>
              <p:cNvSpPr txBox="1">
                <a:spLocks noChangeArrowheads="1"/>
              </p:cNvSpPr>
              <p:nvPr>
                <p:custDataLst>
                  <p:tags r:id="rId4"/>
                </p:custDataLst>
              </p:nvPr>
            </p:nvSpPr>
            <p:spPr bwMode="auto">
              <a:xfrm>
                <a:off x="6096000" y="1782657"/>
                <a:ext cx="4348479" cy="101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b="1" spc="600" dirty="0">
                    <a:solidFill>
                      <a:schemeClr val="accent3">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工作实践</a:t>
                </a:r>
                <a:endParaRPr lang="zh-CN" altLang="en-US" sz="4000" b="1" spc="600" dirty="0">
                  <a:solidFill>
                    <a:schemeClr val="accent3">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3" name="MH_Title"/>
              <p:cNvSpPr txBox="1">
                <a:spLocks noChangeArrowheads="1"/>
              </p:cNvSpPr>
              <p:nvPr>
                <p:custDataLst>
                  <p:tags r:id="rId5"/>
                </p:custDataLst>
              </p:nvPr>
            </p:nvSpPr>
            <p:spPr bwMode="auto">
              <a:xfrm>
                <a:off x="6096000" y="2798279"/>
                <a:ext cx="4114799"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 ，点击此处更换文本，点击此处更换文本点击此处更换文本点击此处更换文本点击此处更换文本</a:t>
                </a:r>
                <a:endParaRPr lang="zh-CN" altLang="en-US"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grpSp>
        <p:nvGrpSpPr>
          <p:cNvPr id="19" name="组合 18"/>
          <p:cNvGrpSpPr/>
          <p:nvPr/>
        </p:nvGrpSpPr>
        <p:grpSpPr>
          <a:xfrm>
            <a:off x="27064" y="-955630"/>
            <a:ext cx="12201264" cy="7825505"/>
            <a:chOff x="27064" y="-955630"/>
            <a:chExt cx="12201264" cy="7825505"/>
          </a:xfrm>
        </p:grpSpPr>
        <p:pic>
          <p:nvPicPr>
            <p:cNvPr id="15" name="图片 14" descr="Tropical_10"/>
            <p:cNvPicPr>
              <a:picLocks noChangeAspect="1"/>
            </p:cNvPicPr>
            <p:nvPr/>
          </p:nvPicPr>
          <p:blipFill>
            <a:blip r:embed="rId6" cstate="screen"/>
            <a:stretch>
              <a:fillRect/>
            </a:stretch>
          </p:blipFill>
          <p:spPr>
            <a:xfrm rot="10800000" flipH="1">
              <a:off x="10153403" y="-955630"/>
              <a:ext cx="1644019" cy="2860913"/>
            </a:xfrm>
            <a:prstGeom prst="rect">
              <a:avLst/>
            </a:prstGeom>
          </p:spPr>
        </p:pic>
        <p:pic>
          <p:nvPicPr>
            <p:cNvPr id="16" name="图片 15"/>
            <p:cNvPicPr>
              <a:picLocks noChangeAspect="1"/>
            </p:cNvPicPr>
            <p:nvPr/>
          </p:nvPicPr>
          <p:blipFill rotWithShape="1">
            <a:blip r:embed="rId7" cstate="screen"/>
            <a:srcRect b="-2956"/>
            <a:stretch>
              <a:fillRect/>
            </a:stretch>
          </p:blipFill>
          <p:spPr>
            <a:xfrm flipH="1" flipV="1">
              <a:off x="8803132" y="4119717"/>
              <a:ext cx="3425196" cy="2750158"/>
            </a:xfrm>
            <a:prstGeom prst="rect">
              <a:avLst/>
            </a:prstGeom>
          </p:spPr>
        </p:pic>
        <p:pic>
          <p:nvPicPr>
            <p:cNvPr id="17" name="图片 16" descr="Tropical_04"/>
            <p:cNvPicPr>
              <a:picLocks noChangeAspect="1"/>
            </p:cNvPicPr>
            <p:nvPr/>
          </p:nvPicPr>
          <p:blipFill>
            <a:blip r:embed="rId8" cstate="screen"/>
            <a:stretch>
              <a:fillRect/>
            </a:stretch>
          </p:blipFill>
          <p:spPr>
            <a:xfrm rot="7140000">
              <a:off x="3869369" y="4801232"/>
              <a:ext cx="629285" cy="1602105"/>
            </a:xfrm>
            <a:prstGeom prst="rect">
              <a:avLst/>
            </a:prstGeom>
          </p:spPr>
        </p:pic>
        <p:pic>
          <p:nvPicPr>
            <p:cNvPr id="18" name="图片 17"/>
            <p:cNvPicPr>
              <a:picLocks noChangeAspect="1"/>
            </p:cNvPicPr>
            <p:nvPr/>
          </p:nvPicPr>
          <p:blipFill rotWithShape="1">
            <a:blip r:embed="rId9" cstate="screen"/>
            <a:srcRect r="-1302" b="-2691"/>
            <a:stretch>
              <a:fillRect/>
            </a:stretch>
          </p:blipFill>
          <p:spPr>
            <a:xfrm flipH="1" flipV="1">
              <a:off x="27064" y="2003773"/>
              <a:ext cx="3274276" cy="486476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advTm="2000">
        <p14:switch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工作实践</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6" name="0e5509ee-6438-4623-a4c3-c78d12411855"/>
          <p:cNvGrpSpPr>
            <a:grpSpLocks noChangeAspect="1"/>
          </p:cNvGrpSpPr>
          <p:nvPr/>
        </p:nvGrpSpPr>
        <p:grpSpPr>
          <a:xfrm>
            <a:off x="1384005" y="1643290"/>
            <a:ext cx="9572535" cy="4533414"/>
            <a:chOff x="1384005" y="1643290"/>
            <a:chExt cx="9572535" cy="4533414"/>
          </a:xfrm>
        </p:grpSpPr>
        <p:sp>
          <p:nvSpPr>
            <p:cNvPr id="7" name="is1ide-Block Arc 3"/>
            <p:cNvSpPr/>
            <p:nvPr/>
          </p:nvSpPr>
          <p:spPr>
            <a:xfrm rot="5878949">
              <a:off x="3996714" y="2853115"/>
              <a:ext cx="1703293" cy="1703293"/>
            </a:xfrm>
            <a:prstGeom prst="blockArc">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 name="is1ide-Block Arc 4"/>
            <p:cNvSpPr/>
            <p:nvPr/>
          </p:nvSpPr>
          <p:spPr>
            <a:xfrm rot="10421983">
              <a:off x="5229411" y="1643290"/>
              <a:ext cx="1703293" cy="1703293"/>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9" name="is1ide-Block Arc 5"/>
            <p:cNvSpPr/>
            <p:nvPr/>
          </p:nvSpPr>
          <p:spPr>
            <a:xfrm rot="10377771" flipV="1">
              <a:off x="5201624" y="4078070"/>
              <a:ext cx="1703293" cy="1703293"/>
            </a:xfrm>
            <a:prstGeom prst="blockArc">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0" name="is1ide-Block Arc 6"/>
            <p:cNvSpPr/>
            <p:nvPr/>
          </p:nvSpPr>
          <p:spPr>
            <a:xfrm rot="5834737" flipV="1">
              <a:off x="6446895" y="2881029"/>
              <a:ext cx="1703293" cy="1703293"/>
            </a:xfrm>
            <a:prstGeom prst="blockArc">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 name="is1ide-Chord 7"/>
            <p:cNvSpPr/>
            <p:nvPr/>
          </p:nvSpPr>
          <p:spPr>
            <a:xfrm rot="4171017">
              <a:off x="4522988" y="2141913"/>
              <a:ext cx="1253008" cy="1253008"/>
            </a:xfrm>
            <a:prstGeom prst="chord">
              <a:avLst>
                <a:gd name="adj1" fmla="val 2809006"/>
                <a:gd name="adj2" fmla="val 15876219"/>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2" name="is1ide-Chord 8"/>
            <p:cNvSpPr/>
            <p:nvPr/>
          </p:nvSpPr>
          <p:spPr>
            <a:xfrm rot="9573229">
              <a:off x="6379502" y="2149927"/>
              <a:ext cx="1253008" cy="1253008"/>
            </a:xfrm>
            <a:prstGeom prst="chord">
              <a:avLst>
                <a:gd name="adj1" fmla="val 2809006"/>
                <a:gd name="adj2" fmla="val 1587621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3" name="is1ide-Chord 9"/>
            <p:cNvSpPr/>
            <p:nvPr/>
          </p:nvSpPr>
          <p:spPr>
            <a:xfrm rot="6632884" flipH="1">
              <a:off x="4463303" y="4047347"/>
              <a:ext cx="1253008" cy="1253008"/>
            </a:xfrm>
            <a:prstGeom prst="chord">
              <a:avLst>
                <a:gd name="adj1" fmla="val 2809006"/>
                <a:gd name="adj2" fmla="val 1587621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4" name="is1ide-Chord 10"/>
            <p:cNvSpPr/>
            <p:nvPr/>
          </p:nvSpPr>
          <p:spPr>
            <a:xfrm rot="1271156" flipH="1">
              <a:off x="6308465" y="4006679"/>
              <a:ext cx="1253008" cy="1253008"/>
            </a:xfrm>
            <a:prstGeom prst="chord">
              <a:avLst>
                <a:gd name="adj1" fmla="val 2809006"/>
                <a:gd name="adj2" fmla="val 15876219"/>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5" name="is1ide-Freeform: Shape 11"/>
            <p:cNvSpPr/>
            <p:nvPr/>
          </p:nvSpPr>
          <p:spPr bwMode="auto">
            <a:xfrm rot="19850178">
              <a:off x="4688190" y="4602786"/>
              <a:ext cx="488379" cy="451832"/>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6" name="is1ide-Freeform: Shape 12"/>
            <p:cNvSpPr/>
            <p:nvPr/>
          </p:nvSpPr>
          <p:spPr bwMode="auto">
            <a:xfrm>
              <a:off x="4825770" y="2432684"/>
              <a:ext cx="314688" cy="452584"/>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7" name="is1ide-Freeform: Shape 13"/>
            <p:cNvSpPr/>
            <p:nvPr/>
          </p:nvSpPr>
          <p:spPr bwMode="auto">
            <a:xfrm rot="18907399">
              <a:off x="6958107" y="2492126"/>
              <a:ext cx="333701" cy="333701"/>
            </a:xfrm>
            <a:custGeom>
              <a:avLst/>
              <a:gdLst/>
              <a:ahLst/>
              <a:cxnLst>
                <a:cxn ang="0">
                  <a:pos x="49" y="49"/>
                </a:cxn>
                <a:cxn ang="0">
                  <a:pos x="48" y="50"/>
                </a:cxn>
                <a:cxn ang="0">
                  <a:pos x="43" y="50"/>
                </a:cxn>
                <a:cxn ang="0">
                  <a:pos x="40" y="48"/>
                </a:cxn>
                <a:cxn ang="0">
                  <a:pos x="2" y="10"/>
                </a:cxn>
                <a:cxn ang="0">
                  <a:pos x="0" y="7"/>
                </a:cxn>
                <a:cxn ang="0">
                  <a:pos x="0" y="2"/>
                </a:cxn>
                <a:cxn ang="0">
                  <a:pos x="0" y="1"/>
                </a:cxn>
                <a:cxn ang="0">
                  <a:pos x="2" y="0"/>
                </a:cxn>
                <a:cxn ang="0">
                  <a:pos x="2" y="0"/>
                </a:cxn>
                <a:cxn ang="0">
                  <a:pos x="35" y="15"/>
                </a:cxn>
                <a:cxn ang="0">
                  <a:pos x="50" y="48"/>
                </a:cxn>
                <a:cxn ang="0">
                  <a:pos x="49" y="49"/>
                </a:cxn>
                <a:cxn ang="0">
                  <a:pos x="31" y="49"/>
                </a:cxn>
                <a:cxn ang="0">
                  <a:pos x="29" y="50"/>
                </a:cxn>
                <a:cxn ang="0">
                  <a:pos x="25" y="50"/>
                </a:cxn>
                <a:cxn ang="0">
                  <a:pos x="22" y="48"/>
                </a:cxn>
                <a:cxn ang="0">
                  <a:pos x="2" y="28"/>
                </a:cxn>
                <a:cxn ang="0">
                  <a:pos x="0" y="25"/>
                </a:cxn>
                <a:cxn ang="0">
                  <a:pos x="0" y="20"/>
                </a:cxn>
                <a:cxn ang="0">
                  <a:pos x="1" y="19"/>
                </a:cxn>
                <a:cxn ang="0">
                  <a:pos x="2" y="18"/>
                </a:cxn>
                <a:cxn ang="0">
                  <a:pos x="2" y="18"/>
                </a:cxn>
                <a:cxn ang="0">
                  <a:pos x="22" y="28"/>
                </a:cxn>
                <a:cxn ang="0">
                  <a:pos x="32" y="48"/>
                </a:cxn>
                <a:cxn ang="0">
                  <a:pos x="31" y="49"/>
                </a:cxn>
                <a:cxn ang="0">
                  <a:pos x="7" y="50"/>
                </a:cxn>
                <a:cxn ang="0">
                  <a:pos x="0" y="43"/>
                </a:cxn>
                <a:cxn ang="0">
                  <a:pos x="7" y="36"/>
                </a:cxn>
                <a:cxn ang="0">
                  <a:pos x="13" y="43"/>
                </a:cxn>
                <a:cxn ang="0">
                  <a:pos x="7" y="50"/>
                </a:cxn>
              </a:cxnLst>
              <a:rect l="0" t="0" r="r" b="b"/>
              <a:pathLst>
                <a:path w="50" h="50">
                  <a:moveTo>
                    <a:pt x="49" y="49"/>
                  </a:moveTo>
                  <a:cubicBezTo>
                    <a:pt x="49" y="50"/>
                    <a:pt x="48" y="50"/>
                    <a:pt x="48" y="50"/>
                  </a:cubicBezTo>
                  <a:cubicBezTo>
                    <a:pt x="43" y="50"/>
                    <a:pt x="43" y="50"/>
                    <a:pt x="43" y="50"/>
                  </a:cubicBezTo>
                  <a:cubicBezTo>
                    <a:pt x="41" y="50"/>
                    <a:pt x="40" y="49"/>
                    <a:pt x="40" y="48"/>
                  </a:cubicBezTo>
                  <a:cubicBezTo>
                    <a:pt x="39" y="27"/>
                    <a:pt x="23" y="11"/>
                    <a:pt x="2" y="10"/>
                  </a:cubicBezTo>
                  <a:cubicBezTo>
                    <a:pt x="1" y="9"/>
                    <a:pt x="0" y="8"/>
                    <a:pt x="0" y="7"/>
                  </a:cubicBezTo>
                  <a:cubicBezTo>
                    <a:pt x="0" y="2"/>
                    <a:pt x="0" y="2"/>
                    <a:pt x="0" y="2"/>
                  </a:cubicBezTo>
                  <a:cubicBezTo>
                    <a:pt x="0" y="2"/>
                    <a:pt x="0" y="1"/>
                    <a:pt x="0" y="1"/>
                  </a:cubicBezTo>
                  <a:cubicBezTo>
                    <a:pt x="1" y="0"/>
                    <a:pt x="1" y="0"/>
                    <a:pt x="2" y="0"/>
                  </a:cubicBezTo>
                  <a:cubicBezTo>
                    <a:pt x="2" y="0"/>
                    <a:pt x="2" y="0"/>
                    <a:pt x="2" y="0"/>
                  </a:cubicBezTo>
                  <a:cubicBezTo>
                    <a:pt x="15" y="1"/>
                    <a:pt x="26" y="6"/>
                    <a:pt x="35" y="15"/>
                  </a:cubicBezTo>
                  <a:cubicBezTo>
                    <a:pt x="44" y="24"/>
                    <a:pt x="49" y="35"/>
                    <a:pt x="50" y="48"/>
                  </a:cubicBezTo>
                  <a:cubicBezTo>
                    <a:pt x="50" y="48"/>
                    <a:pt x="50" y="49"/>
                    <a:pt x="49" y="49"/>
                  </a:cubicBezTo>
                  <a:close/>
                  <a:moveTo>
                    <a:pt x="31" y="49"/>
                  </a:moveTo>
                  <a:cubicBezTo>
                    <a:pt x="31" y="50"/>
                    <a:pt x="30" y="50"/>
                    <a:pt x="29" y="50"/>
                  </a:cubicBezTo>
                  <a:cubicBezTo>
                    <a:pt x="25" y="50"/>
                    <a:pt x="25" y="50"/>
                    <a:pt x="25" y="50"/>
                  </a:cubicBezTo>
                  <a:cubicBezTo>
                    <a:pt x="23" y="50"/>
                    <a:pt x="23" y="49"/>
                    <a:pt x="22" y="48"/>
                  </a:cubicBezTo>
                  <a:cubicBezTo>
                    <a:pt x="21" y="37"/>
                    <a:pt x="13" y="29"/>
                    <a:pt x="2" y="28"/>
                  </a:cubicBezTo>
                  <a:cubicBezTo>
                    <a:pt x="1" y="27"/>
                    <a:pt x="0" y="26"/>
                    <a:pt x="0" y="25"/>
                  </a:cubicBezTo>
                  <a:cubicBezTo>
                    <a:pt x="0" y="20"/>
                    <a:pt x="0" y="20"/>
                    <a:pt x="0" y="20"/>
                  </a:cubicBezTo>
                  <a:cubicBezTo>
                    <a:pt x="0" y="20"/>
                    <a:pt x="0" y="19"/>
                    <a:pt x="1" y="19"/>
                  </a:cubicBezTo>
                  <a:cubicBezTo>
                    <a:pt x="1" y="18"/>
                    <a:pt x="1" y="18"/>
                    <a:pt x="2" y="18"/>
                  </a:cubicBezTo>
                  <a:cubicBezTo>
                    <a:pt x="2" y="18"/>
                    <a:pt x="2" y="18"/>
                    <a:pt x="2" y="18"/>
                  </a:cubicBezTo>
                  <a:cubicBezTo>
                    <a:pt x="10" y="19"/>
                    <a:pt x="17" y="22"/>
                    <a:pt x="22" y="28"/>
                  </a:cubicBezTo>
                  <a:cubicBezTo>
                    <a:pt x="28" y="33"/>
                    <a:pt x="31" y="40"/>
                    <a:pt x="32" y="48"/>
                  </a:cubicBezTo>
                  <a:cubicBezTo>
                    <a:pt x="32" y="48"/>
                    <a:pt x="32" y="49"/>
                    <a:pt x="31" y="49"/>
                  </a:cubicBezTo>
                  <a:close/>
                  <a:moveTo>
                    <a:pt x="7" y="50"/>
                  </a:moveTo>
                  <a:cubicBezTo>
                    <a:pt x="3" y="50"/>
                    <a:pt x="0" y="47"/>
                    <a:pt x="0" y="43"/>
                  </a:cubicBezTo>
                  <a:cubicBezTo>
                    <a:pt x="0" y="40"/>
                    <a:pt x="3" y="36"/>
                    <a:pt x="7" y="36"/>
                  </a:cubicBezTo>
                  <a:cubicBezTo>
                    <a:pt x="10" y="36"/>
                    <a:pt x="13" y="40"/>
                    <a:pt x="13" y="43"/>
                  </a:cubicBezTo>
                  <a:cubicBezTo>
                    <a:pt x="13" y="47"/>
                    <a:pt x="10" y="50"/>
                    <a:pt x="7" y="50"/>
                  </a:cubicBezTo>
                  <a:close/>
                </a:path>
              </a:pathLst>
            </a:custGeom>
            <a:solidFill>
              <a:schemeClr val="bg1"/>
            </a:solidFill>
            <a:ln w="9525">
              <a:noFill/>
              <a:round/>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8" name="is1ide-Freeform: Shape 14"/>
            <p:cNvSpPr/>
            <p:nvPr/>
          </p:nvSpPr>
          <p:spPr bwMode="auto">
            <a:xfrm>
              <a:off x="6789909" y="4638974"/>
              <a:ext cx="431555" cy="3742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19" name="Group 24"/>
            <p:cNvGrpSpPr/>
            <p:nvPr/>
          </p:nvGrpSpPr>
          <p:grpSpPr>
            <a:xfrm>
              <a:off x="1384005" y="1699920"/>
              <a:ext cx="2198693" cy="1414341"/>
              <a:chOff x="8328247" y="2347993"/>
              <a:chExt cx="2198693" cy="1414341"/>
            </a:xfrm>
          </p:grpSpPr>
          <p:sp>
            <p:nvSpPr>
              <p:cNvPr id="29" name="is1ide-TextBox 27"/>
              <p:cNvSpPr txBox="1"/>
              <p:nvPr/>
            </p:nvSpPr>
            <p:spPr>
              <a:xfrm>
                <a:off x="8328247" y="2347993"/>
                <a:ext cx="2198693" cy="388226"/>
              </a:xfrm>
              <a:prstGeom prst="rect">
                <a:avLst/>
              </a:prstGeom>
              <a:noFill/>
            </p:spPr>
            <p:txBody>
              <a:bodyPr wrap="none" lIns="0" tIns="0" rIns="0" bIns="0" anchor="b" anchorCtr="0">
                <a:normAutofit/>
              </a:bodyPr>
              <a:lstStyle/>
              <a:p>
                <a:pPr algn="r"/>
                <a:r>
                  <a:rPr lang="zh-CN" altLang="en-US" sz="2000" b="1" dirty="0">
                    <a:solidFill>
                      <a:schemeClr val="accent1">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1">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0" name="is1ide-TextBox 28"/>
              <p:cNvSpPr txBox="1"/>
              <p:nvPr/>
            </p:nvSpPr>
            <p:spPr>
              <a:xfrm>
                <a:off x="8328247" y="2898777"/>
                <a:ext cx="2198693" cy="863557"/>
              </a:xfrm>
              <a:prstGeom prst="rect">
                <a:avLst/>
              </a:prstGeom>
            </p:spPr>
            <p:txBody>
              <a:bodyPr vert="horz" wrap="square" lIns="0" tIns="0" rIns="0" bIns="0" anchor="ctr">
                <a:noAutofit/>
              </a:bodyPr>
              <a:lstStyle/>
              <a:p>
                <a:pPr algn="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solidFill>
                    <a:schemeClr val="dk1">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20" name="Group 29"/>
            <p:cNvGrpSpPr/>
            <p:nvPr/>
          </p:nvGrpSpPr>
          <p:grpSpPr>
            <a:xfrm>
              <a:off x="8757847" y="4762363"/>
              <a:ext cx="2198693" cy="1414341"/>
              <a:chOff x="1197898" y="2574665"/>
              <a:chExt cx="2198693" cy="1414341"/>
            </a:xfrm>
          </p:grpSpPr>
          <p:sp>
            <p:nvSpPr>
              <p:cNvPr id="27" name="is1ide-TextBox 30"/>
              <p:cNvSpPr txBox="1"/>
              <p:nvPr/>
            </p:nvSpPr>
            <p:spPr>
              <a:xfrm>
                <a:off x="1197898" y="2574665"/>
                <a:ext cx="2198693" cy="388226"/>
              </a:xfrm>
              <a:prstGeom prst="rect">
                <a:avLst/>
              </a:prstGeom>
              <a:noFill/>
            </p:spPr>
            <p:txBody>
              <a:bodyPr wrap="none" lIns="0" tIns="0" rIns="0" bIns="0" anchor="b" anchorCtr="0">
                <a:normAutofit/>
              </a:bodyPr>
              <a:lstStyle/>
              <a:p>
                <a:r>
                  <a:rPr lang="zh-CN" altLang="en-US" sz="2000" b="1">
                    <a:solidFill>
                      <a:schemeClr val="accent4">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4">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8" name="is1ide-TextBox 31"/>
              <p:cNvSpPr txBox="1"/>
              <p:nvPr/>
            </p:nvSpPr>
            <p:spPr>
              <a:xfrm>
                <a:off x="1197898" y="3125449"/>
                <a:ext cx="2198693" cy="863557"/>
              </a:xfrm>
              <a:prstGeom prst="rect">
                <a:avLst/>
              </a:prstGeom>
            </p:spPr>
            <p:txBody>
              <a:bodyPr vert="horz" wrap="square" lIns="0" tIns="0" rIns="0" bIns="0" anchor="ctr" anchorCtr="0">
                <a:noAutofit/>
              </a:bodyPr>
              <a:lstStyle/>
              <a:p>
                <a:pP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solidFill>
                    <a:schemeClr val="dk1">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21" name="Group 32"/>
            <p:cNvGrpSpPr/>
            <p:nvPr/>
          </p:nvGrpSpPr>
          <p:grpSpPr>
            <a:xfrm>
              <a:off x="8757847" y="2797156"/>
              <a:ext cx="2198693" cy="1414341"/>
              <a:chOff x="1197898" y="2574665"/>
              <a:chExt cx="2198693" cy="1414341"/>
            </a:xfrm>
          </p:grpSpPr>
          <p:sp>
            <p:nvSpPr>
              <p:cNvPr id="25" name="is1ide-TextBox 33"/>
              <p:cNvSpPr txBox="1"/>
              <p:nvPr/>
            </p:nvSpPr>
            <p:spPr>
              <a:xfrm>
                <a:off x="1197898" y="2574665"/>
                <a:ext cx="2198693" cy="388226"/>
              </a:xfrm>
              <a:prstGeom prst="rect">
                <a:avLst/>
              </a:prstGeom>
              <a:noFill/>
            </p:spPr>
            <p:txBody>
              <a:bodyPr wrap="none" lIns="0" tIns="0" rIns="0" bIns="0" anchor="b" anchorCtr="0">
                <a:normAutofit/>
              </a:bodyPr>
              <a:lstStyle/>
              <a:p>
                <a:r>
                  <a:rPr lang="zh-CN" altLang="en-US" sz="2000" b="1" dirty="0">
                    <a:solidFill>
                      <a:schemeClr val="accent2">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2">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6" name="is1ide-TextBox 34"/>
              <p:cNvSpPr txBox="1"/>
              <p:nvPr/>
            </p:nvSpPr>
            <p:spPr>
              <a:xfrm>
                <a:off x="1197898" y="3125449"/>
                <a:ext cx="2198693" cy="863557"/>
              </a:xfrm>
              <a:prstGeom prst="rect">
                <a:avLst/>
              </a:prstGeom>
            </p:spPr>
            <p:txBody>
              <a:bodyPr vert="horz" wrap="square" lIns="0" tIns="0" rIns="0" bIns="0" anchor="ctr" anchorCtr="0">
                <a:noAutofit/>
              </a:bodyPr>
              <a:lstStyle/>
              <a:p>
                <a:pP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solidFill>
                    <a:schemeClr val="dk1">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22" name="Group 35"/>
            <p:cNvGrpSpPr/>
            <p:nvPr/>
          </p:nvGrpSpPr>
          <p:grpSpPr>
            <a:xfrm>
              <a:off x="1384005" y="3634009"/>
              <a:ext cx="2198693" cy="1414341"/>
              <a:chOff x="8328247" y="2347993"/>
              <a:chExt cx="2198693" cy="1414341"/>
            </a:xfrm>
          </p:grpSpPr>
          <p:sp>
            <p:nvSpPr>
              <p:cNvPr id="23" name="is1ide-TextBox 36"/>
              <p:cNvSpPr txBox="1"/>
              <p:nvPr/>
            </p:nvSpPr>
            <p:spPr>
              <a:xfrm>
                <a:off x="8328247" y="2347993"/>
                <a:ext cx="2198693" cy="388226"/>
              </a:xfrm>
              <a:prstGeom prst="rect">
                <a:avLst/>
              </a:prstGeom>
              <a:noFill/>
            </p:spPr>
            <p:txBody>
              <a:bodyPr wrap="none" lIns="0" tIns="0" rIns="0" bIns="0" anchor="b" anchorCtr="0">
                <a:normAutofit/>
              </a:bodyPr>
              <a:lstStyle/>
              <a:p>
                <a:pPr algn="r"/>
                <a:r>
                  <a:rPr lang="zh-CN" altLang="en-US" sz="2000" b="1">
                    <a:solidFill>
                      <a:schemeClr val="accent3">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3">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4" name="is1ide-TextBox 37"/>
              <p:cNvSpPr txBox="1"/>
              <p:nvPr/>
            </p:nvSpPr>
            <p:spPr>
              <a:xfrm>
                <a:off x="8328247" y="2898777"/>
                <a:ext cx="2198693" cy="863557"/>
              </a:xfrm>
              <a:prstGeom prst="rect">
                <a:avLst/>
              </a:prstGeom>
            </p:spPr>
            <p:txBody>
              <a:bodyPr vert="horz" wrap="square" lIns="0" tIns="0" rIns="0" bIns="0" anchor="ctr">
                <a:noAutofit/>
              </a:bodyPr>
              <a:lstStyle/>
              <a:p>
                <a:pPr algn="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solidFill>
                    <a:schemeClr val="dk1">
                      <a:lumMod val="10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pic>
        <p:nvPicPr>
          <p:cNvPr id="31" name="图片 30"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32" name="图片 31"/>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2000">
        <p14:switch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808484" y="635256"/>
            <a:ext cx="8492672" cy="5168323"/>
            <a:chOff x="1250344" y="635256"/>
            <a:chExt cx="8492672" cy="5168323"/>
          </a:xfrm>
        </p:grpSpPr>
        <p:sp>
          <p:nvSpPr>
            <p:cNvPr id="16" name="MH_Others_1"/>
            <p:cNvSpPr/>
            <p:nvPr>
              <p:custDataLst>
                <p:tags r:id="rId1"/>
              </p:custDataLst>
            </p:nvPr>
          </p:nvSpPr>
          <p:spPr>
            <a:xfrm>
              <a:off x="1250344" y="635256"/>
              <a:ext cx="2549496" cy="7774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目  录</a:t>
              </a:r>
              <a:endParaRPr lang="zh-CN" altLang="en-US" sz="4000" dirty="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7" name="PA_MH_Others_2"/>
            <p:cNvSpPr txBox="1"/>
            <p:nvPr>
              <p:custDataLst>
                <p:tags r:id="rId2"/>
              </p:custDataLst>
            </p:nvPr>
          </p:nvSpPr>
          <p:spPr>
            <a:xfrm>
              <a:off x="1256256" y="1424308"/>
              <a:ext cx="2543584" cy="679253"/>
            </a:xfrm>
            <a:prstGeom prst="rect">
              <a:avLst/>
            </a:prstGeom>
            <a:noFill/>
          </p:spPr>
          <p:txBody>
            <a:bodyPr wrap="square" lIns="0" tIns="0" rIns="0" bIns="0" rtlCol="0">
              <a:normAutofit/>
            </a:bodyPr>
            <a:lstStyle/>
            <a:p>
              <a:pPr algn="ctr"/>
              <a:r>
                <a:rPr lang="en-US" altLang="zh-CN" sz="2800" spc="100" dirty="0">
                  <a:solidFill>
                    <a:schemeClr val="accent1">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CONTENTS</a:t>
              </a:r>
              <a:endParaRPr lang="zh-CN" altLang="en-US" sz="2800" spc="100" dirty="0">
                <a:solidFill>
                  <a:schemeClr val="accent1">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18" name="组合 17"/>
            <p:cNvGrpSpPr/>
            <p:nvPr/>
          </p:nvGrpSpPr>
          <p:grpSpPr>
            <a:xfrm>
              <a:off x="3799840" y="2115149"/>
              <a:ext cx="5943176" cy="3688430"/>
              <a:chOff x="4715563" y="1968319"/>
              <a:chExt cx="4553940" cy="2898230"/>
            </a:xfrm>
          </p:grpSpPr>
          <p:sp>
            <p:nvSpPr>
              <p:cNvPr id="19" name="MH_Entry_1">
                <a:hlinkClick r:id="rId3" action="ppaction://hlinksldjump"/>
              </p:cNvPr>
              <p:cNvSpPr txBox="1">
                <a:spLocks noChangeArrowheads="1"/>
              </p:cNvSpPr>
              <p:nvPr>
                <p:custDataLst>
                  <p:tags r:id="rId4"/>
                </p:custDataLst>
              </p:nvPr>
            </p:nvSpPr>
            <p:spPr bwMode="auto">
              <a:xfrm>
                <a:off x="5570708" y="1998437"/>
                <a:ext cx="3698795" cy="44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3200" spc="600" dirty="0">
                    <a:latin typeface="印品黑体" panose="00000500000000000000" pitchFamily="2" charset="-122"/>
                    <a:ea typeface="印品黑体" panose="00000500000000000000" pitchFamily="2" charset="-122"/>
                    <a:cs typeface="+mn-ea"/>
                    <a:sym typeface="印品黑体" panose="00000500000000000000" pitchFamily="2" charset="-122"/>
                  </a:rPr>
                  <a:t>   个人信息</a:t>
                </a:r>
                <a:endParaRPr lang="zh-CN" altLang="en-US" sz="32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0" name="MH_Number_1">
                <a:hlinkClick r:id="rId3" action="ppaction://hlinksldjump"/>
              </p:cNvPr>
              <p:cNvSpPr/>
              <p:nvPr>
                <p:custDataLst>
                  <p:tags r:id="rId5"/>
                </p:custDataLst>
              </p:nvPr>
            </p:nvSpPr>
            <p:spPr>
              <a:xfrm rot="19752126">
                <a:off x="4715563" y="1968319"/>
                <a:ext cx="544042" cy="475457"/>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01</a:t>
                </a:r>
                <a:endParaRPr lang="zh-CN" altLang="en-US">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1" name="MH_Entry_2">
                <a:hlinkClick r:id="rId6" action="ppaction://hlinksldjump"/>
              </p:cNvPr>
              <p:cNvSpPr txBox="1">
                <a:spLocks noChangeArrowheads="1"/>
              </p:cNvSpPr>
              <p:nvPr>
                <p:custDataLst>
                  <p:tags r:id="rId7"/>
                </p:custDataLst>
              </p:nvPr>
            </p:nvSpPr>
            <p:spPr bwMode="auto">
              <a:xfrm>
                <a:off x="5570708" y="2805521"/>
                <a:ext cx="3698795" cy="44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zh-CN" altLang="en-US" sz="32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   教育经历</a:t>
                </a:r>
                <a:endParaRPr lang="zh-CN" altLang="en-US" sz="32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2" name="MH_Number_2">
                <a:hlinkClick r:id="rId6" action="ppaction://hlinksldjump"/>
              </p:cNvPr>
              <p:cNvSpPr/>
              <p:nvPr>
                <p:custDataLst>
                  <p:tags r:id="rId8"/>
                </p:custDataLst>
              </p:nvPr>
            </p:nvSpPr>
            <p:spPr>
              <a:xfrm rot="19752126">
                <a:off x="4715563" y="2775403"/>
                <a:ext cx="544042" cy="475457"/>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02</a:t>
                </a:r>
                <a:endParaRPr lang="zh-CN" altLang="en-US">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3" name="MH_Entry_3">
                <a:hlinkClick r:id="rId9" action="ppaction://hlinksldjump"/>
              </p:cNvPr>
              <p:cNvSpPr txBox="1">
                <a:spLocks noChangeArrowheads="1"/>
              </p:cNvSpPr>
              <p:nvPr>
                <p:custDataLst>
                  <p:tags r:id="rId10"/>
                </p:custDataLst>
              </p:nvPr>
            </p:nvSpPr>
            <p:spPr bwMode="auto">
              <a:xfrm>
                <a:off x="5570708" y="3612605"/>
                <a:ext cx="3698795" cy="44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zh-CN" altLang="en-US" sz="32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   荣誉奖励</a:t>
                </a:r>
                <a:endParaRPr lang="zh-CN" altLang="en-US" sz="32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4" name="MH_Number_3">
                <a:hlinkClick r:id="rId9" action="ppaction://hlinksldjump"/>
              </p:cNvPr>
              <p:cNvSpPr/>
              <p:nvPr>
                <p:custDataLst>
                  <p:tags r:id="rId11"/>
                </p:custDataLst>
              </p:nvPr>
            </p:nvSpPr>
            <p:spPr>
              <a:xfrm rot="19752126">
                <a:off x="4715563" y="3582487"/>
                <a:ext cx="544042" cy="475457"/>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03</a:t>
                </a:r>
                <a:endParaRPr lang="zh-CN" altLang="en-US">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5" name="MH_Entry_4">
                <a:hlinkClick r:id="rId12" action="ppaction://hlinksldjump"/>
              </p:cNvPr>
              <p:cNvSpPr txBox="1">
                <a:spLocks noChangeArrowheads="1"/>
              </p:cNvSpPr>
              <p:nvPr>
                <p:custDataLst>
                  <p:tags r:id="rId13"/>
                </p:custDataLst>
              </p:nvPr>
            </p:nvSpPr>
            <p:spPr bwMode="auto">
              <a:xfrm>
                <a:off x="5570708" y="4419689"/>
                <a:ext cx="3698795" cy="44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zh-CN" altLang="en-US" sz="32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   工作实践</a:t>
                </a:r>
                <a:endParaRPr lang="zh-CN" altLang="en-US" sz="32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6" name="MH_Number_4">
                <a:hlinkClick r:id="rId12" action="ppaction://hlinksldjump"/>
              </p:cNvPr>
              <p:cNvSpPr/>
              <p:nvPr>
                <p:custDataLst>
                  <p:tags r:id="rId14"/>
                </p:custDataLst>
              </p:nvPr>
            </p:nvSpPr>
            <p:spPr>
              <a:xfrm rot="19752126">
                <a:off x="4715563" y="4389571"/>
                <a:ext cx="544042" cy="475457"/>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04</a:t>
                </a:r>
                <a:endParaRPr lang="zh-CN" altLang="en-US">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grpSp>
        <p:nvGrpSpPr>
          <p:cNvPr id="32" name="组合 31"/>
          <p:cNvGrpSpPr/>
          <p:nvPr/>
        </p:nvGrpSpPr>
        <p:grpSpPr>
          <a:xfrm>
            <a:off x="-31365" y="-955630"/>
            <a:ext cx="12517008" cy="11072993"/>
            <a:chOff x="-31365" y="-955630"/>
            <a:chExt cx="12517008" cy="11072993"/>
          </a:xfrm>
        </p:grpSpPr>
        <p:pic>
          <p:nvPicPr>
            <p:cNvPr id="15" name="图片 14" descr="Tropical_10"/>
            <p:cNvPicPr>
              <a:picLocks noChangeAspect="1"/>
            </p:cNvPicPr>
            <p:nvPr/>
          </p:nvPicPr>
          <p:blipFill>
            <a:blip r:embed="rId15" cstate="screen"/>
            <a:stretch>
              <a:fillRect/>
            </a:stretch>
          </p:blipFill>
          <p:spPr>
            <a:xfrm rot="10800000" flipH="1">
              <a:off x="10153403" y="-955630"/>
              <a:ext cx="1644019" cy="2860913"/>
            </a:xfrm>
            <a:prstGeom prst="rect">
              <a:avLst/>
            </a:prstGeom>
          </p:spPr>
        </p:pic>
        <p:pic>
          <p:nvPicPr>
            <p:cNvPr id="27" name="图片 26"/>
            <p:cNvPicPr>
              <a:picLocks noChangeAspect="1"/>
            </p:cNvPicPr>
            <p:nvPr/>
          </p:nvPicPr>
          <p:blipFill rotWithShape="1">
            <a:blip r:embed="rId16" cstate="screen"/>
            <a:srcRect b="-2956"/>
            <a:stretch>
              <a:fillRect/>
            </a:stretch>
          </p:blipFill>
          <p:spPr>
            <a:xfrm flipV="1">
              <a:off x="-31365" y="4107842"/>
              <a:ext cx="3425196" cy="2750158"/>
            </a:xfrm>
            <a:prstGeom prst="rect">
              <a:avLst/>
            </a:prstGeom>
          </p:spPr>
        </p:pic>
        <p:pic>
          <p:nvPicPr>
            <p:cNvPr id="28" name="图片 27" descr="Tropical_04"/>
            <p:cNvPicPr>
              <a:picLocks noChangeAspect="1"/>
            </p:cNvPicPr>
            <p:nvPr/>
          </p:nvPicPr>
          <p:blipFill>
            <a:blip r:embed="rId17" cstate="screen"/>
            <a:stretch>
              <a:fillRect/>
            </a:stretch>
          </p:blipFill>
          <p:spPr>
            <a:xfrm rot="7140000">
              <a:off x="1493841" y="2497417"/>
              <a:ext cx="629285" cy="1602105"/>
            </a:xfrm>
            <a:prstGeom prst="rect">
              <a:avLst/>
            </a:prstGeom>
          </p:spPr>
        </p:pic>
        <p:pic>
          <p:nvPicPr>
            <p:cNvPr id="29" name="图片 28" descr="Tropical_11"/>
            <p:cNvPicPr>
              <a:picLocks noChangeAspect="1"/>
            </p:cNvPicPr>
            <p:nvPr/>
          </p:nvPicPr>
          <p:blipFill>
            <a:blip r:embed="rId18" cstate="screen"/>
            <a:stretch>
              <a:fillRect/>
            </a:stretch>
          </p:blipFill>
          <p:spPr>
            <a:xfrm rot="18900000">
              <a:off x="8201383" y="5599000"/>
              <a:ext cx="2901446" cy="4518363"/>
            </a:xfrm>
            <a:prstGeom prst="rect">
              <a:avLst/>
            </a:prstGeom>
          </p:spPr>
        </p:pic>
        <p:pic>
          <p:nvPicPr>
            <p:cNvPr id="30" name="图片 29"/>
            <p:cNvPicPr>
              <a:picLocks noChangeAspect="1"/>
            </p:cNvPicPr>
            <p:nvPr/>
          </p:nvPicPr>
          <p:blipFill rotWithShape="1">
            <a:blip r:embed="rId19" cstate="screen"/>
            <a:srcRect r="-1302" b="-2691"/>
            <a:stretch>
              <a:fillRect/>
            </a:stretch>
          </p:blipFill>
          <p:spPr>
            <a:xfrm flipV="1">
              <a:off x="9652107" y="2648070"/>
              <a:ext cx="2833536" cy="420993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400" advTm="2000">
        <p14:rippl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500"/>
                                        <p:tgtEl>
                                          <p:spTgt spid="31"/>
                                        </p:tgtEl>
                                      </p:cBhvr>
                                    </p:animEffect>
                                    <p:anim calcmode="lin" valueType="num">
                                      <p:cBhvr>
                                        <p:cTn id="12" dur="1500" fill="hold"/>
                                        <p:tgtEl>
                                          <p:spTgt spid="31"/>
                                        </p:tgtEl>
                                        <p:attrNameLst>
                                          <p:attrName>ppt_x</p:attrName>
                                        </p:attrNameLst>
                                      </p:cBhvr>
                                      <p:tavLst>
                                        <p:tav tm="0">
                                          <p:val>
                                            <p:strVal val="#ppt_x"/>
                                          </p:val>
                                        </p:tav>
                                        <p:tav tm="100000">
                                          <p:val>
                                            <p:strVal val="#ppt_x"/>
                                          </p:val>
                                        </p:tav>
                                      </p:tavLst>
                                    </p:anim>
                                    <p:anim calcmode="lin" valueType="num">
                                      <p:cBhvr>
                                        <p:cTn id="13" dur="1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工作实践</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27" name="图片 26"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28" name="图片 27"/>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40" name="组合 39"/>
          <p:cNvGrpSpPr/>
          <p:nvPr/>
        </p:nvGrpSpPr>
        <p:grpSpPr>
          <a:xfrm>
            <a:off x="1708904" y="1235180"/>
            <a:ext cx="8793242" cy="4598412"/>
            <a:chOff x="1708904" y="1235180"/>
            <a:chExt cx="8793242" cy="4598412"/>
          </a:xfrm>
        </p:grpSpPr>
        <p:grpSp>
          <p:nvGrpSpPr>
            <p:cNvPr id="30" name="组合 29"/>
            <p:cNvGrpSpPr/>
            <p:nvPr/>
          </p:nvGrpSpPr>
          <p:grpSpPr>
            <a:xfrm>
              <a:off x="1708904" y="2065474"/>
              <a:ext cx="8793242" cy="3768118"/>
              <a:chOff x="1708904" y="2065474"/>
              <a:chExt cx="8793242" cy="3768118"/>
            </a:xfrm>
          </p:grpSpPr>
          <p:sp>
            <p:nvSpPr>
              <p:cNvPr id="33" name="矩形 32"/>
              <p:cNvSpPr/>
              <p:nvPr/>
            </p:nvSpPr>
            <p:spPr>
              <a:xfrm>
                <a:off x="1789650" y="4455829"/>
                <a:ext cx="4053303" cy="1015663"/>
              </a:xfrm>
              <a:prstGeom prst="rect">
                <a:avLst/>
              </a:prstGeom>
            </p:spPr>
            <p:txBody>
              <a:bodyPr wrap="square">
                <a:spAutoFit/>
              </a:bodyPr>
              <a:lstStyle/>
              <a:p>
                <a:pPr algn="ctr">
                  <a:lnSpc>
                    <a:spcPct val="200000"/>
                  </a:lnSpc>
                  <a:defRPr/>
                </a:pPr>
                <a:r>
                  <a:rPr lang="zh-CN" altLang="en-US"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点击这里输入您的文字内容，您可以对字体及其格式做一定调整。</a:t>
                </a:r>
                <a:endParaRPr lang="en-US" altLang="zh-CN"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4" name="矩形 33"/>
              <p:cNvSpPr/>
              <p:nvPr/>
            </p:nvSpPr>
            <p:spPr>
              <a:xfrm>
                <a:off x="5592825" y="2065474"/>
                <a:ext cx="1025393" cy="1200329"/>
              </a:xfrm>
              <a:prstGeom prst="rect">
                <a:avLst/>
              </a:prstGeom>
            </p:spPr>
            <p:txBody>
              <a:bodyPr wrap="square">
                <a:spAutoFit/>
              </a:bodyPr>
              <a:lstStyle/>
              <a:p>
                <a:pPr lvl="0" algn="ctr"/>
                <a:r>
                  <a:rPr lang="zh-CN" altLang="en-US" sz="3600" b="1" kern="100" spc="-15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a:t>
                </a:r>
                <a:endParaRPr lang="en-US" altLang="zh-CN" sz="3600" b="1" kern="100" spc="-15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a:p>
                <a:pPr lvl="0" algn="ctr"/>
                <a:r>
                  <a:rPr lang="zh-CN" altLang="en-US" sz="3600" b="1" kern="100" spc="-15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题</a:t>
                </a:r>
                <a:endParaRPr lang="zh-CN" altLang="zh-CN" sz="2000" kern="100" spc="-15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5" name="矩形 34"/>
              <p:cNvSpPr/>
              <p:nvPr/>
            </p:nvSpPr>
            <p:spPr>
              <a:xfrm>
                <a:off x="6368096" y="4455829"/>
                <a:ext cx="4053303" cy="1015663"/>
              </a:xfrm>
              <a:prstGeom prst="rect">
                <a:avLst/>
              </a:prstGeom>
            </p:spPr>
            <p:txBody>
              <a:bodyPr wrap="square">
                <a:spAutoFit/>
              </a:bodyPr>
              <a:lstStyle/>
              <a:p>
                <a:pPr algn="ctr">
                  <a:lnSpc>
                    <a:spcPct val="200000"/>
                  </a:lnSpc>
                  <a:defRPr/>
                </a:pPr>
                <a:r>
                  <a:rPr lang="zh-CN" altLang="en-US"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点击这里输入您的文字内容，您可以对字体及其格式做一定调整。</a:t>
                </a:r>
                <a:endParaRPr lang="en-US" altLang="zh-CN"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6" name="矩形 35"/>
              <p:cNvSpPr/>
              <p:nvPr/>
            </p:nvSpPr>
            <p:spPr>
              <a:xfrm>
                <a:off x="1708904" y="4271492"/>
                <a:ext cx="4214796" cy="1562100"/>
              </a:xfrm>
              <a:prstGeom prst="rect">
                <a:avLst/>
              </a:prstGeom>
              <a:noFill/>
              <a:ln w="28575">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7" name="矩形 36"/>
              <p:cNvSpPr/>
              <p:nvPr/>
            </p:nvSpPr>
            <p:spPr>
              <a:xfrm>
                <a:off x="6287350" y="4271492"/>
                <a:ext cx="4214796" cy="1562100"/>
              </a:xfrm>
              <a:prstGeom prst="rect">
                <a:avLst/>
              </a:prstGeom>
              <a:noFill/>
              <a:ln w="28575">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pic>
          <p:nvPicPr>
            <p:cNvPr id="38" name="图片 37" descr="Tropical_10"/>
            <p:cNvPicPr>
              <a:picLocks noChangeAspect="1"/>
            </p:cNvPicPr>
            <p:nvPr/>
          </p:nvPicPr>
          <p:blipFill>
            <a:blip r:embed="rId1" cstate="screen"/>
            <a:stretch>
              <a:fillRect/>
            </a:stretch>
          </p:blipFill>
          <p:spPr>
            <a:xfrm rot="10800000" flipH="1" flipV="1">
              <a:off x="7572737" y="1235181"/>
              <a:ext cx="1644019" cy="2860913"/>
            </a:xfrm>
            <a:prstGeom prst="rect">
              <a:avLst/>
            </a:prstGeom>
          </p:spPr>
        </p:pic>
        <p:pic>
          <p:nvPicPr>
            <p:cNvPr id="39" name="图片 38" descr="Tropical_10"/>
            <p:cNvPicPr>
              <a:picLocks noChangeAspect="1"/>
            </p:cNvPicPr>
            <p:nvPr/>
          </p:nvPicPr>
          <p:blipFill>
            <a:blip r:embed="rId1" cstate="screen"/>
            <a:stretch>
              <a:fillRect/>
            </a:stretch>
          </p:blipFill>
          <p:spPr>
            <a:xfrm rot="10800000" flipV="1">
              <a:off x="2994287" y="1235180"/>
              <a:ext cx="1644019" cy="2860913"/>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advTm="2000">
        <p14:switch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500"/>
                                        <p:tgtEl>
                                          <p:spTgt spid="40"/>
                                        </p:tgtEl>
                                      </p:cBhvr>
                                    </p:animEffect>
                                    <p:anim calcmode="lin" valueType="num">
                                      <p:cBhvr>
                                        <p:cTn id="8" dur="1500" fill="hold"/>
                                        <p:tgtEl>
                                          <p:spTgt spid="40"/>
                                        </p:tgtEl>
                                        <p:attrNameLst>
                                          <p:attrName>ppt_x</p:attrName>
                                        </p:attrNameLst>
                                      </p:cBhvr>
                                      <p:tavLst>
                                        <p:tav tm="0">
                                          <p:val>
                                            <p:strVal val="#ppt_x"/>
                                          </p:val>
                                        </p:tav>
                                        <p:tav tm="100000">
                                          <p:val>
                                            <p:strVal val="#ppt_x"/>
                                          </p:val>
                                        </p:tav>
                                      </p:tavLst>
                                    </p:anim>
                                    <p:anim calcmode="lin" valueType="num">
                                      <p:cBhvr>
                                        <p:cTn id="9" dur="1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工作实践</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31" name="图片 30"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32" name="图片 31"/>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33" name="11c8c7bc-61aa-4d43-ba79-1ad1272efd51"/>
          <p:cNvGrpSpPr>
            <a:grpSpLocks noChangeAspect="1"/>
          </p:cNvGrpSpPr>
          <p:nvPr/>
        </p:nvGrpSpPr>
        <p:grpSpPr>
          <a:xfrm>
            <a:off x="1570382" y="1744393"/>
            <a:ext cx="9054678" cy="3625407"/>
            <a:chOff x="4465638" y="3763963"/>
            <a:chExt cx="15451137" cy="6186487"/>
          </a:xfrm>
        </p:grpSpPr>
        <p:sp>
          <p:nvSpPr>
            <p:cNvPr id="34" name="is1ide-Freeform: Shape 2"/>
            <p:cNvSpPr/>
            <p:nvPr/>
          </p:nvSpPr>
          <p:spPr bwMode="auto">
            <a:xfrm>
              <a:off x="4465638" y="6907213"/>
              <a:ext cx="3556000" cy="2428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chemeClr val="accent1">
                <a:alpha val="70000"/>
              </a:schemeClr>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5" name="is1ide-Freeform: Shape 3"/>
            <p:cNvSpPr/>
            <p:nvPr/>
          </p:nvSpPr>
          <p:spPr bwMode="auto">
            <a:xfrm>
              <a:off x="6850063" y="5532438"/>
              <a:ext cx="3556000" cy="380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49" y="0"/>
                    <a:pt x="4045" y="4019"/>
                    <a:pt x="3163" y="7928"/>
                  </a:cubicBezTo>
                  <a:cubicBezTo>
                    <a:pt x="2135" y="12489"/>
                    <a:pt x="1080" y="17046"/>
                    <a:pt x="0" y="21600"/>
                  </a:cubicBezTo>
                  <a:lnTo>
                    <a:pt x="21600" y="21600"/>
                  </a:lnTo>
                  <a:cubicBezTo>
                    <a:pt x="20519" y="17046"/>
                    <a:pt x="19464" y="12489"/>
                    <a:pt x="18436" y="7928"/>
                  </a:cubicBezTo>
                  <a:cubicBezTo>
                    <a:pt x="17554" y="4019"/>
                    <a:pt x="15450" y="0"/>
                    <a:pt x="10800" y="0"/>
                  </a:cubicBezTo>
                  <a:close/>
                </a:path>
              </a:pathLst>
            </a:custGeom>
            <a:solidFill>
              <a:schemeClr val="accent2">
                <a:alpha val="70000"/>
              </a:schemeClr>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6" name="is1ide-Freeform: Shape 4"/>
            <p:cNvSpPr/>
            <p:nvPr/>
          </p:nvSpPr>
          <p:spPr bwMode="auto">
            <a:xfrm>
              <a:off x="9242425" y="7621588"/>
              <a:ext cx="3556000" cy="171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solidFill>
              <a:schemeClr val="accent3">
                <a:alpha val="70000"/>
              </a:schemeClr>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7" name="is1ide-Freeform: Shape 5"/>
            <p:cNvSpPr/>
            <p:nvPr/>
          </p:nvSpPr>
          <p:spPr bwMode="auto">
            <a:xfrm>
              <a:off x="11550650" y="6473825"/>
              <a:ext cx="3556000" cy="2862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4" y="0"/>
                    <a:pt x="4243" y="5400"/>
                    <a:pt x="3163" y="10538"/>
                  </a:cubicBezTo>
                  <a:cubicBezTo>
                    <a:pt x="2368" y="14322"/>
                    <a:pt x="1309" y="18015"/>
                    <a:pt x="0" y="21600"/>
                  </a:cubicBezTo>
                  <a:lnTo>
                    <a:pt x="21600" y="21600"/>
                  </a:lnTo>
                  <a:cubicBezTo>
                    <a:pt x="20290" y="18015"/>
                    <a:pt x="19231" y="14322"/>
                    <a:pt x="18436" y="10538"/>
                  </a:cubicBezTo>
                  <a:cubicBezTo>
                    <a:pt x="17356" y="5400"/>
                    <a:pt x="15425" y="0"/>
                    <a:pt x="10800" y="0"/>
                  </a:cubicBezTo>
                  <a:close/>
                </a:path>
              </a:pathLst>
            </a:custGeom>
            <a:solidFill>
              <a:schemeClr val="accent4">
                <a:alpha val="70000"/>
              </a:schemeClr>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8" name="is1ide-Freeform: Shape 6"/>
            <p:cNvSpPr/>
            <p:nvPr/>
          </p:nvSpPr>
          <p:spPr bwMode="auto">
            <a:xfrm>
              <a:off x="13950950" y="7437438"/>
              <a:ext cx="3556000" cy="1898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056" y="0"/>
                    <a:pt x="5367" y="9280"/>
                    <a:pt x="3163" y="15885"/>
                  </a:cubicBezTo>
                  <a:cubicBezTo>
                    <a:pt x="2408" y="18148"/>
                    <a:pt x="1324" y="20101"/>
                    <a:pt x="0" y="21600"/>
                  </a:cubicBezTo>
                  <a:lnTo>
                    <a:pt x="21600" y="21600"/>
                  </a:lnTo>
                  <a:cubicBezTo>
                    <a:pt x="20275" y="20101"/>
                    <a:pt x="19191" y="18148"/>
                    <a:pt x="18436" y="15885"/>
                  </a:cubicBezTo>
                  <a:cubicBezTo>
                    <a:pt x="16232" y="9280"/>
                    <a:pt x="15543" y="0"/>
                    <a:pt x="10800" y="0"/>
                  </a:cubicBezTo>
                  <a:close/>
                </a:path>
              </a:pathLst>
            </a:custGeom>
            <a:solidFill>
              <a:schemeClr val="accent5">
                <a:alpha val="70000"/>
              </a:schemeClr>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9" name="is1ide-Freeform: Shape 7"/>
            <p:cNvSpPr/>
            <p:nvPr/>
          </p:nvSpPr>
          <p:spPr bwMode="auto">
            <a:xfrm>
              <a:off x="16360775" y="6907213"/>
              <a:ext cx="3556000" cy="2428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chemeClr val="accent6">
                <a:alpha val="70000"/>
              </a:schemeClr>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0" name="is1ide-Freeform: Shape 8"/>
            <p:cNvSpPr/>
            <p:nvPr/>
          </p:nvSpPr>
          <p:spPr bwMode="auto">
            <a:xfrm>
              <a:off x="5613400" y="9521825"/>
              <a:ext cx="1258888"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1" name="is1ide-Freeform: Shape 9"/>
            <p:cNvSpPr/>
            <p:nvPr/>
          </p:nvSpPr>
          <p:spPr bwMode="auto">
            <a:xfrm>
              <a:off x="7999413" y="9521825"/>
              <a:ext cx="1258887"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2" name="is1ide-Freeform: Shape 10"/>
            <p:cNvSpPr/>
            <p:nvPr/>
          </p:nvSpPr>
          <p:spPr bwMode="auto">
            <a:xfrm>
              <a:off x="10406063" y="9521825"/>
              <a:ext cx="1260475"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3" name="is1ide-Freeform: Shape 11"/>
            <p:cNvSpPr/>
            <p:nvPr/>
          </p:nvSpPr>
          <p:spPr bwMode="auto">
            <a:xfrm>
              <a:off x="12725400" y="9521825"/>
              <a:ext cx="1258888"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4" name="îṥļîḑé-Freeform: Shape 12"/>
            <p:cNvSpPr/>
            <p:nvPr/>
          </p:nvSpPr>
          <p:spPr bwMode="auto">
            <a:xfrm>
              <a:off x="15116175" y="9521825"/>
              <a:ext cx="1258888"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5" name="îṥļîḑé-Freeform: Shape 13"/>
            <p:cNvSpPr/>
            <p:nvPr/>
          </p:nvSpPr>
          <p:spPr bwMode="auto">
            <a:xfrm>
              <a:off x="17505363" y="9521825"/>
              <a:ext cx="1260475"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a:solidFill>
                  <a:schemeClr val="tx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6" name="îṥļîḑé-Freeform: Shape 14"/>
            <p:cNvSpPr/>
            <p:nvPr/>
          </p:nvSpPr>
          <p:spPr bwMode="auto">
            <a:xfrm>
              <a:off x="5683250" y="5456238"/>
              <a:ext cx="1119188"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1"/>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7" name="îṥļîḑé-Freeform: Shape 15"/>
            <p:cNvSpPr/>
            <p:nvPr/>
          </p:nvSpPr>
          <p:spPr bwMode="auto">
            <a:xfrm>
              <a:off x="5891213" y="5729288"/>
              <a:ext cx="679450"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145</a:t>
              </a:r>
              <a:endPar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8" name="îṥļîḑé-Freeform: Shape 16"/>
            <p:cNvSpPr/>
            <p:nvPr/>
          </p:nvSpPr>
          <p:spPr bwMode="auto">
            <a:xfrm>
              <a:off x="7997825" y="3763963"/>
              <a:ext cx="1265238" cy="1420812"/>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600"/>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8" y="12624"/>
                    <a:pt x="20638" y="6553"/>
                    <a:pt x="16796" y="2808"/>
                  </a:cubicBezTo>
                  <a:cubicBezTo>
                    <a:pt x="14875" y="936"/>
                    <a:pt x="12357" y="0"/>
                    <a:pt x="9839" y="0"/>
                  </a:cubicBezTo>
                  <a:close/>
                </a:path>
              </a:pathLst>
            </a:custGeom>
            <a:solidFill>
              <a:schemeClr val="accent2"/>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9" name="îṥļîḑé-Freeform: Shape 17"/>
            <p:cNvSpPr/>
            <p:nvPr/>
          </p:nvSpPr>
          <p:spPr bwMode="auto">
            <a:xfrm>
              <a:off x="8135938" y="4119563"/>
              <a:ext cx="962025"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7.450</a:t>
              </a:r>
              <a:endPar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0" name="îṥļîḑé-Freeform: Shape 18"/>
            <p:cNvSpPr/>
            <p:nvPr/>
          </p:nvSpPr>
          <p:spPr bwMode="auto">
            <a:xfrm>
              <a:off x="10431463" y="6069013"/>
              <a:ext cx="1119187"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3"/>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1" name="îṥļîḑé-Freeform: Shape 19"/>
            <p:cNvSpPr/>
            <p:nvPr/>
          </p:nvSpPr>
          <p:spPr bwMode="auto">
            <a:xfrm>
              <a:off x="10731500" y="6342063"/>
              <a:ext cx="492125"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80</a:t>
              </a:r>
              <a:endPar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2" name="îṥļîḑé-Freeform: Shape 20"/>
            <p:cNvSpPr/>
            <p:nvPr/>
          </p:nvSpPr>
          <p:spPr bwMode="auto">
            <a:xfrm>
              <a:off x="12649200" y="4903788"/>
              <a:ext cx="1120775"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4"/>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3" name="îṥļîḑé-Freeform: Shape 21"/>
            <p:cNvSpPr/>
            <p:nvPr/>
          </p:nvSpPr>
          <p:spPr bwMode="auto">
            <a:xfrm>
              <a:off x="12857163" y="5176838"/>
              <a:ext cx="679450"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300</a:t>
              </a:r>
              <a:endPar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4" name="îṥļîḑé-Freeform: Shape 22"/>
            <p:cNvSpPr/>
            <p:nvPr/>
          </p:nvSpPr>
          <p:spPr bwMode="auto">
            <a:xfrm>
              <a:off x="15035213" y="5845175"/>
              <a:ext cx="1119187" cy="1258888"/>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5"/>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5" name="îṥļîḑé-Freeform: Shape 23"/>
            <p:cNvSpPr/>
            <p:nvPr/>
          </p:nvSpPr>
          <p:spPr bwMode="auto">
            <a:xfrm>
              <a:off x="15336838" y="6118225"/>
              <a:ext cx="490537"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65</a:t>
              </a:r>
              <a:endPar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6" name="îṥļîḑé-Freeform: Shape 24"/>
            <p:cNvSpPr/>
            <p:nvPr/>
          </p:nvSpPr>
          <p:spPr bwMode="auto">
            <a:xfrm>
              <a:off x="17395825" y="5364163"/>
              <a:ext cx="1119188"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6"/>
            </a:solidFill>
            <a:ln>
              <a:noFill/>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7" name="îṥļîḑé-Freeform: Shape 25"/>
            <p:cNvSpPr/>
            <p:nvPr/>
          </p:nvSpPr>
          <p:spPr bwMode="auto">
            <a:xfrm>
              <a:off x="17602200" y="5637213"/>
              <a:ext cx="68103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245</a:t>
              </a:r>
              <a:endParaRPr lang="id-ID" sz="18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2000">
        <p14:switch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工作实践</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33" name="图片 32"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34" name="图片 33"/>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42" name="组合 41"/>
          <p:cNvGrpSpPr/>
          <p:nvPr/>
        </p:nvGrpSpPr>
        <p:grpSpPr>
          <a:xfrm>
            <a:off x="1245006" y="1351746"/>
            <a:ext cx="10713869" cy="5506254"/>
            <a:chOff x="1245006" y="1351746"/>
            <a:chExt cx="10713869" cy="5506254"/>
          </a:xfrm>
        </p:grpSpPr>
        <p:sp>
          <p:nvSpPr>
            <p:cNvPr id="36" name="矩形 35"/>
            <p:cNvSpPr/>
            <p:nvPr/>
          </p:nvSpPr>
          <p:spPr>
            <a:xfrm>
              <a:off x="1245006" y="1893245"/>
              <a:ext cx="5616633" cy="3046988"/>
            </a:xfrm>
            <a:prstGeom prst="rect">
              <a:avLst/>
            </a:prstGeom>
            <a:ln w="28575">
              <a:solidFill>
                <a:schemeClr val="accent3">
                  <a:lumMod val="60000"/>
                  <a:lumOff val="40000"/>
                </a:schemeClr>
              </a:solidFill>
            </a:ln>
          </p:spPr>
          <p:txBody>
            <a:bodyPr wrap="square">
              <a:spAutoFit/>
            </a:bodyPr>
            <a:lstStyle/>
            <a:p>
              <a:pPr marL="285750" indent="-285750">
                <a:lnSpc>
                  <a:spcPct val="200000"/>
                </a:lnSpc>
                <a:buFont typeface="Arial" panose="020B0604020202020204" pitchFamily="34" charset="0"/>
                <a:buChar char="•"/>
                <a:defRPr/>
              </a:pPr>
              <a:r>
                <a:rPr lang="zh-CN" altLang="en-US"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点击这里输入您的文字内容，您可以对字体及其格式做一定调整。</a:t>
              </a:r>
              <a:endParaRPr lang="en-US" altLang="zh-CN"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a:p>
              <a:pPr marL="285750" indent="-285750">
                <a:lnSpc>
                  <a:spcPct val="200000"/>
                </a:lnSpc>
                <a:buFont typeface="Arial" panose="020B0604020202020204" pitchFamily="34" charset="0"/>
                <a:buChar char="•"/>
                <a:defRPr/>
              </a:pPr>
              <a:r>
                <a:rPr lang="zh-CN" altLang="en-US"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点击这里输入您的文字内容，您可以对字体及其格式做一定调整。</a:t>
              </a:r>
              <a:endParaRPr lang="en-US" altLang="zh-CN"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a:p>
              <a:pPr marL="285750" indent="-285750">
                <a:lnSpc>
                  <a:spcPct val="200000"/>
                </a:lnSpc>
                <a:buFont typeface="Arial" panose="020B0604020202020204" pitchFamily="34" charset="0"/>
                <a:buChar char="•"/>
                <a:defRPr/>
              </a:pPr>
              <a:r>
                <a:rPr lang="zh-CN" altLang="en-US"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点击这里输入您的文字内容，您可以对字体及其格式做一定调整。</a:t>
              </a:r>
              <a:endParaRPr lang="en-US" altLang="zh-CN" sz="1600" kern="0"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39" name="图片 38"/>
            <p:cNvPicPr>
              <a:picLocks noChangeAspect="1"/>
            </p:cNvPicPr>
            <p:nvPr/>
          </p:nvPicPr>
          <p:blipFill rotWithShape="1">
            <a:blip r:embed="rId2" cstate="screen"/>
            <a:srcRect b="-2956"/>
            <a:stretch>
              <a:fillRect/>
            </a:stretch>
          </p:blipFill>
          <p:spPr>
            <a:xfrm flipH="1" flipV="1">
              <a:off x="8533679" y="4107842"/>
              <a:ext cx="3425196" cy="2750158"/>
            </a:xfrm>
            <a:prstGeom prst="rect">
              <a:avLst/>
            </a:prstGeom>
          </p:spPr>
        </p:pic>
        <p:pic>
          <p:nvPicPr>
            <p:cNvPr id="40" name="图片 39" descr="Tropical_04"/>
            <p:cNvPicPr>
              <a:picLocks noChangeAspect="1"/>
            </p:cNvPicPr>
            <p:nvPr/>
          </p:nvPicPr>
          <p:blipFill>
            <a:blip r:embed="rId3" cstate="screen"/>
            <a:stretch>
              <a:fillRect/>
            </a:stretch>
          </p:blipFill>
          <p:spPr>
            <a:xfrm rot="7140000">
              <a:off x="7104763" y="865336"/>
              <a:ext cx="629285" cy="1602105"/>
            </a:xfrm>
            <a:prstGeom prst="rect">
              <a:avLst/>
            </a:prstGeom>
          </p:spPr>
        </p:pic>
        <p:pic>
          <p:nvPicPr>
            <p:cNvPr id="41" name="图片 40"/>
            <p:cNvPicPr>
              <a:picLocks noChangeAspect="1"/>
            </p:cNvPicPr>
            <p:nvPr/>
          </p:nvPicPr>
          <p:blipFill rotWithShape="1">
            <a:blip r:embed="rId4" cstate="screen"/>
            <a:srcRect r="-1302" b="-2691"/>
            <a:stretch>
              <a:fillRect/>
            </a:stretch>
          </p:blipFill>
          <p:spPr>
            <a:xfrm flipV="1">
              <a:off x="7419405" y="1939133"/>
              <a:ext cx="3310693" cy="4918867"/>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advTm="2000">
        <p14:switch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500"/>
                                        <p:tgtEl>
                                          <p:spTgt spid="42"/>
                                        </p:tgtEl>
                                      </p:cBhvr>
                                    </p:animEffect>
                                    <p:anim calcmode="lin" valueType="num">
                                      <p:cBhvr>
                                        <p:cTn id="8" dur="1500" fill="hold"/>
                                        <p:tgtEl>
                                          <p:spTgt spid="42"/>
                                        </p:tgtEl>
                                        <p:attrNameLst>
                                          <p:attrName>ppt_x</p:attrName>
                                        </p:attrNameLst>
                                      </p:cBhvr>
                                      <p:tavLst>
                                        <p:tav tm="0">
                                          <p:val>
                                            <p:strVal val="#ppt_x"/>
                                          </p:val>
                                        </p:tav>
                                        <p:tav tm="100000">
                                          <p:val>
                                            <p:strVal val="#ppt_x"/>
                                          </p:val>
                                        </p:tav>
                                      </p:tavLst>
                                    </p:anim>
                                    <p:anim calcmode="lin" valueType="num">
                                      <p:cBhvr>
                                        <p:cTn id="9" dur="1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工作实践</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6" name="10b098b3-c274-476f-aa0d-e87fbb192f8f"/>
          <p:cNvGrpSpPr>
            <a:grpSpLocks noChangeAspect="1"/>
          </p:cNvGrpSpPr>
          <p:nvPr/>
        </p:nvGrpSpPr>
        <p:grpSpPr>
          <a:xfrm>
            <a:off x="1288218" y="1909041"/>
            <a:ext cx="9613068" cy="3839300"/>
            <a:chOff x="1307468" y="1697288"/>
            <a:chExt cx="9613068" cy="3839300"/>
          </a:xfrm>
        </p:grpSpPr>
        <p:grpSp>
          <p:nvGrpSpPr>
            <p:cNvPr id="7" name="Group 3"/>
            <p:cNvGrpSpPr/>
            <p:nvPr/>
          </p:nvGrpSpPr>
          <p:grpSpPr>
            <a:xfrm>
              <a:off x="4492262" y="5020934"/>
              <a:ext cx="3042014" cy="515654"/>
              <a:chOff x="4243804" y="5106300"/>
              <a:chExt cx="3538929" cy="599885"/>
            </a:xfrm>
          </p:grpSpPr>
          <p:grpSp>
            <p:nvGrpSpPr>
              <p:cNvPr id="74" name="Group 2"/>
              <p:cNvGrpSpPr/>
              <p:nvPr/>
            </p:nvGrpSpPr>
            <p:grpSpPr>
              <a:xfrm>
                <a:off x="4243804" y="5106300"/>
                <a:ext cx="3538929" cy="599885"/>
                <a:chOff x="4243804" y="5106300"/>
                <a:chExt cx="3538929" cy="599885"/>
              </a:xfrm>
            </p:grpSpPr>
            <p:sp>
              <p:nvSpPr>
                <p:cNvPr id="80" name="íṡľíḍè-Oval 85"/>
                <p:cNvSpPr/>
                <p:nvPr/>
              </p:nvSpPr>
              <p:spPr>
                <a:xfrm>
                  <a:off x="4243804"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1" name="íṡľíḍè-Oval 73"/>
                <p:cNvSpPr/>
                <p:nvPr/>
              </p:nvSpPr>
              <p:spPr>
                <a:xfrm>
                  <a:off x="4979185"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2" name="íṡľíḍè-Oval 65"/>
                <p:cNvSpPr/>
                <p:nvPr/>
              </p:nvSpPr>
              <p:spPr>
                <a:xfrm>
                  <a:off x="5714567"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3" name="íṡľíḍè-Oval 63"/>
                <p:cNvSpPr/>
                <p:nvPr/>
              </p:nvSpPr>
              <p:spPr>
                <a:xfrm>
                  <a:off x="6449948"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4" name="íṡľíḍè-Oval 50"/>
                <p:cNvSpPr/>
                <p:nvPr/>
              </p:nvSpPr>
              <p:spPr>
                <a:xfrm>
                  <a:off x="7182848"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75" name="íṡľíḍè-Freeform: Shape 138"/>
              <p:cNvSpPr/>
              <p:nvPr/>
            </p:nvSpPr>
            <p:spPr bwMode="auto">
              <a:xfrm>
                <a:off x="5140643" y="5248046"/>
                <a:ext cx="316393" cy="316393"/>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6" name="íṡľíḍè-Freeform: Shape 139"/>
              <p:cNvSpPr/>
              <p:nvPr/>
            </p:nvSpPr>
            <p:spPr bwMode="auto">
              <a:xfrm>
                <a:off x="4395308" y="5248046"/>
                <a:ext cx="316393" cy="316393"/>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accent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7" name="íṡľíḍè-Freeform: Shape 140"/>
              <p:cNvSpPr/>
              <p:nvPr/>
            </p:nvSpPr>
            <p:spPr bwMode="auto">
              <a:xfrm>
                <a:off x="5879976" y="5248046"/>
                <a:ext cx="316393" cy="316393"/>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8" name="íṡľíḍè-Freeform: Shape 142"/>
              <p:cNvSpPr/>
              <p:nvPr/>
            </p:nvSpPr>
            <p:spPr bwMode="auto">
              <a:xfrm>
                <a:off x="7324593" y="5248046"/>
                <a:ext cx="316393" cy="316393"/>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9" name="íṡľíḍè-Freeform: Shape 143"/>
              <p:cNvSpPr/>
              <p:nvPr/>
            </p:nvSpPr>
            <p:spPr bwMode="auto">
              <a:xfrm>
                <a:off x="6591693" y="5248046"/>
                <a:ext cx="316393" cy="316393"/>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8" name="Group 1"/>
            <p:cNvGrpSpPr/>
            <p:nvPr/>
          </p:nvGrpSpPr>
          <p:grpSpPr>
            <a:xfrm>
              <a:off x="4699675" y="2015724"/>
              <a:ext cx="2792660" cy="2826553"/>
              <a:chOff x="1365304" y="1322527"/>
              <a:chExt cx="2604722" cy="2636334"/>
            </a:xfrm>
          </p:grpSpPr>
          <p:grpSp>
            <p:nvGrpSpPr>
              <p:cNvPr id="36" name="Group 99"/>
              <p:cNvGrpSpPr/>
              <p:nvPr/>
            </p:nvGrpSpPr>
            <p:grpSpPr>
              <a:xfrm>
                <a:off x="1365304" y="1322527"/>
                <a:ext cx="2604722" cy="2636334"/>
                <a:chOff x="4951411" y="1311276"/>
                <a:chExt cx="4184652" cy="4235449"/>
              </a:xfrm>
            </p:grpSpPr>
            <p:sp>
              <p:nvSpPr>
                <p:cNvPr id="40" name="íṡľíḍè-Straight Connector 100"/>
                <p:cNvSpPr/>
                <p:nvPr/>
              </p:nvSpPr>
              <p:spPr bwMode="auto">
                <a:xfrm flipH="1" flipV="1">
                  <a:off x="6943725" y="1311276"/>
                  <a:ext cx="1130300" cy="2667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1" name="íṡľíḍè-Freeform: Shape 101"/>
                <p:cNvSpPr/>
                <p:nvPr/>
              </p:nvSpPr>
              <p:spPr bwMode="auto">
                <a:xfrm>
                  <a:off x="8074025" y="1577976"/>
                  <a:ext cx="1062038" cy="1800225"/>
                </a:xfrm>
                <a:custGeom>
                  <a:avLst/>
                  <a:gdLst>
                    <a:gd name="T0" fmla="*/ 669 w 669"/>
                    <a:gd name="T1" fmla="*/ 1134 h 1134"/>
                    <a:gd name="T2" fmla="*/ 591 w 669"/>
                    <a:gd name="T3" fmla="*/ 550 h 1134"/>
                    <a:gd name="T4" fmla="*/ 0 w 669"/>
                    <a:gd name="T5" fmla="*/ 0 h 1134"/>
                  </a:gdLst>
                  <a:ahLst/>
                  <a:cxnLst>
                    <a:cxn ang="0">
                      <a:pos x="T0" y="T1"/>
                    </a:cxn>
                    <a:cxn ang="0">
                      <a:pos x="T2" y="T3"/>
                    </a:cxn>
                    <a:cxn ang="0">
                      <a:pos x="T4" y="T5"/>
                    </a:cxn>
                  </a:cxnLst>
                  <a:rect l="0" t="0" r="r" b="b"/>
                  <a:pathLst>
                    <a:path w="669" h="1134">
                      <a:moveTo>
                        <a:pt x="669" y="1134"/>
                      </a:moveTo>
                      <a:lnTo>
                        <a:pt x="591" y="550"/>
                      </a:lnTo>
                      <a:lnTo>
                        <a:pt x="0"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2" name="íṡľíḍè-Freeform: Shape 102"/>
                <p:cNvSpPr/>
                <p:nvPr/>
              </p:nvSpPr>
              <p:spPr bwMode="auto">
                <a:xfrm>
                  <a:off x="6048374" y="3378201"/>
                  <a:ext cx="3087688" cy="2168524"/>
                </a:xfrm>
                <a:custGeom>
                  <a:avLst/>
                  <a:gdLst>
                    <a:gd name="T0" fmla="*/ 0 w 1945"/>
                    <a:gd name="T1" fmla="*/ 1276 h 1366"/>
                    <a:gd name="T2" fmla="*/ 830 w 1945"/>
                    <a:gd name="T3" fmla="*/ 1366 h 1366"/>
                    <a:gd name="T4" fmla="*/ 1305 w 1945"/>
                    <a:gd name="T5" fmla="*/ 1162 h 1366"/>
                    <a:gd name="T6" fmla="*/ 1804 w 1945"/>
                    <a:gd name="T7" fmla="*/ 737 h 1366"/>
                    <a:gd name="T8" fmla="*/ 1945 w 1945"/>
                    <a:gd name="T9" fmla="*/ 0 h 1366"/>
                  </a:gdLst>
                  <a:ahLst/>
                  <a:cxnLst>
                    <a:cxn ang="0">
                      <a:pos x="T0" y="T1"/>
                    </a:cxn>
                    <a:cxn ang="0">
                      <a:pos x="T2" y="T3"/>
                    </a:cxn>
                    <a:cxn ang="0">
                      <a:pos x="T4" y="T5"/>
                    </a:cxn>
                    <a:cxn ang="0">
                      <a:pos x="T6" y="T7"/>
                    </a:cxn>
                    <a:cxn ang="0">
                      <a:pos x="T8" y="T9"/>
                    </a:cxn>
                  </a:cxnLst>
                  <a:rect l="0" t="0" r="r" b="b"/>
                  <a:pathLst>
                    <a:path w="1945" h="1366">
                      <a:moveTo>
                        <a:pt x="0" y="1276"/>
                      </a:moveTo>
                      <a:lnTo>
                        <a:pt x="830" y="1366"/>
                      </a:lnTo>
                      <a:lnTo>
                        <a:pt x="1305" y="1162"/>
                      </a:lnTo>
                      <a:lnTo>
                        <a:pt x="1804" y="737"/>
                      </a:lnTo>
                      <a:lnTo>
                        <a:pt x="1945"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3" name="i$liḋe-Straight Connector 103"/>
                <p:cNvSpPr/>
                <p:nvPr/>
              </p:nvSpPr>
              <p:spPr bwMode="auto">
                <a:xfrm>
                  <a:off x="5118100" y="4216401"/>
                  <a:ext cx="930275" cy="1187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4" name="i$liḋe-Freeform: Shape 104"/>
                <p:cNvSpPr/>
                <p:nvPr/>
              </p:nvSpPr>
              <p:spPr bwMode="auto">
                <a:xfrm>
                  <a:off x="4951411" y="2489105"/>
                  <a:ext cx="166691" cy="1727299"/>
                </a:xfrm>
                <a:custGeom>
                  <a:avLst/>
                  <a:gdLst>
                    <a:gd name="T0" fmla="*/ 609 w 609"/>
                    <a:gd name="T1" fmla="*/ 0 h 1611"/>
                    <a:gd name="T2" fmla="*/ 592 w 609"/>
                    <a:gd name="T3" fmla="*/ 5 h 1611"/>
                    <a:gd name="T4" fmla="*/ 313 w 609"/>
                    <a:gd name="T5" fmla="*/ 392 h 1611"/>
                    <a:gd name="T6" fmla="*/ 52 w 609"/>
                    <a:gd name="T7" fmla="*/ 523 h 1611"/>
                    <a:gd name="T8" fmla="*/ 0 w 609"/>
                    <a:gd name="T9" fmla="*/ 1132 h 1611"/>
                    <a:gd name="T10" fmla="*/ 105 w 609"/>
                    <a:gd name="T11" fmla="*/ 1611 h 1611"/>
                    <a:gd name="connsiteX0" fmla="*/ 10000 w 10018"/>
                    <a:gd name="connsiteY0" fmla="*/ 0 h 10000"/>
                    <a:gd name="connsiteX1" fmla="*/ 10018 w 10018"/>
                    <a:gd name="connsiteY1" fmla="*/ 1358 h 10000"/>
                    <a:gd name="connsiteX2" fmla="*/ 5140 w 10018"/>
                    <a:gd name="connsiteY2" fmla="*/ 2433 h 10000"/>
                    <a:gd name="connsiteX3" fmla="*/ 854 w 10018"/>
                    <a:gd name="connsiteY3" fmla="*/ 3246 h 10000"/>
                    <a:gd name="connsiteX4" fmla="*/ 0 w 10018"/>
                    <a:gd name="connsiteY4" fmla="*/ 7027 h 10000"/>
                    <a:gd name="connsiteX5" fmla="*/ 1724 w 10018"/>
                    <a:gd name="connsiteY5" fmla="*/ 10000 h 10000"/>
                    <a:gd name="connsiteX0-1" fmla="*/ 12868 w 12868"/>
                    <a:gd name="connsiteY0-2" fmla="*/ 0 h 9028"/>
                    <a:gd name="connsiteX1-3" fmla="*/ 10018 w 12868"/>
                    <a:gd name="connsiteY1-4" fmla="*/ 386 h 9028"/>
                    <a:gd name="connsiteX2-5" fmla="*/ 5140 w 12868"/>
                    <a:gd name="connsiteY2-6" fmla="*/ 1461 h 9028"/>
                    <a:gd name="connsiteX3-7" fmla="*/ 854 w 12868"/>
                    <a:gd name="connsiteY3-8" fmla="*/ 2274 h 9028"/>
                    <a:gd name="connsiteX4-9" fmla="*/ 0 w 12868"/>
                    <a:gd name="connsiteY4-10" fmla="*/ 6055 h 9028"/>
                    <a:gd name="connsiteX5-11" fmla="*/ 1724 w 12868"/>
                    <a:gd name="connsiteY5-12" fmla="*/ 9028 h 9028"/>
                    <a:gd name="connsiteX0-13" fmla="*/ 7785 w 7785"/>
                    <a:gd name="connsiteY0-14" fmla="*/ 0 h 9572"/>
                    <a:gd name="connsiteX1-15" fmla="*/ 3994 w 7785"/>
                    <a:gd name="connsiteY1-16" fmla="*/ 1190 h 9572"/>
                    <a:gd name="connsiteX2-17" fmla="*/ 664 w 7785"/>
                    <a:gd name="connsiteY2-18" fmla="*/ 2091 h 9572"/>
                    <a:gd name="connsiteX3-19" fmla="*/ 0 w 7785"/>
                    <a:gd name="connsiteY3-20" fmla="*/ 6279 h 9572"/>
                    <a:gd name="connsiteX4-21" fmla="*/ 1340 w 7785"/>
                    <a:gd name="connsiteY4-22" fmla="*/ 9572 h 9572"/>
                    <a:gd name="connsiteX0-23" fmla="*/ 5130 w 5130"/>
                    <a:gd name="connsiteY0-24" fmla="*/ 0 h 8757"/>
                    <a:gd name="connsiteX1-25" fmla="*/ 853 w 5130"/>
                    <a:gd name="connsiteY1-26" fmla="*/ 941 h 8757"/>
                    <a:gd name="connsiteX2-27" fmla="*/ 0 w 5130"/>
                    <a:gd name="connsiteY2-28" fmla="*/ 5317 h 8757"/>
                    <a:gd name="connsiteX3-29" fmla="*/ 1721 w 5130"/>
                    <a:gd name="connsiteY3-30" fmla="*/ 8757 h 8757"/>
                    <a:gd name="connsiteX0-31" fmla="*/ 1663 w 3355"/>
                    <a:gd name="connsiteY0-32" fmla="*/ 0 h 8925"/>
                    <a:gd name="connsiteX1-33" fmla="*/ 0 w 3355"/>
                    <a:gd name="connsiteY1-34" fmla="*/ 4997 h 8925"/>
                    <a:gd name="connsiteX2-35" fmla="*/ 3355 w 3355"/>
                    <a:gd name="connsiteY2-36" fmla="*/ 8925 h 8925"/>
                  </a:gdLst>
                  <a:ahLst/>
                  <a:cxnLst>
                    <a:cxn ang="0">
                      <a:pos x="connsiteX0-1" y="connsiteY0-2"/>
                    </a:cxn>
                    <a:cxn ang="0">
                      <a:pos x="connsiteX1-3" y="connsiteY1-4"/>
                    </a:cxn>
                    <a:cxn ang="0">
                      <a:pos x="connsiteX2-5" y="connsiteY2-6"/>
                    </a:cxn>
                  </a:cxnLst>
                  <a:rect l="l" t="t" r="r" b="b"/>
                  <a:pathLst>
                    <a:path w="3355" h="8925">
                      <a:moveTo>
                        <a:pt x="1663" y="0"/>
                      </a:moveTo>
                      <a:lnTo>
                        <a:pt x="0" y="4997"/>
                      </a:lnTo>
                      <a:lnTo>
                        <a:pt x="3355" y="8925"/>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5" name="i$liḋe-Straight Connector 105"/>
                <p:cNvSpPr/>
                <p:nvPr/>
              </p:nvSpPr>
              <p:spPr bwMode="auto">
                <a:xfrm flipH="1">
                  <a:off x="5918200" y="1311276"/>
                  <a:ext cx="1025525" cy="3476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6" name="i$liḋe-Freeform: Shape 106"/>
                <p:cNvSpPr/>
                <p:nvPr/>
              </p:nvSpPr>
              <p:spPr bwMode="auto">
                <a:xfrm>
                  <a:off x="5919695" y="1547849"/>
                  <a:ext cx="2159653" cy="120556"/>
                </a:xfrm>
                <a:custGeom>
                  <a:avLst/>
                  <a:gdLst>
                    <a:gd name="T0" fmla="*/ 0 w 1375"/>
                    <a:gd name="T1" fmla="*/ 69 h 119"/>
                    <a:gd name="T2" fmla="*/ 0 w 1375"/>
                    <a:gd name="T3" fmla="*/ 69 h 119"/>
                    <a:gd name="T4" fmla="*/ 681 w 1375"/>
                    <a:gd name="T5" fmla="*/ 0 h 119"/>
                    <a:gd name="T6" fmla="*/ 681 w 1375"/>
                    <a:gd name="T7" fmla="*/ 0 h 119"/>
                    <a:gd name="T8" fmla="*/ 1375 w 1375"/>
                    <a:gd name="T9" fmla="*/ 13 h 119"/>
                    <a:gd name="T10" fmla="*/ 1279 w 1375"/>
                    <a:gd name="T11" fmla="*/ 119 h 119"/>
                    <a:gd name="connsiteX0" fmla="*/ 0 w 10000"/>
                    <a:gd name="connsiteY0" fmla="*/ 5798 h 12759"/>
                    <a:gd name="connsiteX1" fmla="*/ 0 w 10000"/>
                    <a:gd name="connsiteY1" fmla="*/ 5798 h 12759"/>
                    <a:gd name="connsiteX2" fmla="*/ 4953 w 10000"/>
                    <a:gd name="connsiteY2" fmla="*/ 0 h 12759"/>
                    <a:gd name="connsiteX3" fmla="*/ 4953 w 10000"/>
                    <a:gd name="connsiteY3" fmla="*/ 0 h 12759"/>
                    <a:gd name="connsiteX4" fmla="*/ 10000 w 10000"/>
                    <a:gd name="connsiteY4" fmla="*/ 1092 h 12759"/>
                    <a:gd name="connsiteX5" fmla="*/ 9413 w 10000"/>
                    <a:gd name="connsiteY5" fmla="*/ 12759 h 12759"/>
                    <a:gd name="connsiteX0-1" fmla="*/ 0 w 10000"/>
                    <a:gd name="connsiteY0-2" fmla="*/ 5798 h 5798"/>
                    <a:gd name="connsiteX1-3" fmla="*/ 0 w 10000"/>
                    <a:gd name="connsiteY1-4" fmla="*/ 5798 h 5798"/>
                    <a:gd name="connsiteX2-5" fmla="*/ 4953 w 10000"/>
                    <a:gd name="connsiteY2-6" fmla="*/ 0 h 5798"/>
                    <a:gd name="connsiteX3-7" fmla="*/ 4953 w 10000"/>
                    <a:gd name="connsiteY3-8" fmla="*/ 0 h 5798"/>
                    <a:gd name="connsiteX4-9" fmla="*/ 10000 w 10000"/>
                    <a:gd name="connsiteY4-10" fmla="*/ 1092 h 57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5798">
                      <a:moveTo>
                        <a:pt x="0" y="5798"/>
                      </a:moveTo>
                      <a:lnTo>
                        <a:pt x="0" y="5798"/>
                      </a:lnTo>
                      <a:lnTo>
                        <a:pt x="4953" y="0"/>
                      </a:lnTo>
                      <a:lnTo>
                        <a:pt x="4953" y="0"/>
                      </a:lnTo>
                      <a:lnTo>
                        <a:pt x="10000" y="1092"/>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7" name="i$liḋe-Freeform: Shape 107"/>
                <p:cNvSpPr/>
                <p:nvPr/>
              </p:nvSpPr>
              <p:spPr bwMode="auto">
                <a:xfrm>
                  <a:off x="5765799" y="3549651"/>
                  <a:ext cx="282575" cy="1854200"/>
                </a:xfrm>
                <a:custGeom>
                  <a:avLst/>
                  <a:gdLst>
                    <a:gd name="T0" fmla="*/ 0 w 178"/>
                    <a:gd name="T1" fmla="*/ 0 h 1168"/>
                    <a:gd name="T2" fmla="*/ 144 w 178"/>
                    <a:gd name="T3" fmla="*/ 792 h 1168"/>
                    <a:gd name="T4" fmla="*/ 178 w 178"/>
                    <a:gd name="T5" fmla="*/ 1168 h 1168"/>
                  </a:gdLst>
                  <a:ahLst/>
                  <a:cxnLst>
                    <a:cxn ang="0">
                      <a:pos x="T0" y="T1"/>
                    </a:cxn>
                    <a:cxn ang="0">
                      <a:pos x="T2" y="T3"/>
                    </a:cxn>
                    <a:cxn ang="0">
                      <a:pos x="T4" y="T5"/>
                    </a:cxn>
                  </a:cxnLst>
                  <a:rect l="0" t="0" r="r" b="b"/>
                  <a:pathLst>
                    <a:path w="178" h="1168">
                      <a:moveTo>
                        <a:pt x="0" y="0"/>
                      </a:moveTo>
                      <a:lnTo>
                        <a:pt x="144" y="792"/>
                      </a:lnTo>
                      <a:lnTo>
                        <a:pt x="178" y="1168"/>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8" name="i$liḋe-Freeform: Shape 108"/>
                <p:cNvSpPr/>
                <p:nvPr/>
              </p:nvSpPr>
              <p:spPr bwMode="auto">
                <a:xfrm>
                  <a:off x="5765799" y="1666876"/>
                  <a:ext cx="209550" cy="1882775"/>
                </a:xfrm>
                <a:custGeom>
                  <a:avLst/>
                  <a:gdLst>
                    <a:gd name="T0" fmla="*/ 79 w 132"/>
                    <a:gd name="T1" fmla="*/ 0 h 1186"/>
                    <a:gd name="T2" fmla="*/ 132 w 132"/>
                    <a:gd name="T3" fmla="*/ 368 h 1186"/>
                    <a:gd name="T4" fmla="*/ 0 w 132"/>
                    <a:gd name="T5" fmla="*/ 1186 h 1186"/>
                  </a:gdLst>
                  <a:ahLst/>
                  <a:cxnLst>
                    <a:cxn ang="0">
                      <a:pos x="T0" y="T1"/>
                    </a:cxn>
                    <a:cxn ang="0">
                      <a:pos x="T2" y="T3"/>
                    </a:cxn>
                    <a:cxn ang="0">
                      <a:pos x="T4" y="T5"/>
                    </a:cxn>
                  </a:cxnLst>
                  <a:rect l="0" t="0" r="r" b="b"/>
                  <a:pathLst>
                    <a:path w="132" h="1186">
                      <a:moveTo>
                        <a:pt x="79" y="0"/>
                      </a:moveTo>
                      <a:lnTo>
                        <a:pt x="132" y="368"/>
                      </a:lnTo>
                      <a:lnTo>
                        <a:pt x="0" y="1186"/>
                      </a:lnTo>
                    </a:path>
                  </a:pathLst>
                </a:custGeom>
                <a:noFill/>
                <a:ln w="12700">
                  <a:solidFill>
                    <a:schemeClr val="bg1">
                      <a:lumMod val="65000"/>
                      <a:alpha val="54000"/>
                    </a:schemeClr>
                  </a:solidFill>
                  <a:prstDash val="solid"/>
                  <a:round/>
                  <a:headEnd type="none"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9" name="i$liḋe-Freeform: Shape 109"/>
                <p:cNvSpPr/>
                <p:nvPr/>
              </p:nvSpPr>
              <p:spPr bwMode="auto">
                <a:xfrm>
                  <a:off x="6889749" y="4346575"/>
                  <a:ext cx="476270" cy="1200150"/>
                </a:xfrm>
                <a:custGeom>
                  <a:avLst/>
                  <a:gdLst>
                    <a:gd name="T0" fmla="*/ 0 w 398"/>
                    <a:gd name="T1" fmla="*/ 0 h 756"/>
                    <a:gd name="T2" fmla="*/ 219 w 398"/>
                    <a:gd name="T3" fmla="*/ 591 h 756"/>
                    <a:gd name="T4" fmla="*/ 300 w 398"/>
                    <a:gd name="T5" fmla="*/ 756 h 756"/>
                    <a:gd name="T6" fmla="*/ 398 w 398"/>
                    <a:gd name="T7" fmla="*/ 595 h 756"/>
                    <a:gd name="connsiteX0" fmla="*/ 0 w 13102"/>
                    <a:gd name="connsiteY0" fmla="*/ 0 h 10000"/>
                    <a:gd name="connsiteX1" fmla="*/ 5503 w 13102"/>
                    <a:gd name="connsiteY1" fmla="*/ 7817 h 10000"/>
                    <a:gd name="connsiteX2" fmla="*/ 7538 w 13102"/>
                    <a:gd name="connsiteY2" fmla="*/ 10000 h 10000"/>
                    <a:gd name="connsiteX3" fmla="*/ 13102 w 13102"/>
                    <a:gd name="connsiteY3" fmla="*/ 9384 h 10000"/>
                    <a:gd name="connsiteX0-1" fmla="*/ 0 w 7538"/>
                    <a:gd name="connsiteY0-2" fmla="*/ 0 h 10000"/>
                    <a:gd name="connsiteX1-3" fmla="*/ 5503 w 7538"/>
                    <a:gd name="connsiteY1-4" fmla="*/ 7817 h 10000"/>
                    <a:gd name="connsiteX2-5" fmla="*/ 7538 w 7538"/>
                    <a:gd name="connsiteY2-6" fmla="*/ 10000 h 10000"/>
                  </a:gdLst>
                  <a:ahLst/>
                  <a:cxnLst>
                    <a:cxn ang="0">
                      <a:pos x="connsiteX0-1" y="connsiteY0-2"/>
                    </a:cxn>
                    <a:cxn ang="0">
                      <a:pos x="connsiteX1-3" y="connsiteY1-4"/>
                    </a:cxn>
                    <a:cxn ang="0">
                      <a:pos x="connsiteX2-5" y="connsiteY2-6"/>
                    </a:cxn>
                  </a:cxnLst>
                  <a:rect l="l" t="t" r="r" b="b"/>
                  <a:pathLst>
                    <a:path w="7538" h="10000">
                      <a:moveTo>
                        <a:pt x="0" y="0"/>
                      </a:moveTo>
                      <a:lnTo>
                        <a:pt x="5503" y="7817"/>
                      </a:lnTo>
                      <a:lnTo>
                        <a:pt x="7538" y="10000"/>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0" name="i$liḋe-Freeform: Shape 110"/>
                <p:cNvSpPr/>
                <p:nvPr/>
              </p:nvSpPr>
              <p:spPr bwMode="auto">
                <a:xfrm>
                  <a:off x="6889750" y="1557339"/>
                  <a:ext cx="523875" cy="2789238"/>
                </a:xfrm>
                <a:custGeom>
                  <a:avLst/>
                  <a:gdLst>
                    <a:gd name="T0" fmla="*/ 52 w 330"/>
                    <a:gd name="T1" fmla="*/ 0 h 1757"/>
                    <a:gd name="T2" fmla="*/ 330 w 330"/>
                    <a:gd name="T3" fmla="*/ 664 h 1757"/>
                    <a:gd name="T4" fmla="*/ 0 w 330"/>
                    <a:gd name="T5" fmla="*/ 1757 h 1757"/>
                  </a:gdLst>
                  <a:ahLst/>
                  <a:cxnLst>
                    <a:cxn ang="0">
                      <a:pos x="T0" y="T1"/>
                    </a:cxn>
                    <a:cxn ang="0">
                      <a:pos x="T2" y="T3"/>
                    </a:cxn>
                    <a:cxn ang="0">
                      <a:pos x="T4" y="T5"/>
                    </a:cxn>
                  </a:cxnLst>
                  <a:rect l="0" t="0" r="r" b="b"/>
                  <a:pathLst>
                    <a:path w="330" h="1757">
                      <a:moveTo>
                        <a:pt x="52" y="0"/>
                      </a:moveTo>
                      <a:lnTo>
                        <a:pt x="330" y="664"/>
                      </a:lnTo>
                      <a:lnTo>
                        <a:pt x="0" y="175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1" name="i$liḋe-Straight Connector 111"/>
                <p:cNvSpPr/>
                <p:nvPr/>
              </p:nvSpPr>
              <p:spPr bwMode="auto">
                <a:xfrm>
                  <a:off x="6943725" y="1311276"/>
                  <a:ext cx="28575" cy="2460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2" name="i$liḋe-Straight Connector 112"/>
                <p:cNvSpPr/>
                <p:nvPr/>
              </p:nvSpPr>
              <p:spPr bwMode="auto">
                <a:xfrm flipH="1">
                  <a:off x="5033963" y="1657222"/>
                  <a:ext cx="874730" cy="831979"/>
                </a:xfrm>
                <a:prstGeom prst="line">
                  <a:avLst/>
                </a:pr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3" name="i$liḋe-Straight Connector 113"/>
                <p:cNvSpPr/>
                <p:nvPr/>
              </p:nvSpPr>
              <p:spPr bwMode="auto">
                <a:xfrm flipH="1" flipV="1">
                  <a:off x="8888413" y="3265489"/>
                  <a:ext cx="247650" cy="1127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4" name="i$liḋe-Straight Connector 114"/>
                <p:cNvSpPr/>
                <p:nvPr/>
              </p:nvSpPr>
              <p:spPr bwMode="auto">
                <a:xfrm flipH="1" flipV="1">
                  <a:off x="8063440" y="1579414"/>
                  <a:ext cx="282046" cy="733574"/>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5" name="i$liḋe-Straight Connector 115"/>
                <p:cNvSpPr/>
                <p:nvPr/>
              </p:nvSpPr>
              <p:spPr bwMode="auto">
                <a:xfrm flipH="1" flipV="1">
                  <a:off x="8345488" y="2312989"/>
                  <a:ext cx="542925" cy="9525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6" name="i$liḋe-Straight Connector 116"/>
                <p:cNvSpPr/>
                <p:nvPr/>
              </p:nvSpPr>
              <p:spPr bwMode="auto">
                <a:xfrm flipH="1" flipV="1">
                  <a:off x="8888413" y="3265489"/>
                  <a:ext cx="23812" cy="1282699"/>
                </a:xfrm>
                <a:prstGeom prst="line">
                  <a:avLst/>
                </a:pr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7" name="i$liḋe-Freeform: Shape 117"/>
                <p:cNvSpPr/>
                <p:nvPr/>
              </p:nvSpPr>
              <p:spPr bwMode="auto">
                <a:xfrm>
                  <a:off x="6889750" y="4346576"/>
                  <a:ext cx="2022475" cy="382588"/>
                </a:xfrm>
                <a:custGeom>
                  <a:avLst/>
                  <a:gdLst>
                    <a:gd name="T0" fmla="*/ 0 w 1274"/>
                    <a:gd name="T1" fmla="*/ 0 h 241"/>
                    <a:gd name="T2" fmla="*/ 909 w 1274"/>
                    <a:gd name="T3" fmla="*/ 241 h 241"/>
                    <a:gd name="T4" fmla="*/ 1274 w 1274"/>
                    <a:gd name="T5" fmla="*/ 127 h 241"/>
                  </a:gdLst>
                  <a:ahLst/>
                  <a:cxnLst>
                    <a:cxn ang="0">
                      <a:pos x="T0" y="T1"/>
                    </a:cxn>
                    <a:cxn ang="0">
                      <a:pos x="T2" y="T3"/>
                    </a:cxn>
                    <a:cxn ang="0">
                      <a:pos x="T4" y="T5"/>
                    </a:cxn>
                  </a:cxnLst>
                  <a:rect l="0" t="0" r="r" b="b"/>
                  <a:pathLst>
                    <a:path w="1274" h="241">
                      <a:moveTo>
                        <a:pt x="0" y="0"/>
                      </a:moveTo>
                      <a:lnTo>
                        <a:pt x="909" y="241"/>
                      </a:lnTo>
                      <a:lnTo>
                        <a:pt x="1274" y="12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8" name="i$liḋe-Straight Connector 118"/>
                <p:cNvSpPr/>
                <p:nvPr/>
              </p:nvSpPr>
              <p:spPr bwMode="auto">
                <a:xfrm>
                  <a:off x="5765800" y="3549651"/>
                  <a:ext cx="1123950" cy="7969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9" name="i$liḋe-Straight Connector 119"/>
                <p:cNvSpPr/>
                <p:nvPr/>
              </p:nvSpPr>
              <p:spPr bwMode="auto">
                <a:xfrm>
                  <a:off x="5033963" y="2489201"/>
                  <a:ext cx="731838" cy="1060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0" name="i$liḋe-Straight Connector 120"/>
                <p:cNvSpPr/>
                <p:nvPr/>
              </p:nvSpPr>
              <p:spPr bwMode="auto">
                <a:xfrm flipH="1">
                  <a:off x="5033963" y="2251076"/>
                  <a:ext cx="941388" cy="2381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1" name="i$liḋe-Straight Connector 121"/>
                <p:cNvSpPr/>
                <p:nvPr/>
              </p:nvSpPr>
              <p:spPr bwMode="auto">
                <a:xfrm flipH="1">
                  <a:off x="5975350" y="1557339"/>
                  <a:ext cx="996950" cy="693738"/>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2" name="i$liḋe-Straight Connector 122"/>
                <p:cNvSpPr/>
                <p:nvPr/>
              </p:nvSpPr>
              <p:spPr bwMode="auto">
                <a:xfrm flipH="1" flipV="1">
                  <a:off x="6972300" y="1557339"/>
                  <a:ext cx="1373188" cy="7556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3" name="i$liḋe-Freeform: Shape 123"/>
                <p:cNvSpPr/>
                <p:nvPr/>
              </p:nvSpPr>
              <p:spPr bwMode="auto">
                <a:xfrm>
                  <a:off x="8345488" y="2312989"/>
                  <a:ext cx="666750" cy="928688"/>
                </a:xfrm>
                <a:custGeom>
                  <a:avLst/>
                  <a:gdLst>
                    <a:gd name="T0" fmla="*/ 344 w 420"/>
                    <a:gd name="T1" fmla="*/ 585 h 585"/>
                    <a:gd name="T2" fmla="*/ 420 w 420"/>
                    <a:gd name="T3" fmla="*/ 87 h 585"/>
                    <a:gd name="T4" fmla="*/ 0 w 420"/>
                    <a:gd name="T5" fmla="*/ 0 h 585"/>
                  </a:gdLst>
                  <a:ahLst/>
                  <a:cxnLst>
                    <a:cxn ang="0">
                      <a:pos x="T0" y="T1"/>
                    </a:cxn>
                    <a:cxn ang="0">
                      <a:pos x="T2" y="T3"/>
                    </a:cxn>
                    <a:cxn ang="0">
                      <a:pos x="T4" y="T5"/>
                    </a:cxn>
                  </a:cxnLst>
                  <a:rect l="0" t="0" r="r" b="b"/>
                  <a:pathLst>
                    <a:path w="420" h="585">
                      <a:moveTo>
                        <a:pt x="344" y="585"/>
                      </a:moveTo>
                      <a:lnTo>
                        <a:pt x="420" y="87"/>
                      </a:lnTo>
                      <a:lnTo>
                        <a:pt x="0"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4" name="i$liḋe-Freeform: Shape 124"/>
                <p:cNvSpPr/>
                <p:nvPr/>
              </p:nvSpPr>
              <p:spPr bwMode="auto">
                <a:xfrm>
                  <a:off x="8320088" y="2312989"/>
                  <a:ext cx="571500" cy="2416175"/>
                </a:xfrm>
                <a:custGeom>
                  <a:avLst/>
                  <a:gdLst>
                    <a:gd name="T0" fmla="*/ 16 w 360"/>
                    <a:gd name="T1" fmla="*/ 0 h 1522"/>
                    <a:gd name="T2" fmla="*/ 0 w 360"/>
                    <a:gd name="T3" fmla="*/ 729 h 1522"/>
                    <a:gd name="T4" fmla="*/ 8 w 360"/>
                    <a:gd name="T5" fmla="*/ 1522 h 1522"/>
                    <a:gd name="T6" fmla="*/ 358 w 360"/>
                    <a:gd name="T7" fmla="*/ 600 h 1522"/>
                    <a:gd name="T8" fmla="*/ 360 w 360"/>
                    <a:gd name="T9" fmla="*/ 585 h 1522"/>
                  </a:gdLst>
                  <a:ahLst/>
                  <a:cxnLst>
                    <a:cxn ang="0">
                      <a:pos x="T0" y="T1"/>
                    </a:cxn>
                    <a:cxn ang="0">
                      <a:pos x="T2" y="T3"/>
                    </a:cxn>
                    <a:cxn ang="0">
                      <a:pos x="T4" y="T5"/>
                    </a:cxn>
                    <a:cxn ang="0">
                      <a:pos x="T6" y="T7"/>
                    </a:cxn>
                    <a:cxn ang="0">
                      <a:pos x="T8" y="T9"/>
                    </a:cxn>
                  </a:cxnLst>
                  <a:rect l="0" t="0" r="r" b="b"/>
                  <a:pathLst>
                    <a:path w="360" h="1522">
                      <a:moveTo>
                        <a:pt x="16" y="0"/>
                      </a:moveTo>
                      <a:lnTo>
                        <a:pt x="0" y="729"/>
                      </a:lnTo>
                      <a:lnTo>
                        <a:pt x="8" y="1522"/>
                      </a:lnTo>
                      <a:lnTo>
                        <a:pt x="358" y="600"/>
                      </a:lnTo>
                      <a:lnTo>
                        <a:pt x="360" y="585"/>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5" name="i$liḋe-Straight Connector 125"/>
                <p:cNvSpPr/>
                <p:nvPr/>
              </p:nvSpPr>
              <p:spPr bwMode="auto">
                <a:xfrm flipV="1">
                  <a:off x="7413625" y="2312989"/>
                  <a:ext cx="931863" cy="298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6" name="i$liḋe-Straight Connector 126"/>
                <p:cNvSpPr/>
                <p:nvPr/>
              </p:nvSpPr>
              <p:spPr bwMode="auto">
                <a:xfrm flipV="1">
                  <a:off x="5765800" y="2611439"/>
                  <a:ext cx="1647825" cy="9509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7" name="i$liḋe-Freeform: Shape 127"/>
                <p:cNvSpPr/>
                <p:nvPr/>
              </p:nvSpPr>
              <p:spPr bwMode="auto">
                <a:xfrm>
                  <a:off x="5118100" y="3562351"/>
                  <a:ext cx="876300" cy="1244600"/>
                </a:xfrm>
                <a:custGeom>
                  <a:avLst/>
                  <a:gdLst>
                    <a:gd name="T0" fmla="*/ 552 w 552"/>
                    <a:gd name="T1" fmla="*/ 784 h 784"/>
                    <a:gd name="T2" fmla="*/ 0 w 552"/>
                    <a:gd name="T3" fmla="*/ 412 h 784"/>
                    <a:gd name="T4" fmla="*/ 408 w 552"/>
                    <a:gd name="T5" fmla="*/ 0 h 784"/>
                  </a:gdLst>
                  <a:ahLst/>
                  <a:cxnLst>
                    <a:cxn ang="0">
                      <a:pos x="T0" y="T1"/>
                    </a:cxn>
                    <a:cxn ang="0">
                      <a:pos x="T2" y="T3"/>
                    </a:cxn>
                    <a:cxn ang="0">
                      <a:pos x="T4" y="T5"/>
                    </a:cxn>
                  </a:cxnLst>
                  <a:rect l="0" t="0" r="r" b="b"/>
                  <a:pathLst>
                    <a:path w="552" h="784">
                      <a:moveTo>
                        <a:pt x="552" y="784"/>
                      </a:moveTo>
                      <a:lnTo>
                        <a:pt x="0" y="412"/>
                      </a:lnTo>
                      <a:lnTo>
                        <a:pt x="408"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8" name="i$liḋe-Straight Connector 128"/>
                <p:cNvSpPr/>
                <p:nvPr/>
              </p:nvSpPr>
              <p:spPr bwMode="auto">
                <a:xfrm flipH="1">
                  <a:off x="5994400" y="4346576"/>
                  <a:ext cx="895350" cy="46037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9" name="i$liḋe-Freeform: Shape 129"/>
                <p:cNvSpPr/>
                <p:nvPr/>
              </p:nvSpPr>
              <p:spPr bwMode="auto">
                <a:xfrm>
                  <a:off x="6889750" y="3265488"/>
                  <a:ext cx="1998663" cy="1081088"/>
                </a:xfrm>
                <a:custGeom>
                  <a:avLst/>
                  <a:gdLst>
                    <a:gd name="T0" fmla="*/ 1259 w 1259"/>
                    <a:gd name="T1" fmla="*/ 0 h 681"/>
                    <a:gd name="T2" fmla="*/ 902 w 1259"/>
                    <a:gd name="T3" fmla="*/ 140 h 681"/>
                    <a:gd name="T4" fmla="*/ 0 w 1259"/>
                    <a:gd name="T5" fmla="*/ 681 h 681"/>
                  </a:gdLst>
                  <a:ahLst/>
                  <a:cxnLst>
                    <a:cxn ang="0">
                      <a:pos x="T0" y="T1"/>
                    </a:cxn>
                    <a:cxn ang="0">
                      <a:pos x="T2" y="T3"/>
                    </a:cxn>
                    <a:cxn ang="0">
                      <a:pos x="T4" y="T5"/>
                    </a:cxn>
                  </a:cxnLst>
                  <a:rect l="0" t="0" r="r" b="b"/>
                  <a:pathLst>
                    <a:path w="1259" h="681">
                      <a:moveTo>
                        <a:pt x="1259" y="0"/>
                      </a:moveTo>
                      <a:lnTo>
                        <a:pt x="902" y="140"/>
                      </a:lnTo>
                      <a:lnTo>
                        <a:pt x="0" y="681"/>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0" name="i$liḋe-Freeform: Shape 130"/>
                <p:cNvSpPr/>
                <p:nvPr/>
              </p:nvSpPr>
              <p:spPr bwMode="auto">
                <a:xfrm>
                  <a:off x="6064250" y="5224463"/>
                  <a:ext cx="2043113" cy="184150"/>
                </a:xfrm>
                <a:custGeom>
                  <a:avLst/>
                  <a:gdLst>
                    <a:gd name="T0" fmla="*/ 1287 w 1287"/>
                    <a:gd name="T1" fmla="*/ 0 h 116"/>
                    <a:gd name="T2" fmla="*/ 739 w 1287"/>
                    <a:gd name="T3" fmla="*/ 38 h 116"/>
                    <a:gd name="T4" fmla="*/ 0 w 1287"/>
                    <a:gd name="T5" fmla="*/ 116 h 116"/>
                  </a:gdLst>
                  <a:ahLst/>
                  <a:cxnLst>
                    <a:cxn ang="0">
                      <a:pos x="T0" y="T1"/>
                    </a:cxn>
                    <a:cxn ang="0">
                      <a:pos x="T2" y="T3"/>
                    </a:cxn>
                    <a:cxn ang="0">
                      <a:pos x="T4" y="T5"/>
                    </a:cxn>
                  </a:cxnLst>
                  <a:rect l="0" t="0" r="r" b="b"/>
                  <a:pathLst>
                    <a:path w="1287" h="116">
                      <a:moveTo>
                        <a:pt x="1287" y="0"/>
                      </a:moveTo>
                      <a:lnTo>
                        <a:pt x="739" y="38"/>
                      </a:lnTo>
                      <a:lnTo>
                        <a:pt x="0" y="116"/>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1" name="i$liḋe-Freeform: Shape 131"/>
                <p:cNvSpPr/>
                <p:nvPr/>
              </p:nvSpPr>
              <p:spPr bwMode="auto">
                <a:xfrm>
                  <a:off x="5994399" y="4729162"/>
                  <a:ext cx="2338388" cy="555625"/>
                </a:xfrm>
                <a:custGeom>
                  <a:avLst/>
                  <a:gdLst>
                    <a:gd name="T0" fmla="*/ 0 w 1473"/>
                    <a:gd name="T1" fmla="*/ 49 h 350"/>
                    <a:gd name="T2" fmla="*/ 783 w 1473"/>
                    <a:gd name="T3" fmla="*/ 350 h 350"/>
                    <a:gd name="T4" fmla="*/ 1473 w 1473"/>
                    <a:gd name="T5" fmla="*/ 0 h 350"/>
                    <a:gd name="T6" fmla="*/ 1348 w 1473"/>
                    <a:gd name="T7" fmla="*/ 303 h 350"/>
                  </a:gdLst>
                  <a:ahLst/>
                  <a:cxnLst>
                    <a:cxn ang="0">
                      <a:pos x="T0" y="T1"/>
                    </a:cxn>
                    <a:cxn ang="0">
                      <a:pos x="T2" y="T3"/>
                    </a:cxn>
                    <a:cxn ang="0">
                      <a:pos x="T4" y="T5"/>
                    </a:cxn>
                    <a:cxn ang="0">
                      <a:pos x="T6" y="T7"/>
                    </a:cxn>
                  </a:cxnLst>
                  <a:rect l="0" t="0" r="r" b="b"/>
                  <a:pathLst>
                    <a:path w="1473" h="350">
                      <a:moveTo>
                        <a:pt x="0" y="49"/>
                      </a:moveTo>
                      <a:lnTo>
                        <a:pt x="783" y="350"/>
                      </a:lnTo>
                      <a:lnTo>
                        <a:pt x="1473" y="0"/>
                      </a:lnTo>
                      <a:lnTo>
                        <a:pt x="1348" y="303"/>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2" name="i$liḋe-Straight Connector 132"/>
                <p:cNvSpPr/>
                <p:nvPr/>
              </p:nvSpPr>
              <p:spPr bwMode="auto">
                <a:xfrm>
                  <a:off x="7413625" y="2611438"/>
                  <a:ext cx="908050" cy="8763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3" name="i$liḋe-Straight Connector 133"/>
                <p:cNvSpPr/>
                <p:nvPr/>
              </p:nvSpPr>
              <p:spPr bwMode="auto">
                <a:xfrm>
                  <a:off x="5975350" y="2251076"/>
                  <a:ext cx="1438275" cy="3603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37" name="i$liḋe-Oval 98"/>
              <p:cNvSpPr/>
              <p:nvPr/>
            </p:nvSpPr>
            <p:spPr>
              <a:xfrm>
                <a:off x="1786997" y="1759244"/>
                <a:ext cx="1754054" cy="1754050"/>
              </a:xfrm>
              <a:prstGeom prst="ellipse">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8" name="i$liḋe-TextBox 134"/>
              <p:cNvSpPr txBox="1"/>
              <p:nvPr/>
            </p:nvSpPr>
            <p:spPr bwMode="auto">
              <a:xfrm>
                <a:off x="2155958" y="2345621"/>
                <a:ext cx="1004724" cy="180850"/>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10000"/>
              </a:bodyPr>
              <a:lstStyle/>
              <a:p>
                <a:pPr algn="ctr" latinLnBrk="0">
                  <a:buClr>
                    <a:prstClr val="white"/>
                  </a:buClr>
                  <a:defRPr/>
                </a:pPr>
                <a:r>
                  <a:rPr lang="zh-CN" altLang="en-US" sz="14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14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9" name="i$liḋe-Rectangle 135"/>
              <p:cNvSpPr/>
              <p:nvPr/>
            </p:nvSpPr>
            <p:spPr>
              <a:xfrm>
                <a:off x="1719785" y="2539520"/>
                <a:ext cx="1877071" cy="529440"/>
              </a:xfrm>
              <a:prstGeom prst="rect">
                <a:avLst/>
              </a:prstGeom>
            </p:spPr>
            <p:txBody>
              <a:bodyPr wrap="square">
                <a:normAutofit fontScale="92500"/>
              </a:bodyPr>
              <a:lstStyle/>
              <a:p>
                <a:pPr algn="ctr">
                  <a:lnSpc>
                    <a:spcPct val="120000"/>
                  </a:lnSpc>
                  <a:defRPr/>
                </a:pPr>
                <a:r>
                  <a:rPr lang="zh-CN" altLang="en-US" sz="10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此部分内容作为文字排版占位显示</a:t>
                </a:r>
                <a:br>
                  <a:rPr lang="zh-CN" altLang="en-US" sz="10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br>
                <a:r>
                  <a:rPr lang="zh-CN" altLang="en-US" sz="10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（建议使用主题字体）</a:t>
                </a:r>
                <a:endParaRPr lang="zh-CN" altLang="en-US" sz="10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9" name="Group 64"/>
            <p:cNvGrpSpPr/>
            <p:nvPr/>
          </p:nvGrpSpPr>
          <p:grpSpPr>
            <a:xfrm>
              <a:off x="8170814" y="1697288"/>
              <a:ext cx="2749722" cy="3463424"/>
              <a:chOff x="8170814" y="1912116"/>
              <a:chExt cx="2749722" cy="3463424"/>
            </a:xfrm>
          </p:grpSpPr>
          <p:grpSp>
            <p:nvGrpSpPr>
              <p:cNvPr id="24" name="Group 69"/>
              <p:cNvGrpSpPr/>
              <p:nvPr/>
            </p:nvGrpSpPr>
            <p:grpSpPr>
              <a:xfrm>
                <a:off x="8170814" y="1912116"/>
                <a:ext cx="2611177" cy="3463424"/>
                <a:chOff x="1193500" y="1491637"/>
                <a:chExt cx="3761195" cy="3463424"/>
              </a:xfrm>
            </p:grpSpPr>
            <p:grpSp>
              <p:nvGrpSpPr>
                <p:cNvPr id="27" name="Group 72"/>
                <p:cNvGrpSpPr/>
                <p:nvPr/>
              </p:nvGrpSpPr>
              <p:grpSpPr>
                <a:xfrm>
                  <a:off x="1193500" y="1491637"/>
                  <a:ext cx="3761195" cy="815608"/>
                  <a:chOff x="1317257" y="1824875"/>
                  <a:chExt cx="3761195" cy="815608"/>
                </a:xfrm>
              </p:grpSpPr>
              <p:sp>
                <p:nvSpPr>
                  <p:cNvPr id="34" name="i$liḋe-TextBox 80"/>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b="0" dirty="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5" name="i$liḋe-Rectangle 81"/>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28" name="Group 74"/>
                <p:cNvGrpSpPr/>
                <p:nvPr/>
              </p:nvGrpSpPr>
              <p:grpSpPr>
                <a:xfrm>
                  <a:off x="1193500" y="2815545"/>
                  <a:ext cx="3761195" cy="815608"/>
                  <a:chOff x="1317257" y="1824875"/>
                  <a:chExt cx="3761195" cy="815608"/>
                </a:xfrm>
              </p:grpSpPr>
              <p:sp>
                <p:nvSpPr>
                  <p:cNvPr id="32" name="i$liḋe-TextBox 78"/>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b="0" dirty="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3" name="i$liḋe-Rectangle 79"/>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29" name="Group 75"/>
                <p:cNvGrpSpPr/>
                <p:nvPr/>
              </p:nvGrpSpPr>
              <p:grpSpPr>
                <a:xfrm>
                  <a:off x="1193500" y="4139453"/>
                  <a:ext cx="3761195" cy="815608"/>
                  <a:chOff x="1317257" y="1824875"/>
                  <a:chExt cx="3761195" cy="815608"/>
                </a:xfrm>
              </p:grpSpPr>
              <p:sp>
                <p:nvSpPr>
                  <p:cNvPr id="30" name="i$liḋe-TextBox 76"/>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b="0" dirty="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1" name="i$liḋe-Rectangle 77"/>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5"/>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5"/>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cxnSp>
            <p:nvCxnSpPr>
              <p:cNvPr id="25" name="i$liḋe-Straight Connector 7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 name="i$liḋe-Straight Connector 7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4"/>
            <p:cNvGrpSpPr/>
            <p:nvPr/>
          </p:nvGrpSpPr>
          <p:grpSpPr>
            <a:xfrm>
              <a:off x="1307468" y="1697288"/>
              <a:ext cx="2713719" cy="3463424"/>
              <a:chOff x="1307468" y="1697288"/>
              <a:chExt cx="2713719" cy="3463424"/>
            </a:xfrm>
          </p:grpSpPr>
          <p:grpSp>
            <p:nvGrpSpPr>
              <p:cNvPr id="11" name="Group 62"/>
              <p:cNvGrpSpPr/>
              <p:nvPr/>
            </p:nvGrpSpPr>
            <p:grpSpPr>
              <a:xfrm>
                <a:off x="1410010" y="1697288"/>
                <a:ext cx="2611177" cy="3463424"/>
                <a:chOff x="1193500" y="1491637"/>
                <a:chExt cx="3761195" cy="3463424"/>
              </a:xfrm>
            </p:grpSpPr>
            <p:grpSp>
              <p:nvGrpSpPr>
                <p:cNvPr id="15" name="Group 82"/>
                <p:cNvGrpSpPr/>
                <p:nvPr/>
              </p:nvGrpSpPr>
              <p:grpSpPr>
                <a:xfrm>
                  <a:off x="1193500" y="1491637"/>
                  <a:ext cx="3761195" cy="815608"/>
                  <a:chOff x="1317257" y="1824875"/>
                  <a:chExt cx="3761195" cy="815608"/>
                </a:xfrm>
              </p:grpSpPr>
              <p:sp>
                <p:nvSpPr>
                  <p:cNvPr id="22" name="i$liḋe-TextBox 90"/>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b="0" dirty="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3" name="i$liḋe-Rectangle 91"/>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16" name="Group 83"/>
                <p:cNvGrpSpPr/>
                <p:nvPr/>
              </p:nvGrpSpPr>
              <p:grpSpPr>
                <a:xfrm>
                  <a:off x="1193500" y="2815545"/>
                  <a:ext cx="3761195" cy="815608"/>
                  <a:chOff x="1317257" y="1824875"/>
                  <a:chExt cx="3761195" cy="815608"/>
                </a:xfrm>
              </p:grpSpPr>
              <p:sp>
                <p:nvSpPr>
                  <p:cNvPr id="20" name="i$liḋe-TextBox 88"/>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b="0" dirty="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1" name="i$liḋe-Rectangle 89"/>
                  <p:cNvSpPr/>
                  <p:nvPr/>
                </p:nvSpPr>
                <p:spPr>
                  <a:xfrm>
                    <a:off x="1317257" y="1824875"/>
                    <a:ext cx="3761195" cy="307777"/>
                  </a:xfrm>
                  <a:prstGeom prst="rect">
                    <a:avLst/>
                  </a:prstGeom>
                </p:spPr>
                <p:txBody>
                  <a:bodyPr wrap="none" lIns="0" tIns="0" rIns="0" bIns="0">
                    <a:noAutofit/>
                  </a:bodyPr>
                  <a:lstStyle/>
                  <a:p>
                    <a:r>
                      <a:rPr lang="zh-CN" altLang="en-US" sz="2000" b="1">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2"/>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17" name="Group 84"/>
                <p:cNvGrpSpPr/>
                <p:nvPr/>
              </p:nvGrpSpPr>
              <p:grpSpPr>
                <a:xfrm>
                  <a:off x="1193500" y="4139453"/>
                  <a:ext cx="3761195" cy="815608"/>
                  <a:chOff x="1317257" y="1824875"/>
                  <a:chExt cx="3761195" cy="815608"/>
                </a:xfrm>
              </p:grpSpPr>
              <p:sp>
                <p:nvSpPr>
                  <p:cNvPr id="18" name="i$liḋe-TextBox 86"/>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b="0" dirty="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9" name="i$liḋe-Rectangle 87"/>
                  <p:cNvSpPr/>
                  <p:nvPr/>
                </p:nvSpPr>
                <p:spPr>
                  <a:xfrm>
                    <a:off x="1317257" y="1824875"/>
                    <a:ext cx="3761195" cy="307777"/>
                  </a:xfrm>
                  <a:prstGeom prst="rect">
                    <a:avLst/>
                  </a:prstGeom>
                </p:spPr>
                <p:txBody>
                  <a:bodyPr wrap="none" lIns="0" tIns="0" rIns="0" bIns="0">
                    <a:noAutofit/>
                  </a:bodyPr>
                  <a:lstStyle/>
                  <a:p>
                    <a:r>
                      <a:rPr lang="zh-CN" altLang="en-US" sz="2000" b="1">
                        <a:solidFill>
                          <a:schemeClr val="accent5"/>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5"/>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grpSp>
            <p:nvGrpSpPr>
              <p:cNvPr id="12" name="Group 66"/>
              <p:cNvGrpSpPr/>
              <p:nvPr/>
            </p:nvGrpSpPr>
            <p:grpSpPr>
              <a:xfrm>
                <a:off x="1307468" y="2710116"/>
                <a:ext cx="2448272" cy="1338747"/>
                <a:chOff x="1307468" y="2924944"/>
                <a:chExt cx="2448272" cy="1338747"/>
              </a:xfrm>
            </p:grpSpPr>
            <p:cxnSp>
              <p:nvCxnSpPr>
                <p:cNvPr id="13" name="i$liḋe-Straight Connector 67"/>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 name="i$liḋe-Straight Connector 68"/>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85" name="图片 84"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86" name="图片 85"/>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2000">
        <p14:switch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04925" y="-495126"/>
            <a:ext cx="12618703" cy="10333579"/>
            <a:chOff x="-304925" y="-495126"/>
            <a:chExt cx="12618703" cy="10333579"/>
          </a:xfrm>
        </p:grpSpPr>
        <p:pic>
          <p:nvPicPr>
            <p:cNvPr id="5" name="图片 4"/>
            <p:cNvPicPr>
              <a:picLocks noChangeAspect="1"/>
            </p:cNvPicPr>
            <p:nvPr/>
          </p:nvPicPr>
          <p:blipFill rotWithShape="1">
            <a:blip r:embed="rId1" cstate="screen"/>
            <a:srcRect b="-2956"/>
            <a:stretch>
              <a:fillRect/>
            </a:stretch>
          </p:blipFill>
          <p:spPr>
            <a:xfrm flipH="1" flipV="1">
              <a:off x="6178995" y="2022764"/>
              <a:ext cx="6022066" cy="4835236"/>
            </a:xfrm>
            <a:prstGeom prst="rect">
              <a:avLst/>
            </a:prstGeom>
          </p:spPr>
        </p:pic>
        <p:pic>
          <p:nvPicPr>
            <p:cNvPr id="6" name="图片 5" descr="Tropical_04"/>
            <p:cNvPicPr>
              <a:picLocks noChangeAspect="1"/>
            </p:cNvPicPr>
            <p:nvPr/>
          </p:nvPicPr>
          <p:blipFill>
            <a:blip r:embed="rId2" cstate="screen"/>
            <a:stretch>
              <a:fillRect/>
            </a:stretch>
          </p:blipFill>
          <p:spPr>
            <a:xfrm rot="7140000">
              <a:off x="2774024" y="4015480"/>
              <a:ext cx="629285" cy="1602105"/>
            </a:xfrm>
            <a:prstGeom prst="rect">
              <a:avLst/>
            </a:prstGeom>
          </p:spPr>
        </p:pic>
        <p:pic>
          <p:nvPicPr>
            <p:cNvPr id="7" name="图片 6" descr="Tropical_11"/>
            <p:cNvPicPr>
              <a:picLocks noChangeAspect="1"/>
            </p:cNvPicPr>
            <p:nvPr/>
          </p:nvPicPr>
          <p:blipFill>
            <a:blip r:embed="rId3" cstate="screen"/>
            <a:stretch>
              <a:fillRect/>
            </a:stretch>
          </p:blipFill>
          <p:spPr>
            <a:xfrm rot="18900000">
              <a:off x="3226171" y="5185808"/>
              <a:ext cx="2987675" cy="4652645"/>
            </a:xfrm>
            <a:prstGeom prst="rect">
              <a:avLst/>
            </a:prstGeom>
          </p:spPr>
        </p:pic>
        <p:pic>
          <p:nvPicPr>
            <p:cNvPr id="8" name="图片 7" descr="Tropical_10"/>
            <p:cNvPicPr>
              <a:picLocks noChangeAspect="1"/>
            </p:cNvPicPr>
            <p:nvPr/>
          </p:nvPicPr>
          <p:blipFill>
            <a:blip r:embed="rId4" cstate="screen"/>
            <a:stretch>
              <a:fillRect/>
            </a:stretch>
          </p:blipFill>
          <p:spPr>
            <a:xfrm rot="10800000">
              <a:off x="10283034" y="-495126"/>
              <a:ext cx="2030744" cy="3533890"/>
            </a:xfrm>
            <a:prstGeom prst="rect">
              <a:avLst/>
            </a:prstGeom>
          </p:spPr>
        </p:pic>
        <p:pic>
          <p:nvPicPr>
            <p:cNvPr id="9" name="图片 8"/>
            <p:cNvPicPr>
              <a:picLocks noChangeAspect="1"/>
            </p:cNvPicPr>
            <p:nvPr/>
          </p:nvPicPr>
          <p:blipFill rotWithShape="1">
            <a:blip r:embed="rId5" cstate="screen"/>
            <a:srcRect/>
            <a:stretch>
              <a:fillRect/>
            </a:stretch>
          </p:blipFill>
          <p:spPr>
            <a:xfrm flipH="1">
              <a:off x="1751329" y="127727"/>
              <a:ext cx="1137921" cy="1239520"/>
            </a:xfrm>
            <a:prstGeom prst="rect">
              <a:avLst/>
            </a:prstGeom>
          </p:spPr>
        </p:pic>
        <p:pic>
          <p:nvPicPr>
            <p:cNvPr id="15" name="图片 14"/>
            <p:cNvPicPr>
              <a:picLocks noChangeAspect="1"/>
            </p:cNvPicPr>
            <p:nvPr/>
          </p:nvPicPr>
          <p:blipFill rotWithShape="1">
            <a:blip r:embed="rId6" cstate="screen"/>
            <a:srcRect r="-1302" b="-2691"/>
            <a:stretch>
              <a:fillRect/>
            </a:stretch>
          </p:blipFill>
          <p:spPr>
            <a:xfrm flipH="1" flipV="1">
              <a:off x="-304925" y="1367247"/>
              <a:ext cx="3694674" cy="5489367"/>
            </a:xfrm>
            <a:prstGeom prst="rect">
              <a:avLst/>
            </a:prstGeom>
          </p:spPr>
        </p:pic>
      </p:grpSp>
      <p:grpSp>
        <p:nvGrpSpPr>
          <p:cNvPr id="4" name="组合 3"/>
          <p:cNvGrpSpPr/>
          <p:nvPr/>
        </p:nvGrpSpPr>
        <p:grpSpPr>
          <a:xfrm>
            <a:off x="3216391" y="1178732"/>
            <a:ext cx="7294793" cy="3519374"/>
            <a:chOff x="3549518" y="1217659"/>
            <a:chExt cx="7294793" cy="3519374"/>
          </a:xfrm>
        </p:grpSpPr>
        <p:sp>
          <p:nvSpPr>
            <p:cNvPr id="16" name="文本框 15"/>
            <p:cNvSpPr txBox="1"/>
            <p:nvPr/>
          </p:nvSpPr>
          <p:spPr>
            <a:xfrm>
              <a:off x="3549518" y="1217659"/>
              <a:ext cx="7294793" cy="1569660"/>
            </a:xfrm>
            <a:prstGeom prst="rect">
              <a:avLst/>
            </a:prstGeom>
            <a:noFill/>
          </p:spPr>
          <p:txBody>
            <a:bodyPr wrap="square" rtlCol="0">
              <a:spAutoFit/>
            </a:bodyPr>
            <a:lstStyle/>
            <a:p>
              <a:r>
                <a:rPr lang="en-US" altLang="zh-CN" sz="96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T</a:t>
              </a:r>
              <a:r>
                <a:rPr lang="en-US" altLang="zh-CN" sz="72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HANK</a:t>
              </a:r>
              <a:r>
                <a:rPr lang="en-US" altLang="zh-CN" sz="96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 Y</a:t>
              </a:r>
              <a:r>
                <a:rPr lang="en-US" altLang="zh-CN" sz="72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OU</a:t>
              </a:r>
              <a:endParaRPr lang="zh-CN" altLang="en-US" sz="4000" b="1" spc="-300"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7" name="文本框 16"/>
            <p:cNvSpPr txBox="1"/>
            <p:nvPr/>
          </p:nvSpPr>
          <p:spPr>
            <a:xfrm>
              <a:off x="4520161" y="2643212"/>
              <a:ext cx="6096000" cy="1200329"/>
            </a:xfrm>
            <a:prstGeom prst="rect">
              <a:avLst/>
            </a:prstGeom>
            <a:noFill/>
          </p:spPr>
          <p:txBody>
            <a:bodyPr wrap="square" rtlCol="0">
              <a:spAutoFit/>
            </a:bodyPr>
            <a:lstStyle/>
            <a:p>
              <a:r>
                <a:rPr lang="zh-CN" altLang="en-US" sz="7200" dirty="0">
                  <a:solidFill>
                    <a:schemeClr val="accent1">
                      <a:lumMod val="7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感谢您的聆听</a:t>
              </a:r>
              <a:endParaRPr lang="zh-CN" altLang="en-US" sz="7200" dirty="0">
                <a:solidFill>
                  <a:schemeClr val="accent1">
                    <a:lumMod val="7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8" name="文本框 17"/>
            <p:cNvSpPr txBox="1"/>
            <p:nvPr/>
          </p:nvSpPr>
          <p:spPr>
            <a:xfrm>
              <a:off x="4520161" y="3861344"/>
              <a:ext cx="5353508" cy="875689"/>
            </a:xfrm>
            <a:prstGeom prst="rect">
              <a:avLst/>
            </a:prstGeom>
            <a:noFill/>
          </p:spPr>
          <p:txBody>
            <a:bodyPr wrap="square" rtlCol="0">
              <a:spAutoFit/>
            </a:bodyPr>
            <a:lstStyle/>
            <a:p>
              <a:pPr>
                <a:lnSpc>
                  <a:spcPct val="150000"/>
                </a:lnSpc>
              </a:pPr>
              <a:r>
                <a:rPr lang="zh-CN" altLang="en-US" spc="3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r>
                <a:rPr lang="en-US" altLang="zh-CN" spc="300" dirty="0">
                  <a:latin typeface="印品黑体" panose="00000500000000000000" pitchFamily="2" charset="-122"/>
                  <a:ea typeface="印品黑体" panose="00000500000000000000" pitchFamily="2" charset="-122"/>
                  <a:cs typeface="+mn-ea"/>
                  <a:sym typeface="印品黑体" panose="00000500000000000000" pitchFamily="2" charset="-122"/>
                </a:rPr>
                <a:t>.</a:t>
              </a:r>
              <a:r>
                <a:rPr lang="zh-CN" altLang="en-US" spc="3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r>
                <a:rPr lang="en-US" altLang="zh-CN" spc="300" dirty="0">
                  <a:latin typeface="印品黑体" panose="00000500000000000000" pitchFamily="2" charset="-122"/>
                  <a:ea typeface="印品黑体" panose="00000500000000000000" pitchFamily="2" charset="-122"/>
                  <a:cs typeface="+mn-ea"/>
                  <a:sym typeface="印品黑体" panose="00000500000000000000" pitchFamily="2" charset="-122"/>
                </a:rPr>
                <a:t>.</a:t>
              </a:r>
              <a:r>
                <a:rPr lang="zh-CN" altLang="en-US" spc="3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r>
                <a:rPr lang="en-US" altLang="zh-CN" spc="300" dirty="0">
                  <a:latin typeface="印品黑体" panose="00000500000000000000" pitchFamily="2" charset="-122"/>
                  <a:ea typeface="印品黑体" panose="00000500000000000000" pitchFamily="2" charset="-122"/>
                  <a:cs typeface="+mn-ea"/>
                  <a:sym typeface="印品黑体" panose="00000500000000000000" pitchFamily="2" charset="-122"/>
                </a:rPr>
                <a:t>.</a:t>
              </a:r>
              <a:endParaRPr lang="zh-CN" altLang="en-US" spc="3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500"/>
                                        <p:tgtEl>
                                          <p:spTgt spid="4"/>
                                        </p:tgtEl>
                                      </p:cBhvr>
                                    </p:animEffect>
                                    <p:anim calcmode="lin" valueType="num">
                                      <p:cBhvr>
                                        <p:cTn id="12" dur="1500" fill="hold"/>
                                        <p:tgtEl>
                                          <p:spTgt spid="4"/>
                                        </p:tgtEl>
                                        <p:attrNameLst>
                                          <p:attrName>ppt_x</p:attrName>
                                        </p:attrNameLst>
                                      </p:cBhvr>
                                      <p:tavLst>
                                        <p:tav tm="0">
                                          <p:val>
                                            <p:strVal val="#ppt_x"/>
                                          </p:val>
                                        </p:tav>
                                        <p:tav tm="100000">
                                          <p:val>
                                            <p:strVal val="#ppt_x"/>
                                          </p:val>
                                        </p:tav>
                                      </p:tavLst>
                                    </p:anim>
                                    <p:anim calcmode="lin" valueType="num">
                                      <p:cBhvr>
                                        <p:cTn id="13" dur="1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585820" y="1267044"/>
            <a:ext cx="6674942" cy="3490912"/>
            <a:chOff x="3175770" y="812165"/>
            <a:chExt cx="6674942" cy="3490912"/>
          </a:xfrm>
        </p:grpSpPr>
        <p:pic>
          <p:nvPicPr>
            <p:cNvPr id="6" name="图片 5"/>
            <p:cNvPicPr>
              <a:picLocks noChangeAspect="1"/>
            </p:cNvPicPr>
            <p:nvPr/>
          </p:nvPicPr>
          <p:blipFill rotWithShape="1">
            <a:blip r:embed="rId1" cstate="screen"/>
            <a:srcRect/>
            <a:stretch>
              <a:fillRect/>
            </a:stretch>
          </p:blipFill>
          <p:spPr>
            <a:xfrm>
              <a:off x="3534918" y="812165"/>
              <a:ext cx="1137921" cy="1239520"/>
            </a:xfrm>
            <a:prstGeom prst="rect">
              <a:avLst/>
            </a:prstGeom>
          </p:spPr>
        </p:pic>
        <p:grpSp>
          <p:nvGrpSpPr>
            <p:cNvPr id="2" name="组合 1"/>
            <p:cNvGrpSpPr/>
            <p:nvPr/>
          </p:nvGrpSpPr>
          <p:grpSpPr>
            <a:xfrm>
              <a:off x="3175770" y="1675780"/>
              <a:ext cx="6674942" cy="2627297"/>
              <a:chOff x="3769537" y="1782657"/>
              <a:chExt cx="6674942" cy="2627297"/>
            </a:xfrm>
          </p:grpSpPr>
          <p:sp>
            <p:nvSpPr>
              <p:cNvPr id="10" name="MH_Number"/>
              <p:cNvSpPr/>
              <p:nvPr>
                <p:custDataLst>
                  <p:tags r:id="rId2"/>
                </p:custDataLst>
              </p:nvPr>
            </p:nvSpPr>
            <p:spPr>
              <a:xfrm>
                <a:off x="4866639" y="1877908"/>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20000"/>
              </a:bodyPr>
              <a:lstStyle/>
              <a:p>
                <a:pPr lvl="0" algn="ctr"/>
                <a:r>
                  <a:rPr lang="en-US" altLang="zh-CN" sz="440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1</a:t>
                </a:r>
                <a:endParaRPr lang="zh-CN" altLang="en-US" sz="4400" dirty="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 name="PA_MH_Others_1"/>
              <p:cNvSpPr txBox="1"/>
              <p:nvPr>
                <p:custDataLst>
                  <p:tags r:id="rId3"/>
                </p:custDataLst>
              </p:nvPr>
            </p:nvSpPr>
            <p:spPr>
              <a:xfrm>
                <a:off x="3769537" y="2439564"/>
                <a:ext cx="1836402" cy="490403"/>
              </a:xfrm>
              <a:prstGeom prst="rect">
                <a:avLst/>
              </a:prstGeom>
              <a:noFill/>
            </p:spPr>
            <p:txBody>
              <a:bodyPr wrap="square" lIns="0" tIns="0" rIns="0" bIns="0" rtlCol="0">
                <a:normAutofit/>
              </a:bodyPr>
              <a:lstStyle/>
              <a:p>
                <a:pPr algn="r"/>
                <a:r>
                  <a:rPr lang="en-US" altLang="zh-CN" sz="2800" spc="100" dirty="0">
                    <a:solidFill>
                      <a:schemeClr val="accent4">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CHAPTER</a:t>
                </a:r>
                <a:endParaRPr lang="zh-CN" altLang="en-US" sz="2800" spc="100" dirty="0">
                  <a:solidFill>
                    <a:schemeClr val="accent4">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2" name="PA_MH_Title"/>
              <p:cNvSpPr txBox="1">
                <a:spLocks noChangeArrowheads="1"/>
              </p:cNvSpPr>
              <p:nvPr>
                <p:custDataLst>
                  <p:tags r:id="rId4"/>
                </p:custDataLst>
              </p:nvPr>
            </p:nvSpPr>
            <p:spPr bwMode="auto">
              <a:xfrm>
                <a:off x="6096000" y="1782657"/>
                <a:ext cx="4348479" cy="101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b="1" spc="600" dirty="0">
                    <a:solidFill>
                      <a:schemeClr val="accent3">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个人信息</a:t>
                </a:r>
                <a:endParaRPr lang="zh-CN" altLang="en-US" sz="4000" b="1" spc="600" dirty="0">
                  <a:solidFill>
                    <a:schemeClr val="accent3">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3" name="MH_Title"/>
              <p:cNvSpPr txBox="1">
                <a:spLocks noChangeArrowheads="1"/>
              </p:cNvSpPr>
              <p:nvPr>
                <p:custDataLst>
                  <p:tags r:id="rId5"/>
                </p:custDataLst>
              </p:nvPr>
            </p:nvSpPr>
            <p:spPr bwMode="auto">
              <a:xfrm>
                <a:off x="6096000" y="2798279"/>
                <a:ext cx="4114799"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 ，点击此处更换文本，点击此处更换文本点击此处更换文本点击此处更换文本点击此处更换文本</a:t>
                </a:r>
                <a:endParaRPr lang="zh-CN" altLang="en-US"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grpSp>
        <p:nvGrpSpPr>
          <p:cNvPr id="19" name="组合 18"/>
          <p:cNvGrpSpPr/>
          <p:nvPr/>
        </p:nvGrpSpPr>
        <p:grpSpPr>
          <a:xfrm>
            <a:off x="27064" y="-955630"/>
            <a:ext cx="12201264" cy="7825505"/>
            <a:chOff x="27064" y="-955630"/>
            <a:chExt cx="12201264" cy="7825505"/>
          </a:xfrm>
        </p:grpSpPr>
        <p:pic>
          <p:nvPicPr>
            <p:cNvPr id="15" name="图片 14" descr="Tropical_10"/>
            <p:cNvPicPr>
              <a:picLocks noChangeAspect="1"/>
            </p:cNvPicPr>
            <p:nvPr/>
          </p:nvPicPr>
          <p:blipFill>
            <a:blip r:embed="rId6" cstate="screen"/>
            <a:stretch>
              <a:fillRect/>
            </a:stretch>
          </p:blipFill>
          <p:spPr>
            <a:xfrm rot="10800000" flipH="1">
              <a:off x="10153403" y="-955630"/>
              <a:ext cx="1644019" cy="2860913"/>
            </a:xfrm>
            <a:prstGeom prst="rect">
              <a:avLst/>
            </a:prstGeom>
          </p:spPr>
        </p:pic>
        <p:pic>
          <p:nvPicPr>
            <p:cNvPr id="16" name="图片 15"/>
            <p:cNvPicPr>
              <a:picLocks noChangeAspect="1"/>
            </p:cNvPicPr>
            <p:nvPr/>
          </p:nvPicPr>
          <p:blipFill rotWithShape="1">
            <a:blip r:embed="rId7" cstate="screen"/>
            <a:srcRect b="-2956"/>
            <a:stretch>
              <a:fillRect/>
            </a:stretch>
          </p:blipFill>
          <p:spPr>
            <a:xfrm flipH="1" flipV="1">
              <a:off x="8803132" y="4119717"/>
              <a:ext cx="3425196" cy="2750158"/>
            </a:xfrm>
            <a:prstGeom prst="rect">
              <a:avLst/>
            </a:prstGeom>
          </p:spPr>
        </p:pic>
        <p:pic>
          <p:nvPicPr>
            <p:cNvPr id="17" name="图片 16" descr="Tropical_04"/>
            <p:cNvPicPr>
              <a:picLocks noChangeAspect="1"/>
            </p:cNvPicPr>
            <p:nvPr/>
          </p:nvPicPr>
          <p:blipFill>
            <a:blip r:embed="rId8" cstate="screen"/>
            <a:stretch>
              <a:fillRect/>
            </a:stretch>
          </p:blipFill>
          <p:spPr>
            <a:xfrm rot="7140000">
              <a:off x="3869369" y="4801232"/>
              <a:ext cx="629285" cy="1602105"/>
            </a:xfrm>
            <a:prstGeom prst="rect">
              <a:avLst/>
            </a:prstGeom>
          </p:spPr>
        </p:pic>
        <p:pic>
          <p:nvPicPr>
            <p:cNvPr id="18" name="图片 17"/>
            <p:cNvPicPr>
              <a:picLocks noChangeAspect="1"/>
            </p:cNvPicPr>
            <p:nvPr/>
          </p:nvPicPr>
          <p:blipFill rotWithShape="1">
            <a:blip r:embed="rId9" cstate="screen"/>
            <a:srcRect r="-1302" b="-2691"/>
            <a:stretch>
              <a:fillRect/>
            </a:stretch>
          </p:blipFill>
          <p:spPr>
            <a:xfrm flipH="1" flipV="1">
              <a:off x="27064" y="2003773"/>
              <a:ext cx="3274276" cy="486476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个人信息</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6" name="图片 5"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7" name="图片 6"/>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8" name="158692d9-542a-4297-b288-8c9cb8d4e8af"/>
          <p:cNvGrpSpPr>
            <a:grpSpLocks noChangeAspect="1"/>
          </p:cNvGrpSpPr>
          <p:nvPr/>
        </p:nvGrpSpPr>
        <p:grpSpPr>
          <a:xfrm>
            <a:off x="1358313" y="2061807"/>
            <a:ext cx="9477095" cy="3161548"/>
            <a:chOff x="1356784" y="1916832"/>
            <a:chExt cx="9478433" cy="3161994"/>
          </a:xfrm>
        </p:grpSpPr>
        <p:grpSp>
          <p:nvGrpSpPr>
            <p:cNvPr id="9" name="组合 8"/>
            <p:cNvGrpSpPr/>
            <p:nvPr/>
          </p:nvGrpSpPr>
          <p:grpSpPr>
            <a:xfrm>
              <a:off x="4669152" y="1916832"/>
              <a:ext cx="2853697" cy="3161994"/>
              <a:chOff x="4669152" y="2204864"/>
              <a:chExt cx="2853697" cy="3161994"/>
            </a:xfrm>
          </p:grpSpPr>
          <p:sp>
            <p:nvSpPr>
              <p:cNvPr id="28" name="矩形: 剪去单角 444"/>
              <p:cNvSpPr/>
              <p:nvPr/>
            </p:nvSpPr>
            <p:spPr>
              <a:xfrm>
                <a:off x="4669152" y="2204864"/>
                <a:ext cx="2853695" cy="3161994"/>
              </a:xfrm>
              <a:prstGeom prst="snip1Rect">
                <a:avLst>
                  <a:gd name="adj" fmla="val 29383"/>
                </a:avLst>
              </a:prstGeom>
              <a:solidFill>
                <a:schemeClr val="bg1"/>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29" name="组合 28"/>
              <p:cNvGrpSpPr/>
              <p:nvPr/>
            </p:nvGrpSpPr>
            <p:grpSpPr>
              <a:xfrm>
                <a:off x="5015963" y="2578654"/>
                <a:ext cx="2160076" cy="1661758"/>
                <a:chOff x="574750" y="3792023"/>
                <a:chExt cx="1893858" cy="1661758"/>
              </a:xfrm>
            </p:grpSpPr>
            <p:cxnSp>
              <p:nvCxnSpPr>
                <p:cNvPr id="32" name="直接连接符 31"/>
                <p:cNvCxnSpPr/>
                <p:nvPr/>
              </p:nvCxnSpPr>
              <p:spPr>
                <a:xfrm>
                  <a:off x="574750" y="3792023"/>
                  <a:ext cx="18938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文本框 447"/>
                <p:cNvSpPr txBox="1"/>
                <p:nvPr/>
              </p:nvSpPr>
              <p:spPr bwMode="auto">
                <a:xfrm>
                  <a:off x="574751" y="4016783"/>
                  <a:ext cx="1893857" cy="251912"/>
                </a:xfrm>
                <a:prstGeom prst="rect">
                  <a:avLst/>
                </a:prstGeom>
              </p:spPr>
              <p:txBody>
                <a:bodyPr wrap="none" lIns="0" tIns="0" rIns="0" bIns="0" anchor="ctr">
                  <a:noAutofit/>
                  <a:scene3d>
                    <a:camera prst="orthographicFront"/>
                    <a:lightRig rig="threePt" dir="t"/>
                  </a:scene3d>
                  <a:sp3d>
                    <a:bevelT w="0" h="0"/>
                  </a:sp3d>
                </a:bodyPr>
                <a:lstStyle/>
                <a:p>
                  <a:pPr marL="0" indent="0">
                    <a:defRPr/>
                  </a:pPr>
                  <a:r>
                    <a:rPr lang="zh-CN" altLang="en-US" sz="24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a:t>
                  </a:r>
                  <a:endParaRPr lang="zh-CN" altLang="en-US" sz="24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4" name="文本框 449"/>
                <p:cNvSpPr txBox="1"/>
                <p:nvPr/>
              </p:nvSpPr>
              <p:spPr bwMode="auto">
                <a:xfrm>
                  <a:off x="574750" y="4887107"/>
                  <a:ext cx="1566683" cy="566674"/>
                </a:xfrm>
                <a:prstGeom prst="rect">
                  <a:avLst/>
                </a:prstGeom>
              </p:spPr>
              <p:txBody>
                <a:bodyPr wrap="square" lIns="0" tIns="0" rIns="0" bIns="0" anchor="ctr">
                  <a:normAutofit fontScale="77500" lnSpcReduction="20000"/>
                  <a:scene3d>
                    <a:camera prst="orthographicFront"/>
                    <a:lightRig rig="threePt" dir="t"/>
                  </a:scene3d>
                  <a:sp3d>
                    <a:bevelT w="0" h="0"/>
                  </a:sp3d>
                </a:bodyPr>
                <a:lstStyle/>
                <a:p>
                  <a:pPr marL="0" indent="0">
                    <a:defRPr/>
                  </a:pPr>
                  <a:r>
                    <a:rPr lang="en-US" altLang="ko-KR" sz="14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Stylish templates can be a valuable aid to creative professionals.</a:t>
                  </a:r>
                  <a:endParaRPr lang="en-US" altLang="ko-KR" sz="1400" dirty="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30" name="矩形 29"/>
              <p:cNvSpPr/>
              <p:nvPr/>
            </p:nvSpPr>
            <p:spPr>
              <a:xfrm>
                <a:off x="4669153" y="5243677"/>
                <a:ext cx="2853695" cy="123181"/>
              </a:xfrm>
              <a:prstGeom prst="rect">
                <a:avLst/>
              </a:prstGeom>
              <a:solidFill>
                <a:schemeClr val="accent2"/>
              </a:solidFill>
              <a:ln w="3175">
                <a:noFill/>
                <a:prstDash val="solid"/>
                <a:round/>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1" name="任意多边形: 形状 445"/>
              <p:cNvSpPr/>
              <p:nvPr/>
            </p:nvSpPr>
            <p:spPr bwMode="auto">
              <a:xfrm>
                <a:off x="6802874" y="2204864"/>
                <a:ext cx="719975" cy="71997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3175">
                <a:noFill/>
                <a:prstDash val="solid"/>
                <a:round/>
              </a:ln>
              <a:effectLst/>
            </p:spPr>
            <p:txBody>
              <a:bodyPr vert="horz" wrap="square" lIns="121920" tIns="60960" rIns="121920" bIns="60960" anchor="t" anchorCtr="0" compatLnSpc="1">
                <a:normAutofit/>
              </a:bodyPr>
              <a:lstStyle/>
              <a:p>
                <a:pPr lvl="0" algn="r"/>
                <a:r>
                  <a:rPr lang="en-US" altLang="zh-CN" sz="20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2</a:t>
                </a:r>
                <a:endParaRPr lang="en-US" altLang="zh-CN" sz="2000" b="1" dirty="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10" name="组合 9"/>
            <p:cNvGrpSpPr/>
            <p:nvPr/>
          </p:nvGrpSpPr>
          <p:grpSpPr>
            <a:xfrm>
              <a:off x="1356784" y="1916832"/>
              <a:ext cx="2853697" cy="3161994"/>
              <a:chOff x="1356784" y="2204864"/>
              <a:chExt cx="2853697" cy="3161994"/>
            </a:xfrm>
          </p:grpSpPr>
          <p:grpSp>
            <p:nvGrpSpPr>
              <p:cNvPr id="20" name="组合 19"/>
              <p:cNvGrpSpPr/>
              <p:nvPr/>
            </p:nvGrpSpPr>
            <p:grpSpPr>
              <a:xfrm>
                <a:off x="1356784" y="2204864"/>
                <a:ext cx="2853697" cy="3161994"/>
                <a:chOff x="247577" y="3140968"/>
                <a:chExt cx="2501994" cy="2772295"/>
              </a:xfrm>
            </p:grpSpPr>
            <p:sp>
              <p:nvSpPr>
                <p:cNvPr id="25" name="矩形: 剪去单角 437"/>
                <p:cNvSpPr/>
                <p:nvPr/>
              </p:nvSpPr>
              <p:spPr>
                <a:xfrm>
                  <a:off x="247577" y="3140968"/>
                  <a:ext cx="2501992" cy="2772295"/>
                </a:xfrm>
                <a:prstGeom prst="snip1Rect">
                  <a:avLst>
                    <a:gd name="adj" fmla="val 29383"/>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6" name="矩形 25"/>
                <p:cNvSpPr/>
                <p:nvPr/>
              </p:nvSpPr>
              <p:spPr>
                <a:xfrm>
                  <a:off x="247578" y="5805263"/>
                  <a:ext cx="2501992" cy="108000"/>
                </a:xfrm>
                <a:prstGeom prst="rect">
                  <a:avLst/>
                </a:prstGeom>
                <a:solidFill>
                  <a:schemeClr val="accent1"/>
                </a:solidFill>
                <a:ln w="3175">
                  <a:noFill/>
                  <a:prstDash val="solid"/>
                  <a:round/>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7" name="任意多边形: 形状 438"/>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1"/>
                </a:solidFill>
                <a:ln w="3175">
                  <a:noFill/>
                  <a:prstDash val="solid"/>
                  <a:round/>
                </a:ln>
                <a:effectLst/>
              </p:spPr>
              <p:txBody>
                <a:bodyPr vert="horz" wrap="square" lIns="121920" tIns="60960" rIns="121920" bIns="60960" anchor="t" anchorCtr="0" compatLnSpc="1">
                  <a:normAutofit/>
                </a:bodyPr>
                <a:lstStyle/>
                <a:p>
                  <a:pPr lvl="0" algn="r"/>
                  <a:r>
                    <a:rPr lang="en-US" altLang="ko-KR" sz="20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1</a:t>
                  </a:r>
                  <a:endParaRPr lang="en-US" altLang="ko-KR" sz="2000" b="1" dirty="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21" name="组合 20"/>
              <p:cNvGrpSpPr/>
              <p:nvPr/>
            </p:nvGrpSpPr>
            <p:grpSpPr>
              <a:xfrm>
                <a:off x="1703595" y="2578654"/>
                <a:ext cx="2160076" cy="1661758"/>
                <a:chOff x="574750" y="3792023"/>
                <a:chExt cx="1893858" cy="1661758"/>
              </a:xfrm>
            </p:grpSpPr>
            <p:cxnSp>
              <p:nvCxnSpPr>
                <p:cNvPr id="22" name="直接连接符 21"/>
                <p:cNvCxnSpPr/>
                <p:nvPr/>
              </p:nvCxnSpPr>
              <p:spPr>
                <a:xfrm>
                  <a:off x="574750" y="3792023"/>
                  <a:ext cx="18938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431"/>
                <p:cNvSpPr txBox="1"/>
                <p:nvPr/>
              </p:nvSpPr>
              <p:spPr bwMode="auto">
                <a:xfrm>
                  <a:off x="574751" y="4016782"/>
                  <a:ext cx="1893857" cy="251912"/>
                </a:xfrm>
                <a:prstGeom prst="rect">
                  <a:avLst/>
                </a:prstGeom>
              </p:spPr>
              <p:txBody>
                <a:bodyPr wrap="none" lIns="0" tIns="0" rIns="0" bIns="0" anchor="ctr">
                  <a:noAutofit/>
                  <a:scene3d>
                    <a:camera prst="orthographicFront"/>
                    <a:lightRig rig="threePt" dir="t"/>
                  </a:scene3d>
                  <a:sp3d>
                    <a:bevelT w="0" h="0"/>
                  </a:sp3d>
                </a:bodyPr>
                <a:lstStyle/>
                <a:p>
                  <a:pPr marL="0" indent="0">
                    <a:defRPr/>
                  </a:pPr>
                  <a:r>
                    <a:rPr lang="zh-CN" altLang="en-US" sz="24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a:t>
                  </a:r>
                  <a:endParaRPr lang="zh-CN" altLang="en-US" sz="24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24" name="文本框 433"/>
                <p:cNvSpPr txBox="1"/>
                <p:nvPr/>
              </p:nvSpPr>
              <p:spPr bwMode="auto">
                <a:xfrm>
                  <a:off x="574750" y="4887107"/>
                  <a:ext cx="1566683" cy="566674"/>
                </a:xfrm>
                <a:prstGeom prst="rect">
                  <a:avLst/>
                </a:prstGeom>
              </p:spPr>
              <p:txBody>
                <a:bodyPr wrap="square" lIns="0" tIns="0" rIns="0" bIns="0" anchor="ctr">
                  <a:normAutofit fontScale="77500" lnSpcReduction="20000"/>
                  <a:scene3d>
                    <a:camera prst="orthographicFront"/>
                    <a:lightRig rig="threePt" dir="t"/>
                  </a:scene3d>
                  <a:sp3d>
                    <a:bevelT w="0" h="0"/>
                  </a:sp3d>
                </a:bodyPr>
                <a:lstStyle/>
                <a:p>
                  <a:pPr marL="0" indent="0">
                    <a:defRPr/>
                  </a:pPr>
                  <a:r>
                    <a:rPr lang="en-US" altLang="ko-KR" sz="14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Stylish templates can be a valuable aid to creative professionals.</a:t>
                  </a:r>
                  <a:endParaRPr lang="en-US" altLang="ko-KR" sz="14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grpSp>
          <p:nvGrpSpPr>
            <p:cNvPr id="11" name="组合 10"/>
            <p:cNvGrpSpPr/>
            <p:nvPr/>
          </p:nvGrpSpPr>
          <p:grpSpPr>
            <a:xfrm>
              <a:off x="7981520" y="1916832"/>
              <a:ext cx="2853697" cy="3161994"/>
              <a:chOff x="7981520" y="2204864"/>
              <a:chExt cx="2853697" cy="3161994"/>
            </a:xfrm>
          </p:grpSpPr>
          <p:grpSp>
            <p:nvGrpSpPr>
              <p:cNvPr id="12" name="组合 11"/>
              <p:cNvGrpSpPr/>
              <p:nvPr/>
            </p:nvGrpSpPr>
            <p:grpSpPr>
              <a:xfrm>
                <a:off x="7981520" y="2204864"/>
                <a:ext cx="2853697" cy="3161994"/>
                <a:chOff x="247577" y="3140968"/>
                <a:chExt cx="2501994" cy="2772295"/>
              </a:xfrm>
            </p:grpSpPr>
            <p:sp>
              <p:nvSpPr>
                <p:cNvPr id="17" name="矩形: 剪去单角 455"/>
                <p:cNvSpPr/>
                <p:nvPr/>
              </p:nvSpPr>
              <p:spPr>
                <a:xfrm>
                  <a:off x="247577" y="3140968"/>
                  <a:ext cx="2501992" cy="2772295"/>
                </a:xfrm>
                <a:prstGeom prst="snip1Rect">
                  <a:avLst>
                    <a:gd name="adj" fmla="val 29383"/>
                  </a:avLst>
                </a:prstGeom>
                <a:solidFill>
                  <a:schemeClr val="bg1"/>
                </a:solid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8" name="矩形 17"/>
                <p:cNvSpPr/>
                <p:nvPr/>
              </p:nvSpPr>
              <p:spPr>
                <a:xfrm>
                  <a:off x="247578" y="5805263"/>
                  <a:ext cx="2501992" cy="108000"/>
                </a:xfrm>
                <a:prstGeom prst="rect">
                  <a:avLst/>
                </a:prstGeom>
                <a:solidFill>
                  <a:schemeClr val="accent3"/>
                </a:solidFill>
                <a:ln w="3175">
                  <a:noFill/>
                  <a:prstDash val="solid"/>
                  <a:round/>
                </a:ln>
                <a:effectLst/>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9" name="任意多边形: 形状 456"/>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3"/>
                </a:solidFill>
                <a:ln w="3175">
                  <a:noFill/>
                  <a:prstDash val="solid"/>
                  <a:round/>
                </a:ln>
                <a:effectLst/>
              </p:spPr>
              <p:txBody>
                <a:bodyPr vert="horz" wrap="square" lIns="121920" tIns="60960" rIns="121920" bIns="60960" anchor="t" anchorCtr="0" compatLnSpc="1">
                  <a:normAutofit/>
                </a:bodyPr>
                <a:lstStyle/>
                <a:p>
                  <a:pPr lvl="0" algn="r"/>
                  <a:r>
                    <a:rPr lang="en-US" altLang="ko-KR" sz="20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1</a:t>
                  </a:r>
                  <a:endParaRPr lang="en-US" altLang="ko-KR" sz="2000" b="1" dirty="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13" name="组合 12"/>
              <p:cNvGrpSpPr/>
              <p:nvPr/>
            </p:nvGrpSpPr>
            <p:grpSpPr>
              <a:xfrm>
                <a:off x="8328331" y="2578654"/>
                <a:ext cx="2160076" cy="1661758"/>
                <a:chOff x="574750" y="3792023"/>
                <a:chExt cx="1893858" cy="1661758"/>
              </a:xfrm>
            </p:grpSpPr>
            <p:cxnSp>
              <p:nvCxnSpPr>
                <p:cNvPr id="14" name="直接连接符 13"/>
                <p:cNvCxnSpPr/>
                <p:nvPr/>
              </p:nvCxnSpPr>
              <p:spPr>
                <a:xfrm>
                  <a:off x="574750" y="3792023"/>
                  <a:ext cx="18938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文本框 458"/>
                <p:cNvSpPr txBox="1"/>
                <p:nvPr/>
              </p:nvSpPr>
              <p:spPr bwMode="auto">
                <a:xfrm>
                  <a:off x="574751" y="4016783"/>
                  <a:ext cx="1893857" cy="251912"/>
                </a:xfrm>
                <a:prstGeom prst="rect">
                  <a:avLst/>
                </a:prstGeom>
              </p:spPr>
              <p:txBody>
                <a:bodyPr wrap="none" lIns="0" tIns="0" rIns="0" bIns="0" anchor="ctr">
                  <a:noAutofit/>
                  <a:scene3d>
                    <a:camera prst="orthographicFront"/>
                    <a:lightRig rig="threePt" dir="t"/>
                  </a:scene3d>
                  <a:sp3d>
                    <a:bevelT w="0" h="0"/>
                  </a:sp3d>
                </a:bodyPr>
                <a:lstStyle/>
                <a:p>
                  <a:pPr>
                    <a:defRPr/>
                  </a:pPr>
                  <a:r>
                    <a:rPr lang="zh-CN" altLang="en-US" sz="24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a:t>
                  </a:r>
                  <a:endParaRPr lang="zh-CN" altLang="en-US" sz="2400" spc="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6" name="文本框 460"/>
                <p:cNvSpPr txBox="1"/>
                <p:nvPr/>
              </p:nvSpPr>
              <p:spPr bwMode="auto">
                <a:xfrm>
                  <a:off x="574750" y="4887107"/>
                  <a:ext cx="1566683" cy="566674"/>
                </a:xfrm>
                <a:prstGeom prst="rect">
                  <a:avLst/>
                </a:prstGeom>
              </p:spPr>
              <p:txBody>
                <a:bodyPr wrap="square" lIns="0" tIns="0" rIns="0" bIns="0" anchor="ctr">
                  <a:normAutofit fontScale="77500" lnSpcReduction="20000"/>
                  <a:scene3d>
                    <a:camera prst="orthographicFront"/>
                    <a:lightRig rig="threePt" dir="t"/>
                  </a:scene3d>
                  <a:sp3d>
                    <a:bevelT w="0" h="0"/>
                  </a:sp3d>
                </a:bodyPr>
                <a:lstStyle/>
                <a:p>
                  <a:pPr marL="0" indent="0">
                    <a:defRPr/>
                  </a:pPr>
                  <a:r>
                    <a:rPr lang="en-US" altLang="ko-KR" sz="14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Stylish templates can be a valuable aid to creative professionals.</a:t>
                  </a:r>
                  <a:endParaRPr lang="en-US" altLang="ko-KR" sz="1400">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grpSp>
      <p:sp>
        <p:nvSpPr>
          <p:cNvPr id="35" name="矩形 34"/>
          <p:cNvSpPr/>
          <p:nvPr/>
        </p:nvSpPr>
        <p:spPr>
          <a:xfrm>
            <a:off x="1595945" y="3092041"/>
            <a:ext cx="2378028" cy="1508105"/>
          </a:xfrm>
          <a:prstGeom prst="rect">
            <a:avLst/>
          </a:prstGeom>
        </p:spPr>
        <p:txBody>
          <a:bodyPr wrap="square">
            <a:spAutoFit/>
          </a:bodyPr>
          <a:lstStyle/>
          <a:p>
            <a:pPr>
              <a:lnSpc>
                <a:spcPct val="20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 点击此处更换文本</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6" name="矩形 35"/>
          <p:cNvSpPr/>
          <p:nvPr/>
        </p:nvSpPr>
        <p:spPr>
          <a:xfrm>
            <a:off x="4912793" y="3092041"/>
            <a:ext cx="2378028" cy="1508105"/>
          </a:xfrm>
          <a:prstGeom prst="rect">
            <a:avLst/>
          </a:prstGeom>
        </p:spPr>
        <p:txBody>
          <a:bodyPr wrap="square">
            <a:spAutoFit/>
          </a:bodyPr>
          <a:lstStyle/>
          <a:p>
            <a:pPr>
              <a:lnSpc>
                <a:spcPct val="20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 点击此处更换文本</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37" name="矩形 36"/>
          <p:cNvSpPr/>
          <p:nvPr/>
        </p:nvSpPr>
        <p:spPr>
          <a:xfrm>
            <a:off x="8219746" y="3092041"/>
            <a:ext cx="2378028" cy="1508105"/>
          </a:xfrm>
          <a:prstGeom prst="rect">
            <a:avLst/>
          </a:prstGeom>
        </p:spPr>
        <p:txBody>
          <a:bodyPr wrap="square">
            <a:spAutoFit/>
          </a:bodyPr>
          <a:lstStyle/>
          <a:p>
            <a:pPr>
              <a:lnSpc>
                <a:spcPct val="200000"/>
              </a:lnSpc>
            </a:pPr>
            <a:r>
              <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 点击此处更换文本</a:t>
            </a:r>
            <a:endParaRPr lang="zh-CN" altLang="en-US" sz="1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250"/>
                                        <p:tgtEl>
                                          <p:spTgt spid="8"/>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750"/>
                                        <p:tgtEl>
                                          <p:spTgt spid="35"/>
                                        </p:tgtEl>
                                      </p:cBhvr>
                                    </p:animEffect>
                                    <p:anim calcmode="lin" valueType="num">
                                      <p:cBhvr>
                                        <p:cTn id="12" dur="750" fill="hold"/>
                                        <p:tgtEl>
                                          <p:spTgt spid="35"/>
                                        </p:tgtEl>
                                        <p:attrNameLst>
                                          <p:attrName>ppt_x</p:attrName>
                                        </p:attrNameLst>
                                      </p:cBhvr>
                                      <p:tavLst>
                                        <p:tav tm="0">
                                          <p:val>
                                            <p:strVal val="#ppt_x"/>
                                          </p:val>
                                        </p:tav>
                                        <p:tav tm="100000">
                                          <p:val>
                                            <p:strVal val="#ppt_x"/>
                                          </p:val>
                                        </p:tav>
                                      </p:tavLst>
                                    </p:anim>
                                    <p:anim calcmode="lin" valueType="num">
                                      <p:cBhvr>
                                        <p:cTn id="13" dur="750" fill="hold"/>
                                        <p:tgtEl>
                                          <p:spTgt spid="35"/>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42"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750"/>
                                        <p:tgtEl>
                                          <p:spTgt spid="36"/>
                                        </p:tgtEl>
                                      </p:cBhvr>
                                    </p:animEffect>
                                    <p:anim calcmode="lin" valueType="num">
                                      <p:cBhvr>
                                        <p:cTn id="18" dur="750" fill="hold"/>
                                        <p:tgtEl>
                                          <p:spTgt spid="36"/>
                                        </p:tgtEl>
                                        <p:attrNameLst>
                                          <p:attrName>ppt_x</p:attrName>
                                        </p:attrNameLst>
                                      </p:cBhvr>
                                      <p:tavLst>
                                        <p:tav tm="0">
                                          <p:val>
                                            <p:strVal val="#ppt_x"/>
                                          </p:val>
                                        </p:tav>
                                        <p:tav tm="100000">
                                          <p:val>
                                            <p:strVal val="#ppt_x"/>
                                          </p:val>
                                        </p:tav>
                                      </p:tavLst>
                                    </p:anim>
                                    <p:anim calcmode="lin" valueType="num">
                                      <p:cBhvr>
                                        <p:cTn id="19" dur="750" fill="hold"/>
                                        <p:tgtEl>
                                          <p:spTgt spid="36"/>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750"/>
                                        <p:tgtEl>
                                          <p:spTgt spid="37"/>
                                        </p:tgtEl>
                                      </p:cBhvr>
                                    </p:animEffect>
                                    <p:anim calcmode="lin" valueType="num">
                                      <p:cBhvr>
                                        <p:cTn id="24" dur="750" fill="hold"/>
                                        <p:tgtEl>
                                          <p:spTgt spid="37"/>
                                        </p:tgtEl>
                                        <p:attrNameLst>
                                          <p:attrName>ppt_x</p:attrName>
                                        </p:attrNameLst>
                                      </p:cBhvr>
                                      <p:tavLst>
                                        <p:tav tm="0">
                                          <p:val>
                                            <p:strVal val="#ppt_x"/>
                                          </p:val>
                                        </p:tav>
                                        <p:tav tm="100000">
                                          <p:val>
                                            <p:strVal val="#ppt_x"/>
                                          </p:val>
                                        </p:tav>
                                      </p:tavLst>
                                    </p:anim>
                                    <p:anim calcmode="lin" valueType="num">
                                      <p:cBhvr>
                                        <p:cTn id="25" dur="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个人信息</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35" name="图片 34"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36" name="图片 35"/>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38" name="组合 37"/>
          <p:cNvGrpSpPr/>
          <p:nvPr/>
        </p:nvGrpSpPr>
        <p:grpSpPr>
          <a:xfrm>
            <a:off x="1354235" y="1574137"/>
            <a:ext cx="3855720" cy="3855720"/>
            <a:chOff x="7960360" y="1813560"/>
            <a:chExt cx="3352800" cy="3352800"/>
          </a:xfrm>
          <a:blipFill dpi="0" rotWithShape="1">
            <a:blip r:embed="rId3">
              <a:extLst>
                <a:ext uri="{28A0092B-C50C-407E-A947-70E740481C1C}">
                  <a14:useLocalDpi xmlns:a14="http://schemas.microsoft.com/office/drawing/2010/main" val="0"/>
                </a:ext>
              </a:extLst>
            </a:blip>
            <a:srcRect/>
            <a:tile tx="0" ty="0" sx="100000" sy="100000" flip="none" algn="tl"/>
          </a:blipFill>
        </p:grpSpPr>
        <p:sp useBgFill="1">
          <p:nvSpPr>
            <p:cNvPr id="47" name="矩形 46"/>
            <p:cNvSpPr/>
            <p:nvPr/>
          </p:nvSpPr>
          <p:spPr>
            <a:xfrm>
              <a:off x="7960360" y="4099560"/>
              <a:ext cx="1066800" cy="106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useBgFill="1">
          <p:nvSpPr>
            <p:cNvPr id="48" name="矩形 47"/>
            <p:cNvSpPr/>
            <p:nvPr/>
          </p:nvSpPr>
          <p:spPr>
            <a:xfrm>
              <a:off x="7960360" y="2956560"/>
              <a:ext cx="1066800" cy="106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useBgFill="1">
          <p:nvSpPr>
            <p:cNvPr id="49" name="矩形 48"/>
            <p:cNvSpPr/>
            <p:nvPr/>
          </p:nvSpPr>
          <p:spPr>
            <a:xfrm>
              <a:off x="7960360" y="1813560"/>
              <a:ext cx="1066800" cy="106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useBgFill="1">
          <p:nvSpPr>
            <p:cNvPr id="50" name="矩形 49"/>
            <p:cNvSpPr/>
            <p:nvPr/>
          </p:nvSpPr>
          <p:spPr>
            <a:xfrm>
              <a:off x="9103360" y="4099560"/>
              <a:ext cx="1066800" cy="106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useBgFill="1">
          <p:nvSpPr>
            <p:cNvPr id="51" name="矩形 50"/>
            <p:cNvSpPr/>
            <p:nvPr/>
          </p:nvSpPr>
          <p:spPr>
            <a:xfrm>
              <a:off x="9103360" y="2956560"/>
              <a:ext cx="1066800" cy="106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useBgFill="1">
          <p:nvSpPr>
            <p:cNvPr id="52" name="矩形 51"/>
            <p:cNvSpPr/>
            <p:nvPr/>
          </p:nvSpPr>
          <p:spPr>
            <a:xfrm>
              <a:off x="9103360" y="1813560"/>
              <a:ext cx="1066800" cy="106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useBgFill="1">
          <p:nvSpPr>
            <p:cNvPr id="53" name="矩形 52"/>
            <p:cNvSpPr/>
            <p:nvPr/>
          </p:nvSpPr>
          <p:spPr>
            <a:xfrm>
              <a:off x="10246360" y="4099560"/>
              <a:ext cx="1066800" cy="106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useBgFill="1">
          <p:nvSpPr>
            <p:cNvPr id="54" name="矩形 53"/>
            <p:cNvSpPr/>
            <p:nvPr/>
          </p:nvSpPr>
          <p:spPr>
            <a:xfrm>
              <a:off x="10246360" y="2956560"/>
              <a:ext cx="1066800" cy="106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useBgFill="1">
          <p:nvSpPr>
            <p:cNvPr id="55" name="矩形 54"/>
            <p:cNvSpPr/>
            <p:nvPr/>
          </p:nvSpPr>
          <p:spPr>
            <a:xfrm>
              <a:off x="10246360" y="1813560"/>
              <a:ext cx="1066800" cy="106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cxnSp>
        <p:nvCxnSpPr>
          <p:cNvPr id="39" name="直接连接符 38"/>
          <p:cNvCxnSpPr/>
          <p:nvPr/>
        </p:nvCxnSpPr>
        <p:spPr>
          <a:xfrm>
            <a:off x="5553736" y="2035802"/>
            <a:ext cx="4500880" cy="0"/>
          </a:xfrm>
          <a:prstGeom prst="line">
            <a:avLst/>
          </a:prstGeom>
          <a:ln w="22225">
            <a:solidFill>
              <a:srgbClr val="333F50"/>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5553736" y="1574137"/>
            <a:ext cx="3627120" cy="830997"/>
          </a:xfrm>
          <a:prstGeom prst="rect">
            <a:avLst/>
          </a:prstGeom>
          <a:noFill/>
        </p:spPr>
        <p:txBody>
          <a:bodyPr wrap="square" rtlCol="0">
            <a:spAutoFit/>
          </a:bodyPr>
          <a:lstStyle/>
          <a:p>
            <a:r>
              <a:rPr lang="en-US" altLang="zh-CN" sz="2400" b="1"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ADD YOUR TITLE HERE</a:t>
            </a:r>
            <a:endParaRPr lang="zh-CN" altLang="en-US" sz="2400" b="1"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1" name="文本框 40"/>
          <p:cNvSpPr txBox="1"/>
          <p:nvPr/>
        </p:nvSpPr>
        <p:spPr>
          <a:xfrm>
            <a:off x="5553736" y="2405655"/>
            <a:ext cx="2569698"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输入你的文本</a:t>
            </a:r>
            <a:endParaRPr lang="zh-CN" altLang="en-US" sz="2000" b="1"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2" name="文本框 41"/>
          <p:cNvSpPr txBox="1"/>
          <p:nvPr/>
        </p:nvSpPr>
        <p:spPr>
          <a:xfrm>
            <a:off x="5568647" y="3143810"/>
            <a:ext cx="2554787" cy="584775"/>
          </a:xfrm>
          <a:prstGeom prst="rect">
            <a:avLst/>
          </a:prstGeom>
          <a:noFill/>
        </p:spPr>
        <p:txBody>
          <a:bodyPr wrap="square" rtlCol="0">
            <a:spAutoFit/>
          </a:bodyPr>
          <a:lstStyle/>
          <a:p>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3" name="矩形 42"/>
          <p:cNvSpPr/>
          <p:nvPr/>
        </p:nvSpPr>
        <p:spPr>
          <a:xfrm>
            <a:off x="5568647" y="4117000"/>
            <a:ext cx="2893003" cy="1384995"/>
          </a:xfrm>
          <a:prstGeom prst="rect">
            <a:avLst/>
          </a:prstGeom>
        </p:spPr>
        <p:txBody>
          <a:bodyPr wrap="square">
            <a:spAutoFit/>
          </a:bodyPr>
          <a:lstStyle/>
          <a:p>
            <a:pPr>
              <a:lnSpc>
                <a:spcPct val="150000"/>
              </a:lnSpc>
            </a:pPr>
            <a:r>
              <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1.</a:t>
            </a:r>
            <a:r>
              <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endPar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a:p>
            <a:pPr>
              <a:lnSpc>
                <a:spcPct val="150000"/>
              </a:lnSpc>
            </a:pPr>
            <a:r>
              <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2.</a:t>
            </a:r>
            <a:r>
              <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 </a:t>
            </a:r>
            <a:endPar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a:p>
            <a:pPr>
              <a:lnSpc>
                <a:spcPct val="150000"/>
              </a:lnSpc>
            </a:pPr>
            <a:r>
              <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3.</a:t>
            </a:r>
            <a:r>
              <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endPar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a:p>
            <a:pPr>
              <a:lnSpc>
                <a:spcPct val="150000"/>
              </a:lnSpc>
            </a:pPr>
            <a:r>
              <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4.</a:t>
            </a:r>
            <a:r>
              <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endPar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4" name="文本框 43"/>
          <p:cNvSpPr txBox="1"/>
          <p:nvPr/>
        </p:nvSpPr>
        <p:spPr>
          <a:xfrm>
            <a:off x="8476561" y="2411068"/>
            <a:ext cx="2569698" cy="400110"/>
          </a:xfrm>
          <a:prstGeom prst="rect">
            <a:avLst/>
          </a:prstGeom>
          <a:noFill/>
        </p:spPr>
        <p:txBody>
          <a:bodyPr wrap="square" rtlCol="0">
            <a:spAutoFit/>
          </a:bodyPr>
          <a:lstStyle/>
          <a:p>
            <a:r>
              <a:rPr lang="zh-CN" altLang="en-US" sz="2000" b="1"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输入你的文本</a:t>
            </a:r>
            <a:endParaRPr lang="zh-CN" altLang="en-US" sz="2000" b="1"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5" name="文本框 44"/>
          <p:cNvSpPr txBox="1"/>
          <p:nvPr/>
        </p:nvSpPr>
        <p:spPr>
          <a:xfrm>
            <a:off x="8476561" y="3143810"/>
            <a:ext cx="2554787" cy="584775"/>
          </a:xfrm>
          <a:prstGeom prst="rect">
            <a:avLst/>
          </a:prstGeom>
          <a:noFill/>
        </p:spPr>
        <p:txBody>
          <a:bodyPr wrap="square" rtlCol="0">
            <a:spAutoFit/>
          </a:bodyPr>
          <a:lstStyle/>
          <a:p>
            <a:r>
              <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6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6" name="矩形 45"/>
          <p:cNvSpPr/>
          <p:nvPr/>
        </p:nvSpPr>
        <p:spPr>
          <a:xfrm>
            <a:off x="8476561" y="4117000"/>
            <a:ext cx="2893003" cy="1384995"/>
          </a:xfrm>
          <a:prstGeom prst="rect">
            <a:avLst/>
          </a:prstGeom>
        </p:spPr>
        <p:txBody>
          <a:bodyPr wrap="square">
            <a:spAutoFit/>
          </a:bodyPr>
          <a:lstStyle/>
          <a:p>
            <a:pPr>
              <a:lnSpc>
                <a:spcPct val="150000"/>
              </a:lnSpc>
            </a:pPr>
            <a:r>
              <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1.</a:t>
            </a:r>
            <a:r>
              <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endPar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a:p>
            <a:pPr>
              <a:lnSpc>
                <a:spcPct val="150000"/>
              </a:lnSpc>
            </a:pPr>
            <a:r>
              <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2.</a:t>
            </a:r>
            <a:r>
              <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 </a:t>
            </a:r>
            <a:endPar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a:p>
            <a:pPr>
              <a:lnSpc>
                <a:spcPct val="150000"/>
              </a:lnSpc>
            </a:pPr>
            <a:r>
              <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3.</a:t>
            </a:r>
            <a:r>
              <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endPar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a:p>
            <a:pPr>
              <a:lnSpc>
                <a:spcPct val="150000"/>
              </a:lnSpc>
            </a:pPr>
            <a:r>
              <a:rPr lang="en-US" altLang="zh-CN"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4.</a:t>
            </a:r>
            <a:r>
              <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a:t>
            </a:r>
            <a:endParaRPr lang="zh-CN" altLang="en-US" sz="1400" dirty="0">
              <a:solidFill>
                <a:schemeClr val="tx1">
                  <a:lumMod val="75000"/>
                  <a:lumOff val="2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457200" y="226070"/>
            <a:ext cx="3865880" cy="523220"/>
            <a:chOff x="457200" y="226070"/>
            <a:chExt cx="3865880" cy="52322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个人信息</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pic>
        <p:nvPicPr>
          <p:cNvPr id="37" name="图片 36"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38" name="图片 37"/>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39" name="1427bb3c-c702-4556-83c9-7375f3216755"/>
          <p:cNvGrpSpPr>
            <a:grpSpLocks noChangeAspect="1"/>
          </p:cNvGrpSpPr>
          <p:nvPr/>
        </p:nvGrpSpPr>
        <p:grpSpPr>
          <a:xfrm>
            <a:off x="1442721" y="1658036"/>
            <a:ext cx="9662160" cy="4114594"/>
            <a:chOff x="1247030" y="1784808"/>
            <a:chExt cx="10080227" cy="4292629"/>
          </a:xfrm>
        </p:grpSpPr>
        <p:grpSp>
          <p:nvGrpSpPr>
            <p:cNvPr id="40" name="Group 8"/>
            <p:cNvGrpSpPr/>
            <p:nvPr/>
          </p:nvGrpSpPr>
          <p:grpSpPr>
            <a:xfrm>
              <a:off x="1247030" y="4384080"/>
              <a:ext cx="2954511" cy="971377"/>
              <a:chOff x="487679" y="3003723"/>
              <a:chExt cx="2954511" cy="971377"/>
            </a:xfrm>
          </p:grpSpPr>
          <p:sp>
            <p:nvSpPr>
              <p:cNvPr id="67" name="TextBox 9"/>
              <p:cNvSpPr txBox="1"/>
              <p:nvPr/>
            </p:nvSpPr>
            <p:spPr>
              <a:xfrm>
                <a:off x="487679" y="3385544"/>
                <a:ext cx="2954511" cy="589556"/>
              </a:xfrm>
              <a:prstGeom prst="rect">
                <a:avLst/>
              </a:prstGeom>
              <a:noFill/>
            </p:spPr>
            <p:txBody>
              <a:bodyPr wrap="square" lIns="72000" tIns="0" rIns="72000" bIns="0" anchor="ctr" anchorCtr="0">
                <a:noAutofit/>
              </a:bodyPr>
              <a:lstStyle/>
              <a:p>
                <a:pPr algn="r">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8" name="Rectangle 10"/>
              <p:cNvSpPr/>
              <p:nvPr/>
            </p:nvSpPr>
            <p:spPr>
              <a:xfrm>
                <a:off x="599439" y="3003723"/>
                <a:ext cx="2407615" cy="246221"/>
              </a:xfrm>
              <a:prstGeom prst="rect">
                <a:avLst/>
              </a:prstGeom>
            </p:spPr>
            <p:txBody>
              <a:bodyPr wrap="none" lIns="72000" tIns="0" rIns="72000" bIns="0">
                <a:noAutofit/>
              </a:bodyPr>
              <a:lstStyle/>
              <a:p>
                <a:pPr lvl="0" algn="r" defTabSz="914400">
                  <a:defRPr/>
                </a:pPr>
                <a:r>
                  <a:rPr lang="zh-CN" altLang="en-US" sz="2000" b="1" dirty="0">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41" name="Group 11"/>
            <p:cNvGrpSpPr/>
            <p:nvPr/>
          </p:nvGrpSpPr>
          <p:grpSpPr>
            <a:xfrm>
              <a:off x="8311739" y="4384080"/>
              <a:ext cx="3015518" cy="971377"/>
              <a:chOff x="8907900" y="3003723"/>
              <a:chExt cx="3015518" cy="971377"/>
            </a:xfrm>
          </p:grpSpPr>
          <p:sp>
            <p:nvSpPr>
              <p:cNvPr id="65" name="TextBox 12"/>
              <p:cNvSpPr txBox="1"/>
              <p:nvPr/>
            </p:nvSpPr>
            <p:spPr>
              <a:xfrm>
                <a:off x="8907900" y="3385544"/>
                <a:ext cx="3015518" cy="589556"/>
              </a:xfrm>
              <a:prstGeom prst="rect">
                <a:avLst/>
              </a:prstGeom>
              <a:noFill/>
            </p:spPr>
            <p:txBody>
              <a:bodyPr wrap="square" lIns="72000" tIns="0" rIns="72000" bIns="0" anchor="ctr" anchorCtr="0">
                <a:noAutofit/>
              </a:bodyPr>
              <a:lstStyle/>
              <a:p>
                <a:pPr algn="just">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6" name="Rectangle 13"/>
              <p:cNvSpPr/>
              <p:nvPr/>
            </p:nvSpPr>
            <p:spPr>
              <a:xfrm>
                <a:off x="9019661" y="3003723"/>
                <a:ext cx="2457329" cy="246221"/>
              </a:xfrm>
              <a:prstGeom prst="rect">
                <a:avLst/>
              </a:prstGeom>
            </p:spPr>
            <p:txBody>
              <a:bodyPr wrap="none" lIns="72000" tIns="0" rIns="72000" bIns="0">
                <a:noAutofit/>
              </a:bodyPr>
              <a:lstStyle/>
              <a:p>
                <a:pPr lvl="0" defTabSz="914400">
                  <a:defRPr/>
                </a:pPr>
                <a:r>
                  <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42" name="Group 41"/>
            <p:cNvGrpSpPr/>
            <p:nvPr/>
          </p:nvGrpSpPr>
          <p:grpSpPr>
            <a:xfrm>
              <a:off x="4250448" y="2373756"/>
              <a:ext cx="3904467" cy="3703681"/>
              <a:chOff x="3882406" y="907348"/>
              <a:chExt cx="4763194" cy="4518250"/>
            </a:xfrm>
          </p:grpSpPr>
          <p:sp>
            <p:nvSpPr>
              <p:cNvPr id="59" name="Isosceles Triangle 24"/>
              <p:cNvSpPr/>
              <p:nvPr/>
            </p:nvSpPr>
            <p:spPr>
              <a:xfrm>
                <a:off x="7418780" y="4017012"/>
                <a:ext cx="1226820" cy="1057603"/>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0" name="Parallelogram 25"/>
              <p:cNvSpPr/>
              <p:nvPr/>
            </p:nvSpPr>
            <p:spPr>
              <a:xfrm>
                <a:off x="4847030" y="4017011"/>
                <a:ext cx="3185160" cy="1057603"/>
              </a:xfrm>
              <a:prstGeom prst="parallelogram">
                <a:avLst>
                  <a:gd name="adj" fmla="val 57722"/>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1" name="Isosceles Triangle 28"/>
              <p:cNvSpPr/>
              <p:nvPr/>
            </p:nvSpPr>
            <p:spPr>
              <a:xfrm rot="7176267">
                <a:off x="3798188" y="4283776"/>
                <a:ext cx="1226040" cy="1057603"/>
              </a:xfrm>
              <a:prstGeom prst="triangl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2" name="Parallelogram 29"/>
              <p:cNvSpPr/>
              <p:nvPr/>
            </p:nvSpPr>
            <p:spPr>
              <a:xfrm rot="7176267">
                <a:off x="3599284" y="2888630"/>
                <a:ext cx="3209239"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3" name="Isosceles Triangle 39"/>
              <p:cNvSpPr/>
              <p:nvPr/>
            </p:nvSpPr>
            <p:spPr>
              <a:xfrm rot="14409079">
                <a:off x="5375029" y="991566"/>
                <a:ext cx="1226040" cy="1057603"/>
              </a:xfrm>
              <a:prstGeom prst="triangl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4" name="Parallelogram 40"/>
              <p:cNvSpPr/>
              <p:nvPr/>
            </p:nvSpPr>
            <p:spPr>
              <a:xfrm rot="14409079">
                <a:off x="5188621" y="2372001"/>
                <a:ext cx="3183135"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43" name="Freeform: Shape 17"/>
            <p:cNvSpPr/>
            <p:nvPr/>
          </p:nvSpPr>
          <p:spPr bwMode="auto">
            <a:xfrm>
              <a:off x="7428016" y="5329619"/>
              <a:ext cx="446169" cy="366714"/>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4" name="Freeform: Shape 18"/>
            <p:cNvSpPr>
              <a:spLocks noChangeAspect="1"/>
            </p:cNvSpPr>
            <p:nvPr/>
          </p:nvSpPr>
          <p:spPr bwMode="auto">
            <a:xfrm>
              <a:off x="5897308" y="2560659"/>
              <a:ext cx="401262" cy="400840"/>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5" name="Freeform: Shape 19"/>
            <p:cNvSpPr/>
            <p:nvPr/>
          </p:nvSpPr>
          <p:spPr bwMode="auto">
            <a:xfrm>
              <a:off x="4367298" y="5329619"/>
              <a:ext cx="361663" cy="360992"/>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6" name="Freeform: Shape 22"/>
            <p:cNvSpPr/>
            <p:nvPr/>
          </p:nvSpPr>
          <p:spPr bwMode="auto">
            <a:xfrm>
              <a:off x="5846028" y="4290046"/>
              <a:ext cx="451952" cy="576726"/>
            </a:xfrm>
            <a:custGeom>
              <a:avLst/>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3"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tx2"/>
            </a:solidFill>
            <a:ln w="9525">
              <a:noFill/>
              <a:round/>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47" name="Group 23"/>
            <p:cNvGrpSpPr/>
            <p:nvPr/>
          </p:nvGrpSpPr>
          <p:grpSpPr>
            <a:xfrm>
              <a:off x="7531924" y="3084444"/>
              <a:ext cx="3015519" cy="971377"/>
              <a:chOff x="8907900" y="3003723"/>
              <a:chExt cx="3015519" cy="971377"/>
            </a:xfrm>
          </p:grpSpPr>
          <p:sp>
            <p:nvSpPr>
              <p:cNvPr id="57" name="TextBox 26"/>
              <p:cNvSpPr txBox="1"/>
              <p:nvPr/>
            </p:nvSpPr>
            <p:spPr>
              <a:xfrm>
                <a:off x="8907900" y="3385544"/>
                <a:ext cx="3015519" cy="589556"/>
              </a:xfrm>
              <a:prstGeom prst="rect">
                <a:avLst/>
              </a:prstGeom>
              <a:noFill/>
            </p:spPr>
            <p:txBody>
              <a:bodyPr wrap="square" lIns="72000" tIns="0" rIns="72000" bIns="0" anchor="ctr" anchorCtr="0">
                <a:noAutofit/>
              </a:bodyPr>
              <a:lstStyle/>
              <a:p>
                <a:pPr algn="just">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8" name="Rectangle 27"/>
              <p:cNvSpPr/>
              <p:nvPr/>
            </p:nvSpPr>
            <p:spPr>
              <a:xfrm>
                <a:off x="9019661" y="3003723"/>
                <a:ext cx="2457329" cy="246221"/>
              </a:xfrm>
              <a:prstGeom prst="rect">
                <a:avLst/>
              </a:prstGeom>
            </p:spPr>
            <p:txBody>
              <a:bodyPr wrap="none" lIns="72000" tIns="0" rIns="72000" bIns="0">
                <a:noAutofit/>
              </a:bodyPr>
              <a:lstStyle/>
              <a:p>
                <a:pPr lvl="0" defTabSz="914400">
                  <a:defRPr/>
                </a:pPr>
                <a:r>
                  <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48" name="Group 30"/>
            <p:cNvGrpSpPr/>
            <p:nvPr/>
          </p:nvGrpSpPr>
          <p:grpSpPr>
            <a:xfrm>
              <a:off x="6752109" y="1784808"/>
              <a:ext cx="3015519" cy="971377"/>
              <a:chOff x="8907900" y="3003723"/>
              <a:chExt cx="3015519" cy="971377"/>
            </a:xfrm>
          </p:grpSpPr>
          <p:sp>
            <p:nvSpPr>
              <p:cNvPr id="55" name="TextBox 31"/>
              <p:cNvSpPr txBox="1"/>
              <p:nvPr/>
            </p:nvSpPr>
            <p:spPr>
              <a:xfrm>
                <a:off x="8907900" y="3385544"/>
                <a:ext cx="3015519" cy="589556"/>
              </a:xfrm>
              <a:prstGeom prst="rect">
                <a:avLst/>
              </a:prstGeom>
              <a:noFill/>
            </p:spPr>
            <p:txBody>
              <a:bodyPr wrap="square" lIns="72000" tIns="0" rIns="72000" bIns="0" anchor="ctr" anchorCtr="0">
                <a:noAutofit/>
              </a:bodyPr>
              <a:lstStyle/>
              <a:p>
                <a:pPr algn="just">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6" name="Rectangle 32"/>
              <p:cNvSpPr/>
              <p:nvPr/>
            </p:nvSpPr>
            <p:spPr>
              <a:xfrm>
                <a:off x="9019661" y="3003723"/>
                <a:ext cx="2457329" cy="246221"/>
              </a:xfrm>
              <a:prstGeom prst="rect">
                <a:avLst/>
              </a:prstGeom>
            </p:spPr>
            <p:txBody>
              <a:bodyPr wrap="none" lIns="72000" tIns="0" rIns="72000" bIns="0">
                <a:noAutofit/>
              </a:bodyPr>
              <a:lstStyle/>
              <a:p>
                <a:pPr lvl="0" defTabSz="914400">
                  <a:defRPr/>
                </a:pPr>
                <a:r>
                  <a:rPr lang="zh-CN" altLang="en-US" sz="2000" b="1"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49" name="Group 33"/>
            <p:cNvGrpSpPr/>
            <p:nvPr/>
          </p:nvGrpSpPr>
          <p:grpSpPr>
            <a:xfrm>
              <a:off x="1865796" y="3084444"/>
              <a:ext cx="2954512" cy="971377"/>
              <a:chOff x="487679" y="3003723"/>
              <a:chExt cx="2954512" cy="971377"/>
            </a:xfrm>
          </p:grpSpPr>
          <p:sp>
            <p:nvSpPr>
              <p:cNvPr id="53" name="TextBox 34"/>
              <p:cNvSpPr txBox="1"/>
              <p:nvPr/>
            </p:nvSpPr>
            <p:spPr>
              <a:xfrm>
                <a:off x="487679" y="3385544"/>
                <a:ext cx="2954512" cy="589556"/>
              </a:xfrm>
              <a:prstGeom prst="rect">
                <a:avLst/>
              </a:prstGeom>
              <a:noFill/>
            </p:spPr>
            <p:txBody>
              <a:bodyPr wrap="square" lIns="72000" tIns="0" rIns="72000" bIns="0" anchor="ctr" anchorCtr="0">
                <a:noAutofit/>
              </a:bodyPr>
              <a:lstStyle/>
              <a:p>
                <a:pPr algn="r">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4" name="Rectangle 35"/>
              <p:cNvSpPr/>
              <p:nvPr/>
            </p:nvSpPr>
            <p:spPr>
              <a:xfrm>
                <a:off x="599439" y="3003723"/>
                <a:ext cx="2407615" cy="246221"/>
              </a:xfrm>
              <a:prstGeom prst="rect">
                <a:avLst/>
              </a:prstGeom>
            </p:spPr>
            <p:txBody>
              <a:bodyPr wrap="none" lIns="72000" tIns="0" rIns="72000" bIns="0">
                <a:noAutofit/>
              </a:bodyPr>
              <a:lstStyle/>
              <a:p>
                <a:pPr lvl="0" algn="r" defTabSz="914400">
                  <a:defRPr/>
                </a:pPr>
                <a:r>
                  <a:rPr lang="zh-CN" altLang="en-US" sz="2000" b="1">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50" name="Group 36"/>
            <p:cNvGrpSpPr/>
            <p:nvPr/>
          </p:nvGrpSpPr>
          <p:grpSpPr>
            <a:xfrm>
              <a:off x="2484562" y="1784808"/>
              <a:ext cx="2954512" cy="971377"/>
              <a:chOff x="487679" y="3003723"/>
              <a:chExt cx="2954512" cy="971377"/>
            </a:xfrm>
          </p:grpSpPr>
          <p:sp>
            <p:nvSpPr>
              <p:cNvPr id="51" name="TextBox 37"/>
              <p:cNvSpPr txBox="1"/>
              <p:nvPr/>
            </p:nvSpPr>
            <p:spPr>
              <a:xfrm>
                <a:off x="487679" y="3385544"/>
                <a:ext cx="2954512" cy="589556"/>
              </a:xfrm>
              <a:prstGeom prst="rect">
                <a:avLst/>
              </a:prstGeom>
              <a:noFill/>
            </p:spPr>
            <p:txBody>
              <a:bodyPr wrap="square" lIns="72000" tIns="0" rIns="72000" bIns="0" anchor="ctr" anchorCtr="0">
                <a:noAutofit/>
              </a:bodyPr>
              <a:lstStyle/>
              <a:p>
                <a:pPr algn="r">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2" name="Rectangle 38"/>
              <p:cNvSpPr/>
              <p:nvPr/>
            </p:nvSpPr>
            <p:spPr>
              <a:xfrm>
                <a:off x="599439" y="3003723"/>
                <a:ext cx="2407615" cy="246221"/>
              </a:xfrm>
              <a:prstGeom prst="rect">
                <a:avLst/>
              </a:prstGeom>
            </p:spPr>
            <p:txBody>
              <a:bodyPr wrap="none" lIns="72000" tIns="0" rIns="72000" bIns="0">
                <a:noAutofit/>
              </a:bodyPr>
              <a:lstStyle/>
              <a:p>
                <a:pPr lvl="0" algn="r" defTabSz="914400">
                  <a:defRPr/>
                </a:pPr>
                <a:r>
                  <a:rPr lang="zh-CN" altLang="en-US" sz="2000" b="1" dirty="0">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b="1" dirty="0">
                  <a:solidFill>
                    <a:schemeClr val="accent4"/>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1)">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个人信息</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47" name="图片 46"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48" name="图片 47"/>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49" name="10c24d16-4af5-4f88-aed1-0e0fe2a89a57"/>
          <p:cNvGrpSpPr>
            <a:grpSpLocks noChangeAspect="1"/>
          </p:cNvGrpSpPr>
          <p:nvPr/>
        </p:nvGrpSpPr>
        <p:grpSpPr>
          <a:xfrm>
            <a:off x="1696502" y="1808480"/>
            <a:ext cx="8809068" cy="3672661"/>
            <a:chOff x="719668" y="1489964"/>
            <a:chExt cx="10753196" cy="4483203"/>
          </a:xfrm>
        </p:grpSpPr>
        <p:grpSp>
          <p:nvGrpSpPr>
            <p:cNvPr id="50" name="Group 70"/>
            <p:cNvGrpSpPr/>
            <p:nvPr/>
          </p:nvGrpSpPr>
          <p:grpSpPr>
            <a:xfrm>
              <a:off x="719669" y="4206174"/>
              <a:ext cx="10751909" cy="363715"/>
              <a:chOff x="2224747" y="3312874"/>
              <a:chExt cx="4693944" cy="278554"/>
            </a:xfrm>
          </p:grpSpPr>
          <p:sp>
            <p:nvSpPr>
              <p:cNvPr id="83" name="Rectangle 71"/>
              <p:cNvSpPr/>
              <p:nvPr/>
            </p:nvSpPr>
            <p:spPr bwMode="auto">
              <a:xfrm>
                <a:off x="2224747" y="3312874"/>
                <a:ext cx="632472" cy="278554"/>
              </a:xfrm>
              <a:prstGeom prst="rect">
                <a:avLst/>
              </a:prstGeom>
              <a:solidFill>
                <a:schemeClr val="bg1">
                  <a:lumMod val="65000"/>
                </a:schemeClr>
              </a:solidFill>
              <a:ln w="9525">
                <a:noFill/>
                <a:miter lim="800000"/>
              </a:ln>
            </p:spPr>
            <p:txBody>
              <a:bodyPr vert="horz" wrap="none" lIns="91440" tIns="45720" rIns="91440" bIns="45720" anchor="ctr" anchorCtr="1" compatLnSpc="1">
                <a:normAutofit fontScale="92500" lnSpcReduction="10000"/>
              </a:bodyPr>
              <a:lstStyle/>
              <a:p>
                <a:r>
                  <a:rPr lang="zh-CN" altLang="en-US" sz="1600" b="1" spc="300" dirty="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b="1" spc="300" dirty="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4" name="Rectangle 72"/>
              <p:cNvSpPr/>
              <p:nvPr/>
            </p:nvSpPr>
            <p:spPr bwMode="auto">
              <a:xfrm>
                <a:off x="2901659" y="3312874"/>
                <a:ext cx="632472" cy="278554"/>
              </a:xfrm>
              <a:prstGeom prst="rect">
                <a:avLst/>
              </a:prstGeom>
              <a:solidFill>
                <a:schemeClr val="bg1">
                  <a:lumMod val="75000"/>
                </a:schemeClr>
              </a:solidFill>
              <a:ln w="9525">
                <a:noFill/>
                <a:miter lim="800000"/>
              </a:ln>
            </p:spPr>
            <p:txBody>
              <a:bodyPr vert="horz" wrap="none" lIns="91440" tIns="45720" rIns="91440" bIns="45720" anchor="ctr" anchorCtr="1" compatLnSpc="1">
                <a:normAutofit fontScale="92500" lnSpcReduction="10000"/>
              </a:bodyPr>
              <a:lstStyle/>
              <a:p>
                <a:r>
                  <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5" name="Rectangle 73"/>
              <p:cNvSpPr/>
              <p:nvPr/>
            </p:nvSpPr>
            <p:spPr bwMode="auto">
              <a:xfrm>
                <a:off x="3578571" y="3312874"/>
                <a:ext cx="632472" cy="278554"/>
              </a:xfrm>
              <a:prstGeom prst="rect">
                <a:avLst/>
              </a:prstGeom>
              <a:solidFill>
                <a:schemeClr val="bg1">
                  <a:lumMod val="65000"/>
                </a:schemeClr>
              </a:solidFill>
              <a:ln w="9525">
                <a:noFill/>
                <a:miter lim="800000"/>
              </a:ln>
            </p:spPr>
            <p:txBody>
              <a:bodyPr vert="horz" wrap="none" lIns="91440" tIns="45720" rIns="91440" bIns="45720" anchor="ctr" anchorCtr="1" compatLnSpc="1">
                <a:normAutofit fontScale="92500" lnSpcReduction="10000"/>
              </a:bodyPr>
              <a:lstStyle/>
              <a:p>
                <a:r>
                  <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6" name="Rectangle 74"/>
              <p:cNvSpPr/>
              <p:nvPr/>
            </p:nvSpPr>
            <p:spPr bwMode="auto">
              <a:xfrm>
                <a:off x="4255483" y="3312874"/>
                <a:ext cx="632472" cy="278554"/>
              </a:xfrm>
              <a:prstGeom prst="rect">
                <a:avLst/>
              </a:prstGeom>
              <a:solidFill>
                <a:schemeClr val="bg1">
                  <a:lumMod val="75000"/>
                </a:schemeClr>
              </a:solidFill>
              <a:ln w="9525">
                <a:noFill/>
                <a:miter lim="800000"/>
              </a:ln>
            </p:spPr>
            <p:txBody>
              <a:bodyPr vert="horz" wrap="none" lIns="91440" tIns="45720" rIns="91440" bIns="45720" anchor="ctr" anchorCtr="1" compatLnSpc="1">
                <a:normAutofit fontScale="92500" lnSpcReduction="10000"/>
              </a:bodyPr>
              <a:lstStyle/>
              <a:p>
                <a:r>
                  <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7" name="Rectangle 77"/>
              <p:cNvSpPr/>
              <p:nvPr/>
            </p:nvSpPr>
            <p:spPr bwMode="auto">
              <a:xfrm>
                <a:off x="4932395" y="3312874"/>
                <a:ext cx="632472" cy="278554"/>
              </a:xfrm>
              <a:prstGeom prst="rect">
                <a:avLst/>
              </a:prstGeom>
              <a:solidFill>
                <a:schemeClr val="bg1">
                  <a:lumMod val="65000"/>
                </a:schemeClr>
              </a:solidFill>
              <a:ln w="9525">
                <a:noFill/>
                <a:miter lim="800000"/>
              </a:ln>
            </p:spPr>
            <p:txBody>
              <a:bodyPr vert="horz" wrap="none" lIns="91440" tIns="45720" rIns="91440" bIns="45720" anchor="ctr" anchorCtr="1" compatLnSpc="1">
                <a:normAutofit fontScale="92500" lnSpcReduction="10000"/>
              </a:bodyPr>
              <a:lstStyle/>
              <a:p>
                <a:r>
                  <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8" name="Rectangle 78"/>
              <p:cNvSpPr/>
              <p:nvPr/>
            </p:nvSpPr>
            <p:spPr bwMode="auto">
              <a:xfrm>
                <a:off x="5609307" y="3312874"/>
                <a:ext cx="632472" cy="278554"/>
              </a:xfrm>
              <a:prstGeom prst="rect">
                <a:avLst/>
              </a:prstGeom>
              <a:solidFill>
                <a:schemeClr val="bg1">
                  <a:lumMod val="75000"/>
                </a:schemeClr>
              </a:solidFill>
              <a:ln w="9525">
                <a:noFill/>
                <a:miter lim="800000"/>
              </a:ln>
            </p:spPr>
            <p:txBody>
              <a:bodyPr vert="horz" wrap="none" lIns="91440" tIns="45720" rIns="91440" bIns="45720" anchor="ctr" anchorCtr="1" compatLnSpc="1">
                <a:normAutofit fontScale="92500" lnSpcReduction="10000"/>
              </a:bodyPr>
              <a:lstStyle/>
              <a:p>
                <a:r>
                  <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9" name="Rectangle 79"/>
              <p:cNvSpPr/>
              <p:nvPr/>
            </p:nvSpPr>
            <p:spPr bwMode="auto">
              <a:xfrm>
                <a:off x="6286219" y="3312874"/>
                <a:ext cx="632472" cy="278554"/>
              </a:xfrm>
              <a:prstGeom prst="rect">
                <a:avLst/>
              </a:prstGeom>
              <a:solidFill>
                <a:schemeClr val="bg1">
                  <a:lumMod val="65000"/>
                </a:schemeClr>
              </a:solidFill>
              <a:ln w="9525">
                <a:noFill/>
                <a:miter lim="800000"/>
              </a:ln>
            </p:spPr>
            <p:txBody>
              <a:bodyPr vert="horz" wrap="none" lIns="91440" tIns="45720" rIns="91440" bIns="45720" anchor="ctr" anchorCtr="1" compatLnSpc="1">
                <a:normAutofit fontScale="92500" lnSpcReduction="10000"/>
              </a:bodyPr>
              <a:lstStyle/>
              <a:p>
                <a:r>
                  <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关键词</a:t>
                </a:r>
                <a:endParaRPr lang="zh-CN" altLang="en-US" sz="1600" b="1" spc="300">
                  <a:solidFill>
                    <a:schemeClr val="tx1">
                      <a:lumMod val="85000"/>
                      <a:lumOff val="1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51" name="Group 80"/>
            <p:cNvGrpSpPr/>
            <p:nvPr/>
          </p:nvGrpSpPr>
          <p:grpSpPr>
            <a:xfrm>
              <a:off x="719668" y="3071093"/>
              <a:ext cx="1448735" cy="1122204"/>
              <a:chOff x="1341772" y="2557862"/>
              <a:chExt cx="894259" cy="859450"/>
            </a:xfrm>
          </p:grpSpPr>
          <p:sp>
            <p:nvSpPr>
              <p:cNvPr id="81" name="Rectangle 81"/>
              <p:cNvSpPr/>
              <p:nvPr/>
            </p:nvSpPr>
            <p:spPr bwMode="auto">
              <a:xfrm>
                <a:off x="1341772" y="2557862"/>
                <a:ext cx="894259" cy="859450"/>
              </a:xfrm>
              <a:prstGeom prst="rect">
                <a:avLst/>
              </a:prstGeom>
              <a:solidFill>
                <a:schemeClr val="accent1">
                  <a:alpha val="65000"/>
                </a:schemeClr>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2" name="Rectangle 82"/>
              <p:cNvSpPr/>
              <p:nvPr/>
            </p:nvSpPr>
            <p:spPr bwMode="auto">
              <a:xfrm>
                <a:off x="1341772" y="2557862"/>
                <a:ext cx="894259" cy="106425"/>
              </a:xfrm>
              <a:prstGeom prst="rect">
                <a:avLst/>
              </a:prstGeom>
              <a:solidFill>
                <a:schemeClr val="accent1"/>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52" name="Group 85"/>
            <p:cNvGrpSpPr/>
            <p:nvPr/>
          </p:nvGrpSpPr>
          <p:grpSpPr>
            <a:xfrm>
              <a:off x="10024129" y="3650098"/>
              <a:ext cx="1448735" cy="543199"/>
              <a:chOff x="6908599" y="3001298"/>
              <a:chExt cx="894259" cy="416014"/>
            </a:xfrm>
          </p:grpSpPr>
          <p:sp>
            <p:nvSpPr>
              <p:cNvPr id="79" name="Rectangle 86"/>
              <p:cNvSpPr/>
              <p:nvPr/>
            </p:nvSpPr>
            <p:spPr bwMode="auto">
              <a:xfrm>
                <a:off x="6908599" y="3001298"/>
                <a:ext cx="894259" cy="416014"/>
              </a:xfrm>
              <a:prstGeom prst="rect">
                <a:avLst/>
              </a:prstGeom>
              <a:solidFill>
                <a:schemeClr val="accent1">
                  <a:alpha val="65000"/>
                </a:schemeClr>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0" name="Rectangle 87"/>
              <p:cNvSpPr/>
              <p:nvPr/>
            </p:nvSpPr>
            <p:spPr bwMode="auto">
              <a:xfrm>
                <a:off x="6908599" y="3001298"/>
                <a:ext cx="894259" cy="106425"/>
              </a:xfrm>
              <a:prstGeom prst="rect">
                <a:avLst/>
              </a:prstGeom>
              <a:solidFill>
                <a:schemeClr val="accent1"/>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53" name="Group 89"/>
            <p:cNvGrpSpPr/>
            <p:nvPr/>
          </p:nvGrpSpPr>
          <p:grpSpPr>
            <a:xfrm>
              <a:off x="2270412" y="2169182"/>
              <a:ext cx="1448735" cy="2024116"/>
              <a:chOff x="2269576" y="1867125"/>
              <a:chExt cx="894259" cy="1550187"/>
            </a:xfrm>
          </p:grpSpPr>
          <p:sp>
            <p:nvSpPr>
              <p:cNvPr id="77" name="Rectangle 90"/>
              <p:cNvSpPr/>
              <p:nvPr/>
            </p:nvSpPr>
            <p:spPr bwMode="auto">
              <a:xfrm>
                <a:off x="2269576" y="1867125"/>
                <a:ext cx="894259" cy="1550187"/>
              </a:xfrm>
              <a:prstGeom prst="rect">
                <a:avLst/>
              </a:prstGeom>
              <a:solidFill>
                <a:schemeClr val="accent2">
                  <a:alpha val="65000"/>
                </a:schemeClr>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8" name="Rectangle 91"/>
              <p:cNvSpPr/>
              <p:nvPr/>
            </p:nvSpPr>
            <p:spPr bwMode="auto">
              <a:xfrm>
                <a:off x="2269576" y="1867125"/>
                <a:ext cx="894259" cy="106425"/>
              </a:xfrm>
              <a:prstGeom prst="rect">
                <a:avLst/>
              </a:prstGeom>
              <a:solidFill>
                <a:schemeClr val="accent2"/>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54" name="Group 93"/>
            <p:cNvGrpSpPr/>
            <p:nvPr/>
          </p:nvGrpSpPr>
          <p:grpSpPr>
            <a:xfrm>
              <a:off x="3821156" y="2737051"/>
              <a:ext cx="1448735" cy="1456246"/>
              <a:chOff x="3197381" y="2302033"/>
              <a:chExt cx="894259" cy="1115279"/>
            </a:xfrm>
          </p:grpSpPr>
          <p:sp>
            <p:nvSpPr>
              <p:cNvPr id="75" name="Rectangle 94"/>
              <p:cNvSpPr/>
              <p:nvPr/>
            </p:nvSpPr>
            <p:spPr bwMode="auto">
              <a:xfrm>
                <a:off x="3197381" y="2302033"/>
                <a:ext cx="894259" cy="1115279"/>
              </a:xfrm>
              <a:prstGeom prst="rect">
                <a:avLst/>
              </a:prstGeom>
              <a:solidFill>
                <a:schemeClr val="accent3">
                  <a:alpha val="65000"/>
                </a:schemeClr>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6" name="Rectangle 95"/>
              <p:cNvSpPr/>
              <p:nvPr/>
            </p:nvSpPr>
            <p:spPr bwMode="auto">
              <a:xfrm>
                <a:off x="3197381" y="2302033"/>
                <a:ext cx="894259" cy="106425"/>
              </a:xfrm>
              <a:prstGeom prst="rect">
                <a:avLst/>
              </a:prstGeom>
              <a:solidFill>
                <a:schemeClr val="accent3"/>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55" name="Group 98"/>
            <p:cNvGrpSpPr/>
            <p:nvPr/>
          </p:nvGrpSpPr>
          <p:grpSpPr>
            <a:xfrm>
              <a:off x="5371900" y="1812871"/>
              <a:ext cx="1448735" cy="2380427"/>
              <a:chOff x="4125185" y="1594241"/>
              <a:chExt cx="894259" cy="1823071"/>
            </a:xfrm>
          </p:grpSpPr>
          <p:sp>
            <p:nvSpPr>
              <p:cNvPr id="73" name="Rectangle 102"/>
              <p:cNvSpPr/>
              <p:nvPr/>
            </p:nvSpPr>
            <p:spPr bwMode="auto">
              <a:xfrm>
                <a:off x="4125185" y="1594241"/>
                <a:ext cx="894259" cy="1823071"/>
              </a:xfrm>
              <a:prstGeom prst="rect">
                <a:avLst/>
              </a:prstGeom>
              <a:solidFill>
                <a:schemeClr val="accent4">
                  <a:alpha val="65000"/>
                </a:schemeClr>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4" name="Rectangle 106"/>
              <p:cNvSpPr/>
              <p:nvPr/>
            </p:nvSpPr>
            <p:spPr bwMode="auto">
              <a:xfrm>
                <a:off x="4125185" y="1594241"/>
                <a:ext cx="894259" cy="106425"/>
              </a:xfrm>
              <a:prstGeom prst="rect">
                <a:avLst/>
              </a:prstGeom>
              <a:solidFill>
                <a:schemeClr val="accent4"/>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56" name="Group 111"/>
            <p:cNvGrpSpPr/>
            <p:nvPr/>
          </p:nvGrpSpPr>
          <p:grpSpPr>
            <a:xfrm>
              <a:off x="6922644" y="2436415"/>
              <a:ext cx="1448735" cy="1756882"/>
              <a:chOff x="5052990" y="2071788"/>
              <a:chExt cx="894259" cy="1345524"/>
            </a:xfrm>
          </p:grpSpPr>
          <p:sp>
            <p:nvSpPr>
              <p:cNvPr id="71" name="Rectangle 112"/>
              <p:cNvSpPr/>
              <p:nvPr/>
            </p:nvSpPr>
            <p:spPr bwMode="auto">
              <a:xfrm>
                <a:off x="5052990" y="2071788"/>
                <a:ext cx="894259" cy="1345524"/>
              </a:xfrm>
              <a:prstGeom prst="rect">
                <a:avLst/>
              </a:prstGeom>
              <a:solidFill>
                <a:schemeClr val="accent5">
                  <a:alpha val="65000"/>
                </a:schemeClr>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2" name="Rectangle 113"/>
              <p:cNvSpPr/>
              <p:nvPr/>
            </p:nvSpPr>
            <p:spPr bwMode="auto">
              <a:xfrm>
                <a:off x="5052990" y="2071788"/>
                <a:ext cx="894259" cy="106425"/>
              </a:xfrm>
              <a:prstGeom prst="rect">
                <a:avLst/>
              </a:prstGeom>
              <a:solidFill>
                <a:schemeClr val="accent5"/>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57" name="Group 114"/>
            <p:cNvGrpSpPr/>
            <p:nvPr/>
          </p:nvGrpSpPr>
          <p:grpSpPr>
            <a:xfrm>
              <a:off x="8473388" y="1489964"/>
              <a:ext cx="1448735" cy="2703333"/>
              <a:chOff x="5980794" y="1346940"/>
              <a:chExt cx="894259" cy="2070372"/>
            </a:xfrm>
          </p:grpSpPr>
          <p:sp>
            <p:nvSpPr>
              <p:cNvPr id="69" name="Rectangle 140"/>
              <p:cNvSpPr/>
              <p:nvPr/>
            </p:nvSpPr>
            <p:spPr bwMode="auto">
              <a:xfrm>
                <a:off x="5980794" y="1346940"/>
                <a:ext cx="894259" cy="2070372"/>
              </a:xfrm>
              <a:prstGeom prst="rect">
                <a:avLst/>
              </a:prstGeom>
              <a:solidFill>
                <a:schemeClr val="accent6">
                  <a:alpha val="65000"/>
                </a:schemeClr>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0" name="Rectangle 141"/>
              <p:cNvSpPr/>
              <p:nvPr/>
            </p:nvSpPr>
            <p:spPr bwMode="auto">
              <a:xfrm>
                <a:off x="5980794" y="1346940"/>
                <a:ext cx="894259" cy="106425"/>
              </a:xfrm>
              <a:prstGeom prst="rect">
                <a:avLst/>
              </a:prstGeom>
              <a:solidFill>
                <a:schemeClr val="accent6"/>
              </a:solidFill>
              <a:ln w="9525">
                <a:noFill/>
                <a:miter lim="800000"/>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8" name="TextBox 142"/>
            <p:cNvSpPr txBox="1"/>
            <p:nvPr/>
          </p:nvSpPr>
          <p:spPr>
            <a:xfrm>
              <a:off x="789171" y="3383455"/>
              <a:ext cx="1309730" cy="497481"/>
            </a:xfrm>
            <a:prstGeom prst="rect">
              <a:avLst/>
            </a:prstGeom>
            <a:noFill/>
            <a:ln>
              <a:noFill/>
            </a:ln>
          </p:spPr>
          <p:txBody>
            <a:bodyPr wrap="none" anchor="ctr" anchorCtr="1">
              <a:normAutofit/>
            </a:bodyPr>
            <a:lstStyle/>
            <a:p>
              <a:pPr algn="ctr"/>
              <a:r>
                <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35%</a:t>
              </a:r>
              <a:endPar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59" name="TextBox 143"/>
            <p:cNvSpPr txBox="1"/>
            <p:nvPr/>
          </p:nvSpPr>
          <p:spPr>
            <a:xfrm>
              <a:off x="2339915" y="2932499"/>
              <a:ext cx="1309730" cy="497481"/>
            </a:xfrm>
            <a:prstGeom prst="rect">
              <a:avLst/>
            </a:prstGeom>
            <a:noFill/>
            <a:ln>
              <a:noFill/>
            </a:ln>
          </p:spPr>
          <p:txBody>
            <a:bodyPr wrap="none" anchor="ctr" anchorCtr="1">
              <a:normAutofit/>
            </a:bodyPr>
            <a:lstStyle/>
            <a:p>
              <a:pPr algn="ctr"/>
              <a:r>
                <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70%</a:t>
              </a:r>
              <a:endPar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0" name="TextBox 144"/>
            <p:cNvSpPr txBox="1"/>
            <p:nvPr/>
          </p:nvSpPr>
          <p:spPr>
            <a:xfrm>
              <a:off x="3890659" y="3216433"/>
              <a:ext cx="1309730" cy="497481"/>
            </a:xfrm>
            <a:prstGeom prst="rect">
              <a:avLst/>
            </a:prstGeom>
            <a:noFill/>
            <a:ln>
              <a:noFill/>
            </a:ln>
          </p:spPr>
          <p:txBody>
            <a:bodyPr wrap="none" anchor="ctr" anchorCtr="1">
              <a:normAutofit/>
            </a:bodyPr>
            <a:lstStyle/>
            <a:p>
              <a:pPr algn="ctr"/>
              <a:r>
                <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50%</a:t>
              </a:r>
              <a:endPar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1" name="TextBox 145"/>
            <p:cNvSpPr txBox="1"/>
            <p:nvPr/>
          </p:nvSpPr>
          <p:spPr>
            <a:xfrm>
              <a:off x="5441403" y="2754343"/>
              <a:ext cx="1309730" cy="497481"/>
            </a:xfrm>
            <a:prstGeom prst="rect">
              <a:avLst/>
            </a:prstGeom>
            <a:noFill/>
            <a:ln>
              <a:noFill/>
            </a:ln>
          </p:spPr>
          <p:txBody>
            <a:bodyPr wrap="none" anchor="ctr" anchorCtr="1">
              <a:normAutofit/>
            </a:bodyPr>
            <a:lstStyle/>
            <a:p>
              <a:pPr algn="ctr"/>
              <a:r>
                <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75%</a:t>
              </a:r>
              <a:endPar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2" name="TextBox 146"/>
            <p:cNvSpPr txBox="1"/>
            <p:nvPr/>
          </p:nvSpPr>
          <p:spPr>
            <a:xfrm>
              <a:off x="6992147" y="3066116"/>
              <a:ext cx="1309730" cy="497481"/>
            </a:xfrm>
            <a:prstGeom prst="rect">
              <a:avLst/>
            </a:prstGeom>
            <a:noFill/>
            <a:ln>
              <a:noFill/>
            </a:ln>
          </p:spPr>
          <p:txBody>
            <a:bodyPr wrap="none" anchor="ctr" anchorCtr="1">
              <a:normAutofit/>
            </a:bodyPr>
            <a:lstStyle/>
            <a:p>
              <a:pPr algn="ctr"/>
              <a:r>
                <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60%</a:t>
              </a:r>
              <a:endPar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3" name="TextBox 147"/>
            <p:cNvSpPr txBox="1"/>
            <p:nvPr/>
          </p:nvSpPr>
          <p:spPr>
            <a:xfrm>
              <a:off x="8542891" y="2592890"/>
              <a:ext cx="1309730" cy="497481"/>
            </a:xfrm>
            <a:prstGeom prst="rect">
              <a:avLst/>
            </a:prstGeom>
            <a:noFill/>
            <a:ln>
              <a:noFill/>
            </a:ln>
          </p:spPr>
          <p:txBody>
            <a:bodyPr wrap="none" anchor="ctr" anchorCtr="1">
              <a:normAutofit/>
            </a:bodyPr>
            <a:lstStyle/>
            <a:p>
              <a:pPr algn="ctr"/>
              <a:r>
                <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90%</a:t>
              </a:r>
              <a:endPar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4" name="TextBox 148"/>
            <p:cNvSpPr txBox="1"/>
            <p:nvPr/>
          </p:nvSpPr>
          <p:spPr>
            <a:xfrm>
              <a:off x="10081021" y="3731692"/>
              <a:ext cx="1309730" cy="497481"/>
            </a:xfrm>
            <a:prstGeom prst="rect">
              <a:avLst/>
            </a:prstGeom>
            <a:noFill/>
            <a:ln>
              <a:noFill/>
            </a:ln>
          </p:spPr>
          <p:txBody>
            <a:bodyPr wrap="none" anchor="ctr" anchorCtr="1">
              <a:normAutofit/>
            </a:bodyPr>
            <a:lstStyle/>
            <a:p>
              <a:pPr algn="ctr"/>
              <a:r>
                <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rPr>
                <a:t>10%</a:t>
              </a:r>
              <a:endParaRPr lang="en-US" sz="1600" b="1">
                <a:solidFill>
                  <a:schemeClr val="bg1"/>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5" name="TextBox 40"/>
            <p:cNvSpPr txBox="1"/>
            <p:nvPr/>
          </p:nvSpPr>
          <p:spPr bwMode="auto">
            <a:xfrm>
              <a:off x="7535506" y="5024498"/>
              <a:ext cx="3855245" cy="268016"/>
            </a:xfrm>
            <a:prstGeom prst="rect">
              <a:avLst/>
            </a:prstGeom>
            <a:noFill/>
          </p:spPr>
          <p:txBody>
            <a:bodyPr wrap="none" lIns="0" tIns="0" rIns="0" bIns="0" anchor="ctr" anchorCtr="0">
              <a:noAutofit/>
            </a:bodyPr>
            <a:lstStyle/>
            <a:p>
              <a:pPr algn="r" latinLnBrk="0"/>
              <a:r>
                <a:rPr lang="zh-CN" altLang="en-US" sz="200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6" name="TextBox 41"/>
            <p:cNvSpPr txBox="1"/>
            <p:nvPr/>
          </p:nvSpPr>
          <p:spPr bwMode="auto">
            <a:xfrm>
              <a:off x="7535506" y="5611819"/>
              <a:ext cx="3855246" cy="361348"/>
            </a:xfrm>
            <a:prstGeom prst="rect">
              <a:avLst/>
            </a:prstGeom>
            <a:noFill/>
          </p:spPr>
          <p:txBody>
            <a:bodyPr wrap="square" lIns="0" tIns="0" rIns="0" bIns="0" anchor="ctr" anchorCtr="0">
              <a:noAutofit/>
            </a:bodyPr>
            <a:lstStyle/>
            <a:p>
              <a:pPr algn="r">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7" name="TextBox 42"/>
            <p:cNvSpPr txBox="1"/>
            <p:nvPr/>
          </p:nvSpPr>
          <p:spPr bwMode="auto">
            <a:xfrm>
              <a:off x="803285" y="5024498"/>
              <a:ext cx="3855245" cy="268016"/>
            </a:xfrm>
            <a:prstGeom prst="rect">
              <a:avLst/>
            </a:prstGeom>
            <a:noFill/>
          </p:spPr>
          <p:txBody>
            <a:bodyPr wrap="none" lIns="0" tIns="0" rIns="0" bIns="0" anchor="ctr" anchorCtr="0">
              <a:noAutofit/>
            </a:bodyPr>
            <a:lstStyle/>
            <a:p>
              <a:pPr algn="l" latinLnBrk="0"/>
              <a:r>
                <a:rPr lang="zh-CN" altLang="en-US" sz="2000" dirty="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rPr>
                <a:t>标题文本预设</a:t>
              </a:r>
              <a:endParaRPr lang="zh-CN" altLang="en-US" sz="2000" dirty="0">
                <a:solidFill>
                  <a:schemeClr val="tx1"/>
                </a:solidFill>
                <a:effectLst/>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68" name="TextBox 43"/>
            <p:cNvSpPr txBox="1"/>
            <p:nvPr/>
          </p:nvSpPr>
          <p:spPr bwMode="auto">
            <a:xfrm>
              <a:off x="803284" y="5611819"/>
              <a:ext cx="3855246" cy="361348"/>
            </a:xfrm>
            <a:prstGeom prst="rect">
              <a:avLst/>
            </a:prstGeom>
            <a:noFill/>
          </p:spPr>
          <p:txBody>
            <a:bodyPr wrap="square" lIns="0" tIns="0" rIns="0" bIns="0" anchor="ctr" anchorCtr="0">
              <a:noAutofit/>
            </a:bodyPr>
            <a:lstStyle/>
            <a:p>
              <a:pPr>
                <a:lnSpc>
                  <a:spcPct val="11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inVertical)">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585820" y="1267044"/>
            <a:ext cx="6674942" cy="3490912"/>
            <a:chOff x="3175770" y="812165"/>
            <a:chExt cx="6674942" cy="3490912"/>
          </a:xfrm>
        </p:grpSpPr>
        <p:pic>
          <p:nvPicPr>
            <p:cNvPr id="6" name="图片 5"/>
            <p:cNvPicPr>
              <a:picLocks noChangeAspect="1"/>
            </p:cNvPicPr>
            <p:nvPr/>
          </p:nvPicPr>
          <p:blipFill rotWithShape="1">
            <a:blip r:embed="rId1" cstate="screen"/>
            <a:srcRect/>
            <a:stretch>
              <a:fillRect/>
            </a:stretch>
          </p:blipFill>
          <p:spPr>
            <a:xfrm>
              <a:off x="3534918" y="812165"/>
              <a:ext cx="1137921" cy="1239520"/>
            </a:xfrm>
            <a:prstGeom prst="rect">
              <a:avLst/>
            </a:prstGeom>
          </p:spPr>
        </p:pic>
        <p:grpSp>
          <p:nvGrpSpPr>
            <p:cNvPr id="2" name="组合 1"/>
            <p:cNvGrpSpPr/>
            <p:nvPr/>
          </p:nvGrpSpPr>
          <p:grpSpPr>
            <a:xfrm>
              <a:off x="3175770" y="1675780"/>
              <a:ext cx="6674942" cy="2627297"/>
              <a:chOff x="3769537" y="1782657"/>
              <a:chExt cx="6674942" cy="2627297"/>
            </a:xfrm>
          </p:grpSpPr>
          <p:sp>
            <p:nvSpPr>
              <p:cNvPr id="10" name="MH_Number"/>
              <p:cNvSpPr/>
              <p:nvPr>
                <p:custDataLst>
                  <p:tags r:id="rId2"/>
                </p:custDataLst>
              </p:nvPr>
            </p:nvSpPr>
            <p:spPr>
              <a:xfrm>
                <a:off x="4866639" y="1877908"/>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20000"/>
              </a:bodyPr>
              <a:lstStyle/>
              <a:p>
                <a:pPr lvl="0" algn="ctr"/>
                <a:r>
                  <a:rPr lang="en-US" altLang="zh-CN" sz="4400" dirty="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rPr>
                  <a:t>2</a:t>
                </a:r>
                <a:endParaRPr lang="zh-CN" altLang="en-US" sz="4400" dirty="0">
                  <a:solidFill>
                    <a:srgbClr val="FFFFFF"/>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1" name="PA_MH_Others_1"/>
              <p:cNvSpPr txBox="1"/>
              <p:nvPr>
                <p:custDataLst>
                  <p:tags r:id="rId3"/>
                </p:custDataLst>
              </p:nvPr>
            </p:nvSpPr>
            <p:spPr>
              <a:xfrm>
                <a:off x="3769537" y="2439564"/>
                <a:ext cx="1836402" cy="490403"/>
              </a:xfrm>
              <a:prstGeom prst="rect">
                <a:avLst/>
              </a:prstGeom>
              <a:noFill/>
            </p:spPr>
            <p:txBody>
              <a:bodyPr wrap="square" lIns="0" tIns="0" rIns="0" bIns="0" rtlCol="0">
                <a:normAutofit/>
              </a:bodyPr>
              <a:lstStyle/>
              <a:p>
                <a:pPr algn="r"/>
                <a:r>
                  <a:rPr lang="en-US" altLang="zh-CN" sz="2800" spc="100" dirty="0">
                    <a:solidFill>
                      <a:schemeClr val="accent4">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CHAPTER</a:t>
                </a:r>
                <a:endParaRPr lang="zh-CN" altLang="en-US" sz="2800" spc="100" dirty="0">
                  <a:solidFill>
                    <a:schemeClr val="accent4">
                      <a:lumMod val="60000"/>
                      <a:lumOff val="4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2" name="PA_MH_Title"/>
              <p:cNvSpPr txBox="1">
                <a:spLocks noChangeArrowheads="1"/>
              </p:cNvSpPr>
              <p:nvPr>
                <p:custDataLst>
                  <p:tags r:id="rId4"/>
                </p:custDataLst>
              </p:nvPr>
            </p:nvSpPr>
            <p:spPr bwMode="auto">
              <a:xfrm>
                <a:off x="6096000" y="1782657"/>
                <a:ext cx="4348479" cy="101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b="1" spc="600" dirty="0">
                    <a:solidFill>
                      <a:schemeClr val="accent3">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教育经历</a:t>
                </a:r>
                <a:endParaRPr lang="zh-CN" altLang="en-US" sz="4000" b="1" spc="600" dirty="0">
                  <a:solidFill>
                    <a:schemeClr val="accent3">
                      <a:lumMod val="50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13" name="MH_Title"/>
              <p:cNvSpPr txBox="1">
                <a:spLocks noChangeArrowheads="1"/>
              </p:cNvSpPr>
              <p:nvPr>
                <p:custDataLst>
                  <p:tags r:id="rId5"/>
                </p:custDataLst>
              </p:nvPr>
            </p:nvSpPr>
            <p:spPr bwMode="auto">
              <a:xfrm>
                <a:off x="6096000" y="2798279"/>
                <a:ext cx="4114799"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 ，点击此处更换文本，点击此处更换文本点击此处更换文本点击此处更换文本点击此处更换文本</a:t>
                </a:r>
                <a:endParaRPr lang="zh-CN" altLang="en-US"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grpSp>
        <p:nvGrpSpPr>
          <p:cNvPr id="19" name="组合 18"/>
          <p:cNvGrpSpPr/>
          <p:nvPr/>
        </p:nvGrpSpPr>
        <p:grpSpPr>
          <a:xfrm>
            <a:off x="27064" y="-955630"/>
            <a:ext cx="12201264" cy="7825505"/>
            <a:chOff x="27064" y="-955630"/>
            <a:chExt cx="12201264" cy="7825505"/>
          </a:xfrm>
        </p:grpSpPr>
        <p:pic>
          <p:nvPicPr>
            <p:cNvPr id="15" name="图片 14" descr="Tropical_10"/>
            <p:cNvPicPr>
              <a:picLocks noChangeAspect="1"/>
            </p:cNvPicPr>
            <p:nvPr/>
          </p:nvPicPr>
          <p:blipFill>
            <a:blip r:embed="rId6" cstate="screen"/>
            <a:stretch>
              <a:fillRect/>
            </a:stretch>
          </p:blipFill>
          <p:spPr>
            <a:xfrm rot="10800000" flipH="1">
              <a:off x="10153403" y="-955630"/>
              <a:ext cx="1644019" cy="2860913"/>
            </a:xfrm>
            <a:prstGeom prst="rect">
              <a:avLst/>
            </a:prstGeom>
          </p:spPr>
        </p:pic>
        <p:pic>
          <p:nvPicPr>
            <p:cNvPr id="16" name="图片 15"/>
            <p:cNvPicPr>
              <a:picLocks noChangeAspect="1"/>
            </p:cNvPicPr>
            <p:nvPr/>
          </p:nvPicPr>
          <p:blipFill rotWithShape="1">
            <a:blip r:embed="rId7" cstate="screen"/>
            <a:srcRect b="-2956"/>
            <a:stretch>
              <a:fillRect/>
            </a:stretch>
          </p:blipFill>
          <p:spPr>
            <a:xfrm flipH="1" flipV="1">
              <a:off x="8803132" y="4119717"/>
              <a:ext cx="3425196" cy="2750158"/>
            </a:xfrm>
            <a:prstGeom prst="rect">
              <a:avLst/>
            </a:prstGeom>
          </p:spPr>
        </p:pic>
        <p:pic>
          <p:nvPicPr>
            <p:cNvPr id="17" name="图片 16" descr="Tropical_04"/>
            <p:cNvPicPr>
              <a:picLocks noChangeAspect="1"/>
            </p:cNvPicPr>
            <p:nvPr/>
          </p:nvPicPr>
          <p:blipFill>
            <a:blip r:embed="rId8" cstate="screen"/>
            <a:stretch>
              <a:fillRect/>
            </a:stretch>
          </p:blipFill>
          <p:spPr>
            <a:xfrm rot="7140000">
              <a:off x="3869369" y="4801232"/>
              <a:ext cx="629285" cy="1602105"/>
            </a:xfrm>
            <a:prstGeom prst="rect">
              <a:avLst/>
            </a:prstGeom>
          </p:spPr>
        </p:pic>
        <p:pic>
          <p:nvPicPr>
            <p:cNvPr id="18" name="图片 17"/>
            <p:cNvPicPr>
              <a:picLocks noChangeAspect="1"/>
            </p:cNvPicPr>
            <p:nvPr/>
          </p:nvPicPr>
          <p:blipFill rotWithShape="1">
            <a:blip r:embed="rId9" cstate="screen"/>
            <a:srcRect r="-1302" b="-2691"/>
            <a:stretch>
              <a:fillRect/>
            </a:stretch>
          </p:blipFill>
          <p:spPr>
            <a:xfrm flipH="1" flipV="1">
              <a:off x="27064" y="2003773"/>
              <a:ext cx="3274276" cy="4864760"/>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000">
        <p15:prstTrans prst="pageCurlDoubl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7200" y="284480"/>
            <a:ext cx="406400" cy="406400"/>
            <a:chOff x="680720" y="254000"/>
            <a:chExt cx="406400" cy="406400"/>
          </a:xfrm>
        </p:grpSpPr>
        <p:sp>
          <p:nvSpPr>
            <p:cNvPr id="3" name="椭圆 2"/>
            <p:cNvSpPr/>
            <p:nvPr/>
          </p:nvSpPr>
          <p:spPr>
            <a:xfrm>
              <a:off x="680720" y="254000"/>
              <a:ext cx="406400" cy="406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4" name="椭圆 3"/>
            <p:cNvSpPr/>
            <p:nvPr/>
          </p:nvSpPr>
          <p:spPr>
            <a:xfrm>
              <a:off x="767080" y="340360"/>
              <a:ext cx="233680" cy="233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5" name="文本框 4"/>
          <p:cNvSpPr txBox="1"/>
          <p:nvPr/>
        </p:nvSpPr>
        <p:spPr>
          <a:xfrm>
            <a:off x="949960" y="226070"/>
            <a:ext cx="3373120" cy="523220"/>
          </a:xfrm>
          <a:prstGeom prst="rect">
            <a:avLst/>
          </a:prstGeom>
          <a:noFill/>
        </p:spPr>
        <p:txBody>
          <a:bodyPr wrap="square" rtlCol="0">
            <a:spAutoFit/>
          </a:bodyPr>
          <a:lstStyle/>
          <a:p>
            <a:r>
              <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rPr>
              <a:t>教育经历</a:t>
            </a:r>
            <a:endParaRPr lang="zh-CN" altLang="en-US" sz="2800" spc="6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pic>
        <p:nvPicPr>
          <p:cNvPr id="63" name="图片 62" descr="Tropical_10"/>
          <p:cNvPicPr>
            <a:picLocks noChangeAspect="1"/>
          </p:cNvPicPr>
          <p:nvPr/>
        </p:nvPicPr>
        <p:blipFill>
          <a:blip r:embed="rId1" cstate="screen"/>
          <a:stretch>
            <a:fillRect/>
          </a:stretch>
        </p:blipFill>
        <p:spPr>
          <a:xfrm rot="10800000" flipH="1">
            <a:off x="10515730" y="-284880"/>
            <a:ext cx="1644019" cy="2860913"/>
          </a:xfrm>
          <a:prstGeom prst="rect">
            <a:avLst/>
          </a:prstGeom>
        </p:spPr>
      </p:pic>
      <p:pic>
        <p:nvPicPr>
          <p:cNvPr id="64" name="图片 63"/>
          <p:cNvPicPr>
            <a:picLocks noChangeAspect="1"/>
          </p:cNvPicPr>
          <p:nvPr/>
        </p:nvPicPr>
        <p:blipFill rotWithShape="1">
          <a:blip r:embed="rId2" cstate="screen"/>
          <a:srcRect b="-2956"/>
          <a:stretch>
            <a:fillRect/>
          </a:stretch>
        </p:blipFill>
        <p:spPr>
          <a:xfrm flipV="1">
            <a:off x="-53785" y="4107842"/>
            <a:ext cx="3425196" cy="2750158"/>
          </a:xfrm>
          <a:prstGeom prst="rect">
            <a:avLst/>
          </a:prstGeom>
        </p:spPr>
      </p:pic>
      <p:grpSp>
        <p:nvGrpSpPr>
          <p:cNvPr id="90" name="组合 89"/>
          <p:cNvGrpSpPr/>
          <p:nvPr/>
        </p:nvGrpSpPr>
        <p:grpSpPr>
          <a:xfrm>
            <a:off x="1578003" y="1834948"/>
            <a:ext cx="9031241" cy="3857857"/>
            <a:chOff x="1578003" y="1834948"/>
            <a:chExt cx="9031241" cy="3857857"/>
          </a:xfrm>
        </p:grpSpPr>
        <p:grpSp>
          <p:nvGrpSpPr>
            <p:cNvPr id="66" name="组合 65"/>
            <p:cNvGrpSpPr/>
            <p:nvPr/>
          </p:nvGrpSpPr>
          <p:grpSpPr>
            <a:xfrm>
              <a:off x="1578003" y="1834948"/>
              <a:ext cx="9031241" cy="3533447"/>
              <a:chOff x="1038176" y="1696720"/>
              <a:chExt cx="10257455" cy="4013200"/>
            </a:xfrm>
          </p:grpSpPr>
          <p:grpSp>
            <p:nvGrpSpPr>
              <p:cNvPr id="69" name="组合 68"/>
              <p:cNvGrpSpPr/>
              <p:nvPr/>
            </p:nvGrpSpPr>
            <p:grpSpPr>
              <a:xfrm>
                <a:off x="4084320" y="1696720"/>
                <a:ext cx="4023360" cy="4013200"/>
                <a:chOff x="3728720" y="1696720"/>
                <a:chExt cx="4023360" cy="4013200"/>
              </a:xfrm>
            </p:grpSpPr>
            <p:sp>
              <p:nvSpPr>
                <p:cNvPr id="84" name="对角圆角矩形 83"/>
                <p:cNvSpPr/>
                <p:nvPr/>
              </p:nvSpPr>
              <p:spPr>
                <a:xfrm>
                  <a:off x="3728720" y="1696720"/>
                  <a:ext cx="1910080" cy="1910080"/>
                </a:xfrm>
                <a:prstGeom prst="round2Diag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5" name="对角圆角矩形 84"/>
                <p:cNvSpPr/>
                <p:nvPr/>
              </p:nvSpPr>
              <p:spPr>
                <a:xfrm>
                  <a:off x="5842000" y="3799840"/>
                  <a:ext cx="1910080" cy="1910080"/>
                </a:xfrm>
                <a:prstGeom prst="round2Diag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6" name="对角圆角矩形 85"/>
                <p:cNvSpPr/>
                <p:nvPr/>
              </p:nvSpPr>
              <p:spPr>
                <a:xfrm rot="16200000">
                  <a:off x="5842000" y="1696720"/>
                  <a:ext cx="1910080" cy="1910080"/>
                </a:xfrm>
                <a:prstGeom prst="round2Diag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7" name="对角圆角矩形 86"/>
                <p:cNvSpPr/>
                <p:nvPr/>
              </p:nvSpPr>
              <p:spPr>
                <a:xfrm rot="16200000">
                  <a:off x="3728720" y="3799840"/>
                  <a:ext cx="1910080" cy="1910080"/>
                </a:xfrm>
                <a:prstGeom prst="round2Diag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sp>
            <p:nvSpPr>
              <p:cNvPr id="70" name="ïṧḷïḓê-任意多边形: 形状 47"/>
              <p:cNvSpPr/>
              <p:nvPr/>
            </p:nvSpPr>
            <p:spPr bwMode="auto">
              <a:xfrm>
                <a:off x="4750731" y="2363130"/>
                <a:ext cx="577258" cy="577258"/>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1" name="ïṧḷïḓê-任意多边形: 形状 53"/>
              <p:cNvSpPr>
                <a:spLocks noChangeAspect="1"/>
              </p:cNvSpPr>
              <p:nvPr/>
            </p:nvSpPr>
            <p:spPr bwMode="auto">
              <a:xfrm>
                <a:off x="6864011" y="4483249"/>
                <a:ext cx="577258" cy="543260"/>
              </a:xfrm>
              <a:custGeom>
                <a:avLst/>
                <a:gdLst>
                  <a:gd name="connsiteX0" fmla="*/ 69646 w 508000"/>
                  <a:gd name="connsiteY0" fmla="*/ 394096 h 478080"/>
                  <a:gd name="connsiteX1" fmla="*/ 438355 w 508000"/>
                  <a:gd name="connsiteY1" fmla="*/ 394096 h 478080"/>
                  <a:gd name="connsiteX2" fmla="*/ 438355 w 508000"/>
                  <a:gd name="connsiteY2" fmla="*/ 422773 h 478080"/>
                  <a:gd name="connsiteX3" fmla="*/ 473178 w 508000"/>
                  <a:gd name="connsiteY3" fmla="*/ 422773 h 478080"/>
                  <a:gd name="connsiteX4" fmla="*/ 473178 w 508000"/>
                  <a:gd name="connsiteY4" fmla="*/ 447354 h 478080"/>
                  <a:gd name="connsiteX5" fmla="*/ 497758 w 508000"/>
                  <a:gd name="connsiteY5" fmla="*/ 447354 h 478080"/>
                  <a:gd name="connsiteX6" fmla="*/ 497758 w 508000"/>
                  <a:gd name="connsiteY6" fmla="*/ 478080 h 478080"/>
                  <a:gd name="connsiteX7" fmla="*/ 14339 w 508000"/>
                  <a:gd name="connsiteY7" fmla="*/ 478080 h 478080"/>
                  <a:gd name="connsiteX8" fmla="*/ 14339 w 508000"/>
                  <a:gd name="connsiteY8" fmla="*/ 447354 h 478080"/>
                  <a:gd name="connsiteX9" fmla="*/ 38920 w 508000"/>
                  <a:gd name="connsiteY9" fmla="*/ 447354 h 478080"/>
                  <a:gd name="connsiteX10" fmla="*/ 38920 w 508000"/>
                  <a:gd name="connsiteY10" fmla="*/ 422773 h 478080"/>
                  <a:gd name="connsiteX11" fmla="*/ 69646 w 508000"/>
                  <a:gd name="connsiteY11" fmla="*/ 422773 h 478080"/>
                  <a:gd name="connsiteX12" fmla="*/ 362031 w 508000"/>
                  <a:gd name="connsiteY12" fmla="*/ 193354 h 478080"/>
                  <a:gd name="connsiteX13" fmla="*/ 436842 w 508000"/>
                  <a:gd name="connsiteY13" fmla="*/ 193354 h 478080"/>
                  <a:gd name="connsiteX14" fmla="*/ 456791 w 508000"/>
                  <a:gd name="connsiteY14" fmla="*/ 213383 h 478080"/>
                  <a:gd name="connsiteX15" fmla="*/ 456791 w 508000"/>
                  <a:gd name="connsiteY15" fmla="*/ 233411 h 478080"/>
                  <a:gd name="connsiteX16" fmla="*/ 436842 w 508000"/>
                  <a:gd name="connsiteY16" fmla="*/ 233411 h 478080"/>
                  <a:gd name="connsiteX17" fmla="*/ 436842 w 508000"/>
                  <a:gd name="connsiteY17" fmla="*/ 373612 h 478080"/>
                  <a:gd name="connsiteX18" fmla="*/ 362031 w 508000"/>
                  <a:gd name="connsiteY18" fmla="*/ 373612 h 478080"/>
                  <a:gd name="connsiteX19" fmla="*/ 362031 w 508000"/>
                  <a:gd name="connsiteY19" fmla="*/ 233411 h 478080"/>
                  <a:gd name="connsiteX20" fmla="*/ 342081 w 508000"/>
                  <a:gd name="connsiteY20" fmla="*/ 233411 h 478080"/>
                  <a:gd name="connsiteX21" fmla="*/ 342081 w 508000"/>
                  <a:gd name="connsiteY21" fmla="*/ 213383 h 478080"/>
                  <a:gd name="connsiteX22" fmla="*/ 362031 w 508000"/>
                  <a:gd name="connsiteY22" fmla="*/ 193354 h 478080"/>
                  <a:gd name="connsiteX23" fmla="*/ 218644 w 508000"/>
                  <a:gd name="connsiteY23" fmla="*/ 193354 h 478080"/>
                  <a:gd name="connsiteX24" fmla="*/ 293455 w 508000"/>
                  <a:gd name="connsiteY24" fmla="*/ 193354 h 478080"/>
                  <a:gd name="connsiteX25" fmla="*/ 313404 w 508000"/>
                  <a:gd name="connsiteY25" fmla="*/ 213383 h 478080"/>
                  <a:gd name="connsiteX26" fmla="*/ 313404 w 508000"/>
                  <a:gd name="connsiteY26" fmla="*/ 233411 h 478080"/>
                  <a:gd name="connsiteX27" fmla="*/ 293455 w 508000"/>
                  <a:gd name="connsiteY27" fmla="*/ 233411 h 478080"/>
                  <a:gd name="connsiteX28" fmla="*/ 293455 w 508000"/>
                  <a:gd name="connsiteY28" fmla="*/ 373612 h 478080"/>
                  <a:gd name="connsiteX29" fmla="*/ 213656 w 508000"/>
                  <a:gd name="connsiteY29" fmla="*/ 373612 h 478080"/>
                  <a:gd name="connsiteX30" fmla="*/ 213656 w 508000"/>
                  <a:gd name="connsiteY30" fmla="*/ 233411 h 478080"/>
                  <a:gd name="connsiteX31" fmla="*/ 198694 w 508000"/>
                  <a:gd name="connsiteY31" fmla="*/ 233411 h 478080"/>
                  <a:gd name="connsiteX32" fmla="*/ 198694 w 508000"/>
                  <a:gd name="connsiteY32" fmla="*/ 213383 h 478080"/>
                  <a:gd name="connsiteX33" fmla="*/ 218644 w 508000"/>
                  <a:gd name="connsiteY33" fmla="*/ 193354 h 478080"/>
                  <a:gd name="connsiteX34" fmla="*/ 73208 w 508000"/>
                  <a:gd name="connsiteY34" fmla="*/ 193354 h 478080"/>
                  <a:gd name="connsiteX35" fmla="*/ 148019 w 508000"/>
                  <a:gd name="connsiteY35" fmla="*/ 193354 h 478080"/>
                  <a:gd name="connsiteX36" fmla="*/ 167968 w 508000"/>
                  <a:gd name="connsiteY36" fmla="*/ 213383 h 478080"/>
                  <a:gd name="connsiteX37" fmla="*/ 167968 w 508000"/>
                  <a:gd name="connsiteY37" fmla="*/ 233411 h 478080"/>
                  <a:gd name="connsiteX38" fmla="*/ 148019 w 508000"/>
                  <a:gd name="connsiteY38" fmla="*/ 233411 h 478080"/>
                  <a:gd name="connsiteX39" fmla="*/ 148019 w 508000"/>
                  <a:gd name="connsiteY39" fmla="*/ 373612 h 478080"/>
                  <a:gd name="connsiteX40" fmla="*/ 73208 w 508000"/>
                  <a:gd name="connsiteY40" fmla="*/ 373612 h 478080"/>
                  <a:gd name="connsiteX41" fmla="*/ 73208 w 508000"/>
                  <a:gd name="connsiteY41" fmla="*/ 233411 h 478080"/>
                  <a:gd name="connsiteX42" fmla="*/ 53258 w 508000"/>
                  <a:gd name="connsiteY42" fmla="*/ 233411 h 478080"/>
                  <a:gd name="connsiteX43" fmla="*/ 53258 w 508000"/>
                  <a:gd name="connsiteY43" fmla="*/ 213383 h 478080"/>
                  <a:gd name="connsiteX44" fmla="*/ 73208 w 508000"/>
                  <a:gd name="connsiteY44" fmla="*/ 193354 h 478080"/>
                  <a:gd name="connsiteX45" fmla="*/ 234079 w 508000"/>
                  <a:gd name="connsiteY45" fmla="*/ 68402 h 478080"/>
                  <a:gd name="connsiteX46" fmla="*/ 169334 w 508000"/>
                  <a:gd name="connsiteY46" fmla="*/ 108199 h 478080"/>
                  <a:gd name="connsiteX47" fmla="*/ 169334 w 508000"/>
                  <a:gd name="connsiteY47" fmla="*/ 113174 h 478080"/>
                  <a:gd name="connsiteX48" fmla="*/ 174314 w 508000"/>
                  <a:gd name="connsiteY48" fmla="*/ 113174 h 478080"/>
                  <a:gd name="connsiteX49" fmla="*/ 333687 w 508000"/>
                  <a:gd name="connsiteY49" fmla="*/ 113174 h 478080"/>
                  <a:gd name="connsiteX50" fmla="*/ 338667 w 508000"/>
                  <a:gd name="connsiteY50" fmla="*/ 113174 h 478080"/>
                  <a:gd name="connsiteX51" fmla="*/ 338667 w 508000"/>
                  <a:gd name="connsiteY51" fmla="*/ 108199 h 478080"/>
                  <a:gd name="connsiteX52" fmla="*/ 273922 w 508000"/>
                  <a:gd name="connsiteY52" fmla="*/ 68402 h 478080"/>
                  <a:gd name="connsiteX53" fmla="*/ 234079 w 508000"/>
                  <a:gd name="connsiteY53" fmla="*/ 68402 h 478080"/>
                  <a:gd name="connsiteX54" fmla="*/ 234079 w 508000"/>
                  <a:gd name="connsiteY54" fmla="*/ 3732 h 478080"/>
                  <a:gd name="connsiteX55" fmla="*/ 273922 w 508000"/>
                  <a:gd name="connsiteY55" fmla="*/ 3732 h 478080"/>
                  <a:gd name="connsiteX56" fmla="*/ 488079 w 508000"/>
                  <a:gd name="connsiteY56" fmla="*/ 123123 h 478080"/>
                  <a:gd name="connsiteX57" fmla="*/ 508000 w 508000"/>
                  <a:gd name="connsiteY57" fmla="*/ 157946 h 478080"/>
                  <a:gd name="connsiteX58" fmla="*/ 508000 w 508000"/>
                  <a:gd name="connsiteY58" fmla="*/ 172870 h 478080"/>
                  <a:gd name="connsiteX59" fmla="*/ 0 w 508000"/>
                  <a:gd name="connsiteY59" fmla="*/ 172870 h 478080"/>
                  <a:gd name="connsiteX60" fmla="*/ 0 w 508000"/>
                  <a:gd name="connsiteY60" fmla="*/ 157946 h 478080"/>
                  <a:gd name="connsiteX61" fmla="*/ 19922 w 508000"/>
                  <a:gd name="connsiteY61" fmla="*/ 123123 h 478080"/>
                  <a:gd name="connsiteX62" fmla="*/ 234079 w 508000"/>
                  <a:gd name="connsiteY62" fmla="*/ 3732 h 47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08000" h="478080">
                    <a:moveTo>
                      <a:pt x="69646" y="394096"/>
                    </a:moveTo>
                    <a:lnTo>
                      <a:pt x="438355" y="394096"/>
                    </a:lnTo>
                    <a:lnTo>
                      <a:pt x="438355" y="422773"/>
                    </a:lnTo>
                    <a:lnTo>
                      <a:pt x="473178" y="422773"/>
                    </a:lnTo>
                    <a:lnTo>
                      <a:pt x="473178" y="447354"/>
                    </a:lnTo>
                    <a:lnTo>
                      <a:pt x="497758" y="447354"/>
                    </a:lnTo>
                    <a:lnTo>
                      <a:pt x="497758" y="478080"/>
                    </a:lnTo>
                    <a:lnTo>
                      <a:pt x="14339" y="478080"/>
                    </a:lnTo>
                    <a:lnTo>
                      <a:pt x="14339" y="447354"/>
                    </a:lnTo>
                    <a:lnTo>
                      <a:pt x="38920" y="447354"/>
                    </a:lnTo>
                    <a:lnTo>
                      <a:pt x="38920" y="422773"/>
                    </a:lnTo>
                    <a:lnTo>
                      <a:pt x="69646" y="422773"/>
                    </a:lnTo>
                    <a:close/>
                    <a:moveTo>
                      <a:pt x="362031" y="193354"/>
                    </a:moveTo>
                    <a:cubicBezTo>
                      <a:pt x="362031" y="193354"/>
                      <a:pt x="362031" y="193354"/>
                      <a:pt x="436842" y="193354"/>
                    </a:cubicBezTo>
                    <a:cubicBezTo>
                      <a:pt x="446816" y="193354"/>
                      <a:pt x="456791" y="203368"/>
                      <a:pt x="456791" y="213383"/>
                    </a:cubicBezTo>
                    <a:cubicBezTo>
                      <a:pt x="456791" y="213383"/>
                      <a:pt x="456791" y="213383"/>
                      <a:pt x="456791" y="233411"/>
                    </a:cubicBezTo>
                    <a:cubicBezTo>
                      <a:pt x="456791" y="233411"/>
                      <a:pt x="456791" y="233411"/>
                      <a:pt x="436842" y="233411"/>
                    </a:cubicBezTo>
                    <a:cubicBezTo>
                      <a:pt x="436842" y="233411"/>
                      <a:pt x="436842" y="233411"/>
                      <a:pt x="436842" y="373612"/>
                    </a:cubicBezTo>
                    <a:lnTo>
                      <a:pt x="362031" y="373612"/>
                    </a:lnTo>
                    <a:cubicBezTo>
                      <a:pt x="362031" y="373612"/>
                      <a:pt x="362031" y="373612"/>
                      <a:pt x="362031" y="233411"/>
                    </a:cubicBezTo>
                    <a:cubicBezTo>
                      <a:pt x="362031" y="233411"/>
                      <a:pt x="362031" y="233411"/>
                      <a:pt x="342081" y="233411"/>
                    </a:cubicBezTo>
                    <a:cubicBezTo>
                      <a:pt x="342081" y="233411"/>
                      <a:pt x="342081" y="233411"/>
                      <a:pt x="342081" y="213383"/>
                    </a:cubicBezTo>
                    <a:cubicBezTo>
                      <a:pt x="342081" y="203368"/>
                      <a:pt x="352056" y="193354"/>
                      <a:pt x="362031" y="193354"/>
                    </a:cubicBezTo>
                    <a:close/>
                    <a:moveTo>
                      <a:pt x="218644" y="193354"/>
                    </a:moveTo>
                    <a:cubicBezTo>
                      <a:pt x="218644" y="193354"/>
                      <a:pt x="218644" y="193354"/>
                      <a:pt x="293455" y="193354"/>
                    </a:cubicBezTo>
                    <a:cubicBezTo>
                      <a:pt x="303429" y="193354"/>
                      <a:pt x="313404" y="203368"/>
                      <a:pt x="313404" y="213383"/>
                    </a:cubicBezTo>
                    <a:cubicBezTo>
                      <a:pt x="313404" y="213383"/>
                      <a:pt x="313404" y="213383"/>
                      <a:pt x="313404" y="233411"/>
                    </a:cubicBezTo>
                    <a:cubicBezTo>
                      <a:pt x="313404" y="233411"/>
                      <a:pt x="313404" y="233411"/>
                      <a:pt x="293455" y="233411"/>
                    </a:cubicBezTo>
                    <a:cubicBezTo>
                      <a:pt x="293455" y="233411"/>
                      <a:pt x="293455" y="233411"/>
                      <a:pt x="293455" y="373612"/>
                    </a:cubicBezTo>
                    <a:lnTo>
                      <a:pt x="213656" y="373612"/>
                    </a:lnTo>
                    <a:cubicBezTo>
                      <a:pt x="213656" y="373612"/>
                      <a:pt x="213656" y="373612"/>
                      <a:pt x="213656" y="233411"/>
                    </a:cubicBezTo>
                    <a:cubicBezTo>
                      <a:pt x="213656" y="233411"/>
                      <a:pt x="213656" y="233411"/>
                      <a:pt x="198694" y="233411"/>
                    </a:cubicBezTo>
                    <a:cubicBezTo>
                      <a:pt x="198694" y="233411"/>
                      <a:pt x="198694" y="233411"/>
                      <a:pt x="198694" y="213383"/>
                    </a:cubicBezTo>
                    <a:cubicBezTo>
                      <a:pt x="198694" y="203368"/>
                      <a:pt x="208669" y="193354"/>
                      <a:pt x="218644" y="193354"/>
                    </a:cubicBezTo>
                    <a:close/>
                    <a:moveTo>
                      <a:pt x="73208" y="193354"/>
                    </a:moveTo>
                    <a:cubicBezTo>
                      <a:pt x="73208" y="193354"/>
                      <a:pt x="73208" y="193354"/>
                      <a:pt x="148019" y="193354"/>
                    </a:cubicBezTo>
                    <a:cubicBezTo>
                      <a:pt x="157993" y="193354"/>
                      <a:pt x="167968" y="203368"/>
                      <a:pt x="167968" y="213383"/>
                    </a:cubicBezTo>
                    <a:cubicBezTo>
                      <a:pt x="167968" y="213383"/>
                      <a:pt x="167968" y="213383"/>
                      <a:pt x="167968" y="233411"/>
                    </a:cubicBezTo>
                    <a:cubicBezTo>
                      <a:pt x="167968" y="233411"/>
                      <a:pt x="167968" y="233411"/>
                      <a:pt x="148019" y="233411"/>
                    </a:cubicBezTo>
                    <a:cubicBezTo>
                      <a:pt x="148019" y="233411"/>
                      <a:pt x="148019" y="233411"/>
                      <a:pt x="148019" y="373612"/>
                    </a:cubicBezTo>
                    <a:lnTo>
                      <a:pt x="73208" y="373612"/>
                    </a:lnTo>
                    <a:cubicBezTo>
                      <a:pt x="73208" y="373612"/>
                      <a:pt x="73208" y="373612"/>
                      <a:pt x="73208" y="233411"/>
                    </a:cubicBezTo>
                    <a:cubicBezTo>
                      <a:pt x="73208" y="233411"/>
                      <a:pt x="73208" y="233411"/>
                      <a:pt x="53258" y="233411"/>
                    </a:cubicBezTo>
                    <a:cubicBezTo>
                      <a:pt x="53258" y="233411"/>
                      <a:pt x="53258" y="233411"/>
                      <a:pt x="53258" y="213383"/>
                    </a:cubicBezTo>
                    <a:cubicBezTo>
                      <a:pt x="53258" y="203368"/>
                      <a:pt x="63233" y="193354"/>
                      <a:pt x="73208" y="193354"/>
                    </a:cubicBezTo>
                    <a:close/>
                    <a:moveTo>
                      <a:pt x="234079" y="68402"/>
                    </a:moveTo>
                    <a:cubicBezTo>
                      <a:pt x="234079" y="68402"/>
                      <a:pt x="234079" y="68402"/>
                      <a:pt x="169334" y="108199"/>
                    </a:cubicBezTo>
                    <a:cubicBezTo>
                      <a:pt x="169334" y="108199"/>
                      <a:pt x="169334" y="108199"/>
                      <a:pt x="169334" y="113174"/>
                    </a:cubicBezTo>
                    <a:cubicBezTo>
                      <a:pt x="169334" y="113174"/>
                      <a:pt x="169334" y="113174"/>
                      <a:pt x="174314" y="113174"/>
                    </a:cubicBezTo>
                    <a:lnTo>
                      <a:pt x="333687" y="113174"/>
                    </a:lnTo>
                    <a:cubicBezTo>
                      <a:pt x="338667" y="113174"/>
                      <a:pt x="338667" y="113174"/>
                      <a:pt x="338667" y="113174"/>
                    </a:cubicBezTo>
                    <a:cubicBezTo>
                      <a:pt x="338667" y="108199"/>
                      <a:pt x="338667" y="108199"/>
                      <a:pt x="338667" y="108199"/>
                    </a:cubicBezTo>
                    <a:cubicBezTo>
                      <a:pt x="338667" y="108199"/>
                      <a:pt x="338667" y="108199"/>
                      <a:pt x="273922" y="68402"/>
                    </a:cubicBezTo>
                    <a:cubicBezTo>
                      <a:pt x="258981" y="63428"/>
                      <a:pt x="249020" y="63428"/>
                      <a:pt x="234079" y="68402"/>
                    </a:cubicBezTo>
                    <a:close/>
                    <a:moveTo>
                      <a:pt x="234079" y="3732"/>
                    </a:moveTo>
                    <a:cubicBezTo>
                      <a:pt x="249020" y="-1243"/>
                      <a:pt x="258981" y="-1243"/>
                      <a:pt x="273922" y="3732"/>
                    </a:cubicBezTo>
                    <a:lnTo>
                      <a:pt x="488079" y="123123"/>
                    </a:lnTo>
                    <a:cubicBezTo>
                      <a:pt x="498039" y="128098"/>
                      <a:pt x="508000" y="143022"/>
                      <a:pt x="508000" y="157946"/>
                    </a:cubicBezTo>
                    <a:cubicBezTo>
                      <a:pt x="508000" y="157946"/>
                      <a:pt x="508000" y="157946"/>
                      <a:pt x="508000" y="172870"/>
                    </a:cubicBezTo>
                    <a:cubicBezTo>
                      <a:pt x="508000" y="172870"/>
                      <a:pt x="508000" y="172870"/>
                      <a:pt x="0" y="172870"/>
                    </a:cubicBezTo>
                    <a:cubicBezTo>
                      <a:pt x="0" y="172870"/>
                      <a:pt x="0" y="172870"/>
                      <a:pt x="0" y="157946"/>
                    </a:cubicBezTo>
                    <a:cubicBezTo>
                      <a:pt x="0" y="143022"/>
                      <a:pt x="9961" y="128098"/>
                      <a:pt x="19922" y="123123"/>
                    </a:cubicBezTo>
                    <a:cubicBezTo>
                      <a:pt x="19922" y="123123"/>
                      <a:pt x="19922" y="123123"/>
                      <a:pt x="234079" y="3732"/>
                    </a:cubicBezTo>
                    <a:close/>
                  </a:path>
                </a:pathLst>
              </a:custGeom>
              <a:solidFill>
                <a:schemeClr val="bg1"/>
              </a:solidFill>
              <a:ln>
                <a:noFill/>
              </a:ln>
            </p:spPr>
            <p:txBody>
              <a:bodyPr anchor="ctr"/>
              <a:lstStyle/>
              <a:p>
                <a:pPr algn="ctr"/>
                <a:endParaRPr>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nvGrpSpPr>
              <p:cNvPr id="72" name="组合 71"/>
              <p:cNvGrpSpPr/>
              <p:nvPr/>
            </p:nvGrpSpPr>
            <p:grpSpPr>
              <a:xfrm>
                <a:off x="1038176" y="1913095"/>
                <a:ext cx="2865120" cy="1545695"/>
                <a:chOff x="885995" y="1839910"/>
                <a:chExt cx="2865120" cy="1545695"/>
              </a:xfrm>
            </p:grpSpPr>
            <p:sp>
              <p:nvSpPr>
                <p:cNvPr id="82" name="文本框 81"/>
                <p:cNvSpPr txBox="1"/>
                <p:nvPr/>
              </p:nvSpPr>
              <p:spPr>
                <a:xfrm>
                  <a:off x="885995" y="1839910"/>
                  <a:ext cx="2865120" cy="594260"/>
                </a:xfrm>
                <a:prstGeom prst="rect">
                  <a:avLst/>
                </a:prstGeom>
                <a:noFill/>
              </p:spPr>
              <p:txBody>
                <a:bodyPr wrap="square" rtlCol="0">
                  <a:spAutoFit/>
                </a:bodyPr>
                <a:lstStyle/>
                <a:p>
                  <a:pPr algn="r"/>
                  <a:r>
                    <a:rPr lang="en-US" altLang="zh-CN" sz="2800" dirty="0">
                      <a:solidFill>
                        <a:schemeClr val="tx1">
                          <a:lumMod val="65000"/>
                          <a:lumOff val="3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TITLE HERE</a:t>
                  </a:r>
                  <a:endParaRPr lang="zh-CN" altLang="en-US" sz="2800" dirty="0">
                    <a:solidFill>
                      <a:schemeClr val="tx1">
                        <a:lumMod val="65000"/>
                        <a:lumOff val="3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3" name="矩形 82"/>
                <p:cNvSpPr/>
                <p:nvPr/>
              </p:nvSpPr>
              <p:spPr>
                <a:xfrm>
                  <a:off x="1256453" y="2363128"/>
                  <a:ext cx="2488539" cy="1022477"/>
                </a:xfrm>
                <a:prstGeom prst="rect">
                  <a:avLst/>
                </a:prstGeom>
              </p:spPr>
              <p:txBody>
                <a:bodyPr wrap="square">
                  <a:spAutoFit/>
                </a:bodyPr>
                <a:lstStyle/>
                <a:p>
                  <a:pPr algn="r">
                    <a:lnSpc>
                      <a:spcPct val="20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73" name="组合 72"/>
              <p:cNvGrpSpPr/>
              <p:nvPr/>
            </p:nvGrpSpPr>
            <p:grpSpPr>
              <a:xfrm>
                <a:off x="1038176" y="3913642"/>
                <a:ext cx="2865120" cy="1545695"/>
                <a:chOff x="885995" y="1839910"/>
                <a:chExt cx="2865120" cy="1545695"/>
              </a:xfrm>
            </p:grpSpPr>
            <p:sp>
              <p:nvSpPr>
                <p:cNvPr id="80" name="文本框 79"/>
                <p:cNvSpPr txBox="1"/>
                <p:nvPr/>
              </p:nvSpPr>
              <p:spPr>
                <a:xfrm>
                  <a:off x="885995" y="1839910"/>
                  <a:ext cx="2865120" cy="594260"/>
                </a:xfrm>
                <a:prstGeom prst="rect">
                  <a:avLst/>
                </a:prstGeom>
                <a:noFill/>
              </p:spPr>
              <p:txBody>
                <a:bodyPr wrap="square" rtlCol="0">
                  <a:spAutoFit/>
                </a:bodyPr>
                <a:lstStyle/>
                <a:p>
                  <a:pPr algn="r"/>
                  <a:r>
                    <a:rPr lang="en-US" altLang="zh-CN" sz="2800" dirty="0">
                      <a:solidFill>
                        <a:schemeClr val="tx1">
                          <a:lumMod val="65000"/>
                          <a:lumOff val="3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TITLE HERE</a:t>
                  </a:r>
                  <a:endParaRPr lang="zh-CN" altLang="en-US" sz="2800" dirty="0">
                    <a:solidFill>
                      <a:schemeClr val="tx1">
                        <a:lumMod val="65000"/>
                        <a:lumOff val="3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81" name="矩形 80"/>
                <p:cNvSpPr/>
                <p:nvPr/>
              </p:nvSpPr>
              <p:spPr>
                <a:xfrm>
                  <a:off x="1256453" y="2363128"/>
                  <a:ext cx="2488539" cy="1022477"/>
                </a:xfrm>
                <a:prstGeom prst="rect">
                  <a:avLst/>
                </a:prstGeom>
              </p:spPr>
              <p:txBody>
                <a:bodyPr wrap="square">
                  <a:spAutoFit/>
                </a:bodyPr>
                <a:lstStyle/>
                <a:p>
                  <a:pPr algn="r">
                    <a:lnSpc>
                      <a:spcPct val="20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74" name="组合 73"/>
              <p:cNvGrpSpPr/>
              <p:nvPr/>
            </p:nvGrpSpPr>
            <p:grpSpPr>
              <a:xfrm>
                <a:off x="8430511" y="3913642"/>
                <a:ext cx="2865120" cy="1545695"/>
                <a:chOff x="885995" y="1839910"/>
                <a:chExt cx="2865120" cy="1545695"/>
              </a:xfrm>
            </p:grpSpPr>
            <p:sp>
              <p:nvSpPr>
                <p:cNvPr id="78" name="文本框 77"/>
                <p:cNvSpPr txBox="1"/>
                <p:nvPr/>
              </p:nvSpPr>
              <p:spPr>
                <a:xfrm>
                  <a:off x="885995" y="1839910"/>
                  <a:ext cx="2865120" cy="594260"/>
                </a:xfrm>
                <a:prstGeom prst="rect">
                  <a:avLst/>
                </a:prstGeom>
                <a:noFill/>
              </p:spPr>
              <p:txBody>
                <a:bodyPr wrap="square" rtlCol="0">
                  <a:spAutoFit/>
                </a:bodyPr>
                <a:lstStyle/>
                <a:p>
                  <a:r>
                    <a:rPr lang="en-US" altLang="zh-CN" sz="2800" dirty="0">
                      <a:solidFill>
                        <a:schemeClr val="tx1">
                          <a:lumMod val="65000"/>
                          <a:lumOff val="3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TITLE HERE</a:t>
                  </a:r>
                  <a:endParaRPr lang="zh-CN" altLang="en-US" sz="2800" dirty="0">
                    <a:solidFill>
                      <a:schemeClr val="tx1">
                        <a:lumMod val="65000"/>
                        <a:lumOff val="3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9" name="矩形 78"/>
                <p:cNvSpPr/>
                <p:nvPr/>
              </p:nvSpPr>
              <p:spPr>
                <a:xfrm>
                  <a:off x="984120" y="2363128"/>
                  <a:ext cx="2488539" cy="1022477"/>
                </a:xfrm>
                <a:prstGeom prst="rect">
                  <a:avLst/>
                </a:prstGeom>
              </p:spPr>
              <p:txBody>
                <a:bodyPr wrap="square">
                  <a:spAutoFit/>
                </a:bodyPr>
                <a:lstStyle/>
                <a:p>
                  <a:pPr>
                    <a:lnSpc>
                      <a:spcPct val="20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nvGrpSpPr>
              <p:cNvPr id="75" name="组合 74"/>
              <p:cNvGrpSpPr/>
              <p:nvPr/>
            </p:nvGrpSpPr>
            <p:grpSpPr>
              <a:xfrm>
                <a:off x="8430511" y="1913095"/>
                <a:ext cx="2865120" cy="1545695"/>
                <a:chOff x="885995" y="1839910"/>
                <a:chExt cx="2865120" cy="1545695"/>
              </a:xfrm>
            </p:grpSpPr>
            <p:sp>
              <p:nvSpPr>
                <p:cNvPr id="76" name="文本框 75"/>
                <p:cNvSpPr txBox="1"/>
                <p:nvPr/>
              </p:nvSpPr>
              <p:spPr>
                <a:xfrm>
                  <a:off x="885995" y="1839910"/>
                  <a:ext cx="2865120" cy="594260"/>
                </a:xfrm>
                <a:prstGeom prst="rect">
                  <a:avLst/>
                </a:prstGeom>
                <a:noFill/>
              </p:spPr>
              <p:txBody>
                <a:bodyPr wrap="square" rtlCol="0">
                  <a:spAutoFit/>
                </a:bodyPr>
                <a:lstStyle/>
                <a:p>
                  <a:r>
                    <a:rPr lang="en-US" altLang="zh-CN" sz="2800" dirty="0">
                      <a:solidFill>
                        <a:schemeClr val="tx1">
                          <a:lumMod val="65000"/>
                          <a:lumOff val="35000"/>
                        </a:schemeClr>
                      </a:solidFill>
                      <a:latin typeface="印品黑体" panose="00000500000000000000" pitchFamily="2" charset="-122"/>
                      <a:ea typeface="印品黑体" panose="00000500000000000000" pitchFamily="2" charset="-122"/>
                      <a:cs typeface="+mn-ea"/>
                      <a:sym typeface="印品黑体" panose="00000500000000000000" pitchFamily="2" charset="-122"/>
                    </a:rPr>
                    <a:t>TITLE HERE</a:t>
                  </a:r>
                  <a:endParaRPr lang="zh-CN" altLang="en-US" sz="2800" dirty="0">
                    <a:solidFill>
                      <a:schemeClr val="tx1">
                        <a:lumMod val="65000"/>
                        <a:lumOff val="35000"/>
                      </a:schemeClr>
                    </a:solidFill>
                    <a:latin typeface="印品黑体" panose="00000500000000000000" pitchFamily="2" charset="-122"/>
                    <a:ea typeface="印品黑体" panose="00000500000000000000" pitchFamily="2" charset="-122"/>
                    <a:cs typeface="+mn-ea"/>
                    <a:sym typeface="印品黑体" panose="00000500000000000000" pitchFamily="2" charset="-122"/>
                  </a:endParaRPr>
                </a:p>
              </p:txBody>
            </p:sp>
            <p:sp>
              <p:nvSpPr>
                <p:cNvPr id="77" name="矩形 76"/>
                <p:cNvSpPr/>
                <p:nvPr/>
              </p:nvSpPr>
              <p:spPr>
                <a:xfrm>
                  <a:off x="984120" y="2363128"/>
                  <a:ext cx="2488539" cy="1022477"/>
                </a:xfrm>
                <a:prstGeom prst="rect">
                  <a:avLst/>
                </a:prstGeom>
              </p:spPr>
              <p:txBody>
                <a:bodyPr wrap="square">
                  <a:spAutoFit/>
                </a:bodyPr>
                <a:lstStyle/>
                <a:p>
                  <a:pPr>
                    <a:lnSpc>
                      <a:spcPct val="200000"/>
                    </a:lnSpc>
                  </a:pPr>
                  <a:r>
                    <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rPr>
                    <a:t>点击此处更换文本点击此处更换文本</a:t>
                  </a:r>
                  <a:endParaRPr lang="zh-CN" altLang="en-US" sz="1400" dirty="0">
                    <a:latin typeface="印品黑体" panose="00000500000000000000" pitchFamily="2" charset="-122"/>
                    <a:ea typeface="印品黑体" panose="00000500000000000000" pitchFamily="2" charset="-122"/>
                    <a:cs typeface="+mn-ea"/>
                    <a:sym typeface="印品黑体" panose="00000500000000000000" pitchFamily="2" charset="-122"/>
                  </a:endParaRPr>
                </a:p>
              </p:txBody>
            </p:sp>
          </p:grpSp>
        </p:grpSp>
        <p:pic>
          <p:nvPicPr>
            <p:cNvPr id="88" name="图片 87" descr="Tropical_11"/>
            <p:cNvPicPr>
              <a:picLocks noChangeAspect="1"/>
            </p:cNvPicPr>
            <p:nvPr/>
          </p:nvPicPr>
          <p:blipFill>
            <a:blip r:embed="rId3" cstate="screen"/>
            <a:stretch>
              <a:fillRect/>
            </a:stretch>
          </p:blipFill>
          <p:spPr>
            <a:xfrm rot="18900000">
              <a:off x="4346856" y="3362239"/>
              <a:ext cx="1496562" cy="2330566"/>
            </a:xfrm>
            <a:prstGeom prst="rect">
              <a:avLst/>
            </a:prstGeom>
          </p:spPr>
        </p:pic>
        <p:pic>
          <p:nvPicPr>
            <p:cNvPr id="89" name="图片 88" descr="Tropical_11"/>
            <p:cNvPicPr>
              <a:picLocks noChangeAspect="1"/>
            </p:cNvPicPr>
            <p:nvPr/>
          </p:nvPicPr>
          <p:blipFill>
            <a:blip r:embed="rId3" cstate="screen"/>
            <a:stretch>
              <a:fillRect/>
            </a:stretch>
          </p:blipFill>
          <p:spPr>
            <a:xfrm rot="2700000" flipH="1">
              <a:off x="6213240" y="1510535"/>
              <a:ext cx="1496562" cy="2330566"/>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000">
        <p15:prstTrans prst="pageCurlDoubl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barn(inVertical)">
                                      <p:cBhvr>
                                        <p:cTn id="7" dur="1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70801161127"/>
  <p:tag name="MH_LIBRARY" val="CONTENTS"/>
  <p:tag name="MH_TYPE" val="OTHERS"/>
  <p:tag name="ID" val="626775"/>
</p:tagLst>
</file>

<file path=ppt/tags/tag10.xml><?xml version="1.0" encoding="utf-8"?>
<p:tagLst xmlns:p="http://schemas.openxmlformats.org/presentationml/2006/main">
  <p:tag name="MH" val="20170801161127"/>
  <p:tag name="MH_LIBRARY" val="CONTENTS"/>
  <p:tag name="MH_TYPE" val="NUMBER"/>
  <p:tag name="ID" val="626775"/>
  <p:tag name="MH_ORDER" val="4"/>
</p:tagLst>
</file>

<file path=ppt/tags/tag11.xml><?xml version="1.0" encoding="utf-8"?>
<p:tagLst xmlns:p="http://schemas.openxmlformats.org/presentationml/2006/main">
  <p:tag name="MH" val="20170801161127"/>
  <p:tag name="MH_LIBRARY" val="CONTENTS"/>
  <p:tag name="MH_TYPE" val="NUMBER"/>
  <p:tag name="ID" val="626775"/>
  <p:tag name="MH_ORDER" val="NUMBER"/>
</p:tagLst>
</file>

<file path=ppt/tags/tag12.xml><?xml version="1.0" encoding="utf-8"?>
<p:tagLst xmlns:p="http://schemas.openxmlformats.org/presentationml/2006/main">
  <p:tag name="MH" val="20170801161127"/>
  <p:tag name="MH_LIBRARY" val="CONTENTS"/>
  <p:tag name="MH_TYPE" val="OTHERS"/>
  <p:tag name="ID" val="626775"/>
  <p:tag name="MH_ORDER" val="NUMBER"/>
  <p:tag name="PA" val="v3.2.0"/>
</p:tagLst>
</file>

<file path=ppt/tags/tag13.xml><?xml version="1.0" encoding="utf-8"?>
<p:tagLst xmlns:p="http://schemas.openxmlformats.org/presentationml/2006/main">
  <p:tag name="MH" val="20170801161127"/>
  <p:tag name="MH_LIBRARY" val="CONTENTS"/>
  <p:tag name="MH_TYPE" val="TITLE"/>
  <p:tag name="ID" val="626775"/>
  <p:tag name="MH_ORDER" val="NUMBER"/>
  <p:tag name="PA" val="v3.2.0"/>
</p:tagLst>
</file>

<file path=ppt/tags/tag14.xml><?xml version="1.0" encoding="utf-8"?>
<p:tagLst xmlns:p="http://schemas.openxmlformats.org/presentationml/2006/main">
  <p:tag name="MH" val="20170721170040"/>
  <p:tag name="MH_LIBRARY" val="CONTENTS"/>
  <p:tag name="MH_TYPE" val="TITLE"/>
  <p:tag name="ID" val="626775"/>
  <p:tag name="MH_ORDER" val="NUMBER"/>
</p:tagLst>
</file>

<file path=ppt/tags/tag15.xml><?xml version="1.0" encoding="utf-8"?>
<p:tagLst xmlns:p="http://schemas.openxmlformats.org/presentationml/2006/main">
  <p:tag name="MH" val="20170801161127"/>
  <p:tag name="MH_LIBRARY" val="CONTENTS"/>
  <p:tag name="MH_TYPE" val="NUMBER"/>
  <p:tag name="ID" val="626775"/>
  <p:tag name="MH_ORDER" val="NUMBER"/>
</p:tagLst>
</file>

<file path=ppt/tags/tag16.xml><?xml version="1.0" encoding="utf-8"?>
<p:tagLst xmlns:p="http://schemas.openxmlformats.org/presentationml/2006/main">
  <p:tag name="MH" val="20170801161127"/>
  <p:tag name="MH_LIBRARY" val="CONTENTS"/>
  <p:tag name="MH_TYPE" val="OTHERS"/>
  <p:tag name="ID" val="626775"/>
  <p:tag name="MH_ORDER" val="NUMBER"/>
  <p:tag name="PA" val="v3.2.0"/>
</p:tagLst>
</file>

<file path=ppt/tags/tag17.xml><?xml version="1.0" encoding="utf-8"?>
<p:tagLst xmlns:p="http://schemas.openxmlformats.org/presentationml/2006/main">
  <p:tag name="MH" val="20170801161127"/>
  <p:tag name="MH_LIBRARY" val="CONTENTS"/>
  <p:tag name="MH_TYPE" val="TITLE"/>
  <p:tag name="ID" val="626775"/>
  <p:tag name="MH_ORDER" val="NUMBER"/>
  <p:tag name="PA" val="v3.2.0"/>
</p:tagLst>
</file>

<file path=ppt/tags/tag18.xml><?xml version="1.0" encoding="utf-8"?>
<p:tagLst xmlns:p="http://schemas.openxmlformats.org/presentationml/2006/main">
  <p:tag name="MH" val="20170721170040"/>
  <p:tag name="MH_LIBRARY" val="CONTENTS"/>
  <p:tag name="MH_TYPE" val="TITLE"/>
  <p:tag name="ID" val="626775"/>
  <p:tag name="MH_ORDER" val="NUMBER"/>
</p:tagLst>
</file>

<file path=ppt/tags/tag19.xml><?xml version="1.0" encoding="utf-8"?>
<p:tagLst xmlns:p="http://schemas.openxmlformats.org/presentationml/2006/main">
  <p:tag name="MH" val="20170801161127"/>
  <p:tag name="MH_LIBRARY" val="CONTENTS"/>
  <p:tag name="MH_TYPE" val="NUMBER"/>
  <p:tag name="ID" val="626775"/>
  <p:tag name="MH_ORDER" val="NUMBER"/>
</p:tagLst>
</file>

<file path=ppt/tags/tag2.xml><?xml version="1.0" encoding="utf-8"?>
<p:tagLst xmlns:p="http://schemas.openxmlformats.org/presentationml/2006/main">
  <p:tag name="MH" val="20170801161127"/>
  <p:tag name="MH_LIBRARY" val="CONTENTS"/>
  <p:tag name="MH_TYPE" val="OTHERS"/>
  <p:tag name="ID" val="626775"/>
  <p:tag name="PA" val="v3.2.0"/>
</p:tagLst>
</file>

<file path=ppt/tags/tag20.xml><?xml version="1.0" encoding="utf-8"?>
<p:tagLst xmlns:p="http://schemas.openxmlformats.org/presentationml/2006/main">
  <p:tag name="MH" val="20170801161127"/>
  <p:tag name="MH_LIBRARY" val="CONTENTS"/>
  <p:tag name="MH_TYPE" val="OTHERS"/>
  <p:tag name="ID" val="626775"/>
  <p:tag name="MH_ORDER" val="NUMBER"/>
  <p:tag name="PA" val="v3.2.0"/>
</p:tagLst>
</file>

<file path=ppt/tags/tag21.xml><?xml version="1.0" encoding="utf-8"?>
<p:tagLst xmlns:p="http://schemas.openxmlformats.org/presentationml/2006/main">
  <p:tag name="MH" val="20170801161127"/>
  <p:tag name="MH_LIBRARY" val="CONTENTS"/>
  <p:tag name="MH_TYPE" val="TITLE"/>
  <p:tag name="ID" val="626775"/>
  <p:tag name="MH_ORDER" val="NUMBER"/>
  <p:tag name="PA" val="v3.2.0"/>
</p:tagLst>
</file>

<file path=ppt/tags/tag22.xml><?xml version="1.0" encoding="utf-8"?>
<p:tagLst xmlns:p="http://schemas.openxmlformats.org/presentationml/2006/main">
  <p:tag name="MH" val="20170721170040"/>
  <p:tag name="MH_LIBRARY" val="CONTENTS"/>
  <p:tag name="MH_TYPE" val="TITLE"/>
  <p:tag name="ID" val="626775"/>
  <p:tag name="MH_ORDER" val="NUMBER"/>
</p:tagLst>
</file>

<file path=ppt/tags/tag23.xml><?xml version="1.0" encoding="utf-8"?>
<p:tagLst xmlns:p="http://schemas.openxmlformats.org/presentationml/2006/main">
  <p:tag name="MH" val="20170721151227"/>
  <p:tag name="MH_LIBRARY" val="GRAPHIC"/>
  <p:tag name="MH_TYPE" val="Other"/>
  <p:tag name="MH_ORDER" val="1"/>
</p:tagLst>
</file>

<file path=ppt/tags/tag24.xml><?xml version="1.0" encoding="utf-8"?>
<p:tagLst xmlns:p="http://schemas.openxmlformats.org/presentationml/2006/main">
  <p:tag name="MH" val="20170721151227"/>
  <p:tag name="MH_LIBRARY" val="GRAPHIC"/>
  <p:tag name="MH_TYPE" val="Other"/>
  <p:tag name="MH_ORDER" val="2"/>
</p:tagLst>
</file>

<file path=ppt/tags/tag25.xml><?xml version="1.0" encoding="utf-8"?>
<p:tagLst xmlns:p="http://schemas.openxmlformats.org/presentationml/2006/main">
  <p:tag name="MH" val="20170721151227"/>
  <p:tag name="MH_LIBRARY" val="GRAPHIC"/>
  <p:tag name="MH_TYPE" val="Other"/>
  <p:tag name="MH_ORDER" val="3"/>
</p:tagLst>
</file>

<file path=ppt/tags/tag26.xml><?xml version="1.0" encoding="utf-8"?>
<p:tagLst xmlns:p="http://schemas.openxmlformats.org/presentationml/2006/main">
  <p:tag name="MH" val="20170721151227"/>
  <p:tag name="MH_LIBRARY" val="GRAPHIC"/>
  <p:tag name="MH_TYPE" val="Other"/>
  <p:tag name="MH_ORDER" val="4"/>
</p:tagLst>
</file>

<file path=ppt/tags/tag27.xml><?xml version="1.0" encoding="utf-8"?>
<p:tagLst xmlns:p="http://schemas.openxmlformats.org/presentationml/2006/main">
  <p:tag name="MH" val="20170721151227"/>
  <p:tag name="MH_LIBRARY" val="GRAPHIC"/>
  <p:tag name="MH_TYPE" val="Other"/>
  <p:tag name="MH_ORDER" val="5"/>
</p:tagLst>
</file>

<file path=ppt/tags/tag28.xml><?xml version="1.0" encoding="utf-8"?>
<p:tagLst xmlns:p="http://schemas.openxmlformats.org/presentationml/2006/main">
  <p:tag name="MH" val="20170721151227"/>
  <p:tag name="MH_LIBRARY" val="GRAPHIC"/>
  <p:tag name="MH_TYPE" val="Other"/>
  <p:tag name="MH_ORDER" val="6"/>
</p:tagLst>
</file>

<file path=ppt/tags/tag29.xml><?xml version="1.0" encoding="utf-8"?>
<p:tagLst xmlns:p="http://schemas.openxmlformats.org/presentationml/2006/main">
  <p:tag name="MH" val="20170721151227"/>
  <p:tag name="MH_LIBRARY" val="GRAPHIC"/>
  <p:tag name="MH_TYPE" val="Other"/>
  <p:tag name="MH_ORDER" val="7"/>
</p:tagLst>
</file>

<file path=ppt/tags/tag3.xml><?xml version="1.0" encoding="utf-8"?>
<p:tagLst xmlns:p="http://schemas.openxmlformats.org/presentationml/2006/main">
  <p:tag name="MH" val="20170801161127"/>
  <p:tag name="MH_LIBRARY" val="CONTENTS"/>
  <p:tag name="MH_TYPE" val="ENTRY"/>
  <p:tag name="ID" val="626775"/>
  <p:tag name="MH_ORDER" val="1"/>
</p:tagLst>
</file>

<file path=ppt/tags/tag30.xml><?xml version="1.0" encoding="utf-8"?>
<p:tagLst xmlns:p="http://schemas.openxmlformats.org/presentationml/2006/main">
  <p:tag name="MH" val="20170721151227"/>
  <p:tag name="MH_LIBRARY" val="GRAPHIC"/>
  <p:tag name="MH_TYPE" val="Other"/>
  <p:tag name="MH_ORDER" val="8"/>
</p:tagLst>
</file>

<file path=ppt/tags/tag31.xml><?xml version="1.0" encoding="utf-8"?>
<p:tagLst xmlns:p="http://schemas.openxmlformats.org/presentationml/2006/main">
  <p:tag name="MH" val="20170721151227"/>
  <p:tag name="MH_LIBRARY" val="GRAPHIC"/>
  <p:tag name="MH_TYPE" val="Other"/>
  <p:tag name="MH_ORDER" val="9"/>
</p:tagLst>
</file>

<file path=ppt/tags/tag32.xml><?xml version="1.0" encoding="utf-8"?>
<p:tagLst xmlns:p="http://schemas.openxmlformats.org/presentationml/2006/main">
  <p:tag name="MH" val="20170721151227"/>
  <p:tag name="MH_LIBRARY" val="GRAPHIC"/>
  <p:tag name="MH_TYPE" val="Other"/>
  <p:tag name="MH_ORDER" val="10"/>
</p:tagLst>
</file>

<file path=ppt/tags/tag33.xml><?xml version="1.0" encoding="utf-8"?>
<p:tagLst xmlns:p="http://schemas.openxmlformats.org/presentationml/2006/main">
  <p:tag name="MH" val="20170801161127"/>
  <p:tag name="MH_LIBRARY" val="CONTENTS"/>
  <p:tag name="MH_TYPE" val="NUMBER"/>
  <p:tag name="ID" val="626775"/>
  <p:tag name="MH_ORDER" val="NUMBER"/>
</p:tagLst>
</file>

<file path=ppt/tags/tag34.xml><?xml version="1.0" encoding="utf-8"?>
<p:tagLst xmlns:p="http://schemas.openxmlformats.org/presentationml/2006/main">
  <p:tag name="MH" val="20170801161127"/>
  <p:tag name="MH_LIBRARY" val="CONTENTS"/>
  <p:tag name="MH_TYPE" val="OTHERS"/>
  <p:tag name="ID" val="626775"/>
  <p:tag name="MH_ORDER" val="NUMBER"/>
  <p:tag name="PA" val="v3.2.0"/>
</p:tagLst>
</file>

<file path=ppt/tags/tag35.xml><?xml version="1.0" encoding="utf-8"?>
<p:tagLst xmlns:p="http://schemas.openxmlformats.org/presentationml/2006/main">
  <p:tag name="MH" val="20170801161127"/>
  <p:tag name="MH_LIBRARY" val="CONTENTS"/>
  <p:tag name="MH_TYPE" val="TITLE"/>
  <p:tag name="ID" val="626775"/>
  <p:tag name="MH_ORDER" val="NUMBER"/>
  <p:tag name="PA" val="v3.2.0"/>
</p:tagLst>
</file>

<file path=ppt/tags/tag36.xml><?xml version="1.0" encoding="utf-8"?>
<p:tagLst xmlns:p="http://schemas.openxmlformats.org/presentationml/2006/main">
  <p:tag name="MH" val="20170721170040"/>
  <p:tag name="MH_LIBRARY" val="CONTENTS"/>
  <p:tag name="MH_TYPE" val="TITLE"/>
  <p:tag name="ID" val="626775"/>
  <p:tag name="MH_ORDER" val="NUMBER"/>
</p:tagLst>
</file>

<file path=ppt/tags/tag37.xml><?xml version="1.0" encoding="utf-8"?>
<p:tagLst xmlns:p="http://schemas.openxmlformats.org/presentationml/2006/main">
  <p:tag name="ISPRING_PRESENTATION_TITLE" val="17"/>
  <p:tag name="ISPRING_SCORM_RATE_SLIDES" val="0"/>
  <p:tag name="ISPRING_SCORM_RATE_QUIZZES" val="0"/>
  <p:tag name="ISPRING_SCORM_PASSING_SCORE" val="0.000000"/>
  <p:tag name="ISPRING_ULTRA_SCORM_COURSE_ID" val="9B14FE42-1315-4976-987A-13328C892636"/>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G:\第十四批\613678"/>
  <p:tag name="ISPRING_FIRST_PUBLISH" val="1"/>
</p:tagLst>
</file>

<file path=ppt/tags/tag4.xml><?xml version="1.0" encoding="utf-8"?>
<p:tagLst xmlns:p="http://schemas.openxmlformats.org/presentationml/2006/main">
  <p:tag name="MH" val="20170801161127"/>
  <p:tag name="MH_LIBRARY" val="CONTENTS"/>
  <p:tag name="MH_TYPE" val="NUMBER"/>
  <p:tag name="ID" val="626775"/>
  <p:tag name="MH_ORDER" val="1"/>
</p:tagLst>
</file>

<file path=ppt/tags/tag5.xml><?xml version="1.0" encoding="utf-8"?>
<p:tagLst xmlns:p="http://schemas.openxmlformats.org/presentationml/2006/main">
  <p:tag name="MH" val="20170801161127"/>
  <p:tag name="MH_LIBRARY" val="CONTENTS"/>
  <p:tag name="MH_TYPE" val="ENTRY"/>
  <p:tag name="ID" val="626775"/>
  <p:tag name="MH_ORDER" val="2"/>
</p:tagLst>
</file>

<file path=ppt/tags/tag6.xml><?xml version="1.0" encoding="utf-8"?>
<p:tagLst xmlns:p="http://schemas.openxmlformats.org/presentationml/2006/main">
  <p:tag name="MH" val="20170801161127"/>
  <p:tag name="MH_LIBRARY" val="CONTENTS"/>
  <p:tag name="MH_TYPE" val="NUMBER"/>
  <p:tag name="ID" val="626775"/>
  <p:tag name="MH_ORDER" val="2"/>
</p:tagLst>
</file>

<file path=ppt/tags/tag7.xml><?xml version="1.0" encoding="utf-8"?>
<p:tagLst xmlns:p="http://schemas.openxmlformats.org/presentationml/2006/main">
  <p:tag name="MH" val="20170801161127"/>
  <p:tag name="MH_LIBRARY" val="CONTENTS"/>
  <p:tag name="MH_TYPE" val="ENTRY"/>
  <p:tag name="ID" val="626775"/>
  <p:tag name="MH_ORDER" val="3"/>
</p:tagLst>
</file>

<file path=ppt/tags/tag8.xml><?xml version="1.0" encoding="utf-8"?>
<p:tagLst xmlns:p="http://schemas.openxmlformats.org/presentationml/2006/main">
  <p:tag name="MH" val="20170801161127"/>
  <p:tag name="MH_LIBRARY" val="CONTENTS"/>
  <p:tag name="MH_TYPE" val="NUMBER"/>
  <p:tag name="ID" val="626775"/>
  <p:tag name="MH_ORDER" val="3"/>
</p:tagLst>
</file>

<file path=ppt/tags/tag9.xml><?xml version="1.0" encoding="utf-8"?>
<p:tagLst xmlns:p="http://schemas.openxmlformats.org/presentationml/2006/main">
  <p:tag name="MH" val="20170801161127"/>
  <p:tag name="MH_LIBRARY" val="CONTENTS"/>
  <p:tag name="MH_TYPE" val="ENTRY"/>
  <p:tag name="ID" val="626775"/>
  <p:tag name="MH_ORDER" val="4"/>
</p:tagLst>
</file>

<file path=ppt/theme/theme1.xml><?xml version="1.0" encoding="utf-8"?>
<a:theme xmlns:a="http://schemas.openxmlformats.org/drawingml/2006/main" name="水彩">
  <a:themeElements>
    <a:clrScheme name="Office">
      <a:dk1>
        <a:srgbClr val="000000"/>
      </a:dk1>
      <a:lt1>
        <a:srgbClr val="FFFFFF"/>
      </a:lt1>
      <a:dk2>
        <a:srgbClr val="44546A"/>
      </a:dk2>
      <a:lt2>
        <a:srgbClr val="E6E4E4"/>
      </a:lt2>
      <a:accent1>
        <a:srgbClr val="77BAAA"/>
      </a:accent1>
      <a:accent2>
        <a:srgbClr val="87C49C"/>
      </a:accent2>
      <a:accent3>
        <a:srgbClr val="64A870"/>
      </a:accent3>
      <a:accent4>
        <a:srgbClr val="85CAD1"/>
      </a:accent4>
      <a:accent5>
        <a:srgbClr val="68AAB8"/>
      </a:accent5>
      <a:accent6>
        <a:srgbClr val="78C6D3"/>
      </a:accent6>
      <a:hlink>
        <a:srgbClr val="53A8B4"/>
      </a:hlink>
      <a:folHlink>
        <a:srgbClr val="9BBEAB"/>
      </a:folHlink>
    </a:clrScheme>
    <a:fontScheme name="2njvhpzh">
      <a:majorFont>
        <a:latin typeface="Bradley Hand ITC"/>
        <a:ea typeface="Reeji-CloudYuanXi-GBK"/>
        <a:cs typeface=""/>
      </a:majorFont>
      <a:minorFont>
        <a:latin typeface="Bradley Hand ITC"/>
        <a:ea typeface="Reeji-CloudYuanXi-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2495</Words>
  <Application>WPS 演示</Application>
  <PresentationFormat>自定义</PresentationFormat>
  <Paragraphs>429</Paragraphs>
  <Slides>24</Slides>
  <Notes>24</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Calibri</vt:lpstr>
      <vt:lpstr>印品黑体</vt:lpstr>
      <vt:lpstr>黑体</vt:lpstr>
      <vt:lpstr>华文宋体</vt:lpstr>
      <vt:lpstr>华文细黑</vt:lpstr>
      <vt:lpstr>Arial Narrow</vt:lpstr>
      <vt:lpstr>微软雅黑</vt:lpstr>
      <vt:lpstr>Arial Unicode MS</vt:lpstr>
      <vt:lpstr>Bradley Hand ITC</vt:lpstr>
      <vt:lpstr>★日文毛笔</vt:lpstr>
      <vt:lpstr>Reeji-CloudYuanXi-GBK</vt:lpstr>
      <vt:lpstr>等线</vt:lpstr>
      <vt:lpstr>Calibri</vt:lpstr>
      <vt:lpstr>Arial</vt:lpstr>
      <vt:lpstr>水彩</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艺术水彩</dc:title>
  <dc:creator>第一PPT</dc:creator>
  <cp:keywords>www.1ppt.com</cp:keywords>
  <dc:description>www.1ppt.com</dc:description>
  <cp:lastModifiedBy>铭</cp:lastModifiedBy>
  <cp:revision>56</cp:revision>
  <dcterms:created xsi:type="dcterms:W3CDTF">2017-10-07T07:05:00Z</dcterms:created>
  <dcterms:modified xsi:type="dcterms:W3CDTF">2022-03-09T01:04:22Z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E9C2F15A790D4F50B74827C51F5C59F4</vt:lpwstr>
  </property>
  <property fmtid="{D5CDD505-2E9C-101B-9397-08002B2CF9AE}" pid="3" name="KSOProductBuildVer">
    <vt:lpwstr>2052-11.1.0.11045</vt:lpwstr>
  </property>
</Properties>
</file>