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10"/>
  </p:notesMasterIdLst>
  <p:sldIdLst>
    <p:sldId id="276" r:id="rId4"/>
    <p:sldId id="277" r:id="rId5"/>
    <p:sldId id="278" r:id="rId6"/>
    <p:sldId id="308" r:id="rId7"/>
    <p:sldId id="311" r:id="rId8"/>
    <p:sldId id="327" r:id="rId9"/>
    <p:sldId id="302" r:id="rId11"/>
    <p:sldId id="310" r:id="rId12"/>
    <p:sldId id="287" r:id="rId13"/>
    <p:sldId id="292" r:id="rId14"/>
    <p:sldId id="330" r:id="rId15"/>
    <p:sldId id="331" r:id="rId16"/>
    <p:sldId id="332" r:id="rId17"/>
    <p:sldId id="333" r:id="rId18"/>
    <p:sldId id="334" r:id="rId19"/>
    <p:sldId id="335" r:id="rId20"/>
    <p:sldId id="336" r:id="rId21"/>
    <p:sldId id="282" r:id="rId22"/>
    <p:sldId id="351" r:id="rId23"/>
    <p:sldId id="295" r:id="rId24"/>
    <p:sldId id="337" r:id="rId25"/>
    <p:sldId id="338" r:id="rId26"/>
    <p:sldId id="339" r:id="rId27"/>
    <p:sldId id="340" r:id="rId28"/>
    <p:sldId id="341" r:id="rId29"/>
    <p:sldId id="342" r:id="rId30"/>
    <p:sldId id="343" r:id="rId31"/>
    <p:sldId id="289" r:id="rId32"/>
    <p:sldId id="298" r:id="rId33"/>
    <p:sldId id="344" r:id="rId34"/>
    <p:sldId id="349" r:id="rId35"/>
    <p:sldId id="350" r:id="rId36"/>
    <p:sldId id="347" r:id="rId37"/>
    <p:sldId id="345" r:id="rId38"/>
    <p:sldId id="346" r:id="rId39"/>
    <p:sldId id="352" r:id="rId40"/>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9501"/>
    <a:srgbClr val="319401"/>
    <a:srgbClr val="55B000"/>
    <a:srgbClr val="54A501"/>
    <a:srgbClr val="F9F56C"/>
    <a:srgbClr val="0C1421"/>
    <a:srgbClr val="A9CC00"/>
    <a:srgbClr val="65B41D"/>
    <a:srgbClr val="469713"/>
    <a:srgbClr val="65B5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66" d="100"/>
          <a:sy n="66" d="100"/>
        </p:scale>
        <p:origin x="-2256" y="-114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med">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med">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med">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med">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med">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TextBox 10"/>
          <p:cNvSpPr txBox="1"/>
          <p:nvPr userDrawn="1"/>
        </p:nvSpPr>
        <p:spPr>
          <a:xfrm>
            <a:off x="1907704" y="676820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节日</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transition spd="med">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med">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med">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med">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med">
    <p:pull/>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med">
    <p:pull/>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image" Target="../media/image29.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3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3.png"/><Relationship Id="rId2" Type="http://schemas.openxmlformats.org/officeDocument/2006/relationships/image" Target="../media/image30.png"/><Relationship Id="rId1" Type="http://schemas.openxmlformats.org/officeDocument/2006/relationships/image" Target="../media/image29.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0.png"/><Relationship Id="rId1" Type="http://schemas.openxmlformats.org/officeDocument/2006/relationships/image" Target="../media/image29.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6.png"/><Relationship Id="rId2" Type="http://schemas.openxmlformats.org/officeDocument/2006/relationships/image" Target="../media/image30.png"/><Relationship Id="rId1" Type="http://schemas.openxmlformats.org/officeDocument/2006/relationships/image" Target="../media/image29.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0.png"/><Relationship Id="rId1" Type="http://schemas.openxmlformats.org/officeDocument/2006/relationships/image" Target="../media/image29.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9.png"/><Relationship Id="rId2" Type="http://schemas.openxmlformats.org/officeDocument/2006/relationships/image" Target="../media/image30.png"/><Relationship Id="rId1" Type="http://schemas.openxmlformats.org/officeDocument/2006/relationships/image" Target="../media/image29.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40.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 Id="rId3" Type="http://schemas.openxmlformats.org/officeDocument/2006/relationships/image" Target="../media/image13.png"/><Relationship Id="rId2" Type="http://schemas.openxmlformats.org/officeDocument/2006/relationships/image" Target="../media/image42.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45.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46.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8.png"/><Relationship Id="rId3" Type="http://schemas.openxmlformats.org/officeDocument/2006/relationships/image" Target="../media/image47.jpeg"/><Relationship Id="rId2" Type="http://schemas.openxmlformats.org/officeDocument/2006/relationships/image" Target="../media/image30.png"/><Relationship Id="rId1" Type="http://schemas.openxmlformats.org/officeDocument/2006/relationships/image" Target="../media/image29.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0.png"/><Relationship Id="rId3" Type="http://schemas.openxmlformats.org/officeDocument/2006/relationships/image" Target="../media/image49.jpeg"/><Relationship Id="rId2" Type="http://schemas.openxmlformats.org/officeDocument/2006/relationships/image" Target="../media/image30.png"/><Relationship Id="rId1" Type="http://schemas.openxmlformats.org/officeDocument/2006/relationships/image" Target="../media/image29.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1.png"/><Relationship Id="rId2" Type="http://schemas.openxmlformats.org/officeDocument/2006/relationships/image" Target="../media/image30.png"/><Relationship Id="rId1" Type="http://schemas.openxmlformats.org/officeDocument/2006/relationships/image" Target="../media/image29.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3.png"/><Relationship Id="rId3" Type="http://schemas.openxmlformats.org/officeDocument/2006/relationships/image" Target="../media/image52.jpeg"/><Relationship Id="rId2" Type="http://schemas.openxmlformats.org/officeDocument/2006/relationships/image" Target="../media/image30.png"/><Relationship Id="rId1" Type="http://schemas.openxmlformats.org/officeDocument/2006/relationships/image" Target="../media/image29.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5.png"/><Relationship Id="rId3" Type="http://schemas.openxmlformats.org/officeDocument/2006/relationships/image" Target="../media/image54.jpeg"/><Relationship Id="rId2" Type="http://schemas.openxmlformats.org/officeDocument/2006/relationships/image" Target="../media/image30.png"/><Relationship Id="rId1" Type="http://schemas.openxmlformats.org/officeDocument/2006/relationships/image" Target="../media/image29.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7.png"/><Relationship Id="rId3" Type="http://schemas.openxmlformats.org/officeDocument/2006/relationships/image" Target="../media/image56.jpeg"/><Relationship Id="rId2" Type="http://schemas.openxmlformats.org/officeDocument/2006/relationships/image" Target="../media/image30.png"/><Relationship Id="rId1" Type="http://schemas.openxmlformats.org/officeDocument/2006/relationships/image" Target="../media/image29.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9.jpeg"/><Relationship Id="rId3" Type="http://schemas.openxmlformats.org/officeDocument/2006/relationships/image" Target="../media/image58.png"/><Relationship Id="rId2" Type="http://schemas.openxmlformats.org/officeDocument/2006/relationships/image" Target="../media/image30.png"/><Relationship Id="rId1" Type="http://schemas.openxmlformats.org/officeDocument/2006/relationships/image" Target="../media/image29.png"/></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13.png"/><Relationship Id="rId3" Type="http://schemas.openxmlformats.org/officeDocument/2006/relationships/image" Target="../media/image44.png"/><Relationship Id="rId2" Type="http://schemas.openxmlformats.org/officeDocument/2006/relationships/image" Target="../media/image60.pn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2.png"/><Relationship Id="rId1" Type="http://schemas.openxmlformats.org/officeDocument/2006/relationships/image" Target="../media/image29.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3.png"/><Relationship Id="rId1"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4.png"/><Relationship Id="rId1" Type="http://schemas.openxmlformats.org/officeDocument/2006/relationships/image" Target="../media/image29.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6.png"/><Relationship Id="rId2" Type="http://schemas.openxmlformats.org/officeDocument/2006/relationships/image" Target="../media/image65.jpeg"/><Relationship Id="rId1"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8.png"/><Relationship Id="rId1" Type="http://schemas.openxmlformats.org/officeDocument/2006/relationships/image" Target="../media/image67.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9.png"/><Relationship Id="rId1" Type="http://schemas.openxmlformats.org/officeDocument/2006/relationships/image" Target="../media/image29.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0.png"/><Relationship Id="rId1" Type="http://schemas.openxmlformats.org/officeDocument/2006/relationships/image" Target="../media/image29.png"/></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72.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71.png"/><Relationship Id="rId2" Type="http://schemas.openxmlformats.org/officeDocument/2006/relationships/image" Target="../media/image1.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jpe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jpe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13.png"/><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G:\2-PPT\2-图片库\1-图片素材\13-节日\植树节\PNG\10bfb08168c50a854b2c86d2fb091346.png10bfb08168c50a854b2c86d2fb091346"/>
          <p:cNvPicPr>
            <a:picLocks noChangeAspect="1"/>
          </p:cNvPicPr>
          <p:nvPr/>
        </p:nvPicPr>
        <p:blipFill>
          <a:blip r:embed="rId1"/>
          <a:srcRect/>
          <a:stretch>
            <a:fillRect/>
          </a:stretch>
        </p:blipFill>
        <p:spPr>
          <a:xfrm>
            <a:off x="203201" y="2592705"/>
            <a:ext cx="11480800" cy="4260850"/>
          </a:xfrm>
          <a:prstGeom prst="rect">
            <a:avLst/>
          </a:prstGeom>
        </p:spPr>
      </p:pic>
      <p:pic>
        <p:nvPicPr>
          <p:cNvPr id="8" name="图片 7" descr="7c9615f5d164a33727396509d7a3ff75"/>
          <p:cNvPicPr>
            <a:picLocks noChangeAspect="1"/>
          </p:cNvPicPr>
          <p:nvPr/>
        </p:nvPicPr>
        <p:blipFill>
          <a:blip r:embed="rId2" cstate="screen"/>
          <a:stretch>
            <a:fillRect/>
          </a:stretch>
        </p:blipFill>
        <p:spPr>
          <a:xfrm>
            <a:off x="6982" y="1905"/>
            <a:ext cx="12213590" cy="4721225"/>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2" y="-18207"/>
            <a:ext cx="5349875" cy="6847839"/>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6065" y="-5534"/>
            <a:ext cx="6850380" cy="685038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82" y="4535805"/>
            <a:ext cx="12178035" cy="2326005"/>
          </a:xfrm>
          <a:prstGeom prst="rect">
            <a:avLst/>
          </a:prstGeom>
        </p:spPr>
      </p:pic>
      <p:pic>
        <p:nvPicPr>
          <p:cNvPr id="3" name="图片 2" descr="G:\2-PPT\2-图片库\1-图片素材\13-节日\植树节\PNG\e0eb53333f7d935eec346a931b2d71d9.pnge0eb53333f7d935eec346a931b2d71d9"/>
          <p:cNvPicPr>
            <a:picLocks noChangeAspect="1"/>
          </p:cNvPicPr>
          <p:nvPr/>
        </p:nvPicPr>
        <p:blipFill>
          <a:blip r:embed="rId6" cstate="screen"/>
          <a:srcRect/>
          <a:stretch>
            <a:fillRect/>
          </a:stretch>
        </p:blipFill>
        <p:spPr>
          <a:xfrm>
            <a:off x="2028190" y="4338320"/>
            <a:ext cx="2429510" cy="2429510"/>
          </a:xfrm>
          <a:prstGeom prst="rect">
            <a:avLst/>
          </a:prstGeom>
        </p:spPr>
      </p:pic>
      <p:sp>
        <p:nvSpPr>
          <p:cNvPr id="12" name="圆角矩形 11"/>
          <p:cNvSpPr/>
          <p:nvPr/>
        </p:nvSpPr>
        <p:spPr>
          <a:xfrm>
            <a:off x="2567305" y="2201448"/>
            <a:ext cx="6685915" cy="1157605"/>
          </a:xfrm>
          <a:prstGeom prst="roundRect">
            <a:avLst/>
          </a:prstGeom>
          <a:gradFill>
            <a:gsLst>
              <a:gs pos="0">
                <a:srgbClr val="8BC21F"/>
              </a:gs>
              <a:gs pos="99000">
                <a:srgbClr val="65B41D"/>
              </a:gs>
              <a:gs pos="47000">
                <a:srgbClr val="6EB71E">
                  <a:alpha val="100000"/>
                </a:srgbClr>
              </a:gs>
              <a:gs pos="27000">
                <a:srgbClr val="76BA1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8CC21F"/>
                  </a:gs>
                  <a:gs pos="74000">
                    <a:srgbClr val="83BF1E"/>
                  </a:gs>
                  <a:gs pos="83000">
                    <a:srgbClr val="75BA1E"/>
                  </a:gs>
                  <a:gs pos="100000">
                    <a:srgbClr val="65B51E"/>
                  </a:gs>
                </a:gsLst>
                <a:lin ang="5400000" scaled="0"/>
              </a:gradFill>
              <a:cs typeface="+mn-ea"/>
              <a:sym typeface="+mn-lt"/>
            </a:endParaRPr>
          </a:p>
        </p:txBody>
      </p:sp>
      <p:sp>
        <p:nvSpPr>
          <p:cNvPr id="13" name="圆角矩形 12"/>
          <p:cNvSpPr/>
          <p:nvPr/>
        </p:nvSpPr>
        <p:spPr>
          <a:xfrm>
            <a:off x="2640965" y="2266218"/>
            <a:ext cx="6551930" cy="1007745"/>
          </a:xfrm>
          <a:prstGeom prst="roundRect">
            <a:avLst>
              <a:gd name="adj" fmla="val 8025"/>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8CC21F"/>
                  </a:gs>
                  <a:gs pos="74000">
                    <a:srgbClr val="83BF1E"/>
                  </a:gs>
                  <a:gs pos="83000">
                    <a:srgbClr val="75BA1E"/>
                  </a:gs>
                  <a:gs pos="100000">
                    <a:srgbClr val="65B51E"/>
                  </a:gs>
                </a:gsLst>
                <a:lin ang="5400000" scaled="0"/>
              </a:gradFill>
              <a:cs typeface="+mn-ea"/>
              <a:sym typeface="+mn-lt"/>
            </a:endParaRPr>
          </a:p>
        </p:txBody>
      </p:sp>
      <p:pic>
        <p:nvPicPr>
          <p:cNvPr id="11" name="图片 10" descr="G:\2-PPT\2-图片库\1-图片素材\13-节日\植树节\PNG\55321ed84d59051021f17a9f1a389d01.png55321ed84d59051021f17a9f1a389d01"/>
          <p:cNvPicPr>
            <a:picLocks noChangeAspect="1"/>
          </p:cNvPicPr>
          <p:nvPr/>
        </p:nvPicPr>
        <p:blipFill>
          <a:blip r:embed="rId7" cstate="screen"/>
          <a:srcRect/>
          <a:stretch>
            <a:fillRect/>
          </a:stretch>
        </p:blipFill>
        <p:spPr>
          <a:xfrm>
            <a:off x="4457700" y="27851"/>
            <a:ext cx="2905125" cy="2597150"/>
          </a:xfrm>
          <a:prstGeom prst="rect">
            <a:avLst/>
          </a:prstGeom>
        </p:spPr>
      </p:pic>
      <p:sp>
        <p:nvSpPr>
          <p:cNvPr id="10" name="文本框 9"/>
          <p:cNvSpPr txBox="1"/>
          <p:nvPr/>
        </p:nvSpPr>
        <p:spPr>
          <a:xfrm>
            <a:off x="3034665" y="2357842"/>
            <a:ext cx="5898515" cy="830997"/>
          </a:xfrm>
          <a:prstGeom prst="rect">
            <a:avLst/>
          </a:prstGeom>
          <a:noFill/>
          <a:effectLst>
            <a:outerShdw blurRad="76200" dir="18900000" sy="23000" kx="-1200000" algn="bl" rotWithShape="0">
              <a:prstClr val="black">
                <a:alpha val="20000"/>
              </a:prstClr>
            </a:outerShdw>
          </a:effectLst>
        </p:spPr>
        <p:txBody>
          <a:bodyPr wrap="square" rtlCol="0">
            <a:spAutoFit/>
          </a:bodyPr>
          <a:lstStyle/>
          <a:p>
            <a:pPr algn="ctr" defTabSz="914400">
              <a:tabLst>
                <a:tab pos="1522095" algn="l"/>
              </a:tabLst>
            </a:pPr>
            <a:r>
              <a:rPr lang="zh-CN" altLang="zh-CN" sz="4800" dirty="0">
                <a:solidFill>
                  <a:schemeClr val="bg1"/>
                </a:solidFill>
                <a:latin typeface="义启小魏楷" panose="02010601030101010101" pitchFamily="2" charset="-128"/>
                <a:ea typeface="义启小魏楷" panose="02010601030101010101" pitchFamily="2" charset="-128"/>
                <a:cs typeface="+mn-ea"/>
                <a:sym typeface="+mn-lt"/>
              </a:rPr>
              <a:t>植树</a:t>
            </a:r>
            <a:r>
              <a:rPr lang="zh-CN" altLang="zh-CN" sz="4800" dirty="0" smtClean="0">
                <a:solidFill>
                  <a:schemeClr val="bg1"/>
                </a:solidFill>
                <a:latin typeface="义启小魏楷" panose="02010601030101010101" pitchFamily="2" charset="-128"/>
                <a:ea typeface="义启小魏楷" panose="02010601030101010101" pitchFamily="2" charset="-128"/>
                <a:cs typeface="+mn-ea"/>
                <a:sym typeface="+mn-lt"/>
              </a:rPr>
              <a:t>节活</a:t>
            </a:r>
            <a:r>
              <a:rPr lang="zh-CN" altLang="zh-CN" sz="4800" dirty="0">
                <a:solidFill>
                  <a:schemeClr val="bg1"/>
                </a:solidFill>
                <a:latin typeface="义启小魏楷" panose="02010601030101010101" pitchFamily="2" charset="-128"/>
                <a:ea typeface="义启小魏楷" panose="02010601030101010101" pitchFamily="2" charset="-128"/>
                <a:cs typeface="+mn-ea"/>
                <a:sym typeface="+mn-lt"/>
              </a:rPr>
              <a:t>动策划方案</a:t>
            </a:r>
            <a:endParaRPr lang="zh-CN" altLang="zh-CN" sz="4800" dirty="0">
              <a:solidFill>
                <a:schemeClr val="bg1"/>
              </a:solidFill>
              <a:latin typeface="义启小魏楷" panose="02010601030101010101" pitchFamily="2" charset="-128"/>
              <a:ea typeface="义启小魏楷" panose="02010601030101010101" pitchFamily="2" charset="-128"/>
              <a:cs typeface="+mn-ea"/>
              <a:sym typeface="+mn-lt"/>
            </a:endParaRPr>
          </a:p>
        </p:txBody>
      </p:sp>
      <p:grpSp>
        <p:nvGrpSpPr>
          <p:cNvPr id="7" name="组合 6"/>
          <p:cNvGrpSpPr/>
          <p:nvPr/>
        </p:nvGrpSpPr>
        <p:grpSpPr>
          <a:xfrm>
            <a:off x="4301490" y="3385723"/>
            <a:ext cx="3393440" cy="1271270"/>
            <a:chOff x="4301490" y="3066415"/>
            <a:chExt cx="3393440" cy="1271270"/>
          </a:xfrm>
        </p:grpSpPr>
        <p:sp>
          <p:nvSpPr>
            <p:cNvPr id="196" name=" 196"/>
            <p:cNvSpPr/>
            <p:nvPr/>
          </p:nvSpPr>
          <p:spPr>
            <a:xfrm flipH="1">
              <a:off x="4301490" y="3066415"/>
              <a:ext cx="3393440" cy="1271270"/>
            </a:xfrm>
            <a:custGeom>
              <a:avLst/>
              <a:gdLst>
                <a:gd name="connsiteX0" fmla="*/ 0 w 3325370"/>
                <a:gd name="connsiteY0" fmla="*/ 0 h 1637134"/>
                <a:gd name="connsiteX1" fmla="*/ 3325370 w 3325370"/>
                <a:gd name="connsiteY1" fmla="*/ 0 h 1637134"/>
                <a:gd name="connsiteX2" fmla="*/ 3318183 w 3325370"/>
                <a:gd name="connsiteY2" fmla="*/ 142905 h 1637134"/>
                <a:gd name="connsiteX3" fmla="*/ 1673347 w 3325370"/>
                <a:gd name="connsiteY3" fmla="*/ 1637102 h 1637134"/>
                <a:gd name="connsiteX4" fmla="*/ 10229 w 3325370"/>
                <a:gd name="connsiteY4" fmla="*/ 163281 h 1637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370" h="1637134">
                  <a:moveTo>
                    <a:pt x="0" y="0"/>
                  </a:moveTo>
                  <a:lnTo>
                    <a:pt x="3325370" y="0"/>
                  </a:lnTo>
                  <a:lnTo>
                    <a:pt x="3318183" y="142905"/>
                  </a:lnTo>
                  <a:cubicBezTo>
                    <a:pt x="3233689" y="978328"/>
                    <a:pt x="2530939" y="1631820"/>
                    <a:pt x="1673347" y="1637102"/>
                  </a:cubicBezTo>
                  <a:cubicBezTo>
                    <a:pt x="815755" y="1642385"/>
                    <a:pt x="105008" y="997600"/>
                    <a:pt x="10229" y="163281"/>
                  </a:cubicBezTo>
                  <a:close/>
                </a:path>
              </a:pathLst>
            </a:custGeom>
            <a:gradFill>
              <a:gsLst>
                <a:gs pos="0">
                  <a:srgbClr val="8BC21F"/>
                </a:gs>
                <a:gs pos="99000">
                  <a:srgbClr val="65B41D"/>
                </a:gs>
                <a:gs pos="47000">
                  <a:srgbClr val="6EB71E">
                    <a:alpha val="100000"/>
                  </a:srgbClr>
                </a:gs>
                <a:gs pos="27000">
                  <a:srgbClr val="76BA1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eaLnBrk="1" fontAlgn="auto" hangingPunct="1"/>
              <a:endParaRPr lang="zh-CN" altLang="en-US">
                <a:gradFill>
                  <a:gsLst>
                    <a:gs pos="0">
                      <a:srgbClr val="8CC21F"/>
                    </a:gs>
                    <a:gs pos="74000">
                      <a:srgbClr val="83BF1E"/>
                    </a:gs>
                    <a:gs pos="83000">
                      <a:srgbClr val="75BA1E"/>
                    </a:gs>
                    <a:gs pos="100000">
                      <a:srgbClr val="65B51E"/>
                    </a:gs>
                  </a:gsLst>
                  <a:lin ang="10800000" scaled="0"/>
                </a:gradFill>
                <a:cs typeface="+mn-ea"/>
                <a:sym typeface="+mn-lt"/>
              </a:endParaRPr>
            </a:p>
          </p:txBody>
        </p:sp>
        <p:sp>
          <p:nvSpPr>
            <p:cNvPr id="20" name="文本框 19"/>
            <p:cNvSpPr txBox="1"/>
            <p:nvPr/>
          </p:nvSpPr>
          <p:spPr>
            <a:xfrm>
              <a:off x="4635182" y="3315138"/>
              <a:ext cx="2563495" cy="583565"/>
            </a:xfrm>
            <a:prstGeom prst="rect">
              <a:avLst/>
            </a:prstGeom>
            <a:noFill/>
          </p:spPr>
          <p:txBody>
            <a:bodyPr wrap="square" rtlCol="0">
              <a:spAutoFit/>
            </a:bodyPr>
            <a:lstStyle/>
            <a:p>
              <a:pPr algn="ctr"/>
              <a:r>
                <a:rPr lang="zh-CN" altLang="en-US" sz="1600" dirty="0">
                  <a:solidFill>
                    <a:schemeClr val="bg1"/>
                  </a:solidFill>
                  <a:cs typeface="+mn-ea"/>
                  <a:sym typeface="+mn-lt"/>
                </a:rPr>
                <a:t>汇报人</a:t>
              </a:r>
              <a:r>
                <a:rPr lang="zh-CN" altLang="en-US" sz="1600" dirty="0" smtClean="0">
                  <a:solidFill>
                    <a:schemeClr val="bg1"/>
                  </a:solidFill>
                  <a:cs typeface="+mn-ea"/>
                  <a:sym typeface="+mn-lt"/>
                </a:rPr>
                <a:t>：</a:t>
              </a:r>
              <a:r>
                <a:rPr lang="en-US" altLang="zh-CN" sz="1600" dirty="0" smtClean="0">
                  <a:solidFill>
                    <a:schemeClr val="bg1"/>
                  </a:solidFill>
                  <a:cs typeface="+mn-ea"/>
                  <a:sym typeface="+mn-lt"/>
                </a:rPr>
                <a:t>XXX</a:t>
              </a:r>
              <a:endParaRPr lang="en-US" altLang="zh-CN" sz="1600" dirty="0" smtClean="0">
                <a:solidFill>
                  <a:schemeClr val="bg1"/>
                </a:solidFill>
                <a:cs typeface="+mn-ea"/>
                <a:sym typeface="+mn-lt"/>
              </a:endParaRPr>
            </a:p>
            <a:p>
              <a:pPr algn="ctr"/>
              <a:r>
                <a:rPr lang="zh-CN" altLang="en-US" sz="1600" dirty="0" smtClean="0">
                  <a:solidFill>
                    <a:schemeClr val="bg1"/>
                  </a:solidFill>
                  <a:cs typeface="+mn-ea"/>
                  <a:sym typeface="+mn-lt"/>
                </a:rPr>
                <a:t>时</a:t>
              </a:r>
              <a:r>
                <a:rPr lang="zh-CN" altLang="en-US" sz="1600" dirty="0" smtClean="0">
                  <a:solidFill>
                    <a:schemeClr val="bg1"/>
                  </a:solidFill>
                  <a:cs typeface="+mn-ea"/>
                  <a:sym typeface="+mn-lt"/>
                </a:rPr>
                <a:t>间</a:t>
              </a:r>
              <a:r>
                <a:rPr lang="zh-CN" altLang="en-US" sz="1600" dirty="0" smtClean="0">
                  <a:solidFill>
                    <a:schemeClr val="bg1"/>
                  </a:solidFill>
                  <a:cs typeface="+mn-ea"/>
                  <a:sym typeface="+mn-lt"/>
                </a:rPr>
                <a:t>：</a:t>
              </a:r>
              <a:r>
                <a:rPr lang="en-US" altLang="zh-CN" sz="1600" dirty="0" smtClean="0">
                  <a:solidFill>
                    <a:schemeClr val="bg1"/>
                  </a:solidFill>
                  <a:cs typeface="+mn-ea"/>
                  <a:sym typeface="+mn-lt"/>
                </a:rPr>
                <a:t>20XX</a:t>
              </a:r>
              <a:r>
                <a:rPr lang="zh-CN" altLang="en-US" sz="1600" dirty="0" smtClean="0">
                  <a:solidFill>
                    <a:schemeClr val="bg1"/>
                  </a:solidFill>
                  <a:cs typeface="+mn-ea"/>
                  <a:sym typeface="+mn-lt"/>
                </a:rPr>
                <a:t>年</a:t>
              </a:r>
              <a:r>
                <a:rPr lang="en-US" altLang="zh-CN" sz="1600" dirty="0">
                  <a:solidFill>
                    <a:schemeClr val="bg1"/>
                  </a:solidFill>
                  <a:cs typeface="+mn-ea"/>
                  <a:sym typeface="+mn-lt"/>
                </a:rPr>
                <a:t>3</a:t>
              </a:r>
              <a:r>
                <a:rPr lang="zh-CN" altLang="en-US" sz="1600" dirty="0" smtClean="0">
                  <a:solidFill>
                    <a:schemeClr val="bg1"/>
                  </a:solidFill>
                  <a:cs typeface="+mn-ea"/>
                  <a:sym typeface="+mn-lt"/>
                </a:rPr>
                <a:t>月</a:t>
              </a:r>
              <a:endParaRPr lang="zh-CN" altLang="en-US" sz="16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1)">
                                      <p:cBhvr>
                                        <p:cTn id="19" dur="1000"/>
                                        <p:tgtEl>
                                          <p:spTgt spid="13"/>
                                        </p:tgtEl>
                                      </p:cBhvr>
                                    </p:animEffect>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par>
                          <p:cTn id="24" fill="hold">
                            <p:stCondLst>
                              <p:cond delay="3000"/>
                            </p:stCondLst>
                            <p:childTnLst>
                              <p:par>
                                <p:cTn id="25" presetID="14" presetClass="entr" presetSubtype="1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10</a:t>
            </a:r>
            <a:r>
              <a:rPr lang="zh-CN" altLang="en-US" dirty="0">
                <a:solidFill>
                  <a:schemeClr val="bg1"/>
                </a:solidFill>
                <a:cs typeface="+mn-ea"/>
                <a:sym typeface="+mn-lt"/>
              </a:rPr>
              <a:t>页</a:t>
            </a:r>
            <a:endParaRPr lang="zh-CN" altLang="en-US" dirty="0">
              <a:solidFill>
                <a:schemeClr val="bg1"/>
              </a:solidFill>
              <a:cs typeface="+mn-ea"/>
              <a:sym typeface="+mn-lt"/>
            </a:endParaRPr>
          </a:p>
        </p:txBody>
      </p:sp>
      <p:grpSp>
        <p:nvGrpSpPr>
          <p:cNvPr id="25" name="组合 24"/>
          <p:cNvGrpSpPr/>
          <p:nvPr/>
        </p:nvGrpSpPr>
        <p:grpSpPr>
          <a:xfrm>
            <a:off x="4183380" y="6170295"/>
            <a:ext cx="3782060" cy="584835"/>
            <a:chOff x="6258" y="9717"/>
            <a:chExt cx="5956" cy="921"/>
          </a:xfrm>
        </p:grpSpPr>
        <p:sp>
          <p:nvSpPr>
            <p:cNvPr id="2" name="文本框 1"/>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第二部分   </a:t>
              </a:r>
              <a:r>
                <a:rPr lang="zh-CN" altLang="zh-CN" sz="3200">
                  <a:solidFill>
                    <a:schemeClr val="bg1"/>
                  </a:solidFill>
                  <a:cs typeface="+mn-ea"/>
                  <a:sym typeface="+mn-lt"/>
                </a:rPr>
                <a:t>活动筹备</a:t>
              </a:r>
              <a:endParaRPr lang="zh-CN" altLang="zh-CN" sz="3200">
                <a:solidFill>
                  <a:schemeClr val="bg1"/>
                </a:solidFill>
                <a:cs typeface="+mn-ea"/>
                <a:sym typeface="+mn-lt"/>
              </a:endParaRPr>
            </a:p>
          </p:txBody>
        </p:sp>
        <p:grpSp>
          <p:nvGrpSpPr>
            <p:cNvPr id="24" name="组合 23"/>
            <p:cNvGrpSpPr/>
            <p:nvPr/>
          </p:nvGrpSpPr>
          <p:grpSpPr>
            <a:xfrm>
              <a:off x="11579" y="9804"/>
              <a:ext cx="635" cy="800"/>
              <a:chOff x="11579" y="9804"/>
              <a:chExt cx="635" cy="800"/>
            </a:xfrm>
          </p:grpSpPr>
          <p:cxnSp>
            <p:nvCxnSpPr>
              <p:cNvPr id="7" name="直接连接符 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258" y="9795"/>
              <a:ext cx="636" cy="801"/>
              <a:chOff x="6258" y="9795"/>
              <a:chExt cx="636" cy="801"/>
            </a:xfrm>
          </p:grpSpPr>
          <p:cxnSp>
            <p:nvCxnSpPr>
              <p:cNvPr id="6" name="直接连接符 5"/>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8" name="文本框 7"/>
          <p:cNvSpPr txBox="1"/>
          <p:nvPr/>
        </p:nvSpPr>
        <p:spPr>
          <a:xfrm>
            <a:off x="1512570" y="1811655"/>
            <a:ext cx="9589770" cy="338554"/>
          </a:xfrm>
          <a:prstGeom prst="rect">
            <a:avLst/>
          </a:prstGeom>
          <a:noFill/>
        </p:spPr>
        <p:txBody>
          <a:bodyPr wrap="square" rtlCol="0">
            <a:spAutoFit/>
          </a:bodyPr>
          <a:lstStyle/>
          <a:p>
            <a:r>
              <a:rPr lang="zh-CN" altLang="en-US" sz="1600" dirty="0">
                <a:cs typeface="+mn-ea"/>
                <a:sym typeface="+mn-lt"/>
              </a:rPr>
              <a:t>园方领导与当地环保局或林业局等相关政府部门，联系植树场地和植树物资(树苗、水车、植树工具等)。 </a:t>
            </a:r>
            <a:endParaRPr lang="zh-CN" altLang="en-US" sz="1600" dirty="0">
              <a:cs typeface="+mn-ea"/>
              <a:sym typeface="+mn-lt"/>
            </a:endParaRPr>
          </a:p>
        </p:txBody>
      </p:sp>
      <p:pic>
        <p:nvPicPr>
          <p:cNvPr id="9" name="图片 8" descr="4374850dabb682066edcedc72a61bbc6"/>
          <p:cNvPicPr>
            <a:picLocks noChangeAspect="1"/>
          </p:cNvPicPr>
          <p:nvPr/>
        </p:nvPicPr>
        <p:blipFill>
          <a:blip r:embed="rId2" cstate="screen"/>
          <a:stretch>
            <a:fillRect/>
          </a:stretch>
        </p:blipFill>
        <p:spPr>
          <a:xfrm>
            <a:off x="5208905" y="1122045"/>
            <a:ext cx="1774190" cy="106680"/>
          </a:xfrm>
          <a:prstGeom prst="rect">
            <a:avLst/>
          </a:prstGeom>
        </p:spPr>
      </p:pic>
      <p:sp>
        <p:nvSpPr>
          <p:cNvPr id="10" name="文本框 9"/>
          <p:cNvSpPr txBox="1"/>
          <p:nvPr/>
        </p:nvSpPr>
        <p:spPr>
          <a:xfrm>
            <a:off x="5494020" y="715645"/>
            <a:ext cx="1245235" cy="400110"/>
          </a:xfrm>
          <a:prstGeom prst="rect">
            <a:avLst/>
          </a:prstGeom>
          <a:noFill/>
        </p:spPr>
        <p:txBody>
          <a:bodyPr wrap="square" rtlCol="0">
            <a:spAutoFit/>
          </a:bodyPr>
          <a:lstStyle/>
          <a:p>
            <a:pPr algn="ctr"/>
            <a:r>
              <a:rPr lang="en-US" altLang="zh-CN" sz="1400" dirty="0">
                <a:cs typeface="+mn-ea"/>
                <a:sym typeface="+mn-lt"/>
              </a:rPr>
              <a:t>—</a:t>
            </a:r>
            <a:r>
              <a:rPr lang="en-US" altLang="zh-CN" sz="2000" b="1" dirty="0">
                <a:cs typeface="+mn-ea"/>
                <a:sym typeface="+mn-lt"/>
              </a:rPr>
              <a:t> </a:t>
            </a:r>
            <a:r>
              <a:rPr lang="zh-CN" altLang="en-US" sz="2000" b="1" dirty="0">
                <a:cs typeface="+mn-ea"/>
                <a:sym typeface="+mn-lt"/>
              </a:rPr>
              <a:t>壹 </a:t>
            </a:r>
            <a:r>
              <a:rPr lang="en-US" altLang="zh-CN" sz="1400" dirty="0">
                <a:cs typeface="+mn-ea"/>
                <a:sym typeface="+mn-lt"/>
              </a:rPr>
              <a:t>—</a:t>
            </a:r>
            <a:endParaRPr lang="en-US" altLang="zh-CN" sz="1400" dirty="0">
              <a:cs typeface="+mn-ea"/>
              <a:sym typeface="+mn-lt"/>
            </a:endParaRPr>
          </a:p>
        </p:txBody>
      </p:sp>
      <p:grpSp>
        <p:nvGrpSpPr>
          <p:cNvPr id="20" name="组合 19"/>
          <p:cNvGrpSpPr/>
          <p:nvPr/>
        </p:nvGrpSpPr>
        <p:grpSpPr>
          <a:xfrm>
            <a:off x="804545" y="2513965"/>
            <a:ext cx="5167630" cy="1279525"/>
            <a:chOff x="2549" y="3958"/>
            <a:chExt cx="8138" cy="2015"/>
          </a:xfrm>
        </p:grpSpPr>
        <p:sp>
          <p:nvSpPr>
            <p:cNvPr id="17" name="椭圆 16"/>
            <p:cNvSpPr/>
            <p:nvPr/>
          </p:nvSpPr>
          <p:spPr>
            <a:xfrm>
              <a:off x="2901" y="4003"/>
              <a:ext cx="2010" cy="1970"/>
            </a:xfrm>
            <a:prstGeom prst="ellipse">
              <a:avLst/>
            </a:prstGeom>
            <a:solidFill>
              <a:srgbClr val="65B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2549" y="4003"/>
              <a:ext cx="2010" cy="1970"/>
            </a:xfrm>
            <a:prstGeom prst="ellipse">
              <a:avLst/>
            </a:prstGeom>
            <a:blipFill rotWithShape="1">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5095" y="3958"/>
              <a:ext cx="5593" cy="1872"/>
            </a:xfrm>
            <a:prstGeom prst="rect">
              <a:avLst/>
            </a:prstGeom>
            <a:noFill/>
          </p:spPr>
          <p:txBody>
            <a:bodyPr wrap="square" rtlCol="0">
              <a:spAutoFit/>
            </a:bodyPr>
            <a:lstStyle/>
            <a:p>
              <a:pPr>
                <a:lnSpc>
                  <a:spcPct val="150000"/>
                </a:lnSpc>
              </a:pPr>
              <a:r>
                <a:rPr lang="zh-CN" altLang="en-US" sz="1600" b="1" dirty="0">
                  <a:cs typeface="+mn-ea"/>
                  <a:sym typeface="+mn-lt"/>
                </a:rPr>
                <a:t>点击添加小标题</a:t>
              </a:r>
              <a:endParaRPr lang="zh-CN" altLang="en-US" sz="1600" b="1" dirty="0">
                <a:cs typeface="+mn-ea"/>
                <a:sym typeface="+mn-lt"/>
              </a:endParaRPr>
            </a:p>
            <a:p>
              <a:pPr>
                <a:lnSpc>
                  <a:spcPct val="150000"/>
                </a:lnSpc>
              </a:pPr>
              <a:r>
                <a:rPr lang="zh-CN" altLang="en-US" sz="1600" dirty="0">
                  <a:cs typeface="+mn-ea"/>
                  <a:sym typeface="+mn-lt"/>
                </a:rPr>
                <a:t>点击此处添加具体的文本内容，也可复制相关的筹备内容。</a:t>
              </a:r>
              <a:endParaRPr lang="zh-CN" altLang="en-US" sz="1600" dirty="0">
                <a:cs typeface="+mn-ea"/>
                <a:sym typeface="+mn-lt"/>
              </a:endParaRPr>
            </a:p>
          </p:txBody>
        </p:sp>
      </p:grpSp>
      <p:grpSp>
        <p:nvGrpSpPr>
          <p:cNvPr id="21" name="组合 20"/>
          <p:cNvGrpSpPr/>
          <p:nvPr/>
        </p:nvGrpSpPr>
        <p:grpSpPr>
          <a:xfrm>
            <a:off x="804545" y="4214495"/>
            <a:ext cx="5167630" cy="1279525"/>
            <a:chOff x="2549" y="3958"/>
            <a:chExt cx="8138" cy="2015"/>
          </a:xfrm>
        </p:grpSpPr>
        <p:sp>
          <p:nvSpPr>
            <p:cNvPr id="22" name="椭圆 21"/>
            <p:cNvSpPr/>
            <p:nvPr/>
          </p:nvSpPr>
          <p:spPr>
            <a:xfrm>
              <a:off x="2901" y="4003"/>
              <a:ext cx="2010" cy="1970"/>
            </a:xfrm>
            <a:prstGeom prst="ellipse">
              <a:avLst/>
            </a:prstGeom>
            <a:solidFill>
              <a:srgbClr val="65B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2549" y="4003"/>
              <a:ext cx="2010" cy="1970"/>
            </a:xfrm>
            <a:prstGeom prst="ellipse">
              <a:avLst/>
            </a:prstGeom>
            <a:blipFill rotWithShape="1">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p:cNvSpPr txBox="1"/>
            <p:nvPr/>
          </p:nvSpPr>
          <p:spPr>
            <a:xfrm>
              <a:off x="5095" y="3958"/>
              <a:ext cx="5593" cy="1872"/>
            </a:xfrm>
            <a:prstGeom prst="rect">
              <a:avLst/>
            </a:prstGeom>
            <a:noFill/>
          </p:spPr>
          <p:txBody>
            <a:bodyPr wrap="square" rtlCol="0">
              <a:spAutoFit/>
            </a:bodyPr>
            <a:lstStyle/>
            <a:p>
              <a:pPr>
                <a:lnSpc>
                  <a:spcPct val="150000"/>
                </a:lnSpc>
              </a:pPr>
              <a:r>
                <a:rPr lang="zh-CN" altLang="en-US" sz="1600" b="1">
                  <a:cs typeface="+mn-ea"/>
                  <a:sym typeface="+mn-lt"/>
                </a:rPr>
                <a:t>点击添加小标题</a:t>
              </a:r>
              <a:endParaRPr lang="zh-CN" altLang="en-US" sz="1600" b="1">
                <a:cs typeface="+mn-ea"/>
                <a:sym typeface="+mn-lt"/>
              </a:endParaRPr>
            </a:p>
            <a:p>
              <a:pPr>
                <a:lnSpc>
                  <a:spcPct val="150000"/>
                </a:lnSpc>
              </a:pPr>
              <a:r>
                <a:rPr lang="zh-CN" altLang="en-US" sz="1600">
                  <a:cs typeface="+mn-ea"/>
                  <a:sym typeface="+mn-lt"/>
                </a:rPr>
                <a:t>点击此处添加具体的文本内容，也可复制相关的筹备内容。</a:t>
              </a:r>
              <a:endParaRPr lang="zh-CN" altLang="en-US" sz="1600">
                <a:cs typeface="+mn-ea"/>
                <a:sym typeface="+mn-lt"/>
              </a:endParaRPr>
            </a:p>
          </p:txBody>
        </p:sp>
      </p:grpSp>
      <p:grpSp>
        <p:nvGrpSpPr>
          <p:cNvPr id="35" name="组合 34"/>
          <p:cNvGrpSpPr/>
          <p:nvPr/>
        </p:nvGrpSpPr>
        <p:grpSpPr>
          <a:xfrm>
            <a:off x="6374130" y="2538095"/>
            <a:ext cx="5057140" cy="1264920"/>
            <a:chOff x="10038" y="3997"/>
            <a:chExt cx="7964" cy="1992"/>
          </a:xfrm>
        </p:grpSpPr>
        <p:grpSp>
          <p:nvGrpSpPr>
            <p:cNvPr id="34" name="组合 33"/>
            <p:cNvGrpSpPr/>
            <p:nvPr/>
          </p:nvGrpSpPr>
          <p:grpSpPr>
            <a:xfrm>
              <a:off x="15639" y="4019"/>
              <a:ext cx="2363" cy="1970"/>
              <a:chOff x="10030" y="3959"/>
              <a:chExt cx="2363" cy="1970"/>
            </a:xfrm>
          </p:grpSpPr>
          <p:sp>
            <p:nvSpPr>
              <p:cNvPr id="30" name="椭圆 29"/>
              <p:cNvSpPr/>
              <p:nvPr/>
            </p:nvSpPr>
            <p:spPr>
              <a:xfrm>
                <a:off x="10030" y="3959"/>
                <a:ext cx="2010" cy="1970"/>
              </a:xfrm>
              <a:prstGeom prst="ellipse">
                <a:avLst/>
              </a:prstGeom>
              <a:solidFill>
                <a:srgbClr val="65B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0383" y="3959"/>
                <a:ext cx="2010" cy="1970"/>
              </a:xfrm>
              <a:prstGeom prst="ellipse">
                <a:avLst/>
              </a:prstGeom>
              <a:blipFill rotWithShape="1">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文本框 32"/>
            <p:cNvSpPr txBox="1"/>
            <p:nvPr/>
          </p:nvSpPr>
          <p:spPr>
            <a:xfrm>
              <a:off x="10038" y="3997"/>
              <a:ext cx="5593" cy="1872"/>
            </a:xfrm>
            <a:prstGeom prst="rect">
              <a:avLst/>
            </a:prstGeom>
            <a:noFill/>
          </p:spPr>
          <p:txBody>
            <a:bodyPr wrap="square" rtlCol="0">
              <a:spAutoFit/>
            </a:bodyPr>
            <a:lstStyle/>
            <a:p>
              <a:pPr algn="r">
                <a:lnSpc>
                  <a:spcPct val="150000"/>
                </a:lnSpc>
              </a:pPr>
              <a:r>
                <a:rPr lang="en-US" altLang="zh-CN" sz="1600" b="1">
                  <a:cs typeface="+mn-ea"/>
                  <a:sym typeface="+mn-lt"/>
                </a:rPr>
                <a:t>                              </a:t>
              </a:r>
              <a:r>
                <a:rPr lang="zh-CN" altLang="en-US" sz="1600" b="1">
                  <a:cs typeface="+mn-ea"/>
                  <a:sym typeface="+mn-lt"/>
                </a:rPr>
                <a:t>点击添加小标题</a:t>
              </a:r>
              <a:endParaRPr lang="zh-CN" altLang="en-US" sz="1600" b="1">
                <a:cs typeface="+mn-ea"/>
                <a:sym typeface="+mn-lt"/>
              </a:endParaRPr>
            </a:p>
            <a:p>
              <a:pPr algn="r">
                <a:lnSpc>
                  <a:spcPct val="150000"/>
                </a:lnSpc>
              </a:pPr>
              <a:r>
                <a:rPr lang="zh-CN" altLang="en-US" sz="1600">
                  <a:cs typeface="+mn-ea"/>
                  <a:sym typeface="+mn-lt"/>
                </a:rPr>
                <a:t>点击此处添加具体的文本内容，也可复制相关的筹备内容</a:t>
              </a:r>
              <a:endParaRPr lang="zh-CN" altLang="en-US" sz="1600">
                <a:cs typeface="+mn-ea"/>
                <a:sym typeface="+mn-lt"/>
              </a:endParaRPr>
            </a:p>
          </p:txBody>
        </p:sp>
      </p:grpSp>
      <p:grpSp>
        <p:nvGrpSpPr>
          <p:cNvPr id="36" name="组合 35"/>
          <p:cNvGrpSpPr/>
          <p:nvPr/>
        </p:nvGrpSpPr>
        <p:grpSpPr>
          <a:xfrm>
            <a:off x="6396990" y="4204970"/>
            <a:ext cx="5057140" cy="1264920"/>
            <a:chOff x="10038" y="3997"/>
            <a:chExt cx="7964" cy="1992"/>
          </a:xfrm>
        </p:grpSpPr>
        <p:grpSp>
          <p:nvGrpSpPr>
            <p:cNvPr id="37" name="组合 36"/>
            <p:cNvGrpSpPr/>
            <p:nvPr/>
          </p:nvGrpSpPr>
          <p:grpSpPr>
            <a:xfrm>
              <a:off x="15639" y="4019"/>
              <a:ext cx="2363" cy="1970"/>
              <a:chOff x="10030" y="3959"/>
              <a:chExt cx="2363" cy="1970"/>
            </a:xfrm>
          </p:grpSpPr>
          <p:sp>
            <p:nvSpPr>
              <p:cNvPr id="38" name="椭圆 37"/>
              <p:cNvSpPr/>
              <p:nvPr/>
            </p:nvSpPr>
            <p:spPr>
              <a:xfrm>
                <a:off x="10030" y="3959"/>
                <a:ext cx="2010" cy="1970"/>
              </a:xfrm>
              <a:prstGeom prst="ellipse">
                <a:avLst/>
              </a:prstGeom>
              <a:solidFill>
                <a:srgbClr val="65B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a:off x="10383" y="3959"/>
                <a:ext cx="2010" cy="1970"/>
              </a:xfrm>
              <a:prstGeom prst="ellipse">
                <a:avLst/>
              </a:prstGeom>
              <a:blipFill rotWithShape="1">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0" name="文本框 39"/>
            <p:cNvSpPr txBox="1"/>
            <p:nvPr/>
          </p:nvSpPr>
          <p:spPr>
            <a:xfrm>
              <a:off x="10038" y="3997"/>
              <a:ext cx="5593" cy="1872"/>
            </a:xfrm>
            <a:prstGeom prst="rect">
              <a:avLst/>
            </a:prstGeom>
            <a:noFill/>
          </p:spPr>
          <p:txBody>
            <a:bodyPr wrap="square" rtlCol="0">
              <a:spAutoFit/>
            </a:bodyPr>
            <a:lstStyle/>
            <a:p>
              <a:pPr algn="r">
                <a:lnSpc>
                  <a:spcPct val="150000"/>
                </a:lnSpc>
              </a:pPr>
              <a:r>
                <a:rPr lang="en-US" altLang="zh-CN" sz="1600" b="1">
                  <a:cs typeface="+mn-ea"/>
                  <a:sym typeface="+mn-lt"/>
                </a:rPr>
                <a:t>                              </a:t>
              </a:r>
              <a:r>
                <a:rPr lang="zh-CN" altLang="en-US" sz="1600" b="1">
                  <a:cs typeface="+mn-ea"/>
                  <a:sym typeface="+mn-lt"/>
                </a:rPr>
                <a:t>点击添加小标题</a:t>
              </a:r>
              <a:endParaRPr lang="zh-CN" altLang="en-US" sz="1600" b="1">
                <a:cs typeface="+mn-ea"/>
                <a:sym typeface="+mn-lt"/>
              </a:endParaRPr>
            </a:p>
            <a:p>
              <a:pPr algn="r">
                <a:lnSpc>
                  <a:spcPct val="150000"/>
                </a:lnSpc>
              </a:pPr>
              <a:r>
                <a:rPr lang="zh-CN" altLang="en-US" sz="1600">
                  <a:cs typeface="+mn-ea"/>
                  <a:sym typeface="+mn-lt"/>
                </a:rPr>
                <a:t>点击此处添加具体的文本内容，也可复制相关的筹备内容</a:t>
              </a:r>
              <a:endParaRPr lang="zh-CN" altLang="en-US" sz="1600">
                <a:cs typeface="+mn-ea"/>
                <a:sym typeface="+mn-lt"/>
              </a:endParaRPr>
            </a:p>
          </p:txBody>
        </p:sp>
      </p:grpSp>
      <p:sp>
        <p:nvSpPr>
          <p:cNvPr id="47" name="圆角矩形 46"/>
          <p:cNvSpPr/>
          <p:nvPr/>
        </p:nvSpPr>
        <p:spPr>
          <a:xfrm>
            <a:off x="5569585" y="3649980"/>
            <a:ext cx="1052195" cy="829945"/>
          </a:xfrm>
          <a:prstGeom prst="roundRect">
            <a:avLst/>
          </a:prstGeom>
          <a:solidFill>
            <a:srgbClr val="46971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1" name="直接连接符 40"/>
          <p:cNvCxnSpPr/>
          <p:nvPr/>
        </p:nvCxnSpPr>
        <p:spPr>
          <a:xfrm flipV="1">
            <a:off x="771525" y="4026535"/>
            <a:ext cx="10627995" cy="482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105525" y="2423795"/>
            <a:ext cx="0" cy="32537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5602478" y="3509010"/>
            <a:ext cx="502285" cy="1200329"/>
          </a:xfrm>
          <a:prstGeom prst="rect">
            <a:avLst/>
          </a:prstGeom>
          <a:noFill/>
        </p:spPr>
        <p:txBody>
          <a:bodyPr wrap="square" rtlCol="0">
            <a:spAutoFit/>
          </a:bodyPr>
          <a:lstStyle/>
          <a:p>
            <a:r>
              <a:rPr lang="en-US" altLang="zh-CN" sz="3600" b="1" dirty="0">
                <a:solidFill>
                  <a:schemeClr val="bg1"/>
                </a:solidFill>
                <a:cs typeface="+mn-ea"/>
                <a:sym typeface="+mn-lt"/>
              </a:rPr>
              <a:t>01</a:t>
            </a:r>
            <a:endParaRPr lang="en-US" altLang="zh-CN" sz="3600" b="1" dirty="0">
              <a:solidFill>
                <a:schemeClr val="bg1"/>
              </a:solidFill>
              <a:cs typeface="+mn-ea"/>
              <a:sym typeface="+mn-lt"/>
            </a:endParaRPr>
          </a:p>
        </p:txBody>
      </p:sp>
      <p:sp>
        <p:nvSpPr>
          <p:cNvPr id="49" name="文本框 48"/>
          <p:cNvSpPr txBox="1"/>
          <p:nvPr/>
        </p:nvSpPr>
        <p:spPr>
          <a:xfrm>
            <a:off x="6109970" y="3498215"/>
            <a:ext cx="502285" cy="1200329"/>
          </a:xfrm>
          <a:prstGeom prst="rect">
            <a:avLst/>
          </a:prstGeom>
          <a:noFill/>
        </p:spPr>
        <p:txBody>
          <a:bodyPr wrap="square" rtlCol="0">
            <a:spAutoFit/>
          </a:bodyPr>
          <a:lstStyle/>
          <a:p>
            <a:r>
              <a:rPr lang="en-US" altLang="zh-CN" sz="3600" b="1" dirty="0">
                <a:solidFill>
                  <a:schemeClr val="bg1"/>
                </a:solidFill>
                <a:cs typeface="+mn-ea"/>
                <a:sym typeface="+mn-lt"/>
              </a:rPr>
              <a:t>02</a:t>
            </a:r>
            <a:endParaRPr lang="en-US" altLang="zh-CN" sz="3600" b="1" dirty="0">
              <a:solidFill>
                <a:schemeClr val="bg1"/>
              </a:solidFill>
              <a:cs typeface="+mn-ea"/>
              <a:sym typeface="+mn-lt"/>
            </a:endParaRPr>
          </a:p>
        </p:txBody>
      </p:sp>
      <p:sp>
        <p:nvSpPr>
          <p:cNvPr id="50" name="文本框 49"/>
          <p:cNvSpPr txBox="1"/>
          <p:nvPr/>
        </p:nvSpPr>
        <p:spPr>
          <a:xfrm>
            <a:off x="5584190" y="3902710"/>
            <a:ext cx="502285" cy="1200329"/>
          </a:xfrm>
          <a:prstGeom prst="rect">
            <a:avLst/>
          </a:prstGeom>
          <a:noFill/>
        </p:spPr>
        <p:txBody>
          <a:bodyPr wrap="square" rtlCol="0">
            <a:spAutoFit/>
          </a:bodyPr>
          <a:lstStyle/>
          <a:p>
            <a:r>
              <a:rPr lang="en-US" altLang="zh-CN" sz="3600" b="1">
                <a:solidFill>
                  <a:schemeClr val="bg1"/>
                </a:solidFill>
                <a:cs typeface="+mn-ea"/>
                <a:sym typeface="+mn-lt"/>
              </a:rPr>
              <a:t>03</a:t>
            </a:r>
            <a:endParaRPr lang="en-US" altLang="zh-CN" sz="3600" b="1">
              <a:solidFill>
                <a:schemeClr val="bg1"/>
              </a:solidFill>
              <a:cs typeface="+mn-ea"/>
              <a:sym typeface="+mn-lt"/>
            </a:endParaRPr>
          </a:p>
        </p:txBody>
      </p:sp>
      <p:sp>
        <p:nvSpPr>
          <p:cNvPr id="51" name="文本框 50"/>
          <p:cNvSpPr txBox="1"/>
          <p:nvPr/>
        </p:nvSpPr>
        <p:spPr>
          <a:xfrm>
            <a:off x="6105525" y="3902710"/>
            <a:ext cx="502285" cy="1200329"/>
          </a:xfrm>
          <a:prstGeom prst="rect">
            <a:avLst/>
          </a:prstGeom>
          <a:noFill/>
        </p:spPr>
        <p:txBody>
          <a:bodyPr wrap="square" rtlCol="0">
            <a:spAutoFit/>
          </a:bodyPr>
          <a:lstStyle/>
          <a:p>
            <a:r>
              <a:rPr lang="en-US" altLang="zh-CN" sz="3600" b="1">
                <a:solidFill>
                  <a:schemeClr val="bg1"/>
                </a:solidFill>
                <a:cs typeface="+mn-ea"/>
                <a:sym typeface="+mn-lt"/>
              </a:rPr>
              <a:t>04</a:t>
            </a:r>
            <a:endParaRPr lang="en-US" altLang="zh-CN" sz="3600" b="1">
              <a:solidFill>
                <a:schemeClr val="bg1"/>
              </a:solidFill>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1000"/>
                                        <p:tgtEl>
                                          <p:spTgt spid="41"/>
                                        </p:tgtEl>
                                      </p:cBhvr>
                                    </p:animEffect>
                                  </p:childTnLst>
                                </p:cTn>
                              </p:par>
                            </p:childTnLst>
                          </p:cTn>
                        </p:par>
                        <p:par>
                          <p:cTn id="22" fill="hold">
                            <p:stCondLst>
                              <p:cond delay="3000"/>
                            </p:stCondLst>
                            <p:childTnLst>
                              <p:par>
                                <p:cTn id="23" presetID="22" presetClass="entr" presetSubtype="1"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up)">
                                      <p:cBhvr>
                                        <p:cTn id="25" dur="1000"/>
                                        <p:tgtEl>
                                          <p:spTgt spid="42"/>
                                        </p:tgtEl>
                                      </p:cBhvr>
                                    </p:animEffect>
                                  </p:childTnLst>
                                </p:cTn>
                              </p:par>
                            </p:childTnLst>
                          </p:cTn>
                        </p:par>
                        <p:par>
                          <p:cTn id="26" fill="hold">
                            <p:stCondLst>
                              <p:cond delay="4000"/>
                            </p:stCondLst>
                            <p:childTnLst>
                              <p:par>
                                <p:cTn id="27" presetID="53" presetClass="entr" presetSubtype="16"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par>
                          <p:cTn id="32" fill="hold">
                            <p:stCondLst>
                              <p:cond delay="4500"/>
                            </p:stCondLst>
                            <p:childTnLst>
                              <p:par>
                                <p:cTn id="33" presetID="10" presetClass="entr" presetSubtype="0"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childTnLst>
                          </p:cTn>
                        </p:par>
                        <p:par>
                          <p:cTn id="36" fill="hold">
                            <p:stCondLst>
                              <p:cond delay="5000"/>
                            </p:stCondLst>
                            <p:childTnLst>
                              <p:par>
                                <p:cTn id="37" presetID="53" presetClass="entr" presetSubtype="16"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500"/>
                                        <p:tgtEl>
                                          <p:spTgt spid="49"/>
                                        </p:tgtEl>
                                      </p:cBhvr>
                                    </p:animEffect>
                                  </p:childTnLst>
                                </p:cTn>
                              </p:par>
                            </p:childTnLst>
                          </p:cTn>
                        </p:par>
                        <p:par>
                          <p:cTn id="46" fill="hold">
                            <p:stCondLst>
                              <p:cond delay="6000"/>
                            </p:stCondLst>
                            <p:childTnLst>
                              <p:par>
                                <p:cTn id="47" presetID="53" presetClass="entr" presetSubtype="16" fill="hold"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childTnLst>
                          </p:cTn>
                        </p:par>
                        <p:par>
                          <p:cTn id="52" fill="hold">
                            <p:stCondLst>
                              <p:cond delay="6500"/>
                            </p:stCondLst>
                            <p:childTnLst>
                              <p:par>
                                <p:cTn id="53" presetID="10" presetClass="entr" presetSubtype="0"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childTnLst>
                                </p:cTn>
                              </p:par>
                            </p:childTnLst>
                          </p:cTn>
                        </p:par>
                        <p:par>
                          <p:cTn id="56" fill="hold">
                            <p:stCondLst>
                              <p:cond delay="7000"/>
                            </p:stCondLst>
                            <p:childTnLst>
                              <p:par>
                                <p:cTn id="57" presetID="53" presetClass="entr" presetSubtype="16"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Effect transition="in" filter="fade">
                                      <p:cBhvr>
                                        <p:cTn id="61" dur="500"/>
                                        <p:tgtEl>
                                          <p:spTgt spid="21"/>
                                        </p:tgtEl>
                                      </p:cBhvr>
                                    </p:animEffect>
                                  </p:childTnLst>
                                </p:cTn>
                              </p:par>
                            </p:childTnLst>
                          </p:cTn>
                        </p:par>
                        <p:par>
                          <p:cTn id="62" fill="hold">
                            <p:stCondLst>
                              <p:cond delay="7500"/>
                            </p:stCondLst>
                            <p:childTnLst>
                              <p:par>
                                <p:cTn id="63" presetID="10" presetClass="entr" presetSubtype="0"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500"/>
                                        <p:tgtEl>
                                          <p:spTgt spid="51"/>
                                        </p:tgtEl>
                                      </p:cBhvr>
                                    </p:animEffect>
                                  </p:childTnLst>
                                </p:cTn>
                              </p:par>
                            </p:childTnLst>
                          </p:cTn>
                        </p:par>
                        <p:par>
                          <p:cTn id="66" fill="hold">
                            <p:stCondLst>
                              <p:cond delay="8000"/>
                            </p:stCondLst>
                            <p:childTnLst>
                              <p:par>
                                <p:cTn id="67" presetID="53" presetClass="entr" presetSubtype="16" fill="hold"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p:cTn id="69" dur="500" fill="hold"/>
                                        <p:tgtEl>
                                          <p:spTgt spid="36"/>
                                        </p:tgtEl>
                                        <p:attrNameLst>
                                          <p:attrName>ppt_w</p:attrName>
                                        </p:attrNameLst>
                                      </p:cBhvr>
                                      <p:tavLst>
                                        <p:tav tm="0">
                                          <p:val>
                                            <p:fltVal val="0"/>
                                          </p:val>
                                        </p:tav>
                                        <p:tav tm="100000">
                                          <p:val>
                                            <p:strVal val="#ppt_w"/>
                                          </p:val>
                                        </p:tav>
                                      </p:tavLst>
                                    </p:anim>
                                    <p:anim calcmode="lin" valueType="num">
                                      <p:cBhvr>
                                        <p:cTn id="70" dur="500" fill="hold"/>
                                        <p:tgtEl>
                                          <p:spTgt spid="36"/>
                                        </p:tgtEl>
                                        <p:attrNameLst>
                                          <p:attrName>ppt_h</p:attrName>
                                        </p:attrNameLst>
                                      </p:cBhvr>
                                      <p:tavLst>
                                        <p:tav tm="0">
                                          <p:val>
                                            <p:fltVal val="0"/>
                                          </p:val>
                                        </p:tav>
                                        <p:tav tm="100000">
                                          <p:val>
                                            <p:strVal val="#ppt_h"/>
                                          </p:val>
                                        </p:tav>
                                      </p:tavLst>
                                    </p:anim>
                                    <p:animEffect transition="in" filter="fade">
                                      <p:cBhvr>
                                        <p:cTn id="7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47" grpId="0" animBg="1"/>
      <p:bldP spid="48" grpId="0"/>
      <p:bldP spid="49" grpId="0"/>
      <p:bldP spid="50" grpId="0"/>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9" name="图片 28" descr="17993cc732d0f7fbea1ab50a7a0e08ec"/>
          <p:cNvPicPr>
            <a:picLocks noChangeAspect="1"/>
          </p:cNvPicPr>
          <p:nvPr/>
        </p:nvPicPr>
        <p:blipFill>
          <a:blip r:embed="rId1"/>
          <a:stretch>
            <a:fillRect/>
          </a:stretch>
        </p:blipFill>
        <p:spPr>
          <a:xfrm>
            <a:off x="6101080" y="281305"/>
            <a:ext cx="6430645" cy="6589395"/>
          </a:xfrm>
          <a:prstGeom prst="rect">
            <a:avLst/>
          </a:prstGeom>
        </p:spPr>
      </p:pic>
      <p:pic>
        <p:nvPicPr>
          <p:cNvPr id="5" name="图片 4" descr="b1ea6804bc98517ea8ff4855a473991d"/>
          <p:cNvPicPr>
            <a:picLocks noChangeAspect="1"/>
          </p:cNvPicPr>
          <p:nvPr/>
        </p:nvPicPr>
        <p:blipFill>
          <a:blip r:embed="rId2"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11</a:t>
            </a:r>
            <a:r>
              <a:rPr lang="zh-CN" altLang="en-US" dirty="0">
                <a:solidFill>
                  <a:schemeClr val="bg1"/>
                </a:solidFill>
                <a:cs typeface="+mn-ea"/>
                <a:sym typeface="+mn-lt"/>
              </a:rPr>
              <a:t>页</a:t>
            </a:r>
            <a:endParaRPr lang="zh-CN" altLang="en-US" dirty="0">
              <a:solidFill>
                <a:schemeClr val="bg1"/>
              </a:solidFill>
              <a:cs typeface="+mn-ea"/>
              <a:sym typeface="+mn-lt"/>
            </a:endParaRPr>
          </a:p>
        </p:txBody>
      </p:sp>
      <p:pic>
        <p:nvPicPr>
          <p:cNvPr id="28" name="图片 27" descr="4374850dabb682066edcedc72a61bbc6"/>
          <p:cNvPicPr>
            <a:picLocks noChangeAspect="1"/>
          </p:cNvPicPr>
          <p:nvPr/>
        </p:nvPicPr>
        <p:blipFill>
          <a:blip r:embed="rId3" cstate="screen"/>
          <a:stretch>
            <a:fillRect/>
          </a:stretch>
        </p:blipFill>
        <p:spPr>
          <a:xfrm>
            <a:off x="5208905" y="1122045"/>
            <a:ext cx="1774190" cy="106680"/>
          </a:xfrm>
          <a:prstGeom prst="rect">
            <a:avLst/>
          </a:prstGeom>
        </p:spPr>
      </p:pic>
      <p:sp>
        <p:nvSpPr>
          <p:cNvPr id="10" name="文本框 9"/>
          <p:cNvSpPr txBox="1"/>
          <p:nvPr/>
        </p:nvSpPr>
        <p:spPr>
          <a:xfrm>
            <a:off x="5494020" y="715645"/>
            <a:ext cx="1245235" cy="400110"/>
          </a:xfrm>
          <a:prstGeom prst="rect">
            <a:avLst/>
          </a:prstGeom>
          <a:noFill/>
        </p:spPr>
        <p:txBody>
          <a:bodyPr wrap="square" rtlCol="0">
            <a:spAutoFit/>
          </a:bodyPr>
          <a:lstStyle/>
          <a:p>
            <a:pPr algn="ctr"/>
            <a:r>
              <a:rPr lang="en-US" altLang="zh-CN" sz="1400">
                <a:cs typeface="+mn-ea"/>
                <a:sym typeface="+mn-lt"/>
              </a:rPr>
              <a:t>—</a:t>
            </a:r>
            <a:r>
              <a:rPr lang="en-US" altLang="zh-CN" sz="2000" b="1">
                <a:cs typeface="+mn-ea"/>
                <a:sym typeface="+mn-lt"/>
              </a:rPr>
              <a:t> </a:t>
            </a:r>
            <a:r>
              <a:rPr lang="zh-CN" altLang="en-US" sz="2000" b="1">
                <a:cs typeface="+mn-ea"/>
                <a:sym typeface="+mn-lt"/>
              </a:rPr>
              <a:t>贰 </a:t>
            </a:r>
            <a:r>
              <a:rPr lang="en-US" altLang="zh-CN" sz="1400">
                <a:cs typeface="+mn-ea"/>
                <a:sym typeface="+mn-lt"/>
              </a:rPr>
              <a:t>—</a:t>
            </a:r>
            <a:endParaRPr lang="en-US" altLang="zh-CN" sz="1400">
              <a:cs typeface="+mn-ea"/>
              <a:sym typeface="+mn-lt"/>
            </a:endParaRPr>
          </a:p>
        </p:txBody>
      </p:sp>
      <p:grpSp>
        <p:nvGrpSpPr>
          <p:cNvPr id="8" name="组合 7"/>
          <p:cNvGrpSpPr/>
          <p:nvPr/>
        </p:nvGrpSpPr>
        <p:grpSpPr>
          <a:xfrm>
            <a:off x="4183380" y="6170295"/>
            <a:ext cx="3782060" cy="584835"/>
            <a:chOff x="6258" y="9717"/>
            <a:chExt cx="5956" cy="921"/>
          </a:xfrm>
        </p:grpSpPr>
        <p:sp>
          <p:nvSpPr>
            <p:cNvPr id="9" name="文本框 8"/>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第二部分   </a:t>
              </a:r>
              <a:r>
                <a:rPr lang="zh-CN" altLang="zh-CN" sz="3200">
                  <a:solidFill>
                    <a:schemeClr val="bg1"/>
                  </a:solidFill>
                  <a:cs typeface="+mn-ea"/>
                  <a:sym typeface="+mn-lt"/>
                </a:rPr>
                <a:t>活动筹备</a:t>
              </a:r>
              <a:endParaRPr lang="zh-CN" altLang="zh-CN" sz="3200">
                <a:solidFill>
                  <a:schemeClr val="bg1"/>
                </a:solidFill>
                <a:cs typeface="+mn-ea"/>
                <a:sym typeface="+mn-lt"/>
              </a:endParaRPr>
            </a:p>
          </p:txBody>
        </p:sp>
        <p:grpSp>
          <p:nvGrpSpPr>
            <p:cNvPr id="11" name="组合 10"/>
            <p:cNvGrpSpPr/>
            <p:nvPr/>
          </p:nvGrpSpPr>
          <p:grpSpPr>
            <a:xfrm>
              <a:off x="11579" y="9804"/>
              <a:ext cx="635" cy="800"/>
              <a:chOff x="11579" y="9804"/>
              <a:chExt cx="635" cy="800"/>
            </a:xfrm>
          </p:grpSpPr>
          <p:cxnSp>
            <p:nvCxnSpPr>
              <p:cNvPr id="17" name="直接连接符 1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6258" y="9795"/>
              <a:ext cx="636" cy="801"/>
              <a:chOff x="6258" y="9795"/>
              <a:chExt cx="636" cy="801"/>
            </a:xfrm>
          </p:grpSpPr>
          <p:cxnSp>
            <p:nvCxnSpPr>
              <p:cNvPr id="21" name="直接连接符 20"/>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7" name="文本框 26"/>
          <p:cNvSpPr txBox="1"/>
          <p:nvPr/>
        </p:nvSpPr>
        <p:spPr>
          <a:xfrm>
            <a:off x="1256665" y="2009775"/>
            <a:ext cx="5573903" cy="743986"/>
          </a:xfrm>
          <a:prstGeom prst="rect">
            <a:avLst/>
          </a:prstGeom>
          <a:noFill/>
        </p:spPr>
        <p:txBody>
          <a:bodyPr wrap="square" rtlCol="0">
            <a:spAutoFit/>
          </a:bodyPr>
          <a:lstStyle/>
          <a:p>
            <a:pPr>
              <a:lnSpc>
                <a:spcPct val="150000"/>
              </a:lnSpc>
            </a:pPr>
            <a:r>
              <a:rPr lang="zh-CN" altLang="en-US" sz="3200" b="1" dirty="0">
                <a:cs typeface="+mn-ea"/>
                <a:sym typeface="+mn-lt"/>
              </a:rPr>
              <a:t>单位制作活动宣传旗帜</a:t>
            </a:r>
            <a:r>
              <a:rPr lang="zh-CN" altLang="en-US" dirty="0">
                <a:cs typeface="+mn-ea"/>
                <a:sym typeface="+mn-lt"/>
              </a:rPr>
              <a:t>：</a:t>
            </a:r>
            <a:endParaRPr lang="zh-CN" altLang="en-US" dirty="0">
              <a:cs typeface="+mn-ea"/>
              <a:sym typeface="+mn-lt"/>
            </a:endParaRPr>
          </a:p>
        </p:txBody>
      </p:sp>
      <p:sp>
        <p:nvSpPr>
          <p:cNvPr id="23" name="文本框 22"/>
          <p:cNvSpPr txBox="1"/>
          <p:nvPr/>
        </p:nvSpPr>
        <p:spPr>
          <a:xfrm>
            <a:off x="1264953" y="3070118"/>
            <a:ext cx="4011929" cy="458908"/>
          </a:xfrm>
          <a:prstGeom prst="rect">
            <a:avLst/>
          </a:prstGeom>
          <a:noFill/>
        </p:spPr>
        <p:txBody>
          <a:bodyPr wrap="square" rtlCol="0">
            <a:spAutoFit/>
          </a:bodyPr>
          <a:lstStyle/>
          <a:p>
            <a:pPr>
              <a:lnSpc>
                <a:spcPct val="150000"/>
              </a:lnSpc>
            </a:pPr>
            <a:r>
              <a:rPr lang="en-US" altLang="zh-CN" dirty="0">
                <a:cs typeface="+mn-ea"/>
                <a:sym typeface="+mn-lt"/>
              </a:rPr>
              <a:t>——</a:t>
            </a:r>
            <a:r>
              <a:rPr lang="zh-CN" altLang="en-US" dirty="0">
                <a:cs typeface="+mn-ea"/>
                <a:sym typeface="+mn-lt"/>
              </a:rPr>
              <a:t>活动单位名称添加植树活动</a:t>
            </a:r>
            <a:endParaRPr lang="zh-CN" altLang="en-US" dirty="0">
              <a:cs typeface="+mn-ea"/>
              <a:sym typeface="+mn-lt"/>
            </a:endParaRPr>
          </a:p>
        </p:txBody>
      </p:sp>
      <p:sp>
        <p:nvSpPr>
          <p:cNvPr id="24" name="文本框 23"/>
          <p:cNvSpPr txBox="1"/>
          <p:nvPr/>
        </p:nvSpPr>
        <p:spPr>
          <a:xfrm>
            <a:off x="1255965" y="3534811"/>
            <a:ext cx="3952940" cy="458908"/>
          </a:xfrm>
          <a:prstGeom prst="rect">
            <a:avLst/>
          </a:prstGeom>
          <a:noFill/>
        </p:spPr>
        <p:txBody>
          <a:bodyPr wrap="square" rtlCol="0">
            <a:spAutoFit/>
          </a:bodyPr>
          <a:lstStyle/>
          <a:p>
            <a:pPr>
              <a:lnSpc>
                <a:spcPct val="150000"/>
              </a:lnSpc>
            </a:pPr>
            <a:r>
              <a:rPr lang="en-US" altLang="zh-CN" dirty="0">
                <a:cs typeface="+mn-ea"/>
                <a:sym typeface="+mn-lt"/>
              </a:rPr>
              <a:t>——</a:t>
            </a:r>
            <a:r>
              <a:rPr lang="zh-CN" altLang="en-US" dirty="0">
                <a:cs typeface="+mn-ea"/>
                <a:sym typeface="+mn-lt"/>
              </a:rPr>
              <a:t>我们和小树一起成长</a:t>
            </a:r>
            <a:endParaRPr lang="zh-CN" altLang="en-US" dirty="0">
              <a:cs typeface="+mn-ea"/>
              <a:sym typeface="+mn-lt"/>
            </a:endParaRPr>
          </a:p>
        </p:txBody>
      </p:sp>
      <p:sp>
        <p:nvSpPr>
          <p:cNvPr id="25" name="文本框 24"/>
          <p:cNvSpPr txBox="1"/>
          <p:nvPr/>
        </p:nvSpPr>
        <p:spPr>
          <a:xfrm>
            <a:off x="1201895" y="4792418"/>
            <a:ext cx="3733485" cy="458908"/>
          </a:xfrm>
          <a:prstGeom prst="rect">
            <a:avLst/>
          </a:prstGeom>
          <a:noFill/>
        </p:spPr>
        <p:txBody>
          <a:bodyPr wrap="square" rtlCol="0">
            <a:spAutoFit/>
          </a:bodyPr>
          <a:lstStyle/>
          <a:p>
            <a:pPr>
              <a:lnSpc>
                <a:spcPct val="150000"/>
              </a:lnSpc>
            </a:pPr>
            <a:r>
              <a:rPr lang="zh-CN" altLang="en-US" dirty="0">
                <a:cs typeface="+mn-ea"/>
                <a:sym typeface="+mn-lt"/>
              </a:rPr>
              <a:t>及 </a:t>
            </a:r>
            <a:r>
              <a:rPr lang="zh-CN" altLang="en-US" b="1" dirty="0">
                <a:cs typeface="+mn-ea"/>
                <a:sym typeface="+mn-lt"/>
              </a:rPr>
              <a:t>合作政府部门的宣传资料</a:t>
            </a:r>
            <a:r>
              <a:rPr lang="zh-CN" altLang="en-US" dirty="0">
                <a:cs typeface="+mn-ea"/>
                <a:sym typeface="+mn-lt"/>
              </a:rPr>
              <a:t> </a:t>
            </a:r>
            <a:endParaRPr lang="zh-CN" altLang="en-US" dirty="0">
              <a:cs typeface="+mn-ea"/>
              <a:sym typeface="+mn-lt"/>
            </a:endParaRPr>
          </a:p>
        </p:txBody>
      </p:sp>
      <p:sp>
        <p:nvSpPr>
          <p:cNvPr id="30" name="文本框 29"/>
          <p:cNvSpPr txBox="1"/>
          <p:nvPr/>
        </p:nvSpPr>
        <p:spPr>
          <a:xfrm>
            <a:off x="1255965" y="3999472"/>
            <a:ext cx="3483550" cy="458908"/>
          </a:xfrm>
          <a:prstGeom prst="rect">
            <a:avLst/>
          </a:prstGeom>
          <a:noFill/>
        </p:spPr>
        <p:txBody>
          <a:bodyPr wrap="square" rtlCol="0">
            <a:spAutoFit/>
          </a:bodyPr>
          <a:lstStyle/>
          <a:p>
            <a:pPr>
              <a:lnSpc>
                <a:spcPct val="150000"/>
              </a:lnSpc>
            </a:pPr>
            <a:r>
              <a:rPr lang="en-US" altLang="zh-CN" dirty="0">
                <a:cs typeface="+mn-ea"/>
                <a:sym typeface="+mn-lt"/>
              </a:rPr>
              <a:t>——</a:t>
            </a:r>
            <a:r>
              <a:rPr lang="zh-CN" altLang="en-US" dirty="0">
                <a:cs typeface="+mn-ea"/>
                <a:sym typeface="+mn-lt"/>
              </a:rPr>
              <a:t>绿化环境 美化家园</a:t>
            </a:r>
            <a:endParaRPr lang="zh-CN" altLang="en-US" dirty="0">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1000"/>
                                        <p:tgtEl>
                                          <p:spTgt spid="27"/>
                                        </p:tgtEl>
                                      </p:cBhvr>
                                    </p:animEffect>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1000"/>
                                        <p:tgtEl>
                                          <p:spTgt spid="23"/>
                                        </p:tgtEl>
                                        <p:attrNameLst>
                                          <p:attrName>ppt_x</p:attrName>
                                        </p:attrNameLst>
                                      </p:cBhvr>
                                      <p:tavLst>
                                        <p:tav tm="0">
                                          <p:val>
                                            <p:strVal val="#ppt_x-#ppt_w*1.125000"/>
                                          </p:val>
                                        </p:tav>
                                        <p:tav tm="100000">
                                          <p:val>
                                            <p:strVal val="#ppt_x"/>
                                          </p:val>
                                        </p:tav>
                                      </p:tavLst>
                                    </p:anim>
                                    <p:animEffect transition="in" filter="wipe(right)">
                                      <p:cBhvr>
                                        <p:cTn id="26" dur="1000"/>
                                        <p:tgtEl>
                                          <p:spTgt spid="23"/>
                                        </p:tgtEl>
                                      </p:cBhvr>
                                    </p:animEffect>
                                  </p:childTnLst>
                                </p:cTn>
                              </p:par>
                            </p:childTnLst>
                          </p:cTn>
                        </p:par>
                        <p:par>
                          <p:cTn id="27" fill="hold">
                            <p:stCondLst>
                              <p:cond delay="3500"/>
                            </p:stCondLst>
                            <p:childTnLst>
                              <p:par>
                                <p:cTn id="28" presetID="12" presetClass="entr" presetSubtype="8"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1000"/>
                                        <p:tgtEl>
                                          <p:spTgt spid="24"/>
                                        </p:tgtEl>
                                        <p:attrNameLst>
                                          <p:attrName>ppt_x</p:attrName>
                                        </p:attrNameLst>
                                      </p:cBhvr>
                                      <p:tavLst>
                                        <p:tav tm="0">
                                          <p:val>
                                            <p:strVal val="#ppt_x-#ppt_w*1.125000"/>
                                          </p:val>
                                        </p:tav>
                                        <p:tav tm="100000">
                                          <p:val>
                                            <p:strVal val="#ppt_x"/>
                                          </p:val>
                                        </p:tav>
                                      </p:tavLst>
                                    </p:anim>
                                    <p:animEffect transition="in" filter="wipe(right)">
                                      <p:cBhvr>
                                        <p:cTn id="31" dur="1000"/>
                                        <p:tgtEl>
                                          <p:spTgt spid="24"/>
                                        </p:tgtEl>
                                      </p:cBhvr>
                                    </p:animEffect>
                                  </p:childTnLst>
                                </p:cTn>
                              </p:par>
                            </p:childTnLst>
                          </p:cTn>
                        </p:par>
                        <p:par>
                          <p:cTn id="32" fill="hold">
                            <p:stCondLst>
                              <p:cond delay="4500"/>
                            </p:stCondLst>
                            <p:childTnLst>
                              <p:par>
                                <p:cTn id="33" presetID="12" presetClass="entr" presetSubtype="8"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1000"/>
                                        <p:tgtEl>
                                          <p:spTgt spid="30"/>
                                        </p:tgtEl>
                                        <p:attrNameLst>
                                          <p:attrName>ppt_x</p:attrName>
                                        </p:attrNameLst>
                                      </p:cBhvr>
                                      <p:tavLst>
                                        <p:tav tm="0">
                                          <p:val>
                                            <p:strVal val="#ppt_x-#ppt_w*1.125000"/>
                                          </p:val>
                                        </p:tav>
                                        <p:tav tm="100000">
                                          <p:val>
                                            <p:strVal val="#ppt_x"/>
                                          </p:val>
                                        </p:tav>
                                      </p:tavLst>
                                    </p:anim>
                                    <p:animEffect transition="in" filter="wipe(right)">
                                      <p:cBhvr>
                                        <p:cTn id="36" dur="1000"/>
                                        <p:tgtEl>
                                          <p:spTgt spid="30"/>
                                        </p:tgtEl>
                                      </p:cBhvr>
                                    </p:animEffect>
                                  </p:childTnLst>
                                </p:cTn>
                              </p:par>
                            </p:childTnLst>
                          </p:cTn>
                        </p:par>
                        <p:par>
                          <p:cTn id="37" fill="hold">
                            <p:stCondLst>
                              <p:cond delay="5500"/>
                            </p:stCondLst>
                            <p:childTnLst>
                              <p:par>
                                <p:cTn id="38" presetID="22" presetClass="entr" presetSubtype="4"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down)">
                                      <p:cBhvr>
                                        <p:cTn id="4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7" grpId="0"/>
      <p:bldP spid="23" grpId="0"/>
      <p:bldP spid="24" grpId="0"/>
      <p:bldP spid="25"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12</a:t>
            </a:r>
            <a:r>
              <a:rPr lang="zh-CN" altLang="en-US" dirty="0">
                <a:solidFill>
                  <a:schemeClr val="bg1"/>
                </a:solidFill>
                <a:cs typeface="+mn-ea"/>
                <a:sym typeface="+mn-lt"/>
              </a:rPr>
              <a:t>页</a:t>
            </a:r>
            <a:endParaRPr lang="zh-CN" altLang="en-US" dirty="0">
              <a:solidFill>
                <a:schemeClr val="bg1"/>
              </a:solidFill>
              <a:cs typeface="+mn-ea"/>
              <a:sym typeface="+mn-lt"/>
            </a:endParaRPr>
          </a:p>
        </p:txBody>
      </p:sp>
      <p:pic>
        <p:nvPicPr>
          <p:cNvPr id="28" name="图片 27" descr="4374850dabb682066edcedc72a61bbc6"/>
          <p:cNvPicPr>
            <a:picLocks noChangeAspect="1"/>
          </p:cNvPicPr>
          <p:nvPr/>
        </p:nvPicPr>
        <p:blipFill>
          <a:blip r:embed="rId2" cstate="screen"/>
          <a:stretch>
            <a:fillRect/>
          </a:stretch>
        </p:blipFill>
        <p:spPr>
          <a:xfrm>
            <a:off x="5208905" y="1122045"/>
            <a:ext cx="1774190" cy="106680"/>
          </a:xfrm>
          <a:prstGeom prst="rect">
            <a:avLst/>
          </a:prstGeom>
        </p:spPr>
      </p:pic>
      <p:sp>
        <p:nvSpPr>
          <p:cNvPr id="10" name="文本框 9"/>
          <p:cNvSpPr txBox="1"/>
          <p:nvPr/>
        </p:nvSpPr>
        <p:spPr>
          <a:xfrm>
            <a:off x="5494020" y="715645"/>
            <a:ext cx="1245235" cy="400110"/>
          </a:xfrm>
          <a:prstGeom prst="rect">
            <a:avLst/>
          </a:prstGeom>
          <a:noFill/>
        </p:spPr>
        <p:txBody>
          <a:bodyPr wrap="square" rtlCol="0">
            <a:spAutoFit/>
          </a:bodyPr>
          <a:lstStyle/>
          <a:p>
            <a:pPr algn="ctr"/>
            <a:r>
              <a:rPr lang="en-US" altLang="zh-CN" sz="1400">
                <a:cs typeface="+mn-ea"/>
                <a:sym typeface="+mn-lt"/>
              </a:rPr>
              <a:t>—</a:t>
            </a:r>
            <a:r>
              <a:rPr lang="en-US" altLang="zh-CN" sz="2000" b="1">
                <a:cs typeface="+mn-ea"/>
                <a:sym typeface="+mn-lt"/>
              </a:rPr>
              <a:t> </a:t>
            </a:r>
            <a:r>
              <a:rPr lang="zh-CN" altLang="en-US" sz="2000" b="1">
                <a:cs typeface="+mn-ea"/>
                <a:sym typeface="+mn-lt"/>
              </a:rPr>
              <a:t>叁 </a:t>
            </a:r>
            <a:r>
              <a:rPr lang="en-US" altLang="zh-CN" sz="1400">
                <a:cs typeface="+mn-ea"/>
                <a:sym typeface="+mn-lt"/>
              </a:rPr>
              <a:t>—</a:t>
            </a:r>
            <a:endParaRPr lang="en-US" altLang="zh-CN" sz="1400">
              <a:cs typeface="+mn-ea"/>
              <a:sym typeface="+mn-lt"/>
            </a:endParaRPr>
          </a:p>
        </p:txBody>
      </p:sp>
      <p:grpSp>
        <p:nvGrpSpPr>
          <p:cNvPr id="8" name="组合 7"/>
          <p:cNvGrpSpPr/>
          <p:nvPr/>
        </p:nvGrpSpPr>
        <p:grpSpPr>
          <a:xfrm>
            <a:off x="4183380" y="6170295"/>
            <a:ext cx="3782060" cy="584835"/>
            <a:chOff x="6258" y="9717"/>
            <a:chExt cx="5956" cy="921"/>
          </a:xfrm>
        </p:grpSpPr>
        <p:sp>
          <p:nvSpPr>
            <p:cNvPr id="9" name="文本框 8"/>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第二部分   </a:t>
              </a:r>
              <a:r>
                <a:rPr lang="zh-CN" altLang="zh-CN" sz="3200">
                  <a:solidFill>
                    <a:schemeClr val="bg1"/>
                  </a:solidFill>
                  <a:cs typeface="+mn-ea"/>
                  <a:sym typeface="+mn-lt"/>
                </a:rPr>
                <a:t>活动筹备</a:t>
              </a:r>
              <a:endParaRPr lang="zh-CN" altLang="zh-CN" sz="3200">
                <a:solidFill>
                  <a:schemeClr val="bg1"/>
                </a:solidFill>
                <a:cs typeface="+mn-ea"/>
                <a:sym typeface="+mn-lt"/>
              </a:endParaRPr>
            </a:p>
          </p:txBody>
        </p:sp>
        <p:grpSp>
          <p:nvGrpSpPr>
            <p:cNvPr id="11" name="组合 10"/>
            <p:cNvGrpSpPr/>
            <p:nvPr/>
          </p:nvGrpSpPr>
          <p:grpSpPr>
            <a:xfrm>
              <a:off x="11579" y="9804"/>
              <a:ext cx="635" cy="800"/>
              <a:chOff x="11579" y="9804"/>
              <a:chExt cx="635" cy="800"/>
            </a:xfrm>
          </p:grpSpPr>
          <p:cxnSp>
            <p:nvCxnSpPr>
              <p:cNvPr id="17" name="直接连接符 1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6258" y="9795"/>
              <a:ext cx="636" cy="801"/>
              <a:chOff x="6258" y="9795"/>
              <a:chExt cx="636" cy="801"/>
            </a:xfrm>
          </p:grpSpPr>
          <p:cxnSp>
            <p:nvCxnSpPr>
              <p:cNvPr id="21" name="直接连接符 20"/>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 name="文本框 1"/>
          <p:cNvSpPr txBox="1"/>
          <p:nvPr/>
        </p:nvSpPr>
        <p:spPr>
          <a:xfrm>
            <a:off x="778510" y="2994025"/>
            <a:ext cx="7187565" cy="824136"/>
          </a:xfrm>
          <a:prstGeom prst="rect">
            <a:avLst/>
          </a:prstGeom>
          <a:noFill/>
        </p:spPr>
        <p:txBody>
          <a:bodyPr wrap="square" rtlCol="0">
            <a:spAutoFit/>
          </a:bodyPr>
          <a:lstStyle/>
          <a:p>
            <a:pPr>
              <a:lnSpc>
                <a:spcPct val="200000"/>
              </a:lnSpc>
            </a:pPr>
            <a:r>
              <a:rPr lang="zh-CN" altLang="en-US" sz="2800" b="1" dirty="0">
                <a:cs typeface="+mn-ea"/>
                <a:sym typeface="+mn-lt"/>
              </a:rPr>
              <a:t>园方和合作政府部门共同制作植树纪念碑</a:t>
            </a:r>
            <a:r>
              <a:rPr lang="zh-CN" altLang="en-US" dirty="0">
                <a:cs typeface="+mn-ea"/>
                <a:sym typeface="+mn-lt"/>
              </a:rPr>
              <a:t>：</a:t>
            </a:r>
            <a:endParaRPr lang="zh-CN" altLang="en-US" dirty="0">
              <a:cs typeface="+mn-ea"/>
              <a:sym typeface="+mn-lt"/>
            </a:endParaRPr>
          </a:p>
        </p:txBody>
      </p:sp>
      <p:pic>
        <p:nvPicPr>
          <p:cNvPr id="15" name="图片 14" descr="6fe628e5937747fa79fed94f135ac7e1"/>
          <p:cNvPicPr>
            <a:picLocks noChangeAspect="1"/>
          </p:cNvPicPr>
          <p:nvPr/>
        </p:nvPicPr>
        <p:blipFill>
          <a:blip r:embed="rId3" cstate="screen"/>
          <a:stretch>
            <a:fillRect/>
          </a:stretch>
        </p:blipFill>
        <p:spPr>
          <a:xfrm>
            <a:off x="7966075" y="2176145"/>
            <a:ext cx="3521075" cy="2933700"/>
          </a:xfrm>
          <a:prstGeom prst="rect">
            <a:avLst/>
          </a:prstGeom>
        </p:spPr>
      </p:pic>
      <p:sp>
        <p:nvSpPr>
          <p:cNvPr id="23" name="文本框 22"/>
          <p:cNvSpPr txBox="1"/>
          <p:nvPr/>
        </p:nvSpPr>
        <p:spPr>
          <a:xfrm>
            <a:off x="778509" y="3794579"/>
            <a:ext cx="7187565" cy="562783"/>
          </a:xfrm>
          <a:prstGeom prst="rect">
            <a:avLst/>
          </a:prstGeom>
          <a:noFill/>
        </p:spPr>
        <p:txBody>
          <a:bodyPr wrap="square" rtlCol="0">
            <a:spAutoFit/>
          </a:bodyPr>
          <a:lstStyle/>
          <a:p>
            <a:pPr>
              <a:lnSpc>
                <a:spcPct val="200000"/>
              </a:lnSpc>
            </a:pPr>
            <a:r>
              <a:rPr lang="zh-CN" altLang="en-US" b="1" dirty="0">
                <a:cs typeface="+mn-ea"/>
                <a:sym typeface="+mn-lt"/>
              </a:rPr>
              <a:t>例如</a:t>
            </a:r>
            <a:r>
              <a:rPr lang="zh-CN" altLang="en-US" dirty="0">
                <a:cs typeface="+mn-ea"/>
                <a:sym typeface="+mn-lt"/>
              </a:rPr>
              <a:t>：心愿林/爱心林——</a:t>
            </a:r>
            <a:r>
              <a:rPr lang="zh-CN" altLang="en-US" i="1" dirty="0">
                <a:solidFill>
                  <a:schemeClr val="accent6">
                    <a:lumMod val="50000"/>
                  </a:schemeClr>
                </a:solidFill>
                <a:cs typeface="+mn-ea"/>
                <a:sym typeface="+mn-lt"/>
              </a:rPr>
              <a:t>公关部门 </a:t>
            </a:r>
            <a:r>
              <a:rPr lang="zh-CN" altLang="en-US" dirty="0">
                <a:cs typeface="+mn-ea"/>
                <a:sym typeface="+mn-lt"/>
              </a:rPr>
              <a:t>与 </a:t>
            </a:r>
            <a:r>
              <a:rPr lang="zh-CN" altLang="en-US" i="1" dirty="0">
                <a:solidFill>
                  <a:schemeClr val="accent6">
                    <a:lumMod val="50000"/>
                  </a:schemeClr>
                </a:solidFill>
                <a:cs typeface="+mn-ea"/>
                <a:sym typeface="+mn-lt"/>
              </a:rPr>
              <a:t>活动单位</a:t>
            </a:r>
            <a:endParaRPr lang="zh-CN" altLang="en-US" i="1" dirty="0">
              <a:solidFill>
                <a:schemeClr val="accent6">
                  <a:lumMod val="50000"/>
                </a:schemeClr>
              </a:solidFill>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1000"/>
                                        <p:tgtEl>
                                          <p:spTgt spid="23"/>
                                        </p:tgtEl>
                                      </p:cBhvr>
                                    </p:animEffect>
                                  </p:childTnLst>
                                </p:cTn>
                              </p:par>
                              <p:par>
                                <p:cTn id="24" presetID="10" presetClass="entr" presetSubtype="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13</a:t>
            </a:r>
            <a:r>
              <a:rPr lang="zh-CN" altLang="en-US" dirty="0">
                <a:solidFill>
                  <a:schemeClr val="bg1"/>
                </a:solidFill>
                <a:cs typeface="+mn-ea"/>
                <a:sym typeface="+mn-lt"/>
              </a:rPr>
              <a:t>页</a:t>
            </a:r>
            <a:endParaRPr lang="zh-CN" altLang="en-US" dirty="0">
              <a:solidFill>
                <a:schemeClr val="bg1"/>
              </a:solidFill>
              <a:cs typeface="+mn-ea"/>
              <a:sym typeface="+mn-lt"/>
            </a:endParaRPr>
          </a:p>
        </p:txBody>
      </p:sp>
      <p:pic>
        <p:nvPicPr>
          <p:cNvPr id="28" name="图片 27" descr="4374850dabb682066edcedc72a61bbc6"/>
          <p:cNvPicPr>
            <a:picLocks noChangeAspect="1"/>
          </p:cNvPicPr>
          <p:nvPr/>
        </p:nvPicPr>
        <p:blipFill>
          <a:blip r:embed="rId2" cstate="screen"/>
          <a:stretch>
            <a:fillRect/>
          </a:stretch>
        </p:blipFill>
        <p:spPr>
          <a:xfrm>
            <a:off x="5208905" y="1122045"/>
            <a:ext cx="1774190" cy="106680"/>
          </a:xfrm>
          <a:prstGeom prst="rect">
            <a:avLst/>
          </a:prstGeom>
        </p:spPr>
      </p:pic>
      <p:sp>
        <p:nvSpPr>
          <p:cNvPr id="10" name="文本框 9"/>
          <p:cNvSpPr txBox="1"/>
          <p:nvPr/>
        </p:nvSpPr>
        <p:spPr>
          <a:xfrm>
            <a:off x="5494020" y="715645"/>
            <a:ext cx="1245235" cy="400110"/>
          </a:xfrm>
          <a:prstGeom prst="rect">
            <a:avLst/>
          </a:prstGeom>
          <a:noFill/>
        </p:spPr>
        <p:txBody>
          <a:bodyPr wrap="square" rtlCol="0">
            <a:spAutoFit/>
          </a:bodyPr>
          <a:lstStyle/>
          <a:p>
            <a:pPr algn="ctr"/>
            <a:r>
              <a:rPr lang="en-US" altLang="zh-CN" sz="1400">
                <a:cs typeface="+mn-ea"/>
                <a:sym typeface="+mn-lt"/>
              </a:rPr>
              <a:t>—</a:t>
            </a:r>
            <a:r>
              <a:rPr lang="en-US" altLang="zh-CN" sz="2000" b="1">
                <a:cs typeface="+mn-ea"/>
                <a:sym typeface="+mn-lt"/>
              </a:rPr>
              <a:t> </a:t>
            </a:r>
            <a:r>
              <a:rPr lang="zh-CN" altLang="en-US" sz="2000" b="1">
                <a:cs typeface="+mn-ea"/>
                <a:sym typeface="+mn-lt"/>
              </a:rPr>
              <a:t>肆 </a:t>
            </a:r>
            <a:r>
              <a:rPr lang="en-US" altLang="zh-CN" sz="1400">
                <a:cs typeface="+mn-ea"/>
                <a:sym typeface="+mn-lt"/>
              </a:rPr>
              <a:t>—</a:t>
            </a:r>
            <a:endParaRPr lang="en-US" altLang="zh-CN" sz="1400">
              <a:cs typeface="+mn-ea"/>
              <a:sym typeface="+mn-lt"/>
            </a:endParaRPr>
          </a:p>
        </p:txBody>
      </p:sp>
      <p:grpSp>
        <p:nvGrpSpPr>
          <p:cNvPr id="8" name="组合 7"/>
          <p:cNvGrpSpPr/>
          <p:nvPr/>
        </p:nvGrpSpPr>
        <p:grpSpPr>
          <a:xfrm>
            <a:off x="4183380" y="6170295"/>
            <a:ext cx="3782060" cy="584835"/>
            <a:chOff x="6258" y="9717"/>
            <a:chExt cx="5956" cy="921"/>
          </a:xfrm>
        </p:grpSpPr>
        <p:sp>
          <p:nvSpPr>
            <p:cNvPr id="9" name="文本框 8"/>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第二部分   </a:t>
              </a:r>
              <a:r>
                <a:rPr lang="zh-CN" altLang="zh-CN" sz="3200">
                  <a:solidFill>
                    <a:schemeClr val="bg1"/>
                  </a:solidFill>
                  <a:cs typeface="+mn-ea"/>
                  <a:sym typeface="+mn-lt"/>
                </a:rPr>
                <a:t>活动筹备</a:t>
              </a:r>
              <a:endParaRPr lang="zh-CN" altLang="zh-CN" sz="3200">
                <a:solidFill>
                  <a:schemeClr val="bg1"/>
                </a:solidFill>
                <a:cs typeface="+mn-ea"/>
                <a:sym typeface="+mn-lt"/>
              </a:endParaRPr>
            </a:p>
          </p:txBody>
        </p:sp>
        <p:grpSp>
          <p:nvGrpSpPr>
            <p:cNvPr id="11" name="组合 10"/>
            <p:cNvGrpSpPr/>
            <p:nvPr/>
          </p:nvGrpSpPr>
          <p:grpSpPr>
            <a:xfrm>
              <a:off x="11579" y="9804"/>
              <a:ext cx="635" cy="800"/>
              <a:chOff x="11579" y="9804"/>
              <a:chExt cx="635" cy="800"/>
            </a:xfrm>
          </p:grpSpPr>
          <p:cxnSp>
            <p:nvCxnSpPr>
              <p:cNvPr id="17" name="直接连接符 1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6258" y="9795"/>
              <a:ext cx="636" cy="801"/>
              <a:chOff x="6258" y="9795"/>
              <a:chExt cx="636" cy="801"/>
            </a:xfrm>
          </p:grpSpPr>
          <p:cxnSp>
            <p:nvCxnSpPr>
              <p:cNvPr id="21" name="直接连接符 20"/>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 name="文本框 1"/>
          <p:cNvSpPr txBox="1"/>
          <p:nvPr/>
        </p:nvSpPr>
        <p:spPr>
          <a:xfrm>
            <a:off x="1292860" y="2211705"/>
            <a:ext cx="10087610" cy="400110"/>
          </a:xfrm>
          <a:prstGeom prst="rect">
            <a:avLst/>
          </a:prstGeom>
          <a:noFill/>
        </p:spPr>
        <p:txBody>
          <a:bodyPr wrap="square" rtlCol="0">
            <a:spAutoFit/>
          </a:bodyPr>
          <a:lstStyle/>
          <a:p>
            <a:r>
              <a:rPr lang="zh-CN" altLang="en-US" sz="2000" b="1" dirty="0">
                <a:cs typeface="+mn-ea"/>
                <a:sym typeface="+mn-lt"/>
              </a:rPr>
              <a:t>活动前提醒活动对象</a:t>
            </a:r>
            <a:r>
              <a:rPr lang="zh-CN" altLang="en-US" dirty="0">
                <a:cs typeface="+mn-ea"/>
                <a:sym typeface="+mn-lt"/>
              </a:rPr>
              <a:t>：活动参与者点击此处添加具体的文本内容，也可以复制相关内容。</a:t>
            </a:r>
            <a:endParaRPr lang="zh-CN" altLang="en-US" dirty="0">
              <a:cs typeface="+mn-ea"/>
              <a:sym typeface="+mn-lt"/>
            </a:endParaRPr>
          </a:p>
        </p:txBody>
      </p:sp>
      <p:pic>
        <p:nvPicPr>
          <p:cNvPr id="6" name="图片 5" descr="ac703746b920e5d8eb50b0dabb2cd081"/>
          <p:cNvPicPr>
            <a:picLocks noChangeAspect="1"/>
          </p:cNvPicPr>
          <p:nvPr/>
        </p:nvPicPr>
        <p:blipFill>
          <a:blip r:embed="rId3"/>
          <a:stretch>
            <a:fillRect/>
          </a:stretch>
        </p:blipFill>
        <p:spPr>
          <a:xfrm>
            <a:off x="2894965" y="3037205"/>
            <a:ext cx="6238240" cy="3133090"/>
          </a:xfrm>
          <a:prstGeom prst="rect">
            <a:avLst/>
          </a:prstGeom>
        </p:spPr>
      </p:pic>
      <p:pic>
        <p:nvPicPr>
          <p:cNvPr id="7" name="图片 6" descr="6c6839da3894f67723165f0dc213ae90"/>
          <p:cNvPicPr>
            <a:picLocks noChangeAspect="1"/>
          </p:cNvPicPr>
          <p:nvPr/>
        </p:nvPicPr>
        <p:blipFill>
          <a:blip r:embed="rId4" cstate="screen"/>
          <a:stretch>
            <a:fillRect/>
          </a:stretch>
        </p:blipFill>
        <p:spPr>
          <a:xfrm>
            <a:off x="9094470" y="280035"/>
            <a:ext cx="2903220" cy="5774690"/>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
                                        </p:tgtEl>
                                        <p:attrNameLst>
                                          <p:attrName>ppt_y</p:attrName>
                                        </p:attrNameLst>
                                      </p:cBhvr>
                                      <p:tavLst>
                                        <p:tav tm="0">
                                          <p:val>
                                            <p:strVal val="#ppt_y"/>
                                          </p:val>
                                        </p:tav>
                                        <p:tav tm="100000">
                                          <p:val>
                                            <p:strVal val="#ppt_y"/>
                                          </p:val>
                                        </p:tav>
                                      </p:tavLst>
                                    </p:anim>
                                    <p:anim calcmode="lin" valueType="num">
                                      <p:cBhvr>
                                        <p:cTn id="2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14</a:t>
            </a:r>
            <a:r>
              <a:rPr lang="zh-CN" altLang="en-US" dirty="0">
                <a:solidFill>
                  <a:schemeClr val="bg1"/>
                </a:solidFill>
                <a:cs typeface="+mn-ea"/>
                <a:sym typeface="+mn-lt"/>
              </a:rPr>
              <a:t>页</a:t>
            </a:r>
            <a:endParaRPr lang="zh-CN" altLang="en-US" dirty="0">
              <a:solidFill>
                <a:schemeClr val="bg1"/>
              </a:solidFill>
              <a:cs typeface="+mn-ea"/>
              <a:sym typeface="+mn-lt"/>
            </a:endParaRPr>
          </a:p>
        </p:txBody>
      </p:sp>
      <p:pic>
        <p:nvPicPr>
          <p:cNvPr id="28" name="图片 27" descr="4374850dabb682066edcedc72a61bbc6"/>
          <p:cNvPicPr>
            <a:picLocks noChangeAspect="1"/>
          </p:cNvPicPr>
          <p:nvPr/>
        </p:nvPicPr>
        <p:blipFill>
          <a:blip r:embed="rId2" cstate="screen"/>
          <a:stretch>
            <a:fillRect/>
          </a:stretch>
        </p:blipFill>
        <p:spPr>
          <a:xfrm>
            <a:off x="5208905" y="1122045"/>
            <a:ext cx="1774190" cy="106680"/>
          </a:xfrm>
          <a:prstGeom prst="rect">
            <a:avLst/>
          </a:prstGeom>
        </p:spPr>
      </p:pic>
      <p:sp>
        <p:nvSpPr>
          <p:cNvPr id="10" name="文本框 9"/>
          <p:cNvSpPr txBox="1"/>
          <p:nvPr/>
        </p:nvSpPr>
        <p:spPr>
          <a:xfrm>
            <a:off x="5494020" y="715645"/>
            <a:ext cx="1245235" cy="400110"/>
          </a:xfrm>
          <a:prstGeom prst="rect">
            <a:avLst/>
          </a:prstGeom>
          <a:noFill/>
        </p:spPr>
        <p:txBody>
          <a:bodyPr wrap="square" rtlCol="0">
            <a:spAutoFit/>
          </a:bodyPr>
          <a:lstStyle/>
          <a:p>
            <a:pPr algn="ctr"/>
            <a:r>
              <a:rPr lang="en-US" altLang="zh-CN" sz="1400">
                <a:cs typeface="+mn-ea"/>
                <a:sym typeface="+mn-lt"/>
              </a:rPr>
              <a:t>—</a:t>
            </a:r>
            <a:r>
              <a:rPr lang="en-US" altLang="zh-CN" sz="2000" b="1">
                <a:cs typeface="+mn-ea"/>
                <a:sym typeface="+mn-lt"/>
              </a:rPr>
              <a:t> </a:t>
            </a:r>
            <a:r>
              <a:rPr lang="zh-CN" altLang="en-US" sz="2000" b="1">
                <a:cs typeface="+mn-ea"/>
                <a:sym typeface="+mn-lt"/>
              </a:rPr>
              <a:t>伍 </a:t>
            </a:r>
            <a:r>
              <a:rPr lang="en-US" altLang="zh-CN" sz="1400">
                <a:cs typeface="+mn-ea"/>
                <a:sym typeface="+mn-lt"/>
              </a:rPr>
              <a:t>—</a:t>
            </a:r>
            <a:endParaRPr lang="en-US" altLang="zh-CN" sz="1400">
              <a:cs typeface="+mn-ea"/>
              <a:sym typeface="+mn-lt"/>
            </a:endParaRPr>
          </a:p>
        </p:txBody>
      </p:sp>
      <p:grpSp>
        <p:nvGrpSpPr>
          <p:cNvPr id="8" name="组合 7"/>
          <p:cNvGrpSpPr/>
          <p:nvPr/>
        </p:nvGrpSpPr>
        <p:grpSpPr>
          <a:xfrm>
            <a:off x="4183380" y="6170295"/>
            <a:ext cx="3782060" cy="584835"/>
            <a:chOff x="6258" y="9717"/>
            <a:chExt cx="5956" cy="921"/>
          </a:xfrm>
        </p:grpSpPr>
        <p:sp>
          <p:nvSpPr>
            <p:cNvPr id="9" name="文本框 8"/>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第二部分   </a:t>
              </a:r>
              <a:r>
                <a:rPr lang="zh-CN" altLang="zh-CN" sz="3200">
                  <a:solidFill>
                    <a:schemeClr val="bg1"/>
                  </a:solidFill>
                  <a:cs typeface="+mn-ea"/>
                  <a:sym typeface="+mn-lt"/>
                </a:rPr>
                <a:t>活动筹备</a:t>
              </a:r>
              <a:endParaRPr lang="zh-CN" altLang="zh-CN" sz="3200">
                <a:solidFill>
                  <a:schemeClr val="bg1"/>
                </a:solidFill>
                <a:cs typeface="+mn-ea"/>
                <a:sym typeface="+mn-lt"/>
              </a:endParaRPr>
            </a:p>
          </p:txBody>
        </p:sp>
        <p:grpSp>
          <p:nvGrpSpPr>
            <p:cNvPr id="11" name="组合 10"/>
            <p:cNvGrpSpPr/>
            <p:nvPr/>
          </p:nvGrpSpPr>
          <p:grpSpPr>
            <a:xfrm>
              <a:off x="11579" y="9804"/>
              <a:ext cx="635" cy="800"/>
              <a:chOff x="11579" y="9804"/>
              <a:chExt cx="635" cy="800"/>
            </a:xfrm>
          </p:grpSpPr>
          <p:cxnSp>
            <p:nvCxnSpPr>
              <p:cNvPr id="17" name="直接连接符 1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6258" y="9795"/>
              <a:ext cx="636" cy="801"/>
              <a:chOff x="6258" y="9795"/>
              <a:chExt cx="636" cy="801"/>
            </a:xfrm>
          </p:grpSpPr>
          <p:cxnSp>
            <p:nvCxnSpPr>
              <p:cNvPr id="21" name="直接连接符 20"/>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 name="文本框 1"/>
          <p:cNvSpPr txBox="1"/>
          <p:nvPr/>
        </p:nvSpPr>
        <p:spPr>
          <a:xfrm>
            <a:off x="2254885" y="1983740"/>
            <a:ext cx="7723505" cy="369332"/>
          </a:xfrm>
          <a:prstGeom prst="rect">
            <a:avLst/>
          </a:prstGeom>
          <a:noFill/>
        </p:spPr>
        <p:txBody>
          <a:bodyPr wrap="square" rtlCol="0">
            <a:spAutoFit/>
          </a:bodyPr>
          <a:lstStyle/>
          <a:p>
            <a:r>
              <a:rPr lang="zh-CN" altLang="en-US" dirty="0">
                <a:cs typeface="+mn-ea"/>
                <a:sym typeface="+mn-lt"/>
              </a:rPr>
              <a:t>活动前单位为参与活动对象准备心愿卡片，卡片上写上自己的祝福和愿望。 </a:t>
            </a:r>
            <a:endParaRPr lang="zh-CN" altLang="en-US" dirty="0">
              <a:cs typeface="+mn-ea"/>
              <a:sym typeface="+mn-lt"/>
            </a:endParaRPr>
          </a:p>
        </p:txBody>
      </p:sp>
      <p:grpSp>
        <p:nvGrpSpPr>
          <p:cNvPr id="25" name="组合 24"/>
          <p:cNvGrpSpPr/>
          <p:nvPr/>
        </p:nvGrpSpPr>
        <p:grpSpPr>
          <a:xfrm>
            <a:off x="2474595" y="2958465"/>
            <a:ext cx="3081020" cy="2788920"/>
            <a:chOff x="7173" y="4795"/>
            <a:chExt cx="4852" cy="4392"/>
          </a:xfrm>
        </p:grpSpPr>
        <p:pic>
          <p:nvPicPr>
            <p:cNvPr id="7" name="图片 6" descr="G:\2-PPT\2-图片库\1-图片素材\13-节日\植树节\PNG\bad9059ab23748fec94c568a61ef421f.pngbad9059ab23748fec94c568a61ef421f"/>
            <p:cNvPicPr>
              <a:picLocks noChangeAspect="1"/>
            </p:cNvPicPr>
            <p:nvPr/>
          </p:nvPicPr>
          <p:blipFill>
            <a:blip r:embed="rId3" cstate="screen"/>
            <a:srcRect/>
            <a:stretch>
              <a:fillRect/>
            </a:stretch>
          </p:blipFill>
          <p:spPr>
            <a:xfrm>
              <a:off x="7173" y="4795"/>
              <a:ext cx="4852" cy="4393"/>
            </a:xfrm>
            <a:prstGeom prst="rect">
              <a:avLst/>
            </a:prstGeom>
          </p:spPr>
        </p:pic>
        <p:sp>
          <p:nvSpPr>
            <p:cNvPr id="15" name="文本框 14"/>
            <p:cNvSpPr txBox="1"/>
            <p:nvPr/>
          </p:nvSpPr>
          <p:spPr>
            <a:xfrm>
              <a:off x="8530" y="6676"/>
              <a:ext cx="2068" cy="576"/>
            </a:xfrm>
            <a:prstGeom prst="rect">
              <a:avLst/>
            </a:prstGeom>
            <a:noFill/>
          </p:spPr>
          <p:txBody>
            <a:bodyPr wrap="square" rtlCol="0">
              <a:spAutoFit/>
            </a:bodyPr>
            <a:lstStyle/>
            <a:p>
              <a:pPr algn="ctr"/>
              <a:r>
                <a:rPr lang="zh-CN" altLang="en-US" dirty="0">
                  <a:cs typeface="+mn-ea"/>
                  <a:sym typeface="+mn-lt"/>
                </a:rPr>
                <a:t>心愿卡</a:t>
              </a:r>
              <a:endParaRPr lang="zh-CN" altLang="en-US" dirty="0">
                <a:cs typeface="+mn-ea"/>
                <a:sym typeface="+mn-lt"/>
              </a:endParaRPr>
            </a:p>
          </p:txBody>
        </p:sp>
      </p:grpSp>
      <p:sp>
        <p:nvSpPr>
          <p:cNvPr id="16" name="矩形 15"/>
          <p:cNvSpPr/>
          <p:nvPr/>
        </p:nvSpPr>
        <p:spPr>
          <a:xfrm>
            <a:off x="1993265" y="1892935"/>
            <a:ext cx="134620" cy="521335"/>
          </a:xfrm>
          <a:prstGeom prst="rect">
            <a:avLst/>
          </a:prstGeom>
          <a:solidFill>
            <a:srgbClr val="54A5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3" name="直接连接符 22"/>
          <p:cNvCxnSpPr/>
          <p:nvPr/>
        </p:nvCxnSpPr>
        <p:spPr>
          <a:xfrm>
            <a:off x="2060575" y="2404745"/>
            <a:ext cx="7973695" cy="0"/>
          </a:xfrm>
          <a:prstGeom prst="line">
            <a:avLst/>
          </a:prstGeom>
          <a:ln>
            <a:solidFill>
              <a:srgbClr val="54A501"/>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9949815" y="1892935"/>
            <a:ext cx="134620" cy="521335"/>
          </a:xfrm>
          <a:prstGeom prst="rect">
            <a:avLst/>
          </a:prstGeom>
          <a:solidFill>
            <a:srgbClr val="54A5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p:cNvSpPr txBox="1"/>
          <p:nvPr/>
        </p:nvSpPr>
        <p:spPr>
          <a:xfrm>
            <a:off x="5757545" y="4943475"/>
            <a:ext cx="4054475" cy="337820"/>
          </a:xfrm>
          <a:prstGeom prst="rect">
            <a:avLst/>
          </a:prstGeom>
          <a:noFill/>
        </p:spPr>
        <p:txBody>
          <a:bodyPr wrap="square" rtlCol="0">
            <a:spAutoFit/>
          </a:bodyPr>
          <a:lstStyle/>
          <a:p>
            <a:r>
              <a:rPr lang="zh-CN" altLang="en-US" sz="1600" dirty="0">
                <a:cs typeface="+mn-ea"/>
                <a:sym typeface="+mn-lt"/>
              </a:rPr>
              <a:t>写上我对你的祝福和我的愿望</a:t>
            </a:r>
            <a:r>
              <a:rPr lang="en-US" altLang="zh-CN" sz="1600" dirty="0">
                <a:cs typeface="+mn-ea"/>
                <a:sym typeface="+mn-lt"/>
              </a:rPr>
              <a:t>……</a:t>
            </a:r>
            <a:endParaRPr lang="en-US" altLang="zh-CN" sz="1600" dirty="0">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1000"/>
                                        <p:tgtEl>
                                          <p:spTgt spid="23"/>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down)">
                                      <p:cBhvr>
                                        <p:cTn id="25" dur="500"/>
                                        <p:tgtEl>
                                          <p:spTgt spid="24"/>
                                        </p:tgtEl>
                                      </p:cBhvr>
                                    </p:animEffect>
                                  </p:childTnLst>
                                </p:cTn>
                              </p:par>
                            </p:childTnLst>
                          </p:cTn>
                        </p:par>
                        <p:par>
                          <p:cTn id="26" fill="hold">
                            <p:stCondLst>
                              <p:cond delay="3000"/>
                            </p:stCondLst>
                            <p:childTnLst>
                              <p:par>
                                <p:cTn id="27" presetID="16" presetClass="entr" presetSubtype="2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arn(inVertical)">
                                      <p:cBhvr>
                                        <p:cTn id="29" dur="500"/>
                                        <p:tgtEl>
                                          <p:spTgt spid="2"/>
                                        </p:tgtEl>
                                      </p:cBhvr>
                                    </p:animEffect>
                                  </p:childTnLst>
                                </p:cTn>
                              </p:par>
                            </p:childTnLst>
                          </p:cTn>
                        </p:par>
                        <p:par>
                          <p:cTn id="30" fill="hold">
                            <p:stCondLst>
                              <p:cond delay="3500"/>
                            </p:stCondLst>
                            <p:childTnLst>
                              <p:par>
                                <p:cTn id="31" presetID="31" presetClass="entr" presetSubtype="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p:cTn id="33" dur="1000" fill="hold"/>
                                        <p:tgtEl>
                                          <p:spTgt spid="25"/>
                                        </p:tgtEl>
                                        <p:attrNameLst>
                                          <p:attrName>ppt_w</p:attrName>
                                        </p:attrNameLst>
                                      </p:cBhvr>
                                      <p:tavLst>
                                        <p:tav tm="0">
                                          <p:val>
                                            <p:fltVal val="0"/>
                                          </p:val>
                                        </p:tav>
                                        <p:tav tm="100000">
                                          <p:val>
                                            <p:strVal val="#ppt_w"/>
                                          </p:val>
                                        </p:tav>
                                      </p:tavLst>
                                    </p:anim>
                                    <p:anim calcmode="lin" valueType="num">
                                      <p:cBhvr>
                                        <p:cTn id="34" dur="1000" fill="hold"/>
                                        <p:tgtEl>
                                          <p:spTgt spid="25"/>
                                        </p:tgtEl>
                                        <p:attrNameLst>
                                          <p:attrName>ppt_h</p:attrName>
                                        </p:attrNameLst>
                                      </p:cBhvr>
                                      <p:tavLst>
                                        <p:tav tm="0">
                                          <p:val>
                                            <p:fltVal val="0"/>
                                          </p:val>
                                        </p:tav>
                                        <p:tav tm="100000">
                                          <p:val>
                                            <p:strVal val="#ppt_h"/>
                                          </p:val>
                                        </p:tav>
                                      </p:tavLst>
                                    </p:anim>
                                    <p:anim calcmode="lin" valueType="num">
                                      <p:cBhvr>
                                        <p:cTn id="35" dur="1000" fill="hold"/>
                                        <p:tgtEl>
                                          <p:spTgt spid="25"/>
                                        </p:tgtEl>
                                        <p:attrNameLst>
                                          <p:attrName>style.rotation</p:attrName>
                                        </p:attrNameLst>
                                      </p:cBhvr>
                                      <p:tavLst>
                                        <p:tav tm="0">
                                          <p:val>
                                            <p:fltVal val="90"/>
                                          </p:val>
                                        </p:tav>
                                        <p:tav tm="100000">
                                          <p:val>
                                            <p:fltVal val="0"/>
                                          </p:val>
                                        </p:tav>
                                      </p:tavLst>
                                    </p:anim>
                                    <p:animEffect transition="in" filter="fade">
                                      <p:cBhvr>
                                        <p:cTn id="36" dur="1000"/>
                                        <p:tgtEl>
                                          <p:spTgt spid="25"/>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16" grpId="0" animBg="1"/>
      <p:bldP spid="24" grpId="0" animBg="1"/>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15</a:t>
            </a:r>
            <a:r>
              <a:rPr lang="zh-CN" altLang="en-US" dirty="0">
                <a:solidFill>
                  <a:schemeClr val="bg1"/>
                </a:solidFill>
                <a:cs typeface="+mn-ea"/>
                <a:sym typeface="+mn-lt"/>
              </a:rPr>
              <a:t>页</a:t>
            </a:r>
            <a:endParaRPr lang="zh-CN" altLang="en-US" dirty="0">
              <a:solidFill>
                <a:schemeClr val="bg1"/>
              </a:solidFill>
              <a:cs typeface="+mn-ea"/>
              <a:sym typeface="+mn-lt"/>
            </a:endParaRPr>
          </a:p>
        </p:txBody>
      </p:sp>
      <p:pic>
        <p:nvPicPr>
          <p:cNvPr id="28" name="图片 27" descr="4374850dabb682066edcedc72a61bbc6"/>
          <p:cNvPicPr>
            <a:picLocks noChangeAspect="1"/>
          </p:cNvPicPr>
          <p:nvPr/>
        </p:nvPicPr>
        <p:blipFill>
          <a:blip r:embed="rId2" cstate="screen"/>
          <a:stretch>
            <a:fillRect/>
          </a:stretch>
        </p:blipFill>
        <p:spPr>
          <a:xfrm>
            <a:off x="5208905" y="1122045"/>
            <a:ext cx="1774190" cy="106680"/>
          </a:xfrm>
          <a:prstGeom prst="rect">
            <a:avLst/>
          </a:prstGeom>
        </p:spPr>
      </p:pic>
      <p:sp>
        <p:nvSpPr>
          <p:cNvPr id="10" name="文本框 9"/>
          <p:cNvSpPr txBox="1"/>
          <p:nvPr/>
        </p:nvSpPr>
        <p:spPr>
          <a:xfrm>
            <a:off x="5494020" y="715645"/>
            <a:ext cx="1245235" cy="400110"/>
          </a:xfrm>
          <a:prstGeom prst="rect">
            <a:avLst/>
          </a:prstGeom>
          <a:noFill/>
        </p:spPr>
        <p:txBody>
          <a:bodyPr wrap="square" rtlCol="0">
            <a:spAutoFit/>
          </a:bodyPr>
          <a:lstStyle/>
          <a:p>
            <a:pPr algn="ctr"/>
            <a:r>
              <a:rPr lang="en-US" altLang="zh-CN" sz="1400">
                <a:cs typeface="+mn-ea"/>
                <a:sym typeface="+mn-lt"/>
              </a:rPr>
              <a:t>—</a:t>
            </a:r>
            <a:r>
              <a:rPr lang="en-US" altLang="zh-CN" sz="2000" b="1">
                <a:cs typeface="+mn-ea"/>
                <a:sym typeface="+mn-lt"/>
              </a:rPr>
              <a:t> </a:t>
            </a:r>
            <a:r>
              <a:rPr lang="zh-CN" altLang="en-US" sz="2000" b="1">
                <a:cs typeface="+mn-ea"/>
                <a:sym typeface="+mn-lt"/>
              </a:rPr>
              <a:t>陆 </a:t>
            </a:r>
            <a:r>
              <a:rPr lang="en-US" altLang="zh-CN" sz="1400">
                <a:cs typeface="+mn-ea"/>
                <a:sym typeface="+mn-lt"/>
              </a:rPr>
              <a:t>—</a:t>
            </a:r>
            <a:endParaRPr lang="en-US" altLang="zh-CN" sz="1400">
              <a:cs typeface="+mn-ea"/>
              <a:sym typeface="+mn-lt"/>
            </a:endParaRPr>
          </a:p>
        </p:txBody>
      </p:sp>
      <p:grpSp>
        <p:nvGrpSpPr>
          <p:cNvPr id="8" name="组合 7"/>
          <p:cNvGrpSpPr/>
          <p:nvPr/>
        </p:nvGrpSpPr>
        <p:grpSpPr>
          <a:xfrm>
            <a:off x="4183380" y="6170295"/>
            <a:ext cx="3782060" cy="584835"/>
            <a:chOff x="6258" y="9717"/>
            <a:chExt cx="5956" cy="921"/>
          </a:xfrm>
        </p:grpSpPr>
        <p:sp>
          <p:nvSpPr>
            <p:cNvPr id="9" name="文本框 8"/>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第二部分   </a:t>
              </a:r>
              <a:r>
                <a:rPr lang="zh-CN" altLang="zh-CN" sz="3200">
                  <a:solidFill>
                    <a:schemeClr val="bg1"/>
                  </a:solidFill>
                  <a:cs typeface="+mn-ea"/>
                  <a:sym typeface="+mn-lt"/>
                </a:rPr>
                <a:t>活动筹备</a:t>
              </a:r>
              <a:endParaRPr lang="zh-CN" altLang="zh-CN" sz="3200">
                <a:solidFill>
                  <a:schemeClr val="bg1"/>
                </a:solidFill>
                <a:cs typeface="+mn-ea"/>
                <a:sym typeface="+mn-lt"/>
              </a:endParaRPr>
            </a:p>
          </p:txBody>
        </p:sp>
        <p:grpSp>
          <p:nvGrpSpPr>
            <p:cNvPr id="11" name="组合 10"/>
            <p:cNvGrpSpPr/>
            <p:nvPr/>
          </p:nvGrpSpPr>
          <p:grpSpPr>
            <a:xfrm>
              <a:off x="11579" y="9804"/>
              <a:ext cx="635" cy="800"/>
              <a:chOff x="11579" y="9804"/>
              <a:chExt cx="635" cy="800"/>
            </a:xfrm>
          </p:grpSpPr>
          <p:cxnSp>
            <p:nvCxnSpPr>
              <p:cNvPr id="17" name="直接连接符 1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6258" y="9795"/>
              <a:ext cx="636" cy="801"/>
              <a:chOff x="6258" y="9795"/>
              <a:chExt cx="636" cy="801"/>
            </a:xfrm>
          </p:grpSpPr>
          <p:cxnSp>
            <p:nvCxnSpPr>
              <p:cNvPr id="21" name="直接连接符 20"/>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 name="文本框 1"/>
          <p:cNvSpPr txBox="1"/>
          <p:nvPr/>
        </p:nvSpPr>
        <p:spPr>
          <a:xfrm>
            <a:off x="1111885" y="2056765"/>
            <a:ext cx="10039350" cy="369332"/>
          </a:xfrm>
          <a:prstGeom prst="rect">
            <a:avLst/>
          </a:prstGeom>
          <a:noFill/>
        </p:spPr>
        <p:txBody>
          <a:bodyPr wrap="square" rtlCol="0">
            <a:spAutoFit/>
          </a:bodyPr>
          <a:lstStyle/>
          <a:p>
            <a:pPr algn="ctr"/>
            <a:r>
              <a:rPr lang="zh-CN" altLang="en-US" dirty="0">
                <a:cs typeface="+mn-ea"/>
                <a:sym typeface="+mn-lt"/>
              </a:rPr>
              <a:t>活动前园方在植树地点用白灰标记出树坑的位置，以便统一植树间距。 </a:t>
            </a:r>
            <a:endParaRPr lang="zh-CN" altLang="en-US" dirty="0">
              <a:cs typeface="+mn-ea"/>
              <a:sym typeface="+mn-lt"/>
            </a:endParaRPr>
          </a:p>
        </p:txBody>
      </p:sp>
      <p:pic>
        <p:nvPicPr>
          <p:cNvPr id="6" name="图片 5" descr="34a84078ff4758a18817b64fa194da4c"/>
          <p:cNvPicPr>
            <a:picLocks noChangeAspect="1"/>
          </p:cNvPicPr>
          <p:nvPr/>
        </p:nvPicPr>
        <p:blipFill>
          <a:blip r:embed="rId3"/>
          <a:stretch>
            <a:fillRect/>
          </a:stretch>
        </p:blipFill>
        <p:spPr>
          <a:xfrm>
            <a:off x="2559685" y="3689985"/>
            <a:ext cx="2934335" cy="2287270"/>
          </a:xfrm>
          <a:prstGeom prst="rect">
            <a:avLst/>
          </a:prstGeom>
        </p:spPr>
      </p:pic>
      <p:pic>
        <p:nvPicPr>
          <p:cNvPr id="7" name="图片 6" descr="8567de66f266ac605f88cdfb4c68d31e"/>
          <p:cNvPicPr>
            <a:picLocks noChangeAspect="1"/>
          </p:cNvPicPr>
          <p:nvPr/>
        </p:nvPicPr>
        <p:blipFill>
          <a:blip r:embed="rId4"/>
          <a:stretch>
            <a:fillRect/>
          </a:stretch>
        </p:blipFill>
        <p:spPr>
          <a:xfrm>
            <a:off x="1003300" y="3545205"/>
            <a:ext cx="2133600" cy="3009265"/>
          </a:xfrm>
          <a:prstGeom prst="rect">
            <a:avLst/>
          </a:prstGeom>
        </p:spPr>
      </p:pic>
      <p:pic>
        <p:nvPicPr>
          <p:cNvPr id="14" name="图片 13" descr="34a84078ff4758a18817b64fa194da4c"/>
          <p:cNvPicPr>
            <a:picLocks noChangeAspect="1"/>
          </p:cNvPicPr>
          <p:nvPr/>
        </p:nvPicPr>
        <p:blipFill>
          <a:blip r:embed="rId3"/>
          <a:stretch>
            <a:fillRect/>
          </a:stretch>
        </p:blipFill>
        <p:spPr>
          <a:xfrm>
            <a:off x="4854575" y="3256280"/>
            <a:ext cx="3490595" cy="2720975"/>
          </a:xfrm>
          <a:prstGeom prst="rect">
            <a:avLst/>
          </a:prstGeom>
        </p:spPr>
      </p:pic>
      <p:pic>
        <p:nvPicPr>
          <p:cNvPr id="15" name="图片 14" descr="34a84078ff4758a18817b64fa194da4c"/>
          <p:cNvPicPr>
            <a:picLocks noChangeAspect="1"/>
          </p:cNvPicPr>
          <p:nvPr/>
        </p:nvPicPr>
        <p:blipFill>
          <a:blip r:embed="rId3"/>
          <a:stretch>
            <a:fillRect/>
          </a:stretch>
        </p:blipFill>
        <p:spPr>
          <a:xfrm>
            <a:off x="7068185" y="3718560"/>
            <a:ext cx="2934335" cy="2287270"/>
          </a:xfrm>
          <a:prstGeom prst="rect">
            <a:avLst/>
          </a:prstGeom>
        </p:spPr>
      </p:pic>
      <p:sp>
        <p:nvSpPr>
          <p:cNvPr id="25" name="矩形 24"/>
          <p:cNvSpPr/>
          <p:nvPr/>
        </p:nvSpPr>
        <p:spPr>
          <a:xfrm>
            <a:off x="2258060" y="1835150"/>
            <a:ext cx="7567930" cy="801370"/>
          </a:xfrm>
          <a:prstGeom prst="rect">
            <a:avLst/>
          </a:prstGeom>
          <a:noFill/>
          <a:ln>
            <a:solidFill>
              <a:srgbClr val="4697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7" name="图片 26" descr="34a84078ff4758a18817b64fa194da4c"/>
          <p:cNvPicPr>
            <a:picLocks noChangeAspect="1"/>
          </p:cNvPicPr>
          <p:nvPr/>
        </p:nvPicPr>
        <p:blipFill>
          <a:blip r:embed="rId3"/>
          <a:stretch>
            <a:fillRect/>
          </a:stretch>
        </p:blipFill>
        <p:spPr>
          <a:xfrm>
            <a:off x="9055735" y="3968115"/>
            <a:ext cx="2095500" cy="2009140"/>
          </a:xfrm>
          <a:prstGeom prst="rect">
            <a:avLst/>
          </a:prstGeom>
        </p:spPr>
      </p:pic>
      <p:sp>
        <p:nvSpPr>
          <p:cNvPr id="29" name="矩形 28"/>
          <p:cNvSpPr/>
          <p:nvPr/>
        </p:nvSpPr>
        <p:spPr>
          <a:xfrm>
            <a:off x="1891665" y="1838960"/>
            <a:ext cx="318135" cy="801370"/>
          </a:xfrm>
          <a:prstGeom prst="rect">
            <a:avLst/>
          </a:prstGeom>
          <a:solidFill>
            <a:srgbClr val="469713"/>
          </a:solidFill>
          <a:ln>
            <a:solidFill>
              <a:srgbClr val="4697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9886950" y="1835150"/>
            <a:ext cx="318135" cy="801370"/>
          </a:xfrm>
          <a:prstGeom prst="rect">
            <a:avLst/>
          </a:prstGeom>
          <a:solidFill>
            <a:srgbClr val="469713"/>
          </a:solidFill>
          <a:ln>
            <a:solidFill>
              <a:srgbClr val="4697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up)">
                                      <p:cBhvr>
                                        <p:cTn id="17" dur="500"/>
                                        <p:tgtEl>
                                          <p:spTgt spid="29"/>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down)">
                                      <p:cBhvr>
                                        <p:cTn id="20" dur="500"/>
                                        <p:tgtEl>
                                          <p:spTgt spid="30"/>
                                        </p:tgtEl>
                                      </p:cBhvr>
                                    </p:animEffect>
                                  </p:childTnLst>
                                </p:cTn>
                              </p:par>
                            </p:childTnLst>
                          </p:cTn>
                        </p:par>
                        <p:par>
                          <p:cTn id="21" fill="hold">
                            <p:stCondLst>
                              <p:cond delay="1500"/>
                            </p:stCondLst>
                            <p:childTnLst>
                              <p:par>
                                <p:cTn id="22" presetID="21" presetClass="entr" presetSubtype="1"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heel(1)">
                                      <p:cBhvr>
                                        <p:cTn id="24" dur="2000"/>
                                        <p:tgtEl>
                                          <p:spTgt spid="25"/>
                                        </p:tgtEl>
                                      </p:cBhvr>
                                    </p:animEffect>
                                  </p:childTnLst>
                                </p:cTn>
                              </p:par>
                            </p:childTnLst>
                          </p:cTn>
                        </p:par>
                        <p:par>
                          <p:cTn id="25" fill="hold">
                            <p:stCondLst>
                              <p:cond delay="35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Effect transition="in" filter="fade">
                                      <p:cBhvr>
                                        <p:cTn id="30" dur="1000"/>
                                        <p:tgtEl>
                                          <p:spTgt spid="2"/>
                                        </p:tgtEl>
                                      </p:cBhvr>
                                    </p:animEffect>
                                  </p:childTnLst>
                                </p:cTn>
                              </p:par>
                            </p:childTnLst>
                          </p:cTn>
                        </p:par>
                        <p:par>
                          <p:cTn id="31" fill="hold">
                            <p:stCondLst>
                              <p:cond delay="4500"/>
                            </p:stCondLst>
                            <p:childTnLst>
                              <p:par>
                                <p:cTn id="32" presetID="10"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par>
                          <p:cTn id="35" fill="hold">
                            <p:stCondLst>
                              <p:cond delay="5000"/>
                            </p:stCondLst>
                            <p:childTnLst>
                              <p:par>
                                <p:cTn id="36" presetID="10"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par>
                          <p:cTn id="39" fill="hold">
                            <p:stCondLst>
                              <p:cond delay="5500"/>
                            </p:stCondLst>
                            <p:childTnLst>
                              <p:par>
                                <p:cTn id="40" presetID="10" presetClass="entr" presetSubtype="0"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par>
                          <p:cTn id="43" fill="hold">
                            <p:stCondLst>
                              <p:cond delay="6000"/>
                            </p:stCondLst>
                            <p:childTnLst>
                              <p:par>
                                <p:cTn id="44" presetID="10" presetClass="entr" presetSubtype="0"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par>
                          <p:cTn id="47" fill="hold">
                            <p:stCondLst>
                              <p:cond delay="6500"/>
                            </p:stCondLst>
                            <p:childTnLst>
                              <p:par>
                                <p:cTn id="48" presetID="10" presetClass="entr" presetSubtype="0"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25" grpId="0" animBg="1"/>
      <p:bldP spid="29" grpId="0" animBg="1"/>
      <p:bldP spid="3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16</a:t>
            </a:r>
            <a:r>
              <a:rPr lang="zh-CN" altLang="en-US" dirty="0">
                <a:solidFill>
                  <a:schemeClr val="bg1"/>
                </a:solidFill>
                <a:cs typeface="+mn-ea"/>
                <a:sym typeface="+mn-lt"/>
              </a:rPr>
              <a:t>页</a:t>
            </a:r>
            <a:endParaRPr lang="zh-CN" altLang="en-US" dirty="0">
              <a:solidFill>
                <a:schemeClr val="bg1"/>
              </a:solidFill>
              <a:cs typeface="+mn-ea"/>
              <a:sym typeface="+mn-lt"/>
            </a:endParaRPr>
          </a:p>
        </p:txBody>
      </p:sp>
      <p:pic>
        <p:nvPicPr>
          <p:cNvPr id="28" name="图片 27" descr="4374850dabb682066edcedc72a61bbc6"/>
          <p:cNvPicPr>
            <a:picLocks noChangeAspect="1"/>
          </p:cNvPicPr>
          <p:nvPr/>
        </p:nvPicPr>
        <p:blipFill>
          <a:blip r:embed="rId2" cstate="screen"/>
          <a:stretch>
            <a:fillRect/>
          </a:stretch>
        </p:blipFill>
        <p:spPr>
          <a:xfrm>
            <a:off x="5208905" y="1122045"/>
            <a:ext cx="1774190" cy="106680"/>
          </a:xfrm>
          <a:prstGeom prst="rect">
            <a:avLst/>
          </a:prstGeom>
        </p:spPr>
      </p:pic>
      <p:sp>
        <p:nvSpPr>
          <p:cNvPr id="10" name="文本框 9"/>
          <p:cNvSpPr txBox="1"/>
          <p:nvPr/>
        </p:nvSpPr>
        <p:spPr>
          <a:xfrm>
            <a:off x="5494020" y="715645"/>
            <a:ext cx="1245235" cy="400110"/>
          </a:xfrm>
          <a:prstGeom prst="rect">
            <a:avLst/>
          </a:prstGeom>
          <a:noFill/>
        </p:spPr>
        <p:txBody>
          <a:bodyPr wrap="square" rtlCol="0">
            <a:spAutoFit/>
          </a:bodyPr>
          <a:lstStyle/>
          <a:p>
            <a:pPr algn="ctr"/>
            <a:r>
              <a:rPr lang="en-US" altLang="zh-CN" sz="1400">
                <a:cs typeface="+mn-ea"/>
                <a:sym typeface="+mn-lt"/>
              </a:rPr>
              <a:t>—</a:t>
            </a:r>
            <a:r>
              <a:rPr lang="en-US" altLang="zh-CN" sz="2000" b="1">
                <a:cs typeface="+mn-ea"/>
                <a:sym typeface="+mn-lt"/>
              </a:rPr>
              <a:t> </a:t>
            </a:r>
            <a:r>
              <a:rPr lang="zh-CN" altLang="en-US" sz="2000" b="1">
                <a:cs typeface="+mn-ea"/>
                <a:sym typeface="+mn-lt"/>
              </a:rPr>
              <a:t>柒 </a:t>
            </a:r>
            <a:r>
              <a:rPr lang="en-US" altLang="zh-CN" sz="1400">
                <a:cs typeface="+mn-ea"/>
                <a:sym typeface="+mn-lt"/>
              </a:rPr>
              <a:t>—</a:t>
            </a:r>
            <a:endParaRPr lang="en-US" altLang="zh-CN" sz="1400">
              <a:cs typeface="+mn-ea"/>
              <a:sym typeface="+mn-lt"/>
            </a:endParaRPr>
          </a:p>
        </p:txBody>
      </p:sp>
      <p:grpSp>
        <p:nvGrpSpPr>
          <p:cNvPr id="8" name="组合 7"/>
          <p:cNvGrpSpPr/>
          <p:nvPr/>
        </p:nvGrpSpPr>
        <p:grpSpPr>
          <a:xfrm>
            <a:off x="4183380" y="6170295"/>
            <a:ext cx="3782060" cy="584835"/>
            <a:chOff x="6258" y="9717"/>
            <a:chExt cx="5956" cy="921"/>
          </a:xfrm>
        </p:grpSpPr>
        <p:sp>
          <p:nvSpPr>
            <p:cNvPr id="9" name="文本框 8"/>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第二部分   </a:t>
              </a:r>
              <a:r>
                <a:rPr lang="zh-CN" altLang="zh-CN" sz="3200">
                  <a:solidFill>
                    <a:schemeClr val="bg1"/>
                  </a:solidFill>
                  <a:cs typeface="+mn-ea"/>
                  <a:sym typeface="+mn-lt"/>
                </a:rPr>
                <a:t>活动筹备</a:t>
              </a:r>
              <a:endParaRPr lang="zh-CN" altLang="zh-CN" sz="3200">
                <a:solidFill>
                  <a:schemeClr val="bg1"/>
                </a:solidFill>
                <a:cs typeface="+mn-ea"/>
                <a:sym typeface="+mn-lt"/>
              </a:endParaRPr>
            </a:p>
          </p:txBody>
        </p:sp>
        <p:grpSp>
          <p:nvGrpSpPr>
            <p:cNvPr id="11" name="组合 10"/>
            <p:cNvGrpSpPr/>
            <p:nvPr/>
          </p:nvGrpSpPr>
          <p:grpSpPr>
            <a:xfrm>
              <a:off x="11579" y="9804"/>
              <a:ext cx="635" cy="800"/>
              <a:chOff x="11579" y="9804"/>
              <a:chExt cx="635" cy="800"/>
            </a:xfrm>
          </p:grpSpPr>
          <p:cxnSp>
            <p:nvCxnSpPr>
              <p:cNvPr id="17" name="直接连接符 1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6258" y="9795"/>
              <a:ext cx="636" cy="801"/>
              <a:chOff x="6258" y="9795"/>
              <a:chExt cx="636" cy="801"/>
            </a:xfrm>
          </p:grpSpPr>
          <p:cxnSp>
            <p:nvCxnSpPr>
              <p:cNvPr id="21" name="直接连接符 20"/>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 name="文本框 1"/>
          <p:cNvSpPr txBox="1"/>
          <p:nvPr/>
        </p:nvSpPr>
        <p:spPr>
          <a:xfrm>
            <a:off x="1407795" y="4489450"/>
            <a:ext cx="9375140" cy="830997"/>
          </a:xfrm>
          <a:prstGeom prst="rect">
            <a:avLst/>
          </a:prstGeom>
          <a:noFill/>
        </p:spPr>
        <p:txBody>
          <a:bodyPr wrap="square" rtlCol="0">
            <a:spAutoFit/>
          </a:bodyPr>
          <a:lstStyle/>
          <a:p>
            <a:r>
              <a:rPr lang="zh-CN" altLang="en-US" sz="4800" b="1" dirty="0">
                <a:cs typeface="+mn-ea"/>
                <a:sym typeface="+mn-lt"/>
              </a:rPr>
              <a:t>联系电视台记者前往进行活动报道</a:t>
            </a:r>
            <a:endParaRPr lang="zh-CN" altLang="en-US" sz="4800" b="1" dirty="0">
              <a:cs typeface="+mn-ea"/>
              <a:sym typeface="+mn-lt"/>
            </a:endParaRPr>
          </a:p>
        </p:txBody>
      </p:sp>
      <p:cxnSp>
        <p:nvCxnSpPr>
          <p:cNvPr id="6" name="直接连接符 5"/>
          <p:cNvCxnSpPr/>
          <p:nvPr/>
        </p:nvCxnSpPr>
        <p:spPr>
          <a:xfrm>
            <a:off x="1176655" y="4402455"/>
            <a:ext cx="97694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184275" y="5392420"/>
            <a:ext cx="97694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2" descr="aca09a2cbaf151a11e253cec700d9ecb"/>
          <p:cNvPicPr>
            <a:picLocks noChangeAspect="1"/>
          </p:cNvPicPr>
          <p:nvPr/>
        </p:nvPicPr>
        <p:blipFill>
          <a:blip r:embed="rId3" cstate="screen"/>
          <a:stretch>
            <a:fillRect/>
          </a:stretch>
        </p:blipFill>
        <p:spPr>
          <a:xfrm>
            <a:off x="4332605" y="1987550"/>
            <a:ext cx="3503930" cy="241490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par>
                                <p:cTn id="18" presetID="22" presetClass="entr" presetSubtype="2"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right)">
                                      <p:cBhvr>
                                        <p:cTn id="20" dur="1000"/>
                                        <p:tgtEl>
                                          <p:spTgt spid="7"/>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500" fill="hold"/>
                                        <p:tgtEl>
                                          <p:spTgt spid="2"/>
                                        </p:tgtEl>
                                        <p:attrNameLst>
                                          <p:attrName>ppt_w</p:attrName>
                                        </p:attrNameLst>
                                      </p:cBhvr>
                                      <p:tavLst>
                                        <p:tav tm="0">
                                          <p:val>
                                            <p:fltVal val="0"/>
                                          </p:val>
                                        </p:tav>
                                        <p:tav tm="100000">
                                          <p:val>
                                            <p:strVal val="#ppt_w"/>
                                          </p:val>
                                        </p:tav>
                                      </p:tavLst>
                                    </p:anim>
                                    <p:anim calcmode="lin" valueType="num">
                                      <p:cBhvr>
                                        <p:cTn id="25" dur="1500" fill="hold"/>
                                        <p:tgtEl>
                                          <p:spTgt spid="2"/>
                                        </p:tgtEl>
                                        <p:attrNameLst>
                                          <p:attrName>ppt_h</p:attrName>
                                        </p:attrNameLst>
                                      </p:cBhvr>
                                      <p:tavLst>
                                        <p:tav tm="0">
                                          <p:val>
                                            <p:fltVal val="0"/>
                                          </p:val>
                                        </p:tav>
                                        <p:tav tm="100000">
                                          <p:val>
                                            <p:strVal val="#ppt_h"/>
                                          </p:val>
                                        </p:tav>
                                      </p:tavLst>
                                    </p:anim>
                                    <p:animEffect transition="in" filter="fade">
                                      <p:cBhvr>
                                        <p:cTn id="26" dur="1500"/>
                                        <p:tgtEl>
                                          <p:spTgt spid="2"/>
                                        </p:tgtEl>
                                      </p:cBhvr>
                                    </p:animEffect>
                                  </p:childTnLst>
                                </p:cTn>
                              </p:par>
                            </p:childTnLst>
                          </p:cTn>
                        </p:par>
                        <p:par>
                          <p:cTn id="27" fill="hold">
                            <p:stCondLst>
                              <p:cond delay="3500"/>
                            </p:stCondLst>
                            <p:childTnLst>
                              <p:par>
                                <p:cTn id="28" presetID="22" presetClass="entr" presetSubtype="4"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图片 13" descr="eeb244580367c4ccb1214fa08829a24a"/>
          <p:cNvPicPr>
            <a:picLocks noChangeAspect="1"/>
          </p:cNvPicPr>
          <p:nvPr/>
        </p:nvPicPr>
        <p:blipFill>
          <a:blip r:embed="rId1" cstate="screen"/>
          <a:stretch>
            <a:fillRect/>
          </a:stretch>
        </p:blipFill>
        <p:spPr>
          <a:xfrm>
            <a:off x="257175" y="808990"/>
            <a:ext cx="11678285" cy="5255260"/>
          </a:xfrm>
          <a:prstGeom prst="rect">
            <a:avLst/>
          </a:prstGeom>
        </p:spPr>
      </p:pic>
      <p:pic>
        <p:nvPicPr>
          <p:cNvPr id="5" name="图片 4" descr="b1ea6804bc98517ea8ff4855a473991d"/>
          <p:cNvPicPr>
            <a:picLocks noChangeAspect="1"/>
          </p:cNvPicPr>
          <p:nvPr/>
        </p:nvPicPr>
        <p:blipFill>
          <a:blip r:embed="rId2"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17</a:t>
            </a:r>
            <a:r>
              <a:rPr lang="zh-CN" altLang="en-US" dirty="0">
                <a:solidFill>
                  <a:schemeClr val="bg1"/>
                </a:solidFill>
                <a:cs typeface="+mn-ea"/>
                <a:sym typeface="+mn-lt"/>
              </a:rPr>
              <a:t>页</a:t>
            </a:r>
            <a:endParaRPr lang="zh-CN" altLang="en-US" dirty="0">
              <a:solidFill>
                <a:schemeClr val="bg1"/>
              </a:solidFill>
              <a:cs typeface="+mn-ea"/>
              <a:sym typeface="+mn-lt"/>
            </a:endParaRPr>
          </a:p>
        </p:txBody>
      </p:sp>
      <p:pic>
        <p:nvPicPr>
          <p:cNvPr id="28" name="图片 27" descr="4374850dabb682066edcedc72a61bbc6"/>
          <p:cNvPicPr>
            <a:picLocks noChangeAspect="1"/>
          </p:cNvPicPr>
          <p:nvPr/>
        </p:nvPicPr>
        <p:blipFill>
          <a:blip r:embed="rId3" cstate="screen"/>
          <a:stretch>
            <a:fillRect/>
          </a:stretch>
        </p:blipFill>
        <p:spPr>
          <a:xfrm>
            <a:off x="5208905" y="1122045"/>
            <a:ext cx="1774190" cy="106680"/>
          </a:xfrm>
          <a:prstGeom prst="rect">
            <a:avLst/>
          </a:prstGeom>
        </p:spPr>
      </p:pic>
      <p:sp>
        <p:nvSpPr>
          <p:cNvPr id="10" name="文本框 9"/>
          <p:cNvSpPr txBox="1"/>
          <p:nvPr/>
        </p:nvSpPr>
        <p:spPr>
          <a:xfrm>
            <a:off x="5494020" y="715645"/>
            <a:ext cx="1245235" cy="400110"/>
          </a:xfrm>
          <a:prstGeom prst="rect">
            <a:avLst/>
          </a:prstGeom>
          <a:noFill/>
        </p:spPr>
        <p:txBody>
          <a:bodyPr wrap="square" rtlCol="0">
            <a:spAutoFit/>
          </a:bodyPr>
          <a:lstStyle/>
          <a:p>
            <a:pPr algn="ctr"/>
            <a:r>
              <a:rPr lang="en-US" altLang="zh-CN" sz="1400" dirty="0">
                <a:cs typeface="+mn-ea"/>
                <a:sym typeface="+mn-lt"/>
              </a:rPr>
              <a:t>—</a:t>
            </a:r>
            <a:r>
              <a:rPr lang="en-US" altLang="zh-CN" sz="2000" b="1" dirty="0">
                <a:cs typeface="+mn-ea"/>
                <a:sym typeface="+mn-lt"/>
              </a:rPr>
              <a:t> </a:t>
            </a:r>
            <a:r>
              <a:rPr lang="zh-CN" altLang="en-US" sz="2000" b="1" dirty="0">
                <a:cs typeface="+mn-ea"/>
                <a:sym typeface="+mn-lt"/>
              </a:rPr>
              <a:t>捌 </a:t>
            </a:r>
            <a:r>
              <a:rPr lang="en-US" altLang="zh-CN" sz="1400" dirty="0">
                <a:cs typeface="+mn-ea"/>
                <a:sym typeface="+mn-lt"/>
              </a:rPr>
              <a:t>—</a:t>
            </a:r>
            <a:endParaRPr lang="en-US" altLang="zh-CN" sz="1400" dirty="0">
              <a:cs typeface="+mn-ea"/>
              <a:sym typeface="+mn-lt"/>
            </a:endParaRPr>
          </a:p>
        </p:txBody>
      </p:sp>
      <p:grpSp>
        <p:nvGrpSpPr>
          <p:cNvPr id="8" name="组合 7"/>
          <p:cNvGrpSpPr/>
          <p:nvPr/>
        </p:nvGrpSpPr>
        <p:grpSpPr>
          <a:xfrm>
            <a:off x="4183380" y="6170295"/>
            <a:ext cx="3782060" cy="584835"/>
            <a:chOff x="6258" y="9717"/>
            <a:chExt cx="5956" cy="921"/>
          </a:xfrm>
        </p:grpSpPr>
        <p:sp>
          <p:nvSpPr>
            <p:cNvPr id="9" name="文本框 8"/>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第二部分   </a:t>
              </a:r>
              <a:r>
                <a:rPr lang="zh-CN" altLang="zh-CN" sz="3200">
                  <a:solidFill>
                    <a:schemeClr val="bg1"/>
                  </a:solidFill>
                  <a:cs typeface="+mn-ea"/>
                  <a:sym typeface="+mn-lt"/>
                </a:rPr>
                <a:t>活动筹备</a:t>
              </a:r>
              <a:endParaRPr lang="zh-CN" altLang="zh-CN" sz="3200">
                <a:solidFill>
                  <a:schemeClr val="bg1"/>
                </a:solidFill>
                <a:cs typeface="+mn-ea"/>
                <a:sym typeface="+mn-lt"/>
              </a:endParaRPr>
            </a:p>
          </p:txBody>
        </p:sp>
        <p:grpSp>
          <p:nvGrpSpPr>
            <p:cNvPr id="11" name="组合 10"/>
            <p:cNvGrpSpPr/>
            <p:nvPr/>
          </p:nvGrpSpPr>
          <p:grpSpPr>
            <a:xfrm>
              <a:off x="11579" y="9804"/>
              <a:ext cx="635" cy="800"/>
              <a:chOff x="11579" y="9804"/>
              <a:chExt cx="635" cy="800"/>
            </a:xfrm>
          </p:grpSpPr>
          <p:cxnSp>
            <p:nvCxnSpPr>
              <p:cNvPr id="17" name="直接连接符 1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6258" y="9795"/>
              <a:ext cx="636" cy="801"/>
              <a:chOff x="6258" y="9795"/>
              <a:chExt cx="636" cy="801"/>
            </a:xfrm>
          </p:grpSpPr>
          <p:cxnSp>
            <p:nvCxnSpPr>
              <p:cNvPr id="21" name="直接连接符 20"/>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 name="文本框 1"/>
          <p:cNvSpPr txBox="1"/>
          <p:nvPr/>
        </p:nvSpPr>
        <p:spPr>
          <a:xfrm>
            <a:off x="1099185" y="1892935"/>
            <a:ext cx="10173970" cy="1308884"/>
          </a:xfrm>
          <a:prstGeom prst="rect">
            <a:avLst/>
          </a:prstGeom>
          <a:noFill/>
        </p:spPr>
        <p:txBody>
          <a:bodyPr wrap="square" rtlCol="0">
            <a:spAutoFit/>
          </a:bodyPr>
          <a:lstStyle/>
          <a:p>
            <a:pPr>
              <a:lnSpc>
                <a:spcPct val="150000"/>
              </a:lnSpc>
            </a:pPr>
            <a:r>
              <a:rPr lang="zh-CN" altLang="en-US" dirty="0">
                <a:cs typeface="+mn-ea"/>
                <a:sym typeface="+mn-lt"/>
              </a:rPr>
              <a:t>植树活动前通过 </a:t>
            </a:r>
            <a:r>
              <a:rPr lang="zh-CN" altLang="en-US" b="1" dirty="0">
                <a:cs typeface="+mn-ea"/>
                <a:sym typeface="+mn-lt"/>
              </a:rPr>
              <a:t>科学和社会课程 </a:t>
            </a:r>
            <a:r>
              <a:rPr lang="zh-CN" altLang="en-US" dirty="0">
                <a:cs typeface="+mn-ea"/>
                <a:sym typeface="+mn-lt"/>
              </a:rPr>
              <a:t>让活动对象了解 </a:t>
            </a:r>
            <a:r>
              <a:rPr lang="zh-CN" altLang="en-US" sz="2800" b="1" dirty="0">
                <a:cs typeface="+mn-ea"/>
                <a:sym typeface="+mn-lt"/>
              </a:rPr>
              <a:t>植树节的意义 </a:t>
            </a:r>
            <a:r>
              <a:rPr lang="zh-CN" altLang="en-US" dirty="0">
                <a:cs typeface="+mn-ea"/>
                <a:sym typeface="+mn-lt"/>
              </a:rPr>
              <a:t>和 </a:t>
            </a:r>
            <a:r>
              <a:rPr lang="zh-CN" altLang="en-US" sz="2800" b="1" dirty="0">
                <a:cs typeface="+mn-ea"/>
                <a:sym typeface="+mn-lt"/>
              </a:rPr>
              <a:t>所种植的树木对于环境的重要性</a:t>
            </a:r>
            <a:r>
              <a:rPr lang="zh-CN" altLang="en-US" dirty="0">
                <a:cs typeface="+mn-ea"/>
                <a:sym typeface="+mn-lt"/>
              </a:rPr>
              <a:t>。 </a:t>
            </a:r>
            <a:endParaRPr lang="zh-CN" altLang="en-US" dirty="0">
              <a:cs typeface="+mn-ea"/>
              <a:sym typeface="+mn-lt"/>
            </a:endParaRPr>
          </a:p>
        </p:txBody>
      </p:sp>
      <p:pic>
        <p:nvPicPr>
          <p:cNvPr id="15" name="图片 14" descr="G:\2-PPT\2-图片库\1-图片素材\13-节日\植树节\PNG\4e6592c91f13824caf8f1dfc7bc23461.png4e6592c91f13824caf8f1dfc7bc23461"/>
          <p:cNvPicPr>
            <a:picLocks noChangeAspect="1"/>
          </p:cNvPicPr>
          <p:nvPr/>
        </p:nvPicPr>
        <p:blipFill>
          <a:blip r:embed="rId4" cstate="screen"/>
          <a:srcRect/>
          <a:stretch>
            <a:fillRect/>
          </a:stretch>
        </p:blipFill>
        <p:spPr>
          <a:xfrm>
            <a:off x="8602980" y="3264535"/>
            <a:ext cx="2499360" cy="2499360"/>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Scale>
                                      <p:cBhvr>
                                        <p:cTn id="1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
                                        </p:tgtEl>
                                        <p:attrNameLst>
                                          <p:attrName>ppt_x</p:attrName>
                                          <p:attrName>ppt_y</p:attrName>
                                        </p:attrNameLst>
                                      </p:cBhvr>
                                    </p:animMotion>
                                    <p:animEffect transition="in" filter="fade">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descr="7c9615f5d164a33727396509d7a3ff75"/>
          <p:cNvPicPr>
            <a:picLocks noChangeAspect="1"/>
          </p:cNvPicPr>
          <p:nvPr/>
        </p:nvPicPr>
        <p:blipFill>
          <a:blip r:embed="rId1" cstate="screen"/>
          <a:stretch>
            <a:fillRect/>
          </a:stretch>
        </p:blipFill>
        <p:spPr>
          <a:xfrm>
            <a:off x="-4445" y="3175"/>
            <a:ext cx="12213590" cy="4721225"/>
          </a:xfrm>
          <a:prstGeom prst="rect">
            <a:avLst/>
          </a:prstGeom>
        </p:spPr>
      </p:pic>
      <p:pic>
        <p:nvPicPr>
          <p:cNvPr id="2" name="图片 1" descr="d8553bfd7e74fdd76d64af6ec56c91f2"/>
          <p:cNvPicPr>
            <a:picLocks noChangeAspect="1"/>
          </p:cNvPicPr>
          <p:nvPr/>
        </p:nvPicPr>
        <p:blipFill>
          <a:blip r:embed="rId2" cstate="screen"/>
          <a:stretch>
            <a:fillRect/>
          </a:stretch>
        </p:blipFill>
        <p:spPr>
          <a:xfrm>
            <a:off x="1905" y="3810"/>
            <a:ext cx="5606415" cy="6851650"/>
          </a:xfrm>
          <a:prstGeom prst="rect">
            <a:avLst/>
          </a:prstGeom>
        </p:spPr>
      </p:pic>
      <p:grpSp>
        <p:nvGrpSpPr>
          <p:cNvPr id="27" name="组合 26"/>
          <p:cNvGrpSpPr/>
          <p:nvPr/>
        </p:nvGrpSpPr>
        <p:grpSpPr>
          <a:xfrm>
            <a:off x="5217795" y="2732405"/>
            <a:ext cx="6380480" cy="2098040"/>
            <a:chOff x="1615" y="3963"/>
            <a:chExt cx="10048" cy="3304"/>
          </a:xfrm>
        </p:grpSpPr>
        <p:sp>
          <p:nvSpPr>
            <p:cNvPr id="5" name="矩形 4"/>
            <p:cNvSpPr/>
            <p:nvPr/>
          </p:nvSpPr>
          <p:spPr>
            <a:xfrm>
              <a:off x="2403" y="3963"/>
              <a:ext cx="8495" cy="3305"/>
            </a:xfrm>
            <a:prstGeom prst="rect">
              <a:avLst/>
            </a:prstGeom>
            <a:gradFill>
              <a:gsLst>
                <a:gs pos="0">
                  <a:srgbClr val="319401"/>
                </a:gs>
                <a:gs pos="99000">
                  <a:srgbClr val="55B000"/>
                </a:gs>
                <a:gs pos="47000">
                  <a:srgbClr val="A9CC00"/>
                </a:gs>
                <a:gs pos="27000">
                  <a:srgbClr val="54A5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1615" y="3963"/>
              <a:ext cx="591" cy="3304"/>
            </a:xfrm>
            <a:prstGeom prst="rect">
              <a:avLst/>
            </a:prstGeom>
            <a:gradFill>
              <a:gsLst>
                <a:gs pos="0">
                  <a:srgbClr val="319401"/>
                </a:gs>
                <a:gs pos="99000">
                  <a:srgbClr val="55B000"/>
                </a:gs>
                <a:gs pos="47000">
                  <a:srgbClr val="A9CC00"/>
                </a:gs>
                <a:gs pos="27000">
                  <a:srgbClr val="54A5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11073" y="3963"/>
              <a:ext cx="591" cy="3304"/>
            </a:xfrm>
            <a:prstGeom prst="rect">
              <a:avLst/>
            </a:prstGeom>
            <a:gradFill>
              <a:gsLst>
                <a:gs pos="0">
                  <a:srgbClr val="319401"/>
                </a:gs>
                <a:gs pos="99000">
                  <a:srgbClr val="55B000"/>
                </a:gs>
                <a:gs pos="47000">
                  <a:srgbClr val="A9CC00"/>
                </a:gs>
                <a:gs pos="27000">
                  <a:srgbClr val="54A5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文本框 24"/>
          <p:cNvSpPr txBox="1"/>
          <p:nvPr/>
        </p:nvSpPr>
        <p:spPr>
          <a:xfrm>
            <a:off x="5718175" y="3108325"/>
            <a:ext cx="5380990" cy="1371600"/>
          </a:xfrm>
          <a:prstGeom prst="rect">
            <a:avLst/>
          </a:prstGeom>
          <a:noFill/>
        </p:spPr>
        <p:txBody>
          <a:bodyPr wrap="square" rtlCol="0">
            <a:spAutoFit/>
          </a:bodyPr>
          <a:lstStyle/>
          <a:p>
            <a:pPr algn="ctr"/>
            <a:r>
              <a:rPr lang="zh-CN" altLang="en-US" sz="2400" dirty="0">
                <a:solidFill>
                  <a:schemeClr val="bg1"/>
                </a:solidFill>
                <a:cs typeface="+mn-ea"/>
                <a:sym typeface="+mn-lt"/>
              </a:rPr>
              <a:t>第三部分</a:t>
            </a:r>
            <a:r>
              <a:rPr lang="zh-CN" altLang="en-US" dirty="0">
                <a:solidFill>
                  <a:schemeClr val="bg1"/>
                </a:solidFill>
                <a:cs typeface="+mn-ea"/>
                <a:sym typeface="+mn-lt"/>
              </a:rPr>
              <a:t>   </a:t>
            </a:r>
            <a:endParaRPr lang="zh-CN" altLang="en-US" dirty="0">
              <a:solidFill>
                <a:schemeClr val="bg1"/>
              </a:solidFill>
              <a:cs typeface="+mn-ea"/>
              <a:sym typeface="+mn-lt"/>
            </a:endParaRPr>
          </a:p>
          <a:p>
            <a:pPr algn="ctr"/>
            <a:r>
              <a:rPr lang="zh-CN" altLang="en-US" sz="6000" b="1" dirty="0">
                <a:solidFill>
                  <a:schemeClr val="bg1"/>
                </a:solidFill>
                <a:effectLst>
                  <a:outerShdw blurRad="38100" dist="38100" dir="2700000" algn="tl">
                    <a:srgbClr val="000000">
                      <a:alpha val="43137"/>
                    </a:srgbClr>
                  </a:outerShdw>
                </a:effectLst>
                <a:cs typeface="+mn-ea"/>
                <a:sym typeface="+mn-lt"/>
              </a:rPr>
              <a:t>活动流程</a:t>
            </a:r>
            <a:endParaRPr lang="zh-CN" altLang="en-US" sz="6000" b="1" dirty="0">
              <a:solidFill>
                <a:schemeClr val="bg1"/>
              </a:solidFill>
              <a:effectLst>
                <a:outerShdw blurRad="38100" dist="38100" dir="2700000" algn="tl">
                  <a:srgbClr val="000000">
                    <a:alpha val="43137"/>
                  </a:srgbClr>
                </a:outerShdw>
              </a:effectLst>
              <a:cs typeface="+mn-ea"/>
              <a:sym typeface="+mn-lt"/>
            </a:endParaRPr>
          </a:p>
        </p:txBody>
      </p:sp>
      <p:pic>
        <p:nvPicPr>
          <p:cNvPr id="3" name="图片 2" descr="G:\2-PPT\2-图片库\1-图片素材\13-节日\植树节\PNG\4cdcd7df8f9ae830ec20fd58a8321674.png4cdcd7df8f9ae830ec20fd58a8321674"/>
          <p:cNvPicPr>
            <a:picLocks noChangeAspect="1"/>
          </p:cNvPicPr>
          <p:nvPr/>
        </p:nvPicPr>
        <p:blipFill>
          <a:blip r:embed="rId3" cstate="screen"/>
          <a:srcRect/>
          <a:stretch>
            <a:fillRect/>
          </a:stretch>
        </p:blipFill>
        <p:spPr>
          <a:xfrm>
            <a:off x="6503035" y="1374775"/>
            <a:ext cx="3823970" cy="1916430"/>
          </a:xfrm>
          <a:prstGeom prst="rect">
            <a:avLst/>
          </a:prstGeom>
        </p:spPr>
      </p:pic>
      <p:pic>
        <p:nvPicPr>
          <p:cNvPr id="8" name="图片 7" descr="G:\2-PPT\2-图片库\1-图片素材\13-节日\植树节\PNG\5d9934a7caadc0e6f6415b5d11ef24a6.png5d9934a7caadc0e6f6415b5d11ef24a6"/>
          <p:cNvPicPr>
            <a:picLocks noChangeAspect="1"/>
          </p:cNvPicPr>
          <p:nvPr/>
        </p:nvPicPr>
        <p:blipFill>
          <a:blip r:embed="rId4" cstate="screen"/>
          <a:srcRect/>
          <a:stretch>
            <a:fillRect/>
          </a:stretch>
        </p:blipFill>
        <p:spPr>
          <a:xfrm>
            <a:off x="1494790" y="2213610"/>
            <a:ext cx="4031615" cy="4031615"/>
          </a:xfrm>
          <a:prstGeom prst="rect">
            <a:avLst/>
          </a:prstGeom>
        </p:spPr>
      </p:pic>
      <p:pic>
        <p:nvPicPr>
          <p:cNvPr id="4" name="图片 3" descr="5a05ad3f6f125fccaaaa79a7636a4144"/>
          <p:cNvPicPr>
            <a:picLocks noChangeAspect="1"/>
          </p:cNvPicPr>
          <p:nvPr/>
        </p:nvPicPr>
        <p:blipFill>
          <a:blip r:embed="rId5" cstate="screen"/>
          <a:stretch>
            <a:fillRect/>
          </a:stretch>
        </p:blipFill>
        <p:spPr>
          <a:xfrm>
            <a:off x="-52070" y="4535805"/>
            <a:ext cx="12248515" cy="23260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arn(inVertical)">
                                      <p:cBhvr>
                                        <p:cTn id="13" dur="500"/>
                                        <p:tgtEl>
                                          <p:spTgt spid="27"/>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组合 21"/>
          <p:cNvGrpSpPr/>
          <p:nvPr/>
        </p:nvGrpSpPr>
        <p:grpSpPr>
          <a:xfrm>
            <a:off x="1711960" y="1653540"/>
            <a:ext cx="2416810" cy="3269615"/>
            <a:chOff x="2196" y="3034"/>
            <a:chExt cx="3806" cy="5149"/>
          </a:xfrm>
        </p:grpSpPr>
        <p:grpSp>
          <p:nvGrpSpPr>
            <p:cNvPr id="19" name="组合 18"/>
            <p:cNvGrpSpPr/>
            <p:nvPr/>
          </p:nvGrpSpPr>
          <p:grpSpPr>
            <a:xfrm>
              <a:off x="2196" y="3034"/>
              <a:ext cx="3806" cy="5149"/>
              <a:chOff x="2150" y="2882"/>
              <a:chExt cx="3806" cy="5149"/>
            </a:xfrm>
            <a:effectLst>
              <a:outerShdw blurRad="76200" dir="13500000" sy="23000" kx="1200000" algn="br" rotWithShape="0">
                <a:prstClr val="black">
                  <a:alpha val="20000"/>
                </a:prstClr>
              </a:outerShdw>
            </a:effectLst>
          </p:grpSpPr>
          <p:grpSp>
            <p:nvGrpSpPr>
              <p:cNvPr id="11" name="组合 10"/>
              <p:cNvGrpSpPr/>
              <p:nvPr/>
            </p:nvGrpSpPr>
            <p:grpSpPr>
              <a:xfrm>
                <a:off x="2150" y="2882"/>
                <a:ext cx="3807" cy="4998"/>
                <a:chOff x="2089" y="2784"/>
                <a:chExt cx="3458" cy="4648"/>
              </a:xfrm>
            </p:grpSpPr>
            <p:sp>
              <p:nvSpPr>
                <p:cNvPr id="218" name=" 218"/>
                <p:cNvSpPr/>
                <p:nvPr/>
              </p:nvSpPr>
              <p:spPr>
                <a:xfrm>
                  <a:off x="2089" y="2784"/>
                  <a:ext cx="3458" cy="4649"/>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469713"/>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cs typeface="+mn-ea"/>
                    <a:sym typeface="+mn-lt"/>
                  </a:endParaRPr>
                </a:p>
              </p:txBody>
            </p:sp>
            <p:sp>
              <p:nvSpPr>
                <p:cNvPr id="8" name=" 218"/>
                <p:cNvSpPr/>
                <p:nvPr/>
              </p:nvSpPr>
              <p:spPr>
                <a:xfrm>
                  <a:off x="2274" y="3091"/>
                  <a:ext cx="3118" cy="4082"/>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blipFill rotWithShape="1">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cs typeface="+mn-ea"/>
                    <a:sym typeface="+mn-lt"/>
                  </a:endParaRPr>
                </a:p>
              </p:txBody>
            </p:sp>
          </p:grpSp>
          <p:grpSp>
            <p:nvGrpSpPr>
              <p:cNvPr id="18" name="组合 17"/>
              <p:cNvGrpSpPr/>
              <p:nvPr/>
            </p:nvGrpSpPr>
            <p:grpSpPr>
              <a:xfrm>
                <a:off x="2249" y="6453"/>
                <a:ext cx="3612" cy="1578"/>
                <a:chOff x="2249" y="6453"/>
                <a:chExt cx="3612" cy="1578"/>
              </a:xfrm>
            </p:grpSpPr>
            <p:sp>
              <p:nvSpPr>
                <p:cNvPr id="9" name="圆角矩形 8"/>
                <p:cNvSpPr/>
                <p:nvPr/>
              </p:nvSpPr>
              <p:spPr>
                <a:xfrm>
                  <a:off x="2249" y="6453"/>
                  <a:ext cx="3613" cy="1578"/>
                </a:xfrm>
                <a:prstGeom prst="roundRect">
                  <a:avLst/>
                </a:prstGeom>
                <a:solidFill>
                  <a:srgbClr val="4697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圆角矩形 16"/>
                <p:cNvSpPr/>
                <p:nvPr/>
              </p:nvSpPr>
              <p:spPr>
                <a:xfrm>
                  <a:off x="2354" y="6565"/>
                  <a:ext cx="3402" cy="1361"/>
                </a:xfrm>
                <a:prstGeom prst="round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1" name="文本框 20"/>
            <p:cNvSpPr txBox="1"/>
            <p:nvPr/>
          </p:nvSpPr>
          <p:spPr>
            <a:xfrm>
              <a:off x="2397" y="7069"/>
              <a:ext cx="3405" cy="727"/>
            </a:xfrm>
            <a:prstGeom prst="rect">
              <a:avLst/>
            </a:prstGeom>
            <a:noFill/>
          </p:spPr>
          <p:txBody>
            <a:bodyPr wrap="square" rtlCol="0">
              <a:spAutoFit/>
            </a:bodyPr>
            <a:lstStyle/>
            <a:p>
              <a:pPr algn="ctr"/>
              <a:r>
                <a:rPr lang="zh-CN" altLang="en-US" sz="2400">
                  <a:solidFill>
                    <a:schemeClr val="bg1"/>
                  </a:solidFill>
                  <a:cs typeface="+mn-ea"/>
                  <a:sym typeface="+mn-lt"/>
                </a:rPr>
                <a:t>点击添加标题</a:t>
              </a:r>
              <a:endParaRPr lang="zh-CN" altLang="en-US" sz="2400">
                <a:solidFill>
                  <a:schemeClr val="bg1"/>
                </a:solidFill>
                <a:cs typeface="+mn-ea"/>
                <a:sym typeface="+mn-lt"/>
              </a:endParaRPr>
            </a:p>
          </p:txBody>
        </p:sp>
      </p:grpSp>
      <p:pic>
        <p:nvPicPr>
          <p:cNvPr id="5" name="图片 4" descr="b1ea6804bc98517ea8ff4855a473991d"/>
          <p:cNvPicPr>
            <a:picLocks noChangeAspect="1"/>
          </p:cNvPicPr>
          <p:nvPr/>
        </p:nvPicPr>
        <p:blipFill>
          <a:blip r:embed="rId2"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19</a:t>
            </a:r>
            <a:r>
              <a:rPr lang="zh-CN" altLang="en-US" dirty="0">
                <a:solidFill>
                  <a:schemeClr val="bg1"/>
                </a:solidFill>
                <a:cs typeface="+mn-ea"/>
                <a:sym typeface="+mn-lt"/>
              </a:rPr>
              <a:t>页</a:t>
            </a:r>
            <a:endParaRPr lang="zh-CN" altLang="en-US" dirty="0">
              <a:solidFill>
                <a:schemeClr val="bg1"/>
              </a:solidFill>
              <a:cs typeface="+mn-ea"/>
              <a:sym typeface="+mn-lt"/>
            </a:endParaRPr>
          </a:p>
        </p:txBody>
      </p:sp>
      <p:grpSp>
        <p:nvGrpSpPr>
          <p:cNvPr id="25" name="组合 24"/>
          <p:cNvGrpSpPr/>
          <p:nvPr/>
        </p:nvGrpSpPr>
        <p:grpSpPr>
          <a:xfrm>
            <a:off x="4183380" y="6170295"/>
            <a:ext cx="3782060" cy="584835"/>
            <a:chOff x="6258" y="9717"/>
            <a:chExt cx="5956" cy="921"/>
          </a:xfrm>
        </p:grpSpPr>
        <p:sp>
          <p:nvSpPr>
            <p:cNvPr id="2" name="文本框 1"/>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第三部分   </a:t>
              </a:r>
              <a:r>
                <a:rPr lang="zh-CN" altLang="zh-CN" sz="3200">
                  <a:solidFill>
                    <a:schemeClr val="bg1"/>
                  </a:solidFill>
                  <a:cs typeface="+mn-ea"/>
                  <a:sym typeface="+mn-lt"/>
                </a:rPr>
                <a:t>活动流程</a:t>
              </a:r>
              <a:endParaRPr lang="zh-CN" altLang="zh-CN" sz="3200">
                <a:solidFill>
                  <a:schemeClr val="bg1"/>
                </a:solidFill>
                <a:cs typeface="+mn-ea"/>
                <a:sym typeface="+mn-lt"/>
              </a:endParaRPr>
            </a:p>
          </p:txBody>
        </p:sp>
        <p:grpSp>
          <p:nvGrpSpPr>
            <p:cNvPr id="24" name="组合 23"/>
            <p:cNvGrpSpPr/>
            <p:nvPr/>
          </p:nvGrpSpPr>
          <p:grpSpPr>
            <a:xfrm>
              <a:off x="11579" y="9804"/>
              <a:ext cx="635" cy="800"/>
              <a:chOff x="11579" y="9804"/>
              <a:chExt cx="635" cy="800"/>
            </a:xfrm>
          </p:grpSpPr>
          <p:cxnSp>
            <p:nvCxnSpPr>
              <p:cNvPr id="7" name="直接连接符 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258" y="9795"/>
              <a:ext cx="636" cy="801"/>
              <a:chOff x="6258" y="9795"/>
              <a:chExt cx="636" cy="801"/>
            </a:xfrm>
          </p:grpSpPr>
          <p:cxnSp>
            <p:nvCxnSpPr>
              <p:cNvPr id="6" name="直接连接符 5"/>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6" name="组合 25"/>
          <p:cNvGrpSpPr/>
          <p:nvPr/>
        </p:nvGrpSpPr>
        <p:grpSpPr>
          <a:xfrm>
            <a:off x="4953000" y="2030730"/>
            <a:ext cx="2416810" cy="3269615"/>
            <a:chOff x="2196" y="3034"/>
            <a:chExt cx="3806" cy="5149"/>
          </a:xfrm>
        </p:grpSpPr>
        <p:grpSp>
          <p:nvGrpSpPr>
            <p:cNvPr id="27" name="组合 26"/>
            <p:cNvGrpSpPr/>
            <p:nvPr/>
          </p:nvGrpSpPr>
          <p:grpSpPr>
            <a:xfrm>
              <a:off x="2196" y="3034"/>
              <a:ext cx="3806" cy="5149"/>
              <a:chOff x="2150" y="2882"/>
              <a:chExt cx="3806" cy="5149"/>
            </a:xfrm>
            <a:effectLst>
              <a:outerShdw blurRad="76200" dir="13500000" sy="23000" kx="1200000" algn="br" rotWithShape="0">
                <a:prstClr val="black">
                  <a:alpha val="20000"/>
                </a:prstClr>
              </a:outerShdw>
            </a:effectLst>
          </p:grpSpPr>
          <p:grpSp>
            <p:nvGrpSpPr>
              <p:cNvPr id="29" name="组合 28"/>
              <p:cNvGrpSpPr/>
              <p:nvPr/>
            </p:nvGrpSpPr>
            <p:grpSpPr>
              <a:xfrm>
                <a:off x="2150" y="2882"/>
                <a:ext cx="3807" cy="4998"/>
                <a:chOff x="2089" y="2784"/>
                <a:chExt cx="3458" cy="4648"/>
              </a:xfrm>
            </p:grpSpPr>
            <p:sp>
              <p:nvSpPr>
                <p:cNvPr id="30" name=" 218"/>
                <p:cNvSpPr/>
                <p:nvPr/>
              </p:nvSpPr>
              <p:spPr>
                <a:xfrm>
                  <a:off x="2089" y="2784"/>
                  <a:ext cx="3458" cy="4649"/>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469713"/>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cs typeface="+mn-ea"/>
                    <a:sym typeface="+mn-lt"/>
                  </a:endParaRPr>
                </a:p>
              </p:txBody>
            </p:sp>
            <p:sp>
              <p:nvSpPr>
                <p:cNvPr id="31" name=" 218"/>
                <p:cNvSpPr/>
                <p:nvPr/>
              </p:nvSpPr>
              <p:spPr>
                <a:xfrm>
                  <a:off x="2274" y="3091"/>
                  <a:ext cx="3118" cy="4082"/>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blipFill rotWithShape="1">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cs typeface="+mn-ea"/>
                    <a:sym typeface="+mn-lt"/>
                  </a:endParaRPr>
                </a:p>
              </p:txBody>
            </p:sp>
          </p:grpSp>
          <p:grpSp>
            <p:nvGrpSpPr>
              <p:cNvPr id="32" name="组合 31"/>
              <p:cNvGrpSpPr/>
              <p:nvPr/>
            </p:nvGrpSpPr>
            <p:grpSpPr>
              <a:xfrm>
                <a:off x="2249" y="6453"/>
                <a:ext cx="3612" cy="1578"/>
                <a:chOff x="2249" y="6453"/>
                <a:chExt cx="3612" cy="1578"/>
              </a:xfrm>
            </p:grpSpPr>
            <p:sp>
              <p:nvSpPr>
                <p:cNvPr id="33" name="圆角矩形 32"/>
                <p:cNvSpPr/>
                <p:nvPr/>
              </p:nvSpPr>
              <p:spPr>
                <a:xfrm>
                  <a:off x="2249" y="6453"/>
                  <a:ext cx="3613" cy="1578"/>
                </a:xfrm>
                <a:prstGeom prst="roundRect">
                  <a:avLst/>
                </a:prstGeom>
                <a:solidFill>
                  <a:srgbClr val="4697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圆角矩形 33"/>
                <p:cNvSpPr/>
                <p:nvPr/>
              </p:nvSpPr>
              <p:spPr>
                <a:xfrm>
                  <a:off x="2354" y="6565"/>
                  <a:ext cx="3402" cy="1361"/>
                </a:xfrm>
                <a:prstGeom prst="round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36" name="文本框 35"/>
            <p:cNvSpPr txBox="1"/>
            <p:nvPr/>
          </p:nvSpPr>
          <p:spPr>
            <a:xfrm>
              <a:off x="2397" y="7069"/>
              <a:ext cx="3405" cy="727"/>
            </a:xfrm>
            <a:prstGeom prst="rect">
              <a:avLst/>
            </a:prstGeom>
            <a:noFill/>
          </p:spPr>
          <p:txBody>
            <a:bodyPr wrap="square" rtlCol="0">
              <a:spAutoFit/>
            </a:bodyPr>
            <a:lstStyle/>
            <a:p>
              <a:pPr algn="ctr"/>
              <a:r>
                <a:rPr lang="zh-CN" altLang="en-US" sz="2400">
                  <a:solidFill>
                    <a:schemeClr val="bg1"/>
                  </a:solidFill>
                  <a:cs typeface="+mn-ea"/>
                  <a:sym typeface="+mn-lt"/>
                </a:rPr>
                <a:t>点击添加标题</a:t>
              </a:r>
              <a:endParaRPr lang="zh-CN" altLang="en-US" sz="2400">
                <a:solidFill>
                  <a:schemeClr val="bg1"/>
                </a:solidFill>
                <a:cs typeface="+mn-ea"/>
                <a:sym typeface="+mn-lt"/>
              </a:endParaRPr>
            </a:p>
          </p:txBody>
        </p:sp>
      </p:grpSp>
      <p:grpSp>
        <p:nvGrpSpPr>
          <p:cNvPr id="37" name="组合 36"/>
          <p:cNvGrpSpPr/>
          <p:nvPr/>
        </p:nvGrpSpPr>
        <p:grpSpPr>
          <a:xfrm>
            <a:off x="8199755" y="1656715"/>
            <a:ext cx="2416810" cy="3269615"/>
            <a:chOff x="2196" y="3034"/>
            <a:chExt cx="3806" cy="5149"/>
          </a:xfrm>
        </p:grpSpPr>
        <p:grpSp>
          <p:nvGrpSpPr>
            <p:cNvPr id="38" name="组合 37"/>
            <p:cNvGrpSpPr/>
            <p:nvPr/>
          </p:nvGrpSpPr>
          <p:grpSpPr>
            <a:xfrm>
              <a:off x="2196" y="3034"/>
              <a:ext cx="3806" cy="5149"/>
              <a:chOff x="2150" y="2882"/>
              <a:chExt cx="3806" cy="5149"/>
            </a:xfrm>
            <a:effectLst>
              <a:outerShdw blurRad="76200" dir="13500000" sy="23000" kx="1200000" algn="br" rotWithShape="0">
                <a:prstClr val="black">
                  <a:alpha val="20000"/>
                </a:prstClr>
              </a:outerShdw>
            </a:effectLst>
          </p:grpSpPr>
          <p:grpSp>
            <p:nvGrpSpPr>
              <p:cNvPr id="39" name="组合 38"/>
              <p:cNvGrpSpPr/>
              <p:nvPr/>
            </p:nvGrpSpPr>
            <p:grpSpPr>
              <a:xfrm>
                <a:off x="2150" y="2882"/>
                <a:ext cx="3807" cy="4998"/>
                <a:chOff x="2089" y="2784"/>
                <a:chExt cx="3458" cy="4648"/>
              </a:xfrm>
            </p:grpSpPr>
            <p:sp>
              <p:nvSpPr>
                <p:cNvPr id="40" name=" 218"/>
                <p:cNvSpPr/>
                <p:nvPr/>
              </p:nvSpPr>
              <p:spPr>
                <a:xfrm>
                  <a:off x="2089" y="2784"/>
                  <a:ext cx="3458" cy="4649"/>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469713"/>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cs typeface="+mn-ea"/>
                    <a:sym typeface="+mn-lt"/>
                  </a:endParaRPr>
                </a:p>
              </p:txBody>
            </p:sp>
            <p:sp>
              <p:nvSpPr>
                <p:cNvPr id="41" name=" 218"/>
                <p:cNvSpPr/>
                <p:nvPr/>
              </p:nvSpPr>
              <p:spPr>
                <a:xfrm>
                  <a:off x="2274" y="3091"/>
                  <a:ext cx="3118" cy="4082"/>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blipFill rotWithShape="1">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cs typeface="+mn-ea"/>
                    <a:sym typeface="+mn-lt"/>
                  </a:endParaRPr>
                </a:p>
              </p:txBody>
            </p:sp>
          </p:grpSp>
          <p:grpSp>
            <p:nvGrpSpPr>
              <p:cNvPr id="42" name="组合 41"/>
              <p:cNvGrpSpPr/>
              <p:nvPr/>
            </p:nvGrpSpPr>
            <p:grpSpPr>
              <a:xfrm>
                <a:off x="2249" y="6453"/>
                <a:ext cx="3612" cy="1578"/>
                <a:chOff x="2249" y="6453"/>
                <a:chExt cx="3612" cy="1578"/>
              </a:xfrm>
            </p:grpSpPr>
            <p:sp>
              <p:nvSpPr>
                <p:cNvPr id="43" name="圆角矩形 42"/>
                <p:cNvSpPr/>
                <p:nvPr/>
              </p:nvSpPr>
              <p:spPr>
                <a:xfrm>
                  <a:off x="2249" y="6453"/>
                  <a:ext cx="3613" cy="1578"/>
                </a:xfrm>
                <a:prstGeom prst="roundRect">
                  <a:avLst/>
                </a:prstGeom>
                <a:solidFill>
                  <a:srgbClr val="4697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圆角矩形 43"/>
                <p:cNvSpPr/>
                <p:nvPr/>
              </p:nvSpPr>
              <p:spPr>
                <a:xfrm>
                  <a:off x="2354" y="6565"/>
                  <a:ext cx="3402" cy="1361"/>
                </a:xfrm>
                <a:prstGeom prst="round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46" name="文本框 45"/>
            <p:cNvSpPr txBox="1"/>
            <p:nvPr/>
          </p:nvSpPr>
          <p:spPr>
            <a:xfrm>
              <a:off x="2397" y="7069"/>
              <a:ext cx="3405" cy="727"/>
            </a:xfrm>
            <a:prstGeom prst="rect">
              <a:avLst/>
            </a:prstGeom>
            <a:noFill/>
          </p:spPr>
          <p:txBody>
            <a:bodyPr wrap="square" rtlCol="0">
              <a:spAutoFit/>
            </a:bodyPr>
            <a:lstStyle/>
            <a:p>
              <a:pPr algn="ctr"/>
              <a:r>
                <a:rPr lang="zh-CN" altLang="en-US" sz="2400">
                  <a:solidFill>
                    <a:schemeClr val="bg1"/>
                  </a:solidFill>
                  <a:cs typeface="+mn-ea"/>
                  <a:sym typeface="+mn-lt"/>
                </a:rPr>
                <a:t>点击添加标题</a:t>
              </a:r>
              <a:endParaRPr lang="zh-CN" altLang="en-US" sz="2400">
                <a:solidFill>
                  <a:schemeClr val="bg1"/>
                </a:solidFill>
                <a:cs typeface="+mn-ea"/>
                <a:sym typeface="+mn-lt"/>
              </a:endParaRPr>
            </a:p>
          </p:txBody>
        </p:sp>
      </p:grpSp>
      <p:sp>
        <p:nvSpPr>
          <p:cNvPr id="47" name="文本框 46"/>
          <p:cNvSpPr txBox="1"/>
          <p:nvPr/>
        </p:nvSpPr>
        <p:spPr>
          <a:xfrm>
            <a:off x="2794000" y="773430"/>
            <a:ext cx="3117850" cy="461665"/>
          </a:xfrm>
          <a:prstGeom prst="rect">
            <a:avLst/>
          </a:prstGeom>
          <a:noFill/>
        </p:spPr>
        <p:txBody>
          <a:bodyPr wrap="square" rtlCol="0">
            <a:spAutoFit/>
          </a:bodyPr>
          <a:lstStyle/>
          <a:p>
            <a:r>
              <a:rPr lang="zh-CN" altLang="en-US" sz="2400" b="1" dirty="0">
                <a:cs typeface="+mn-ea"/>
                <a:sym typeface="+mn-lt"/>
              </a:rPr>
              <a:t>活动安排</a:t>
            </a:r>
            <a:r>
              <a:rPr lang="zh-CN" altLang="en-US" dirty="0">
                <a:cs typeface="+mn-ea"/>
                <a:sym typeface="+mn-lt"/>
              </a:rPr>
              <a:t>：分组植树</a:t>
            </a:r>
            <a:endParaRPr lang="zh-CN" altLang="en-US" dirty="0">
              <a:cs typeface="+mn-ea"/>
              <a:sym typeface="+mn-lt"/>
            </a:endParaRPr>
          </a:p>
        </p:txBody>
      </p:sp>
      <p:sp>
        <p:nvSpPr>
          <p:cNvPr id="49" name="文本框 48"/>
          <p:cNvSpPr txBox="1"/>
          <p:nvPr/>
        </p:nvSpPr>
        <p:spPr>
          <a:xfrm>
            <a:off x="9281160" y="5426710"/>
            <a:ext cx="2326640" cy="368300"/>
          </a:xfrm>
          <a:prstGeom prst="rect">
            <a:avLst/>
          </a:prstGeom>
          <a:noFill/>
        </p:spPr>
        <p:txBody>
          <a:bodyPr wrap="square" rtlCol="0">
            <a:spAutoFit/>
          </a:bodyPr>
          <a:lstStyle/>
          <a:p>
            <a:r>
              <a:rPr lang="zh-CN" altLang="en-US" dirty="0">
                <a:cs typeface="+mn-ea"/>
                <a:sym typeface="+mn-lt"/>
              </a:rPr>
              <a:t>具体流程如下</a:t>
            </a:r>
            <a:r>
              <a:rPr lang="en-US" altLang="zh-CN" dirty="0">
                <a:cs typeface="+mn-ea"/>
                <a:sym typeface="+mn-lt"/>
              </a:rPr>
              <a:t>……</a:t>
            </a:r>
            <a:endParaRPr lang="en-US" altLang="zh-CN" dirty="0">
              <a:cs typeface="+mn-ea"/>
              <a:sym typeface="+mn-lt"/>
            </a:endParaRPr>
          </a:p>
        </p:txBody>
      </p:sp>
      <p:grpSp>
        <p:nvGrpSpPr>
          <p:cNvPr id="48" name="组合 47"/>
          <p:cNvGrpSpPr/>
          <p:nvPr/>
        </p:nvGrpSpPr>
        <p:grpSpPr>
          <a:xfrm>
            <a:off x="2357755" y="2243455"/>
            <a:ext cx="1102995" cy="1148715"/>
            <a:chOff x="3713" y="3533"/>
            <a:chExt cx="1737" cy="1809"/>
          </a:xfrm>
        </p:grpSpPr>
        <p:sp>
          <p:nvSpPr>
            <p:cNvPr id="10" name="圆角矩形 9"/>
            <p:cNvSpPr/>
            <p:nvPr/>
          </p:nvSpPr>
          <p:spPr>
            <a:xfrm>
              <a:off x="3993" y="3533"/>
              <a:ext cx="1247" cy="1809"/>
            </a:xfrm>
            <a:prstGeom prst="round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1"/>
            <p:nvPr/>
          </p:nvSpPr>
          <p:spPr>
            <a:xfrm>
              <a:off x="3713" y="3555"/>
              <a:ext cx="1737" cy="1734"/>
            </a:xfrm>
            <a:prstGeom prst="rect">
              <a:avLst/>
            </a:prstGeom>
            <a:noFill/>
          </p:spPr>
          <p:txBody>
            <a:bodyPr wrap="square" rtlCol="0">
              <a:spAutoFit/>
            </a:bodyPr>
            <a:lstStyle/>
            <a:p>
              <a:pPr algn="ctr"/>
              <a:r>
                <a:rPr lang="zh-CN" altLang="en-US" sz="3200" b="1">
                  <a:solidFill>
                    <a:schemeClr val="tx1">
                      <a:lumMod val="85000"/>
                      <a:lumOff val="15000"/>
                    </a:schemeClr>
                  </a:solidFill>
                  <a:cs typeface="+mn-ea"/>
                  <a:sym typeface="+mn-lt"/>
                </a:rPr>
                <a:t>一</a:t>
              </a:r>
              <a:endParaRPr lang="zh-CN" altLang="en-US" sz="3200" b="1">
                <a:solidFill>
                  <a:schemeClr val="tx1">
                    <a:lumMod val="85000"/>
                    <a:lumOff val="15000"/>
                  </a:schemeClr>
                </a:solidFill>
                <a:cs typeface="+mn-ea"/>
                <a:sym typeface="+mn-lt"/>
              </a:endParaRPr>
            </a:p>
            <a:p>
              <a:pPr algn="ctr"/>
              <a:r>
                <a:rPr lang="zh-CN" altLang="en-US" sz="3200" b="1">
                  <a:solidFill>
                    <a:schemeClr val="tx1">
                      <a:lumMod val="85000"/>
                      <a:lumOff val="15000"/>
                    </a:schemeClr>
                  </a:solidFill>
                  <a:cs typeface="+mn-ea"/>
                  <a:sym typeface="+mn-lt"/>
                </a:rPr>
                <a:t>组</a:t>
              </a:r>
              <a:endParaRPr lang="zh-CN" altLang="en-US" sz="3200" b="1">
                <a:solidFill>
                  <a:schemeClr val="tx1">
                    <a:lumMod val="85000"/>
                    <a:lumOff val="15000"/>
                  </a:schemeClr>
                </a:solidFill>
                <a:cs typeface="+mn-ea"/>
                <a:sym typeface="+mn-lt"/>
              </a:endParaRPr>
            </a:p>
          </p:txBody>
        </p:sp>
      </p:grpSp>
      <p:grpSp>
        <p:nvGrpSpPr>
          <p:cNvPr id="50" name="组合 49"/>
          <p:cNvGrpSpPr/>
          <p:nvPr/>
        </p:nvGrpSpPr>
        <p:grpSpPr>
          <a:xfrm>
            <a:off x="5610225" y="2612390"/>
            <a:ext cx="1102995" cy="1148715"/>
            <a:chOff x="3713" y="3533"/>
            <a:chExt cx="1737" cy="1809"/>
          </a:xfrm>
        </p:grpSpPr>
        <p:sp>
          <p:nvSpPr>
            <p:cNvPr id="51" name="圆角矩形 50"/>
            <p:cNvSpPr/>
            <p:nvPr/>
          </p:nvSpPr>
          <p:spPr>
            <a:xfrm>
              <a:off x="3993" y="3533"/>
              <a:ext cx="1247" cy="1809"/>
            </a:xfrm>
            <a:prstGeom prst="round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文本框 51"/>
            <p:cNvSpPr txBox="1"/>
            <p:nvPr/>
          </p:nvSpPr>
          <p:spPr>
            <a:xfrm>
              <a:off x="3713" y="3555"/>
              <a:ext cx="1737" cy="1734"/>
            </a:xfrm>
            <a:prstGeom prst="rect">
              <a:avLst/>
            </a:prstGeom>
            <a:noFill/>
          </p:spPr>
          <p:txBody>
            <a:bodyPr wrap="square" rtlCol="0">
              <a:spAutoFit/>
            </a:bodyPr>
            <a:lstStyle/>
            <a:p>
              <a:pPr algn="ctr"/>
              <a:r>
                <a:rPr lang="zh-CN" altLang="en-US" sz="3200" b="1">
                  <a:solidFill>
                    <a:schemeClr val="tx1">
                      <a:lumMod val="85000"/>
                      <a:lumOff val="15000"/>
                    </a:schemeClr>
                  </a:solidFill>
                  <a:cs typeface="+mn-ea"/>
                  <a:sym typeface="+mn-lt"/>
                </a:rPr>
                <a:t>二</a:t>
              </a:r>
              <a:endParaRPr lang="zh-CN" altLang="en-US" sz="3200" b="1">
                <a:solidFill>
                  <a:schemeClr val="tx1">
                    <a:lumMod val="85000"/>
                    <a:lumOff val="15000"/>
                  </a:schemeClr>
                </a:solidFill>
                <a:cs typeface="+mn-ea"/>
                <a:sym typeface="+mn-lt"/>
              </a:endParaRPr>
            </a:p>
            <a:p>
              <a:pPr algn="ctr"/>
              <a:r>
                <a:rPr lang="zh-CN" altLang="en-US" sz="3200" b="1">
                  <a:solidFill>
                    <a:schemeClr val="tx1">
                      <a:lumMod val="85000"/>
                      <a:lumOff val="15000"/>
                    </a:schemeClr>
                  </a:solidFill>
                  <a:cs typeface="+mn-ea"/>
                  <a:sym typeface="+mn-lt"/>
                </a:rPr>
                <a:t>组</a:t>
              </a:r>
              <a:endParaRPr lang="zh-CN" altLang="en-US" sz="3200" b="1">
                <a:solidFill>
                  <a:schemeClr val="tx1">
                    <a:lumMod val="85000"/>
                    <a:lumOff val="15000"/>
                  </a:schemeClr>
                </a:solidFill>
                <a:cs typeface="+mn-ea"/>
                <a:sym typeface="+mn-lt"/>
              </a:endParaRPr>
            </a:p>
          </p:txBody>
        </p:sp>
      </p:grpSp>
      <p:grpSp>
        <p:nvGrpSpPr>
          <p:cNvPr id="53" name="组合 52"/>
          <p:cNvGrpSpPr/>
          <p:nvPr/>
        </p:nvGrpSpPr>
        <p:grpSpPr>
          <a:xfrm>
            <a:off x="8856980" y="2277110"/>
            <a:ext cx="1102995" cy="1148715"/>
            <a:chOff x="3713" y="3533"/>
            <a:chExt cx="1737" cy="1809"/>
          </a:xfrm>
        </p:grpSpPr>
        <p:sp>
          <p:nvSpPr>
            <p:cNvPr id="54" name="圆角矩形 53"/>
            <p:cNvSpPr/>
            <p:nvPr/>
          </p:nvSpPr>
          <p:spPr>
            <a:xfrm>
              <a:off x="3993" y="3533"/>
              <a:ext cx="1247" cy="1809"/>
            </a:xfrm>
            <a:prstGeom prst="round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文本框 54"/>
            <p:cNvSpPr txBox="1"/>
            <p:nvPr/>
          </p:nvSpPr>
          <p:spPr>
            <a:xfrm>
              <a:off x="3713" y="3555"/>
              <a:ext cx="1737" cy="1734"/>
            </a:xfrm>
            <a:prstGeom prst="rect">
              <a:avLst/>
            </a:prstGeom>
            <a:noFill/>
          </p:spPr>
          <p:txBody>
            <a:bodyPr wrap="square" rtlCol="0">
              <a:spAutoFit/>
            </a:bodyPr>
            <a:lstStyle/>
            <a:p>
              <a:pPr algn="ctr"/>
              <a:r>
                <a:rPr lang="zh-CN" altLang="en-US" sz="3200" b="1">
                  <a:solidFill>
                    <a:schemeClr val="tx1">
                      <a:lumMod val="85000"/>
                      <a:lumOff val="15000"/>
                    </a:schemeClr>
                  </a:solidFill>
                  <a:cs typeface="+mn-ea"/>
                  <a:sym typeface="+mn-lt"/>
                </a:rPr>
                <a:t>三</a:t>
              </a:r>
              <a:endParaRPr lang="zh-CN" altLang="en-US" sz="3200" b="1">
                <a:solidFill>
                  <a:schemeClr val="tx1">
                    <a:lumMod val="85000"/>
                    <a:lumOff val="15000"/>
                  </a:schemeClr>
                </a:solidFill>
                <a:cs typeface="+mn-ea"/>
                <a:sym typeface="+mn-lt"/>
              </a:endParaRPr>
            </a:p>
            <a:p>
              <a:pPr algn="ctr"/>
              <a:r>
                <a:rPr lang="zh-CN" altLang="en-US" sz="3200" b="1">
                  <a:solidFill>
                    <a:schemeClr val="tx1">
                      <a:lumMod val="85000"/>
                      <a:lumOff val="15000"/>
                    </a:schemeClr>
                  </a:solidFill>
                  <a:cs typeface="+mn-ea"/>
                  <a:sym typeface="+mn-lt"/>
                </a:rPr>
                <a:t>组</a:t>
              </a:r>
              <a:endParaRPr lang="zh-CN" altLang="en-US" sz="3200" b="1">
                <a:solidFill>
                  <a:schemeClr val="tx1">
                    <a:lumMod val="85000"/>
                    <a:lumOff val="15000"/>
                  </a:schemeClr>
                </a:solidFill>
                <a:cs typeface="+mn-ea"/>
                <a:sym typeface="+mn-lt"/>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80">
                                          <p:stCondLst>
                                            <p:cond delay="0"/>
                                          </p:stCondLst>
                                        </p:cTn>
                                        <p:tgtEl>
                                          <p:spTgt spid="22"/>
                                        </p:tgtEl>
                                      </p:cBhvr>
                                    </p:animEffect>
                                    <p:anim calcmode="lin" valueType="num">
                                      <p:cBhvr>
                                        <p:cTn id="12"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7" dur="26">
                                          <p:stCondLst>
                                            <p:cond delay="650"/>
                                          </p:stCondLst>
                                        </p:cTn>
                                        <p:tgtEl>
                                          <p:spTgt spid="22"/>
                                        </p:tgtEl>
                                      </p:cBhvr>
                                      <p:to x="100000" y="60000"/>
                                    </p:animScale>
                                    <p:animScale>
                                      <p:cBhvr>
                                        <p:cTn id="18" dur="166" decel="50000">
                                          <p:stCondLst>
                                            <p:cond delay="676"/>
                                          </p:stCondLst>
                                        </p:cTn>
                                        <p:tgtEl>
                                          <p:spTgt spid="22"/>
                                        </p:tgtEl>
                                      </p:cBhvr>
                                      <p:to x="100000" y="100000"/>
                                    </p:animScale>
                                    <p:animScale>
                                      <p:cBhvr>
                                        <p:cTn id="19" dur="26">
                                          <p:stCondLst>
                                            <p:cond delay="1312"/>
                                          </p:stCondLst>
                                        </p:cTn>
                                        <p:tgtEl>
                                          <p:spTgt spid="22"/>
                                        </p:tgtEl>
                                      </p:cBhvr>
                                      <p:to x="100000" y="80000"/>
                                    </p:animScale>
                                    <p:animScale>
                                      <p:cBhvr>
                                        <p:cTn id="20" dur="166" decel="50000">
                                          <p:stCondLst>
                                            <p:cond delay="1338"/>
                                          </p:stCondLst>
                                        </p:cTn>
                                        <p:tgtEl>
                                          <p:spTgt spid="22"/>
                                        </p:tgtEl>
                                      </p:cBhvr>
                                      <p:to x="100000" y="100000"/>
                                    </p:animScale>
                                    <p:animScale>
                                      <p:cBhvr>
                                        <p:cTn id="21" dur="26">
                                          <p:stCondLst>
                                            <p:cond delay="1642"/>
                                          </p:stCondLst>
                                        </p:cTn>
                                        <p:tgtEl>
                                          <p:spTgt spid="22"/>
                                        </p:tgtEl>
                                      </p:cBhvr>
                                      <p:to x="100000" y="90000"/>
                                    </p:animScale>
                                    <p:animScale>
                                      <p:cBhvr>
                                        <p:cTn id="22" dur="166" decel="50000">
                                          <p:stCondLst>
                                            <p:cond delay="1668"/>
                                          </p:stCondLst>
                                        </p:cTn>
                                        <p:tgtEl>
                                          <p:spTgt spid="22"/>
                                        </p:tgtEl>
                                      </p:cBhvr>
                                      <p:to x="100000" y="100000"/>
                                    </p:animScale>
                                    <p:animScale>
                                      <p:cBhvr>
                                        <p:cTn id="23" dur="26">
                                          <p:stCondLst>
                                            <p:cond delay="1808"/>
                                          </p:stCondLst>
                                        </p:cTn>
                                        <p:tgtEl>
                                          <p:spTgt spid="22"/>
                                        </p:tgtEl>
                                      </p:cBhvr>
                                      <p:to x="100000" y="95000"/>
                                    </p:animScale>
                                    <p:animScale>
                                      <p:cBhvr>
                                        <p:cTn id="24" dur="166" decel="50000">
                                          <p:stCondLst>
                                            <p:cond delay="1834"/>
                                          </p:stCondLst>
                                        </p:cTn>
                                        <p:tgtEl>
                                          <p:spTgt spid="22"/>
                                        </p:tgtEl>
                                      </p:cBhvr>
                                      <p:to x="100000" y="100000"/>
                                    </p:animScale>
                                  </p:childTnLst>
                                </p:cTn>
                              </p:par>
                            </p:childTnLst>
                          </p:cTn>
                        </p:par>
                        <p:par>
                          <p:cTn id="25" fill="hold">
                            <p:stCondLst>
                              <p:cond delay="2500"/>
                            </p:stCondLst>
                            <p:childTnLst>
                              <p:par>
                                <p:cTn id="26" presetID="26" presetClass="entr" presetSubtype="0"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435">
                                          <p:stCondLst>
                                            <p:cond delay="0"/>
                                          </p:stCondLst>
                                        </p:cTn>
                                        <p:tgtEl>
                                          <p:spTgt spid="26"/>
                                        </p:tgtEl>
                                      </p:cBhvr>
                                    </p:animEffect>
                                    <p:anim calcmode="lin" valueType="num">
                                      <p:cBhvr>
                                        <p:cTn id="29" dur="1367"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30" dur="498"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31" dur="498" tmFilter="0, 0; 0.125,0.2665; 0.25,0.4; 0.375,0.465; 0.5,0.5;  0.625,0.535; 0.75,0.6; 0.875,0.7335; 1,1">
                                          <p:stCondLst>
                                            <p:cond delay="498"/>
                                          </p:stCondLst>
                                        </p:cTn>
                                        <p:tgtEl>
                                          <p:spTgt spid="26"/>
                                        </p:tgtEl>
                                        <p:attrNameLst>
                                          <p:attrName>ppt_y</p:attrName>
                                        </p:attrNameLst>
                                      </p:cBhvr>
                                      <p:tavLst>
                                        <p:tav tm="0" fmla="#ppt_y-sin(pi*$)/9">
                                          <p:val>
                                            <p:fltVal val="0"/>
                                          </p:val>
                                        </p:tav>
                                        <p:tav tm="100000">
                                          <p:val>
                                            <p:fltVal val="1"/>
                                          </p:val>
                                        </p:tav>
                                      </p:tavLst>
                                    </p:anim>
                                    <p:anim calcmode="lin" valueType="num">
                                      <p:cBhvr>
                                        <p:cTn id="32" dur="249" tmFilter="0, 0; 0.125,0.2665; 0.25,0.4; 0.375,0.465; 0.5,0.5;  0.625,0.535; 0.75,0.6; 0.875,0.7335; 1,1">
                                          <p:stCondLst>
                                            <p:cond delay="993"/>
                                          </p:stCondLst>
                                        </p:cTn>
                                        <p:tgtEl>
                                          <p:spTgt spid="26"/>
                                        </p:tgtEl>
                                        <p:attrNameLst>
                                          <p:attrName>ppt_y</p:attrName>
                                        </p:attrNameLst>
                                      </p:cBhvr>
                                      <p:tavLst>
                                        <p:tav tm="0" fmla="#ppt_y-sin(pi*$)/27">
                                          <p:val>
                                            <p:fltVal val="0"/>
                                          </p:val>
                                        </p:tav>
                                        <p:tav tm="100000">
                                          <p:val>
                                            <p:fltVal val="1"/>
                                          </p:val>
                                        </p:tav>
                                      </p:tavLst>
                                    </p:anim>
                                    <p:anim calcmode="lin" valueType="num">
                                      <p:cBhvr>
                                        <p:cTn id="33" dur="123" tmFilter="0, 0; 0.125,0.2665; 0.25,0.4; 0.375,0.465; 0.5,0.5;  0.625,0.535; 0.75,0.6; 0.875,0.7335; 1,1">
                                          <p:stCondLst>
                                            <p:cond delay="1242"/>
                                          </p:stCondLst>
                                        </p:cTn>
                                        <p:tgtEl>
                                          <p:spTgt spid="26"/>
                                        </p:tgtEl>
                                        <p:attrNameLst>
                                          <p:attrName>ppt_y</p:attrName>
                                        </p:attrNameLst>
                                      </p:cBhvr>
                                      <p:tavLst>
                                        <p:tav tm="0" fmla="#ppt_y-sin(pi*$)/81">
                                          <p:val>
                                            <p:fltVal val="0"/>
                                          </p:val>
                                        </p:tav>
                                        <p:tav tm="100000">
                                          <p:val>
                                            <p:fltVal val="1"/>
                                          </p:val>
                                        </p:tav>
                                      </p:tavLst>
                                    </p:anim>
                                    <p:animScale>
                                      <p:cBhvr>
                                        <p:cTn id="34" dur="20">
                                          <p:stCondLst>
                                            <p:cond delay="487"/>
                                          </p:stCondLst>
                                        </p:cTn>
                                        <p:tgtEl>
                                          <p:spTgt spid="26"/>
                                        </p:tgtEl>
                                      </p:cBhvr>
                                      <p:to x="100000" y="60000"/>
                                    </p:animScale>
                                    <p:animScale>
                                      <p:cBhvr>
                                        <p:cTn id="35" dur="124" decel="50000">
                                          <p:stCondLst>
                                            <p:cond delay="507"/>
                                          </p:stCondLst>
                                        </p:cTn>
                                        <p:tgtEl>
                                          <p:spTgt spid="26"/>
                                        </p:tgtEl>
                                      </p:cBhvr>
                                      <p:to x="100000" y="100000"/>
                                    </p:animScale>
                                    <p:animScale>
                                      <p:cBhvr>
                                        <p:cTn id="36" dur="20">
                                          <p:stCondLst>
                                            <p:cond delay="984"/>
                                          </p:stCondLst>
                                        </p:cTn>
                                        <p:tgtEl>
                                          <p:spTgt spid="26"/>
                                        </p:tgtEl>
                                      </p:cBhvr>
                                      <p:to x="100000" y="80000"/>
                                    </p:animScale>
                                    <p:animScale>
                                      <p:cBhvr>
                                        <p:cTn id="37" dur="124" decel="50000">
                                          <p:stCondLst>
                                            <p:cond delay="1004"/>
                                          </p:stCondLst>
                                        </p:cTn>
                                        <p:tgtEl>
                                          <p:spTgt spid="26"/>
                                        </p:tgtEl>
                                      </p:cBhvr>
                                      <p:to x="100000" y="100000"/>
                                    </p:animScale>
                                    <p:animScale>
                                      <p:cBhvr>
                                        <p:cTn id="38" dur="20">
                                          <p:stCondLst>
                                            <p:cond delay="1231"/>
                                          </p:stCondLst>
                                        </p:cTn>
                                        <p:tgtEl>
                                          <p:spTgt spid="26"/>
                                        </p:tgtEl>
                                      </p:cBhvr>
                                      <p:to x="100000" y="90000"/>
                                    </p:animScale>
                                    <p:animScale>
                                      <p:cBhvr>
                                        <p:cTn id="39" dur="124" decel="50000">
                                          <p:stCondLst>
                                            <p:cond delay="1251"/>
                                          </p:stCondLst>
                                        </p:cTn>
                                        <p:tgtEl>
                                          <p:spTgt spid="26"/>
                                        </p:tgtEl>
                                      </p:cBhvr>
                                      <p:to x="100000" y="100000"/>
                                    </p:animScale>
                                    <p:animScale>
                                      <p:cBhvr>
                                        <p:cTn id="40" dur="20">
                                          <p:stCondLst>
                                            <p:cond delay="1356"/>
                                          </p:stCondLst>
                                        </p:cTn>
                                        <p:tgtEl>
                                          <p:spTgt spid="26"/>
                                        </p:tgtEl>
                                      </p:cBhvr>
                                      <p:to x="100000" y="95000"/>
                                    </p:animScale>
                                    <p:animScale>
                                      <p:cBhvr>
                                        <p:cTn id="41" dur="124" decel="50000">
                                          <p:stCondLst>
                                            <p:cond delay="1376"/>
                                          </p:stCondLst>
                                        </p:cTn>
                                        <p:tgtEl>
                                          <p:spTgt spid="26"/>
                                        </p:tgtEl>
                                      </p:cBhvr>
                                      <p:to x="100000" y="100000"/>
                                    </p:animScale>
                                  </p:childTnLst>
                                </p:cTn>
                              </p:par>
                            </p:childTnLst>
                          </p:cTn>
                        </p:par>
                        <p:par>
                          <p:cTn id="42" fill="hold">
                            <p:stCondLst>
                              <p:cond delay="4000"/>
                            </p:stCondLst>
                            <p:childTnLst>
                              <p:par>
                                <p:cTn id="43" presetID="26" presetClass="entr" presetSubtype="0"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down)">
                                      <p:cBhvr>
                                        <p:cTn id="45" dur="507">
                                          <p:stCondLst>
                                            <p:cond delay="0"/>
                                          </p:stCondLst>
                                        </p:cTn>
                                        <p:tgtEl>
                                          <p:spTgt spid="37"/>
                                        </p:tgtEl>
                                      </p:cBhvr>
                                    </p:animEffect>
                                    <p:anim calcmode="lin" valueType="num">
                                      <p:cBhvr>
                                        <p:cTn id="46" dur="1594"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47" dur="581"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48" dur="581" tmFilter="0, 0; 0.125,0.2665; 0.25,0.4; 0.375,0.465; 0.5,0.5;  0.625,0.535; 0.75,0.6; 0.875,0.7335; 1,1">
                                          <p:stCondLst>
                                            <p:cond delay="581"/>
                                          </p:stCondLst>
                                        </p:cTn>
                                        <p:tgtEl>
                                          <p:spTgt spid="37"/>
                                        </p:tgtEl>
                                        <p:attrNameLst>
                                          <p:attrName>ppt_y</p:attrName>
                                        </p:attrNameLst>
                                      </p:cBhvr>
                                      <p:tavLst>
                                        <p:tav tm="0" fmla="#ppt_y-sin(pi*$)/9">
                                          <p:val>
                                            <p:fltVal val="0"/>
                                          </p:val>
                                        </p:tav>
                                        <p:tav tm="100000">
                                          <p:val>
                                            <p:fltVal val="1"/>
                                          </p:val>
                                        </p:tav>
                                      </p:tavLst>
                                    </p:anim>
                                    <p:anim calcmode="lin" valueType="num">
                                      <p:cBhvr>
                                        <p:cTn id="49" dur="290" tmFilter="0, 0; 0.125,0.2665; 0.25,0.4; 0.375,0.465; 0.5,0.5;  0.625,0.535; 0.75,0.6; 0.875,0.7335; 1,1">
                                          <p:stCondLst>
                                            <p:cond delay="1159"/>
                                          </p:stCondLst>
                                        </p:cTn>
                                        <p:tgtEl>
                                          <p:spTgt spid="37"/>
                                        </p:tgtEl>
                                        <p:attrNameLst>
                                          <p:attrName>ppt_y</p:attrName>
                                        </p:attrNameLst>
                                      </p:cBhvr>
                                      <p:tavLst>
                                        <p:tav tm="0" fmla="#ppt_y-sin(pi*$)/27">
                                          <p:val>
                                            <p:fltVal val="0"/>
                                          </p:val>
                                        </p:tav>
                                        <p:tav tm="100000">
                                          <p:val>
                                            <p:fltVal val="1"/>
                                          </p:val>
                                        </p:tav>
                                      </p:tavLst>
                                    </p:anim>
                                    <p:anim calcmode="lin" valueType="num">
                                      <p:cBhvr>
                                        <p:cTn id="50" dur="144" tmFilter="0, 0; 0.125,0.2665; 0.25,0.4; 0.375,0.465; 0.5,0.5;  0.625,0.535; 0.75,0.6; 0.875,0.7335; 1,1">
                                          <p:stCondLst>
                                            <p:cond delay="1449"/>
                                          </p:stCondLst>
                                        </p:cTn>
                                        <p:tgtEl>
                                          <p:spTgt spid="37"/>
                                        </p:tgtEl>
                                        <p:attrNameLst>
                                          <p:attrName>ppt_y</p:attrName>
                                        </p:attrNameLst>
                                      </p:cBhvr>
                                      <p:tavLst>
                                        <p:tav tm="0" fmla="#ppt_y-sin(pi*$)/81">
                                          <p:val>
                                            <p:fltVal val="0"/>
                                          </p:val>
                                        </p:tav>
                                        <p:tav tm="100000">
                                          <p:val>
                                            <p:fltVal val="1"/>
                                          </p:val>
                                        </p:tav>
                                      </p:tavLst>
                                    </p:anim>
                                    <p:animScale>
                                      <p:cBhvr>
                                        <p:cTn id="51" dur="23">
                                          <p:stCondLst>
                                            <p:cond delay="569"/>
                                          </p:stCondLst>
                                        </p:cTn>
                                        <p:tgtEl>
                                          <p:spTgt spid="37"/>
                                        </p:tgtEl>
                                      </p:cBhvr>
                                      <p:to x="100000" y="60000"/>
                                    </p:animScale>
                                    <p:animScale>
                                      <p:cBhvr>
                                        <p:cTn id="52" dur="145" decel="50000">
                                          <p:stCondLst>
                                            <p:cond delay="592"/>
                                          </p:stCondLst>
                                        </p:cTn>
                                        <p:tgtEl>
                                          <p:spTgt spid="37"/>
                                        </p:tgtEl>
                                      </p:cBhvr>
                                      <p:to x="100000" y="100000"/>
                                    </p:animScale>
                                    <p:animScale>
                                      <p:cBhvr>
                                        <p:cTn id="53" dur="23">
                                          <p:stCondLst>
                                            <p:cond delay="1148"/>
                                          </p:stCondLst>
                                        </p:cTn>
                                        <p:tgtEl>
                                          <p:spTgt spid="37"/>
                                        </p:tgtEl>
                                      </p:cBhvr>
                                      <p:to x="100000" y="80000"/>
                                    </p:animScale>
                                    <p:animScale>
                                      <p:cBhvr>
                                        <p:cTn id="54" dur="145" decel="50000">
                                          <p:stCondLst>
                                            <p:cond delay="1171"/>
                                          </p:stCondLst>
                                        </p:cTn>
                                        <p:tgtEl>
                                          <p:spTgt spid="37"/>
                                        </p:tgtEl>
                                      </p:cBhvr>
                                      <p:to x="100000" y="100000"/>
                                    </p:animScale>
                                    <p:animScale>
                                      <p:cBhvr>
                                        <p:cTn id="55" dur="23">
                                          <p:stCondLst>
                                            <p:cond delay="1437"/>
                                          </p:stCondLst>
                                        </p:cTn>
                                        <p:tgtEl>
                                          <p:spTgt spid="37"/>
                                        </p:tgtEl>
                                      </p:cBhvr>
                                      <p:to x="100000" y="90000"/>
                                    </p:animScale>
                                    <p:animScale>
                                      <p:cBhvr>
                                        <p:cTn id="56" dur="145" decel="50000">
                                          <p:stCondLst>
                                            <p:cond delay="1459"/>
                                          </p:stCondLst>
                                        </p:cTn>
                                        <p:tgtEl>
                                          <p:spTgt spid="37"/>
                                        </p:tgtEl>
                                      </p:cBhvr>
                                      <p:to x="100000" y="100000"/>
                                    </p:animScale>
                                    <p:animScale>
                                      <p:cBhvr>
                                        <p:cTn id="57" dur="23">
                                          <p:stCondLst>
                                            <p:cond delay="1582"/>
                                          </p:stCondLst>
                                        </p:cTn>
                                        <p:tgtEl>
                                          <p:spTgt spid="37"/>
                                        </p:tgtEl>
                                      </p:cBhvr>
                                      <p:to x="100000" y="95000"/>
                                    </p:animScale>
                                    <p:animScale>
                                      <p:cBhvr>
                                        <p:cTn id="58" dur="145" decel="50000">
                                          <p:stCondLst>
                                            <p:cond delay="1605"/>
                                          </p:stCondLst>
                                        </p:cTn>
                                        <p:tgtEl>
                                          <p:spTgt spid="37"/>
                                        </p:tgtEl>
                                      </p:cBhvr>
                                      <p:to x="100000" y="100000"/>
                                    </p:animScale>
                                  </p:childTnLst>
                                </p:cTn>
                              </p:par>
                            </p:childTnLst>
                          </p:cTn>
                        </p:par>
                        <p:par>
                          <p:cTn id="59" fill="hold">
                            <p:stCondLst>
                              <p:cond delay="6000"/>
                            </p:stCondLst>
                            <p:childTnLst>
                              <p:par>
                                <p:cTn id="60" presetID="15" presetClass="entr" presetSubtype="0" fill="hold" nodeType="afterEffect">
                                  <p:stCondLst>
                                    <p:cond delay="0"/>
                                  </p:stCondLst>
                                  <p:childTnLst>
                                    <p:set>
                                      <p:cBhvr>
                                        <p:cTn id="61" dur="1" fill="hold">
                                          <p:stCondLst>
                                            <p:cond delay="0"/>
                                          </p:stCondLst>
                                        </p:cTn>
                                        <p:tgtEl>
                                          <p:spTgt spid="48"/>
                                        </p:tgtEl>
                                        <p:attrNameLst>
                                          <p:attrName>style.visibility</p:attrName>
                                        </p:attrNameLst>
                                      </p:cBhvr>
                                      <p:to>
                                        <p:strVal val="visible"/>
                                      </p:to>
                                    </p:set>
                                    <p:anim calcmode="lin" valueType="num">
                                      <p:cBhvr>
                                        <p:cTn id="62" dur="1000" fill="hold"/>
                                        <p:tgtEl>
                                          <p:spTgt spid="48"/>
                                        </p:tgtEl>
                                        <p:attrNameLst>
                                          <p:attrName>ppt_w</p:attrName>
                                        </p:attrNameLst>
                                      </p:cBhvr>
                                      <p:tavLst>
                                        <p:tav tm="0">
                                          <p:val>
                                            <p:fltVal val="0"/>
                                          </p:val>
                                        </p:tav>
                                        <p:tav tm="100000">
                                          <p:val>
                                            <p:strVal val="#ppt_w"/>
                                          </p:val>
                                        </p:tav>
                                      </p:tavLst>
                                    </p:anim>
                                    <p:anim calcmode="lin" valueType="num">
                                      <p:cBhvr>
                                        <p:cTn id="63" dur="1000" fill="hold"/>
                                        <p:tgtEl>
                                          <p:spTgt spid="48"/>
                                        </p:tgtEl>
                                        <p:attrNameLst>
                                          <p:attrName>ppt_h</p:attrName>
                                        </p:attrNameLst>
                                      </p:cBhvr>
                                      <p:tavLst>
                                        <p:tav tm="0">
                                          <p:val>
                                            <p:fltVal val="0"/>
                                          </p:val>
                                        </p:tav>
                                        <p:tav tm="100000">
                                          <p:val>
                                            <p:strVal val="#ppt_h"/>
                                          </p:val>
                                        </p:tav>
                                      </p:tavLst>
                                    </p:anim>
                                    <p:anim calcmode="lin" valueType="num">
                                      <p:cBhvr>
                                        <p:cTn id="64"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7000"/>
                            </p:stCondLst>
                            <p:childTnLst>
                              <p:par>
                                <p:cTn id="67" presetID="15" presetClass="entr" presetSubtype="0" fill="hold" nodeType="afterEffect">
                                  <p:stCondLst>
                                    <p:cond delay="0"/>
                                  </p:stCondLst>
                                  <p:childTnLst>
                                    <p:set>
                                      <p:cBhvr>
                                        <p:cTn id="68" dur="1" fill="hold">
                                          <p:stCondLst>
                                            <p:cond delay="0"/>
                                          </p:stCondLst>
                                        </p:cTn>
                                        <p:tgtEl>
                                          <p:spTgt spid="50"/>
                                        </p:tgtEl>
                                        <p:attrNameLst>
                                          <p:attrName>style.visibility</p:attrName>
                                        </p:attrNameLst>
                                      </p:cBhvr>
                                      <p:to>
                                        <p:strVal val="visible"/>
                                      </p:to>
                                    </p:set>
                                    <p:anim calcmode="lin" valueType="num">
                                      <p:cBhvr>
                                        <p:cTn id="69" dur="1000" fill="hold"/>
                                        <p:tgtEl>
                                          <p:spTgt spid="50"/>
                                        </p:tgtEl>
                                        <p:attrNameLst>
                                          <p:attrName>ppt_w</p:attrName>
                                        </p:attrNameLst>
                                      </p:cBhvr>
                                      <p:tavLst>
                                        <p:tav tm="0">
                                          <p:val>
                                            <p:fltVal val="0"/>
                                          </p:val>
                                        </p:tav>
                                        <p:tav tm="100000">
                                          <p:val>
                                            <p:strVal val="#ppt_w"/>
                                          </p:val>
                                        </p:tav>
                                      </p:tavLst>
                                    </p:anim>
                                    <p:anim calcmode="lin" valueType="num">
                                      <p:cBhvr>
                                        <p:cTn id="70" dur="1000" fill="hold"/>
                                        <p:tgtEl>
                                          <p:spTgt spid="50"/>
                                        </p:tgtEl>
                                        <p:attrNameLst>
                                          <p:attrName>ppt_h</p:attrName>
                                        </p:attrNameLst>
                                      </p:cBhvr>
                                      <p:tavLst>
                                        <p:tav tm="0">
                                          <p:val>
                                            <p:fltVal val="0"/>
                                          </p:val>
                                        </p:tav>
                                        <p:tav tm="100000">
                                          <p:val>
                                            <p:strVal val="#ppt_h"/>
                                          </p:val>
                                        </p:tav>
                                      </p:tavLst>
                                    </p:anim>
                                    <p:anim calcmode="lin" valueType="num">
                                      <p:cBhvr>
                                        <p:cTn id="71" dur="1000" fill="hold"/>
                                        <p:tgtEl>
                                          <p:spTgt spid="50"/>
                                        </p:tgtEl>
                                        <p:attrNameLst>
                                          <p:attrName>ppt_x</p:attrName>
                                        </p:attrNameLst>
                                      </p:cBhvr>
                                      <p:tavLst>
                                        <p:tav tm="0" fmla="#ppt_x+(cos(-2*pi*(1-$))*-#ppt_x-sin(-2*pi*(1-$))*(1-#ppt_y))*(1-$)">
                                          <p:val>
                                            <p:fltVal val="0"/>
                                          </p:val>
                                        </p:tav>
                                        <p:tav tm="100000">
                                          <p:val>
                                            <p:fltVal val="1"/>
                                          </p:val>
                                        </p:tav>
                                      </p:tavLst>
                                    </p:anim>
                                    <p:anim calcmode="lin" valueType="num">
                                      <p:cBhvr>
                                        <p:cTn id="72" dur="1000" fill="hold"/>
                                        <p:tgtEl>
                                          <p:spTgt spid="50"/>
                                        </p:tgtEl>
                                        <p:attrNameLst>
                                          <p:attrName>ppt_y</p:attrName>
                                        </p:attrNameLst>
                                      </p:cBhvr>
                                      <p:tavLst>
                                        <p:tav tm="0" fmla="#ppt_y+(sin(-2*pi*(1-$))*-#ppt_x+cos(-2*pi*(1-$))*(1-#ppt_y))*(1-$)">
                                          <p:val>
                                            <p:fltVal val="0"/>
                                          </p:val>
                                        </p:tav>
                                        <p:tav tm="100000">
                                          <p:val>
                                            <p:fltVal val="1"/>
                                          </p:val>
                                        </p:tav>
                                      </p:tavLst>
                                    </p:anim>
                                  </p:childTnLst>
                                </p:cTn>
                              </p:par>
                            </p:childTnLst>
                          </p:cTn>
                        </p:par>
                        <p:par>
                          <p:cTn id="73" fill="hold">
                            <p:stCondLst>
                              <p:cond delay="8000"/>
                            </p:stCondLst>
                            <p:childTnLst>
                              <p:par>
                                <p:cTn id="74" presetID="15" presetClass="entr" presetSubtype="0" fill="hold" nodeType="afterEffect">
                                  <p:stCondLst>
                                    <p:cond delay="0"/>
                                  </p:stCondLst>
                                  <p:childTnLst>
                                    <p:set>
                                      <p:cBhvr>
                                        <p:cTn id="75" dur="1" fill="hold">
                                          <p:stCondLst>
                                            <p:cond delay="0"/>
                                          </p:stCondLst>
                                        </p:cTn>
                                        <p:tgtEl>
                                          <p:spTgt spid="53"/>
                                        </p:tgtEl>
                                        <p:attrNameLst>
                                          <p:attrName>style.visibility</p:attrName>
                                        </p:attrNameLst>
                                      </p:cBhvr>
                                      <p:to>
                                        <p:strVal val="visible"/>
                                      </p:to>
                                    </p:set>
                                    <p:anim calcmode="lin" valueType="num">
                                      <p:cBhvr>
                                        <p:cTn id="76" dur="1000" fill="hold"/>
                                        <p:tgtEl>
                                          <p:spTgt spid="53"/>
                                        </p:tgtEl>
                                        <p:attrNameLst>
                                          <p:attrName>ppt_w</p:attrName>
                                        </p:attrNameLst>
                                      </p:cBhvr>
                                      <p:tavLst>
                                        <p:tav tm="0">
                                          <p:val>
                                            <p:fltVal val="0"/>
                                          </p:val>
                                        </p:tav>
                                        <p:tav tm="100000">
                                          <p:val>
                                            <p:strVal val="#ppt_w"/>
                                          </p:val>
                                        </p:tav>
                                      </p:tavLst>
                                    </p:anim>
                                    <p:anim calcmode="lin" valueType="num">
                                      <p:cBhvr>
                                        <p:cTn id="77" dur="1000" fill="hold"/>
                                        <p:tgtEl>
                                          <p:spTgt spid="53"/>
                                        </p:tgtEl>
                                        <p:attrNameLst>
                                          <p:attrName>ppt_h</p:attrName>
                                        </p:attrNameLst>
                                      </p:cBhvr>
                                      <p:tavLst>
                                        <p:tav tm="0">
                                          <p:val>
                                            <p:fltVal val="0"/>
                                          </p:val>
                                        </p:tav>
                                        <p:tav tm="100000">
                                          <p:val>
                                            <p:strVal val="#ppt_h"/>
                                          </p:val>
                                        </p:tav>
                                      </p:tavLst>
                                    </p:anim>
                                    <p:anim calcmode="lin" valueType="num">
                                      <p:cBhvr>
                                        <p:cTn id="78" dur="1000" fill="hold"/>
                                        <p:tgtEl>
                                          <p:spTgt spid="53"/>
                                        </p:tgtEl>
                                        <p:attrNameLst>
                                          <p:attrName>ppt_x</p:attrName>
                                        </p:attrNameLst>
                                      </p:cBhvr>
                                      <p:tavLst>
                                        <p:tav tm="0" fmla="#ppt_x+(cos(-2*pi*(1-$))*-#ppt_x-sin(-2*pi*(1-$))*(1-#ppt_y))*(1-$)">
                                          <p:val>
                                            <p:fltVal val="0"/>
                                          </p:val>
                                        </p:tav>
                                        <p:tav tm="100000">
                                          <p:val>
                                            <p:fltVal val="1"/>
                                          </p:val>
                                        </p:tav>
                                      </p:tavLst>
                                    </p:anim>
                                    <p:anim calcmode="lin" valueType="num">
                                      <p:cBhvr>
                                        <p:cTn id="79" dur="1000" fill="hold"/>
                                        <p:tgtEl>
                                          <p:spTgt spid="53"/>
                                        </p:tgtEl>
                                        <p:attrNameLst>
                                          <p:attrName>ppt_y</p:attrName>
                                        </p:attrNameLst>
                                      </p:cBhvr>
                                      <p:tavLst>
                                        <p:tav tm="0" fmla="#ppt_y+(sin(-2*pi*(1-$))*-#ppt_x+cos(-2*pi*(1-$))*(1-#ppt_y))*(1-$)">
                                          <p:val>
                                            <p:fltVal val="0"/>
                                          </p:val>
                                        </p:tav>
                                        <p:tav tm="100000">
                                          <p:val>
                                            <p:fltVal val="1"/>
                                          </p:val>
                                        </p:tav>
                                      </p:tavLst>
                                    </p:anim>
                                  </p:childTnLst>
                                </p:cTn>
                              </p:par>
                            </p:childTnLst>
                          </p:cTn>
                        </p:par>
                        <p:par>
                          <p:cTn id="80" fill="hold">
                            <p:stCondLst>
                              <p:cond delay="9000"/>
                            </p:stCondLst>
                            <p:childTnLst>
                              <p:par>
                                <p:cTn id="81" presetID="22" presetClass="entr" presetSubtype="8" fill="hold" grpId="0"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left)">
                                      <p:cBhvr>
                                        <p:cTn id="8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descr="7c9615f5d164a33727396509d7a3ff75"/>
          <p:cNvPicPr>
            <a:picLocks noChangeAspect="1"/>
          </p:cNvPicPr>
          <p:nvPr/>
        </p:nvPicPr>
        <p:blipFill>
          <a:blip r:embed="rId1" cstate="screen"/>
          <a:stretch>
            <a:fillRect/>
          </a:stretch>
        </p:blipFill>
        <p:spPr>
          <a:xfrm>
            <a:off x="-4445" y="3175"/>
            <a:ext cx="12213590" cy="4721225"/>
          </a:xfrm>
          <a:prstGeom prst="rect">
            <a:avLst/>
          </a:prstGeom>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 y="1905"/>
            <a:ext cx="6854825" cy="6854825"/>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30" y="4535805"/>
            <a:ext cx="12225975" cy="2326005"/>
          </a:xfrm>
          <a:prstGeom prst="rect">
            <a:avLst/>
          </a:prstGeom>
        </p:spPr>
      </p:pic>
      <p:sp>
        <p:nvSpPr>
          <p:cNvPr id="3" name="文本框 2"/>
          <p:cNvSpPr txBox="1"/>
          <p:nvPr/>
        </p:nvSpPr>
        <p:spPr>
          <a:xfrm>
            <a:off x="473710" y="584835"/>
            <a:ext cx="1428750" cy="2637155"/>
          </a:xfrm>
          <a:prstGeom prst="rect">
            <a:avLst/>
          </a:prstGeom>
          <a:noFill/>
        </p:spPr>
        <p:txBody>
          <a:bodyPr wrap="square" rtlCol="0">
            <a:spAutoFit/>
          </a:bodyPr>
          <a:lstStyle/>
          <a:p>
            <a:r>
              <a:rPr lang="zh-CN" altLang="en-US" sz="8000" dirty="0">
                <a:ln>
                  <a:solidFill>
                    <a:schemeClr val="bg1"/>
                  </a:solidFill>
                </a:ln>
                <a:solidFill>
                  <a:srgbClr val="65B41D"/>
                </a:solidFill>
                <a:effectLst>
                  <a:outerShdw blurRad="38100" dist="38100" dir="2700000" algn="tl">
                    <a:srgbClr val="000000">
                      <a:alpha val="43137"/>
                    </a:srgbClr>
                  </a:outerShdw>
                </a:effectLst>
                <a:cs typeface="+mn-ea"/>
                <a:sym typeface="+mn-lt"/>
              </a:rPr>
              <a:t>目录</a:t>
            </a:r>
            <a:endParaRPr lang="zh-CN" altLang="en-US" sz="8000" dirty="0">
              <a:ln>
                <a:solidFill>
                  <a:schemeClr val="bg1"/>
                </a:solidFill>
              </a:ln>
              <a:solidFill>
                <a:srgbClr val="65B41D"/>
              </a:solidFill>
              <a:effectLst>
                <a:outerShdw blurRad="38100" dist="38100" dir="2700000" algn="tl">
                  <a:srgbClr val="000000">
                    <a:alpha val="43137"/>
                  </a:srgbClr>
                </a:outerShdw>
              </a:effectLst>
              <a:cs typeface="+mn-ea"/>
              <a:sym typeface="+mn-lt"/>
            </a:endParaRPr>
          </a:p>
        </p:txBody>
      </p:sp>
      <p:grpSp>
        <p:nvGrpSpPr>
          <p:cNvPr id="23" name="组合 22"/>
          <p:cNvGrpSpPr/>
          <p:nvPr/>
        </p:nvGrpSpPr>
        <p:grpSpPr>
          <a:xfrm>
            <a:off x="5238750" y="1273810"/>
            <a:ext cx="5927090" cy="1065530"/>
            <a:chOff x="8265" y="2021"/>
            <a:chExt cx="9334" cy="1678"/>
          </a:xfrm>
        </p:grpSpPr>
        <p:grpSp>
          <p:nvGrpSpPr>
            <p:cNvPr id="22" name="组合 21"/>
            <p:cNvGrpSpPr/>
            <p:nvPr/>
          </p:nvGrpSpPr>
          <p:grpSpPr>
            <a:xfrm>
              <a:off x="8265" y="2021"/>
              <a:ext cx="9334" cy="1461"/>
              <a:chOff x="1608" y="2691"/>
              <a:chExt cx="9895" cy="1718"/>
            </a:xfrm>
          </p:grpSpPr>
          <p:grpSp>
            <p:nvGrpSpPr>
              <p:cNvPr id="20" name="组合 19"/>
              <p:cNvGrpSpPr/>
              <p:nvPr/>
            </p:nvGrpSpPr>
            <p:grpSpPr>
              <a:xfrm>
                <a:off x="1608" y="2691"/>
                <a:ext cx="9895" cy="1718"/>
                <a:chOff x="1608" y="2691"/>
                <a:chExt cx="9895" cy="1718"/>
              </a:xfrm>
            </p:grpSpPr>
            <p:grpSp>
              <p:nvGrpSpPr>
                <p:cNvPr id="16" name="组合 15"/>
                <p:cNvGrpSpPr/>
                <p:nvPr/>
              </p:nvGrpSpPr>
              <p:grpSpPr>
                <a:xfrm>
                  <a:off x="1608" y="2691"/>
                  <a:ext cx="9895" cy="1718"/>
                  <a:chOff x="1608" y="2691"/>
                  <a:chExt cx="9895" cy="1718"/>
                </a:xfrm>
              </p:grpSpPr>
              <p:grpSp>
                <p:nvGrpSpPr>
                  <p:cNvPr id="15" name="组合 14"/>
                  <p:cNvGrpSpPr/>
                  <p:nvPr/>
                </p:nvGrpSpPr>
                <p:grpSpPr>
                  <a:xfrm>
                    <a:off x="1608" y="2691"/>
                    <a:ext cx="9895" cy="1718"/>
                    <a:chOff x="1608" y="2691"/>
                    <a:chExt cx="9895" cy="1718"/>
                  </a:xfrm>
                </p:grpSpPr>
                <p:sp>
                  <p:nvSpPr>
                    <p:cNvPr id="10" name="矩形 9"/>
                    <p:cNvSpPr/>
                    <p:nvPr/>
                  </p:nvSpPr>
                  <p:spPr>
                    <a:xfrm>
                      <a:off x="1608" y="2691"/>
                      <a:ext cx="9895" cy="1718"/>
                    </a:xfrm>
                    <a:prstGeom prst="rect">
                      <a:avLst/>
                    </a:prstGeom>
                    <a:gradFill>
                      <a:gsLst>
                        <a:gs pos="0">
                          <a:schemeClr val="accent1">
                            <a:lumMod val="5000"/>
                            <a:lumOff val="95000"/>
                          </a:schemeClr>
                        </a:gs>
                        <a:gs pos="100000">
                          <a:schemeClr val="bg1">
                            <a:lumMod val="85000"/>
                          </a:schemeClr>
                        </a:gs>
                        <a:gs pos="8000">
                          <a:schemeClr val="bg1">
                            <a:lumMod val="95000"/>
                          </a:schemeClr>
                        </a:gs>
                      </a:gsLst>
                      <a:lin ang="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cs typeface="+mn-ea"/>
                        <a:sym typeface="+mn-lt"/>
                      </a:endParaRPr>
                    </a:p>
                  </p:txBody>
                </p:sp>
                <p:grpSp>
                  <p:nvGrpSpPr>
                    <p:cNvPr id="14" name="组合 13"/>
                    <p:cNvGrpSpPr/>
                    <p:nvPr/>
                  </p:nvGrpSpPr>
                  <p:grpSpPr>
                    <a:xfrm>
                      <a:off x="1608" y="2691"/>
                      <a:ext cx="2540" cy="1718"/>
                      <a:chOff x="1608" y="2691"/>
                      <a:chExt cx="2540" cy="1718"/>
                    </a:xfrm>
                  </p:grpSpPr>
                  <p:sp>
                    <p:nvSpPr>
                      <p:cNvPr id="11" name="矩形 10"/>
                      <p:cNvSpPr/>
                      <p:nvPr/>
                    </p:nvSpPr>
                    <p:spPr>
                      <a:xfrm>
                        <a:off x="1608" y="2691"/>
                        <a:ext cx="2540" cy="1718"/>
                      </a:xfrm>
                      <a:prstGeom prst="rect">
                        <a:avLst/>
                      </a:prstGeom>
                      <a:solidFill>
                        <a:schemeClr val="accent6">
                          <a:lumMod val="7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1850" y="2920"/>
                        <a:ext cx="2055" cy="1260"/>
                      </a:xfrm>
                      <a:prstGeom prst="rect">
                        <a:avLst/>
                      </a:prstGeom>
                      <a:gradFill>
                        <a:gsLst>
                          <a:gs pos="0">
                            <a:schemeClr val="accent1">
                              <a:lumMod val="5000"/>
                              <a:lumOff val="95000"/>
                            </a:schemeClr>
                          </a:gs>
                          <a:gs pos="100000">
                            <a:schemeClr val="bg1">
                              <a:lumMod val="85000"/>
                            </a:schemeClr>
                          </a:gs>
                          <a:gs pos="8000">
                            <a:schemeClr val="bg1">
                              <a:lumMod val="95000"/>
                            </a:schemeClr>
                          </a:gs>
                        </a:gsLst>
                        <a:lin ang="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3" name="椭圆 12"/>
                  <p:cNvSpPr/>
                  <p:nvPr/>
                </p:nvSpPr>
                <p:spPr>
                  <a:xfrm>
                    <a:off x="3572" y="3101"/>
                    <a:ext cx="907" cy="907"/>
                  </a:xfrm>
                  <a:prstGeom prst="ellipse">
                    <a:avLst/>
                  </a:prstGeom>
                  <a:solidFill>
                    <a:schemeClr val="accent6">
                      <a:lumMod val="7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9" name="组合 18"/>
                <p:cNvGrpSpPr/>
                <p:nvPr/>
              </p:nvGrpSpPr>
              <p:grpSpPr>
                <a:xfrm>
                  <a:off x="2129" y="2911"/>
                  <a:ext cx="1658" cy="1276"/>
                  <a:chOff x="2129" y="2911"/>
                  <a:chExt cx="1658" cy="1276"/>
                </a:xfrm>
              </p:grpSpPr>
              <p:sp>
                <p:nvSpPr>
                  <p:cNvPr id="17" name="文本框 16"/>
                  <p:cNvSpPr txBox="1"/>
                  <p:nvPr/>
                </p:nvSpPr>
                <p:spPr>
                  <a:xfrm>
                    <a:off x="2306" y="2911"/>
                    <a:ext cx="1292" cy="967"/>
                  </a:xfrm>
                  <a:prstGeom prst="rect">
                    <a:avLst/>
                  </a:prstGeom>
                  <a:noFill/>
                </p:spPr>
                <p:txBody>
                  <a:bodyPr wrap="square" rtlCol="0">
                    <a:spAutoFit/>
                  </a:bodyPr>
                  <a:lstStyle/>
                  <a:p>
                    <a:r>
                      <a:rPr lang="en-US" altLang="zh-CN" sz="2800" dirty="0">
                        <a:cs typeface="+mn-ea"/>
                        <a:sym typeface="+mn-lt"/>
                      </a:rPr>
                      <a:t>01</a:t>
                    </a:r>
                    <a:endParaRPr lang="en-US" altLang="zh-CN" sz="2800" dirty="0">
                      <a:cs typeface="+mn-ea"/>
                      <a:sym typeface="+mn-lt"/>
                    </a:endParaRPr>
                  </a:p>
                </p:txBody>
              </p:sp>
              <p:sp>
                <p:nvSpPr>
                  <p:cNvPr id="18" name="文本框 17"/>
                  <p:cNvSpPr txBox="1"/>
                  <p:nvPr/>
                </p:nvSpPr>
                <p:spPr>
                  <a:xfrm>
                    <a:off x="2129" y="3679"/>
                    <a:ext cx="1658" cy="508"/>
                  </a:xfrm>
                  <a:prstGeom prst="rect">
                    <a:avLst/>
                  </a:prstGeom>
                  <a:noFill/>
                </p:spPr>
                <p:txBody>
                  <a:bodyPr wrap="square" rtlCol="0">
                    <a:spAutoFit/>
                  </a:bodyPr>
                  <a:lstStyle/>
                  <a:p>
                    <a:r>
                      <a:rPr lang="zh-CN" altLang="en-US" sz="1200" dirty="0">
                        <a:cs typeface="+mn-ea"/>
                        <a:sym typeface="+mn-lt"/>
                      </a:rPr>
                      <a:t>活动目录</a:t>
                    </a:r>
                    <a:endParaRPr lang="zh-CN" altLang="en-US" sz="1200" dirty="0">
                      <a:cs typeface="+mn-ea"/>
                      <a:sym typeface="+mn-lt"/>
                    </a:endParaRPr>
                  </a:p>
                </p:txBody>
              </p:sp>
            </p:grpSp>
          </p:grpSp>
          <p:pic>
            <p:nvPicPr>
              <p:cNvPr id="21" name="图片 20" descr="Yellow (9)"/>
              <p:cNvPicPr>
                <a:picLocks noChangeAspect="1"/>
              </p:cNvPicPr>
              <p:nvPr/>
            </p:nvPicPr>
            <p:blipFill>
              <a:blip r:embed="rId4" cstate="screen"/>
              <a:stretch>
                <a:fillRect/>
              </a:stretch>
            </p:blipFill>
            <p:spPr>
              <a:xfrm>
                <a:off x="3643" y="3159"/>
                <a:ext cx="782" cy="782"/>
              </a:xfrm>
              <a:prstGeom prst="rect">
                <a:avLst/>
              </a:prstGeom>
            </p:spPr>
          </p:pic>
        </p:grpSp>
        <p:sp>
          <p:nvSpPr>
            <p:cNvPr id="8" name="文本框 7"/>
            <p:cNvSpPr txBox="1"/>
            <p:nvPr/>
          </p:nvSpPr>
          <p:spPr>
            <a:xfrm>
              <a:off x="11350" y="2261"/>
              <a:ext cx="3264" cy="1018"/>
            </a:xfrm>
            <a:prstGeom prst="rect">
              <a:avLst/>
            </a:prstGeom>
            <a:noFill/>
          </p:spPr>
          <p:txBody>
            <a:bodyPr wrap="square" rtlCol="0">
              <a:spAutoFit/>
            </a:bodyPr>
            <a:lstStyle/>
            <a:p>
              <a:pPr algn="dist"/>
              <a:r>
                <a:rPr lang="zh-CN" altLang="en-US" sz="3600" b="1">
                  <a:cs typeface="+mn-ea"/>
                  <a:sym typeface="+mn-lt"/>
                </a:rPr>
                <a:t>活动概况</a:t>
              </a:r>
              <a:endParaRPr lang="zh-CN" altLang="en-US" sz="3600" b="1">
                <a:cs typeface="+mn-ea"/>
                <a:sym typeface="+mn-lt"/>
              </a:endParaRPr>
            </a:p>
          </p:txBody>
        </p:sp>
        <p:pic>
          <p:nvPicPr>
            <p:cNvPr id="9" name="图片 8" descr="b1ea6804bc98517ea8ff4855a473991d"/>
            <p:cNvPicPr>
              <a:picLocks noChangeAspect="1"/>
            </p:cNvPicPr>
            <p:nvPr/>
          </p:nvPicPr>
          <p:blipFill>
            <a:blip r:embed="rId5" cstate="screen"/>
            <a:stretch>
              <a:fillRect/>
            </a:stretch>
          </p:blipFill>
          <p:spPr>
            <a:xfrm flipH="1">
              <a:off x="15821" y="2021"/>
              <a:ext cx="1778" cy="1678"/>
            </a:xfrm>
            <a:prstGeom prst="rect">
              <a:avLst/>
            </a:prstGeom>
          </p:spPr>
        </p:pic>
      </p:grpSp>
      <p:grpSp>
        <p:nvGrpSpPr>
          <p:cNvPr id="24" name="组合 23"/>
          <p:cNvGrpSpPr/>
          <p:nvPr/>
        </p:nvGrpSpPr>
        <p:grpSpPr>
          <a:xfrm>
            <a:off x="5248275" y="2430780"/>
            <a:ext cx="5927090" cy="1065530"/>
            <a:chOff x="8265" y="2021"/>
            <a:chExt cx="9334" cy="1678"/>
          </a:xfrm>
        </p:grpSpPr>
        <p:grpSp>
          <p:nvGrpSpPr>
            <p:cNvPr id="25" name="组合 24"/>
            <p:cNvGrpSpPr/>
            <p:nvPr/>
          </p:nvGrpSpPr>
          <p:grpSpPr>
            <a:xfrm>
              <a:off x="8265" y="2021"/>
              <a:ext cx="9334" cy="1461"/>
              <a:chOff x="1608" y="2691"/>
              <a:chExt cx="9895" cy="1718"/>
            </a:xfrm>
          </p:grpSpPr>
          <p:grpSp>
            <p:nvGrpSpPr>
              <p:cNvPr id="26" name="组合 25"/>
              <p:cNvGrpSpPr/>
              <p:nvPr/>
            </p:nvGrpSpPr>
            <p:grpSpPr>
              <a:xfrm>
                <a:off x="1608" y="2691"/>
                <a:ext cx="9895" cy="1718"/>
                <a:chOff x="1608" y="2691"/>
                <a:chExt cx="9895" cy="1718"/>
              </a:xfrm>
            </p:grpSpPr>
            <p:grpSp>
              <p:nvGrpSpPr>
                <p:cNvPr id="27" name="组合 26"/>
                <p:cNvGrpSpPr/>
                <p:nvPr/>
              </p:nvGrpSpPr>
              <p:grpSpPr>
                <a:xfrm>
                  <a:off x="1608" y="2691"/>
                  <a:ext cx="9895" cy="1718"/>
                  <a:chOff x="1608" y="2691"/>
                  <a:chExt cx="9895" cy="1718"/>
                </a:xfrm>
              </p:grpSpPr>
              <p:grpSp>
                <p:nvGrpSpPr>
                  <p:cNvPr id="28" name="组合 27"/>
                  <p:cNvGrpSpPr/>
                  <p:nvPr/>
                </p:nvGrpSpPr>
                <p:grpSpPr>
                  <a:xfrm>
                    <a:off x="1608" y="2691"/>
                    <a:ext cx="9895" cy="1718"/>
                    <a:chOff x="1608" y="2691"/>
                    <a:chExt cx="9895" cy="1718"/>
                  </a:xfrm>
                </p:grpSpPr>
                <p:sp>
                  <p:nvSpPr>
                    <p:cNvPr id="29" name="矩形 28"/>
                    <p:cNvSpPr/>
                    <p:nvPr/>
                  </p:nvSpPr>
                  <p:spPr>
                    <a:xfrm>
                      <a:off x="1608" y="2691"/>
                      <a:ext cx="9895" cy="1718"/>
                    </a:xfrm>
                    <a:prstGeom prst="rect">
                      <a:avLst/>
                    </a:prstGeom>
                    <a:gradFill>
                      <a:gsLst>
                        <a:gs pos="0">
                          <a:schemeClr val="accent1">
                            <a:lumMod val="5000"/>
                            <a:lumOff val="95000"/>
                          </a:schemeClr>
                        </a:gs>
                        <a:gs pos="100000">
                          <a:schemeClr val="bg1">
                            <a:lumMod val="85000"/>
                          </a:schemeClr>
                        </a:gs>
                        <a:gs pos="8000">
                          <a:schemeClr val="bg1">
                            <a:lumMod val="95000"/>
                          </a:schemeClr>
                        </a:gs>
                      </a:gsLst>
                      <a:lin ang="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cs typeface="+mn-ea"/>
                        <a:sym typeface="+mn-lt"/>
                      </a:endParaRPr>
                    </a:p>
                  </p:txBody>
                </p:sp>
                <p:grpSp>
                  <p:nvGrpSpPr>
                    <p:cNvPr id="30" name="组合 29"/>
                    <p:cNvGrpSpPr/>
                    <p:nvPr/>
                  </p:nvGrpSpPr>
                  <p:grpSpPr>
                    <a:xfrm>
                      <a:off x="1608" y="2691"/>
                      <a:ext cx="2540" cy="1718"/>
                      <a:chOff x="1608" y="2691"/>
                      <a:chExt cx="2540" cy="1718"/>
                    </a:xfrm>
                  </p:grpSpPr>
                  <p:sp>
                    <p:nvSpPr>
                      <p:cNvPr id="31" name="矩形 30"/>
                      <p:cNvSpPr/>
                      <p:nvPr/>
                    </p:nvSpPr>
                    <p:spPr>
                      <a:xfrm>
                        <a:off x="1608" y="2691"/>
                        <a:ext cx="2540" cy="1718"/>
                      </a:xfrm>
                      <a:prstGeom prst="rect">
                        <a:avLst/>
                      </a:prstGeom>
                      <a:solidFill>
                        <a:schemeClr val="accent6">
                          <a:lumMod val="7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1850" y="2920"/>
                        <a:ext cx="2055" cy="1260"/>
                      </a:xfrm>
                      <a:prstGeom prst="rect">
                        <a:avLst/>
                      </a:prstGeom>
                      <a:gradFill>
                        <a:gsLst>
                          <a:gs pos="0">
                            <a:schemeClr val="accent1">
                              <a:lumMod val="5000"/>
                              <a:lumOff val="95000"/>
                            </a:schemeClr>
                          </a:gs>
                          <a:gs pos="100000">
                            <a:schemeClr val="bg1">
                              <a:lumMod val="85000"/>
                            </a:schemeClr>
                          </a:gs>
                          <a:gs pos="8000">
                            <a:schemeClr val="bg1">
                              <a:lumMod val="95000"/>
                            </a:schemeClr>
                          </a:gs>
                        </a:gsLst>
                        <a:lin ang="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33" name="椭圆 32"/>
                  <p:cNvSpPr/>
                  <p:nvPr/>
                </p:nvSpPr>
                <p:spPr>
                  <a:xfrm>
                    <a:off x="3572" y="3101"/>
                    <a:ext cx="907" cy="907"/>
                  </a:xfrm>
                  <a:prstGeom prst="ellipse">
                    <a:avLst/>
                  </a:prstGeom>
                  <a:solidFill>
                    <a:schemeClr val="accent6">
                      <a:lumMod val="7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2129" y="2911"/>
                  <a:ext cx="1658" cy="1276"/>
                  <a:chOff x="2129" y="2911"/>
                  <a:chExt cx="1658" cy="1276"/>
                </a:xfrm>
              </p:grpSpPr>
              <p:sp>
                <p:nvSpPr>
                  <p:cNvPr id="35" name="文本框 34"/>
                  <p:cNvSpPr txBox="1"/>
                  <p:nvPr/>
                </p:nvSpPr>
                <p:spPr>
                  <a:xfrm>
                    <a:off x="2306" y="2911"/>
                    <a:ext cx="1292" cy="967"/>
                  </a:xfrm>
                  <a:prstGeom prst="rect">
                    <a:avLst/>
                  </a:prstGeom>
                  <a:noFill/>
                </p:spPr>
                <p:txBody>
                  <a:bodyPr wrap="square" rtlCol="0">
                    <a:spAutoFit/>
                  </a:bodyPr>
                  <a:lstStyle/>
                  <a:p>
                    <a:r>
                      <a:rPr lang="en-US" altLang="zh-CN" sz="2800" dirty="0">
                        <a:cs typeface="+mn-ea"/>
                        <a:sym typeface="+mn-lt"/>
                      </a:rPr>
                      <a:t>02</a:t>
                    </a:r>
                    <a:endParaRPr lang="en-US" altLang="zh-CN" sz="2800" dirty="0">
                      <a:cs typeface="+mn-ea"/>
                      <a:sym typeface="+mn-lt"/>
                    </a:endParaRPr>
                  </a:p>
                </p:txBody>
              </p:sp>
              <p:sp>
                <p:nvSpPr>
                  <p:cNvPr id="36" name="文本框 35"/>
                  <p:cNvSpPr txBox="1"/>
                  <p:nvPr/>
                </p:nvSpPr>
                <p:spPr>
                  <a:xfrm>
                    <a:off x="2129" y="3679"/>
                    <a:ext cx="1658" cy="508"/>
                  </a:xfrm>
                  <a:prstGeom prst="rect">
                    <a:avLst/>
                  </a:prstGeom>
                  <a:noFill/>
                </p:spPr>
                <p:txBody>
                  <a:bodyPr wrap="square" rtlCol="0">
                    <a:spAutoFit/>
                  </a:bodyPr>
                  <a:lstStyle/>
                  <a:p>
                    <a:r>
                      <a:rPr lang="zh-CN" altLang="en-US" sz="1200" dirty="0">
                        <a:cs typeface="+mn-ea"/>
                        <a:sym typeface="+mn-lt"/>
                      </a:rPr>
                      <a:t>活动目录</a:t>
                    </a:r>
                    <a:endParaRPr lang="zh-CN" altLang="en-US" sz="1200" dirty="0">
                      <a:cs typeface="+mn-ea"/>
                      <a:sym typeface="+mn-lt"/>
                    </a:endParaRPr>
                  </a:p>
                </p:txBody>
              </p:sp>
            </p:grpSp>
          </p:grpSp>
          <p:pic>
            <p:nvPicPr>
              <p:cNvPr id="37" name="图片 36" descr="Yellow (9)"/>
              <p:cNvPicPr>
                <a:picLocks noChangeAspect="1"/>
              </p:cNvPicPr>
              <p:nvPr/>
            </p:nvPicPr>
            <p:blipFill>
              <a:blip r:embed="rId4" cstate="screen"/>
              <a:stretch>
                <a:fillRect/>
              </a:stretch>
            </p:blipFill>
            <p:spPr>
              <a:xfrm>
                <a:off x="3643" y="3159"/>
                <a:ext cx="782" cy="782"/>
              </a:xfrm>
              <a:prstGeom prst="rect">
                <a:avLst/>
              </a:prstGeom>
            </p:spPr>
          </p:pic>
        </p:grpSp>
        <p:sp>
          <p:nvSpPr>
            <p:cNvPr id="38" name="文本框 37"/>
            <p:cNvSpPr txBox="1"/>
            <p:nvPr/>
          </p:nvSpPr>
          <p:spPr>
            <a:xfrm>
              <a:off x="11350" y="2276"/>
              <a:ext cx="3264" cy="1018"/>
            </a:xfrm>
            <a:prstGeom prst="rect">
              <a:avLst/>
            </a:prstGeom>
            <a:noFill/>
          </p:spPr>
          <p:txBody>
            <a:bodyPr wrap="square" rtlCol="0">
              <a:spAutoFit/>
            </a:bodyPr>
            <a:lstStyle/>
            <a:p>
              <a:pPr algn="dist"/>
              <a:r>
                <a:rPr lang="zh-CN" altLang="en-US" sz="3600" b="1">
                  <a:cs typeface="+mn-ea"/>
                  <a:sym typeface="+mn-lt"/>
                </a:rPr>
                <a:t>活动筹备</a:t>
              </a:r>
              <a:endParaRPr lang="zh-CN" altLang="en-US" sz="3600" b="1">
                <a:cs typeface="+mn-ea"/>
                <a:sym typeface="+mn-lt"/>
              </a:endParaRPr>
            </a:p>
          </p:txBody>
        </p:sp>
        <p:pic>
          <p:nvPicPr>
            <p:cNvPr id="39" name="图片 38" descr="b1ea6804bc98517ea8ff4855a473991d"/>
            <p:cNvPicPr>
              <a:picLocks noChangeAspect="1"/>
            </p:cNvPicPr>
            <p:nvPr/>
          </p:nvPicPr>
          <p:blipFill>
            <a:blip r:embed="rId5" cstate="screen"/>
            <a:stretch>
              <a:fillRect/>
            </a:stretch>
          </p:blipFill>
          <p:spPr>
            <a:xfrm flipH="1">
              <a:off x="15821" y="2021"/>
              <a:ext cx="1778" cy="1678"/>
            </a:xfrm>
            <a:prstGeom prst="rect">
              <a:avLst/>
            </a:prstGeom>
          </p:spPr>
        </p:pic>
      </p:grpSp>
      <p:grpSp>
        <p:nvGrpSpPr>
          <p:cNvPr id="40" name="组合 39"/>
          <p:cNvGrpSpPr/>
          <p:nvPr/>
        </p:nvGrpSpPr>
        <p:grpSpPr>
          <a:xfrm>
            <a:off x="5248275" y="3582035"/>
            <a:ext cx="5927090" cy="1065530"/>
            <a:chOff x="8265" y="2021"/>
            <a:chExt cx="9334" cy="1678"/>
          </a:xfrm>
        </p:grpSpPr>
        <p:grpSp>
          <p:nvGrpSpPr>
            <p:cNvPr id="41" name="组合 40"/>
            <p:cNvGrpSpPr/>
            <p:nvPr/>
          </p:nvGrpSpPr>
          <p:grpSpPr>
            <a:xfrm>
              <a:off x="8265" y="2021"/>
              <a:ext cx="9334" cy="1461"/>
              <a:chOff x="1608" y="2691"/>
              <a:chExt cx="9895" cy="1718"/>
            </a:xfrm>
          </p:grpSpPr>
          <p:grpSp>
            <p:nvGrpSpPr>
              <p:cNvPr id="42" name="组合 41"/>
              <p:cNvGrpSpPr/>
              <p:nvPr/>
            </p:nvGrpSpPr>
            <p:grpSpPr>
              <a:xfrm>
                <a:off x="1608" y="2691"/>
                <a:ext cx="9895" cy="1718"/>
                <a:chOff x="1608" y="2691"/>
                <a:chExt cx="9895" cy="1718"/>
              </a:xfrm>
            </p:grpSpPr>
            <p:grpSp>
              <p:nvGrpSpPr>
                <p:cNvPr id="43" name="组合 42"/>
                <p:cNvGrpSpPr/>
                <p:nvPr/>
              </p:nvGrpSpPr>
              <p:grpSpPr>
                <a:xfrm>
                  <a:off x="1608" y="2691"/>
                  <a:ext cx="9895" cy="1718"/>
                  <a:chOff x="1608" y="2691"/>
                  <a:chExt cx="9895" cy="1718"/>
                </a:xfrm>
              </p:grpSpPr>
              <p:grpSp>
                <p:nvGrpSpPr>
                  <p:cNvPr id="44" name="组合 43"/>
                  <p:cNvGrpSpPr/>
                  <p:nvPr/>
                </p:nvGrpSpPr>
                <p:grpSpPr>
                  <a:xfrm>
                    <a:off x="1608" y="2691"/>
                    <a:ext cx="9895" cy="1718"/>
                    <a:chOff x="1608" y="2691"/>
                    <a:chExt cx="9895" cy="1718"/>
                  </a:xfrm>
                </p:grpSpPr>
                <p:sp>
                  <p:nvSpPr>
                    <p:cNvPr id="45" name="矩形 44"/>
                    <p:cNvSpPr/>
                    <p:nvPr/>
                  </p:nvSpPr>
                  <p:spPr>
                    <a:xfrm>
                      <a:off x="1608" y="2691"/>
                      <a:ext cx="9895" cy="1718"/>
                    </a:xfrm>
                    <a:prstGeom prst="rect">
                      <a:avLst/>
                    </a:prstGeom>
                    <a:gradFill>
                      <a:gsLst>
                        <a:gs pos="0">
                          <a:schemeClr val="accent1">
                            <a:lumMod val="5000"/>
                            <a:lumOff val="95000"/>
                          </a:schemeClr>
                        </a:gs>
                        <a:gs pos="100000">
                          <a:schemeClr val="bg1">
                            <a:lumMod val="85000"/>
                          </a:schemeClr>
                        </a:gs>
                        <a:gs pos="8000">
                          <a:schemeClr val="bg1">
                            <a:lumMod val="95000"/>
                          </a:schemeClr>
                        </a:gs>
                      </a:gsLst>
                      <a:lin ang="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cs typeface="+mn-ea"/>
                        <a:sym typeface="+mn-lt"/>
                      </a:endParaRPr>
                    </a:p>
                  </p:txBody>
                </p:sp>
                <p:grpSp>
                  <p:nvGrpSpPr>
                    <p:cNvPr id="46" name="组合 45"/>
                    <p:cNvGrpSpPr/>
                    <p:nvPr/>
                  </p:nvGrpSpPr>
                  <p:grpSpPr>
                    <a:xfrm>
                      <a:off x="1608" y="2691"/>
                      <a:ext cx="2540" cy="1718"/>
                      <a:chOff x="1608" y="2691"/>
                      <a:chExt cx="2540" cy="1718"/>
                    </a:xfrm>
                  </p:grpSpPr>
                  <p:sp>
                    <p:nvSpPr>
                      <p:cNvPr id="47" name="矩形 46"/>
                      <p:cNvSpPr/>
                      <p:nvPr/>
                    </p:nvSpPr>
                    <p:spPr>
                      <a:xfrm>
                        <a:off x="1608" y="2691"/>
                        <a:ext cx="2540" cy="1718"/>
                      </a:xfrm>
                      <a:prstGeom prst="rect">
                        <a:avLst/>
                      </a:prstGeom>
                      <a:solidFill>
                        <a:schemeClr val="accent6">
                          <a:lumMod val="7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p:cNvSpPr/>
                      <p:nvPr/>
                    </p:nvSpPr>
                    <p:spPr>
                      <a:xfrm>
                        <a:off x="1850" y="2920"/>
                        <a:ext cx="2055" cy="1260"/>
                      </a:xfrm>
                      <a:prstGeom prst="rect">
                        <a:avLst/>
                      </a:prstGeom>
                      <a:gradFill>
                        <a:gsLst>
                          <a:gs pos="0">
                            <a:schemeClr val="accent1">
                              <a:lumMod val="5000"/>
                              <a:lumOff val="95000"/>
                            </a:schemeClr>
                          </a:gs>
                          <a:gs pos="100000">
                            <a:schemeClr val="bg1">
                              <a:lumMod val="85000"/>
                            </a:schemeClr>
                          </a:gs>
                          <a:gs pos="8000">
                            <a:schemeClr val="bg1">
                              <a:lumMod val="95000"/>
                            </a:schemeClr>
                          </a:gs>
                        </a:gsLst>
                        <a:lin ang="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49" name="椭圆 48"/>
                  <p:cNvSpPr/>
                  <p:nvPr/>
                </p:nvSpPr>
                <p:spPr>
                  <a:xfrm>
                    <a:off x="3572" y="3101"/>
                    <a:ext cx="907" cy="907"/>
                  </a:xfrm>
                  <a:prstGeom prst="ellipse">
                    <a:avLst/>
                  </a:prstGeom>
                  <a:solidFill>
                    <a:schemeClr val="accent6">
                      <a:lumMod val="7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0" name="组合 49"/>
                <p:cNvGrpSpPr/>
                <p:nvPr/>
              </p:nvGrpSpPr>
              <p:grpSpPr>
                <a:xfrm>
                  <a:off x="2129" y="2911"/>
                  <a:ext cx="1658" cy="1276"/>
                  <a:chOff x="2129" y="2911"/>
                  <a:chExt cx="1658" cy="1276"/>
                </a:xfrm>
              </p:grpSpPr>
              <p:sp>
                <p:nvSpPr>
                  <p:cNvPr id="51" name="文本框 50"/>
                  <p:cNvSpPr txBox="1"/>
                  <p:nvPr/>
                </p:nvSpPr>
                <p:spPr>
                  <a:xfrm>
                    <a:off x="2306" y="2911"/>
                    <a:ext cx="1292" cy="967"/>
                  </a:xfrm>
                  <a:prstGeom prst="rect">
                    <a:avLst/>
                  </a:prstGeom>
                  <a:noFill/>
                </p:spPr>
                <p:txBody>
                  <a:bodyPr wrap="square" rtlCol="0">
                    <a:spAutoFit/>
                  </a:bodyPr>
                  <a:lstStyle/>
                  <a:p>
                    <a:r>
                      <a:rPr lang="en-US" altLang="zh-CN" sz="2800" dirty="0">
                        <a:cs typeface="+mn-ea"/>
                        <a:sym typeface="+mn-lt"/>
                      </a:rPr>
                      <a:t>03</a:t>
                    </a:r>
                    <a:endParaRPr lang="en-US" altLang="zh-CN" sz="2800" dirty="0">
                      <a:cs typeface="+mn-ea"/>
                      <a:sym typeface="+mn-lt"/>
                    </a:endParaRPr>
                  </a:p>
                </p:txBody>
              </p:sp>
              <p:sp>
                <p:nvSpPr>
                  <p:cNvPr id="52" name="文本框 51"/>
                  <p:cNvSpPr txBox="1"/>
                  <p:nvPr/>
                </p:nvSpPr>
                <p:spPr>
                  <a:xfrm>
                    <a:off x="2129" y="3679"/>
                    <a:ext cx="1658" cy="508"/>
                  </a:xfrm>
                  <a:prstGeom prst="rect">
                    <a:avLst/>
                  </a:prstGeom>
                  <a:noFill/>
                </p:spPr>
                <p:txBody>
                  <a:bodyPr wrap="square" rtlCol="0">
                    <a:spAutoFit/>
                  </a:bodyPr>
                  <a:lstStyle/>
                  <a:p>
                    <a:r>
                      <a:rPr lang="zh-CN" altLang="en-US" sz="1200" dirty="0">
                        <a:cs typeface="+mn-ea"/>
                        <a:sym typeface="+mn-lt"/>
                      </a:rPr>
                      <a:t>活动目录</a:t>
                    </a:r>
                    <a:endParaRPr lang="zh-CN" altLang="en-US" sz="1200" dirty="0">
                      <a:cs typeface="+mn-ea"/>
                      <a:sym typeface="+mn-lt"/>
                    </a:endParaRPr>
                  </a:p>
                </p:txBody>
              </p:sp>
            </p:grpSp>
          </p:grpSp>
          <p:pic>
            <p:nvPicPr>
              <p:cNvPr id="53" name="图片 52" descr="Yellow (9)"/>
              <p:cNvPicPr>
                <a:picLocks noChangeAspect="1"/>
              </p:cNvPicPr>
              <p:nvPr/>
            </p:nvPicPr>
            <p:blipFill>
              <a:blip r:embed="rId4" cstate="screen"/>
              <a:stretch>
                <a:fillRect/>
              </a:stretch>
            </p:blipFill>
            <p:spPr>
              <a:xfrm>
                <a:off x="3643" y="3159"/>
                <a:ext cx="782" cy="782"/>
              </a:xfrm>
              <a:prstGeom prst="rect">
                <a:avLst/>
              </a:prstGeom>
            </p:spPr>
          </p:pic>
        </p:grpSp>
        <p:sp>
          <p:nvSpPr>
            <p:cNvPr id="54" name="文本框 53"/>
            <p:cNvSpPr txBox="1"/>
            <p:nvPr/>
          </p:nvSpPr>
          <p:spPr>
            <a:xfrm>
              <a:off x="11350" y="2276"/>
              <a:ext cx="3264" cy="1018"/>
            </a:xfrm>
            <a:prstGeom prst="rect">
              <a:avLst/>
            </a:prstGeom>
            <a:noFill/>
          </p:spPr>
          <p:txBody>
            <a:bodyPr wrap="square" rtlCol="0">
              <a:spAutoFit/>
            </a:bodyPr>
            <a:lstStyle/>
            <a:p>
              <a:pPr algn="dist"/>
              <a:r>
                <a:rPr lang="zh-CN" altLang="en-US" sz="3600" b="1">
                  <a:cs typeface="+mn-ea"/>
                  <a:sym typeface="+mn-lt"/>
                </a:rPr>
                <a:t>活动流程</a:t>
              </a:r>
              <a:endParaRPr lang="zh-CN" altLang="en-US" sz="3600" b="1">
                <a:cs typeface="+mn-ea"/>
                <a:sym typeface="+mn-lt"/>
              </a:endParaRPr>
            </a:p>
          </p:txBody>
        </p:sp>
        <p:pic>
          <p:nvPicPr>
            <p:cNvPr id="55" name="图片 54" descr="b1ea6804bc98517ea8ff4855a473991d"/>
            <p:cNvPicPr>
              <a:picLocks noChangeAspect="1"/>
            </p:cNvPicPr>
            <p:nvPr/>
          </p:nvPicPr>
          <p:blipFill>
            <a:blip r:embed="rId5" cstate="screen"/>
            <a:stretch>
              <a:fillRect/>
            </a:stretch>
          </p:blipFill>
          <p:spPr>
            <a:xfrm flipH="1">
              <a:off x="15821" y="2021"/>
              <a:ext cx="1778" cy="1678"/>
            </a:xfrm>
            <a:prstGeom prst="rect">
              <a:avLst/>
            </a:prstGeom>
          </p:spPr>
        </p:pic>
      </p:grpSp>
      <p:grpSp>
        <p:nvGrpSpPr>
          <p:cNvPr id="56" name="组合 55"/>
          <p:cNvGrpSpPr/>
          <p:nvPr/>
        </p:nvGrpSpPr>
        <p:grpSpPr>
          <a:xfrm>
            <a:off x="5248275" y="4707255"/>
            <a:ext cx="5927090" cy="1065530"/>
            <a:chOff x="8265" y="2021"/>
            <a:chExt cx="9334" cy="1678"/>
          </a:xfrm>
        </p:grpSpPr>
        <p:grpSp>
          <p:nvGrpSpPr>
            <p:cNvPr id="57" name="组合 56"/>
            <p:cNvGrpSpPr/>
            <p:nvPr/>
          </p:nvGrpSpPr>
          <p:grpSpPr>
            <a:xfrm>
              <a:off x="8265" y="2021"/>
              <a:ext cx="9334" cy="1461"/>
              <a:chOff x="1608" y="2691"/>
              <a:chExt cx="9895" cy="1718"/>
            </a:xfrm>
          </p:grpSpPr>
          <p:grpSp>
            <p:nvGrpSpPr>
              <p:cNvPr id="58" name="组合 57"/>
              <p:cNvGrpSpPr/>
              <p:nvPr/>
            </p:nvGrpSpPr>
            <p:grpSpPr>
              <a:xfrm>
                <a:off x="1608" y="2691"/>
                <a:ext cx="9895" cy="1718"/>
                <a:chOff x="1608" y="2691"/>
                <a:chExt cx="9895" cy="1718"/>
              </a:xfrm>
            </p:grpSpPr>
            <p:grpSp>
              <p:nvGrpSpPr>
                <p:cNvPr id="59" name="组合 58"/>
                <p:cNvGrpSpPr/>
                <p:nvPr/>
              </p:nvGrpSpPr>
              <p:grpSpPr>
                <a:xfrm>
                  <a:off x="1608" y="2691"/>
                  <a:ext cx="9895" cy="1718"/>
                  <a:chOff x="1608" y="2691"/>
                  <a:chExt cx="9895" cy="1718"/>
                </a:xfrm>
              </p:grpSpPr>
              <p:grpSp>
                <p:nvGrpSpPr>
                  <p:cNvPr id="60" name="组合 59"/>
                  <p:cNvGrpSpPr/>
                  <p:nvPr/>
                </p:nvGrpSpPr>
                <p:grpSpPr>
                  <a:xfrm>
                    <a:off x="1608" y="2691"/>
                    <a:ext cx="9895" cy="1718"/>
                    <a:chOff x="1608" y="2691"/>
                    <a:chExt cx="9895" cy="1718"/>
                  </a:xfrm>
                </p:grpSpPr>
                <p:sp>
                  <p:nvSpPr>
                    <p:cNvPr id="61" name="矩形 60"/>
                    <p:cNvSpPr/>
                    <p:nvPr/>
                  </p:nvSpPr>
                  <p:spPr>
                    <a:xfrm>
                      <a:off x="1608" y="2691"/>
                      <a:ext cx="9895" cy="1718"/>
                    </a:xfrm>
                    <a:prstGeom prst="rect">
                      <a:avLst/>
                    </a:prstGeom>
                    <a:gradFill>
                      <a:gsLst>
                        <a:gs pos="0">
                          <a:schemeClr val="accent1">
                            <a:lumMod val="5000"/>
                            <a:lumOff val="95000"/>
                          </a:schemeClr>
                        </a:gs>
                        <a:gs pos="100000">
                          <a:schemeClr val="bg1">
                            <a:lumMod val="85000"/>
                          </a:schemeClr>
                        </a:gs>
                        <a:gs pos="8000">
                          <a:schemeClr val="bg1">
                            <a:lumMod val="95000"/>
                          </a:schemeClr>
                        </a:gs>
                      </a:gsLst>
                      <a:lin ang="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cs typeface="+mn-ea"/>
                        <a:sym typeface="+mn-lt"/>
                      </a:endParaRPr>
                    </a:p>
                  </p:txBody>
                </p:sp>
                <p:grpSp>
                  <p:nvGrpSpPr>
                    <p:cNvPr id="62" name="组合 61"/>
                    <p:cNvGrpSpPr/>
                    <p:nvPr/>
                  </p:nvGrpSpPr>
                  <p:grpSpPr>
                    <a:xfrm>
                      <a:off x="1608" y="2691"/>
                      <a:ext cx="2540" cy="1718"/>
                      <a:chOff x="1608" y="2691"/>
                      <a:chExt cx="2540" cy="1718"/>
                    </a:xfrm>
                  </p:grpSpPr>
                  <p:sp>
                    <p:nvSpPr>
                      <p:cNvPr id="63" name="矩形 62"/>
                      <p:cNvSpPr/>
                      <p:nvPr/>
                    </p:nvSpPr>
                    <p:spPr>
                      <a:xfrm>
                        <a:off x="1608" y="2691"/>
                        <a:ext cx="2540" cy="1718"/>
                      </a:xfrm>
                      <a:prstGeom prst="rect">
                        <a:avLst/>
                      </a:prstGeom>
                      <a:solidFill>
                        <a:schemeClr val="accent6">
                          <a:lumMod val="7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矩形 63"/>
                      <p:cNvSpPr/>
                      <p:nvPr/>
                    </p:nvSpPr>
                    <p:spPr>
                      <a:xfrm>
                        <a:off x="1850" y="2920"/>
                        <a:ext cx="2055" cy="1260"/>
                      </a:xfrm>
                      <a:prstGeom prst="rect">
                        <a:avLst/>
                      </a:prstGeom>
                      <a:gradFill>
                        <a:gsLst>
                          <a:gs pos="0">
                            <a:schemeClr val="accent1">
                              <a:lumMod val="5000"/>
                              <a:lumOff val="95000"/>
                            </a:schemeClr>
                          </a:gs>
                          <a:gs pos="100000">
                            <a:schemeClr val="bg1">
                              <a:lumMod val="85000"/>
                            </a:schemeClr>
                          </a:gs>
                          <a:gs pos="8000">
                            <a:schemeClr val="bg1">
                              <a:lumMod val="95000"/>
                            </a:schemeClr>
                          </a:gs>
                        </a:gsLst>
                        <a:lin ang="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65" name="椭圆 64"/>
                  <p:cNvSpPr/>
                  <p:nvPr/>
                </p:nvSpPr>
                <p:spPr>
                  <a:xfrm>
                    <a:off x="3572" y="3101"/>
                    <a:ext cx="907" cy="907"/>
                  </a:xfrm>
                  <a:prstGeom prst="ellipse">
                    <a:avLst/>
                  </a:prstGeom>
                  <a:solidFill>
                    <a:schemeClr val="accent6">
                      <a:lumMod val="7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6" name="组合 65"/>
                <p:cNvGrpSpPr/>
                <p:nvPr/>
              </p:nvGrpSpPr>
              <p:grpSpPr>
                <a:xfrm>
                  <a:off x="2129" y="2911"/>
                  <a:ext cx="1658" cy="1276"/>
                  <a:chOff x="2129" y="2911"/>
                  <a:chExt cx="1658" cy="1276"/>
                </a:xfrm>
              </p:grpSpPr>
              <p:sp>
                <p:nvSpPr>
                  <p:cNvPr id="67" name="文本框 66"/>
                  <p:cNvSpPr txBox="1"/>
                  <p:nvPr/>
                </p:nvSpPr>
                <p:spPr>
                  <a:xfrm>
                    <a:off x="2306" y="2911"/>
                    <a:ext cx="1292" cy="967"/>
                  </a:xfrm>
                  <a:prstGeom prst="rect">
                    <a:avLst/>
                  </a:prstGeom>
                  <a:noFill/>
                </p:spPr>
                <p:txBody>
                  <a:bodyPr wrap="square" rtlCol="0">
                    <a:spAutoFit/>
                  </a:bodyPr>
                  <a:lstStyle/>
                  <a:p>
                    <a:r>
                      <a:rPr lang="en-US" altLang="zh-CN" sz="2800" dirty="0">
                        <a:cs typeface="+mn-ea"/>
                        <a:sym typeface="+mn-lt"/>
                      </a:rPr>
                      <a:t>04</a:t>
                    </a:r>
                    <a:endParaRPr lang="en-US" altLang="zh-CN" sz="2800" dirty="0">
                      <a:cs typeface="+mn-ea"/>
                      <a:sym typeface="+mn-lt"/>
                    </a:endParaRPr>
                  </a:p>
                </p:txBody>
              </p:sp>
              <p:sp>
                <p:nvSpPr>
                  <p:cNvPr id="68" name="文本框 67"/>
                  <p:cNvSpPr txBox="1"/>
                  <p:nvPr/>
                </p:nvSpPr>
                <p:spPr>
                  <a:xfrm>
                    <a:off x="2129" y="3679"/>
                    <a:ext cx="1658" cy="508"/>
                  </a:xfrm>
                  <a:prstGeom prst="rect">
                    <a:avLst/>
                  </a:prstGeom>
                  <a:noFill/>
                </p:spPr>
                <p:txBody>
                  <a:bodyPr wrap="square" rtlCol="0">
                    <a:spAutoFit/>
                  </a:bodyPr>
                  <a:lstStyle/>
                  <a:p>
                    <a:r>
                      <a:rPr lang="zh-CN" altLang="en-US" sz="1200" dirty="0">
                        <a:cs typeface="+mn-ea"/>
                        <a:sym typeface="+mn-lt"/>
                      </a:rPr>
                      <a:t>活动目录</a:t>
                    </a:r>
                    <a:endParaRPr lang="zh-CN" altLang="en-US" sz="1200" dirty="0">
                      <a:cs typeface="+mn-ea"/>
                      <a:sym typeface="+mn-lt"/>
                    </a:endParaRPr>
                  </a:p>
                </p:txBody>
              </p:sp>
            </p:grpSp>
          </p:grpSp>
          <p:pic>
            <p:nvPicPr>
              <p:cNvPr id="69" name="图片 68" descr="Yellow (9)"/>
              <p:cNvPicPr>
                <a:picLocks noChangeAspect="1"/>
              </p:cNvPicPr>
              <p:nvPr/>
            </p:nvPicPr>
            <p:blipFill>
              <a:blip r:embed="rId4" cstate="screen"/>
              <a:stretch>
                <a:fillRect/>
              </a:stretch>
            </p:blipFill>
            <p:spPr>
              <a:xfrm>
                <a:off x="3643" y="3159"/>
                <a:ext cx="782" cy="782"/>
              </a:xfrm>
              <a:prstGeom prst="rect">
                <a:avLst/>
              </a:prstGeom>
            </p:spPr>
          </p:pic>
        </p:grpSp>
        <p:sp>
          <p:nvSpPr>
            <p:cNvPr id="70" name="文本框 69"/>
            <p:cNvSpPr txBox="1"/>
            <p:nvPr/>
          </p:nvSpPr>
          <p:spPr>
            <a:xfrm>
              <a:off x="11350" y="2246"/>
              <a:ext cx="3264" cy="1018"/>
            </a:xfrm>
            <a:prstGeom prst="rect">
              <a:avLst/>
            </a:prstGeom>
            <a:noFill/>
          </p:spPr>
          <p:txBody>
            <a:bodyPr wrap="square" rtlCol="0">
              <a:spAutoFit/>
            </a:bodyPr>
            <a:lstStyle/>
            <a:p>
              <a:pPr algn="dist"/>
              <a:r>
                <a:rPr lang="zh-CN" altLang="en-US" sz="3600" b="1">
                  <a:cs typeface="+mn-ea"/>
                  <a:sym typeface="+mn-lt"/>
                </a:rPr>
                <a:t>后期工作</a:t>
              </a:r>
              <a:endParaRPr lang="zh-CN" altLang="en-US" sz="3600" b="1">
                <a:cs typeface="+mn-ea"/>
                <a:sym typeface="+mn-lt"/>
              </a:endParaRPr>
            </a:p>
          </p:txBody>
        </p:sp>
        <p:pic>
          <p:nvPicPr>
            <p:cNvPr id="71" name="图片 70" descr="b1ea6804bc98517ea8ff4855a473991d"/>
            <p:cNvPicPr>
              <a:picLocks noChangeAspect="1"/>
            </p:cNvPicPr>
            <p:nvPr/>
          </p:nvPicPr>
          <p:blipFill>
            <a:blip r:embed="rId5" cstate="screen"/>
            <a:stretch>
              <a:fillRect/>
            </a:stretch>
          </p:blipFill>
          <p:spPr>
            <a:xfrm flipH="1">
              <a:off x="15821" y="2021"/>
              <a:ext cx="1778" cy="1678"/>
            </a:xfrm>
            <a:prstGeom prst="rect">
              <a:avLst/>
            </a:prstGeom>
          </p:spPr>
        </p:pic>
      </p:grpSp>
      <p:pic>
        <p:nvPicPr>
          <p:cNvPr id="75" name="图片 74" descr="e0eb53333f7d935eec346a931b2d71d9"/>
          <p:cNvPicPr>
            <a:picLocks noChangeAspect="1"/>
          </p:cNvPicPr>
          <p:nvPr/>
        </p:nvPicPr>
        <p:blipFill>
          <a:blip r:embed="rId6" cstate="screen"/>
          <a:stretch>
            <a:fillRect/>
          </a:stretch>
        </p:blipFill>
        <p:spPr>
          <a:xfrm>
            <a:off x="2326640" y="4386580"/>
            <a:ext cx="2388235" cy="23882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3">
                                            <p:txEl>
                                              <p:pRg st="0" end="0"/>
                                            </p:txEl>
                                          </p:spTgt>
                                        </p:tgtEl>
                                        <p:attrNameLst>
                                          <p:attrName>ppt_w</p:attrName>
                                        </p:attrNameLst>
                                      </p:cBhvr>
                                    </p:anim>
                                    <p:anim by="(#ppt_w*0.50)" calcmode="lin" valueType="num">
                                      <p:cBhvr>
                                        <p:cTn id="8" dur="500" decel="50000" autoRev="1" fill="hold">
                                          <p:stCondLst>
                                            <p:cond delay="0"/>
                                          </p:stCondLst>
                                        </p:cTn>
                                        <p:tgtEl>
                                          <p:spTgt spid="3">
                                            <p:txEl>
                                              <p:pRg st="0" end="0"/>
                                            </p:txEl>
                                          </p:spTgt>
                                        </p:tgtEl>
                                        <p:attrNameLst>
                                          <p:attrName>ppt_x</p:attrName>
                                        </p:attrNameLst>
                                      </p:cBhvr>
                                    </p:anim>
                                    <p:anim from="(-#ppt_h/2)" to="(#ppt_y)" calcmode="lin" valueType="num">
                                      <p:cBhvr>
                                        <p:cTn id="9" dur="1000" fill="hold">
                                          <p:stCondLst>
                                            <p:cond delay="0"/>
                                          </p:stCondLst>
                                        </p:cTn>
                                        <p:tgtEl>
                                          <p:spTgt spid="3">
                                            <p:txEl>
                                              <p:pRg st="0" end="0"/>
                                            </p:txEl>
                                          </p:spTgt>
                                        </p:tgtEl>
                                        <p:attrNameLst>
                                          <p:attrName>ppt_y</p:attrName>
                                        </p:attrNameLst>
                                      </p:cBhvr>
                                    </p:anim>
                                    <p:animRot by="21600000">
                                      <p:cBhvr>
                                        <p:cTn id="10" dur="1000" fill="hold">
                                          <p:stCondLst>
                                            <p:cond delay="0"/>
                                          </p:stCondLst>
                                        </p:cTn>
                                        <p:tgtEl>
                                          <p:spTgt spid="3">
                                            <p:txEl>
                                              <p:pRg st="0" end="0"/>
                                            </p:txEl>
                                          </p:spTgt>
                                        </p:tgtEl>
                                        <p:attrNameLst>
                                          <p:attrName>r</p:attrName>
                                        </p:attrNameLst>
                                      </p:cBhvr>
                                    </p:animRot>
                                  </p:childTnLst>
                                </p:cTn>
                              </p:par>
                            </p:childTnLst>
                          </p:cTn>
                        </p:par>
                        <p:par>
                          <p:cTn id="11" fill="hold">
                            <p:stCondLst>
                              <p:cond delay="1100"/>
                            </p:stCondLst>
                            <p:childTnLst>
                              <p:par>
                                <p:cTn id="12" presetID="12" presetClass="entr" presetSubtype="8"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1000"/>
                                        <p:tgtEl>
                                          <p:spTgt spid="23"/>
                                        </p:tgtEl>
                                        <p:attrNameLst>
                                          <p:attrName>ppt_x</p:attrName>
                                        </p:attrNameLst>
                                      </p:cBhvr>
                                      <p:tavLst>
                                        <p:tav tm="0">
                                          <p:val>
                                            <p:strVal val="#ppt_x-#ppt_w*1.125000"/>
                                          </p:val>
                                        </p:tav>
                                        <p:tav tm="100000">
                                          <p:val>
                                            <p:strVal val="#ppt_x"/>
                                          </p:val>
                                        </p:tav>
                                      </p:tavLst>
                                    </p:anim>
                                    <p:animEffect transition="in" filter="wipe(right)">
                                      <p:cBhvr>
                                        <p:cTn id="15" dur="1000"/>
                                        <p:tgtEl>
                                          <p:spTgt spid="23"/>
                                        </p:tgtEl>
                                      </p:cBhvr>
                                    </p:animEffect>
                                  </p:childTnLst>
                                </p:cTn>
                              </p:par>
                            </p:childTnLst>
                          </p:cTn>
                        </p:par>
                        <p:par>
                          <p:cTn id="16" fill="hold">
                            <p:stCondLst>
                              <p:cond delay="2100"/>
                            </p:stCondLst>
                            <p:childTnLst>
                              <p:par>
                                <p:cTn id="17" presetID="1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1000"/>
                                        <p:tgtEl>
                                          <p:spTgt spid="24"/>
                                        </p:tgtEl>
                                        <p:attrNameLst>
                                          <p:attrName>ppt_x</p:attrName>
                                        </p:attrNameLst>
                                      </p:cBhvr>
                                      <p:tavLst>
                                        <p:tav tm="0">
                                          <p:val>
                                            <p:strVal val="#ppt_x-#ppt_w*1.125000"/>
                                          </p:val>
                                        </p:tav>
                                        <p:tav tm="100000">
                                          <p:val>
                                            <p:strVal val="#ppt_x"/>
                                          </p:val>
                                        </p:tav>
                                      </p:tavLst>
                                    </p:anim>
                                    <p:animEffect transition="in" filter="wipe(right)">
                                      <p:cBhvr>
                                        <p:cTn id="20" dur="1000"/>
                                        <p:tgtEl>
                                          <p:spTgt spid="24"/>
                                        </p:tgtEl>
                                      </p:cBhvr>
                                    </p:animEffect>
                                  </p:childTnLst>
                                </p:cTn>
                              </p:par>
                            </p:childTnLst>
                          </p:cTn>
                        </p:par>
                        <p:par>
                          <p:cTn id="21" fill="hold">
                            <p:stCondLst>
                              <p:cond delay="3100"/>
                            </p:stCondLst>
                            <p:childTnLst>
                              <p:par>
                                <p:cTn id="22" presetID="12" presetClass="entr" presetSubtype="8"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1000"/>
                                        <p:tgtEl>
                                          <p:spTgt spid="40"/>
                                        </p:tgtEl>
                                        <p:attrNameLst>
                                          <p:attrName>ppt_x</p:attrName>
                                        </p:attrNameLst>
                                      </p:cBhvr>
                                      <p:tavLst>
                                        <p:tav tm="0">
                                          <p:val>
                                            <p:strVal val="#ppt_x-#ppt_w*1.125000"/>
                                          </p:val>
                                        </p:tav>
                                        <p:tav tm="100000">
                                          <p:val>
                                            <p:strVal val="#ppt_x"/>
                                          </p:val>
                                        </p:tav>
                                      </p:tavLst>
                                    </p:anim>
                                    <p:animEffect transition="in" filter="wipe(right)">
                                      <p:cBhvr>
                                        <p:cTn id="25" dur="1000"/>
                                        <p:tgtEl>
                                          <p:spTgt spid="40"/>
                                        </p:tgtEl>
                                      </p:cBhvr>
                                    </p:animEffect>
                                  </p:childTnLst>
                                </p:cTn>
                              </p:par>
                            </p:childTnLst>
                          </p:cTn>
                        </p:par>
                        <p:par>
                          <p:cTn id="26" fill="hold">
                            <p:stCondLst>
                              <p:cond delay="4100"/>
                            </p:stCondLst>
                            <p:childTnLst>
                              <p:par>
                                <p:cTn id="27" presetID="12" presetClass="entr" presetSubtype="8" fill="hold" nodeType="after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additive="base">
                                        <p:cTn id="29" dur="1000"/>
                                        <p:tgtEl>
                                          <p:spTgt spid="56"/>
                                        </p:tgtEl>
                                        <p:attrNameLst>
                                          <p:attrName>ppt_x</p:attrName>
                                        </p:attrNameLst>
                                      </p:cBhvr>
                                      <p:tavLst>
                                        <p:tav tm="0">
                                          <p:val>
                                            <p:strVal val="#ppt_x-#ppt_w*1.125000"/>
                                          </p:val>
                                        </p:tav>
                                        <p:tav tm="100000">
                                          <p:val>
                                            <p:strVal val="#ppt_x"/>
                                          </p:val>
                                        </p:tav>
                                      </p:tavLst>
                                    </p:anim>
                                    <p:animEffect transition="in" filter="wipe(right)">
                                      <p:cBhvr>
                                        <p:cTn id="30" dur="1000"/>
                                        <p:tgtEl>
                                          <p:spTgt spid="56"/>
                                        </p:tgtEl>
                                      </p:cBhvr>
                                    </p:animEffect>
                                  </p:childTnLst>
                                </p:cTn>
                              </p:par>
                            </p:childTnLst>
                          </p:cTn>
                        </p:par>
                        <p:par>
                          <p:cTn id="31" fill="hold">
                            <p:stCondLst>
                              <p:cond delay="5100"/>
                            </p:stCondLst>
                            <p:childTnLst>
                              <p:par>
                                <p:cTn id="32" presetID="42" presetClass="entr" presetSubtype="0" fill="hold"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fade">
                                      <p:cBhvr>
                                        <p:cTn id="34" dur="1000"/>
                                        <p:tgtEl>
                                          <p:spTgt spid="75"/>
                                        </p:tgtEl>
                                      </p:cBhvr>
                                    </p:animEffect>
                                    <p:anim calcmode="lin" valueType="num">
                                      <p:cBhvr>
                                        <p:cTn id="35" dur="1000" fill="hold"/>
                                        <p:tgtEl>
                                          <p:spTgt spid="75"/>
                                        </p:tgtEl>
                                        <p:attrNameLst>
                                          <p:attrName>ppt_x</p:attrName>
                                        </p:attrNameLst>
                                      </p:cBhvr>
                                      <p:tavLst>
                                        <p:tav tm="0">
                                          <p:val>
                                            <p:strVal val="#ppt_x"/>
                                          </p:val>
                                        </p:tav>
                                        <p:tav tm="100000">
                                          <p:val>
                                            <p:strVal val="#ppt_x"/>
                                          </p:val>
                                        </p:tav>
                                      </p:tavLst>
                                    </p:anim>
                                    <p:anim calcmode="lin" valueType="num">
                                      <p:cBhvr>
                                        <p:cTn id="36"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3" name="图片 32" descr="G:\2-PPT\2-图片库\1-图片素材\13-节日\植树节\PNG\f7cb1af829ee7f9c149feca72ca086b4.pngf7cb1af829ee7f9c149feca72ca086b4"/>
          <p:cNvPicPr>
            <a:picLocks noChangeAspect="1"/>
          </p:cNvPicPr>
          <p:nvPr/>
        </p:nvPicPr>
        <p:blipFill>
          <a:blip r:embed="rId1"/>
          <a:srcRect/>
          <a:stretch>
            <a:fillRect/>
          </a:stretch>
        </p:blipFill>
        <p:spPr>
          <a:xfrm>
            <a:off x="257175" y="2410460"/>
            <a:ext cx="11664950" cy="3644265"/>
          </a:xfrm>
          <a:prstGeom prst="rect">
            <a:avLst/>
          </a:prstGeom>
        </p:spPr>
      </p:pic>
      <p:pic>
        <p:nvPicPr>
          <p:cNvPr id="5" name="图片 4" descr="b1ea6804bc98517ea8ff4855a473991d"/>
          <p:cNvPicPr>
            <a:picLocks noChangeAspect="1"/>
          </p:cNvPicPr>
          <p:nvPr/>
        </p:nvPicPr>
        <p:blipFill>
          <a:blip r:embed="rId2"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20</a:t>
            </a:r>
            <a:r>
              <a:rPr lang="zh-CN" altLang="en-US" dirty="0">
                <a:solidFill>
                  <a:schemeClr val="bg1"/>
                </a:solidFill>
                <a:cs typeface="+mn-ea"/>
                <a:sym typeface="+mn-lt"/>
              </a:rPr>
              <a:t>页</a:t>
            </a:r>
            <a:endParaRPr lang="zh-CN" altLang="en-US" dirty="0">
              <a:solidFill>
                <a:schemeClr val="bg1"/>
              </a:solidFill>
              <a:cs typeface="+mn-ea"/>
              <a:sym typeface="+mn-lt"/>
            </a:endParaRPr>
          </a:p>
        </p:txBody>
      </p:sp>
      <p:grpSp>
        <p:nvGrpSpPr>
          <p:cNvPr id="25" name="组合 24"/>
          <p:cNvGrpSpPr/>
          <p:nvPr/>
        </p:nvGrpSpPr>
        <p:grpSpPr>
          <a:xfrm>
            <a:off x="4183380" y="6170295"/>
            <a:ext cx="3782060" cy="584835"/>
            <a:chOff x="6258" y="9717"/>
            <a:chExt cx="5956" cy="921"/>
          </a:xfrm>
        </p:grpSpPr>
        <p:sp>
          <p:nvSpPr>
            <p:cNvPr id="2" name="文本框 1"/>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第三部分   </a:t>
              </a:r>
              <a:r>
                <a:rPr lang="zh-CN" altLang="zh-CN" sz="3200">
                  <a:solidFill>
                    <a:schemeClr val="bg1"/>
                  </a:solidFill>
                  <a:cs typeface="+mn-ea"/>
                  <a:sym typeface="+mn-lt"/>
                </a:rPr>
                <a:t>活动流程</a:t>
              </a:r>
              <a:endParaRPr lang="zh-CN" altLang="zh-CN" sz="3200">
                <a:solidFill>
                  <a:schemeClr val="bg1"/>
                </a:solidFill>
                <a:cs typeface="+mn-ea"/>
                <a:sym typeface="+mn-lt"/>
              </a:endParaRPr>
            </a:p>
          </p:txBody>
        </p:sp>
        <p:grpSp>
          <p:nvGrpSpPr>
            <p:cNvPr id="24" name="组合 23"/>
            <p:cNvGrpSpPr/>
            <p:nvPr/>
          </p:nvGrpSpPr>
          <p:grpSpPr>
            <a:xfrm>
              <a:off x="11579" y="9804"/>
              <a:ext cx="635" cy="800"/>
              <a:chOff x="11579" y="9804"/>
              <a:chExt cx="635" cy="800"/>
            </a:xfrm>
          </p:grpSpPr>
          <p:cxnSp>
            <p:nvCxnSpPr>
              <p:cNvPr id="7" name="直接连接符 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258" y="9795"/>
              <a:ext cx="636" cy="801"/>
              <a:chOff x="6258" y="9795"/>
              <a:chExt cx="636" cy="801"/>
            </a:xfrm>
          </p:grpSpPr>
          <p:cxnSp>
            <p:nvCxnSpPr>
              <p:cNvPr id="6" name="直接连接符 5"/>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28" name="图片 27" descr="4374850dabb682066edcedc72a61bbc6"/>
          <p:cNvPicPr>
            <a:picLocks noChangeAspect="1"/>
          </p:cNvPicPr>
          <p:nvPr/>
        </p:nvPicPr>
        <p:blipFill>
          <a:blip r:embed="rId3" cstate="screen"/>
          <a:stretch>
            <a:fillRect/>
          </a:stretch>
        </p:blipFill>
        <p:spPr>
          <a:xfrm>
            <a:off x="5208905" y="1122045"/>
            <a:ext cx="1774190" cy="106680"/>
          </a:xfrm>
          <a:prstGeom prst="rect">
            <a:avLst/>
          </a:prstGeom>
        </p:spPr>
      </p:pic>
      <p:sp>
        <p:nvSpPr>
          <p:cNvPr id="10" name="文本框 9"/>
          <p:cNvSpPr txBox="1"/>
          <p:nvPr/>
        </p:nvSpPr>
        <p:spPr>
          <a:xfrm>
            <a:off x="5494020" y="715645"/>
            <a:ext cx="1245235" cy="400110"/>
          </a:xfrm>
          <a:prstGeom prst="rect">
            <a:avLst/>
          </a:prstGeom>
          <a:noFill/>
        </p:spPr>
        <p:txBody>
          <a:bodyPr wrap="square" rtlCol="0">
            <a:spAutoFit/>
          </a:bodyPr>
          <a:lstStyle/>
          <a:p>
            <a:pPr algn="ctr"/>
            <a:r>
              <a:rPr lang="en-US" altLang="zh-CN" sz="1400">
                <a:cs typeface="+mn-ea"/>
                <a:sym typeface="+mn-lt"/>
              </a:rPr>
              <a:t>—</a:t>
            </a:r>
            <a:r>
              <a:rPr lang="en-US" altLang="zh-CN" sz="2000" b="1">
                <a:cs typeface="+mn-ea"/>
                <a:sym typeface="+mn-lt"/>
              </a:rPr>
              <a:t> </a:t>
            </a:r>
            <a:r>
              <a:rPr lang="zh-CN" altLang="en-US" sz="2000" b="1">
                <a:cs typeface="+mn-ea"/>
                <a:sym typeface="+mn-lt"/>
              </a:rPr>
              <a:t>壹 </a:t>
            </a:r>
            <a:r>
              <a:rPr lang="en-US" altLang="zh-CN" sz="1400">
                <a:cs typeface="+mn-ea"/>
                <a:sym typeface="+mn-lt"/>
              </a:rPr>
              <a:t>—</a:t>
            </a:r>
            <a:endParaRPr lang="en-US" altLang="zh-CN" sz="1400">
              <a:cs typeface="+mn-ea"/>
              <a:sym typeface="+mn-lt"/>
            </a:endParaRPr>
          </a:p>
        </p:txBody>
      </p:sp>
      <p:sp>
        <p:nvSpPr>
          <p:cNvPr id="20" name="文本框 19"/>
          <p:cNvSpPr txBox="1"/>
          <p:nvPr/>
        </p:nvSpPr>
        <p:spPr>
          <a:xfrm>
            <a:off x="1951355" y="2217420"/>
            <a:ext cx="9150985" cy="369332"/>
          </a:xfrm>
          <a:prstGeom prst="rect">
            <a:avLst/>
          </a:prstGeom>
          <a:noFill/>
        </p:spPr>
        <p:txBody>
          <a:bodyPr wrap="square" rtlCol="0">
            <a:spAutoFit/>
          </a:bodyPr>
          <a:lstStyle/>
          <a:p>
            <a:r>
              <a:rPr lang="zh-CN" altLang="en-US" dirty="0">
                <a:cs typeface="+mn-ea"/>
                <a:sym typeface="+mn-lt"/>
              </a:rPr>
              <a:t>植树物资提前到达种植场地，做好准备</a:t>
            </a:r>
            <a:r>
              <a:rPr lang="en-US" altLang="zh-CN" dirty="0">
                <a:cs typeface="+mn-ea"/>
                <a:sym typeface="+mn-lt"/>
              </a:rPr>
              <a:t>…………</a:t>
            </a:r>
            <a:endParaRPr lang="en-US" altLang="zh-CN" dirty="0">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0"/>
                                        </p:tgtEl>
                                        <p:attrNameLst>
                                          <p:attrName>style.visibility</p:attrName>
                                        </p:attrNameLst>
                                      </p:cBhvr>
                                      <p:to>
                                        <p:strVal val="visible"/>
                                      </p:to>
                                    </p:set>
                                    <p:anim by="(-#ppt_w*2)" calcmode="lin" valueType="num">
                                      <p:cBhvr rctx="PPT">
                                        <p:cTn id="17" dur="500" autoRev="1" fill="hold">
                                          <p:stCondLst>
                                            <p:cond delay="0"/>
                                          </p:stCondLst>
                                        </p:cTn>
                                        <p:tgtEl>
                                          <p:spTgt spid="20"/>
                                        </p:tgtEl>
                                        <p:attrNameLst>
                                          <p:attrName>ppt_w</p:attrName>
                                        </p:attrNameLst>
                                      </p:cBhvr>
                                    </p:anim>
                                    <p:anim by="(#ppt_w*0.50)" calcmode="lin" valueType="num">
                                      <p:cBhvr>
                                        <p:cTn id="18" dur="500" decel="50000" autoRev="1" fill="hold">
                                          <p:stCondLst>
                                            <p:cond delay="0"/>
                                          </p:stCondLst>
                                        </p:cTn>
                                        <p:tgtEl>
                                          <p:spTgt spid="20"/>
                                        </p:tgtEl>
                                        <p:attrNameLst>
                                          <p:attrName>ppt_x</p:attrName>
                                        </p:attrNameLst>
                                      </p:cBhvr>
                                    </p:anim>
                                    <p:anim from="(-#ppt_h/2)" to="(#ppt_y)" calcmode="lin" valueType="num">
                                      <p:cBhvr>
                                        <p:cTn id="19" dur="1000" fill="hold">
                                          <p:stCondLst>
                                            <p:cond delay="0"/>
                                          </p:stCondLst>
                                        </p:cTn>
                                        <p:tgtEl>
                                          <p:spTgt spid="20"/>
                                        </p:tgtEl>
                                        <p:attrNameLst>
                                          <p:attrName>ppt_y</p:attrName>
                                        </p:attrNameLst>
                                      </p:cBhvr>
                                    </p:anim>
                                    <p:animRot by="21600000">
                                      <p:cBhvr>
                                        <p:cTn id="20" dur="1000" fill="hold">
                                          <p:stCondLst>
                                            <p:cond delay="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21</a:t>
            </a:r>
            <a:r>
              <a:rPr lang="zh-CN" altLang="en-US" dirty="0">
                <a:solidFill>
                  <a:schemeClr val="bg1"/>
                </a:solidFill>
                <a:cs typeface="+mn-ea"/>
                <a:sym typeface="+mn-lt"/>
              </a:rPr>
              <a:t>页</a:t>
            </a:r>
            <a:endParaRPr lang="zh-CN" altLang="en-US" dirty="0">
              <a:solidFill>
                <a:schemeClr val="bg1"/>
              </a:solidFill>
              <a:cs typeface="+mn-ea"/>
              <a:sym typeface="+mn-lt"/>
            </a:endParaRPr>
          </a:p>
        </p:txBody>
      </p:sp>
      <p:grpSp>
        <p:nvGrpSpPr>
          <p:cNvPr id="25" name="组合 24"/>
          <p:cNvGrpSpPr/>
          <p:nvPr/>
        </p:nvGrpSpPr>
        <p:grpSpPr>
          <a:xfrm>
            <a:off x="4183380" y="6170295"/>
            <a:ext cx="3782060" cy="584835"/>
            <a:chOff x="6258" y="9717"/>
            <a:chExt cx="5956" cy="921"/>
          </a:xfrm>
        </p:grpSpPr>
        <p:sp>
          <p:nvSpPr>
            <p:cNvPr id="2" name="文本框 1"/>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第三部分   </a:t>
              </a:r>
              <a:r>
                <a:rPr lang="zh-CN" altLang="zh-CN" sz="3200">
                  <a:solidFill>
                    <a:schemeClr val="bg1"/>
                  </a:solidFill>
                  <a:cs typeface="+mn-ea"/>
                  <a:sym typeface="+mn-lt"/>
                </a:rPr>
                <a:t>活动流程</a:t>
              </a:r>
              <a:endParaRPr lang="zh-CN" altLang="zh-CN" sz="3200">
                <a:solidFill>
                  <a:schemeClr val="bg1"/>
                </a:solidFill>
                <a:cs typeface="+mn-ea"/>
                <a:sym typeface="+mn-lt"/>
              </a:endParaRPr>
            </a:p>
          </p:txBody>
        </p:sp>
        <p:grpSp>
          <p:nvGrpSpPr>
            <p:cNvPr id="24" name="组合 23"/>
            <p:cNvGrpSpPr/>
            <p:nvPr/>
          </p:nvGrpSpPr>
          <p:grpSpPr>
            <a:xfrm>
              <a:off x="11579" y="9804"/>
              <a:ext cx="635" cy="800"/>
              <a:chOff x="11579" y="9804"/>
              <a:chExt cx="635" cy="800"/>
            </a:xfrm>
          </p:grpSpPr>
          <p:cxnSp>
            <p:nvCxnSpPr>
              <p:cNvPr id="7" name="直接连接符 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258" y="9795"/>
              <a:ext cx="636" cy="801"/>
              <a:chOff x="6258" y="9795"/>
              <a:chExt cx="636" cy="801"/>
            </a:xfrm>
          </p:grpSpPr>
          <p:cxnSp>
            <p:nvCxnSpPr>
              <p:cNvPr id="6" name="直接连接符 5"/>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28" name="图片 27" descr="4374850dabb682066edcedc72a61bbc6"/>
          <p:cNvPicPr>
            <a:picLocks noChangeAspect="1"/>
          </p:cNvPicPr>
          <p:nvPr/>
        </p:nvPicPr>
        <p:blipFill>
          <a:blip r:embed="rId2" cstate="screen"/>
          <a:stretch>
            <a:fillRect/>
          </a:stretch>
        </p:blipFill>
        <p:spPr>
          <a:xfrm>
            <a:off x="5208905" y="1122045"/>
            <a:ext cx="1774190" cy="106680"/>
          </a:xfrm>
          <a:prstGeom prst="rect">
            <a:avLst/>
          </a:prstGeom>
        </p:spPr>
      </p:pic>
      <p:sp>
        <p:nvSpPr>
          <p:cNvPr id="10" name="文本框 9"/>
          <p:cNvSpPr txBox="1"/>
          <p:nvPr/>
        </p:nvSpPr>
        <p:spPr>
          <a:xfrm>
            <a:off x="5494020" y="715645"/>
            <a:ext cx="1245235" cy="400110"/>
          </a:xfrm>
          <a:prstGeom prst="rect">
            <a:avLst/>
          </a:prstGeom>
          <a:noFill/>
        </p:spPr>
        <p:txBody>
          <a:bodyPr wrap="square" rtlCol="0">
            <a:spAutoFit/>
          </a:bodyPr>
          <a:lstStyle/>
          <a:p>
            <a:pPr algn="ctr"/>
            <a:r>
              <a:rPr lang="en-US" altLang="zh-CN" sz="1400">
                <a:cs typeface="+mn-ea"/>
                <a:sym typeface="+mn-lt"/>
              </a:rPr>
              <a:t>—</a:t>
            </a:r>
            <a:r>
              <a:rPr lang="en-US" altLang="zh-CN" sz="2000" b="1">
                <a:cs typeface="+mn-ea"/>
                <a:sym typeface="+mn-lt"/>
              </a:rPr>
              <a:t> </a:t>
            </a:r>
            <a:r>
              <a:rPr lang="zh-CN" altLang="en-US" sz="2000" b="1">
                <a:cs typeface="+mn-ea"/>
                <a:sym typeface="+mn-lt"/>
              </a:rPr>
              <a:t>贰 </a:t>
            </a:r>
            <a:r>
              <a:rPr lang="en-US" altLang="zh-CN" sz="1400">
                <a:cs typeface="+mn-ea"/>
                <a:sym typeface="+mn-lt"/>
              </a:rPr>
              <a:t>—</a:t>
            </a:r>
            <a:endParaRPr lang="en-US" altLang="zh-CN" sz="1400">
              <a:cs typeface="+mn-ea"/>
              <a:sym typeface="+mn-lt"/>
            </a:endParaRPr>
          </a:p>
        </p:txBody>
      </p:sp>
      <p:sp>
        <p:nvSpPr>
          <p:cNvPr id="8" name="文本框 7"/>
          <p:cNvSpPr txBox="1"/>
          <p:nvPr/>
        </p:nvSpPr>
        <p:spPr>
          <a:xfrm>
            <a:off x="977265" y="2155825"/>
            <a:ext cx="10579735" cy="874407"/>
          </a:xfrm>
          <a:prstGeom prst="rect">
            <a:avLst/>
          </a:prstGeom>
          <a:noFill/>
        </p:spPr>
        <p:txBody>
          <a:bodyPr wrap="square" rtlCol="0">
            <a:spAutoFit/>
          </a:bodyPr>
          <a:lstStyle/>
          <a:p>
            <a:pPr>
              <a:lnSpc>
                <a:spcPct val="150000"/>
              </a:lnSpc>
            </a:pPr>
            <a:r>
              <a:rPr lang="zh-CN" altLang="en-US" b="1" dirty="0">
                <a:cs typeface="+mn-ea"/>
                <a:sym typeface="+mn-lt"/>
              </a:rPr>
              <a:t>植树节 </a:t>
            </a:r>
            <a:r>
              <a:rPr lang="zh-CN" altLang="en-US" dirty="0">
                <a:cs typeface="+mn-ea"/>
                <a:sym typeface="+mn-lt"/>
              </a:rPr>
              <a:t>是一些国家以法律规定宣传保护树木，并动员群众参加以植树造林为活动内容的节日。按时间长短可分为植树日，植树周或植树月，总称国际植树节。通过这种活动，激发人们爱林，造林的热情。</a:t>
            </a:r>
            <a:endParaRPr lang="zh-CN" altLang="en-US" dirty="0">
              <a:cs typeface="+mn-ea"/>
              <a:sym typeface="+mn-lt"/>
            </a:endParaRPr>
          </a:p>
        </p:txBody>
      </p:sp>
      <p:grpSp>
        <p:nvGrpSpPr>
          <p:cNvPr id="20" name="组合 19"/>
          <p:cNvGrpSpPr/>
          <p:nvPr/>
        </p:nvGrpSpPr>
        <p:grpSpPr>
          <a:xfrm>
            <a:off x="875665" y="3458845"/>
            <a:ext cx="2640965" cy="2186940"/>
            <a:chOff x="1546" y="5447"/>
            <a:chExt cx="4159" cy="3444"/>
          </a:xfrm>
        </p:grpSpPr>
        <p:sp>
          <p:nvSpPr>
            <p:cNvPr id="18" name="矩形 17"/>
            <p:cNvSpPr/>
            <p:nvPr/>
          </p:nvSpPr>
          <p:spPr>
            <a:xfrm>
              <a:off x="1892" y="5809"/>
              <a:ext cx="3466" cy="2721"/>
            </a:xfrm>
            <a:prstGeom prst="rect">
              <a:avLst/>
            </a:prstGeom>
            <a:blipFill rotWithShape="1">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图片 18" descr="87ac79e84768c7795f5a9c2f880c7f9b"/>
            <p:cNvPicPr>
              <a:picLocks noChangeAspect="1"/>
            </p:cNvPicPr>
            <p:nvPr/>
          </p:nvPicPr>
          <p:blipFill>
            <a:blip r:embed="rId4" cstate="screen"/>
            <a:stretch>
              <a:fillRect/>
            </a:stretch>
          </p:blipFill>
          <p:spPr>
            <a:xfrm>
              <a:off x="1546" y="5447"/>
              <a:ext cx="4159" cy="3444"/>
            </a:xfrm>
            <a:prstGeom prst="rect">
              <a:avLst/>
            </a:prstGeom>
          </p:spPr>
        </p:pic>
      </p:grpSp>
      <p:grpSp>
        <p:nvGrpSpPr>
          <p:cNvPr id="21" name="组合 20"/>
          <p:cNvGrpSpPr/>
          <p:nvPr/>
        </p:nvGrpSpPr>
        <p:grpSpPr>
          <a:xfrm>
            <a:off x="3516630" y="3459480"/>
            <a:ext cx="2640965" cy="2186940"/>
            <a:chOff x="1546" y="5447"/>
            <a:chExt cx="4159" cy="3444"/>
          </a:xfrm>
        </p:grpSpPr>
        <p:sp>
          <p:nvSpPr>
            <p:cNvPr id="22" name="矩形 21"/>
            <p:cNvSpPr/>
            <p:nvPr/>
          </p:nvSpPr>
          <p:spPr>
            <a:xfrm>
              <a:off x="1892" y="5809"/>
              <a:ext cx="3466" cy="2721"/>
            </a:xfrm>
            <a:prstGeom prst="rect">
              <a:avLst/>
            </a:prstGeom>
            <a:blipFill rotWithShape="1">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6" name="图片 25" descr="87ac79e84768c7795f5a9c2f880c7f9b"/>
            <p:cNvPicPr>
              <a:picLocks noChangeAspect="1"/>
            </p:cNvPicPr>
            <p:nvPr/>
          </p:nvPicPr>
          <p:blipFill>
            <a:blip r:embed="rId4" cstate="screen"/>
            <a:stretch>
              <a:fillRect/>
            </a:stretch>
          </p:blipFill>
          <p:spPr>
            <a:xfrm>
              <a:off x="1546" y="5447"/>
              <a:ext cx="4159" cy="3444"/>
            </a:xfrm>
            <a:prstGeom prst="rect">
              <a:avLst/>
            </a:prstGeom>
          </p:spPr>
        </p:pic>
      </p:grpSp>
      <p:grpSp>
        <p:nvGrpSpPr>
          <p:cNvPr id="27" name="组合 26"/>
          <p:cNvGrpSpPr/>
          <p:nvPr/>
        </p:nvGrpSpPr>
        <p:grpSpPr>
          <a:xfrm>
            <a:off x="6157595" y="3460115"/>
            <a:ext cx="2640965" cy="2186940"/>
            <a:chOff x="1546" y="5447"/>
            <a:chExt cx="4159" cy="3444"/>
          </a:xfrm>
        </p:grpSpPr>
        <p:sp>
          <p:nvSpPr>
            <p:cNvPr id="29" name="矩形 28"/>
            <p:cNvSpPr/>
            <p:nvPr/>
          </p:nvSpPr>
          <p:spPr>
            <a:xfrm>
              <a:off x="1892" y="5809"/>
              <a:ext cx="3466" cy="2721"/>
            </a:xfrm>
            <a:prstGeom prst="rect">
              <a:avLst/>
            </a:prstGeom>
            <a:blipFill rotWithShape="1">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0" name="图片 29" descr="87ac79e84768c7795f5a9c2f880c7f9b"/>
            <p:cNvPicPr>
              <a:picLocks noChangeAspect="1"/>
            </p:cNvPicPr>
            <p:nvPr/>
          </p:nvPicPr>
          <p:blipFill>
            <a:blip r:embed="rId4" cstate="screen"/>
            <a:stretch>
              <a:fillRect/>
            </a:stretch>
          </p:blipFill>
          <p:spPr>
            <a:xfrm>
              <a:off x="1546" y="5447"/>
              <a:ext cx="4159" cy="3444"/>
            </a:xfrm>
            <a:prstGeom prst="rect">
              <a:avLst/>
            </a:prstGeom>
          </p:spPr>
        </p:pic>
      </p:grpSp>
      <p:grpSp>
        <p:nvGrpSpPr>
          <p:cNvPr id="31" name="组合 30"/>
          <p:cNvGrpSpPr/>
          <p:nvPr/>
        </p:nvGrpSpPr>
        <p:grpSpPr>
          <a:xfrm>
            <a:off x="8798560" y="3458845"/>
            <a:ext cx="2640965" cy="2186940"/>
            <a:chOff x="1546" y="5447"/>
            <a:chExt cx="4159" cy="3444"/>
          </a:xfrm>
        </p:grpSpPr>
        <p:sp>
          <p:nvSpPr>
            <p:cNvPr id="32" name="矩形 31"/>
            <p:cNvSpPr/>
            <p:nvPr/>
          </p:nvSpPr>
          <p:spPr>
            <a:xfrm>
              <a:off x="1892" y="5809"/>
              <a:ext cx="3466" cy="2721"/>
            </a:xfrm>
            <a:prstGeom prst="rect">
              <a:avLst/>
            </a:prstGeom>
            <a:blipFill rotWithShape="1">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3" name="图片 32" descr="87ac79e84768c7795f5a9c2f880c7f9b"/>
            <p:cNvPicPr>
              <a:picLocks noChangeAspect="1"/>
            </p:cNvPicPr>
            <p:nvPr/>
          </p:nvPicPr>
          <p:blipFill>
            <a:blip r:embed="rId4" cstate="screen"/>
            <a:stretch>
              <a:fillRect/>
            </a:stretch>
          </p:blipFill>
          <p:spPr>
            <a:xfrm>
              <a:off x="1546" y="5447"/>
              <a:ext cx="4159" cy="3444"/>
            </a:xfrm>
            <a:prstGeom prst="rect">
              <a:avLst/>
            </a:prstGeom>
          </p:spPr>
        </p:pic>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0-#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1+#ppt_w/2"/>
                                          </p:val>
                                        </p:tav>
                                        <p:tav tm="100000">
                                          <p:val>
                                            <p:strVal val="#ppt_x"/>
                                          </p:val>
                                        </p:tav>
                                      </p:tavLst>
                                    </p:anim>
                                    <p:anim calcmode="lin" valueType="num">
                                      <p:cBhvr additive="base">
                                        <p:cTn id="26" dur="500" fill="hold"/>
                                        <p:tgtEl>
                                          <p:spTgt spid="3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4" presetClass="entr" presetSubtype="10"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randombar(horizontal)">
                                      <p:cBhvr>
                                        <p:cTn id="30" dur="500"/>
                                        <p:tgtEl>
                                          <p:spTgt spid="21"/>
                                        </p:tgtEl>
                                      </p:cBhvr>
                                    </p:animEffect>
                                  </p:childTnLst>
                                </p:cTn>
                              </p:par>
                              <p:par>
                                <p:cTn id="31" presetID="14" presetClass="entr" presetSubtype="10"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randombar(horizontal)">
                                      <p:cBhvr>
                                        <p:cTn id="3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22</a:t>
            </a:r>
            <a:r>
              <a:rPr lang="zh-CN" altLang="en-US" dirty="0">
                <a:solidFill>
                  <a:schemeClr val="bg1"/>
                </a:solidFill>
                <a:cs typeface="+mn-ea"/>
                <a:sym typeface="+mn-lt"/>
              </a:rPr>
              <a:t>页</a:t>
            </a:r>
            <a:endParaRPr lang="zh-CN" altLang="en-US" dirty="0">
              <a:solidFill>
                <a:schemeClr val="bg1"/>
              </a:solidFill>
              <a:cs typeface="+mn-ea"/>
              <a:sym typeface="+mn-lt"/>
            </a:endParaRPr>
          </a:p>
        </p:txBody>
      </p:sp>
      <p:grpSp>
        <p:nvGrpSpPr>
          <p:cNvPr id="25" name="组合 24"/>
          <p:cNvGrpSpPr/>
          <p:nvPr/>
        </p:nvGrpSpPr>
        <p:grpSpPr>
          <a:xfrm>
            <a:off x="4183380" y="6170295"/>
            <a:ext cx="3782060" cy="584835"/>
            <a:chOff x="6258" y="9717"/>
            <a:chExt cx="5956" cy="921"/>
          </a:xfrm>
        </p:grpSpPr>
        <p:sp>
          <p:nvSpPr>
            <p:cNvPr id="2" name="文本框 1"/>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第三部分   </a:t>
              </a:r>
              <a:r>
                <a:rPr lang="zh-CN" altLang="zh-CN" sz="3200">
                  <a:solidFill>
                    <a:schemeClr val="bg1"/>
                  </a:solidFill>
                  <a:cs typeface="+mn-ea"/>
                  <a:sym typeface="+mn-lt"/>
                </a:rPr>
                <a:t>活动流程</a:t>
              </a:r>
              <a:endParaRPr lang="zh-CN" altLang="zh-CN" sz="3200">
                <a:solidFill>
                  <a:schemeClr val="bg1"/>
                </a:solidFill>
                <a:cs typeface="+mn-ea"/>
                <a:sym typeface="+mn-lt"/>
              </a:endParaRPr>
            </a:p>
          </p:txBody>
        </p:sp>
        <p:grpSp>
          <p:nvGrpSpPr>
            <p:cNvPr id="24" name="组合 23"/>
            <p:cNvGrpSpPr/>
            <p:nvPr/>
          </p:nvGrpSpPr>
          <p:grpSpPr>
            <a:xfrm>
              <a:off x="11579" y="9804"/>
              <a:ext cx="635" cy="800"/>
              <a:chOff x="11579" y="9804"/>
              <a:chExt cx="635" cy="800"/>
            </a:xfrm>
          </p:grpSpPr>
          <p:cxnSp>
            <p:nvCxnSpPr>
              <p:cNvPr id="7" name="直接连接符 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258" y="9795"/>
              <a:ext cx="636" cy="801"/>
              <a:chOff x="6258" y="9795"/>
              <a:chExt cx="636" cy="801"/>
            </a:xfrm>
          </p:grpSpPr>
          <p:cxnSp>
            <p:nvCxnSpPr>
              <p:cNvPr id="6" name="直接连接符 5"/>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28" name="图片 27" descr="4374850dabb682066edcedc72a61bbc6"/>
          <p:cNvPicPr>
            <a:picLocks noChangeAspect="1"/>
          </p:cNvPicPr>
          <p:nvPr/>
        </p:nvPicPr>
        <p:blipFill>
          <a:blip r:embed="rId2" cstate="screen"/>
          <a:stretch>
            <a:fillRect/>
          </a:stretch>
        </p:blipFill>
        <p:spPr>
          <a:xfrm>
            <a:off x="5208905" y="1122045"/>
            <a:ext cx="1774190" cy="106680"/>
          </a:xfrm>
          <a:prstGeom prst="rect">
            <a:avLst/>
          </a:prstGeom>
        </p:spPr>
      </p:pic>
      <p:sp>
        <p:nvSpPr>
          <p:cNvPr id="10" name="文本框 9"/>
          <p:cNvSpPr txBox="1"/>
          <p:nvPr/>
        </p:nvSpPr>
        <p:spPr>
          <a:xfrm>
            <a:off x="5494020" y="715645"/>
            <a:ext cx="1245235" cy="400110"/>
          </a:xfrm>
          <a:prstGeom prst="rect">
            <a:avLst/>
          </a:prstGeom>
          <a:noFill/>
        </p:spPr>
        <p:txBody>
          <a:bodyPr wrap="square" rtlCol="0">
            <a:spAutoFit/>
          </a:bodyPr>
          <a:lstStyle/>
          <a:p>
            <a:pPr algn="ctr"/>
            <a:r>
              <a:rPr lang="en-US" altLang="zh-CN" sz="1400">
                <a:cs typeface="+mn-ea"/>
                <a:sym typeface="+mn-lt"/>
              </a:rPr>
              <a:t>—</a:t>
            </a:r>
            <a:r>
              <a:rPr lang="en-US" altLang="zh-CN" sz="2000" b="1">
                <a:cs typeface="+mn-ea"/>
                <a:sym typeface="+mn-lt"/>
              </a:rPr>
              <a:t> </a:t>
            </a:r>
            <a:r>
              <a:rPr lang="zh-CN" altLang="en-US" sz="2000" b="1">
                <a:cs typeface="+mn-ea"/>
                <a:sym typeface="+mn-lt"/>
              </a:rPr>
              <a:t>叁 </a:t>
            </a:r>
            <a:r>
              <a:rPr lang="en-US" altLang="zh-CN" sz="1400">
                <a:cs typeface="+mn-ea"/>
                <a:sym typeface="+mn-lt"/>
              </a:rPr>
              <a:t>—</a:t>
            </a:r>
            <a:endParaRPr lang="en-US" altLang="zh-CN" sz="1400">
              <a:cs typeface="+mn-ea"/>
              <a:sym typeface="+mn-lt"/>
            </a:endParaRPr>
          </a:p>
        </p:txBody>
      </p:sp>
      <p:sp>
        <p:nvSpPr>
          <p:cNvPr id="9" name="椭圆 8"/>
          <p:cNvSpPr/>
          <p:nvPr/>
        </p:nvSpPr>
        <p:spPr>
          <a:xfrm>
            <a:off x="4837430" y="1642110"/>
            <a:ext cx="2558415" cy="2278380"/>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 7" descr="7f9addcb88f9ddbf69a69310c179d135"/>
          <p:cNvPicPr>
            <a:picLocks noChangeAspect="1"/>
          </p:cNvPicPr>
          <p:nvPr/>
        </p:nvPicPr>
        <p:blipFill>
          <a:blip r:embed="rId4" cstate="screen"/>
          <a:stretch>
            <a:fillRect/>
          </a:stretch>
        </p:blipFill>
        <p:spPr>
          <a:xfrm>
            <a:off x="4289742" y="1133475"/>
            <a:ext cx="3599815" cy="3599815"/>
          </a:xfrm>
          <a:prstGeom prst="rect">
            <a:avLst/>
          </a:prstGeom>
        </p:spPr>
      </p:pic>
      <p:sp>
        <p:nvSpPr>
          <p:cNvPr id="11" name="文本框 10"/>
          <p:cNvSpPr txBox="1"/>
          <p:nvPr/>
        </p:nvSpPr>
        <p:spPr>
          <a:xfrm>
            <a:off x="960755" y="4344670"/>
            <a:ext cx="10540365" cy="1188720"/>
          </a:xfrm>
          <a:prstGeom prst="rect">
            <a:avLst/>
          </a:prstGeom>
          <a:noFill/>
        </p:spPr>
        <p:txBody>
          <a:bodyPr wrap="square" rtlCol="0">
            <a:spAutoFit/>
          </a:bodyPr>
          <a:lstStyle/>
          <a:p>
            <a:pPr>
              <a:lnSpc>
                <a:spcPct val="150000"/>
              </a:lnSpc>
            </a:pPr>
            <a:r>
              <a:rPr lang="zh-CN" altLang="en-US" sz="1600" dirty="0">
                <a:cs typeface="+mn-ea"/>
                <a:sym typeface="+mn-lt"/>
              </a:rPr>
              <a:t>中国古代在清明节时节就有插柳植树的传统，中国历史上最早在路旁植树是由一位叫韦孝宽的人于1400多年前从陕西首创的。韦孝宽(公元508-580年)是西魏、北周时期的一位名将，京兆杜陵(今西安市东南)人。据《资治通鉴》所载，西魏废帝二年(公元552年)，韦孝宽因军功被授予雍州刺史。</a:t>
            </a:r>
            <a:endParaRPr lang="zh-CN" altLang="en-US" sz="1600" dirty="0">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par>
                          <p:cTn id="18" fill="hold">
                            <p:stCondLst>
                              <p:cond delay="1500"/>
                            </p:stCondLst>
                            <p:childTnLst>
                              <p:par>
                                <p:cTn id="19" presetID="21" presetClass="entr" presetSubtype="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heel(1)">
                                      <p:cBhvr>
                                        <p:cTn id="21" dur="2000"/>
                                        <p:tgtEl>
                                          <p:spTgt spid="8"/>
                                        </p:tgtEl>
                                      </p:cBhvr>
                                    </p:animEffect>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animBg="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23</a:t>
            </a:r>
            <a:r>
              <a:rPr lang="zh-CN" altLang="en-US" dirty="0">
                <a:solidFill>
                  <a:schemeClr val="bg1"/>
                </a:solidFill>
                <a:cs typeface="+mn-ea"/>
                <a:sym typeface="+mn-lt"/>
              </a:rPr>
              <a:t>页</a:t>
            </a:r>
            <a:endParaRPr lang="zh-CN" altLang="en-US" dirty="0">
              <a:solidFill>
                <a:schemeClr val="bg1"/>
              </a:solidFill>
              <a:cs typeface="+mn-ea"/>
              <a:sym typeface="+mn-lt"/>
            </a:endParaRPr>
          </a:p>
        </p:txBody>
      </p:sp>
      <p:grpSp>
        <p:nvGrpSpPr>
          <p:cNvPr id="25" name="组合 24"/>
          <p:cNvGrpSpPr/>
          <p:nvPr/>
        </p:nvGrpSpPr>
        <p:grpSpPr>
          <a:xfrm>
            <a:off x="4183380" y="6170295"/>
            <a:ext cx="3782060" cy="584835"/>
            <a:chOff x="6258" y="9717"/>
            <a:chExt cx="5956" cy="921"/>
          </a:xfrm>
        </p:grpSpPr>
        <p:sp>
          <p:nvSpPr>
            <p:cNvPr id="2" name="文本框 1"/>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第三部分   </a:t>
              </a:r>
              <a:r>
                <a:rPr lang="zh-CN" altLang="zh-CN" sz="3200">
                  <a:solidFill>
                    <a:schemeClr val="bg1"/>
                  </a:solidFill>
                  <a:cs typeface="+mn-ea"/>
                  <a:sym typeface="+mn-lt"/>
                </a:rPr>
                <a:t>活动流程</a:t>
              </a:r>
              <a:endParaRPr lang="zh-CN" altLang="zh-CN" sz="3200">
                <a:solidFill>
                  <a:schemeClr val="bg1"/>
                </a:solidFill>
                <a:cs typeface="+mn-ea"/>
                <a:sym typeface="+mn-lt"/>
              </a:endParaRPr>
            </a:p>
          </p:txBody>
        </p:sp>
        <p:grpSp>
          <p:nvGrpSpPr>
            <p:cNvPr id="24" name="组合 23"/>
            <p:cNvGrpSpPr/>
            <p:nvPr/>
          </p:nvGrpSpPr>
          <p:grpSpPr>
            <a:xfrm>
              <a:off x="11579" y="9804"/>
              <a:ext cx="635" cy="800"/>
              <a:chOff x="11579" y="9804"/>
              <a:chExt cx="635" cy="800"/>
            </a:xfrm>
          </p:grpSpPr>
          <p:cxnSp>
            <p:nvCxnSpPr>
              <p:cNvPr id="7" name="直接连接符 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258" y="9795"/>
              <a:ext cx="636" cy="801"/>
              <a:chOff x="6258" y="9795"/>
              <a:chExt cx="636" cy="801"/>
            </a:xfrm>
          </p:grpSpPr>
          <p:cxnSp>
            <p:nvCxnSpPr>
              <p:cNvPr id="6" name="直接连接符 5"/>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28" name="图片 27" descr="4374850dabb682066edcedc72a61bbc6"/>
          <p:cNvPicPr>
            <a:picLocks noChangeAspect="1"/>
          </p:cNvPicPr>
          <p:nvPr/>
        </p:nvPicPr>
        <p:blipFill>
          <a:blip r:embed="rId2" cstate="screen"/>
          <a:stretch>
            <a:fillRect/>
          </a:stretch>
        </p:blipFill>
        <p:spPr>
          <a:xfrm>
            <a:off x="5208905" y="1122045"/>
            <a:ext cx="1774190" cy="106680"/>
          </a:xfrm>
          <a:prstGeom prst="rect">
            <a:avLst/>
          </a:prstGeom>
        </p:spPr>
      </p:pic>
      <p:sp>
        <p:nvSpPr>
          <p:cNvPr id="10" name="文本框 9"/>
          <p:cNvSpPr txBox="1"/>
          <p:nvPr/>
        </p:nvSpPr>
        <p:spPr>
          <a:xfrm>
            <a:off x="5494020" y="715645"/>
            <a:ext cx="1245235" cy="400110"/>
          </a:xfrm>
          <a:prstGeom prst="rect">
            <a:avLst/>
          </a:prstGeom>
          <a:noFill/>
        </p:spPr>
        <p:txBody>
          <a:bodyPr wrap="square" rtlCol="0">
            <a:spAutoFit/>
          </a:bodyPr>
          <a:lstStyle/>
          <a:p>
            <a:pPr algn="ctr"/>
            <a:r>
              <a:rPr lang="en-US" altLang="zh-CN" sz="1400">
                <a:cs typeface="+mn-ea"/>
                <a:sym typeface="+mn-lt"/>
              </a:rPr>
              <a:t>—</a:t>
            </a:r>
            <a:r>
              <a:rPr lang="en-US" altLang="zh-CN" sz="2000" b="1">
                <a:cs typeface="+mn-ea"/>
                <a:sym typeface="+mn-lt"/>
              </a:rPr>
              <a:t> </a:t>
            </a:r>
            <a:r>
              <a:rPr lang="zh-CN" altLang="en-US" sz="2000" b="1">
                <a:cs typeface="+mn-ea"/>
                <a:sym typeface="+mn-lt"/>
              </a:rPr>
              <a:t>肆 </a:t>
            </a:r>
            <a:r>
              <a:rPr lang="en-US" altLang="zh-CN" sz="1400">
                <a:cs typeface="+mn-ea"/>
                <a:sym typeface="+mn-lt"/>
              </a:rPr>
              <a:t>—</a:t>
            </a:r>
            <a:endParaRPr lang="en-US" altLang="zh-CN" sz="1400">
              <a:cs typeface="+mn-ea"/>
              <a:sym typeface="+mn-lt"/>
            </a:endParaRPr>
          </a:p>
        </p:txBody>
      </p:sp>
      <p:pic>
        <p:nvPicPr>
          <p:cNvPr id="8" name="图片 7" descr="721844a60a5b204bd4f0de8f0a347639"/>
          <p:cNvPicPr>
            <a:picLocks noChangeAspect="1"/>
          </p:cNvPicPr>
          <p:nvPr/>
        </p:nvPicPr>
        <p:blipFill>
          <a:blip r:embed="rId3" cstate="screen"/>
          <a:stretch>
            <a:fillRect/>
          </a:stretch>
        </p:blipFill>
        <p:spPr>
          <a:xfrm>
            <a:off x="3731260" y="1745615"/>
            <a:ext cx="4408805" cy="4309110"/>
          </a:xfrm>
          <a:prstGeom prst="rect">
            <a:avLst/>
          </a:prstGeom>
        </p:spPr>
      </p:pic>
      <p:sp>
        <p:nvSpPr>
          <p:cNvPr id="9" name="文本框 8"/>
          <p:cNvSpPr txBox="1"/>
          <p:nvPr/>
        </p:nvSpPr>
        <p:spPr>
          <a:xfrm>
            <a:off x="5448935" y="2037715"/>
            <a:ext cx="917575" cy="829310"/>
          </a:xfrm>
          <a:prstGeom prst="rect">
            <a:avLst/>
          </a:prstGeom>
          <a:noFill/>
        </p:spPr>
        <p:txBody>
          <a:bodyPr wrap="square" rtlCol="0">
            <a:spAutoFit/>
          </a:bodyPr>
          <a:lstStyle/>
          <a:p>
            <a:r>
              <a:rPr lang="en-US" altLang="zh-CN" sz="4800" dirty="0">
                <a:cs typeface="+mn-ea"/>
                <a:sym typeface="+mn-lt"/>
              </a:rPr>
              <a:t>01</a:t>
            </a:r>
            <a:endParaRPr lang="en-US" altLang="zh-CN" sz="4800" dirty="0">
              <a:cs typeface="+mn-ea"/>
              <a:sym typeface="+mn-lt"/>
            </a:endParaRPr>
          </a:p>
        </p:txBody>
      </p:sp>
      <p:sp>
        <p:nvSpPr>
          <p:cNvPr id="11" name="文本框 10"/>
          <p:cNvSpPr txBox="1"/>
          <p:nvPr/>
        </p:nvSpPr>
        <p:spPr>
          <a:xfrm>
            <a:off x="4396105" y="3485515"/>
            <a:ext cx="917575" cy="829310"/>
          </a:xfrm>
          <a:prstGeom prst="rect">
            <a:avLst/>
          </a:prstGeom>
          <a:noFill/>
        </p:spPr>
        <p:txBody>
          <a:bodyPr wrap="square" rtlCol="0">
            <a:spAutoFit/>
          </a:bodyPr>
          <a:lstStyle/>
          <a:p>
            <a:r>
              <a:rPr lang="en-US" altLang="zh-CN" sz="4800">
                <a:cs typeface="+mn-ea"/>
                <a:sym typeface="+mn-lt"/>
              </a:rPr>
              <a:t>02</a:t>
            </a:r>
            <a:endParaRPr lang="en-US" altLang="zh-CN" sz="4800">
              <a:cs typeface="+mn-ea"/>
              <a:sym typeface="+mn-lt"/>
            </a:endParaRPr>
          </a:p>
        </p:txBody>
      </p:sp>
      <p:sp>
        <p:nvSpPr>
          <p:cNvPr id="17" name="文本框 16"/>
          <p:cNvSpPr txBox="1"/>
          <p:nvPr/>
        </p:nvSpPr>
        <p:spPr>
          <a:xfrm>
            <a:off x="6616065" y="2037715"/>
            <a:ext cx="917575" cy="829310"/>
          </a:xfrm>
          <a:prstGeom prst="rect">
            <a:avLst/>
          </a:prstGeom>
          <a:noFill/>
        </p:spPr>
        <p:txBody>
          <a:bodyPr wrap="square" rtlCol="0">
            <a:spAutoFit/>
          </a:bodyPr>
          <a:lstStyle/>
          <a:p>
            <a:r>
              <a:rPr lang="en-US" altLang="zh-CN" sz="4800">
                <a:cs typeface="+mn-ea"/>
                <a:sym typeface="+mn-lt"/>
              </a:rPr>
              <a:t>03</a:t>
            </a:r>
            <a:endParaRPr lang="en-US" altLang="zh-CN" sz="4800">
              <a:cs typeface="+mn-ea"/>
              <a:sym typeface="+mn-lt"/>
            </a:endParaRPr>
          </a:p>
        </p:txBody>
      </p:sp>
      <p:sp>
        <p:nvSpPr>
          <p:cNvPr id="18" name="文本框 17"/>
          <p:cNvSpPr txBox="1"/>
          <p:nvPr/>
        </p:nvSpPr>
        <p:spPr>
          <a:xfrm>
            <a:off x="6883400" y="3053080"/>
            <a:ext cx="917575" cy="829310"/>
          </a:xfrm>
          <a:prstGeom prst="rect">
            <a:avLst/>
          </a:prstGeom>
          <a:noFill/>
        </p:spPr>
        <p:txBody>
          <a:bodyPr wrap="square" rtlCol="0">
            <a:spAutoFit/>
          </a:bodyPr>
          <a:lstStyle/>
          <a:p>
            <a:r>
              <a:rPr lang="en-US" altLang="zh-CN" sz="4800">
                <a:cs typeface="+mn-ea"/>
                <a:sym typeface="+mn-lt"/>
              </a:rPr>
              <a:t>04</a:t>
            </a:r>
            <a:endParaRPr lang="en-US" altLang="zh-CN" sz="4800">
              <a:cs typeface="+mn-ea"/>
              <a:sym typeface="+mn-lt"/>
            </a:endParaRPr>
          </a:p>
        </p:txBody>
      </p:sp>
      <p:sp>
        <p:nvSpPr>
          <p:cNvPr id="19" name="文本框 18"/>
          <p:cNvSpPr txBox="1"/>
          <p:nvPr/>
        </p:nvSpPr>
        <p:spPr>
          <a:xfrm>
            <a:off x="856615" y="2026920"/>
            <a:ext cx="3604260" cy="1116330"/>
          </a:xfrm>
          <a:prstGeom prst="rect">
            <a:avLst/>
          </a:prstGeom>
          <a:noFill/>
        </p:spPr>
        <p:txBody>
          <a:bodyPr wrap="square" rtlCol="0">
            <a:spAutoFit/>
          </a:bodyPr>
          <a:lstStyle/>
          <a:p>
            <a:r>
              <a:rPr lang="zh-CN" altLang="en-US" b="1" dirty="0">
                <a:cs typeface="+mn-ea"/>
                <a:sym typeface="+mn-lt"/>
              </a:rPr>
              <a:t>添加标题</a:t>
            </a:r>
            <a:r>
              <a:rPr lang="zh-CN" altLang="en-US" sz="1600" dirty="0">
                <a:cs typeface="+mn-ea"/>
                <a:sym typeface="+mn-lt"/>
              </a:rPr>
              <a:t>：自古以来，官道上每隔一华里便在路边设置一个土台，作为标记，用以计算道路的里程，也就是现在的里程碑。</a:t>
            </a:r>
            <a:endParaRPr lang="zh-CN" altLang="en-US" sz="1600" dirty="0">
              <a:cs typeface="+mn-ea"/>
              <a:sym typeface="+mn-lt"/>
            </a:endParaRPr>
          </a:p>
        </p:txBody>
      </p:sp>
      <p:sp>
        <p:nvSpPr>
          <p:cNvPr id="20" name="文本框 19"/>
          <p:cNvSpPr txBox="1"/>
          <p:nvPr/>
        </p:nvSpPr>
        <p:spPr>
          <a:xfrm>
            <a:off x="779780" y="4662170"/>
            <a:ext cx="4371340" cy="872490"/>
          </a:xfrm>
          <a:prstGeom prst="rect">
            <a:avLst/>
          </a:prstGeom>
          <a:noFill/>
        </p:spPr>
        <p:txBody>
          <a:bodyPr wrap="square" rtlCol="0">
            <a:spAutoFit/>
          </a:bodyPr>
          <a:lstStyle/>
          <a:p>
            <a:r>
              <a:rPr lang="zh-CN" altLang="en-US" b="1">
                <a:cs typeface="+mn-ea"/>
                <a:sym typeface="+mn-lt"/>
              </a:rPr>
              <a:t>添加标题</a:t>
            </a:r>
            <a:r>
              <a:rPr lang="zh-CN" altLang="en-US" sz="1600">
                <a:cs typeface="+mn-ea"/>
                <a:sym typeface="+mn-lt"/>
              </a:rPr>
              <a:t>：自古以来，官道上每隔一华里便在路边设置一个土台，作为标记，用以计算道路的里程，也就是现在的里程碑。</a:t>
            </a:r>
            <a:endParaRPr lang="zh-CN" altLang="en-US" sz="1600">
              <a:cs typeface="+mn-ea"/>
              <a:sym typeface="+mn-lt"/>
            </a:endParaRPr>
          </a:p>
        </p:txBody>
      </p:sp>
      <p:sp>
        <p:nvSpPr>
          <p:cNvPr id="21" name="文本框 20"/>
          <p:cNvSpPr txBox="1"/>
          <p:nvPr/>
        </p:nvSpPr>
        <p:spPr>
          <a:xfrm>
            <a:off x="7896225" y="1936750"/>
            <a:ext cx="3604260" cy="1116330"/>
          </a:xfrm>
          <a:prstGeom prst="rect">
            <a:avLst/>
          </a:prstGeom>
          <a:noFill/>
        </p:spPr>
        <p:txBody>
          <a:bodyPr wrap="square" rtlCol="0">
            <a:spAutoFit/>
          </a:bodyPr>
          <a:lstStyle/>
          <a:p>
            <a:r>
              <a:rPr lang="zh-CN" altLang="en-US" b="1">
                <a:cs typeface="+mn-ea"/>
                <a:sym typeface="+mn-lt"/>
              </a:rPr>
              <a:t>添加标题</a:t>
            </a:r>
            <a:r>
              <a:rPr lang="zh-CN" altLang="en-US" sz="1600">
                <a:cs typeface="+mn-ea"/>
                <a:sym typeface="+mn-lt"/>
              </a:rPr>
              <a:t>：自古以来，官道上每隔一华里便在路边设置一个土台，作为标记，用以计算道路的里程，也就是现在的里程碑。</a:t>
            </a:r>
            <a:endParaRPr lang="zh-CN" altLang="en-US" sz="1600">
              <a:cs typeface="+mn-ea"/>
              <a:sym typeface="+mn-lt"/>
            </a:endParaRPr>
          </a:p>
        </p:txBody>
      </p:sp>
      <p:sp>
        <p:nvSpPr>
          <p:cNvPr id="22" name="文本框 21"/>
          <p:cNvSpPr txBox="1"/>
          <p:nvPr/>
        </p:nvSpPr>
        <p:spPr>
          <a:xfrm>
            <a:off x="7141210" y="4657725"/>
            <a:ext cx="4434205" cy="872490"/>
          </a:xfrm>
          <a:prstGeom prst="rect">
            <a:avLst/>
          </a:prstGeom>
          <a:noFill/>
        </p:spPr>
        <p:txBody>
          <a:bodyPr wrap="square" rtlCol="0">
            <a:spAutoFit/>
          </a:bodyPr>
          <a:lstStyle/>
          <a:p>
            <a:r>
              <a:rPr lang="zh-CN" altLang="en-US" b="1">
                <a:cs typeface="+mn-ea"/>
                <a:sym typeface="+mn-lt"/>
              </a:rPr>
              <a:t>添加标题</a:t>
            </a:r>
            <a:r>
              <a:rPr lang="zh-CN" altLang="en-US" sz="1600">
                <a:cs typeface="+mn-ea"/>
                <a:sym typeface="+mn-lt"/>
              </a:rPr>
              <a:t>：自古以来，官道上每隔一华里便在路边设置一个土台，作为标记，用以计算道路的里程，也就是现在的里程碑。</a:t>
            </a:r>
            <a:endParaRPr lang="zh-CN" altLang="en-US" sz="1600">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1000"/>
                                        <p:tgtEl>
                                          <p:spTgt spid="8"/>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down)">
                                      <p:cBhvr>
                                        <p:cTn id="33" dur="500"/>
                                        <p:tgtEl>
                                          <p:spTgt spid="20"/>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down)">
                                      <p:cBhvr>
                                        <p:cTn id="41" dur="500"/>
                                        <p:tgtEl>
                                          <p:spTgt spid="21"/>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5500"/>
                            </p:stCondLst>
                            <p:childTnLst>
                              <p:par>
                                <p:cTn id="47" presetID="2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1" grpId="0"/>
      <p:bldP spid="17" grpId="0"/>
      <p:bldP spid="18" grpId="0"/>
      <p:bldP spid="19" grpId="0"/>
      <p:bldP spid="20" grpId="0"/>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24</a:t>
            </a:r>
            <a:r>
              <a:rPr lang="zh-CN" altLang="en-US" dirty="0">
                <a:solidFill>
                  <a:schemeClr val="bg1"/>
                </a:solidFill>
                <a:cs typeface="+mn-ea"/>
                <a:sym typeface="+mn-lt"/>
              </a:rPr>
              <a:t>页</a:t>
            </a:r>
            <a:endParaRPr lang="zh-CN" altLang="en-US" dirty="0">
              <a:solidFill>
                <a:schemeClr val="bg1"/>
              </a:solidFill>
              <a:cs typeface="+mn-ea"/>
              <a:sym typeface="+mn-lt"/>
            </a:endParaRPr>
          </a:p>
        </p:txBody>
      </p:sp>
      <p:grpSp>
        <p:nvGrpSpPr>
          <p:cNvPr id="25" name="组合 24"/>
          <p:cNvGrpSpPr/>
          <p:nvPr/>
        </p:nvGrpSpPr>
        <p:grpSpPr>
          <a:xfrm>
            <a:off x="4183380" y="6170295"/>
            <a:ext cx="3782060" cy="584835"/>
            <a:chOff x="6258" y="9717"/>
            <a:chExt cx="5956" cy="921"/>
          </a:xfrm>
        </p:grpSpPr>
        <p:sp>
          <p:nvSpPr>
            <p:cNvPr id="2" name="文本框 1"/>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第三部分   </a:t>
              </a:r>
              <a:r>
                <a:rPr lang="zh-CN" altLang="zh-CN" sz="3200">
                  <a:solidFill>
                    <a:schemeClr val="bg1"/>
                  </a:solidFill>
                  <a:cs typeface="+mn-ea"/>
                  <a:sym typeface="+mn-lt"/>
                </a:rPr>
                <a:t>活动流程</a:t>
              </a:r>
              <a:endParaRPr lang="zh-CN" altLang="zh-CN" sz="3200">
                <a:solidFill>
                  <a:schemeClr val="bg1"/>
                </a:solidFill>
                <a:cs typeface="+mn-ea"/>
                <a:sym typeface="+mn-lt"/>
              </a:endParaRPr>
            </a:p>
          </p:txBody>
        </p:sp>
        <p:grpSp>
          <p:nvGrpSpPr>
            <p:cNvPr id="24" name="组合 23"/>
            <p:cNvGrpSpPr/>
            <p:nvPr/>
          </p:nvGrpSpPr>
          <p:grpSpPr>
            <a:xfrm>
              <a:off x="11579" y="9804"/>
              <a:ext cx="635" cy="800"/>
              <a:chOff x="11579" y="9804"/>
              <a:chExt cx="635" cy="800"/>
            </a:xfrm>
          </p:grpSpPr>
          <p:cxnSp>
            <p:nvCxnSpPr>
              <p:cNvPr id="7" name="直接连接符 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258" y="9795"/>
              <a:ext cx="636" cy="801"/>
              <a:chOff x="6258" y="9795"/>
              <a:chExt cx="636" cy="801"/>
            </a:xfrm>
          </p:grpSpPr>
          <p:cxnSp>
            <p:nvCxnSpPr>
              <p:cNvPr id="6" name="直接连接符 5"/>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28" name="图片 27" descr="4374850dabb682066edcedc72a61bbc6"/>
          <p:cNvPicPr>
            <a:picLocks noChangeAspect="1"/>
          </p:cNvPicPr>
          <p:nvPr/>
        </p:nvPicPr>
        <p:blipFill>
          <a:blip r:embed="rId2" cstate="screen"/>
          <a:stretch>
            <a:fillRect/>
          </a:stretch>
        </p:blipFill>
        <p:spPr>
          <a:xfrm>
            <a:off x="5208905" y="1122045"/>
            <a:ext cx="1774190" cy="106680"/>
          </a:xfrm>
          <a:prstGeom prst="rect">
            <a:avLst/>
          </a:prstGeom>
        </p:spPr>
      </p:pic>
      <p:sp>
        <p:nvSpPr>
          <p:cNvPr id="10" name="文本框 9"/>
          <p:cNvSpPr txBox="1"/>
          <p:nvPr/>
        </p:nvSpPr>
        <p:spPr>
          <a:xfrm>
            <a:off x="5494020" y="715645"/>
            <a:ext cx="1245235" cy="400110"/>
          </a:xfrm>
          <a:prstGeom prst="rect">
            <a:avLst/>
          </a:prstGeom>
          <a:noFill/>
        </p:spPr>
        <p:txBody>
          <a:bodyPr wrap="square" rtlCol="0">
            <a:spAutoFit/>
          </a:bodyPr>
          <a:lstStyle/>
          <a:p>
            <a:pPr algn="ctr"/>
            <a:r>
              <a:rPr lang="en-US" altLang="zh-CN" sz="1400">
                <a:cs typeface="+mn-ea"/>
                <a:sym typeface="+mn-lt"/>
              </a:rPr>
              <a:t>—</a:t>
            </a:r>
            <a:r>
              <a:rPr lang="en-US" altLang="zh-CN" sz="2000" b="1">
                <a:cs typeface="+mn-ea"/>
                <a:sym typeface="+mn-lt"/>
              </a:rPr>
              <a:t> </a:t>
            </a:r>
            <a:r>
              <a:rPr lang="zh-CN" altLang="en-US" sz="2000" b="1">
                <a:cs typeface="+mn-ea"/>
                <a:sym typeface="+mn-lt"/>
              </a:rPr>
              <a:t>伍 </a:t>
            </a:r>
            <a:r>
              <a:rPr lang="en-US" altLang="zh-CN" sz="1400">
                <a:cs typeface="+mn-ea"/>
                <a:sym typeface="+mn-lt"/>
              </a:rPr>
              <a:t>—</a:t>
            </a:r>
            <a:endParaRPr lang="en-US" altLang="zh-CN" sz="1400">
              <a:cs typeface="+mn-ea"/>
              <a:sym typeface="+mn-lt"/>
            </a:endParaRPr>
          </a:p>
        </p:txBody>
      </p:sp>
      <p:sp>
        <p:nvSpPr>
          <p:cNvPr id="17" name="矩形 16"/>
          <p:cNvSpPr/>
          <p:nvPr/>
        </p:nvSpPr>
        <p:spPr>
          <a:xfrm>
            <a:off x="6133816" y="1734185"/>
            <a:ext cx="5148931" cy="2411730"/>
          </a:xfrm>
          <a:prstGeom prst="rect">
            <a:avLst/>
          </a:prstGeom>
          <a:blipFill rotWithShape="1">
            <a:blip r:embed="rId3"/>
            <a:stretch>
              <a:fillRect/>
            </a:stretch>
          </a:blipFill>
          <a:ln w="38100">
            <a:solidFill>
              <a:srgbClr val="319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849630" y="4401185"/>
            <a:ext cx="10725150" cy="1188720"/>
          </a:xfrm>
          <a:prstGeom prst="rect">
            <a:avLst/>
          </a:prstGeom>
          <a:noFill/>
        </p:spPr>
        <p:txBody>
          <a:bodyPr wrap="square" rtlCol="0">
            <a:spAutoFit/>
          </a:bodyPr>
          <a:lstStyle/>
          <a:p>
            <a:pPr>
              <a:lnSpc>
                <a:spcPct val="150000"/>
              </a:lnSpc>
            </a:pPr>
            <a:r>
              <a:rPr lang="zh-CN" altLang="en-US" sz="1600" dirty="0">
                <a:cs typeface="+mn-ea"/>
                <a:sym typeface="+mn-lt"/>
              </a:rPr>
              <a:t>韦孝宽经过调查了解之后，毅然下令雍州境内所有的官道上设置土台的地方一律改种一棵槐树，用以取代土台。这样一来不仅不失其标记和计程作用，还能为往来行人遮风挡雨，并且不需要修补。韦孝宽的这一作法，无疑是造福桑梓，减轻家乡利国利民的重大举措。</a:t>
            </a:r>
            <a:endParaRPr lang="zh-CN" altLang="en-US" sz="1600" dirty="0">
              <a:cs typeface="+mn-ea"/>
              <a:sym typeface="+mn-lt"/>
            </a:endParaRPr>
          </a:p>
        </p:txBody>
      </p:sp>
      <p:grpSp>
        <p:nvGrpSpPr>
          <p:cNvPr id="8" name="组合 7"/>
          <p:cNvGrpSpPr/>
          <p:nvPr/>
        </p:nvGrpSpPr>
        <p:grpSpPr>
          <a:xfrm>
            <a:off x="984885" y="1734185"/>
            <a:ext cx="5148931" cy="2411730"/>
            <a:chOff x="984885" y="1734185"/>
            <a:chExt cx="5148931" cy="2411730"/>
          </a:xfrm>
        </p:grpSpPr>
        <p:sp>
          <p:nvSpPr>
            <p:cNvPr id="11" name="矩形 10"/>
            <p:cNvSpPr/>
            <p:nvPr/>
          </p:nvSpPr>
          <p:spPr>
            <a:xfrm>
              <a:off x="984885" y="1734185"/>
              <a:ext cx="5148931" cy="2411730"/>
            </a:xfrm>
            <a:prstGeom prst="rect">
              <a:avLst/>
            </a:prstGeom>
            <a:blipFill rotWithShape="1">
              <a:blip r:embed="rId3"/>
              <a:stretch>
                <a:fillRect/>
              </a:stretch>
            </a:blipFill>
            <a:ln w="38100">
              <a:solidFill>
                <a:srgbClr val="319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0" name="图片 19" descr="8c712425472e3ab9a8cbf64bb252ab23"/>
            <p:cNvPicPr>
              <a:picLocks noChangeAspect="1"/>
            </p:cNvPicPr>
            <p:nvPr/>
          </p:nvPicPr>
          <p:blipFill>
            <a:blip r:embed="rId4" cstate="screen"/>
            <a:stretch>
              <a:fillRect/>
            </a:stretch>
          </p:blipFill>
          <p:spPr>
            <a:xfrm>
              <a:off x="1005205" y="1755775"/>
              <a:ext cx="2070100" cy="1155065"/>
            </a:xfrm>
            <a:prstGeom prst="rect">
              <a:avLst/>
            </a:prstGeom>
          </p:spPr>
        </p:pic>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18" presetClass="entr" presetSubtype="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Right)">
                                      <p:cBhvr>
                                        <p:cTn id="17" dur="1000"/>
                                        <p:tgtEl>
                                          <p:spTgt spid="8"/>
                                        </p:tgtEl>
                                      </p:cBhvr>
                                    </p:animEffect>
                                  </p:childTnLst>
                                </p:cTn>
                              </p:par>
                              <p:par>
                                <p:cTn id="18" presetID="18" presetClass="entr" presetSubtype="12"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strips(downLeft)">
                                      <p:cBhvr>
                                        <p:cTn id="20" dur="1000"/>
                                        <p:tgtEl>
                                          <p:spTgt spid="17"/>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animBg="1"/>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25</a:t>
            </a:r>
            <a:r>
              <a:rPr lang="zh-CN" altLang="en-US" dirty="0">
                <a:solidFill>
                  <a:schemeClr val="bg1"/>
                </a:solidFill>
                <a:cs typeface="+mn-ea"/>
                <a:sym typeface="+mn-lt"/>
              </a:rPr>
              <a:t>页</a:t>
            </a:r>
            <a:endParaRPr lang="zh-CN" altLang="en-US" dirty="0">
              <a:solidFill>
                <a:schemeClr val="bg1"/>
              </a:solidFill>
              <a:cs typeface="+mn-ea"/>
              <a:sym typeface="+mn-lt"/>
            </a:endParaRPr>
          </a:p>
        </p:txBody>
      </p:sp>
      <p:grpSp>
        <p:nvGrpSpPr>
          <p:cNvPr id="25" name="组合 24"/>
          <p:cNvGrpSpPr/>
          <p:nvPr/>
        </p:nvGrpSpPr>
        <p:grpSpPr>
          <a:xfrm>
            <a:off x="4183380" y="6170295"/>
            <a:ext cx="3782060" cy="584835"/>
            <a:chOff x="6258" y="9717"/>
            <a:chExt cx="5956" cy="921"/>
          </a:xfrm>
        </p:grpSpPr>
        <p:sp>
          <p:nvSpPr>
            <p:cNvPr id="2" name="文本框 1"/>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第三部分   </a:t>
              </a:r>
              <a:r>
                <a:rPr lang="zh-CN" altLang="zh-CN" sz="3200">
                  <a:solidFill>
                    <a:schemeClr val="bg1"/>
                  </a:solidFill>
                  <a:cs typeface="+mn-ea"/>
                  <a:sym typeface="+mn-lt"/>
                </a:rPr>
                <a:t>活动流程</a:t>
              </a:r>
              <a:endParaRPr lang="zh-CN" altLang="zh-CN" sz="3200">
                <a:solidFill>
                  <a:schemeClr val="bg1"/>
                </a:solidFill>
                <a:cs typeface="+mn-ea"/>
                <a:sym typeface="+mn-lt"/>
              </a:endParaRPr>
            </a:p>
          </p:txBody>
        </p:sp>
        <p:grpSp>
          <p:nvGrpSpPr>
            <p:cNvPr id="24" name="组合 23"/>
            <p:cNvGrpSpPr/>
            <p:nvPr/>
          </p:nvGrpSpPr>
          <p:grpSpPr>
            <a:xfrm>
              <a:off x="11579" y="9804"/>
              <a:ext cx="635" cy="800"/>
              <a:chOff x="11579" y="9804"/>
              <a:chExt cx="635" cy="800"/>
            </a:xfrm>
          </p:grpSpPr>
          <p:cxnSp>
            <p:nvCxnSpPr>
              <p:cNvPr id="7" name="直接连接符 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258" y="9795"/>
              <a:ext cx="636" cy="801"/>
              <a:chOff x="6258" y="9795"/>
              <a:chExt cx="636" cy="801"/>
            </a:xfrm>
          </p:grpSpPr>
          <p:cxnSp>
            <p:nvCxnSpPr>
              <p:cNvPr id="6" name="直接连接符 5"/>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28" name="图片 27" descr="4374850dabb682066edcedc72a61bbc6"/>
          <p:cNvPicPr>
            <a:picLocks noChangeAspect="1"/>
          </p:cNvPicPr>
          <p:nvPr/>
        </p:nvPicPr>
        <p:blipFill>
          <a:blip r:embed="rId2" cstate="screen"/>
          <a:stretch>
            <a:fillRect/>
          </a:stretch>
        </p:blipFill>
        <p:spPr>
          <a:xfrm>
            <a:off x="5208905" y="1122045"/>
            <a:ext cx="1774190" cy="106680"/>
          </a:xfrm>
          <a:prstGeom prst="rect">
            <a:avLst/>
          </a:prstGeom>
        </p:spPr>
      </p:pic>
      <p:sp>
        <p:nvSpPr>
          <p:cNvPr id="10" name="文本框 9"/>
          <p:cNvSpPr txBox="1"/>
          <p:nvPr/>
        </p:nvSpPr>
        <p:spPr>
          <a:xfrm>
            <a:off x="5494020" y="715645"/>
            <a:ext cx="1245235" cy="400110"/>
          </a:xfrm>
          <a:prstGeom prst="rect">
            <a:avLst/>
          </a:prstGeom>
          <a:noFill/>
        </p:spPr>
        <p:txBody>
          <a:bodyPr wrap="square" rtlCol="0">
            <a:spAutoFit/>
          </a:bodyPr>
          <a:lstStyle/>
          <a:p>
            <a:pPr algn="ctr"/>
            <a:r>
              <a:rPr lang="en-US" altLang="zh-CN" sz="1400">
                <a:cs typeface="+mn-ea"/>
                <a:sym typeface="+mn-lt"/>
              </a:rPr>
              <a:t>—</a:t>
            </a:r>
            <a:r>
              <a:rPr lang="en-US" altLang="zh-CN" sz="2000" b="1">
                <a:cs typeface="+mn-ea"/>
                <a:sym typeface="+mn-lt"/>
              </a:rPr>
              <a:t> </a:t>
            </a:r>
            <a:r>
              <a:rPr lang="zh-CN" altLang="en-US" sz="2000" b="1">
                <a:cs typeface="+mn-ea"/>
                <a:sym typeface="+mn-lt"/>
              </a:rPr>
              <a:t>陆 </a:t>
            </a:r>
            <a:r>
              <a:rPr lang="en-US" altLang="zh-CN" sz="1400">
                <a:cs typeface="+mn-ea"/>
                <a:sym typeface="+mn-lt"/>
              </a:rPr>
              <a:t>—</a:t>
            </a:r>
            <a:endParaRPr lang="en-US" altLang="zh-CN" sz="1400">
              <a:cs typeface="+mn-ea"/>
              <a:sym typeface="+mn-lt"/>
            </a:endParaRPr>
          </a:p>
        </p:txBody>
      </p:sp>
      <p:sp>
        <p:nvSpPr>
          <p:cNvPr id="8" name="文本框 7"/>
          <p:cNvSpPr txBox="1"/>
          <p:nvPr/>
        </p:nvSpPr>
        <p:spPr>
          <a:xfrm>
            <a:off x="763905" y="4163060"/>
            <a:ext cx="10705465" cy="1188720"/>
          </a:xfrm>
          <a:prstGeom prst="rect">
            <a:avLst/>
          </a:prstGeom>
          <a:noFill/>
        </p:spPr>
        <p:txBody>
          <a:bodyPr wrap="square" rtlCol="0">
            <a:spAutoFit/>
          </a:bodyPr>
          <a:lstStyle/>
          <a:p>
            <a:pPr>
              <a:lnSpc>
                <a:spcPct val="150000"/>
              </a:lnSpc>
            </a:pPr>
            <a:r>
              <a:rPr lang="zh-CN" altLang="en-US" sz="1600" dirty="0">
                <a:cs typeface="+mn-ea"/>
                <a:sym typeface="+mn-lt"/>
              </a:rPr>
              <a:t>陕西作为历史上最早在官道上植树的地方，曾经是全国道路绿化的表率，而韦孝宽最早栽种的槐树千百年来一直受到人们的喜爱，特别是陕西人对这种槐树更是情有独钟，十分喜爱并且广为种植，现在这种槐树已经作为西安市的象征，被确定为市树。</a:t>
            </a:r>
            <a:endParaRPr lang="zh-CN" altLang="en-US" sz="1600" dirty="0">
              <a:cs typeface="+mn-ea"/>
              <a:sym typeface="+mn-lt"/>
            </a:endParaRPr>
          </a:p>
        </p:txBody>
      </p:sp>
      <p:sp>
        <p:nvSpPr>
          <p:cNvPr id="18" name=" 212"/>
          <p:cNvSpPr/>
          <p:nvPr/>
        </p:nvSpPr>
        <p:spPr>
          <a:xfrm>
            <a:off x="1865630" y="1972310"/>
            <a:ext cx="2384425" cy="1901825"/>
          </a:xfrm>
          <a:prstGeom prst="heart">
            <a:avLst/>
          </a:prstGeom>
          <a:blipFill rotWithShape="1">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pic>
        <p:nvPicPr>
          <p:cNvPr id="17" name="图片 16" descr="463b939d747c7c0de48e72646923550f"/>
          <p:cNvPicPr>
            <a:picLocks noChangeAspect="1"/>
          </p:cNvPicPr>
          <p:nvPr/>
        </p:nvPicPr>
        <p:blipFill>
          <a:blip r:embed="rId4" cstate="screen"/>
          <a:stretch>
            <a:fillRect/>
          </a:stretch>
        </p:blipFill>
        <p:spPr>
          <a:xfrm>
            <a:off x="1528541" y="1846580"/>
            <a:ext cx="2983865" cy="2223770"/>
          </a:xfrm>
          <a:prstGeom prst="rect">
            <a:avLst/>
          </a:prstGeom>
        </p:spPr>
      </p:pic>
      <p:sp>
        <p:nvSpPr>
          <p:cNvPr id="21" name=" 212"/>
          <p:cNvSpPr/>
          <p:nvPr/>
        </p:nvSpPr>
        <p:spPr>
          <a:xfrm>
            <a:off x="4904105" y="2038985"/>
            <a:ext cx="2384425" cy="1901825"/>
          </a:xfrm>
          <a:prstGeom prst="heart">
            <a:avLst/>
          </a:prstGeom>
          <a:blipFill rotWithShape="1">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pic>
        <p:nvPicPr>
          <p:cNvPr id="22" name="图片 21" descr="463b939d747c7c0de48e72646923550f"/>
          <p:cNvPicPr>
            <a:picLocks noChangeAspect="1"/>
          </p:cNvPicPr>
          <p:nvPr/>
        </p:nvPicPr>
        <p:blipFill>
          <a:blip r:embed="rId4" cstate="screen"/>
          <a:stretch>
            <a:fillRect/>
          </a:stretch>
        </p:blipFill>
        <p:spPr>
          <a:xfrm>
            <a:off x="4540694" y="1892935"/>
            <a:ext cx="2983865" cy="2223770"/>
          </a:xfrm>
          <a:prstGeom prst="rect">
            <a:avLst/>
          </a:prstGeom>
        </p:spPr>
      </p:pic>
      <p:sp>
        <p:nvSpPr>
          <p:cNvPr id="27" name=" 212"/>
          <p:cNvSpPr/>
          <p:nvPr/>
        </p:nvSpPr>
        <p:spPr>
          <a:xfrm>
            <a:off x="7957820" y="2078990"/>
            <a:ext cx="2384425" cy="1901825"/>
          </a:xfrm>
          <a:prstGeom prst="heart">
            <a:avLst/>
          </a:prstGeom>
          <a:blipFill rotWithShape="1">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pic>
        <p:nvPicPr>
          <p:cNvPr id="29" name="图片 28" descr="463b939d747c7c0de48e72646923550f"/>
          <p:cNvPicPr>
            <a:picLocks noChangeAspect="1"/>
          </p:cNvPicPr>
          <p:nvPr/>
        </p:nvPicPr>
        <p:blipFill>
          <a:blip r:embed="rId4" cstate="screen"/>
          <a:stretch>
            <a:fillRect/>
          </a:stretch>
        </p:blipFill>
        <p:spPr>
          <a:xfrm>
            <a:off x="7590203" y="1939290"/>
            <a:ext cx="2983865" cy="2223770"/>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ppt_y</p:attrName>
                                        </p:attrNameLst>
                                      </p:cBhvr>
                                      <p:tavLst>
                                        <p:tav tm="0">
                                          <p:val>
                                            <p:strVal val="#ppt_y-#ppt_h*1.125000"/>
                                          </p:val>
                                        </p:tav>
                                        <p:tav tm="100000">
                                          <p:val>
                                            <p:strVal val="#ppt_y"/>
                                          </p:val>
                                        </p:tav>
                                      </p:tavLst>
                                    </p:anim>
                                    <p:animEffect transition="in" filter="wipe(down)">
                                      <p:cBhvr>
                                        <p:cTn id="18" dur="500"/>
                                        <p:tgtEl>
                                          <p:spTgt spid="18"/>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p:tgtEl>
                                          <p:spTgt spid="21"/>
                                        </p:tgtEl>
                                        <p:attrNameLst>
                                          <p:attrName>ppt_y</p:attrName>
                                        </p:attrNameLst>
                                      </p:cBhvr>
                                      <p:tavLst>
                                        <p:tav tm="0">
                                          <p:val>
                                            <p:strVal val="#ppt_y-#ppt_h*1.125000"/>
                                          </p:val>
                                        </p:tav>
                                        <p:tav tm="100000">
                                          <p:val>
                                            <p:strVal val="#ppt_y"/>
                                          </p:val>
                                        </p:tav>
                                      </p:tavLst>
                                    </p:anim>
                                    <p:animEffect transition="in" filter="wipe(down)">
                                      <p:cBhvr>
                                        <p:cTn id="23" dur="500"/>
                                        <p:tgtEl>
                                          <p:spTgt spid="21"/>
                                        </p:tgtEl>
                                      </p:cBhvr>
                                    </p:animEffect>
                                  </p:childTnLst>
                                </p:cTn>
                              </p:par>
                            </p:childTnLst>
                          </p:cTn>
                        </p:par>
                        <p:par>
                          <p:cTn id="24" fill="hold">
                            <p:stCondLst>
                              <p:cond delay="2000"/>
                            </p:stCondLst>
                            <p:childTnLst>
                              <p:par>
                                <p:cTn id="25" presetID="12" presetClass="entr" presetSubtype="1"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p:tgtEl>
                                          <p:spTgt spid="27"/>
                                        </p:tgtEl>
                                        <p:attrNameLst>
                                          <p:attrName>ppt_y</p:attrName>
                                        </p:attrNameLst>
                                      </p:cBhvr>
                                      <p:tavLst>
                                        <p:tav tm="0">
                                          <p:val>
                                            <p:strVal val="#ppt_y-#ppt_h*1.125000"/>
                                          </p:val>
                                        </p:tav>
                                        <p:tav tm="100000">
                                          <p:val>
                                            <p:strVal val="#ppt_y"/>
                                          </p:val>
                                        </p:tav>
                                      </p:tavLst>
                                    </p:anim>
                                    <p:animEffect transition="in" filter="wipe(down)">
                                      <p:cBhvr>
                                        <p:cTn id="28" dur="500"/>
                                        <p:tgtEl>
                                          <p:spTgt spid="27"/>
                                        </p:tgtEl>
                                      </p:cBhvr>
                                    </p:animEffect>
                                  </p:childTnLst>
                                </p:cTn>
                              </p:par>
                            </p:childTnLst>
                          </p:cTn>
                        </p:par>
                        <p:par>
                          <p:cTn id="29" fill="hold">
                            <p:stCondLst>
                              <p:cond delay="2500"/>
                            </p:stCondLst>
                            <p:childTnLst>
                              <p:par>
                                <p:cTn id="30" presetID="21" presetClass="entr" presetSubtype="1"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heel(1)">
                                      <p:cBhvr>
                                        <p:cTn id="32" dur="2000"/>
                                        <p:tgtEl>
                                          <p:spTgt spid="17"/>
                                        </p:tgtEl>
                                      </p:cBhvr>
                                    </p:animEffect>
                                  </p:childTnLst>
                                </p:cTn>
                              </p:par>
                            </p:childTnLst>
                          </p:cTn>
                        </p:par>
                        <p:par>
                          <p:cTn id="33" fill="hold">
                            <p:stCondLst>
                              <p:cond delay="4500"/>
                            </p:stCondLst>
                            <p:childTnLst>
                              <p:par>
                                <p:cTn id="34" presetID="21" presetClass="entr" presetSubtype="1"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heel(1)">
                                      <p:cBhvr>
                                        <p:cTn id="36" dur="2000"/>
                                        <p:tgtEl>
                                          <p:spTgt spid="22"/>
                                        </p:tgtEl>
                                      </p:cBhvr>
                                    </p:animEffect>
                                  </p:childTnLst>
                                </p:cTn>
                              </p:par>
                            </p:childTnLst>
                          </p:cTn>
                        </p:par>
                        <p:par>
                          <p:cTn id="37" fill="hold">
                            <p:stCondLst>
                              <p:cond delay="6500"/>
                            </p:stCondLst>
                            <p:childTnLst>
                              <p:par>
                                <p:cTn id="38" presetID="21" presetClass="entr" presetSubtype="1"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heel(1)">
                                      <p:cBhvr>
                                        <p:cTn id="40" dur="2000"/>
                                        <p:tgtEl>
                                          <p:spTgt spid="29"/>
                                        </p:tgtEl>
                                      </p:cBhvr>
                                    </p:animEffect>
                                  </p:childTnLst>
                                </p:cTn>
                              </p:par>
                            </p:childTnLst>
                          </p:cTn>
                        </p:par>
                        <p:par>
                          <p:cTn id="41" fill="hold">
                            <p:stCondLst>
                              <p:cond delay="8500"/>
                            </p:stCondLst>
                            <p:childTnLst>
                              <p:par>
                                <p:cTn id="42" presetID="22" presetClass="entr" presetSubtype="1"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up)">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8" grpId="0" animBg="1"/>
      <p:bldP spid="21" grpId="0" animBg="1"/>
      <p:bldP spid="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26</a:t>
            </a:r>
            <a:r>
              <a:rPr lang="zh-CN" altLang="en-US" dirty="0">
                <a:solidFill>
                  <a:schemeClr val="bg1"/>
                </a:solidFill>
                <a:cs typeface="+mn-ea"/>
                <a:sym typeface="+mn-lt"/>
              </a:rPr>
              <a:t>页</a:t>
            </a:r>
            <a:endParaRPr lang="zh-CN" altLang="en-US" dirty="0">
              <a:solidFill>
                <a:schemeClr val="bg1"/>
              </a:solidFill>
              <a:cs typeface="+mn-ea"/>
              <a:sym typeface="+mn-lt"/>
            </a:endParaRPr>
          </a:p>
        </p:txBody>
      </p:sp>
      <p:grpSp>
        <p:nvGrpSpPr>
          <p:cNvPr id="25" name="组合 24"/>
          <p:cNvGrpSpPr/>
          <p:nvPr/>
        </p:nvGrpSpPr>
        <p:grpSpPr>
          <a:xfrm>
            <a:off x="4183380" y="6170295"/>
            <a:ext cx="3782060" cy="584835"/>
            <a:chOff x="6258" y="9717"/>
            <a:chExt cx="5956" cy="921"/>
          </a:xfrm>
        </p:grpSpPr>
        <p:sp>
          <p:nvSpPr>
            <p:cNvPr id="2" name="文本框 1"/>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第三部分   </a:t>
              </a:r>
              <a:r>
                <a:rPr lang="zh-CN" altLang="zh-CN" sz="3200">
                  <a:solidFill>
                    <a:schemeClr val="bg1"/>
                  </a:solidFill>
                  <a:cs typeface="+mn-ea"/>
                  <a:sym typeface="+mn-lt"/>
                </a:rPr>
                <a:t>活动流程</a:t>
              </a:r>
              <a:endParaRPr lang="zh-CN" altLang="zh-CN" sz="3200">
                <a:solidFill>
                  <a:schemeClr val="bg1"/>
                </a:solidFill>
                <a:cs typeface="+mn-ea"/>
                <a:sym typeface="+mn-lt"/>
              </a:endParaRPr>
            </a:p>
          </p:txBody>
        </p:sp>
        <p:grpSp>
          <p:nvGrpSpPr>
            <p:cNvPr id="24" name="组合 23"/>
            <p:cNvGrpSpPr/>
            <p:nvPr/>
          </p:nvGrpSpPr>
          <p:grpSpPr>
            <a:xfrm>
              <a:off x="11579" y="9804"/>
              <a:ext cx="635" cy="800"/>
              <a:chOff x="11579" y="9804"/>
              <a:chExt cx="635" cy="800"/>
            </a:xfrm>
          </p:grpSpPr>
          <p:cxnSp>
            <p:nvCxnSpPr>
              <p:cNvPr id="7" name="直接连接符 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258" y="9795"/>
              <a:ext cx="636" cy="801"/>
              <a:chOff x="6258" y="9795"/>
              <a:chExt cx="636" cy="801"/>
            </a:xfrm>
          </p:grpSpPr>
          <p:cxnSp>
            <p:nvCxnSpPr>
              <p:cNvPr id="6" name="直接连接符 5"/>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28" name="图片 27" descr="4374850dabb682066edcedc72a61bbc6"/>
          <p:cNvPicPr>
            <a:picLocks noChangeAspect="1"/>
          </p:cNvPicPr>
          <p:nvPr/>
        </p:nvPicPr>
        <p:blipFill>
          <a:blip r:embed="rId2" cstate="screen"/>
          <a:stretch>
            <a:fillRect/>
          </a:stretch>
        </p:blipFill>
        <p:spPr>
          <a:xfrm>
            <a:off x="5208905" y="1122045"/>
            <a:ext cx="1774190" cy="106680"/>
          </a:xfrm>
          <a:prstGeom prst="rect">
            <a:avLst/>
          </a:prstGeom>
        </p:spPr>
      </p:pic>
      <p:sp>
        <p:nvSpPr>
          <p:cNvPr id="10" name="文本框 9"/>
          <p:cNvSpPr txBox="1"/>
          <p:nvPr/>
        </p:nvSpPr>
        <p:spPr>
          <a:xfrm>
            <a:off x="5494020" y="715645"/>
            <a:ext cx="1245235" cy="400110"/>
          </a:xfrm>
          <a:prstGeom prst="rect">
            <a:avLst/>
          </a:prstGeom>
          <a:noFill/>
        </p:spPr>
        <p:txBody>
          <a:bodyPr wrap="square" rtlCol="0">
            <a:spAutoFit/>
          </a:bodyPr>
          <a:lstStyle/>
          <a:p>
            <a:pPr algn="ctr"/>
            <a:r>
              <a:rPr lang="en-US" altLang="zh-CN" sz="1400">
                <a:cs typeface="+mn-ea"/>
                <a:sym typeface="+mn-lt"/>
              </a:rPr>
              <a:t>—</a:t>
            </a:r>
            <a:r>
              <a:rPr lang="en-US" altLang="zh-CN" sz="2000" b="1">
                <a:cs typeface="+mn-ea"/>
                <a:sym typeface="+mn-lt"/>
              </a:rPr>
              <a:t> </a:t>
            </a:r>
            <a:r>
              <a:rPr lang="zh-CN" altLang="en-US" sz="2000" b="1">
                <a:cs typeface="+mn-ea"/>
                <a:sym typeface="+mn-lt"/>
              </a:rPr>
              <a:t>柒 </a:t>
            </a:r>
            <a:r>
              <a:rPr lang="en-US" altLang="zh-CN" sz="1400">
                <a:cs typeface="+mn-ea"/>
                <a:sym typeface="+mn-lt"/>
              </a:rPr>
              <a:t>—</a:t>
            </a:r>
            <a:endParaRPr lang="en-US" altLang="zh-CN" sz="1400">
              <a:cs typeface="+mn-ea"/>
              <a:sym typeface="+mn-lt"/>
            </a:endParaRPr>
          </a:p>
        </p:txBody>
      </p:sp>
      <p:grpSp>
        <p:nvGrpSpPr>
          <p:cNvPr id="11" name="组合 10"/>
          <p:cNvGrpSpPr/>
          <p:nvPr/>
        </p:nvGrpSpPr>
        <p:grpSpPr>
          <a:xfrm>
            <a:off x="1246505" y="1881505"/>
            <a:ext cx="1824990" cy="2438400"/>
            <a:chOff x="2113" y="2963"/>
            <a:chExt cx="2874" cy="3840"/>
          </a:xfrm>
        </p:grpSpPr>
        <p:sp>
          <p:nvSpPr>
            <p:cNvPr id="9" name="矩形 8"/>
            <p:cNvSpPr/>
            <p:nvPr/>
          </p:nvSpPr>
          <p:spPr>
            <a:xfrm>
              <a:off x="2393" y="3315"/>
              <a:ext cx="2281" cy="3208"/>
            </a:xfrm>
            <a:prstGeom prst="rect">
              <a:avLst/>
            </a:prstGeom>
            <a:blipFill rotWithShape="1">
              <a:blip r:embed="rId3" cstate="screen"/>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 7" descr="9598ea7ee6d13e3b6402331b091f24d1"/>
            <p:cNvPicPr>
              <a:picLocks noChangeAspect="1"/>
            </p:cNvPicPr>
            <p:nvPr/>
          </p:nvPicPr>
          <p:blipFill>
            <a:blip r:embed="rId4" cstate="screen"/>
            <a:stretch>
              <a:fillRect/>
            </a:stretch>
          </p:blipFill>
          <p:spPr>
            <a:xfrm>
              <a:off x="2113" y="2963"/>
              <a:ext cx="2875" cy="3840"/>
            </a:xfrm>
            <a:prstGeom prst="rect">
              <a:avLst/>
            </a:prstGeom>
          </p:spPr>
        </p:pic>
      </p:grpSp>
      <p:grpSp>
        <p:nvGrpSpPr>
          <p:cNvPr id="17" name="组合 16"/>
          <p:cNvGrpSpPr/>
          <p:nvPr/>
        </p:nvGrpSpPr>
        <p:grpSpPr>
          <a:xfrm>
            <a:off x="3226435" y="1904365"/>
            <a:ext cx="1824990" cy="2438400"/>
            <a:chOff x="2113" y="2963"/>
            <a:chExt cx="2874" cy="3840"/>
          </a:xfrm>
        </p:grpSpPr>
        <p:sp>
          <p:nvSpPr>
            <p:cNvPr id="18" name="矩形 17"/>
            <p:cNvSpPr/>
            <p:nvPr/>
          </p:nvSpPr>
          <p:spPr>
            <a:xfrm>
              <a:off x="2393" y="3315"/>
              <a:ext cx="2281" cy="3208"/>
            </a:xfrm>
            <a:prstGeom prst="rect">
              <a:avLst/>
            </a:prstGeom>
            <a:blipFill rotWithShape="1">
              <a:blip r:embed="rId3" cstate="screen"/>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图片 18" descr="9598ea7ee6d13e3b6402331b091f24d1"/>
            <p:cNvPicPr>
              <a:picLocks noChangeAspect="1"/>
            </p:cNvPicPr>
            <p:nvPr/>
          </p:nvPicPr>
          <p:blipFill>
            <a:blip r:embed="rId4" cstate="screen"/>
            <a:stretch>
              <a:fillRect/>
            </a:stretch>
          </p:blipFill>
          <p:spPr>
            <a:xfrm>
              <a:off x="2113" y="2963"/>
              <a:ext cx="2875" cy="3840"/>
            </a:xfrm>
            <a:prstGeom prst="rect">
              <a:avLst/>
            </a:prstGeom>
          </p:spPr>
        </p:pic>
      </p:grpSp>
      <p:grpSp>
        <p:nvGrpSpPr>
          <p:cNvPr id="20" name="组合 19"/>
          <p:cNvGrpSpPr/>
          <p:nvPr/>
        </p:nvGrpSpPr>
        <p:grpSpPr>
          <a:xfrm>
            <a:off x="5202555" y="1900555"/>
            <a:ext cx="1824990" cy="2438400"/>
            <a:chOff x="2113" y="2963"/>
            <a:chExt cx="2874" cy="3840"/>
          </a:xfrm>
        </p:grpSpPr>
        <p:sp>
          <p:nvSpPr>
            <p:cNvPr id="21" name="矩形 20"/>
            <p:cNvSpPr/>
            <p:nvPr/>
          </p:nvSpPr>
          <p:spPr>
            <a:xfrm>
              <a:off x="2393" y="3315"/>
              <a:ext cx="2281" cy="3208"/>
            </a:xfrm>
            <a:prstGeom prst="rect">
              <a:avLst/>
            </a:prstGeom>
            <a:blipFill rotWithShape="1">
              <a:blip r:embed="rId3" cstate="screen"/>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2" name="图片 21" descr="9598ea7ee6d13e3b6402331b091f24d1"/>
            <p:cNvPicPr>
              <a:picLocks noChangeAspect="1"/>
            </p:cNvPicPr>
            <p:nvPr/>
          </p:nvPicPr>
          <p:blipFill>
            <a:blip r:embed="rId4" cstate="screen"/>
            <a:stretch>
              <a:fillRect/>
            </a:stretch>
          </p:blipFill>
          <p:spPr>
            <a:xfrm>
              <a:off x="2113" y="2963"/>
              <a:ext cx="2875" cy="3840"/>
            </a:xfrm>
            <a:prstGeom prst="rect">
              <a:avLst/>
            </a:prstGeom>
          </p:spPr>
        </p:pic>
      </p:grpSp>
      <p:grpSp>
        <p:nvGrpSpPr>
          <p:cNvPr id="26" name="组合 25"/>
          <p:cNvGrpSpPr/>
          <p:nvPr/>
        </p:nvGrpSpPr>
        <p:grpSpPr>
          <a:xfrm>
            <a:off x="7173595" y="1881505"/>
            <a:ext cx="1824990" cy="2438400"/>
            <a:chOff x="2113" y="2963"/>
            <a:chExt cx="2874" cy="3840"/>
          </a:xfrm>
        </p:grpSpPr>
        <p:sp>
          <p:nvSpPr>
            <p:cNvPr id="27" name="矩形 26"/>
            <p:cNvSpPr/>
            <p:nvPr/>
          </p:nvSpPr>
          <p:spPr>
            <a:xfrm>
              <a:off x="2393" y="3315"/>
              <a:ext cx="2281" cy="3208"/>
            </a:xfrm>
            <a:prstGeom prst="rect">
              <a:avLst/>
            </a:prstGeom>
            <a:blipFill rotWithShape="1">
              <a:blip r:embed="rId3" cstate="screen"/>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9" name="图片 28" descr="9598ea7ee6d13e3b6402331b091f24d1"/>
            <p:cNvPicPr>
              <a:picLocks noChangeAspect="1"/>
            </p:cNvPicPr>
            <p:nvPr/>
          </p:nvPicPr>
          <p:blipFill>
            <a:blip r:embed="rId4" cstate="screen"/>
            <a:stretch>
              <a:fillRect/>
            </a:stretch>
          </p:blipFill>
          <p:spPr>
            <a:xfrm>
              <a:off x="2113" y="2963"/>
              <a:ext cx="2875" cy="3840"/>
            </a:xfrm>
            <a:prstGeom prst="rect">
              <a:avLst/>
            </a:prstGeom>
          </p:spPr>
        </p:pic>
      </p:grpSp>
      <p:grpSp>
        <p:nvGrpSpPr>
          <p:cNvPr id="30" name="组合 29"/>
          <p:cNvGrpSpPr/>
          <p:nvPr/>
        </p:nvGrpSpPr>
        <p:grpSpPr>
          <a:xfrm>
            <a:off x="9172575" y="1881505"/>
            <a:ext cx="1824990" cy="2438400"/>
            <a:chOff x="2113" y="2963"/>
            <a:chExt cx="2874" cy="3840"/>
          </a:xfrm>
        </p:grpSpPr>
        <p:sp>
          <p:nvSpPr>
            <p:cNvPr id="31" name="矩形 30"/>
            <p:cNvSpPr/>
            <p:nvPr/>
          </p:nvSpPr>
          <p:spPr>
            <a:xfrm>
              <a:off x="2393" y="3315"/>
              <a:ext cx="2281" cy="3208"/>
            </a:xfrm>
            <a:prstGeom prst="rect">
              <a:avLst/>
            </a:prstGeom>
            <a:blipFill rotWithShape="1">
              <a:blip r:embed="rId3" cstate="screen"/>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2" name="图片 31" descr="9598ea7ee6d13e3b6402331b091f24d1"/>
            <p:cNvPicPr>
              <a:picLocks noChangeAspect="1"/>
            </p:cNvPicPr>
            <p:nvPr/>
          </p:nvPicPr>
          <p:blipFill>
            <a:blip r:embed="rId4" cstate="screen"/>
            <a:stretch>
              <a:fillRect/>
            </a:stretch>
          </p:blipFill>
          <p:spPr>
            <a:xfrm>
              <a:off x="2113" y="2963"/>
              <a:ext cx="2875" cy="3840"/>
            </a:xfrm>
            <a:prstGeom prst="rect">
              <a:avLst/>
            </a:prstGeom>
          </p:spPr>
        </p:pic>
      </p:grpSp>
      <p:sp>
        <p:nvSpPr>
          <p:cNvPr id="33" name="文本框 32"/>
          <p:cNvSpPr txBox="1"/>
          <p:nvPr/>
        </p:nvSpPr>
        <p:spPr>
          <a:xfrm>
            <a:off x="1086485" y="4663440"/>
            <a:ext cx="10288905" cy="787523"/>
          </a:xfrm>
          <a:prstGeom prst="rect">
            <a:avLst/>
          </a:prstGeom>
          <a:noFill/>
        </p:spPr>
        <p:txBody>
          <a:bodyPr wrap="square" rtlCol="0">
            <a:spAutoFit/>
          </a:bodyPr>
          <a:lstStyle/>
          <a:p>
            <a:pPr>
              <a:lnSpc>
                <a:spcPct val="150000"/>
              </a:lnSpc>
            </a:pPr>
            <a:r>
              <a:rPr lang="zh-CN" altLang="en-US" sz="1600">
                <a:cs typeface="+mn-ea"/>
                <a:sym typeface="+mn-lt"/>
              </a:rPr>
              <a:t>韦孝宽上任后，发现土台的缺点很多。经风吹日晒，特别是雨水冲涮，很容易崩塌，需要经常进行维修，不但增加了国家的开支，也使百姓遭受劳役之苦，既费时费力又不方便。</a:t>
            </a:r>
            <a:endParaRPr lang="zh-CN" altLang="en-US" sz="1600">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ppt_y</p:attrName>
                                        </p:attrNameLst>
                                      </p:cBhvr>
                                      <p:tavLst>
                                        <p:tav tm="0">
                                          <p:val>
                                            <p:strVal val="#ppt_y-#ppt_h*1.125000"/>
                                          </p:val>
                                        </p:tav>
                                        <p:tav tm="100000">
                                          <p:val>
                                            <p:strVal val="#ppt_y"/>
                                          </p:val>
                                        </p:tav>
                                      </p:tavLst>
                                    </p:anim>
                                    <p:animEffect transition="in" filter="wipe(down)">
                                      <p:cBhvr>
                                        <p:cTn id="18" dur="500"/>
                                        <p:tgtEl>
                                          <p:spTgt spid="11"/>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p:tgtEl>
                                          <p:spTgt spid="17"/>
                                        </p:tgtEl>
                                        <p:attrNameLst>
                                          <p:attrName>ppt_y</p:attrName>
                                        </p:attrNameLst>
                                      </p:cBhvr>
                                      <p:tavLst>
                                        <p:tav tm="0">
                                          <p:val>
                                            <p:strVal val="#ppt_y-#ppt_h*1.125000"/>
                                          </p:val>
                                        </p:tav>
                                        <p:tav tm="100000">
                                          <p:val>
                                            <p:strVal val="#ppt_y"/>
                                          </p:val>
                                        </p:tav>
                                      </p:tavLst>
                                    </p:anim>
                                    <p:animEffect transition="in" filter="wipe(down)">
                                      <p:cBhvr>
                                        <p:cTn id="23" dur="500"/>
                                        <p:tgtEl>
                                          <p:spTgt spid="17"/>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p:tgtEl>
                                          <p:spTgt spid="20"/>
                                        </p:tgtEl>
                                        <p:attrNameLst>
                                          <p:attrName>ppt_y</p:attrName>
                                        </p:attrNameLst>
                                      </p:cBhvr>
                                      <p:tavLst>
                                        <p:tav tm="0">
                                          <p:val>
                                            <p:strVal val="#ppt_y-#ppt_h*1.125000"/>
                                          </p:val>
                                        </p:tav>
                                        <p:tav tm="100000">
                                          <p:val>
                                            <p:strVal val="#ppt_y"/>
                                          </p:val>
                                        </p:tav>
                                      </p:tavLst>
                                    </p:anim>
                                    <p:animEffect transition="in" filter="wipe(down)">
                                      <p:cBhvr>
                                        <p:cTn id="28" dur="500"/>
                                        <p:tgtEl>
                                          <p:spTgt spid="20"/>
                                        </p:tgtEl>
                                      </p:cBhvr>
                                    </p:animEffect>
                                  </p:childTnLst>
                                </p:cTn>
                              </p:par>
                            </p:childTnLst>
                          </p:cTn>
                        </p:par>
                        <p:par>
                          <p:cTn id="29" fill="hold">
                            <p:stCondLst>
                              <p:cond delay="2500"/>
                            </p:stCondLst>
                            <p:childTnLst>
                              <p:par>
                                <p:cTn id="30" presetID="12" presetClass="entr" presetSubtype="1"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p:tgtEl>
                                          <p:spTgt spid="26"/>
                                        </p:tgtEl>
                                        <p:attrNameLst>
                                          <p:attrName>ppt_y</p:attrName>
                                        </p:attrNameLst>
                                      </p:cBhvr>
                                      <p:tavLst>
                                        <p:tav tm="0">
                                          <p:val>
                                            <p:strVal val="#ppt_y-#ppt_h*1.125000"/>
                                          </p:val>
                                        </p:tav>
                                        <p:tav tm="100000">
                                          <p:val>
                                            <p:strVal val="#ppt_y"/>
                                          </p:val>
                                        </p:tav>
                                      </p:tavLst>
                                    </p:anim>
                                    <p:animEffect transition="in" filter="wipe(down)">
                                      <p:cBhvr>
                                        <p:cTn id="33" dur="500"/>
                                        <p:tgtEl>
                                          <p:spTgt spid="26"/>
                                        </p:tgtEl>
                                      </p:cBhvr>
                                    </p:animEffect>
                                  </p:childTnLst>
                                </p:cTn>
                              </p:par>
                            </p:childTnLst>
                          </p:cTn>
                        </p:par>
                        <p:par>
                          <p:cTn id="34" fill="hold">
                            <p:stCondLst>
                              <p:cond delay="3000"/>
                            </p:stCondLst>
                            <p:childTnLst>
                              <p:par>
                                <p:cTn id="35" presetID="12" presetClass="entr" presetSubtype="1"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p:tgtEl>
                                          <p:spTgt spid="30"/>
                                        </p:tgtEl>
                                        <p:attrNameLst>
                                          <p:attrName>ppt_y</p:attrName>
                                        </p:attrNameLst>
                                      </p:cBhvr>
                                      <p:tavLst>
                                        <p:tav tm="0">
                                          <p:val>
                                            <p:strVal val="#ppt_y-#ppt_h*1.125000"/>
                                          </p:val>
                                        </p:tav>
                                        <p:tav tm="100000">
                                          <p:val>
                                            <p:strVal val="#ppt_y"/>
                                          </p:val>
                                        </p:tav>
                                      </p:tavLst>
                                    </p:anim>
                                    <p:animEffect transition="in" filter="wipe(down)">
                                      <p:cBhvr>
                                        <p:cTn id="38" dur="500"/>
                                        <p:tgtEl>
                                          <p:spTgt spid="30"/>
                                        </p:tgtEl>
                                      </p:cBhvr>
                                    </p:animEffect>
                                  </p:childTnLst>
                                </p:cTn>
                              </p:par>
                            </p:childTnLst>
                          </p:cTn>
                        </p:par>
                        <p:par>
                          <p:cTn id="39" fill="hold">
                            <p:stCondLst>
                              <p:cond delay="3500"/>
                            </p:stCondLst>
                            <p:childTnLst>
                              <p:par>
                                <p:cTn id="40" presetID="12" presetClass="entr" presetSubtype="1"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p:tgtEl>
                                          <p:spTgt spid="33"/>
                                        </p:tgtEl>
                                        <p:attrNameLst>
                                          <p:attrName>ppt_y</p:attrName>
                                        </p:attrNameLst>
                                      </p:cBhvr>
                                      <p:tavLst>
                                        <p:tav tm="0">
                                          <p:val>
                                            <p:strVal val="#ppt_y-#ppt_h*1.125000"/>
                                          </p:val>
                                        </p:tav>
                                        <p:tav tm="100000">
                                          <p:val>
                                            <p:strVal val="#ppt_y"/>
                                          </p:val>
                                        </p:tav>
                                      </p:tavLst>
                                    </p:anim>
                                    <p:animEffect transition="in" filter="wipe(down)">
                                      <p:cBhvr>
                                        <p:cTn id="4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27</a:t>
            </a:r>
            <a:r>
              <a:rPr lang="zh-CN" altLang="en-US" dirty="0">
                <a:solidFill>
                  <a:schemeClr val="bg1"/>
                </a:solidFill>
                <a:cs typeface="+mn-ea"/>
                <a:sym typeface="+mn-lt"/>
              </a:rPr>
              <a:t>页</a:t>
            </a:r>
            <a:endParaRPr lang="zh-CN" altLang="en-US" dirty="0">
              <a:solidFill>
                <a:schemeClr val="bg1"/>
              </a:solidFill>
              <a:cs typeface="+mn-ea"/>
              <a:sym typeface="+mn-lt"/>
            </a:endParaRPr>
          </a:p>
        </p:txBody>
      </p:sp>
      <p:grpSp>
        <p:nvGrpSpPr>
          <p:cNvPr id="25" name="组合 24"/>
          <p:cNvGrpSpPr/>
          <p:nvPr/>
        </p:nvGrpSpPr>
        <p:grpSpPr>
          <a:xfrm>
            <a:off x="4183380" y="6170295"/>
            <a:ext cx="3782060" cy="584835"/>
            <a:chOff x="6258" y="9717"/>
            <a:chExt cx="5956" cy="921"/>
          </a:xfrm>
        </p:grpSpPr>
        <p:sp>
          <p:nvSpPr>
            <p:cNvPr id="2" name="文本框 1"/>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第三部分   </a:t>
              </a:r>
              <a:r>
                <a:rPr lang="zh-CN" altLang="zh-CN" sz="3200">
                  <a:solidFill>
                    <a:schemeClr val="bg1"/>
                  </a:solidFill>
                  <a:cs typeface="+mn-ea"/>
                  <a:sym typeface="+mn-lt"/>
                </a:rPr>
                <a:t>活动流程</a:t>
              </a:r>
              <a:endParaRPr lang="zh-CN" altLang="zh-CN" sz="3200">
                <a:solidFill>
                  <a:schemeClr val="bg1"/>
                </a:solidFill>
                <a:cs typeface="+mn-ea"/>
                <a:sym typeface="+mn-lt"/>
              </a:endParaRPr>
            </a:p>
          </p:txBody>
        </p:sp>
        <p:grpSp>
          <p:nvGrpSpPr>
            <p:cNvPr id="24" name="组合 23"/>
            <p:cNvGrpSpPr/>
            <p:nvPr/>
          </p:nvGrpSpPr>
          <p:grpSpPr>
            <a:xfrm>
              <a:off x="11579" y="9804"/>
              <a:ext cx="635" cy="800"/>
              <a:chOff x="11579" y="9804"/>
              <a:chExt cx="635" cy="800"/>
            </a:xfrm>
          </p:grpSpPr>
          <p:cxnSp>
            <p:nvCxnSpPr>
              <p:cNvPr id="7" name="直接连接符 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258" y="9795"/>
              <a:ext cx="636" cy="801"/>
              <a:chOff x="6258" y="9795"/>
              <a:chExt cx="636" cy="801"/>
            </a:xfrm>
          </p:grpSpPr>
          <p:cxnSp>
            <p:nvCxnSpPr>
              <p:cNvPr id="6" name="直接连接符 5"/>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28" name="图片 27" descr="4374850dabb682066edcedc72a61bbc6"/>
          <p:cNvPicPr>
            <a:picLocks noChangeAspect="1"/>
          </p:cNvPicPr>
          <p:nvPr/>
        </p:nvPicPr>
        <p:blipFill>
          <a:blip r:embed="rId2" cstate="screen"/>
          <a:stretch>
            <a:fillRect/>
          </a:stretch>
        </p:blipFill>
        <p:spPr>
          <a:xfrm>
            <a:off x="5208905" y="1122045"/>
            <a:ext cx="1774190" cy="106680"/>
          </a:xfrm>
          <a:prstGeom prst="rect">
            <a:avLst/>
          </a:prstGeom>
        </p:spPr>
      </p:pic>
      <p:sp>
        <p:nvSpPr>
          <p:cNvPr id="10" name="文本框 9"/>
          <p:cNvSpPr txBox="1"/>
          <p:nvPr/>
        </p:nvSpPr>
        <p:spPr>
          <a:xfrm>
            <a:off x="5494020" y="715645"/>
            <a:ext cx="1245235" cy="400110"/>
          </a:xfrm>
          <a:prstGeom prst="rect">
            <a:avLst/>
          </a:prstGeom>
          <a:noFill/>
        </p:spPr>
        <p:txBody>
          <a:bodyPr wrap="square" rtlCol="0">
            <a:spAutoFit/>
          </a:bodyPr>
          <a:lstStyle/>
          <a:p>
            <a:pPr algn="ctr"/>
            <a:r>
              <a:rPr lang="en-US" altLang="zh-CN" sz="1400">
                <a:cs typeface="+mn-ea"/>
                <a:sym typeface="+mn-lt"/>
              </a:rPr>
              <a:t>—</a:t>
            </a:r>
            <a:r>
              <a:rPr lang="en-US" altLang="zh-CN" sz="2000" b="1">
                <a:cs typeface="+mn-ea"/>
                <a:sym typeface="+mn-lt"/>
              </a:rPr>
              <a:t> </a:t>
            </a:r>
            <a:r>
              <a:rPr lang="zh-CN" altLang="en-US" sz="2000" b="1">
                <a:cs typeface="+mn-ea"/>
                <a:sym typeface="+mn-lt"/>
              </a:rPr>
              <a:t>捌 </a:t>
            </a:r>
            <a:r>
              <a:rPr lang="en-US" altLang="zh-CN" sz="1400">
                <a:cs typeface="+mn-ea"/>
                <a:sym typeface="+mn-lt"/>
              </a:rPr>
              <a:t>—</a:t>
            </a:r>
            <a:endParaRPr lang="en-US" altLang="zh-CN" sz="1400">
              <a:cs typeface="+mn-ea"/>
              <a:sym typeface="+mn-lt"/>
            </a:endParaRPr>
          </a:p>
        </p:txBody>
      </p:sp>
      <p:grpSp>
        <p:nvGrpSpPr>
          <p:cNvPr id="48" name="组合 47"/>
          <p:cNvGrpSpPr/>
          <p:nvPr/>
        </p:nvGrpSpPr>
        <p:grpSpPr>
          <a:xfrm>
            <a:off x="904875" y="1837055"/>
            <a:ext cx="2514600" cy="3645535"/>
            <a:chOff x="1770" y="2953"/>
            <a:chExt cx="3960" cy="5741"/>
          </a:xfrm>
        </p:grpSpPr>
        <p:sp>
          <p:nvSpPr>
            <p:cNvPr id="17" name="文本框 16"/>
            <p:cNvSpPr txBox="1"/>
            <p:nvPr/>
          </p:nvSpPr>
          <p:spPr>
            <a:xfrm>
              <a:off x="1770" y="6604"/>
              <a:ext cx="3960" cy="2091"/>
            </a:xfrm>
            <a:prstGeom prst="rect">
              <a:avLst/>
            </a:prstGeom>
            <a:noFill/>
          </p:spPr>
          <p:txBody>
            <a:bodyPr wrap="square" rtlCol="0">
              <a:spAutoFit/>
            </a:bodyPr>
            <a:lstStyle/>
            <a:p>
              <a:r>
                <a:rPr lang="zh-CN" altLang="en-US" sz="1600">
                  <a:cs typeface="+mn-ea"/>
                  <a:sym typeface="+mn-lt"/>
                </a:rPr>
                <a:t>而近代植树节则最早由美国的内布拉斯加州发起内布拉斯加州是一片光秃秃的荒原树木稀少大风一起黄沙漫天人民深受其苦。</a:t>
              </a:r>
              <a:endParaRPr lang="zh-CN" altLang="en-US" sz="1600">
                <a:cs typeface="+mn-ea"/>
                <a:sym typeface="+mn-lt"/>
              </a:endParaRPr>
            </a:p>
          </p:txBody>
        </p:sp>
        <p:grpSp>
          <p:nvGrpSpPr>
            <p:cNvPr id="11" name="组合 10"/>
            <p:cNvGrpSpPr/>
            <p:nvPr/>
          </p:nvGrpSpPr>
          <p:grpSpPr>
            <a:xfrm>
              <a:off x="2256" y="2953"/>
              <a:ext cx="3043" cy="3446"/>
              <a:chOff x="2241" y="3403"/>
              <a:chExt cx="3043" cy="3446"/>
            </a:xfrm>
          </p:grpSpPr>
          <p:pic>
            <p:nvPicPr>
              <p:cNvPr id="8" name="图片 7" descr="515dc8de793a246e16fd7c25224fa8fc"/>
              <p:cNvPicPr>
                <a:picLocks noChangeAspect="1"/>
              </p:cNvPicPr>
              <p:nvPr/>
            </p:nvPicPr>
            <p:blipFill>
              <a:blip r:embed="rId3"/>
              <a:stretch>
                <a:fillRect/>
              </a:stretch>
            </p:blipFill>
            <p:spPr>
              <a:xfrm>
                <a:off x="2241" y="3403"/>
                <a:ext cx="3043" cy="3446"/>
              </a:xfrm>
              <a:prstGeom prst="rect">
                <a:avLst/>
              </a:prstGeom>
            </p:spPr>
          </p:pic>
          <p:sp>
            <p:nvSpPr>
              <p:cNvPr id="9" name="椭圆 8"/>
              <p:cNvSpPr/>
              <p:nvPr/>
            </p:nvSpPr>
            <p:spPr>
              <a:xfrm>
                <a:off x="2362" y="3529"/>
                <a:ext cx="2778" cy="2778"/>
              </a:xfrm>
              <a:prstGeom prst="ellipse">
                <a:avLst/>
              </a:prstGeom>
              <a:blipFill rotWithShape="1">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18" name="直接连接符 17"/>
            <p:cNvCxnSpPr/>
            <p:nvPr/>
          </p:nvCxnSpPr>
          <p:spPr>
            <a:xfrm>
              <a:off x="1859" y="6407"/>
              <a:ext cx="3628" cy="0"/>
            </a:xfrm>
            <a:prstGeom prst="line">
              <a:avLst/>
            </a:prstGeom>
            <a:ln>
              <a:solidFill>
                <a:srgbClr val="319501"/>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3559810" y="1837055"/>
            <a:ext cx="2514600" cy="3645535"/>
            <a:chOff x="1770" y="2953"/>
            <a:chExt cx="3960" cy="5741"/>
          </a:xfrm>
        </p:grpSpPr>
        <p:sp>
          <p:nvSpPr>
            <p:cNvPr id="50" name="文本框 49"/>
            <p:cNvSpPr txBox="1"/>
            <p:nvPr/>
          </p:nvSpPr>
          <p:spPr>
            <a:xfrm>
              <a:off x="1770" y="6604"/>
              <a:ext cx="3960" cy="2091"/>
            </a:xfrm>
            <a:prstGeom prst="rect">
              <a:avLst/>
            </a:prstGeom>
            <a:noFill/>
          </p:spPr>
          <p:txBody>
            <a:bodyPr wrap="square" rtlCol="0">
              <a:spAutoFit/>
            </a:bodyPr>
            <a:lstStyle/>
            <a:p>
              <a:r>
                <a:rPr lang="zh-CN" altLang="en-US" sz="1600">
                  <a:cs typeface="+mn-ea"/>
                  <a:sym typeface="+mn-lt"/>
                </a:rPr>
                <a:t>而近代植树节则最早由美国的内布拉斯加州发起内布拉斯加州是一片光秃秃的荒原树木稀少大风一起黄沙漫天人民深受其苦。</a:t>
              </a:r>
              <a:endParaRPr lang="zh-CN" altLang="en-US" sz="1600">
                <a:cs typeface="+mn-ea"/>
                <a:sym typeface="+mn-lt"/>
              </a:endParaRPr>
            </a:p>
          </p:txBody>
        </p:sp>
        <p:grpSp>
          <p:nvGrpSpPr>
            <p:cNvPr id="51" name="组合 50"/>
            <p:cNvGrpSpPr/>
            <p:nvPr/>
          </p:nvGrpSpPr>
          <p:grpSpPr>
            <a:xfrm>
              <a:off x="2256" y="2953"/>
              <a:ext cx="3043" cy="3446"/>
              <a:chOff x="2241" y="3403"/>
              <a:chExt cx="3043" cy="3446"/>
            </a:xfrm>
          </p:grpSpPr>
          <p:pic>
            <p:nvPicPr>
              <p:cNvPr id="52" name="图片 51" descr="515dc8de793a246e16fd7c25224fa8fc"/>
              <p:cNvPicPr>
                <a:picLocks noChangeAspect="1"/>
              </p:cNvPicPr>
              <p:nvPr/>
            </p:nvPicPr>
            <p:blipFill>
              <a:blip r:embed="rId3"/>
              <a:stretch>
                <a:fillRect/>
              </a:stretch>
            </p:blipFill>
            <p:spPr>
              <a:xfrm>
                <a:off x="2241" y="3403"/>
                <a:ext cx="3043" cy="3446"/>
              </a:xfrm>
              <a:prstGeom prst="rect">
                <a:avLst/>
              </a:prstGeom>
            </p:spPr>
          </p:pic>
          <p:sp>
            <p:nvSpPr>
              <p:cNvPr id="53" name="椭圆 52"/>
              <p:cNvSpPr/>
              <p:nvPr/>
            </p:nvSpPr>
            <p:spPr>
              <a:xfrm>
                <a:off x="2362" y="3529"/>
                <a:ext cx="2778" cy="2778"/>
              </a:xfrm>
              <a:prstGeom prst="ellipse">
                <a:avLst/>
              </a:prstGeom>
              <a:blipFill rotWithShape="1">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54" name="直接连接符 53"/>
            <p:cNvCxnSpPr/>
            <p:nvPr/>
          </p:nvCxnSpPr>
          <p:spPr>
            <a:xfrm>
              <a:off x="1859" y="6407"/>
              <a:ext cx="3628" cy="0"/>
            </a:xfrm>
            <a:prstGeom prst="line">
              <a:avLst/>
            </a:prstGeom>
            <a:ln>
              <a:solidFill>
                <a:srgbClr val="319501"/>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6209030" y="1837055"/>
            <a:ext cx="2514600" cy="3645535"/>
            <a:chOff x="1770" y="2953"/>
            <a:chExt cx="3960" cy="5741"/>
          </a:xfrm>
        </p:grpSpPr>
        <p:sp>
          <p:nvSpPr>
            <p:cNvPr id="56" name="文本框 55"/>
            <p:cNvSpPr txBox="1"/>
            <p:nvPr/>
          </p:nvSpPr>
          <p:spPr>
            <a:xfrm>
              <a:off x="1770" y="6604"/>
              <a:ext cx="3960" cy="2091"/>
            </a:xfrm>
            <a:prstGeom prst="rect">
              <a:avLst/>
            </a:prstGeom>
            <a:noFill/>
          </p:spPr>
          <p:txBody>
            <a:bodyPr wrap="square" rtlCol="0">
              <a:spAutoFit/>
            </a:bodyPr>
            <a:lstStyle/>
            <a:p>
              <a:r>
                <a:rPr lang="zh-CN" altLang="en-US" sz="1600">
                  <a:cs typeface="+mn-ea"/>
                  <a:sym typeface="+mn-lt"/>
                </a:rPr>
                <a:t>而近代植树节则最早由美国的内布拉斯加州发起内布拉斯加州是一片光秃秃的荒原树木稀少大风一起黄沙漫天人民深受其苦。</a:t>
              </a:r>
              <a:endParaRPr lang="zh-CN" altLang="en-US" sz="1600">
                <a:cs typeface="+mn-ea"/>
                <a:sym typeface="+mn-lt"/>
              </a:endParaRPr>
            </a:p>
          </p:txBody>
        </p:sp>
        <p:grpSp>
          <p:nvGrpSpPr>
            <p:cNvPr id="57" name="组合 56"/>
            <p:cNvGrpSpPr/>
            <p:nvPr/>
          </p:nvGrpSpPr>
          <p:grpSpPr>
            <a:xfrm>
              <a:off x="2256" y="2953"/>
              <a:ext cx="3043" cy="3446"/>
              <a:chOff x="2241" y="3403"/>
              <a:chExt cx="3043" cy="3446"/>
            </a:xfrm>
          </p:grpSpPr>
          <p:pic>
            <p:nvPicPr>
              <p:cNvPr id="58" name="图片 57" descr="515dc8de793a246e16fd7c25224fa8fc"/>
              <p:cNvPicPr>
                <a:picLocks noChangeAspect="1"/>
              </p:cNvPicPr>
              <p:nvPr/>
            </p:nvPicPr>
            <p:blipFill>
              <a:blip r:embed="rId3"/>
              <a:stretch>
                <a:fillRect/>
              </a:stretch>
            </p:blipFill>
            <p:spPr>
              <a:xfrm>
                <a:off x="2241" y="3403"/>
                <a:ext cx="3043" cy="3446"/>
              </a:xfrm>
              <a:prstGeom prst="rect">
                <a:avLst/>
              </a:prstGeom>
            </p:spPr>
          </p:pic>
          <p:sp>
            <p:nvSpPr>
              <p:cNvPr id="59" name="椭圆 58"/>
              <p:cNvSpPr/>
              <p:nvPr/>
            </p:nvSpPr>
            <p:spPr>
              <a:xfrm>
                <a:off x="2362" y="3529"/>
                <a:ext cx="2778" cy="2778"/>
              </a:xfrm>
              <a:prstGeom prst="ellipse">
                <a:avLst/>
              </a:prstGeom>
              <a:blipFill rotWithShape="1">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60" name="直接连接符 59"/>
            <p:cNvCxnSpPr/>
            <p:nvPr/>
          </p:nvCxnSpPr>
          <p:spPr>
            <a:xfrm>
              <a:off x="1859" y="6407"/>
              <a:ext cx="3628" cy="0"/>
            </a:xfrm>
            <a:prstGeom prst="line">
              <a:avLst/>
            </a:prstGeom>
            <a:ln>
              <a:solidFill>
                <a:srgbClr val="319501"/>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8848090" y="1837055"/>
            <a:ext cx="2514600" cy="3645535"/>
            <a:chOff x="1770" y="2953"/>
            <a:chExt cx="3960" cy="5741"/>
          </a:xfrm>
        </p:grpSpPr>
        <p:sp>
          <p:nvSpPr>
            <p:cNvPr id="62" name="文本框 61"/>
            <p:cNvSpPr txBox="1"/>
            <p:nvPr/>
          </p:nvSpPr>
          <p:spPr>
            <a:xfrm>
              <a:off x="1770" y="6604"/>
              <a:ext cx="3960" cy="2091"/>
            </a:xfrm>
            <a:prstGeom prst="rect">
              <a:avLst/>
            </a:prstGeom>
            <a:noFill/>
          </p:spPr>
          <p:txBody>
            <a:bodyPr wrap="square" rtlCol="0">
              <a:spAutoFit/>
            </a:bodyPr>
            <a:lstStyle/>
            <a:p>
              <a:r>
                <a:rPr lang="zh-CN" altLang="en-US" sz="1600">
                  <a:cs typeface="+mn-ea"/>
                  <a:sym typeface="+mn-lt"/>
                </a:rPr>
                <a:t>而近代植树节则最早由美国的内布拉斯加州发起内布拉斯加州是一片光秃秃的荒原树木稀少大风一起黄沙漫天人民深受其苦。</a:t>
              </a:r>
              <a:endParaRPr lang="zh-CN" altLang="en-US" sz="1600">
                <a:cs typeface="+mn-ea"/>
                <a:sym typeface="+mn-lt"/>
              </a:endParaRPr>
            </a:p>
          </p:txBody>
        </p:sp>
        <p:grpSp>
          <p:nvGrpSpPr>
            <p:cNvPr id="63" name="组合 62"/>
            <p:cNvGrpSpPr/>
            <p:nvPr/>
          </p:nvGrpSpPr>
          <p:grpSpPr>
            <a:xfrm>
              <a:off x="2256" y="2953"/>
              <a:ext cx="3043" cy="3446"/>
              <a:chOff x="2241" y="3403"/>
              <a:chExt cx="3043" cy="3446"/>
            </a:xfrm>
          </p:grpSpPr>
          <p:pic>
            <p:nvPicPr>
              <p:cNvPr id="64" name="图片 63" descr="515dc8de793a246e16fd7c25224fa8fc"/>
              <p:cNvPicPr>
                <a:picLocks noChangeAspect="1"/>
              </p:cNvPicPr>
              <p:nvPr/>
            </p:nvPicPr>
            <p:blipFill>
              <a:blip r:embed="rId3"/>
              <a:stretch>
                <a:fillRect/>
              </a:stretch>
            </p:blipFill>
            <p:spPr>
              <a:xfrm>
                <a:off x="2241" y="3403"/>
                <a:ext cx="3043" cy="3446"/>
              </a:xfrm>
              <a:prstGeom prst="rect">
                <a:avLst/>
              </a:prstGeom>
            </p:spPr>
          </p:pic>
          <p:sp>
            <p:nvSpPr>
              <p:cNvPr id="65" name="椭圆 64"/>
              <p:cNvSpPr/>
              <p:nvPr/>
            </p:nvSpPr>
            <p:spPr>
              <a:xfrm>
                <a:off x="2362" y="3529"/>
                <a:ext cx="2778" cy="2778"/>
              </a:xfrm>
              <a:prstGeom prst="ellipse">
                <a:avLst/>
              </a:prstGeom>
              <a:blipFill rotWithShape="1">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66" name="直接连接符 65"/>
            <p:cNvCxnSpPr/>
            <p:nvPr/>
          </p:nvCxnSpPr>
          <p:spPr>
            <a:xfrm>
              <a:off x="1859" y="6407"/>
              <a:ext cx="3628" cy="0"/>
            </a:xfrm>
            <a:prstGeom prst="line">
              <a:avLst/>
            </a:prstGeom>
            <a:ln>
              <a:solidFill>
                <a:srgbClr val="31950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900" decel="100000" fill="hold"/>
                                        <p:tgtEl>
                                          <p:spTgt spid="48"/>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37" presetClass="entr" presetSubtype="0" fill="hold" nodeType="after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1000"/>
                                        <p:tgtEl>
                                          <p:spTgt spid="49"/>
                                        </p:tgtEl>
                                      </p:cBhvr>
                                    </p:animEffect>
                                    <p:anim calcmode="lin" valueType="num">
                                      <p:cBhvr>
                                        <p:cTn id="25" dur="1000" fill="hold"/>
                                        <p:tgtEl>
                                          <p:spTgt spid="49"/>
                                        </p:tgtEl>
                                        <p:attrNameLst>
                                          <p:attrName>ppt_x</p:attrName>
                                        </p:attrNameLst>
                                      </p:cBhvr>
                                      <p:tavLst>
                                        <p:tav tm="0">
                                          <p:val>
                                            <p:strVal val="#ppt_x"/>
                                          </p:val>
                                        </p:tav>
                                        <p:tav tm="100000">
                                          <p:val>
                                            <p:strVal val="#ppt_x"/>
                                          </p:val>
                                        </p:tav>
                                      </p:tavLst>
                                    </p:anim>
                                    <p:anim calcmode="lin" valueType="num">
                                      <p:cBhvr>
                                        <p:cTn id="26" dur="900" decel="100000" fill="hold"/>
                                        <p:tgtEl>
                                          <p:spTgt spid="49"/>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childTnLst>
                          </p:cTn>
                        </p:par>
                        <p:par>
                          <p:cTn id="28" fill="hold">
                            <p:stCondLst>
                              <p:cond delay="3000"/>
                            </p:stCondLst>
                            <p:childTnLst>
                              <p:par>
                                <p:cTn id="29" presetID="37" presetClass="entr" presetSubtype="0" fill="hold"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1000"/>
                                        <p:tgtEl>
                                          <p:spTgt spid="55"/>
                                        </p:tgtEl>
                                      </p:cBhvr>
                                    </p:animEffect>
                                    <p:anim calcmode="lin" valueType="num">
                                      <p:cBhvr>
                                        <p:cTn id="32" dur="1000" fill="hold"/>
                                        <p:tgtEl>
                                          <p:spTgt spid="55"/>
                                        </p:tgtEl>
                                        <p:attrNameLst>
                                          <p:attrName>ppt_x</p:attrName>
                                        </p:attrNameLst>
                                      </p:cBhvr>
                                      <p:tavLst>
                                        <p:tav tm="0">
                                          <p:val>
                                            <p:strVal val="#ppt_x"/>
                                          </p:val>
                                        </p:tav>
                                        <p:tav tm="100000">
                                          <p:val>
                                            <p:strVal val="#ppt_x"/>
                                          </p:val>
                                        </p:tav>
                                      </p:tavLst>
                                    </p:anim>
                                    <p:anim calcmode="lin" valueType="num">
                                      <p:cBhvr>
                                        <p:cTn id="33" dur="900" decel="100000" fill="hold"/>
                                        <p:tgtEl>
                                          <p:spTgt spid="55"/>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childTnLst>
                          </p:cTn>
                        </p:par>
                        <p:par>
                          <p:cTn id="35" fill="hold">
                            <p:stCondLst>
                              <p:cond delay="4000"/>
                            </p:stCondLst>
                            <p:childTnLst>
                              <p:par>
                                <p:cTn id="36" presetID="37" presetClass="entr" presetSubtype="0" fill="hold"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fade">
                                      <p:cBhvr>
                                        <p:cTn id="38" dur="1000"/>
                                        <p:tgtEl>
                                          <p:spTgt spid="61"/>
                                        </p:tgtEl>
                                      </p:cBhvr>
                                    </p:animEffect>
                                    <p:anim calcmode="lin" valueType="num">
                                      <p:cBhvr>
                                        <p:cTn id="39" dur="1000" fill="hold"/>
                                        <p:tgtEl>
                                          <p:spTgt spid="61"/>
                                        </p:tgtEl>
                                        <p:attrNameLst>
                                          <p:attrName>ppt_x</p:attrName>
                                        </p:attrNameLst>
                                      </p:cBhvr>
                                      <p:tavLst>
                                        <p:tav tm="0">
                                          <p:val>
                                            <p:strVal val="#ppt_x"/>
                                          </p:val>
                                        </p:tav>
                                        <p:tav tm="100000">
                                          <p:val>
                                            <p:strVal val="#ppt_x"/>
                                          </p:val>
                                        </p:tav>
                                      </p:tavLst>
                                    </p:anim>
                                    <p:anim calcmode="lin" valueType="num">
                                      <p:cBhvr>
                                        <p:cTn id="40" dur="900" decel="100000" fill="hold"/>
                                        <p:tgtEl>
                                          <p:spTgt spid="61"/>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descr="7c9615f5d164a33727396509d7a3ff75"/>
          <p:cNvPicPr>
            <a:picLocks noChangeAspect="1"/>
          </p:cNvPicPr>
          <p:nvPr/>
        </p:nvPicPr>
        <p:blipFill>
          <a:blip r:embed="rId1" cstate="screen"/>
          <a:stretch>
            <a:fillRect/>
          </a:stretch>
        </p:blipFill>
        <p:spPr>
          <a:xfrm>
            <a:off x="-4445" y="3175"/>
            <a:ext cx="12213590" cy="4721225"/>
          </a:xfrm>
          <a:prstGeom prst="rect">
            <a:avLst/>
          </a:prstGeom>
        </p:spPr>
      </p:pic>
      <p:pic>
        <p:nvPicPr>
          <p:cNvPr id="2" name="图片 1" descr="G:\2-PPT\2-图片库\1-图片素材\13-节日\植树节\PNG\86158af1a873813225635ac073e86662.png86158af1a873813225635ac073e86662"/>
          <p:cNvPicPr>
            <a:picLocks noChangeAspect="1"/>
          </p:cNvPicPr>
          <p:nvPr/>
        </p:nvPicPr>
        <p:blipFill>
          <a:blip r:embed="rId2" cstate="screen"/>
          <a:srcRect/>
          <a:stretch>
            <a:fillRect/>
          </a:stretch>
        </p:blipFill>
        <p:spPr>
          <a:xfrm>
            <a:off x="-1276985" y="-4445"/>
            <a:ext cx="6527165" cy="6527165"/>
          </a:xfrm>
          <a:prstGeom prst="rect">
            <a:avLst/>
          </a:prstGeom>
        </p:spPr>
      </p:pic>
      <p:pic>
        <p:nvPicPr>
          <p:cNvPr id="4" name="图片 3" descr="5a05ad3f6f125fccaaaa79a7636a4144"/>
          <p:cNvPicPr>
            <a:picLocks noChangeAspect="1"/>
          </p:cNvPicPr>
          <p:nvPr/>
        </p:nvPicPr>
        <p:blipFill>
          <a:blip r:embed="rId3" cstate="screen"/>
          <a:stretch>
            <a:fillRect/>
          </a:stretch>
        </p:blipFill>
        <p:spPr>
          <a:xfrm>
            <a:off x="-39370" y="4535805"/>
            <a:ext cx="12248515" cy="2326005"/>
          </a:xfrm>
          <a:prstGeom prst="rect">
            <a:avLst/>
          </a:prstGeom>
        </p:spPr>
      </p:pic>
      <p:grpSp>
        <p:nvGrpSpPr>
          <p:cNvPr id="27" name="组合 26"/>
          <p:cNvGrpSpPr/>
          <p:nvPr/>
        </p:nvGrpSpPr>
        <p:grpSpPr>
          <a:xfrm>
            <a:off x="5217795" y="2732405"/>
            <a:ext cx="6380480" cy="2098040"/>
            <a:chOff x="1615" y="3963"/>
            <a:chExt cx="10048" cy="3304"/>
          </a:xfrm>
        </p:grpSpPr>
        <p:sp>
          <p:nvSpPr>
            <p:cNvPr id="5" name="矩形 4"/>
            <p:cNvSpPr/>
            <p:nvPr/>
          </p:nvSpPr>
          <p:spPr>
            <a:xfrm>
              <a:off x="2403" y="3963"/>
              <a:ext cx="8495" cy="3305"/>
            </a:xfrm>
            <a:prstGeom prst="rect">
              <a:avLst/>
            </a:prstGeom>
            <a:gradFill>
              <a:gsLst>
                <a:gs pos="0">
                  <a:srgbClr val="319401"/>
                </a:gs>
                <a:gs pos="99000">
                  <a:srgbClr val="55B000"/>
                </a:gs>
                <a:gs pos="47000">
                  <a:srgbClr val="A9CC00"/>
                </a:gs>
                <a:gs pos="27000">
                  <a:srgbClr val="54A5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1615" y="3963"/>
              <a:ext cx="591" cy="3304"/>
            </a:xfrm>
            <a:prstGeom prst="rect">
              <a:avLst/>
            </a:prstGeom>
            <a:gradFill>
              <a:gsLst>
                <a:gs pos="0">
                  <a:srgbClr val="319401"/>
                </a:gs>
                <a:gs pos="99000">
                  <a:srgbClr val="55B000"/>
                </a:gs>
                <a:gs pos="47000">
                  <a:srgbClr val="A9CC00"/>
                </a:gs>
                <a:gs pos="27000">
                  <a:srgbClr val="54A5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11073" y="3963"/>
              <a:ext cx="591" cy="3304"/>
            </a:xfrm>
            <a:prstGeom prst="rect">
              <a:avLst/>
            </a:prstGeom>
            <a:gradFill>
              <a:gsLst>
                <a:gs pos="0">
                  <a:srgbClr val="319401"/>
                </a:gs>
                <a:gs pos="99000">
                  <a:srgbClr val="55B000"/>
                </a:gs>
                <a:gs pos="47000">
                  <a:srgbClr val="A9CC00"/>
                </a:gs>
                <a:gs pos="27000">
                  <a:srgbClr val="54A5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文本框 24"/>
          <p:cNvSpPr txBox="1"/>
          <p:nvPr/>
        </p:nvSpPr>
        <p:spPr>
          <a:xfrm>
            <a:off x="5718175" y="3108325"/>
            <a:ext cx="5380990" cy="1371600"/>
          </a:xfrm>
          <a:prstGeom prst="rect">
            <a:avLst/>
          </a:prstGeom>
          <a:noFill/>
        </p:spPr>
        <p:txBody>
          <a:bodyPr wrap="square" rtlCol="0">
            <a:spAutoFit/>
          </a:bodyPr>
          <a:lstStyle/>
          <a:p>
            <a:pPr algn="ctr"/>
            <a:r>
              <a:rPr lang="zh-CN" altLang="en-US" sz="2400">
                <a:solidFill>
                  <a:schemeClr val="bg1"/>
                </a:solidFill>
                <a:cs typeface="+mn-ea"/>
                <a:sym typeface="+mn-lt"/>
              </a:rPr>
              <a:t>第四部分</a:t>
            </a:r>
            <a:r>
              <a:rPr lang="zh-CN" altLang="en-US">
                <a:solidFill>
                  <a:schemeClr val="bg1"/>
                </a:solidFill>
                <a:cs typeface="+mn-ea"/>
                <a:sym typeface="+mn-lt"/>
              </a:rPr>
              <a:t>   </a:t>
            </a:r>
            <a:endParaRPr lang="zh-CN" altLang="en-US">
              <a:solidFill>
                <a:schemeClr val="bg1"/>
              </a:solidFill>
              <a:cs typeface="+mn-ea"/>
              <a:sym typeface="+mn-lt"/>
            </a:endParaRPr>
          </a:p>
          <a:p>
            <a:pPr algn="ctr"/>
            <a:r>
              <a:rPr lang="zh-CN" altLang="en-US" sz="6000" b="1">
                <a:solidFill>
                  <a:schemeClr val="bg1"/>
                </a:solidFill>
                <a:effectLst>
                  <a:outerShdw blurRad="38100" dist="38100" dir="2700000" algn="tl">
                    <a:srgbClr val="000000">
                      <a:alpha val="43137"/>
                    </a:srgbClr>
                  </a:outerShdw>
                </a:effectLst>
                <a:cs typeface="+mn-ea"/>
                <a:sym typeface="+mn-lt"/>
              </a:rPr>
              <a:t>后期工作</a:t>
            </a:r>
            <a:endParaRPr lang="zh-CN" altLang="en-US" sz="6000" b="1">
              <a:solidFill>
                <a:schemeClr val="bg1"/>
              </a:solidFill>
              <a:effectLst>
                <a:outerShdw blurRad="38100" dist="38100" dir="2700000" algn="tl">
                  <a:srgbClr val="000000">
                    <a:alpha val="43137"/>
                  </a:srgbClr>
                </a:outerShdw>
              </a:effectLst>
              <a:cs typeface="+mn-ea"/>
              <a:sym typeface="+mn-lt"/>
            </a:endParaRPr>
          </a:p>
        </p:txBody>
      </p:sp>
      <p:pic>
        <p:nvPicPr>
          <p:cNvPr id="3" name="图片 2" descr="G:\2-PPT\2-图片库\1-图片素材\13-节日\植树节\PNG\4cdcd7df8f9ae830ec20fd58a8321674.png4cdcd7df8f9ae830ec20fd58a8321674"/>
          <p:cNvPicPr>
            <a:picLocks noChangeAspect="1"/>
          </p:cNvPicPr>
          <p:nvPr/>
        </p:nvPicPr>
        <p:blipFill>
          <a:blip r:embed="rId4" cstate="screen"/>
          <a:srcRect/>
          <a:stretch>
            <a:fillRect/>
          </a:stretch>
        </p:blipFill>
        <p:spPr>
          <a:xfrm>
            <a:off x="6503035" y="1374775"/>
            <a:ext cx="3823970" cy="1916430"/>
          </a:xfrm>
          <a:prstGeom prst="rect">
            <a:avLst/>
          </a:prstGeom>
        </p:spPr>
      </p:pic>
      <p:pic>
        <p:nvPicPr>
          <p:cNvPr id="8" name="图片 7" descr="G:\2-PPT\2-图片库\1-图片素材\13-节日\植树节\PNG\489113e6f6460412419b97cbe9130169.png489113e6f6460412419b97cbe9130169"/>
          <p:cNvPicPr>
            <a:picLocks noChangeAspect="1"/>
          </p:cNvPicPr>
          <p:nvPr/>
        </p:nvPicPr>
        <p:blipFill>
          <a:blip r:embed="rId5" cstate="screen"/>
          <a:srcRect/>
          <a:stretch>
            <a:fillRect/>
          </a:stretch>
        </p:blipFill>
        <p:spPr>
          <a:xfrm>
            <a:off x="1113790" y="2289810"/>
            <a:ext cx="4311015" cy="43103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arn(inVertical)">
                                      <p:cBhvr>
                                        <p:cTn id="13" dur="500"/>
                                        <p:tgtEl>
                                          <p:spTgt spid="27"/>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29</a:t>
            </a:r>
            <a:r>
              <a:rPr lang="zh-CN" altLang="en-US" dirty="0">
                <a:solidFill>
                  <a:schemeClr val="bg1"/>
                </a:solidFill>
                <a:cs typeface="+mn-ea"/>
                <a:sym typeface="+mn-lt"/>
              </a:rPr>
              <a:t>页</a:t>
            </a:r>
            <a:endParaRPr lang="zh-CN" altLang="en-US" dirty="0">
              <a:solidFill>
                <a:schemeClr val="bg1"/>
              </a:solidFill>
              <a:cs typeface="+mn-ea"/>
              <a:sym typeface="+mn-lt"/>
            </a:endParaRPr>
          </a:p>
        </p:txBody>
      </p:sp>
      <p:grpSp>
        <p:nvGrpSpPr>
          <p:cNvPr id="25" name="组合 24"/>
          <p:cNvGrpSpPr/>
          <p:nvPr/>
        </p:nvGrpSpPr>
        <p:grpSpPr>
          <a:xfrm>
            <a:off x="4183380" y="6170295"/>
            <a:ext cx="3782060" cy="584835"/>
            <a:chOff x="6258" y="9717"/>
            <a:chExt cx="5956" cy="921"/>
          </a:xfrm>
        </p:grpSpPr>
        <p:sp>
          <p:nvSpPr>
            <p:cNvPr id="2" name="文本框 1"/>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第四部分   </a:t>
              </a:r>
              <a:r>
                <a:rPr lang="zh-CN" altLang="zh-CN" sz="3200">
                  <a:solidFill>
                    <a:schemeClr val="bg1"/>
                  </a:solidFill>
                  <a:cs typeface="+mn-ea"/>
                  <a:sym typeface="+mn-lt"/>
                </a:rPr>
                <a:t>后期工作</a:t>
              </a:r>
              <a:endParaRPr lang="zh-CN" altLang="zh-CN" sz="3200">
                <a:solidFill>
                  <a:schemeClr val="bg1"/>
                </a:solidFill>
                <a:cs typeface="+mn-ea"/>
                <a:sym typeface="+mn-lt"/>
              </a:endParaRPr>
            </a:p>
          </p:txBody>
        </p:sp>
        <p:grpSp>
          <p:nvGrpSpPr>
            <p:cNvPr id="24" name="组合 23"/>
            <p:cNvGrpSpPr/>
            <p:nvPr/>
          </p:nvGrpSpPr>
          <p:grpSpPr>
            <a:xfrm>
              <a:off x="11579" y="9804"/>
              <a:ext cx="635" cy="800"/>
              <a:chOff x="11579" y="9804"/>
              <a:chExt cx="635" cy="800"/>
            </a:xfrm>
          </p:grpSpPr>
          <p:cxnSp>
            <p:nvCxnSpPr>
              <p:cNvPr id="7" name="直接连接符 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258" y="9795"/>
              <a:ext cx="636" cy="801"/>
              <a:chOff x="6258" y="9795"/>
              <a:chExt cx="636" cy="801"/>
            </a:xfrm>
          </p:grpSpPr>
          <p:cxnSp>
            <p:nvCxnSpPr>
              <p:cNvPr id="6" name="直接连接符 5"/>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9" name="图片 8" descr="G:\2-PPT\2-图片库\1-图片素材\13-节日\植树节\PNG\a24a00cfdef96b8db031695eeed51d72.pnga24a00cfdef96b8db031695eeed51d72"/>
          <p:cNvPicPr>
            <a:picLocks noChangeAspect="1"/>
          </p:cNvPicPr>
          <p:nvPr/>
        </p:nvPicPr>
        <p:blipFill>
          <a:blip r:embed="rId2" cstate="screen"/>
          <a:srcRect/>
          <a:stretch>
            <a:fillRect/>
          </a:stretch>
        </p:blipFill>
        <p:spPr>
          <a:xfrm>
            <a:off x="6969760" y="829310"/>
            <a:ext cx="4312920" cy="5225415"/>
          </a:xfrm>
          <a:prstGeom prst="rect">
            <a:avLst/>
          </a:prstGeom>
        </p:spPr>
      </p:pic>
      <p:sp>
        <p:nvSpPr>
          <p:cNvPr id="8" name="文本框 7"/>
          <p:cNvSpPr txBox="1"/>
          <p:nvPr/>
        </p:nvSpPr>
        <p:spPr>
          <a:xfrm>
            <a:off x="1207770" y="2907665"/>
            <a:ext cx="5484495" cy="1920240"/>
          </a:xfrm>
          <a:prstGeom prst="rect">
            <a:avLst/>
          </a:prstGeom>
          <a:noFill/>
        </p:spPr>
        <p:txBody>
          <a:bodyPr wrap="square" rtlCol="0">
            <a:spAutoFit/>
          </a:bodyPr>
          <a:lstStyle/>
          <a:p>
            <a:pPr>
              <a:lnSpc>
                <a:spcPct val="150000"/>
              </a:lnSpc>
            </a:pPr>
            <a:r>
              <a:rPr lang="zh-CN" altLang="en-US" sz="1600" dirty="0">
                <a:cs typeface="+mn-ea"/>
                <a:sym typeface="+mn-lt"/>
              </a:rPr>
              <a:t>1872年，美国著名农学家朱利叶斯·斯特林·莫尔顿提议在内布拉斯加州规定植树节，动员人民有计划地植树造林。当时州农业局通过决议采纳了这一提议，并由州长亲自规定今后每年4月份的第三个星期三为植树节。这一决定做出后，当年就植树上百万棵。</a:t>
            </a:r>
            <a:endParaRPr lang="zh-CN" altLang="en-US" sz="1600" dirty="0">
              <a:cs typeface="+mn-ea"/>
              <a:sym typeface="+mn-lt"/>
            </a:endParaRPr>
          </a:p>
        </p:txBody>
      </p:sp>
      <p:cxnSp>
        <p:nvCxnSpPr>
          <p:cNvPr id="17" name="直接连接符 16"/>
          <p:cNvCxnSpPr/>
          <p:nvPr/>
        </p:nvCxnSpPr>
        <p:spPr>
          <a:xfrm>
            <a:off x="1307465" y="5040630"/>
            <a:ext cx="520319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16990" y="2771140"/>
            <a:ext cx="520319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316990" y="2173605"/>
            <a:ext cx="772795" cy="1076960"/>
            <a:chOff x="2074" y="3423"/>
            <a:chExt cx="1217" cy="1696"/>
          </a:xfrm>
        </p:grpSpPr>
        <p:sp>
          <p:nvSpPr>
            <p:cNvPr id="18" name="矩形 17"/>
            <p:cNvSpPr/>
            <p:nvPr/>
          </p:nvSpPr>
          <p:spPr>
            <a:xfrm>
              <a:off x="2074" y="3423"/>
              <a:ext cx="1217" cy="911"/>
            </a:xfrm>
            <a:prstGeom prst="rect">
              <a:avLst/>
            </a:prstGeom>
            <a:solidFill>
              <a:srgbClr val="3195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2204" y="3423"/>
              <a:ext cx="958" cy="1696"/>
            </a:xfrm>
            <a:prstGeom prst="rect">
              <a:avLst/>
            </a:prstGeom>
            <a:noFill/>
          </p:spPr>
          <p:txBody>
            <a:bodyPr wrap="square" rtlCol="0">
              <a:spAutoFit/>
            </a:bodyPr>
            <a:lstStyle/>
            <a:p>
              <a:r>
                <a:rPr lang="en-US" altLang="zh-CN" sz="3200">
                  <a:solidFill>
                    <a:schemeClr val="bg1"/>
                  </a:solidFill>
                  <a:cs typeface="+mn-ea"/>
                  <a:sym typeface="+mn-lt"/>
                </a:rPr>
                <a:t>01</a:t>
              </a:r>
              <a:endParaRPr lang="en-US" altLang="zh-CN" sz="3200">
                <a:solidFill>
                  <a:schemeClr val="bg1"/>
                </a:solidFill>
                <a:cs typeface="+mn-ea"/>
                <a:sym typeface="+mn-lt"/>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300" y="4535805"/>
            <a:ext cx="12178035" cy="2326005"/>
          </a:xfrm>
          <a:prstGeom prst="rect">
            <a:avLst/>
          </a:prstGeom>
        </p:spPr>
      </p:pic>
      <p:pic>
        <p:nvPicPr>
          <p:cNvPr id="74" name="图片 73" descr="7c9615f5d164a33727396509d7a3ff75"/>
          <p:cNvPicPr>
            <a:picLocks noChangeAspect="1"/>
          </p:cNvPicPr>
          <p:nvPr/>
        </p:nvPicPr>
        <p:blipFill>
          <a:blip r:embed="rId2" cstate="screen"/>
          <a:stretch>
            <a:fillRect/>
          </a:stretch>
        </p:blipFill>
        <p:spPr>
          <a:xfrm>
            <a:off x="-4445" y="3175"/>
            <a:ext cx="12213590" cy="4721225"/>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2130" y="-2050"/>
            <a:ext cx="6583680" cy="6860195"/>
          </a:xfrm>
          <a:prstGeom prst="rect">
            <a:avLst/>
          </a:prstGeom>
        </p:spPr>
      </p:pic>
      <p:grpSp>
        <p:nvGrpSpPr>
          <p:cNvPr id="27" name="组合 26"/>
          <p:cNvGrpSpPr/>
          <p:nvPr/>
        </p:nvGrpSpPr>
        <p:grpSpPr>
          <a:xfrm>
            <a:off x="854075" y="2568575"/>
            <a:ext cx="6380480" cy="2098040"/>
            <a:chOff x="1615" y="3963"/>
            <a:chExt cx="10048" cy="3304"/>
          </a:xfrm>
        </p:grpSpPr>
        <p:sp>
          <p:nvSpPr>
            <p:cNvPr id="5" name="矩形 4"/>
            <p:cNvSpPr/>
            <p:nvPr/>
          </p:nvSpPr>
          <p:spPr>
            <a:xfrm>
              <a:off x="2403" y="3963"/>
              <a:ext cx="8495" cy="3305"/>
            </a:xfrm>
            <a:prstGeom prst="rect">
              <a:avLst/>
            </a:prstGeom>
            <a:gradFill>
              <a:gsLst>
                <a:gs pos="0">
                  <a:srgbClr val="319401"/>
                </a:gs>
                <a:gs pos="99000">
                  <a:srgbClr val="55B000"/>
                </a:gs>
                <a:gs pos="47000">
                  <a:srgbClr val="A9CC00"/>
                </a:gs>
                <a:gs pos="27000">
                  <a:srgbClr val="54A5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1615" y="3963"/>
              <a:ext cx="591" cy="3304"/>
            </a:xfrm>
            <a:prstGeom prst="rect">
              <a:avLst/>
            </a:prstGeom>
            <a:gradFill>
              <a:gsLst>
                <a:gs pos="0">
                  <a:srgbClr val="319401"/>
                </a:gs>
                <a:gs pos="99000">
                  <a:srgbClr val="55B000"/>
                </a:gs>
                <a:gs pos="47000">
                  <a:srgbClr val="A9CC00"/>
                </a:gs>
                <a:gs pos="27000">
                  <a:srgbClr val="54A5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11073" y="3963"/>
              <a:ext cx="591" cy="3304"/>
            </a:xfrm>
            <a:prstGeom prst="rect">
              <a:avLst/>
            </a:prstGeom>
            <a:gradFill>
              <a:gsLst>
                <a:gs pos="0">
                  <a:srgbClr val="319401"/>
                </a:gs>
                <a:gs pos="99000">
                  <a:srgbClr val="55B000"/>
                </a:gs>
                <a:gs pos="47000">
                  <a:srgbClr val="A9CC00"/>
                </a:gs>
                <a:gs pos="27000">
                  <a:srgbClr val="54A5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文本框 24"/>
          <p:cNvSpPr txBox="1"/>
          <p:nvPr/>
        </p:nvSpPr>
        <p:spPr>
          <a:xfrm>
            <a:off x="1354455" y="2944495"/>
            <a:ext cx="5380990" cy="1371600"/>
          </a:xfrm>
          <a:prstGeom prst="rect">
            <a:avLst/>
          </a:prstGeom>
          <a:noFill/>
        </p:spPr>
        <p:txBody>
          <a:bodyPr wrap="square" rtlCol="0">
            <a:spAutoFit/>
          </a:bodyPr>
          <a:lstStyle/>
          <a:p>
            <a:pPr algn="ctr"/>
            <a:r>
              <a:rPr lang="zh-CN" altLang="en-US" sz="2400" dirty="0">
                <a:solidFill>
                  <a:schemeClr val="bg1"/>
                </a:solidFill>
                <a:cs typeface="+mn-ea"/>
                <a:sym typeface="+mn-lt"/>
              </a:rPr>
              <a:t>第一部分</a:t>
            </a:r>
            <a:r>
              <a:rPr lang="zh-CN" altLang="en-US" dirty="0">
                <a:solidFill>
                  <a:schemeClr val="bg1"/>
                </a:solidFill>
                <a:cs typeface="+mn-ea"/>
                <a:sym typeface="+mn-lt"/>
              </a:rPr>
              <a:t>   </a:t>
            </a:r>
            <a:endParaRPr lang="zh-CN" altLang="en-US" dirty="0">
              <a:solidFill>
                <a:schemeClr val="bg1"/>
              </a:solidFill>
              <a:cs typeface="+mn-ea"/>
              <a:sym typeface="+mn-lt"/>
            </a:endParaRPr>
          </a:p>
          <a:p>
            <a:pPr algn="ctr"/>
            <a:r>
              <a:rPr lang="zh-CN" altLang="en-US" sz="6000" b="1" dirty="0">
                <a:solidFill>
                  <a:schemeClr val="bg1"/>
                </a:solidFill>
                <a:effectLst>
                  <a:outerShdw blurRad="38100" dist="38100" dir="2700000" algn="tl">
                    <a:srgbClr val="000000">
                      <a:alpha val="43137"/>
                    </a:srgbClr>
                  </a:outerShdw>
                </a:effectLst>
                <a:cs typeface="+mn-ea"/>
                <a:sym typeface="+mn-lt"/>
              </a:rPr>
              <a:t>活动概况</a:t>
            </a:r>
            <a:endParaRPr lang="zh-CN" altLang="en-US" sz="6000" b="1" dirty="0">
              <a:solidFill>
                <a:schemeClr val="bg1"/>
              </a:solidFill>
              <a:effectLst>
                <a:outerShdw blurRad="38100" dist="38100" dir="2700000" algn="tl">
                  <a:srgbClr val="000000">
                    <a:alpha val="43137"/>
                  </a:srgbClr>
                </a:outerShdw>
              </a:effectLst>
              <a:cs typeface="+mn-ea"/>
              <a:sym typeface="+mn-lt"/>
            </a:endParaRPr>
          </a:p>
        </p:txBody>
      </p:sp>
      <p:pic>
        <p:nvPicPr>
          <p:cNvPr id="3" name="图片 2" descr="G:\2-PPT\2-图片库\1-图片素材\13-节日\植树节\PNG\4cdcd7df8f9ae830ec20fd58a8321674.png4cdcd7df8f9ae830ec20fd58a8321674"/>
          <p:cNvPicPr>
            <a:picLocks noChangeAspect="1"/>
          </p:cNvPicPr>
          <p:nvPr/>
        </p:nvPicPr>
        <p:blipFill>
          <a:blip r:embed="rId4" cstate="screen"/>
          <a:srcRect/>
          <a:stretch>
            <a:fillRect/>
          </a:stretch>
        </p:blipFill>
        <p:spPr>
          <a:xfrm>
            <a:off x="2139315" y="1210945"/>
            <a:ext cx="3823970" cy="1916430"/>
          </a:xfrm>
          <a:prstGeom prst="rect">
            <a:avLst/>
          </a:prstGeom>
        </p:spPr>
      </p:pic>
      <p:pic>
        <p:nvPicPr>
          <p:cNvPr id="8" name="图片 7" descr="7e4a298799a06c7a3f314c0c2fea33d1"/>
          <p:cNvPicPr>
            <a:picLocks noChangeAspect="1"/>
          </p:cNvPicPr>
          <p:nvPr/>
        </p:nvPicPr>
        <p:blipFill>
          <a:blip r:embed="rId5" cstate="screen"/>
          <a:stretch>
            <a:fillRect/>
          </a:stretch>
        </p:blipFill>
        <p:spPr>
          <a:xfrm>
            <a:off x="7839075" y="2956560"/>
            <a:ext cx="2602230" cy="39033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arn(inVertical)">
                                      <p:cBhvr>
                                        <p:cTn id="13" dur="500"/>
                                        <p:tgtEl>
                                          <p:spTgt spid="27"/>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30</a:t>
            </a:r>
            <a:r>
              <a:rPr lang="zh-CN" altLang="en-US" dirty="0">
                <a:solidFill>
                  <a:schemeClr val="bg1"/>
                </a:solidFill>
                <a:cs typeface="+mn-ea"/>
                <a:sym typeface="+mn-lt"/>
              </a:rPr>
              <a:t>页</a:t>
            </a:r>
            <a:endParaRPr lang="zh-CN" altLang="en-US" dirty="0">
              <a:solidFill>
                <a:schemeClr val="bg1"/>
              </a:solidFill>
              <a:cs typeface="+mn-ea"/>
              <a:sym typeface="+mn-lt"/>
            </a:endParaRPr>
          </a:p>
        </p:txBody>
      </p:sp>
      <p:grpSp>
        <p:nvGrpSpPr>
          <p:cNvPr id="25" name="组合 24"/>
          <p:cNvGrpSpPr/>
          <p:nvPr/>
        </p:nvGrpSpPr>
        <p:grpSpPr>
          <a:xfrm>
            <a:off x="4183380" y="6170295"/>
            <a:ext cx="3782060" cy="584835"/>
            <a:chOff x="6258" y="9717"/>
            <a:chExt cx="5956" cy="921"/>
          </a:xfrm>
        </p:grpSpPr>
        <p:sp>
          <p:nvSpPr>
            <p:cNvPr id="2" name="文本框 1"/>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第四部分   </a:t>
              </a:r>
              <a:r>
                <a:rPr lang="zh-CN" altLang="zh-CN" sz="3200">
                  <a:solidFill>
                    <a:schemeClr val="bg1"/>
                  </a:solidFill>
                  <a:cs typeface="+mn-ea"/>
                  <a:sym typeface="+mn-lt"/>
                </a:rPr>
                <a:t>后期工作</a:t>
              </a:r>
              <a:endParaRPr lang="zh-CN" altLang="zh-CN" sz="3200">
                <a:solidFill>
                  <a:schemeClr val="bg1"/>
                </a:solidFill>
                <a:cs typeface="+mn-ea"/>
                <a:sym typeface="+mn-lt"/>
              </a:endParaRPr>
            </a:p>
          </p:txBody>
        </p:sp>
        <p:grpSp>
          <p:nvGrpSpPr>
            <p:cNvPr id="24" name="组合 23"/>
            <p:cNvGrpSpPr/>
            <p:nvPr/>
          </p:nvGrpSpPr>
          <p:grpSpPr>
            <a:xfrm>
              <a:off x="11579" y="9804"/>
              <a:ext cx="635" cy="800"/>
              <a:chOff x="11579" y="9804"/>
              <a:chExt cx="635" cy="800"/>
            </a:xfrm>
          </p:grpSpPr>
          <p:cxnSp>
            <p:nvCxnSpPr>
              <p:cNvPr id="7" name="直接连接符 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258" y="9795"/>
              <a:ext cx="636" cy="801"/>
              <a:chOff x="6258" y="9795"/>
              <a:chExt cx="636" cy="801"/>
            </a:xfrm>
          </p:grpSpPr>
          <p:cxnSp>
            <p:nvCxnSpPr>
              <p:cNvPr id="6" name="直接连接符 5"/>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8" name="图片 7" descr="ea5d8ee65e38cdee35fa169fbedd2870"/>
          <p:cNvPicPr>
            <a:picLocks noChangeAspect="1"/>
          </p:cNvPicPr>
          <p:nvPr/>
        </p:nvPicPr>
        <p:blipFill>
          <a:blip r:embed="rId2"/>
          <a:stretch>
            <a:fillRect/>
          </a:stretch>
        </p:blipFill>
        <p:spPr>
          <a:xfrm>
            <a:off x="6649085" y="591820"/>
            <a:ext cx="5189855" cy="5151120"/>
          </a:xfrm>
          <a:prstGeom prst="rect">
            <a:avLst/>
          </a:prstGeom>
        </p:spPr>
      </p:pic>
      <p:cxnSp>
        <p:nvCxnSpPr>
          <p:cNvPr id="11" name="直接连接符 10"/>
          <p:cNvCxnSpPr/>
          <p:nvPr/>
        </p:nvCxnSpPr>
        <p:spPr>
          <a:xfrm>
            <a:off x="1316990" y="2771140"/>
            <a:ext cx="520319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316990" y="2173605"/>
            <a:ext cx="772795" cy="1076960"/>
            <a:chOff x="2074" y="3423"/>
            <a:chExt cx="1217" cy="1696"/>
          </a:xfrm>
        </p:grpSpPr>
        <p:sp>
          <p:nvSpPr>
            <p:cNvPr id="18" name="矩形 17"/>
            <p:cNvSpPr/>
            <p:nvPr/>
          </p:nvSpPr>
          <p:spPr>
            <a:xfrm>
              <a:off x="2074" y="3423"/>
              <a:ext cx="1217" cy="911"/>
            </a:xfrm>
            <a:prstGeom prst="rect">
              <a:avLst/>
            </a:prstGeom>
            <a:solidFill>
              <a:srgbClr val="3195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2204" y="3423"/>
              <a:ext cx="958" cy="1696"/>
            </a:xfrm>
            <a:prstGeom prst="rect">
              <a:avLst/>
            </a:prstGeom>
            <a:noFill/>
          </p:spPr>
          <p:txBody>
            <a:bodyPr wrap="square" rtlCol="0">
              <a:spAutoFit/>
            </a:bodyPr>
            <a:lstStyle/>
            <a:p>
              <a:r>
                <a:rPr lang="en-US" altLang="zh-CN" sz="3200">
                  <a:solidFill>
                    <a:schemeClr val="bg1"/>
                  </a:solidFill>
                  <a:cs typeface="+mn-ea"/>
                  <a:sym typeface="+mn-lt"/>
                </a:rPr>
                <a:t>02</a:t>
              </a:r>
              <a:endParaRPr lang="en-US" altLang="zh-CN" sz="3200">
                <a:solidFill>
                  <a:schemeClr val="bg1"/>
                </a:solidFill>
                <a:cs typeface="+mn-ea"/>
                <a:sym typeface="+mn-lt"/>
              </a:endParaRPr>
            </a:p>
          </p:txBody>
        </p:sp>
      </p:grpSp>
      <p:sp>
        <p:nvSpPr>
          <p:cNvPr id="10" name="文本框 9"/>
          <p:cNvSpPr txBox="1"/>
          <p:nvPr/>
        </p:nvSpPr>
        <p:spPr>
          <a:xfrm>
            <a:off x="1207770" y="2907665"/>
            <a:ext cx="5484495" cy="1920240"/>
          </a:xfrm>
          <a:prstGeom prst="rect">
            <a:avLst/>
          </a:prstGeom>
          <a:noFill/>
        </p:spPr>
        <p:txBody>
          <a:bodyPr wrap="square" rtlCol="0">
            <a:spAutoFit/>
          </a:bodyPr>
          <a:lstStyle/>
          <a:p>
            <a:pPr>
              <a:lnSpc>
                <a:spcPct val="150000"/>
              </a:lnSpc>
            </a:pPr>
            <a:r>
              <a:rPr lang="zh-CN" altLang="en-US" sz="1600" dirty="0">
                <a:cs typeface="+mn-ea"/>
                <a:sym typeface="+mn-lt"/>
              </a:rPr>
              <a:t>此后的16年间，又先后植树6亿棵，终于使内布拉斯加州10万公顷的荒野变成了茂密的森林。为了表彰莫尔顿的功绩，1885年州议会正式规定以莫尔顿先生的生日4月22日为每年的植树节，并放假一天。同时于1932年发行世界上首枚植树节邮票，画面为两个儿童在植树。</a:t>
            </a:r>
            <a:endParaRPr lang="zh-CN" altLang="en-US" sz="1600" dirty="0">
              <a:cs typeface="+mn-ea"/>
              <a:sym typeface="+mn-lt"/>
            </a:endParaRPr>
          </a:p>
        </p:txBody>
      </p:sp>
      <p:cxnSp>
        <p:nvCxnSpPr>
          <p:cNvPr id="17" name="直接连接符 16"/>
          <p:cNvCxnSpPr/>
          <p:nvPr/>
        </p:nvCxnSpPr>
        <p:spPr>
          <a:xfrm>
            <a:off x="1307465" y="5040630"/>
            <a:ext cx="520319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31</a:t>
            </a:r>
            <a:r>
              <a:rPr lang="zh-CN" altLang="en-US" dirty="0">
                <a:solidFill>
                  <a:schemeClr val="bg1"/>
                </a:solidFill>
                <a:cs typeface="+mn-ea"/>
                <a:sym typeface="+mn-lt"/>
              </a:rPr>
              <a:t>页</a:t>
            </a:r>
            <a:endParaRPr lang="zh-CN" altLang="en-US" dirty="0">
              <a:solidFill>
                <a:schemeClr val="bg1"/>
              </a:solidFill>
              <a:cs typeface="+mn-ea"/>
              <a:sym typeface="+mn-lt"/>
            </a:endParaRPr>
          </a:p>
        </p:txBody>
      </p:sp>
      <p:grpSp>
        <p:nvGrpSpPr>
          <p:cNvPr id="25" name="组合 24"/>
          <p:cNvGrpSpPr/>
          <p:nvPr/>
        </p:nvGrpSpPr>
        <p:grpSpPr>
          <a:xfrm>
            <a:off x="4183380" y="6170295"/>
            <a:ext cx="3782060" cy="584835"/>
            <a:chOff x="6258" y="9717"/>
            <a:chExt cx="5956" cy="921"/>
          </a:xfrm>
        </p:grpSpPr>
        <p:sp>
          <p:nvSpPr>
            <p:cNvPr id="2" name="文本框 1"/>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第四部分   </a:t>
              </a:r>
              <a:r>
                <a:rPr lang="zh-CN" altLang="zh-CN" sz="3200">
                  <a:solidFill>
                    <a:schemeClr val="bg1"/>
                  </a:solidFill>
                  <a:cs typeface="+mn-ea"/>
                  <a:sym typeface="+mn-lt"/>
                </a:rPr>
                <a:t>后期工作</a:t>
              </a:r>
              <a:endParaRPr lang="zh-CN" altLang="zh-CN" sz="3200">
                <a:solidFill>
                  <a:schemeClr val="bg1"/>
                </a:solidFill>
                <a:cs typeface="+mn-ea"/>
                <a:sym typeface="+mn-lt"/>
              </a:endParaRPr>
            </a:p>
          </p:txBody>
        </p:sp>
        <p:grpSp>
          <p:nvGrpSpPr>
            <p:cNvPr id="24" name="组合 23"/>
            <p:cNvGrpSpPr/>
            <p:nvPr/>
          </p:nvGrpSpPr>
          <p:grpSpPr>
            <a:xfrm>
              <a:off x="11579" y="9804"/>
              <a:ext cx="635" cy="800"/>
              <a:chOff x="11579" y="9804"/>
              <a:chExt cx="635" cy="800"/>
            </a:xfrm>
          </p:grpSpPr>
          <p:cxnSp>
            <p:nvCxnSpPr>
              <p:cNvPr id="7" name="直接连接符 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258" y="9795"/>
              <a:ext cx="636" cy="801"/>
              <a:chOff x="6258" y="9795"/>
              <a:chExt cx="636" cy="801"/>
            </a:xfrm>
          </p:grpSpPr>
          <p:cxnSp>
            <p:nvCxnSpPr>
              <p:cNvPr id="6" name="直接连接符 5"/>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cxnSp>
        <p:nvCxnSpPr>
          <p:cNvPr id="11" name="直接连接符 10"/>
          <p:cNvCxnSpPr/>
          <p:nvPr/>
        </p:nvCxnSpPr>
        <p:spPr>
          <a:xfrm>
            <a:off x="1027430" y="4431665"/>
            <a:ext cx="1022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027430" y="3834130"/>
            <a:ext cx="772795" cy="583565"/>
            <a:chOff x="2074" y="3423"/>
            <a:chExt cx="1217" cy="919"/>
          </a:xfrm>
        </p:grpSpPr>
        <p:sp>
          <p:nvSpPr>
            <p:cNvPr id="18" name="矩形 17"/>
            <p:cNvSpPr/>
            <p:nvPr/>
          </p:nvSpPr>
          <p:spPr>
            <a:xfrm>
              <a:off x="2074" y="3423"/>
              <a:ext cx="1217" cy="911"/>
            </a:xfrm>
            <a:prstGeom prst="rect">
              <a:avLst/>
            </a:prstGeom>
            <a:solidFill>
              <a:srgbClr val="3195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2189" y="3423"/>
              <a:ext cx="1087" cy="919"/>
            </a:xfrm>
            <a:prstGeom prst="rect">
              <a:avLst/>
            </a:prstGeom>
            <a:noFill/>
          </p:spPr>
          <p:txBody>
            <a:bodyPr wrap="square" rtlCol="0">
              <a:spAutoFit/>
            </a:bodyPr>
            <a:lstStyle/>
            <a:p>
              <a:r>
                <a:rPr lang="en-US" altLang="zh-CN" sz="3200">
                  <a:solidFill>
                    <a:schemeClr val="bg1"/>
                  </a:solidFill>
                  <a:cs typeface="+mn-ea"/>
                  <a:sym typeface="+mn-lt"/>
                </a:rPr>
                <a:t>03</a:t>
              </a:r>
              <a:endParaRPr lang="en-US" altLang="zh-CN" sz="3200">
                <a:solidFill>
                  <a:schemeClr val="bg1"/>
                </a:solidFill>
                <a:cs typeface="+mn-ea"/>
                <a:sym typeface="+mn-lt"/>
              </a:endParaRPr>
            </a:p>
          </p:txBody>
        </p:sp>
      </p:grpSp>
      <p:sp>
        <p:nvSpPr>
          <p:cNvPr id="10" name="文本框 9"/>
          <p:cNvSpPr txBox="1"/>
          <p:nvPr/>
        </p:nvSpPr>
        <p:spPr>
          <a:xfrm>
            <a:off x="989330" y="4557395"/>
            <a:ext cx="10290810" cy="787523"/>
          </a:xfrm>
          <a:prstGeom prst="rect">
            <a:avLst/>
          </a:prstGeom>
          <a:noFill/>
        </p:spPr>
        <p:txBody>
          <a:bodyPr wrap="square" rtlCol="0">
            <a:spAutoFit/>
          </a:bodyPr>
          <a:lstStyle/>
          <a:p>
            <a:pPr>
              <a:lnSpc>
                <a:spcPct val="150000"/>
              </a:lnSpc>
            </a:pPr>
            <a:r>
              <a:rPr lang="zh-CN" altLang="en-US" sz="1600">
                <a:cs typeface="+mn-ea"/>
                <a:sym typeface="+mn-lt"/>
              </a:rPr>
              <a:t>在美国，植树节是一个州定节日，没有全国统一规定的日期。但是每年4、5月间，美国各州都要组织植树节活动。例如，罗德艾兰州规定每年5月份的第二个星期五为植树节，并放假一天。</a:t>
            </a:r>
            <a:endParaRPr lang="zh-CN" altLang="en-US" sz="1600">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pic>
        <p:nvPicPr>
          <p:cNvPr id="27" name="图片 26" descr="604722cf28f759f27341f8b721225ab1"/>
          <p:cNvPicPr>
            <a:picLocks noChangeAspect="1"/>
          </p:cNvPicPr>
          <p:nvPr/>
        </p:nvPicPr>
        <p:blipFill>
          <a:blip r:embed="rId2" cstate="screen"/>
          <a:stretch>
            <a:fillRect/>
          </a:stretch>
        </p:blipFill>
        <p:spPr>
          <a:xfrm>
            <a:off x="2974340" y="914400"/>
            <a:ext cx="8853805" cy="384111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32</a:t>
            </a:r>
            <a:r>
              <a:rPr lang="zh-CN" altLang="en-US" dirty="0">
                <a:solidFill>
                  <a:schemeClr val="bg1"/>
                </a:solidFill>
                <a:cs typeface="+mn-ea"/>
                <a:sym typeface="+mn-lt"/>
              </a:rPr>
              <a:t>页</a:t>
            </a:r>
            <a:endParaRPr lang="zh-CN" altLang="en-US" dirty="0">
              <a:solidFill>
                <a:schemeClr val="bg1"/>
              </a:solidFill>
              <a:cs typeface="+mn-ea"/>
              <a:sym typeface="+mn-lt"/>
            </a:endParaRPr>
          </a:p>
        </p:txBody>
      </p:sp>
      <p:grpSp>
        <p:nvGrpSpPr>
          <p:cNvPr id="25" name="组合 24"/>
          <p:cNvGrpSpPr/>
          <p:nvPr/>
        </p:nvGrpSpPr>
        <p:grpSpPr>
          <a:xfrm>
            <a:off x="4183380" y="6170295"/>
            <a:ext cx="3782060" cy="584835"/>
            <a:chOff x="6258" y="9717"/>
            <a:chExt cx="5956" cy="921"/>
          </a:xfrm>
        </p:grpSpPr>
        <p:sp>
          <p:nvSpPr>
            <p:cNvPr id="2" name="文本框 1"/>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第四部分   </a:t>
              </a:r>
              <a:r>
                <a:rPr lang="zh-CN" altLang="zh-CN" sz="3200">
                  <a:solidFill>
                    <a:schemeClr val="bg1"/>
                  </a:solidFill>
                  <a:cs typeface="+mn-ea"/>
                  <a:sym typeface="+mn-lt"/>
                </a:rPr>
                <a:t>后期工作</a:t>
              </a:r>
              <a:endParaRPr lang="zh-CN" altLang="zh-CN" sz="3200">
                <a:solidFill>
                  <a:schemeClr val="bg1"/>
                </a:solidFill>
                <a:cs typeface="+mn-ea"/>
                <a:sym typeface="+mn-lt"/>
              </a:endParaRPr>
            </a:p>
          </p:txBody>
        </p:sp>
        <p:grpSp>
          <p:nvGrpSpPr>
            <p:cNvPr id="24" name="组合 23"/>
            <p:cNvGrpSpPr/>
            <p:nvPr/>
          </p:nvGrpSpPr>
          <p:grpSpPr>
            <a:xfrm>
              <a:off x="11579" y="9804"/>
              <a:ext cx="635" cy="800"/>
              <a:chOff x="11579" y="9804"/>
              <a:chExt cx="635" cy="800"/>
            </a:xfrm>
          </p:grpSpPr>
          <p:cxnSp>
            <p:nvCxnSpPr>
              <p:cNvPr id="7" name="直接连接符 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258" y="9795"/>
              <a:ext cx="636" cy="801"/>
              <a:chOff x="6258" y="9795"/>
              <a:chExt cx="636" cy="801"/>
            </a:xfrm>
          </p:grpSpPr>
          <p:cxnSp>
            <p:nvCxnSpPr>
              <p:cNvPr id="6" name="直接连接符 5"/>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6" name="组合 25"/>
          <p:cNvGrpSpPr/>
          <p:nvPr/>
        </p:nvGrpSpPr>
        <p:grpSpPr>
          <a:xfrm>
            <a:off x="1249680" y="1671320"/>
            <a:ext cx="4160520" cy="3860165"/>
            <a:chOff x="11804" y="1340"/>
            <a:chExt cx="5914" cy="5578"/>
          </a:xfrm>
        </p:grpSpPr>
        <p:sp>
          <p:nvSpPr>
            <p:cNvPr id="17" name="矩形 16"/>
            <p:cNvSpPr/>
            <p:nvPr/>
          </p:nvSpPr>
          <p:spPr>
            <a:xfrm>
              <a:off x="11804" y="1810"/>
              <a:ext cx="5914" cy="5108"/>
            </a:xfrm>
            <a:prstGeom prst="rect">
              <a:avLst/>
            </a:prstGeom>
            <a:blipFill rotWithShape="1">
              <a:blip r:embed="rId2" cstate="screen"/>
              <a:stretch>
                <a:fillRect/>
              </a:stretch>
            </a:blipFill>
            <a:ln>
              <a:solidFill>
                <a:srgbClr val="3195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 7" descr="578fd61b22cf49cee9b1400e6e9d2ad2"/>
            <p:cNvPicPr>
              <a:picLocks noChangeAspect="1"/>
            </p:cNvPicPr>
            <p:nvPr/>
          </p:nvPicPr>
          <p:blipFill>
            <a:blip r:embed="rId3" cstate="screen"/>
            <a:stretch>
              <a:fillRect/>
            </a:stretch>
          </p:blipFill>
          <p:spPr>
            <a:xfrm>
              <a:off x="12219" y="1340"/>
              <a:ext cx="5146" cy="1013"/>
            </a:xfrm>
            <a:prstGeom prst="rect">
              <a:avLst/>
            </a:prstGeom>
          </p:spPr>
        </p:pic>
      </p:grpSp>
      <p:cxnSp>
        <p:nvCxnSpPr>
          <p:cNvPr id="11" name="直接连接符 10"/>
          <p:cNvCxnSpPr/>
          <p:nvPr/>
        </p:nvCxnSpPr>
        <p:spPr>
          <a:xfrm>
            <a:off x="5899150" y="3591560"/>
            <a:ext cx="520319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899150" y="2994025"/>
            <a:ext cx="772795" cy="1076960"/>
            <a:chOff x="2074" y="3423"/>
            <a:chExt cx="1217" cy="1696"/>
          </a:xfrm>
        </p:grpSpPr>
        <p:sp>
          <p:nvSpPr>
            <p:cNvPr id="18" name="矩形 17"/>
            <p:cNvSpPr/>
            <p:nvPr/>
          </p:nvSpPr>
          <p:spPr>
            <a:xfrm>
              <a:off x="2074" y="3423"/>
              <a:ext cx="1217" cy="911"/>
            </a:xfrm>
            <a:prstGeom prst="rect">
              <a:avLst/>
            </a:prstGeom>
            <a:solidFill>
              <a:srgbClr val="3195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2204" y="3423"/>
              <a:ext cx="958" cy="1696"/>
            </a:xfrm>
            <a:prstGeom prst="rect">
              <a:avLst/>
            </a:prstGeom>
            <a:noFill/>
          </p:spPr>
          <p:txBody>
            <a:bodyPr wrap="square" rtlCol="0">
              <a:spAutoFit/>
            </a:bodyPr>
            <a:lstStyle/>
            <a:p>
              <a:r>
                <a:rPr lang="en-US" altLang="zh-CN" sz="3200">
                  <a:solidFill>
                    <a:schemeClr val="bg1"/>
                  </a:solidFill>
                  <a:cs typeface="+mn-ea"/>
                  <a:sym typeface="+mn-lt"/>
                </a:rPr>
                <a:t>04</a:t>
              </a:r>
              <a:endParaRPr lang="en-US" altLang="zh-CN" sz="3200">
                <a:solidFill>
                  <a:schemeClr val="bg1"/>
                </a:solidFill>
                <a:cs typeface="+mn-ea"/>
                <a:sym typeface="+mn-lt"/>
              </a:endParaRPr>
            </a:p>
          </p:txBody>
        </p:sp>
      </p:grpSp>
      <p:sp>
        <p:nvSpPr>
          <p:cNvPr id="9" name="文本框 8"/>
          <p:cNvSpPr txBox="1"/>
          <p:nvPr/>
        </p:nvSpPr>
        <p:spPr>
          <a:xfrm>
            <a:off x="5880100" y="3717290"/>
            <a:ext cx="5321935" cy="1554480"/>
          </a:xfrm>
          <a:prstGeom prst="rect">
            <a:avLst/>
          </a:prstGeom>
          <a:noFill/>
        </p:spPr>
        <p:txBody>
          <a:bodyPr wrap="square" rtlCol="0">
            <a:spAutoFit/>
          </a:bodyPr>
          <a:lstStyle/>
          <a:p>
            <a:pPr>
              <a:lnSpc>
                <a:spcPct val="150000"/>
              </a:lnSpc>
            </a:pPr>
            <a:r>
              <a:rPr lang="zh-CN" altLang="en-US" sz="1600">
                <a:cs typeface="+mn-ea"/>
                <a:sym typeface="+mn-lt"/>
              </a:rPr>
              <a:t>其他各州有的是固定日期，也有的是每年由州长或州的其他政府部门临时决定植树节日期。每当植树节到来，以学生为主的社会各界群众组成浩浩荡荡的植树大军，投入植树活动。</a:t>
            </a:r>
            <a:endParaRPr lang="zh-CN" altLang="en-US" sz="1600">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heel(1)">
                                      <p:cBhvr>
                                        <p:cTn id="11" dur="1000"/>
                                        <p:tgtEl>
                                          <p:spTgt spid="20"/>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2500"/>
                            </p:stCondLst>
                            <p:childTnLst>
                              <p:par>
                                <p:cTn id="17" presetID="22"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4c505c42e750fa8f9404c8681e9c758"/>
          <p:cNvPicPr>
            <a:picLocks noChangeAspect="1"/>
          </p:cNvPicPr>
          <p:nvPr/>
        </p:nvPicPr>
        <p:blipFill>
          <a:blip r:embed="rId1"/>
          <a:stretch>
            <a:fillRect/>
          </a:stretch>
        </p:blipFill>
        <p:spPr>
          <a:xfrm>
            <a:off x="-6350" y="-19050"/>
            <a:ext cx="12210415" cy="6877050"/>
          </a:xfrm>
          <a:prstGeom prst="rect">
            <a:avLst/>
          </a:prstGeom>
        </p:spPr>
      </p:pic>
      <p:sp>
        <p:nvSpPr>
          <p:cNvPr id="5" name="矩形 4"/>
          <p:cNvSpPr/>
          <p:nvPr/>
        </p:nvSpPr>
        <p:spPr>
          <a:xfrm>
            <a:off x="-13970" y="0"/>
            <a:ext cx="12219940" cy="6857999"/>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7" name=" 167"/>
          <p:cNvSpPr/>
          <p:nvPr/>
        </p:nvSpPr>
        <p:spPr>
          <a:xfrm>
            <a:off x="4277995" y="3578532"/>
            <a:ext cx="1873250" cy="1354157"/>
          </a:xfrm>
          <a:prstGeom prst="round2SameRect">
            <a:avLst>
              <a:gd name="adj1" fmla="val 23829"/>
              <a:gd name="adj2" fmla="val 0"/>
            </a:avLst>
          </a:prstGeom>
          <a:pattFill prst="dkUpDiag">
            <a:fgClr>
              <a:srgbClr val="FFC000"/>
            </a:fgClr>
            <a:bgClr>
              <a:srgbClr val="FFFF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4" name=" 167"/>
          <p:cNvSpPr/>
          <p:nvPr/>
        </p:nvSpPr>
        <p:spPr>
          <a:xfrm>
            <a:off x="6307455" y="3578532"/>
            <a:ext cx="1873250" cy="1354157"/>
          </a:xfrm>
          <a:prstGeom prst="round2SameRect">
            <a:avLst>
              <a:gd name="adj1" fmla="val 23829"/>
              <a:gd name="adj2" fmla="val 0"/>
            </a:avLst>
          </a:prstGeom>
          <a:pattFill prst="dkUpDiag">
            <a:fgClr>
              <a:srgbClr val="FFC000"/>
            </a:fgClr>
            <a:bgClr>
              <a:srgbClr val="FFFF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181" name=" 181"/>
          <p:cNvSpPr/>
          <p:nvPr/>
        </p:nvSpPr>
        <p:spPr>
          <a:xfrm flipH="1">
            <a:off x="1997075" y="2851926"/>
            <a:ext cx="2122805" cy="2113976"/>
          </a:xfrm>
          <a:custGeom>
            <a:avLst/>
            <a:gdLst>
              <a:gd name="connsiteX0" fmla="*/ 164232 w 4473856"/>
              <a:gd name="connsiteY0" fmla="*/ 0 h 2985492"/>
              <a:gd name="connsiteX1" fmla="*/ 1295417 w 4473856"/>
              <a:gd name="connsiteY1" fmla="*/ 0 h 2985492"/>
              <a:gd name="connsiteX2" fmla="*/ 3017015 w 4473856"/>
              <a:gd name="connsiteY2" fmla="*/ 0 h 2985492"/>
              <a:gd name="connsiteX3" fmla="*/ 3407018 w 4473856"/>
              <a:gd name="connsiteY3" fmla="*/ 0 h 2985492"/>
              <a:gd name="connsiteX4" fmla="*/ 4473856 w 4473856"/>
              <a:gd name="connsiteY4" fmla="*/ 1066838 h 2985492"/>
              <a:gd name="connsiteX5" fmla="*/ 4473856 w 4473856"/>
              <a:gd name="connsiteY5" fmla="*/ 1619411 h 2985492"/>
              <a:gd name="connsiteX6" fmla="*/ 4473856 w 4473856"/>
              <a:gd name="connsiteY6" fmla="*/ 1763347 h 2985492"/>
              <a:gd name="connsiteX7" fmla="*/ 4473856 w 4473856"/>
              <a:gd name="connsiteY7" fmla="*/ 2821260 h 2985492"/>
              <a:gd name="connsiteX8" fmla="*/ 4309624 w 4473856"/>
              <a:gd name="connsiteY8" fmla="*/ 2985492 h 2985492"/>
              <a:gd name="connsiteX9" fmla="*/ 164232 w 4473856"/>
              <a:gd name="connsiteY9" fmla="*/ 2985492 h 2985492"/>
              <a:gd name="connsiteX10" fmla="*/ 0 w 4473856"/>
              <a:gd name="connsiteY10" fmla="*/ 2821260 h 2985492"/>
              <a:gd name="connsiteX11" fmla="*/ 0 w 4473856"/>
              <a:gd name="connsiteY11" fmla="*/ 164232 h 2985492"/>
              <a:gd name="connsiteX12" fmla="*/ 164232 w 4473856"/>
              <a:gd name="connsiteY12" fmla="*/ 0 h 2985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73856" h="2985492">
                <a:moveTo>
                  <a:pt x="164232" y="0"/>
                </a:moveTo>
                <a:lnTo>
                  <a:pt x="1295417" y="0"/>
                </a:lnTo>
                <a:lnTo>
                  <a:pt x="3017015" y="0"/>
                </a:lnTo>
                <a:lnTo>
                  <a:pt x="3407018" y="0"/>
                </a:lnTo>
                <a:cubicBezTo>
                  <a:pt x="3996216" y="0"/>
                  <a:pt x="4473856" y="477640"/>
                  <a:pt x="4473856" y="1066838"/>
                </a:cubicBezTo>
                <a:lnTo>
                  <a:pt x="4473856" y="1619411"/>
                </a:lnTo>
                <a:lnTo>
                  <a:pt x="4473856" y="1763347"/>
                </a:lnTo>
                <a:lnTo>
                  <a:pt x="4473856" y="2821260"/>
                </a:lnTo>
                <a:cubicBezTo>
                  <a:pt x="4473856" y="2911963"/>
                  <a:pt x="4400327" y="2985492"/>
                  <a:pt x="4309624" y="2985492"/>
                </a:cubicBezTo>
                <a:lnTo>
                  <a:pt x="164232" y="2985492"/>
                </a:lnTo>
                <a:cubicBezTo>
                  <a:pt x="73529" y="2985492"/>
                  <a:pt x="0" y="2911963"/>
                  <a:pt x="0" y="2821260"/>
                </a:cubicBezTo>
                <a:lnTo>
                  <a:pt x="0" y="164232"/>
                </a:lnTo>
                <a:cubicBezTo>
                  <a:pt x="0" y="73529"/>
                  <a:pt x="73529" y="0"/>
                  <a:pt x="164232" y="0"/>
                </a:cubicBezTo>
                <a:close/>
              </a:path>
            </a:pathLst>
          </a:custGeom>
          <a:pattFill prst="dkUpDiag">
            <a:fgClr>
              <a:srgbClr val="FFC000"/>
            </a:fgClr>
            <a:bgClr>
              <a:srgbClr val="FFFF00"/>
            </a:bgClr>
          </a:patt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eaLnBrk="1" fontAlgn="auto" hangingPunct="1">
              <a:spcBef>
                <a:spcPts val="0"/>
              </a:spcBef>
              <a:spcAft>
                <a:spcPts val="0"/>
              </a:spcAft>
              <a:defRPr/>
            </a:pPr>
            <a:endParaRPr lang="zh-CN" altLang="en-US">
              <a:solidFill>
                <a:srgbClr val="FFFFFF"/>
              </a:solidFill>
              <a:cs typeface="+mn-ea"/>
              <a:sym typeface="+mn-lt"/>
            </a:endParaRPr>
          </a:p>
        </p:txBody>
      </p:sp>
      <p:sp>
        <p:nvSpPr>
          <p:cNvPr id="7" name=" 181"/>
          <p:cNvSpPr/>
          <p:nvPr/>
        </p:nvSpPr>
        <p:spPr>
          <a:xfrm>
            <a:off x="8330565" y="2818130"/>
            <a:ext cx="2124075" cy="2113976"/>
          </a:xfrm>
          <a:custGeom>
            <a:avLst/>
            <a:gdLst>
              <a:gd name="connsiteX0" fmla="*/ 164232 w 4473856"/>
              <a:gd name="connsiteY0" fmla="*/ 0 h 2985492"/>
              <a:gd name="connsiteX1" fmla="*/ 1295417 w 4473856"/>
              <a:gd name="connsiteY1" fmla="*/ 0 h 2985492"/>
              <a:gd name="connsiteX2" fmla="*/ 3017015 w 4473856"/>
              <a:gd name="connsiteY2" fmla="*/ 0 h 2985492"/>
              <a:gd name="connsiteX3" fmla="*/ 3407018 w 4473856"/>
              <a:gd name="connsiteY3" fmla="*/ 0 h 2985492"/>
              <a:gd name="connsiteX4" fmla="*/ 4473856 w 4473856"/>
              <a:gd name="connsiteY4" fmla="*/ 1066838 h 2985492"/>
              <a:gd name="connsiteX5" fmla="*/ 4473856 w 4473856"/>
              <a:gd name="connsiteY5" fmla="*/ 1619411 h 2985492"/>
              <a:gd name="connsiteX6" fmla="*/ 4473856 w 4473856"/>
              <a:gd name="connsiteY6" fmla="*/ 1763347 h 2985492"/>
              <a:gd name="connsiteX7" fmla="*/ 4473856 w 4473856"/>
              <a:gd name="connsiteY7" fmla="*/ 2821260 h 2985492"/>
              <a:gd name="connsiteX8" fmla="*/ 4309624 w 4473856"/>
              <a:gd name="connsiteY8" fmla="*/ 2985492 h 2985492"/>
              <a:gd name="connsiteX9" fmla="*/ 164232 w 4473856"/>
              <a:gd name="connsiteY9" fmla="*/ 2985492 h 2985492"/>
              <a:gd name="connsiteX10" fmla="*/ 0 w 4473856"/>
              <a:gd name="connsiteY10" fmla="*/ 2821260 h 2985492"/>
              <a:gd name="connsiteX11" fmla="*/ 0 w 4473856"/>
              <a:gd name="connsiteY11" fmla="*/ 164232 h 2985492"/>
              <a:gd name="connsiteX12" fmla="*/ 164232 w 4473856"/>
              <a:gd name="connsiteY12" fmla="*/ 0 h 2985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73856" h="2985492">
                <a:moveTo>
                  <a:pt x="164232" y="0"/>
                </a:moveTo>
                <a:lnTo>
                  <a:pt x="1295417" y="0"/>
                </a:lnTo>
                <a:lnTo>
                  <a:pt x="3017015" y="0"/>
                </a:lnTo>
                <a:lnTo>
                  <a:pt x="3407018" y="0"/>
                </a:lnTo>
                <a:cubicBezTo>
                  <a:pt x="3996216" y="0"/>
                  <a:pt x="4473856" y="477640"/>
                  <a:pt x="4473856" y="1066838"/>
                </a:cubicBezTo>
                <a:lnTo>
                  <a:pt x="4473856" y="1619411"/>
                </a:lnTo>
                <a:lnTo>
                  <a:pt x="4473856" y="1763347"/>
                </a:lnTo>
                <a:lnTo>
                  <a:pt x="4473856" y="2821260"/>
                </a:lnTo>
                <a:cubicBezTo>
                  <a:pt x="4473856" y="2911963"/>
                  <a:pt x="4400327" y="2985492"/>
                  <a:pt x="4309624" y="2985492"/>
                </a:cubicBezTo>
                <a:lnTo>
                  <a:pt x="164232" y="2985492"/>
                </a:lnTo>
                <a:cubicBezTo>
                  <a:pt x="73529" y="2985492"/>
                  <a:pt x="0" y="2911963"/>
                  <a:pt x="0" y="2821260"/>
                </a:cubicBezTo>
                <a:lnTo>
                  <a:pt x="0" y="164232"/>
                </a:lnTo>
                <a:cubicBezTo>
                  <a:pt x="0" y="73529"/>
                  <a:pt x="73529" y="0"/>
                  <a:pt x="164232" y="0"/>
                </a:cubicBezTo>
                <a:close/>
              </a:path>
            </a:pathLst>
          </a:custGeom>
          <a:pattFill prst="dkUpDiag">
            <a:fgClr>
              <a:srgbClr val="FFC000"/>
            </a:fgClr>
            <a:bgClr>
              <a:srgbClr val="FFFF00"/>
            </a:bgClr>
          </a:patt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eaLnBrk="1" fontAlgn="auto" hangingPunct="1">
              <a:spcBef>
                <a:spcPts val="0"/>
              </a:spcBef>
              <a:spcAft>
                <a:spcPts val="0"/>
              </a:spcAft>
              <a:defRPr/>
            </a:pPr>
            <a:endParaRPr lang="zh-CN" altLang="en-US">
              <a:solidFill>
                <a:srgbClr val="FFFFFF"/>
              </a:solidFill>
              <a:cs typeface="+mn-ea"/>
              <a:sym typeface="+mn-lt"/>
            </a:endParaRPr>
          </a:p>
        </p:txBody>
      </p:sp>
      <p:sp>
        <p:nvSpPr>
          <p:cNvPr id="9" name="文本框 8"/>
          <p:cNvSpPr txBox="1"/>
          <p:nvPr/>
        </p:nvSpPr>
        <p:spPr>
          <a:xfrm>
            <a:off x="2275205" y="3021985"/>
            <a:ext cx="1496695" cy="1815882"/>
          </a:xfrm>
          <a:prstGeom prst="rect">
            <a:avLst/>
          </a:prstGeom>
          <a:noFill/>
        </p:spPr>
        <p:txBody>
          <a:bodyPr wrap="square" rtlCol="0">
            <a:spAutoFit/>
          </a:bodyPr>
          <a:lstStyle/>
          <a:p>
            <a:r>
              <a:rPr lang="zh-CN" altLang="en-US" sz="11200" b="1" dirty="0">
                <a:solidFill>
                  <a:schemeClr val="tx1"/>
                </a:solidFill>
                <a:cs typeface="+mn-ea"/>
                <a:sym typeface="+mn-lt"/>
              </a:rPr>
              <a:t>温</a:t>
            </a:r>
            <a:endParaRPr lang="zh-CN" altLang="en-US" sz="11200" b="1" dirty="0">
              <a:solidFill>
                <a:schemeClr val="tx1"/>
              </a:solidFill>
              <a:cs typeface="+mn-ea"/>
              <a:sym typeface="+mn-lt"/>
            </a:endParaRPr>
          </a:p>
        </p:txBody>
      </p:sp>
      <p:sp>
        <p:nvSpPr>
          <p:cNvPr id="10" name="文本框 9"/>
          <p:cNvSpPr txBox="1"/>
          <p:nvPr/>
        </p:nvSpPr>
        <p:spPr>
          <a:xfrm>
            <a:off x="4685665" y="3633547"/>
            <a:ext cx="1175385" cy="1200329"/>
          </a:xfrm>
          <a:prstGeom prst="rect">
            <a:avLst/>
          </a:prstGeom>
          <a:noFill/>
        </p:spPr>
        <p:txBody>
          <a:bodyPr wrap="square" rtlCol="0">
            <a:spAutoFit/>
          </a:bodyPr>
          <a:lstStyle/>
          <a:p>
            <a:r>
              <a:rPr lang="zh-CN" altLang="en-US" sz="7200" b="1">
                <a:solidFill>
                  <a:schemeClr val="tx1"/>
                </a:solidFill>
                <a:cs typeface="+mn-ea"/>
                <a:sym typeface="+mn-lt"/>
              </a:rPr>
              <a:t>馨</a:t>
            </a:r>
            <a:endParaRPr lang="zh-CN" altLang="en-US" sz="7200" b="1">
              <a:solidFill>
                <a:schemeClr val="tx1"/>
              </a:solidFill>
              <a:cs typeface="+mn-ea"/>
              <a:sym typeface="+mn-lt"/>
            </a:endParaRPr>
          </a:p>
        </p:txBody>
      </p:sp>
      <p:sp>
        <p:nvSpPr>
          <p:cNvPr id="11" name="文本框 10"/>
          <p:cNvSpPr txBox="1"/>
          <p:nvPr/>
        </p:nvSpPr>
        <p:spPr>
          <a:xfrm>
            <a:off x="8570595" y="2973085"/>
            <a:ext cx="1496695" cy="1815882"/>
          </a:xfrm>
          <a:prstGeom prst="rect">
            <a:avLst/>
          </a:prstGeom>
          <a:noFill/>
        </p:spPr>
        <p:txBody>
          <a:bodyPr wrap="square" rtlCol="0">
            <a:spAutoFit/>
          </a:bodyPr>
          <a:lstStyle/>
          <a:p>
            <a:r>
              <a:rPr lang="zh-CN" altLang="en-US" sz="11200" b="1">
                <a:solidFill>
                  <a:schemeClr val="tx1"/>
                </a:solidFill>
                <a:cs typeface="+mn-ea"/>
                <a:sym typeface="+mn-lt"/>
              </a:rPr>
              <a:t>示</a:t>
            </a:r>
            <a:endParaRPr lang="zh-CN" altLang="en-US" sz="11200" b="1">
              <a:solidFill>
                <a:schemeClr val="tx1"/>
              </a:solidFill>
              <a:cs typeface="+mn-ea"/>
              <a:sym typeface="+mn-lt"/>
            </a:endParaRPr>
          </a:p>
        </p:txBody>
      </p:sp>
      <p:sp>
        <p:nvSpPr>
          <p:cNvPr id="12" name="文本框 11"/>
          <p:cNvSpPr txBox="1"/>
          <p:nvPr/>
        </p:nvSpPr>
        <p:spPr>
          <a:xfrm>
            <a:off x="6675755" y="3641168"/>
            <a:ext cx="1175385" cy="1200329"/>
          </a:xfrm>
          <a:prstGeom prst="rect">
            <a:avLst/>
          </a:prstGeom>
          <a:noFill/>
        </p:spPr>
        <p:txBody>
          <a:bodyPr wrap="square" rtlCol="0">
            <a:spAutoFit/>
          </a:bodyPr>
          <a:lstStyle/>
          <a:p>
            <a:r>
              <a:rPr lang="zh-CN" altLang="en-US" sz="7200" b="1">
                <a:solidFill>
                  <a:schemeClr val="tx1"/>
                </a:solidFill>
                <a:cs typeface="+mn-ea"/>
                <a:sym typeface="+mn-lt"/>
              </a:rPr>
              <a:t>提</a:t>
            </a:r>
            <a:endParaRPr lang="zh-CN" altLang="en-US" sz="7200" b="1">
              <a:solidFill>
                <a:schemeClr val="tx1"/>
              </a:solidFill>
              <a:cs typeface="+mn-ea"/>
              <a:sym typeface="+mn-lt"/>
            </a:endParaRPr>
          </a:p>
        </p:txBody>
      </p:sp>
      <p:pic>
        <p:nvPicPr>
          <p:cNvPr id="15" name="图片 14" descr="9c42efcce9c1b0d5dcc40df6e2f12800"/>
          <p:cNvPicPr>
            <a:picLocks noChangeAspect="1"/>
          </p:cNvPicPr>
          <p:nvPr/>
        </p:nvPicPr>
        <p:blipFill>
          <a:blip r:embed="rId2" cstate="screen"/>
          <a:stretch>
            <a:fillRect/>
          </a:stretch>
        </p:blipFill>
        <p:spPr>
          <a:xfrm>
            <a:off x="4998720" y="579755"/>
            <a:ext cx="2470150" cy="2092325"/>
          </a:xfrm>
          <a:prstGeom prst="rect">
            <a:avLst/>
          </a:prstGeom>
        </p:spPr>
      </p:pic>
      <p:sp>
        <p:nvSpPr>
          <p:cNvPr id="16" name="椭圆 15"/>
          <p:cNvSpPr/>
          <p:nvPr/>
        </p:nvSpPr>
        <p:spPr>
          <a:xfrm>
            <a:off x="5324475" y="916305"/>
            <a:ext cx="2160000" cy="205200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childTnLst>
                          </p:cTn>
                        </p:par>
                        <p:par>
                          <p:cTn id="18" fill="hold">
                            <p:stCondLst>
                              <p:cond delay="3000"/>
                            </p:stCondLst>
                            <p:childTnLst>
                              <p:par>
                                <p:cTn id="19" presetID="21"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heel(1)">
                                      <p:cBhvr>
                                        <p:cTn id="21" dur="1000"/>
                                        <p:tgtEl>
                                          <p:spTgt spid="16"/>
                                        </p:tgtEl>
                                      </p:cBhvr>
                                    </p:animEffect>
                                  </p:childTnLst>
                                </p:cTn>
                              </p:par>
                            </p:childTnLst>
                          </p:cTn>
                        </p:par>
                        <p:par>
                          <p:cTn id="22" fill="hold">
                            <p:stCondLst>
                              <p:cond delay="4000"/>
                            </p:stCondLst>
                            <p:childTnLst>
                              <p:par>
                                <p:cTn id="23" presetID="12" presetClass="entr" presetSubtype="1" fill="hold" grpId="0" nodeType="afterEffect">
                                  <p:stCondLst>
                                    <p:cond delay="0"/>
                                  </p:stCondLst>
                                  <p:childTnLst>
                                    <p:set>
                                      <p:cBhvr>
                                        <p:cTn id="24" dur="1" fill="hold">
                                          <p:stCondLst>
                                            <p:cond delay="0"/>
                                          </p:stCondLst>
                                        </p:cTn>
                                        <p:tgtEl>
                                          <p:spTgt spid="181"/>
                                        </p:tgtEl>
                                        <p:attrNameLst>
                                          <p:attrName>style.visibility</p:attrName>
                                        </p:attrNameLst>
                                      </p:cBhvr>
                                      <p:to>
                                        <p:strVal val="visible"/>
                                      </p:to>
                                    </p:set>
                                    <p:anim calcmode="lin" valueType="num">
                                      <p:cBhvr additive="base">
                                        <p:cTn id="25" dur="500"/>
                                        <p:tgtEl>
                                          <p:spTgt spid="181"/>
                                        </p:tgtEl>
                                        <p:attrNameLst>
                                          <p:attrName>ppt_y</p:attrName>
                                        </p:attrNameLst>
                                      </p:cBhvr>
                                      <p:tavLst>
                                        <p:tav tm="0">
                                          <p:val>
                                            <p:strVal val="#ppt_y-#ppt_h*1.125000"/>
                                          </p:val>
                                        </p:tav>
                                        <p:tav tm="100000">
                                          <p:val>
                                            <p:strVal val="#ppt_y"/>
                                          </p:val>
                                        </p:tav>
                                      </p:tavLst>
                                    </p:anim>
                                    <p:animEffect transition="in" filter="wipe(down)">
                                      <p:cBhvr>
                                        <p:cTn id="26" dur="500"/>
                                        <p:tgtEl>
                                          <p:spTgt spid="181"/>
                                        </p:tgtEl>
                                      </p:cBhvr>
                                    </p:animEffect>
                                  </p:childTnLst>
                                </p:cTn>
                              </p:par>
                            </p:childTnLst>
                          </p:cTn>
                        </p:par>
                        <p:par>
                          <p:cTn id="27" fill="hold">
                            <p:stCondLst>
                              <p:cond delay="4500"/>
                            </p:stCondLst>
                            <p:childTnLst>
                              <p:par>
                                <p:cTn id="28" presetID="12" presetClass="entr" presetSubtype="1" fill="hold" grpId="0" nodeType="afterEffect">
                                  <p:stCondLst>
                                    <p:cond delay="0"/>
                                  </p:stCondLst>
                                  <p:childTnLst>
                                    <p:set>
                                      <p:cBhvr>
                                        <p:cTn id="29" dur="1" fill="hold">
                                          <p:stCondLst>
                                            <p:cond delay="0"/>
                                          </p:stCondLst>
                                        </p:cTn>
                                        <p:tgtEl>
                                          <p:spTgt spid="167"/>
                                        </p:tgtEl>
                                        <p:attrNameLst>
                                          <p:attrName>style.visibility</p:attrName>
                                        </p:attrNameLst>
                                      </p:cBhvr>
                                      <p:to>
                                        <p:strVal val="visible"/>
                                      </p:to>
                                    </p:set>
                                    <p:anim calcmode="lin" valueType="num">
                                      <p:cBhvr additive="base">
                                        <p:cTn id="30" dur="500"/>
                                        <p:tgtEl>
                                          <p:spTgt spid="167"/>
                                        </p:tgtEl>
                                        <p:attrNameLst>
                                          <p:attrName>ppt_y</p:attrName>
                                        </p:attrNameLst>
                                      </p:cBhvr>
                                      <p:tavLst>
                                        <p:tav tm="0">
                                          <p:val>
                                            <p:strVal val="#ppt_y-#ppt_h*1.125000"/>
                                          </p:val>
                                        </p:tav>
                                        <p:tav tm="100000">
                                          <p:val>
                                            <p:strVal val="#ppt_y"/>
                                          </p:val>
                                        </p:tav>
                                      </p:tavLst>
                                    </p:anim>
                                    <p:animEffect transition="in" filter="wipe(down)">
                                      <p:cBhvr>
                                        <p:cTn id="31" dur="500"/>
                                        <p:tgtEl>
                                          <p:spTgt spid="167"/>
                                        </p:tgtEl>
                                      </p:cBhvr>
                                    </p:animEffect>
                                  </p:childTnLst>
                                </p:cTn>
                              </p:par>
                            </p:childTnLst>
                          </p:cTn>
                        </p:par>
                        <p:par>
                          <p:cTn id="32" fill="hold">
                            <p:stCondLst>
                              <p:cond delay="5000"/>
                            </p:stCondLst>
                            <p:childTnLst>
                              <p:par>
                                <p:cTn id="33" presetID="12" presetClass="entr" presetSubtype="1"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down)">
                                      <p:cBhvr>
                                        <p:cTn id="36" dur="500"/>
                                        <p:tgtEl>
                                          <p:spTgt spid="4"/>
                                        </p:tgtEl>
                                      </p:cBhvr>
                                    </p:animEffect>
                                  </p:childTnLst>
                                </p:cTn>
                              </p:par>
                            </p:childTnLst>
                          </p:cTn>
                        </p:par>
                        <p:par>
                          <p:cTn id="37" fill="hold">
                            <p:stCondLst>
                              <p:cond delay="5500"/>
                            </p:stCondLst>
                            <p:childTnLst>
                              <p:par>
                                <p:cTn id="38" presetID="12" presetClass="entr" presetSubtype="1"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p:tgtEl>
                                          <p:spTgt spid="7"/>
                                        </p:tgtEl>
                                        <p:attrNameLst>
                                          <p:attrName>ppt_y</p:attrName>
                                        </p:attrNameLst>
                                      </p:cBhvr>
                                      <p:tavLst>
                                        <p:tav tm="0">
                                          <p:val>
                                            <p:strVal val="#ppt_y-#ppt_h*1.125000"/>
                                          </p:val>
                                        </p:tav>
                                        <p:tav tm="100000">
                                          <p:val>
                                            <p:strVal val="#ppt_y"/>
                                          </p:val>
                                        </p:tav>
                                      </p:tavLst>
                                    </p:anim>
                                    <p:animEffect transition="in" filter="wipe(down)">
                                      <p:cBhvr>
                                        <p:cTn id="41" dur="500"/>
                                        <p:tgtEl>
                                          <p:spTgt spid="7"/>
                                        </p:tgtEl>
                                      </p:cBhvr>
                                    </p:animEffect>
                                  </p:childTnLst>
                                </p:cTn>
                              </p:par>
                            </p:childTnLst>
                          </p:cTn>
                        </p:par>
                        <p:par>
                          <p:cTn id="42" fill="hold">
                            <p:stCondLst>
                              <p:cond delay="6000"/>
                            </p:stCondLst>
                            <p:childTnLst>
                              <p:par>
                                <p:cTn id="43" presetID="10"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par>
                          <p:cTn id="46" fill="hold">
                            <p:stCondLst>
                              <p:cond delay="6500"/>
                            </p:stCondLst>
                            <p:childTnLst>
                              <p:par>
                                <p:cTn id="47" presetID="10"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childTnLst>
                          </p:cTn>
                        </p:par>
                        <p:par>
                          <p:cTn id="50" fill="hold">
                            <p:stCondLst>
                              <p:cond delay="7000"/>
                            </p:stCondLst>
                            <p:childTnLst>
                              <p:par>
                                <p:cTn id="51" presetID="10"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par>
                          <p:cTn id="54" fill="hold">
                            <p:stCondLst>
                              <p:cond delay="7500"/>
                            </p:stCondLst>
                            <p:childTnLst>
                              <p:par>
                                <p:cTn id="55" presetID="10"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7" grpId="0" animBg="1"/>
      <p:bldP spid="4" grpId="0" animBg="1"/>
      <p:bldP spid="181" grpId="0" animBg="1"/>
      <p:bldP spid="7" grpId="0" animBg="1"/>
      <p:bldP spid="9" grpId="0"/>
      <p:bldP spid="10" grpId="0"/>
      <p:bldP spid="11" grpId="0"/>
      <p:bldP spid="12" grpId="0"/>
      <p:bldP spid="1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1102340" y="6295390"/>
            <a:ext cx="878205" cy="646331"/>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34</a:t>
            </a:r>
            <a:r>
              <a:rPr lang="zh-CN" altLang="en-US" dirty="0">
                <a:solidFill>
                  <a:schemeClr val="bg1"/>
                </a:solidFill>
                <a:cs typeface="+mn-ea"/>
                <a:sym typeface="+mn-lt"/>
              </a:rPr>
              <a:t>页</a:t>
            </a:r>
            <a:endParaRPr lang="zh-CN" altLang="en-US" dirty="0">
              <a:solidFill>
                <a:schemeClr val="bg1"/>
              </a:solidFill>
              <a:cs typeface="+mn-ea"/>
              <a:sym typeface="+mn-lt"/>
            </a:endParaRPr>
          </a:p>
        </p:txBody>
      </p:sp>
      <p:grpSp>
        <p:nvGrpSpPr>
          <p:cNvPr id="25" name="组合 24"/>
          <p:cNvGrpSpPr/>
          <p:nvPr/>
        </p:nvGrpSpPr>
        <p:grpSpPr>
          <a:xfrm>
            <a:off x="4183380" y="6170295"/>
            <a:ext cx="3782060" cy="584835"/>
            <a:chOff x="6258" y="9717"/>
            <a:chExt cx="5956" cy="921"/>
          </a:xfrm>
        </p:grpSpPr>
        <p:sp>
          <p:nvSpPr>
            <p:cNvPr id="2" name="文本框 1"/>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第四部分   </a:t>
              </a:r>
              <a:r>
                <a:rPr lang="zh-CN" altLang="zh-CN" sz="3200">
                  <a:solidFill>
                    <a:schemeClr val="bg1"/>
                  </a:solidFill>
                  <a:cs typeface="+mn-ea"/>
                  <a:sym typeface="+mn-lt"/>
                </a:rPr>
                <a:t>后期工作</a:t>
              </a:r>
              <a:endParaRPr lang="zh-CN" altLang="zh-CN" sz="3200">
                <a:solidFill>
                  <a:schemeClr val="bg1"/>
                </a:solidFill>
                <a:cs typeface="+mn-ea"/>
                <a:sym typeface="+mn-lt"/>
              </a:endParaRPr>
            </a:p>
          </p:txBody>
        </p:sp>
        <p:grpSp>
          <p:nvGrpSpPr>
            <p:cNvPr id="24" name="组合 23"/>
            <p:cNvGrpSpPr/>
            <p:nvPr/>
          </p:nvGrpSpPr>
          <p:grpSpPr>
            <a:xfrm>
              <a:off x="11579" y="9804"/>
              <a:ext cx="635" cy="800"/>
              <a:chOff x="11579" y="9804"/>
              <a:chExt cx="635" cy="800"/>
            </a:xfrm>
          </p:grpSpPr>
          <p:cxnSp>
            <p:nvCxnSpPr>
              <p:cNvPr id="7" name="直接连接符 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258" y="9795"/>
              <a:ext cx="636" cy="801"/>
              <a:chOff x="6258" y="9795"/>
              <a:chExt cx="636" cy="801"/>
            </a:xfrm>
          </p:grpSpPr>
          <p:cxnSp>
            <p:nvCxnSpPr>
              <p:cNvPr id="6" name="直接连接符 5"/>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8" name="文本框 7"/>
          <p:cNvSpPr txBox="1"/>
          <p:nvPr/>
        </p:nvSpPr>
        <p:spPr>
          <a:xfrm>
            <a:off x="926465" y="3692525"/>
            <a:ext cx="8177530" cy="1234440"/>
          </a:xfrm>
          <a:prstGeom prst="rect">
            <a:avLst/>
          </a:prstGeom>
          <a:noFill/>
        </p:spPr>
        <p:txBody>
          <a:bodyPr wrap="square" rtlCol="0">
            <a:spAutoFit/>
          </a:bodyPr>
          <a:lstStyle/>
          <a:p>
            <a:pPr>
              <a:lnSpc>
                <a:spcPct val="150000"/>
              </a:lnSpc>
            </a:pPr>
            <a:r>
              <a:rPr lang="zh-CN" altLang="en-US" b="1" dirty="0">
                <a:cs typeface="+mn-ea"/>
                <a:sym typeface="+mn-lt"/>
              </a:rPr>
              <a:t>温馨提示</a:t>
            </a:r>
            <a:r>
              <a:rPr lang="zh-CN" altLang="en-US" sz="1600" dirty="0">
                <a:cs typeface="+mn-ea"/>
                <a:sym typeface="+mn-lt"/>
              </a:rPr>
              <a:t>：孙中山任临时大总统的中华民国南京政府成立不久，就在1912年5月设立了农林部，下设山林司，主管全国林业行政事务；1914年11月又颁布了我国近代史上第一部《森林法》 。</a:t>
            </a:r>
            <a:endParaRPr lang="zh-CN" altLang="en-US" sz="1600" dirty="0">
              <a:cs typeface="+mn-ea"/>
              <a:sym typeface="+mn-lt"/>
            </a:endParaRPr>
          </a:p>
        </p:txBody>
      </p:sp>
      <p:pic>
        <p:nvPicPr>
          <p:cNvPr id="9" name="图片 8" descr="123f912c8f53188d77d607d8aca54c97"/>
          <p:cNvPicPr>
            <a:picLocks noChangeAspect="1"/>
          </p:cNvPicPr>
          <p:nvPr/>
        </p:nvPicPr>
        <p:blipFill>
          <a:blip r:embed="rId2" cstate="screen"/>
          <a:stretch>
            <a:fillRect/>
          </a:stretch>
        </p:blipFill>
        <p:spPr>
          <a:xfrm flipH="1">
            <a:off x="6767195" y="281305"/>
            <a:ext cx="5167630" cy="57734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25" y="-4445"/>
            <a:ext cx="12210415" cy="687514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同侧圆角矩形 3"/>
          <p:cNvSpPr/>
          <p:nvPr/>
        </p:nvSpPr>
        <p:spPr>
          <a:xfrm>
            <a:off x="257175" y="280670"/>
            <a:ext cx="11677650" cy="5774055"/>
          </a:xfrm>
          <a:prstGeom prst="round2Same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b1ea6804bc98517ea8ff4855a473991d"/>
          <p:cNvPicPr>
            <a:picLocks noChangeAspect="1"/>
          </p:cNvPicPr>
          <p:nvPr/>
        </p:nvPicPr>
        <p:blipFill>
          <a:blip r:embed="rId1" cstate="screen"/>
          <a:stretch>
            <a:fillRect/>
          </a:stretch>
        </p:blipFill>
        <p:spPr>
          <a:xfrm>
            <a:off x="-9525" y="-4445"/>
            <a:ext cx="2904490" cy="2740660"/>
          </a:xfrm>
          <a:prstGeom prst="rect">
            <a:avLst/>
          </a:prstGeom>
        </p:spPr>
      </p:pic>
      <p:sp>
        <p:nvSpPr>
          <p:cNvPr id="12" name="文本框 11"/>
          <p:cNvSpPr txBox="1"/>
          <p:nvPr/>
        </p:nvSpPr>
        <p:spPr>
          <a:xfrm>
            <a:off x="10784114" y="6295390"/>
            <a:ext cx="1196431" cy="369332"/>
          </a:xfrm>
          <a:prstGeom prst="rect">
            <a:avLst/>
          </a:prstGeom>
          <a:noFill/>
        </p:spPr>
        <p:txBody>
          <a:bodyPr wrap="square" rtlCol="0">
            <a:spAutoFit/>
          </a:bodyPr>
          <a:lstStyle/>
          <a:p>
            <a:r>
              <a:rPr lang="zh-CN" altLang="en-US" dirty="0">
                <a:solidFill>
                  <a:schemeClr val="bg1"/>
                </a:solidFill>
                <a:cs typeface="+mn-ea"/>
                <a:sym typeface="+mn-lt"/>
              </a:rPr>
              <a:t>第</a:t>
            </a:r>
            <a:r>
              <a:rPr lang="en-US" altLang="zh-CN" dirty="0">
                <a:solidFill>
                  <a:schemeClr val="bg1"/>
                </a:solidFill>
                <a:cs typeface="+mn-ea"/>
                <a:sym typeface="+mn-lt"/>
              </a:rPr>
              <a:t>35</a:t>
            </a:r>
            <a:r>
              <a:rPr lang="zh-CN" altLang="en-US" dirty="0">
                <a:solidFill>
                  <a:schemeClr val="bg1"/>
                </a:solidFill>
                <a:cs typeface="+mn-ea"/>
                <a:sym typeface="+mn-lt"/>
              </a:rPr>
              <a:t>页</a:t>
            </a:r>
            <a:endParaRPr lang="zh-CN" altLang="en-US" dirty="0">
              <a:solidFill>
                <a:schemeClr val="bg1"/>
              </a:solidFill>
              <a:cs typeface="+mn-ea"/>
              <a:sym typeface="+mn-lt"/>
            </a:endParaRPr>
          </a:p>
        </p:txBody>
      </p:sp>
      <p:grpSp>
        <p:nvGrpSpPr>
          <p:cNvPr id="25" name="组合 24"/>
          <p:cNvGrpSpPr/>
          <p:nvPr/>
        </p:nvGrpSpPr>
        <p:grpSpPr>
          <a:xfrm>
            <a:off x="4183380" y="6170295"/>
            <a:ext cx="3782060" cy="584835"/>
            <a:chOff x="6258" y="9717"/>
            <a:chExt cx="5956" cy="921"/>
          </a:xfrm>
        </p:grpSpPr>
        <p:sp>
          <p:nvSpPr>
            <p:cNvPr id="2" name="文本框 1"/>
            <p:cNvSpPr txBox="1"/>
            <p:nvPr/>
          </p:nvSpPr>
          <p:spPr>
            <a:xfrm>
              <a:off x="6966" y="9717"/>
              <a:ext cx="4850" cy="921"/>
            </a:xfrm>
            <a:prstGeom prst="rect">
              <a:avLst/>
            </a:prstGeom>
            <a:noFill/>
          </p:spPr>
          <p:txBody>
            <a:bodyPr wrap="square" rtlCol="0">
              <a:spAutoFit/>
            </a:bodyPr>
            <a:lstStyle/>
            <a:p>
              <a:r>
                <a:rPr lang="zh-CN" altLang="zh-CN">
                  <a:solidFill>
                    <a:schemeClr val="bg1"/>
                  </a:solidFill>
                  <a:cs typeface="+mn-ea"/>
                  <a:sym typeface="+mn-lt"/>
                </a:rPr>
                <a:t>第四部分   </a:t>
              </a:r>
              <a:r>
                <a:rPr lang="zh-CN" altLang="zh-CN" sz="3200">
                  <a:solidFill>
                    <a:schemeClr val="bg1"/>
                  </a:solidFill>
                  <a:cs typeface="+mn-ea"/>
                  <a:sym typeface="+mn-lt"/>
                </a:rPr>
                <a:t>后期工作</a:t>
              </a:r>
              <a:endParaRPr lang="zh-CN" altLang="zh-CN" sz="3200">
                <a:solidFill>
                  <a:schemeClr val="bg1"/>
                </a:solidFill>
                <a:cs typeface="+mn-ea"/>
                <a:sym typeface="+mn-lt"/>
              </a:endParaRPr>
            </a:p>
          </p:txBody>
        </p:sp>
        <p:grpSp>
          <p:nvGrpSpPr>
            <p:cNvPr id="24" name="组合 23"/>
            <p:cNvGrpSpPr/>
            <p:nvPr/>
          </p:nvGrpSpPr>
          <p:grpSpPr>
            <a:xfrm>
              <a:off x="11579" y="9804"/>
              <a:ext cx="635" cy="800"/>
              <a:chOff x="11579" y="9804"/>
              <a:chExt cx="635" cy="800"/>
            </a:xfrm>
          </p:grpSpPr>
          <p:cxnSp>
            <p:nvCxnSpPr>
              <p:cNvPr id="7" name="直接连接符 6"/>
              <p:cNvCxnSpPr/>
              <p:nvPr/>
            </p:nvCxnSpPr>
            <p:spPr>
              <a:xfrm>
                <a:off x="11579"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664" y="9804"/>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1880" y="9810"/>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258" y="9795"/>
              <a:ext cx="636" cy="801"/>
              <a:chOff x="6258" y="9795"/>
              <a:chExt cx="636" cy="801"/>
            </a:xfrm>
          </p:grpSpPr>
          <p:cxnSp>
            <p:nvCxnSpPr>
              <p:cNvPr id="6" name="直接连接符 5"/>
              <p:cNvCxnSpPr/>
              <p:nvPr/>
            </p:nvCxnSpPr>
            <p:spPr>
              <a:xfrm>
                <a:off x="6894" y="9806"/>
                <a:ext cx="0" cy="7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695" y="9795"/>
                <a:ext cx="113"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258" y="9795"/>
                <a:ext cx="335" cy="794"/>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8" name="文本框 7"/>
          <p:cNvSpPr txBox="1"/>
          <p:nvPr/>
        </p:nvSpPr>
        <p:spPr>
          <a:xfrm>
            <a:off x="989330" y="2973705"/>
            <a:ext cx="7924800" cy="1600200"/>
          </a:xfrm>
          <a:prstGeom prst="rect">
            <a:avLst/>
          </a:prstGeom>
          <a:noFill/>
        </p:spPr>
        <p:txBody>
          <a:bodyPr wrap="square" rtlCol="0">
            <a:spAutoFit/>
          </a:bodyPr>
          <a:lstStyle/>
          <a:p>
            <a:pPr>
              <a:lnSpc>
                <a:spcPct val="150000"/>
              </a:lnSpc>
            </a:pPr>
            <a:r>
              <a:rPr lang="zh-CN" altLang="en-US" b="1">
                <a:cs typeface="+mn-ea"/>
                <a:sym typeface="+mn-lt"/>
              </a:rPr>
              <a:t>温馨提示</a:t>
            </a:r>
            <a:r>
              <a:rPr lang="zh-CN" altLang="en-US" sz="1600">
                <a:cs typeface="+mn-ea"/>
                <a:sym typeface="+mn-lt"/>
              </a:rPr>
              <a:t>：1915年7月，在孙中山的倡议下，当时的北洋政府正式下令，规定了以每年清明节为植树节。指定地点，选择树种，全国各级政府，机关，学校如期参加，举行植树节典礼并从事植树。经当年7月21日批准后，通令全国如期遵照办理。自此我国有了植树节。</a:t>
            </a:r>
            <a:endParaRPr lang="zh-CN" altLang="en-US" sz="1600">
              <a:cs typeface="+mn-ea"/>
              <a:sym typeface="+mn-lt"/>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7195" y="284477"/>
            <a:ext cx="5167630" cy="5767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7c9615f5d164a33727396509d7a3ff75"/>
          <p:cNvPicPr>
            <a:picLocks noChangeAspect="1"/>
          </p:cNvPicPr>
          <p:nvPr/>
        </p:nvPicPr>
        <p:blipFill>
          <a:blip r:embed="rId1" cstate="screen"/>
          <a:stretch>
            <a:fillRect/>
          </a:stretch>
        </p:blipFill>
        <p:spPr>
          <a:xfrm>
            <a:off x="-4445" y="3175"/>
            <a:ext cx="12213590" cy="4721225"/>
          </a:xfrm>
          <a:prstGeom prst="rect">
            <a:avLst/>
          </a:prstGeom>
        </p:spPr>
      </p:pic>
      <p:pic>
        <p:nvPicPr>
          <p:cNvPr id="16" name="图片 15" descr="G:\2-PPT\2-图片库\1-图片素材\13-节日\植树节\PNG\10bfb08168c50a854b2c86d2fb091346.png10bfb08168c50a854b2c86d2fb091346"/>
          <p:cNvPicPr>
            <a:picLocks noChangeAspect="1"/>
          </p:cNvPicPr>
          <p:nvPr/>
        </p:nvPicPr>
        <p:blipFill>
          <a:blip r:embed="rId2"/>
          <a:srcRect/>
          <a:stretch>
            <a:fillRect/>
          </a:stretch>
        </p:blipFill>
        <p:spPr>
          <a:xfrm>
            <a:off x="5351" y="2602230"/>
            <a:ext cx="12186649" cy="4260850"/>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2" y="-13335"/>
            <a:ext cx="5358142" cy="6764655"/>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865" y="4874895"/>
            <a:ext cx="12172135" cy="1988185"/>
          </a:xfrm>
          <a:prstGeom prst="rect">
            <a:avLst/>
          </a:prstGeom>
        </p:spPr>
      </p:pic>
      <p:pic>
        <p:nvPicPr>
          <p:cNvPr id="3" name="图片 2" descr="G:\2-PPT\2-图片库\1-图片素材\13-节日\植树节\PNG\e0eb53333f7d935eec346a931b2d71d9.pnge0eb53333f7d935eec346a931b2d71d9"/>
          <p:cNvPicPr>
            <a:picLocks noChangeAspect="1"/>
          </p:cNvPicPr>
          <p:nvPr/>
        </p:nvPicPr>
        <p:blipFill>
          <a:blip r:embed="rId5" cstate="screen"/>
          <a:srcRect/>
          <a:stretch>
            <a:fillRect/>
          </a:stretch>
        </p:blipFill>
        <p:spPr>
          <a:xfrm>
            <a:off x="2027873" y="4338320"/>
            <a:ext cx="2429510" cy="2429510"/>
          </a:xfrm>
          <a:prstGeom prst="rect">
            <a:avLst/>
          </a:prstGeom>
        </p:spPr>
      </p:pic>
      <p:grpSp>
        <p:nvGrpSpPr>
          <p:cNvPr id="14" name="组合 13"/>
          <p:cNvGrpSpPr/>
          <p:nvPr/>
        </p:nvGrpSpPr>
        <p:grpSpPr>
          <a:xfrm>
            <a:off x="2972435" y="1920874"/>
            <a:ext cx="6685915" cy="2418136"/>
            <a:chOff x="4043" y="2933"/>
            <a:chExt cx="10529" cy="1823"/>
          </a:xfrm>
        </p:grpSpPr>
        <p:sp>
          <p:nvSpPr>
            <p:cNvPr id="12" name="圆角矩形 11"/>
            <p:cNvSpPr/>
            <p:nvPr/>
          </p:nvSpPr>
          <p:spPr>
            <a:xfrm>
              <a:off x="4043" y="2933"/>
              <a:ext cx="10529" cy="1823"/>
            </a:xfrm>
            <a:prstGeom prst="roundRect">
              <a:avLst/>
            </a:prstGeom>
            <a:gradFill>
              <a:gsLst>
                <a:gs pos="0">
                  <a:srgbClr val="8BC21F"/>
                </a:gs>
                <a:gs pos="99000">
                  <a:srgbClr val="65B41D"/>
                </a:gs>
                <a:gs pos="47000">
                  <a:srgbClr val="6EB71E">
                    <a:alpha val="100000"/>
                  </a:srgbClr>
                </a:gs>
                <a:gs pos="27000">
                  <a:srgbClr val="76BA1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8CC21F"/>
                    </a:gs>
                    <a:gs pos="74000">
                      <a:srgbClr val="83BF1E"/>
                    </a:gs>
                    <a:gs pos="83000">
                      <a:srgbClr val="75BA1E"/>
                    </a:gs>
                    <a:gs pos="100000">
                      <a:srgbClr val="65B51E"/>
                    </a:gs>
                  </a:gsLst>
                  <a:lin ang="5400000" scaled="0"/>
                </a:gradFill>
                <a:cs typeface="+mn-ea"/>
                <a:sym typeface="+mn-lt"/>
              </a:endParaRPr>
            </a:p>
          </p:txBody>
        </p:sp>
        <p:sp>
          <p:nvSpPr>
            <p:cNvPr id="13" name="圆角矩形 12"/>
            <p:cNvSpPr/>
            <p:nvPr/>
          </p:nvSpPr>
          <p:spPr>
            <a:xfrm>
              <a:off x="4244" y="3035"/>
              <a:ext cx="10094" cy="1587"/>
            </a:xfrm>
            <a:prstGeom prst="roundRect">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8CC21F"/>
                    </a:gs>
                    <a:gs pos="74000">
                      <a:srgbClr val="83BF1E"/>
                    </a:gs>
                    <a:gs pos="83000">
                      <a:srgbClr val="75BA1E"/>
                    </a:gs>
                    <a:gs pos="100000">
                      <a:srgbClr val="65B51E"/>
                    </a:gs>
                  </a:gsLst>
                  <a:lin ang="5400000" scaled="0"/>
                </a:gradFill>
                <a:cs typeface="+mn-ea"/>
                <a:sym typeface="+mn-lt"/>
              </a:endParaRPr>
            </a:p>
          </p:txBody>
        </p:sp>
      </p:grpSp>
      <p:pic>
        <p:nvPicPr>
          <p:cNvPr id="11" name="图片 10" descr="G:\2-PPT\2-图片库\1-图片素材\13-节日\植树节\PNG\55321ed84d59051021f17a9f1a389d01.png55321ed84d59051021f17a9f1a389d01"/>
          <p:cNvPicPr>
            <a:picLocks noChangeAspect="1"/>
          </p:cNvPicPr>
          <p:nvPr/>
        </p:nvPicPr>
        <p:blipFill>
          <a:blip r:embed="rId6" cstate="screen"/>
          <a:srcRect/>
          <a:stretch>
            <a:fillRect/>
          </a:stretch>
        </p:blipFill>
        <p:spPr>
          <a:xfrm>
            <a:off x="4979035" y="144145"/>
            <a:ext cx="2905125" cy="2597150"/>
          </a:xfrm>
          <a:prstGeom prst="rect">
            <a:avLst/>
          </a:prstGeom>
        </p:spPr>
      </p:pic>
      <p:sp>
        <p:nvSpPr>
          <p:cNvPr id="10" name="文本框 9"/>
          <p:cNvSpPr txBox="1"/>
          <p:nvPr/>
        </p:nvSpPr>
        <p:spPr>
          <a:xfrm>
            <a:off x="3227705" y="2515235"/>
            <a:ext cx="6166485" cy="1323439"/>
          </a:xfrm>
          <a:prstGeom prst="rect">
            <a:avLst/>
          </a:prstGeom>
          <a:noFill/>
          <a:effectLst>
            <a:outerShdw blurRad="76200" dir="18900000" sy="23000" kx="-1200000" algn="bl" rotWithShape="0">
              <a:prstClr val="black">
                <a:alpha val="20000"/>
              </a:prstClr>
            </a:outerShdw>
          </a:effectLst>
        </p:spPr>
        <p:txBody>
          <a:bodyPr wrap="square" rtlCol="0">
            <a:spAutoFit/>
          </a:bodyPr>
          <a:lstStyle/>
          <a:p>
            <a:pPr algn="ctr" defTabSz="914400">
              <a:tabLst>
                <a:tab pos="1522095" algn="l"/>
              </a:tabLst>
            </a:pPr>
            <a:r>
              <a:rPr lang="zh-CN" altLang="zh-CN" sz="8000" b="1" dirty="0">
                <a:solidFill>
                  <a:schemeClr val="bg1"/>
                </a:solidFill>
                <a:effectLst>
                  <a:outerShdw blurRad="38100" dist="38100" dir="2700000" algn="tl">
                    <a:srgbClr val="000000">
                      <a:alpha val="43137"/>
                    </a:srgbClr>
                  </a:outerShdw>
                </a:effectLst>
                <a:cs typeface="+mn-ea"/>
                <a:sym typeface="+mn-lt"/>
              </a:rPr>
              <a:t>汇报完毕</a:t>
            </a:r>
            <a:endParaRPr lang="zh-CN" altLang="zh-CN" sz="8000" b="1" dirty="0">
              <a:solidFill>
                <a:schemeClr val="bg1"/>
              </a:solidFill>
              <a:effectLst>
                <a:outerShdw blurRad="38100" dist="38100" dir="2700000" algn="tl">
                  <a:srgbClr val="000000">
                    <a:alpha val="43137"/>
                  </a:srgbClr>
                </a:outerShdw>
              </a:effectLst>
              <a:cs typeface="+mn-ea"/>
              <a:sym typeface="+mn-lt"/>
            </a:endParaRPr>
          </a:p>
        </p:txBody>
      </p:sp>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33180" y="-531"/>
            <a:ext cx="3262630" cy="68406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0c15d8b06c80f16e8f36e509638858c"/>
          <p:cNvPicPr>
            <a:picLocks noChangeAspect="1"/>
          </p:cNvPicPr>
          <p:nvPr/>
        </p:nvPicPr>
        <p:blipFill>
          <a:blip r:embed="rId1"/>
          <a:stretch>
            <a:fillRect/>
          </a:stretch>
        </p:blipFill>
        <p:spPr>
          <a:xfrm>
            <a:off x="-13970" y="-3810"/>
            <a:ext cx="12218670" cy="6867525"/>
          </a:xfrm>
          <a:prstGeom prst="rect">
            <a:avLst/>
          </a:prstGeom>
        </p:spPr>
      </p:pic>
      <p:sp>
        <p:nvSpPr>
          <p:cNvPr id="3" name="文本框 2"/>
          <p:cNvSpPr txBox="1"/>
          <p:nvPr/>
        </p:nvSpPr>
        <p:spPr>
          <a:xfrm>
            <a:off x="2615565" y="2854960"/>
            <a:ext cx="5936615" cy="822960"/>
          </a:xfrm>
          <a:prstGeom prst="rect">
            <a:avLst/>
          </a:prstGeom>
          <a:noFill/>
        </p:spPr>
        <p:txBody>
          <a:bodyPr wrap="square" rtlCol="0">
            <a:spAutoFit/>
          </a:bodyPr>
          <a:lstStyle/>
          <a:p>
            <a:r>
              <a:rPr lang="zh-CN" altLang="en-US" sz="4800" b="1" dirty="0">
                <a:solidFill>
                  <a:srgbClr val="319401"/>
                </a:solidFill>
                <a:cs typeface="+mn-ea"/>
                <a:sym typeface="+mn-lt"/>
              </a:rPr>
              <a:t>我们和小树一起成长</a:t>
            </a:r>
            <a:endParaRPr lang="zh-CN" altLang="en-US" sz="4800" b="1" dirty="0">
              <a:solidFill>
                <a:srgbClr val="319401"/>
              </a:solidFill>
              <a:cs typeface="+mn-ea"/>
              <a:sym typeface="+mn-lt"/>
            </a:endParaRPr>
          </a:p>
        </p:txBody>
      </p:sp>
      <p:sp>
        <p:nvSpPr>
          <p:cNvPr id="5" name="矩形 4"/>
          <p:cNvSpPr/>
          <p:nvPr/>
        </p:nvSpPr>
        <p:spPr>
          <a:xfrm>
            <a:off x="-13970" y="759460"/>
            <a:ext cx="368300" cy="821055"/>
          </a:xfrm>
          <a:prstGeom prst="rect">
            <a:avLst/>
          </a:prstGeom>
          <a:solidFill>
            <a:srgbClr val="31940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cs typeface="+mn-ea"/>
              <a:sym typeface="+mn-lt"/>
            </a:endParaRPr>
          </a:p>
        </p:txBody>
      </p:sp>
      <p:sp>
        <p:nvSpPr>
          <p:cNvPr id="4" name="矩形 3"/>
          <p:cNvSpPr/>
          <p:nvPr/>
        </p:nvSpPr>
        <p:spPr>
          <a:xfrm>
            <a:off x="431800" y="759460"/>
            <a:ext cx="155575" cy="821055"/>
          </a:xfrm>
          <a:prstGeom prst="rect">
            <a:avLst/>
          </a:prstGeom>
          <a:solidFill>
            <a:srgbClr val="319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756285" y="712470"/>
            <a:ext cx="4159885" cy="1015663"/>
          </a:xfrm>
          <a:prstGeom prst="rect">
            <a:avLst/>
          </a:prstGeom>
          <a:noFill/>
        </p:spPr>
        <p:txBody>
          <a:bodyPr wrap="square" rtlCol="0">
            <a:spAutoFit/>
          </a:bodyPr>
          <a:lstStyle/>
          <a:p>
            <a:r>
              <a:rPr lang="zh-CN" altLang="en-US" sz="6000" dirty="0">
                <a:solidFill>
                  <a:srgbClr val="319401"/>
                </a:solidFill>
                <a:cs typeface="+mn-ea"/>
                <a:sym typeface="+mn-lt"/>
              </a:rPr>
              <a:t>活动主题</a:t>
            </a:r>
            <a:endParaRPr lang="zh-CN" altLang="en-US" sz="6000" dirty="0">
              <a:solidFill>
                <a:srgbClr val="31940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1500"/>
                                        <p:tgtEl>
                                          <p:spTgt spid="2"/>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1000"/>
                                        <p:tgtEl>
                                          <p:spTgt spid="6"/>
                                        </p:tgtEl>
                                      </p:cBhvr>
                                    </p:animEffect>
                                  </p:childTnLst>
                                </p:cTn>
                              </p:par>
                            </p:childTnLst>
                          </p:cTn>
                        </p:par>
                        <p:par>
                          <p:cTn id="20" fill="hold">
                            <p:stCondLst>
                              <p:cond delay="35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3"/>
                                        </p:tgtEl>
                                        <p:attrNameLst>
                                          <p:attrName>style.visibility</p:attrName>
                                        </p:attrNameLst>
                                      </p:cBhvr>
                                      <p:to>
                                        <p:strVal val="visible"/>
                                      </p:to>
                                    </p:set>
                                    <p:set>
                                      <p:cBhvr>
                                        <p:cTn id="23" dur="455" fill="hold">
                                          <p:stCondLst>
                                            <p:cond delay="0"/>
                                          </p:stCondLst>
                                        </p:cTn>
                                        <p:tgtEl>
                                          <p:spTgt spid="3"/>
                                        </p:tgtEl>
                                        <p:attrNameLst>
                                          <p:attrName>style.rotation</p:attrName>
                                        </p:attrNameLst>
                                      </p:cBhvr>
                                      <p:to>
                                        <p:strVal val="-45.0"/>
                                      </p:to>
                                    </p:set>
                                    <p:anim calcmode="lin" valueType="num">
                                      <p:cBhvr>
                                        <p:cTn id="24"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4"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bf93a200c736f42ad81d11ee33192bf3"/>
          <p:cNvPicPr>
            <a:picLocks noChangeAspect="1"/>
          </p:cNvPicPr>
          <p:nvPr/>
        </p:nvPicPr>
        <p:blipFill>
          <a:blip r:embed="rId1" cstate="screen"/>
          <a:stretch>
            <a:fillRect/>
          </a:stretch>
        </p:blipFill>
        <p:spPr>
          <a:xfrm>
            <a:off x="-4445" y="-19685"/>
            <a:ext cx="12200255" cy="6882130"/>
          </a:xfrm>
          <a:prstGeom prst="rect">
            <a:avLst/>
          </a:prstGeom>
        </p:spPr>
      </p:pic>
      <p:sp>
        <p:nvSpPr>
          <p:cNvPr id="7" name="矩形 6"/>
          <p:cNvSpPr/>
          <p:nvPr/>
        </p:nvSpPr>
        <p:spPr>
          <a:xfrm>
            <a:off x="-4445" y="759460"/>
            <a:ext cx="368300" cy="821055"/>
          </a:xfrm>
          <a:prstGeom prst="rect">
            <a:avLst/>
          </a:prstGeom>
          <a:solidFill>
            <a:srgbClr val="31940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cs typeface="+mn-ea"/>
              <a:sym typeface="+mn-lt"/>
            </a:endParaRPr>
          </a:p>
        </p:txBody>
      </p:sp>
      <p:sp>
        <p:nvSpPr>
          <p:cNvPr id="8" name="矩形 7"/>
          <p:cNvSpPr/>
          <p:nvPr/>
        </p:nvSpPr>
        <p:spPr>
          <a:xfrm>
            <a:off x="441325" y="759460"/>
            <a:ext cx="155575" cy="821055"/>
          </a:xfrm>
          <a:prstGeom prst="rect">
            <a:avLst/>
          </a:prstGeom>
          <a:solidFill>
            <a:srgbClr val="319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3120390" y="2854960"/>
            <a:ext cx="5936615" cy="845185"/>
          </a:xfrm>
          <a:prstGeom prst="rect">
            <a:avLst/>
          </a:prstGeom>
          <a:noFill/>
        </p:spPr>
        <p:txBody>
          <a:bodyPr wrap="square" rtlCol="0">
            <a:spAutoFit/>
          </a:bodyPr>
          <a:lstStyle/>
          <a:p>
            <a:pPr algn="ctr"/>
            <a:r>
              <a:rPr lang="en-US" altLang="zh-CN" sz="4800" b="1" dirty="0" smtClean="0">
                <a:solidFill>
                  <a:srgbClr val="319401"/>
                </a:solidFill>
                <a:cs typeface="+mn-ea"/>
                <a:sym typeface="+mn-lt"/>
              </a:rPr>
              <a:t>20XX</a:t>
            </a:r>
            <a:r>
              <a:rPr lang="zh-CN" altLang="en-US" sz="4800" b="1" dirty="0" smtClean="0">
                <a:solidFill>
                  <a:srgbClr val="319401"/>
                </a:solidFill>
                <a:cs typeface="+mn-ea"/>
                <a:sym typeface="+mn-lt"/>
              </a:rPr>
              <a:t>年</a:t>
            </a:r>
            <a:r>
              <a:rPr lang="en-US" altLang="zh-CN" sz="4800" b="1" dirty="0">
                <a:solidFill>
                  <a:srgbClr val="319401"/>
                </a:solidFill>
                <a:cs typeface="+mn-ea"/>
                <a:sym typeface="+mn-lt"/>
              </a:rPr>
              <a:t>3</a:t>
            </a:r>
            <a:r>
              <a:rPr lang="zh-CN" altLang="en-US" sz="4800" b="1" dirty="0">
                <a:solidFill>
                  <a:srgbClr val="319401"/>
                </a:solidFill>
                <a:cs typeface="+mn-ea"/>
                <a:sym typeface="+mn-lt"/>
              </a:rPr>
              <a:t>月</a:t>
            </a:r>
            <a:r>
              <a:rPr lang="en-US" altLang="zh-CN" sz="4800" b="1" dirty="0">
                <a:solidFill>
                  <a:srgbClr val="319401"/>
                </a:solidFill>
                <a:cs typeface="+mn-ea"/>
                <a:sym typeface="+mn-lt"/>
              </a:rPr>
              <a:t>12</a:t>
            </a:r>
            <a:r>
              <a:rPr lang="zh-CN" altLang="en-US" sz="4800" b="1" dirty="0">
                <a:solidFill>
                  <a:srgbClr val="319401"/>
                </a:solidFill>
                <a:cs typeface="+mn-ea"/>
                <a:sym typeface="+mn-lt"/>
              </a:rPr>
              <a:t>日</a:t>
            </a:r>
            <a:endParaRPr lang="zh-CN" altLang="en-US" sz="4800" b="1" dirty="0">
              <a:solidFill>
                <a:srgbClr val="319401"/>
              </a:solidFill>
              <a:cs typeface="+mn-ea"/>
              <a:sym typeface="+mn-lt"/>
            </a:endParaRPr>
          </a:p>
        </p:txBody>
      </p:sp>
      <p:sp>
        <p:nvSpPr>
          <p:cNvPr id="5" name="文本框 4"/>
          <p:cNvSpPr txBox="1"/>
          <p:nvPr/>
        </p:nvSpPr>
        <p:spPr>
          <a:xfrm>
            <a:off x="765810" y="712470"/>
            <a:ext cx="4159885" cy="1015663"/>
          </a:xfrm>
          <a:prstGeom prst="rect">
            <a:avLst/>
          </a:prstGeom>
          <a:noFill/>
        </p:spPr>
        <p:txBody>
          <a:bodyPr wrap="square" rtlCol="0">
            <a:spAutoFit/>
          </a:bodyPr>
          <a:lstStyle/>
          <a:p>
            <a:r>
              <a:rPr lang="zh-CN" altLang="en-US" sz="6000">
                <a:solidFill>
                  <a:srgbClr val="319401"/>
                </a:solidFill>
                <a:cs typeface="+mn-ea"/>
                <a:sym typeface="+mn-lt"/>
              </a:rPr>
              <a:t>活动时间</a:t>
            </a:r>
            <a:endParaRPr lang="en-US" altLang="zh-CN" sz="6000">
              <a:solidFill>
                <a:srgbClr val="31940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1000"/>
                                        <p:tgtEl>
                                          <p:spTgt spid="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500" fill="hold"/>
                                        <p:tgtEl>
                                          <p:spTgt spid="3"/>
                                        </p:tgtEl>
                                        <p:attrNameLst>
                                          <p:attrName>ppt_w</p:attrName>
                                        </p:attrNameLst>
                                      </p:cBhvr>
                                      <p:tavLst>
                                        <p:tav tm="0">
                                          <p:val>
                                            <p:fltVal val="0"/>
                                          </p:val>
                                        </p:tav>
                                        <p:tav tm="100000">
                                          <p:val>
                                            <p:strVal val="#ppt_w"/>
                                          </p:val>
                                        </p:tav>
                                      </p:tavLst>
                                    </p:anim>
                                    <p:anim calcmode="lin" valueType="num">
                                      <p:cBhvr>
                                        <p:cTn id="24" dur="1500" fill="hold"/>
                                        <p:tgtEl>
                                          <p:spTgt spid="3"/>
                                        </p:tgtEl>
                                        <p:attrNameLst>
                                          <p:attrName>ppt_h</p:attrName>
                                        </p:attrNameLst>
                                      </p:cBhvr>
                                      <p:tavLst>
                                        <p:tav tm="0">
                                          <p:val>
                                            <p:fltVal val="0"/>
                                          </p:val>
                                        </p:tav>
                                        <p:tav tm="100000">
                                          <p:val>
                                            <p:strVal val="#ppt_h"/>
                                          </p:val>
                                        </p:tav>
                                      </p:tavLst>
                                    </p:anim>
                                    <p:animEffect transition="in" filter="fade">
                                      <p:cBhvr>
                                        <p:cTn id="25"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G:\2-PPT\2-图片库\1-图片素材\13-节日\植树节\背景图片\811ed4e1b4c6bbb5480f7dbd57019318.jpg811ed4e1b4c6bbb5480f7dbd57019318"/>
          <p:cNvPicPr>
            <a:picLocks noChangeAspect="1"/>
          </p:cNvPicPr>
          <p:nvPr/>
        </p:nvPicPr>
        <p:blipFill>
          <a:blip r:embed="rId1"/>
          <a:srcRect/>
          <a:stretch>
            <a:fillRect/>
          </a:stretch>
        </p:blipFill>
        <p:spPr>
          <a:xfrm>
            <a:off x="-4445" y="-10795"/>
            <a:ext cx="12200255" cy="6866890"/>
          </a:xfrm>
          <a:prstGeom prst="rect">
            <a:avLst/>
          </a:prstGeom>
        </p:spPr>
      </p:pic>
      <p:sp>
        <p:nvSpPr>
          <p:cNvPr id="7" name="矩形 6"/>
          <p:cNvSpPr/>
          <p:nvPr/>
        </p:nvSpPr>
        <p:spPr>
          <a:xfrm>
            <a:off x="-4445" y="759460"/>
            <a:ext cx="368300" cy="821055"/>
          </a:xfrm>
          <a:prstGeom prst="rect">
            <a:avLst/>
          </a:prstGeom>
          <a:solidFill>
            <a:srgbClr val="31940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cs typeface="+mn-ea"/>
              <a:sym typeface="+mn-lt"/>
            </a:endParaRPr>
          </a:p>
        </p:txBody>
      </p:sp>
      <p:sp>
        <p:nvSpPr>
          <p:cNvPr id="8" name="矩形 7"/>
          <p:cNvSpPr/>
          <p:nvPr/>
        </p:nvSpPr>
        <p:spPr>
          <a:xfrm>
            <a:off x="441325" y="759460"/>
            <a:ext cx="155575" cy="821055"/>
          </a:xfrm>
          <a:prstGeom prst="rect">
            <a:avLst/>
          </a:prstGeom>
          <a:solidFill>
            <a:srgbClr val="319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4177030" y="2684780"/>
            <a:ext cx="5936615" cy="830997"/>
          </a:xfrm>
          <a:prstGeom prst="rect">
            <a:avLst/>
          </a:prstGeom>
          <a:noFill/>
        </p:spPr>
        <p:txBody>
          <a:bodyPr wrap="square" rtlCol="0">
            <a:spAutoFit/>
          </a:bodyPr>
          <a:lstStyle/>
          <a:p>
            <a:pPr algn="ctr"/>
            <a:r>
              <a:rPr lang="en-US" altLang="zh-CN" sz="4800" b="1" i="1" u="sng" dirty="0" smtClean="0">
                <a:solidFill>
                  <a:srgbClr val="319401"/>
                </a:solidFill>
                <a:cs typeface="+mn-ea"/>
                <a:sym typeface="+mn-lt"/>
              </a:rPr>
              <a:t>XX</a:t>
            </a:r>
            <a:r>
              <a:rPr lang="zh-CN" altLang="en-US" sz="4800" b="1" i="1" u="sng" dirty="0" smtClean="0">
                <a:solidFill>
                  <a:srgbClr val="319401"/>
                </a:solidFill>
                <a:cs typeface="+mn-ea"/>
                <a:sym typeface="+mn-lt"/>
              </a:rPr>
              <a:t>市</a:t>
            </a:r>
            <a:r>
              <a:rPr lang="en-US" altLang="zh-CN" sz="4800" b="1" i="1" u="sng" dirty="0" smtClean="0">
                <a:solidFill>
                  <a:srgbClr val="319401"/>
                </a:solidFill>
                <a:cs typeface="+mn-ea"/>
                <a:sym typeface="+mn-lt"/>
              </a:rPr>
              <a:t>XXX</a:t>
            </a:r>
            <a:r>
              <a:rPr lang="zh-CN" altLang="en-US" sz="4800" b="1" i="1" u="sng" dirty="0" smtClean="0">
                <a:solidFill>
                  <a:srgbClr val="319401"/>
                </a:solidFill>
                <a:cs typeface="+mn-ea"/>
                <a:sym typeface="+mn-lt"/>
              </a:rPr>
              <a:t>植物园</a:t>
            </a:r>
            <a:endParaRPr lang="zh-CN" altLang="en-US" sz="4800" b="1" i="1" u="sng" dirty="0">
              <a:solidFill>
                <a:srgbClr val="319401"/>
              </a:solidFill>
              <a:cs typeface="+mn-ea"/>
              <a:sym typeface="+mn-lt"/>
            </a:endParaRPr>
          </a:p>
        </p:txBody>
      </p:sp>
      <p:sp>
        <p:nvSpPr>
          <p:cNvPr id="5" name="文本框 4"/>
          <p:cNvSpPr txBox="1"/>
          <p:nvPr/>
        </p:nvSpPr>
        <p:spPr>
          <a:xfrm>
            <a:off x="765810" y="712470"/>
            <a:ext cx="4159885" cy="1015663"/>
          </a:xfrm>
          <a:prstGeom prst="rect">
            <a:avLst/>
          </a:prstGeom>
          <a:noFill/>
        </p:spPr>
        <p:txBody>
          <a:bodyPr wrap="square" rtlCol="0">
            <a:spAutoFit/>
          </a:bodyPr>
          <a:lstStyle/>
          <a:p>
            <a:r>
              <a:rPr lang="zh-CN" altLang="en-US" sz="6000">
                <a:solidFill>
                  <a:srgbClr val="319401"/>
                </a:solidFill>
                <a:cs typeface="+mn-ea"/>
                <a:sym typeface="+mn-lt"/>
              </a:rPr>
              <a:t>活动地点</a:t>
            </a:r>
            <a:endParaRPr lang="zh-CN" altLang="en-US" sz="6000">
              <a:solidFill>
                <a:srgbClr val="31940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2000"/>
                                        <p:tgtEl>
                                          <p:spTgt spid="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3500"/>
                            </p:stCondLst>
                            <p:childTnLst>
                              <p:par>
                                <p:cTn id="21" presetID="16" presetClass="entr" presetSubtype="2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b07fade7d5bb281dcdc066d6bf3a572c"/>
          <p:cNvPicPr>
            <a:picLocks noChangeAspect="1"/>
          </p:cNvPicPr>
          <p:nvPr/>
        </p:nvPicPr>
        <p:blipFill>
          <a:blip r:embed="rId1"/>
          <a:stretch>
            <a:fillRect/>
          </a:stretch>
        </p:blipFill>
        <p:spPr>
          <a:xfrm>
            <a:off x="-13970" y="-8890"/>
            <a:ext cx="12219305" cy="6867525"/>
          </a:xfrm>
          <a:prstGeom prst="rect">
            <a:avLst/>
          </a:prstGeom>
        </p:spPr>
      </p:pic>
      <p:sp>
        <p:nvSpPr>
          <p:cNvPr id="36" name="矩形 35"/>
          <p:cNvSpPr/>
          <p:nvPr/>
        </p:nvSpPr>
        <p:spPr>
          <a:xfrm>
            <a:off x="-17145" y="0"/>
            <a:ext cx="12220575" cy="6856095"/>
          </a:xfrm>
          <a:prstGeom prst="rect">
            <a:avLst/>
          </a:prstGeom>
          <a:solidFill>
            <a:schemeClr val="tx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4" name="组合 23"/>
          <p:cNvGrpSpPr/>
          <p:nvPr/>
        </p:nvGrpSpPr>
        <p:grpSpPr>
          <a:xfrm>
            <a:off x="4272915" y="815340"/>
            <a:ext cx="3599815" cy="3653790"/>
            <a:chOff x="6764" y="912"/>
            <a:chExt cx="5669" cy="5754"/>
          </a:xfrm>
        </p:grpSpPr>
        <p:grpSp>
          <p:nvGrpSpPr>
            <p:cNvPr id="25" name="组合 24"/>
            <p:cNvGrpSpPr/>
            <p:nvPr/>
          </p:nvGrpSpPr>
          <p:grpSpPr>
            <a:xfrm>
              <a:off x="6764" y="912"/>
              <a:ext cx="5669" cy="5669"/>
              <a:chOff x="10837" y="2068"/>
              <a:chExt cx="5952" cy="5952"/>
            </a:xfrm>
          </p:grpSpPr>
          <p:sp>
            <p:nvSpPr>
              <p:cNvPr id="26" name="椭圆 25"/>
              <p:cNvSpPr/>
              <p:nvPr/>
            </p:nvSpPr>
            <p:spPr>
              <a:xfrm>
                <a:off x="10837" y="2068"/>
                <a:ext cx="5953" cy="5953"/>
              </a:xfrm>
              <a:prstGeom prst="ellipse">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11121" y="2351"/>
                <a:ext cx="5386" cy="5386"/>
              </a:xfrm>
              <a:prstGeom prst="ellipse">
                <a:avLst/>
              </a:prstGeom>
              <a:solidFill>
                <a:schemeClr val="bg1"/>
              </a:solidFill>
              <a:ln>
                <a:solidFill>
                  <a:schemeClr val="accent6">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8" name="组合 27"/>
            <p:cNvGrpSpPr/>
            <p:nvPr/>
          </p:nvGrpSpPr>
          <p:grpSpPr>
            <a:xfrm>
              <a:off x="7072" y="912"/>
              <a:ext cx="5351" cy="5754"/>
              <a:chOff x="7072" y="912"/>
              <a:chExt cx="5351" cy="5754"/>
            </a:xfrm>
          </p:grpSpPr>
          <p:grpSp>
            <p:nvGrpSpPr>
              <p:cNvPr id="29" name="组合 28"/>
              <p:cNvGrpSpPr/>
              <p:nvPr/>
            </p:nvGrpSpPr>
            <p:grpSpPr>
              <a:xfrm>
                <a:off x="7072" y="2907"/>
                <a:ext cx="5351" cy="1629"/>
                <a:chOff x="7072" y="2907"/>
                <a:chExt cx="5351" cy="1629"/>
              </a:xfrm>
            </p:grpSpPr>
            <p:sp>
              <p:nvSpPr>
                <p:cNvPr id="30" name="文本框 29"/>
                <p:cNvSpPr txBox="1"/>
                <p:nvPr/>
              </p:nvSpPr>
              <p:spPr>
                <a:xfrm>
                  <a:off x="7072" y="2937"/>
                  <a:ext cx="5351" cy="1599"/>
                </a:xfrm>
                <a:prstGeom prst="rect">
                  <a:avLst/>
                </a:prstGeom>
                <a:noFill/>
              </p:spPr>
              <p:txBody>
                <a:bodyPr wrap="square" rtlCol="0">
                  <a:spAutoFit/>
                </a:bodyPr>
                <a:lstStyle/>
                <a:p>
                  <a:r>
                    <a:rPr lang="zh-CN" altLang="en-US" sz="6000">
                      <a:solidFill>
                        <a:srgbClr val="319401"/>
                      </a:solidFill>
                      <a:cs typeface="+mn-ea"/>
                      <a:sym typeface="+mn-lt"/>
                    </a:rPr>
                    <a:t>活动形式</a:t>
                  </a:r>
                  <a:endParaRPr lang="zh-CN" altLang="en-US" sz="6000">
                    <a:solidFill>
                      <a:srgbClr val="319401"/>
                    </a:solidFill>
                    <a:cs typeface="+mn-ea"/>
                    <a:sym typeface="+mn-lt"/>
                  </a:endParaRPr>
                </a:p>
              </p:txBody>
            </p:sp>
            <p:cxnSp>
              <p:nvCxnSpPr>
                <p:cNvPr id="31" name="直接连接符 30"/>
                <p:cNvCxnSpPr/>
                <p:nvPr/>
              </p:nvCxnSpPr>
              <p:spPr>
                <a:xfrm>
                  <a:off x="7252" y="2907"/>
                  <a:ext cx="4697" cy="0"/>
                </a:xfrm>
                <a:prstGeom prst="line">
                  <a:avLst/>
                </a:prstGeom>
                <a:ln>
                  <a:solidFill>
                    <a:srgbClr val="469713"/>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253" y="4464"/>
                  <a:ext cx="4697" cy="0"/>
                </a:xfrm>
                <a:prstGeom prst="line">
                  <a:avLst/>
                </a:prstGeom>
                <a:ln>
                  <a:solidFill>
                    <a:srgbClr val="469713"/>
                  </a:solidFill>
                  <a:prstDash val="dash"/>
                </a:ln>
              </p:spPr>
              <p:style>
                <a:lnRef idx="1">
                  <a:schemeClr val="accent1"/>
                </a:lnRef>
                <a:fillRef idx="0">
                  <a:schemeClr val="accent1"/>
                </a:fillRef>
                <a:effectRef idx="0">
                  <a:schemeClr val="accent1"/>
                </a:effectRef>
                <a:fontRef idx="minor">
                  <a:schemeClr val="tx1"/>
                </a:fontRef>
              </p:style>
            </p:cxnSp>
          </p:grpSp>
          <p:pic>
            <p:nvPicPr>
              <p:cNvPr id="33" name="图片 32" descr="6c56ac5051e29655607eb14a497729d1"/>
              <p:cNvPicPr>
                <a:picLocks noChangeAspect="1"/>
              </p:cNvPicPr>
              <p:nvPr/>
            </p:nvPicPr>
            <p:blipFill>
              <a:blip r:embed="rId2" cstate="screen"/>
              <a:stretch>
                <a:fillRect/>
              </a:stretch>
            </p:blipFill>
            <p:spPr>
              <a:xfrm>
                <a:off x="8194" y="912"/>
                <a:ext cx="3076" cy="2141"/>
              </a:xfrm>
              <a:prstGeom prst="rect">
                <a:avLst/>
              </a:prstGeom>
            </p:spPr>
          </p:pic>
          <p:pic>
            <p:nvPicPr>
              <p:cNvPr id="34" name="图片 33" descr="G:\2-PPT\2-图片库\1-图片素材\13-节日\植树节\PNG\4f023a1addf32d7d1a03027e38d37f1e.png4f023a1addf32d7d1a03027e38d37f1e"/>
              <p:cNvPicPr>
                <a:picLocks noChangeAspect="1"/>
              </p:cNvPicPr>
              <p:nvPr/>
            </p:nvPicPr>
            <p:blipFill>
              <a:blip r:embed="rId3" cstate="screen"/>
              <a:srcRect/>
              <a:stretch>
                <a:fillRect/>
              </a:stretch>
            </p:blipFill>
            <p:spPr>
              <a:xfrm>
                <a:off x="8316" y="4122"/>
                <a:ext cx="2565" cy="2544"/>
              </a:xfrm>
              <a:prstGeom prst="rect">
                <a:avLst/>
              </a:prstGeom>
            </p:spPr>
          </p:pic>
        </p:grpSp>
      </p:grpSp>
      <p:sp>
        <p:nvSpPr>
          <p:cNvPr id="35" name="文本框 34"/>
          <p:cNvSpPr txBox="1"/>
          <p:nvPr/>
        </p:nvSpPr>
        <p:spPr>
          <a:xfrm>
            <a:off x="1500505" y="4934585"/>
            <a:ext cx="9314180" cy="458908"/>
          </a:xfrm>
          <a:prstGeom prst="rect">
            <a:avLst/>
          </a:prstGeom>
          <a:noFill/>
        </p:spPr>
        <p:txBody>
          <a:bodyPr wrap="square" rtlCol="0">
            <a:spAutoFit/>
          </a:bodyPr>
          <a:lstStyle/>
          <a:p>
            <a:pPr>
              <a:lnSpc>
                <a:spcPct val="150000"/>
              </a:lnSpc>
            </a:pPr>
            <a:r>
              <a:rPr lang="zh-CN" altLang="en-US" dirty="0">
                <a:solidFill>
                  <a:schemeClr val="bg1"/>
                </a:solidFill>
                <a:effectLst/>
                <a:cs typeface="+mn-ea"/>
                <a:sym typeface="+mn-lt"/>
              </a:rPr>
              <a:t>在指定场地种植“心愿林”或者“爱心林”，一起为绿化环境，美化家园作出小小的贡献 </a:t>
            </a:r>
            <a:endParaRPr lang="zh-CN" altLang="en-US" dirty="0">
              <a:solidFill>
                <a:schemeClr val="bg1"/>
              </a:solidFill>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barn(inVertical)">
                                      <p:cBhvr>
                                        <p:cTn id="11" dur="500"/>
                                        <p:tgtEl>
                                          <p:spTgt spid="36"/>
                                        </p:tgtEl>
                                      </p:cBhvr>
                                    </p:animEffect>
                                  </p:childTnLst>
                                </p:cTn>
                              </p:par>
                            </p:childTnLst>
                          </p:cTn>
                        </p:par>
                        <p:par>
                          <p:cTn id="12" fill="hold">
                            <p:stCondLst>
                              <p:cond delay="1500"/>
                            </p:stCondLst>
                            <p:childTnLst>
                              <p:par>
                                <p:cTn id="13" presetID="35"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style.rotation</p:attrName>
                                        </p:attrNameLst>
                                      </p:cBhvr>
                                      <p:tavLst>
                                        <p:tav tm="0">
                                          <p:val>
                                            <p:fltVal val="720"/>
                                          </p:val>
                                        </p:tav>
                                        <p:tav tm="100000">
                                          <p:val>
                                            <p:fltVal val="0"/>
                                          </p:val>
                                        </p:tav>
                                      </p:tavLst>
                                    </p:anim>
                                    <p:anim calcmode="lin" valueType="num">
                                      <p:cBhvr>
                                        <p:cTn id="17" dur="1000" fill="hold"/>
                                        <p:tgtEl>
                                          <p:spTgt spid="24"/>
                                        </p:tgtEl>
                                        <p:attrNameLst>
                                          <p:attrName>ppt_h</p:attrName>
                                        </p:attrNameLst>
                                      </p:cBhvr>
                                      <p:tavLst>
                                        <p:tav tm="0">
                                          <p:val>
                                            <p:fltVal val="0"/>
                                          </p:val>
                                        </p:tav>
                                        <p:tav tm="100000">
                                          <p:val>
                                            <p:strVal val="#ppt_h"/>
                                          </p:val>
                                        </p:tav>
                                      </p:tavLst>
                                    </p:anim>
                                    <p:anim calcmode="lin" valueType="num">
                                      <p:cBhvr>
                                        <p:cTn id="18" dur="1000" fill="hold"/>
                                        <p:tgtEl>
                                          <p:spTgt spid="24"/>
                                        </p:tgtEl>
                                        <p:attrNameLst>
                                          <p:attrName>ppt_w</p:attrName>
                                        </p:attrNameLst>
                                      </p:cBhvr>
                                      <p:tavLst>
                                        <p:tav tm="0">
                                          <p:val>
                                            <p:fltVal val="0"/>
                                          </p:val>
                                        </p:tav>
                                        <p:tav tm="100000">
                                          <p:val>
                                            <p:strVal val="#ppt_w"/>
                                          </p:val>
                                        </p:tav>
                                      </p:tavLst>
                                    </p:anim>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G:\2-PPT\2-图片库\1-图片素材\13-节日\植树节\背景图片\e00ff4e0abf25305890d6e0eb8557f4f.jpge00ff4e0abf25305890d6e0eb8557f4f"/>
          <p:cNvPicPr>
            <a:picLocks noChangeAspect="1"/>
          </p:cNvPicPr>
          <p:nvPr/>
        </p:nvPicPr>
        <p:blipFill>
          <a:blip r:embed="rId1"/>
          <a:srcRect/>
          <a:stretch>
            <a:fillRect/>
          </a:stretch>
        </p:blipFill>
        <p:spPr>
          <a:xfrm>
            <a:off x="-3810" y="-1905"/>
            <a:ext cx="12200890" cy="6861810"/>
          </a:xfrm>
          <a:prstGeom prst="rect">
            <a:avLst/>
          </a:prstGeom>
        </p:spPr>
      </p:pic>
      <p:sp>
        <p:nvSpPr>
          <p:cNvPr id="36" name="矩形 35"/>
          <p:cNvSpPr/>
          <p:nvPr/>
        </p:nvSpPr>
        <p:spPr>
          <a:xfrm>
            <a:off x="-14605" y="-1905"/>
            <a:ext cx="12220575" cy="6861810"/>
          </a:xfrm>
          <a:prstGeom prst="rect">
            <a:avLst/>
          </a:prstGeom>
          <a:solidFill>
            <a:schemeClr val="tx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组合 21"/>
          <p:cNvGrpSpPr/>
          <p:nvPr/>
        </p:nvGrpSpPr>
        <p:grpSpPr>
          <a:xfrm>
            <a:off x="739775" y="1991995"/>
            <a:ext cx="3262630" cy="4006850"/>
            <a:chOff x="1375" y="3137"/>
            <a:chExt cx="5138" cy="6310"/>
          </a:xfrm>
        </p:grpSpPr>
        <p:grpSp>
          <p:nvGrpSpPr>
            <p:cNvPr id="17" name="组合 16"/>
            <p:cNvGrpSpPr/>
            <p:nvPr/>
          </p:nvGrpSpPr>
          <p:grpSpPr>
            <a:xfrm>
              <a:off x="1375" y="3137"/>
              <a:ext cx="5138" cy="6310"/>
              <a:chOff x="1435" y="2312"/>
              <a:chExt cx="5138" cy="6310"/>
            </a:xfrm>
          </p:grpSpPr>
          <p:grpSp>
            <p:nvGrpSpPr>
              <p:cNvPr id="9" name="组合 8"/>
              <p:cNvGrpSpPr/>
              <p:nvPr/>
            </p:nvGrpSpPr>
            <p:grpSpPr>
              <a:xfrm>
                <a:off x="1435" y="2312"/>
                <a:ext cx="5138" cy="6310"/>
                <a:chOff x="1785" y="2312"/>
                <a:chExt cx="5138" cy="6310"/>
              </a:xfrm>
            </p:grpSpPr>
            <p:sp>
              <p:nvSpPr>
                <p:cNvPr id="7" name="矩形 6"/>
                <p:cNvSpPr/>
                <p:nvPr/>
              </p:nvSpPr>
              <p:spPr>
                <a:xfrm>
                  <a:off x="1785" y="2312"/>
                  <a:ext cx="5138" cy="3998"/>
                </a:xfrm>
                <a:prstGeom prst="rect">
                  <a:avLst/>
                </a:prstGeom>
                <a:noFill/>
                <a:ln>
                  <a:solidFill>
                    <a:srgbClr val="A9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a:off x="1785" y="6510"/>
                  <a:ext cx="5138" cy="2113"/>
                </a:xfrm>
                <a:prstGeom prst="rect">
                  <a:avLst/>
                </a:prstGeom>
                <a:solidFill>
                  <a:srgbClr val="A9CC00"/>
                </a:solidFill>
                <a:ln>
                  <a:solidFill>
                    <a:srgbClr val="A9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6" name="图片 15" descr="028c98ad1fdaa1f70fcf2600b19d784a"/>
              <p:cNvPicPr>
                <a:picLocks noChangeAspect="1"/>
              </p:cNvPicPr>
              <p:nvPr/>
            </p:nvPicPr>
            <p:blipFill>
              <a:blip r:embed="rId2"/>
              <a:stretch>
                <a:fillRect/>
              </a:stretch>
            </p:blipFill>
            <p:spPr>
              <a:xfrm>
                <a:off x="1737" y="2327"/>
                <a:ext cx="4534" cy="1093"/>
              </a:xfrm>
              <a:prstGeom prst="rect">
                <a:avLst/>
              </a:prstGeom>
            </p:spPr>
          </p:pic>
        </p:grpSp>
        <p:sp>
          <p:nvSpPr>
            <p:cNvPr id="19" name="文本框 18"/>
            <p:cNvSpPr txBox="1"/>
            <p:nvPr/>
          </p:nvSpPr>
          <p:spPr>
            <a:xfrm>
              <a:off x="3304" y="3468"/>
              <a:ext cx="1535" cy="630"/>
            </a:xfrm>
            <a:prstGeom prst="rect">
              <a:avLst/>
            </a:prstGeom>
            <a:noFill/>
          </p:spPr>
          <p:txBody>
            <a:bodyPr wrap="square" rtlCol="0">
              <a:spAutoFit/>
            </a:bodyPr>
            <a:lstStyle/>
            <a:p>
              <a:r>
                <a:rPr lang="zh-CN" altLang="en-US" sz="2000">
                  <a:solidFill>
                    <a:schemeClr val="bg1"/>
                  </a:solidFill>
                  <a:effectLst>
                    <a:outerShdw blurRad="38100" dist="38100" dir="2700000" algn="tl">
                      <a:srgbClr val="000000">
                        <a:alpha val="43137"/>
                      </a:srgbClr>
                    </a:outerShdw>
                  </a:effectLst>
                  <a:cs typeface="+mn-ea"/>
                  <a:sym typeface="+mn-lt"/>
                </a:rPr>
                <a:t>目标一</a:t>
              </a:r>
              <a:endParaRPr lang="zh-CN" altLang="en-US" sz="2000">
                <a:solidFill>
                  <a:schemeClr val="bg1"/>
                </a:solidFill>
                <a:effectLst>
                  <a:outerShdw blurRad="38100" dist="38100" dir="2700000" algn="tl">
                    <a:srgbClr val="000000">
                      <a:alpha val="43137"/>
                    </a:srgbClr>
                  </a:outerShdw>
                </a:effectLst>
                <a:cs typeface="+mn-ea"/>
                <a:sym typeface="+mn-lt"/>
              </a:endParaRPr>
            </a:p>
          </p:txBody>
        </p:sp>
        <p:sp>
          <p:nvSpPr>
            <p:cNvPr id="20" name="文本框 19"/>
            <p:cNvSpPr txBox="1"/>
            <p:nvPr/>
          </p:nvSpPr>
          <p:spPr>
            <a:xfrm>
              <a:off x="1648" y="7647"/>
              <a:ext cx="4760" cy="1440"/>
            </a:xfrm>
            <a:prstGeom prst="rect">
              <a:avLst/>
            </a:prstGeom>
            <a:noFill/>
          </p:spPr>
          <p:txBody>
            <a:bodyPr wrap="square" rtlCol="0">
              <a:spAutoFit/>
            </a:bodyPr>
            <a:lstStyle/>
            <a:p>
              <a:r>
                <a:rPr lang="zh-CN" altLang="en-US">
                  <a:solidFill>
                    <a:schemeClr val="tx1"/>
                  </a:solidFill>
                  <a:cs typeface="+mn-ea"/>
                  <a:sym typeface="+mn-lt"/>
                </a:rPr>
                <a:t>点击此处添加具体的目标内容，也可复制相关内容，点击此处添加具体的目标内容</a:t>
              </a:r>
              <a:endParaRPr lang="zh-CN" altLang="en-US">
                <a:solidFill>
                  <a:schemeClr val="tx1"/>
                </a:solidFill>
                <a:cs typeface="+mn-ea"/>
                <a:sym typeface="+mn-lt"/>
              </a:endParaRPr>
            </a:p>
          </p:txBody>
        </p:sp>
        <p:pic>
          <p:nvPicPr>
            <p:cNvPr id="21" name="图片 20" descr="73e10b9ad58086cfad43ebefbb097bf2"/>
            <p:cNvPicPr>
              <a:picLocks noChangeAspect="1"/>
            </p:cNvPicPr>
            <p:nvPr/>
          </p:nvPicPr>
          <p:blipFill>
            <a:blip r:embed="rId3" cstate="screen"/>
            <a:stretch>
              <a:fillRect/>
            </a:stretch>
          </p:blipFill>
          <p:spPr>
            <a:xfrm>
              <a:off x="2311" y="4638"/>
              <a:ext cx="3266" cy="2497"/>
            </a:xfrm>
            <a:prstGeom prst="rect">
              <a:avLst/>
            </a:prstGeom>
          </p:spPr>
        </p:pic>
      </p:grpSp>
      <p:grpSp>
        <p:nvGrpSpPr>
          <p:cNvPr id="23" name="组合 22"/>
          <p:cNvGrpSpPr/>
          <p:nvPr/>
        </p:nvGrpSpPr>
        <p:grpSpPr>
          <a:xfrm>
            <a:off x="4478020" y="2001520"/>
            <a:ext cx="3262630" cy="4006850"/>
            <a:chOff x="1375" y="3137"/>
            <a:chExt cx="5138" cy="6310"/>
          </a:xfrm>
        </p:grpSpPr>
        <p:grpSp>
          <p:nvGrpSpPr>
            <p:cNvPr id="24" name="组合 23"/>
            <p:cNvGrpSpPr/>
            <p:nvPr/>
          </p:nvGrpSpPr>
          <p:grpSpPr>
            <a:xfrm>
              <a:off x="1375" y="3137"/>
              <a:ext cx="5138" cy="6310"/>
              <a:chOff x="1435" y="2312"/>
              <a:chExt cx="5138" cy="6310"/>
            </a:xfrm>
          </p:grpSpPr>
          <p:grpSp>
            <p:nvGrpSpPr>
              <p:cNvPr id="25" name="组合 24"/>
              <p:cNvGrpSpPr/>
              <p:nvPr/>
            </p:nvGrpSpPr>
            <p:grpSpPr>
              <a:xfrm>
                <a:off x="1435" y="2312"/>
                <a:ext cx="5138" cy="6310"/>
                <a:chOff x="1785" y="2312"/>
                <a:chExt cx="5138" cy="6310"/>
              </a:xfrm>
            </p:grpSpPr>
            <p:sp>
              <p:nvSpPr>
                <p:cNvPr id="26" name="矩形 25"/>
                <p:cNvSpPr/>
                <p:nvPr/>
              </p:nvSpPr>
              <p:spPr>
                <a:xfrm>
                  <a:off x="1785" y="2312"/>
                  <a:ext cx="5138" cy="3998"/>
                </a:xfrm>
                <a:prstGeom prst="rect">
                  <a:avLst/>
                </a:prstGeom>
                <a:noFill/>
                <a:ln>
                  <a:solidFill>
                    <a:srgbClr val="A9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785" y="6510"/>
                  <a:ext cx="5138" cy="2113"/>
                </a:xfrm>
                <a:prstGeom prst="rect">
                  <a:avLst/>
                </a:prstGeom>
                <a:solidFill>
                  <a:srgbClr val="A9CC00"/>
                </a:solidFill>
                <a:ln>
                  <a:solidFill>
                    <a:srgbClr val="A9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28" name="图片 27" descr="028c98ad1fdaa1f70fcf2600b19d784a"/>
              <p:cNvPicPr>
                <a:picLocks noChangeAspect="1"/>
              </p:cNvPicPr>
              <p:nvPr/>
            </p:nvPicPr>
            <p:blipFill>
              <a:blip r:embed="rId2"/>
              <a:stretch>
                <a:fillRect/>
              </a:stretch>
            </p:blipFill>
            <p:spPr>
              <a:xfrm>
                <a:off x="1737" y="2327"/>
                <a:ext cx="4534" cy="1093"/>
              </a:xfrm>
              <a:prstGeom prst="rect">
                <a:avLst/>
              </a:prstGeom>
            </p:spPr>
          </p:pic>
        </p:grpSp>
        <p:sp>
          <p:nvSpPr>
            <p:cNvPr id="29" name="文本框 28"/>
            <p:cNvSpPr txBox="1"/>
            <p:nvPr/>
          </p:nvSpPr>
          <p:spPr>
            <a:xfrm>
              <a:off x="3304" y="3468"/>
              <a:ext cx="1535" cy="630"/>
            </a:xfrm>
            <a:prstGeom prst="rect">
              <a:avLst/>
            </a:prstGeom>
            <a:noFill/>
          </p:spPr>
          <p:txBody>
            <a:bodyPr wrap="square" rtlCol="0">
              <a:spAutoFit/>
            </a:bodyPr>
            <a:lstStyle/>
            <a:p>
              <a:r>
                <a:rPr lang="zh-CN" altLang="en-US" sz="2000">
                  <a:solidFill>
                    <a:schemeClr val="bg1"/>
                  </a:solidFill>
                  <a:effectLst>
                    <a:outerShdw blurRad="38100" dist="38100" dir="2700000" algn="tl">
                      <a:srgbClr val="000000">
                        <a:alpha val="43137"/>
                      </a:srgbClr>
                    </a:outerShdw>
                  </a:effectLst>
                  <a:cs typeface="+mn-ea"/>
                  <a:sym typeface="+mn-lt"/>
                </a:rPr>
                <a:t>目标二</a:t>
              </a:r>
              <a:endParaRPr lang="zh-CN" altLang="en-US" sz="2000">
                <a:solidFill>
                  <a:schemeClr val="bg1"/>
                </a:solidFill>
                <a:effectLst>
                  <a:outerShdw blurRad="38100" dist="38100" dir="2700000" algn="tl">
                    <a:srgbClr val="000000">
                      <a:alpha val="43137"/>
                    </a:srgbClr>
                  </a:outerShdw>
                </a:effectLst>
                <a:cs typeface="+mn-ea"/>
                <a:sym typeface="+mn-lt"/>
              </a:endParaRPr>
            </a:p>
          </p:txBody>
        </p:sp>
        <p:sp>
          <p:nvSpPr>
            <p:cNvPr id="30" name="文本框 29"/>
            <p:cNvSpPr txBox="1"/>
            <p:nvPr/>
          </p:nvSpPr>
          <p:spPr>
            <a:xfrm>
              <a:off x="1648" y="7647"/>
              <a:ext cx="4760" cy="1440"/>
            </a:xfrm>
            <a:prstGeom prst="rect">
              <a:avLst/>
            </a:prstGeom>
            <a:noFill/>
          </p:spPr>
          <p:txBody>
            <a:bodyPr wrap="square" rtlCol="0">
              <a:spAutoFit/>
            </a:bodyPr>
            <a:lstStyle/>
            <a:p>
              <a:r>
                <a:rPr lang="zh-CN" altLang="en-US">
                  <a:solidFill>
                    <a:schemeClr val="tx1"/>
                  </a:solidFill>
                  <a:cs typeface="+mn-ea"/>
                  <a:sym typeface="+mn-lt"/>
                </a:rPr>
                <a:t>点击此处添加具体的目标内容，也可复制相关内容，点击此处添加具体的目标内容</a:t>
              </a:r>
              <a:endParaRPr lang="zh-CN" altLang="en-US">
                <a:solidFill>
                  <a:schemeClr val="tx1"/>
                </a:solidFill>
                <a:cs typeface="+mn-ea"/>
                <a:sym typeface="+mn-lt"/>
              </a:endParaRPr>
            </a:p>
          </p:txBody>
        </p:sp>
        <p:pic>
          <p:nvPicPr>
            <p:cNvPr id="31" name="图片 30" descr="G:\2-PPT\2-图片库\1-图片素材\13-节日\植树节\PNG\4f023a1addf32d7d1a03027e38d37f1e.png4f023a1addf32d7d1a03027e38d37f1e"/>
            <p:cNvPicPr>
              <a:picLocks noChangeAspect="1"/>
            </p:cNvPicPr>
            <p:nvPr/>
          </p:nvPicPr>
          <p:blipFill>
            <a:blip r:embed="rId4" cstate="screen"/>
            <a:srcRect/>
            <a:stretch>
              <a:fillRect/>
            </a:stretch>
          </p:blipFill>
          <p:spPr>
            <a:xfrm>
              <a:off x="2182" y="4039"/>
              <a:ext cx="3693" cy="3665"/>
            </a:xfrm>
            <a:prstGeom prst="rect">
              <a:avLst/>
            </a:prstGeom>
          </p:spPr>
        </p:pic>
      </p:grpSp>
      <p:grpSp>
        <p:nvGrpSpPr>
          <p:cNvPr id="32" name="组合 31"/>
          <p:cNvGrpSpPr/>
          <p:nvPr/>
        </p:nvGrpSpPr>
        <p:grpSpPr>
          <a:xfrm>
            <a:off x="8184515" y="1991995"/>
            <a:ext cx="3262630" cy="4006850"/>
            <a:chOff x="1375" y="3137"/>
            <a:chExt cx="5138" cy="6310"/>
          </a:xfrm>
        </p:grpSpPr>
        <p:grpSp>
          <p:nvGrpSpPr>
            <p:cNvPr id="33" name="组合 32"/>
            <p:cNvGrpSpPr/>
            <p:nvPr/>
          </p:nvGrpSpPr>
          <p:grpSpPr>
            <a:xfrm>
              <a:off x="1375" y="3137"/>
              <a:ext cx="5138" cy="6310"/>
              <a:chOff x="1435" y="2312"/>
              <a:chExt cx="5138" cy="6310"/>
            </a:xfrm>
          </p:grpSpPr>
          <p:grpSp>
            <p:nvGrpSpPr>
              <p:cNvPr id="34" name="组合 33"/>
              <p:cNvGrpSpPr/>
              <p:nvPr/>
            </p:nvGrpSpPr>
            <p:grpSpPr>
              <a:xfrm>
                <a:off x="1435" y="2312"/>
                <a:ext cx="5138" cy="6310"/>
                <a:chOff x="1785" y="2312"/>
                <a:chExt cx="5138" cy="6310"/>
              </a:xfrm>
            </p:grpSpPr>
            <p:sp>
              <p:nvSpPr>
                <p:cNvPr id="35" name="矩形 34"/>
                <p:cNvSpPr/>
                <p:nvPr/>
              </p:nvSpPr>
              <p:spPr>
                <a:xfrm>
                  <a:off x="1785" y="2312"/>
                  <a:ext cx="5138" cy="3998"/>
                </a:xfrm>
                <a:prstGeom prst="rect">
                  <a:avLst/>
                </a:prstGeom>
                <a:noFill/>
                <a:ln>
                  <a:solidFill>
                    <a:srgbClr val="A9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a:off x="1785" y="6510"/>
                  <a:ext cx="5138" cy="2113"/>
                </a:xfrm>
                <a:prstGeom prst="rect">
                  <a:avLst/>
                </a:prstGeom>
                <a:solidFill>
                  <a:srgbClr val="A9CC00"/>
                </a:solidFill>
                <a:ln>
                  <a:solidFill>
                    <a:srgbClr val="A9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38" name="图片 37" descr="028c98ad1fdaa1f70fcf2600b19d784a"/>
              <p:cNvPicPr>
                <a:picLocks noChangeAspect="1"/>
              </p:cNvPicPr>
              <p:nvPr/>
            </p:nvPicPr>
            <p:blipFill>
              <a:blip r:embed="rId2"/>
              <a:stretch>
                <a:fillRect/>
              </a:stretch>
            </p:blipFill>
            <p:spPr>
              <a:xfrm>
                <a:off x="1737" y="2327"/>
                <a:ext cx="4534" cy="1093"/>
              </a:xfrm>
              <a:prstGeom prst="rect">
                <a:avLst/>
              </a:prstGeom>
            </p:spPr>
          </p:pic>
        </p:grpSp>
        <p:sp>
          <p:nvSpPr>
            <p:cNvPr id="39" name="文本框 38"/>
            <p:cNvSpPr txBox="1"/>
            <p:nvPr/>
          </p:nvSpPr>
          <p:spPr>
            <a:xfrm>
              <a:off x="3304" y="3468"/>
              <a:ext cx="1535" cy="630"/>
            </a:xfrm>
            <a:prstGeom prst="rect">
              <a:avLst/>
            </a:prstGeom>
            <a:noFill/>
          </p:spPr>
          <p:txBody>
            <a:bodyPr wrap="square" rtlCol="0">
              <a:spAutoFit/>
            </a:bodyPr>
            <a:lstStyle/>
            <a:p>
              <a:r>
                <a:rPr lang="zh-CN" altLang="en-US" sz="2000">
                  <a:solidFill>
                    <a:schemeClr val="bg1"/>
                  </a:solidFill>
                  <a:effectLst>
                    <a:outerShdw blurRad="38100" dist="38100" dir="2700000" algn="tl">
                      <a:srgbClr val="000000">
                        <a:alpha val="43137"/>
                      </a:srgbClr>
                    </a:outerShdw>
                  </a:effectLst>
                  <a:cs typeface="+mn-ea"/>
                  <a:sym typeface="+mn-lt"/>
                </a:rPr>
                <a:t>目标三</a:t>
              </a:r>
              <a:endParaRPr lang="zh-CN" altLang="en-US" sz="2000">
                <a:solidFill>
                  <a:schemeClr val="bg1"/>
                </a:solidFill>
                <a:effectLst>
                  <a:outerShdw blurRad="38100" dist="38100" dir="2700000" algn="tl">
                    <a:srgbClr val="000000">
                      <a:alpha val="43137"/>
                    </a:srgbClr>
                  </a:outerShdw>
                </a:effectLst>
                <a:cs typeface="+mn-ea"/>
                <a:sym typeface="+mn-lt"/>
              </a:endParaRPr>
            </a:p>
          </p:txBody>
        </p:sp>
        <p:sp>
          <p:nvSpPr>
            <p:cNvPr id="40" name="文本框 39"/>
            <p:cNvSpPr txBox="1"/>
            <p:nvPr/>
          </p:nvSpPr>
          <p:spPr>
            <a:xfrm>
              <a:off x="1648" y="7647"/>
              <a:ext cx="4760" cy="1440"/>
            </a:xfrm>
            <a:prstGeom prst="rect">
              <a:avLst/>
            </a:prstGeom>
            <a:noFill/>
          </p:spPr>
          <p:txBody>
            <a:bodyPr wrap="square" rtlCol="0">
              <a:spAutoFit/>
            </a:bodyPr>
            <a:lstStyle/>
            <a:p>
              <a:r>
                <a:rPr lang="zh-CN" altLang="en-US">
                  <a:solidFill>
                    <a:schemeClr val="tx1"/>
                  </a:solidFill>
                  <a:cs typeface="+mn-ea"/>
                  <a:sym typeface="+mn-lt"/>
                </a:rPr>
                <a:t>点击此处添加具体的目标内容，也可复制相关内容，点击此处添加具体的目标内容</a:t>
              </a:r>
              <a:endParaRPr lang="zh-CN" altLang="en-US">
                <a:solidFill>
                  <a:schemeClr val="tx1"/>
                </a:solidFill>
                <a:cs typeface="+mn-ea"/>
                <a:sym typeface="+mn-lt"/>
              </a:endParaRPr>
            </a:p>
          </p:txBody>
        </p:sp>
        <p:pic>
          <p:nvPicPr>
            <p:cNvPr id="41" name="图片 40" descr="G:\2-PPT\2-图片库\1-图片素材\13-节日\植树节\PNG\57a686850f29a4f5f8c27daf273e5ad2.png57a686850f29a4f5f8c27daf273e5ad2"/>
            <p:cNvPicPr>
              <a:picLocks noChangeAspect="1"/>
            </p:cNvPicPr>
            <p:nvPr/>
          </p:nvPicPr>
          <p:blipFill>
            <a:blip r:embed="rId5" cstate="screen"/>
            <a:srcRect/>
            <a:stretch>
              <a:fillRect/>
            </a:stretch>
          </p:blipFill>
          <p:spPr>
            <a:xfrm>
              <a:off x="1798" y="4638"/>
              <a:ext cx="4292" cy="2697"/>
            </a:xfrm>
            <a:prstGeom prst="rect">
              <a:avLst/>
            </a:prstGeom>
          </p:spPr>
        </p:pic>
      </p:grpSp>
      <p:sp>
        <p:nvSpPr>
          <p:cNvPr id="42" name="矩形 41"/>
          <p:cNvSpPr/>
          <p:nvPr/>
        </p:nvSpPr>
        <p:spPr>
          <a:xfrm>
            <a:off x="-14605" y="247650"/>
            <a:ext cx="12211685" cy="753110"/>
          </a:xfrm>
          <a:prstGeom prst="rect">
            <a:avLst/>
          </a:prstGeom>
          <a:solidFill>
            <a:srgbClr val="3195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14605" y="6656705"/>
            <a:ext cx="12211685" cy="203200"/>
          </a:xfrm>
          <a:prstGeom prst="rect">
            <a:avLst/>
          </a:prstGeom>
          <a:solidFill>
            <a:srgbClr val="3195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文本框 43"/>
          <p:cNvSpPr txBox="1"/>
          <p:nvPr/>
        </p:nvSpPr>
        <p:spPr>
          <a:xfrm>
            <a:off x="4948555" y="349885"/>
            <a:ext cx="2435225" cy="523220"/>
          </a:xfrm>
          <a:prstGeom prst="rect">
            <a:avLst/>
          </a:prstGeom>
          <a:noFill/>
        </p:spPr>
        <p:txBody>
          <a:bodyPr wrap="square" rtlCol="0">
            <a:spAutoFit/>
          </a:bodyPr>
          <a:lstStyle/>
          <a:p>
            <a:r>
              <a:rPr lang="en-US" altLang="zh-CN" sz="2000" dirty="0">
                <a:solidFill>
                  <a:schemeClr val="bg1"/>
                </a:solidFill>
                <a:effectLst/>
                <a:cs typeface="+mn-ea"/>
                <a:sym typeface="+mn-lt"/>
              </a:rPr>
              <a:t>—</a:t>
            </a:r>
            <a:r>
              <a:rPr lang="en-US" altLang="zh-CN" sz="2800" b="1" dirty="0">
                <a:solidFill>
                  <a:schemeClr val="bg1"/>
                </a:solidFill>
                <a:effectLst>
                  <a:outerShdw blurRad="38100" dist="38100" dir="2700000" algn="tl">
                    <a:srgbClr val="000000">
                      <a:alpha val="43137"/>
                    </a:srgbClr>
                  </a:outerShdw>
                </a:effectLst>
                <a:cs typeface="+mn-ea"/>
                <a:sym typeface="+mn-lt"/>
              </a:rPr>
              <a:t> </a:t>
            </a:r>
            <a:r>
              <a:rPr lang="zh-CN" altLang="en-US" sz="2800" b="1" dirty="0">
                <a:solidFill>
                  <a:schemeClr val="bg1"/>
                </a:solidFill>
                <a:effectLst>
                  <a:outerShdw blurRad="38100" dist="38100" dir="2700000" algn="tl">
                    <a:srgbClr val="000000">
                      <a:alpha val="43137"/>
                    </a:srgbClr>
                  </a:outerShdw>
                </a:effectLst>
                <a:cs typeface="+mn-ea"/>
                <a:sym typeface="+mn-lt"/>
              </a:rPr>
              <a:t>活动目标 </a:t>
            </a:r>
            <a:r>
              <a:rPr lang="en-US" altLang="zh-CN" sz="2000" dirty="0">
                <a:solidFill>
                  <a:schemeClr val="bg1"/>
                </a:solidFill>
                <a:effectLst/>
                <a:cs typeface="+mn-ea"/>
                <a:sym typeface="+mn-lt"/>
              </a:rPr>
              <a:t>—</a:t>
            </a:r>
            <a:endParaRPr lang="en-US" altLang="zh-CN" sz="2000" dirty="0">
              <a:solidFill>
                <a:schemeClr val="bg1"/>
              </a:solidFill>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1000"/>
                                        <p:tgtEl>
                                          <p:spTgt spid="42"/>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barn(inVertical)">
                                      <p:cBhvr>
                                        <p:cTn id="11" dur="500"/>
                                        <p:tgtEl>
                                          <p:spTgt spid="43"/>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down)">
                                      <p:cBhvr>
                                        <p:cTn id="15" dur="1000"/>
                                        <p:tgtEl>
                                          <p:spTgt spid="44"/>
                                        </p:tgtEl>
                                      </p:cBhvr>
                                    </p:animEffect>
                                  </p:childTnLst>
                                </p:cTn>
                              </p:par>
                            </p:childTnLst>
                          </p:cTn>
                        </p:par>
                        <p:par>
                          <p:cTn id="16" fill="hold">
                            <p:stCondLst>
                              <p:cond delay="2500"/>
                            </p:stCondLst>
                            <p:childTnLst>
                              <p:par>
                                <p:cTn id="17" presetID="53" presetClass="entr" presetSubtype="16"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3000"/>
                            </p:stCondLst>
                            <p:childTnLst>
                              <p:par>
                                <p:cTn id="23" presetID="53" presetClass="entr" presetSubtype="16"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Effect transition="in" filter="fade">
                                      <p:cBhvr>
                                        <p:cTn id="3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a05ad3f6f125fccaaaa79a7636a4144"/>
          <p:cNvPicPr>
            <a:picLocks noChangeAspect="1"/>
          </p:cNvPicPr>
          <p:nvPr/>
        </p:nvPicPr>
        <p:blipFill>
          <a:blip r:embed="rId1" cstate="screen"/>
          <a:stretch>
            <a:fillRect/>
          </a:stretch>
        </p:blipFill>
        <p:spPr>
          <a:xfrm>
            <a:off x="-3810" y="4535805"/>
            <a:ext cx="12200255" cy="2326005"/>
          </a:xfrm>
          <a:prstGeom prst="rect">
            <a:avLst/>
          </a:prstGeom>
        </p:spPr>
      </p:pic>
      <p:pic>
        <p:nvPicPr>
          <p:cNvPr id="74" name="图片 73" descr="7c9615f5d164a33727396509d7a3ff75"/>
          <p:cNvPicPr>
            <a:picLocks noChangeAspect="1"/>
          </p:cNvPicPr>
          <p:nvPr/>
        </p:nvPicPr>
        <p:blipFill>
          <a:blip r:embed="rId2" cstate="screen"/>
          <a:stretch>
            <a:fillRect/>
          </a:stretch>
        </p:blipFill>
        <p:spPr>
          <a:xfrm>
            <a:off x="-4445" y="3175"/>
            <a:ext cx="12213590" cy="4721225"/>
          </a:xfrm>
          <a:prstGeom prst="rect">
            <a:avLst/>
          </a:prstGeom>
        </p:spPr>
      </p:pic>
      <p:pic>
        <p:nvPicPr>
          <p:cNvPr id="3" name="图片 2" descr="37c23f2c45347ce72225f5ef82736b91"/>
          <p:cNvPicPr>
            <a:picLocks noChangeAspect="1"/>
          </p:cNvPicPr>
          <p:nvPr/>
        </p:nvPicPr>
        <p:blipFill>
          <a:blip r:embed="rId3"/>
          <a:stretch>
            <a:fillRect/>
          </a:stretch>
        </p:blipFill>
        <p:spPr>
          <a:xfrm>
            <a:off x="-4445" y="-5715"/>
            <a:ext cx="10058400" cy="4493895"/>
          </a:xfrm>
          <a:prstGeom prst="rect">
            <a:avLst/>
          </a:prstGeom>
        </p:spPr>
      </p:pic>
      <p:grpSp>
        <p:nvGrpSpPr>
          <p:cNvPr id="27" name="组合 26"/>
          <p:cNvGrpSpPr/>
          <p:nvPr/>
        </p:nvGrpSpPr>
        <p:grpSpPr>
          <a:xfrm>
            <a:off x="5217795" y="2732405"/>
            <a:ext cx="6380480" cy="2098040"/>
            <a:chOff x="1615" y="3963"/>
            <a:chExt cx="10048" cy="3304"/>
          </a:xfrm>
        </p:grpSpPr>
        <p:sp>
          <p:nvSpPr>
            <p:cNvPr id="5" name="矩形 4"/>
            <p:cNvSpPr/>
            <p:nvPr/>
          </p:nvSpPr>
          <p:spPr>
            <a:xfrm>
              <a:off x="2403" y="3963"/>
              <a:ext cx="8495" cy="3305"/>
            </a:xfrm>
            <a:prstGeom prst="rect">
              <a:avLst/>
            </a:prstGeom>
            <a:gradFill>
              <a:gsLst>
                <a:gs pos="0">
                  <a:srgbClr val="319401"/>
                </a:gs>
                <a:gs pos="99000">
                  <a:srgbClr val="55B000"/>
                </a:gs>
                <a:gs pos="47000">
                  <a:srgbClr val="A9CC00"/>
                </a:gs>
                <a:gs pos="27000">
                  <a:srgbClr val="54A5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1615" y="3963"/>
              <a:ext cx="591" cy="3304"/>
            </a:xfrm>
            <a:prstGeom prst="rect">
              <a:avLst/>
            </a:prstGeom>
            <a:gradFill>
              <a:gsLst>
                <a:gs pos="0">
                  <a:srgbClr val="319401"/>
                </a:gs>
                <a:gs pos="99000">
                  <a:srgbClr val="55B000"/>
                </a:gs>
                <a:gs pos="47000">
                  <a:srgbClr val="A9CC00"/>
                </a:gs>
                <a:gs pos="27000">
                  <a:srgbClr val="54A5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11073" y="3963"/>
              <a:ext cx="591" cy="3304"/>
            </a:xfrm>
            <a:prstGeom prst="rect">
              <a:avLst/>
            </a:prstGeom>
            <a:gradFill>
              <a:gsLst>
                <a:gs pos="0">
                  <a:srgbClr val="319401"/>
                </a:gs>
                <a:gs pos="99000">
                  <a:srgbClr val="55B000"/>
                </a:gs>
                <a:gs pos="47000">
                  <a:srgbClr val="A9CC00"/>
                </a:gs>
                <a:gs pos="27000">
                  <a:srgbClr val="54A5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文本框 24"/>
          <p:cNvSpPr txBox="1"/>
          <p:nvPr/>
        </p:nvSpPr>
        <p:spPr>
          <a:xfrm>
            <a:off x="5718175" y="3108325"/>
            <a:ext cx="5380990" cy="1371600"/>
          </a:xfrm>
          <a:prstGeom prst="rect">
            <a:avLst/>
          </a:prstGeom>
          <a:noFill/>
        </p:spPr>
        <p:txBody>
          <a:bodyPr wrap="square" rtlCol="0">
            <a:spAutoFit/>
          </a:bodyPr>
          <a:lstStyle/>
          <a:p>
            <a:pPr algn="ctr"/>
            <a:r>
              <a:rPr lang="zh-CN" altLang="en-US" sz="2400">
                <a:solidFill>
                  <a:schemeClr val="bg1"/>
                </a:solidFill>
                <a:cs typeface="+mn-ea"/>
                <a:sym typeface="+mn-lt"/>
              </a:rPr>
              <a:t>第二部分</a:t>
            </a:r>
            <a:r>
              <a:rPr lang="zh-CN" altLang="en-US">
                <a:solidFill>
                  <a:schemeClr val="bg1"/>
                </a:solidFill>
                <a:cs typeface="+mn-ea"/>
                <a:sym typeface="+mn-lt"/>
              </a:rPr>
              <a:t>   </a:t>
            </a:r>
            <a:endParaRPr lang="zh-CN" altLang="en-US">
              <a:solidFill>
                <a:schemeClr val="bg1"/>
              </a:solidFill>
              <a:cs typeface="+mn-ea"/>
              <a:sym typeface="+mn-lt"/>
            </a:endParaRPr>
          </a:p>
          <a:p>
            <a:pPr algn="ctr"/>
            <a:r>
              <a:rPr lang="zh-CN" altLang="en-US" sz="6000" b="1">
                <a:solidFill>
                  <a:schemeClr val="bg1"/>
                </a:solidFill>
                <a:effectLst>
                  <a:outerShdw blurRad="38100" dist="38100" dir="2700000" algn="tl">
                    <a:srgbClr val="000000">
                      <a:alpha val="43137"/>
                    </a:srgbClr>
                  </a:outerShdw>
                </a:effectLst>
                <a:cs typeface="+mn-ea"/>
                <a:sym typeface="+mn-lt"/>
              </a:rPr>
              <a:t>活动筹备</a:t>
            </a:r>
            <a:endParaRPr lang="zh-CN" altLang="en-US" sz="6000" b="1">
              <a:solidFill>
                <a:schemeClr val="bg1"/>
              </a:solidFill>
              <a:effectLst>
                <a:outerShdw blurRad="38100" dist="38100" dir="2700000" algn="tl">
                  <a:srgbClr val="000000">
                    <a:alpha val="43137"/>
                  </a:srgbClr>
                </a:outerShdw>
              </a:effectLst>
              <a:cs typeface="+mn-ea"/>
              <a:sym typeface="+mn-lt"/>
            </a:endParaRPr>
          </a:p>
        </p:txBody>
      </p:sp>
      <p:pic>
        <p:nvPicPr>
          <p:cNvPr id="2" name="图片 1" descr="G:\2-PPT\2-图片库\1-图片素材\13-节日\植树节\PNG\4cdcd7df8f9ae830ec20fd58a8321674.png4cdcd7df8f9ae830ec20fd58a8321674"/>
          <p:cNvPicPr>
            <a:picLocks noChangeAspect="1"/>
          </p:cNvPicPr>
          <p:nvPr/>
        </p:nvPicPr>
        <p:blipFill>
          <a:blip r:embed="rId4" cstate="screen"/>
          <a:srcRect/>
          <a:stretch>
            <a:fillRect/>
          </a:stretch>
        </p:blipFill>
        <p:spPr>
          <a:xfrm>
            <a:off x="6503035" y="1374775"/>
            <a:ext cx="3823970" cy="1916430"/>
          </a:xfrm>
          <a:prstGeom prst="rect">
            <a:avLst/>
          </a:prstGeom>
        </p:spPr>
      </p:pic>
      <p:pic>
        <p:nvPicPr>
          <p:cNvPr id="8" name="图片 7" descr="605a695af7b288797490629a63243109"/>
          <p:cNvPicPr>
            <a:picLocks noChangeAspect="1"/>
          </p:cNvPicPr>
          <p:nvPr/>
        </p:nvPicPr>
        <p:blipFill>
          <a:blip r:embed="rId5" cstate="screen"/>
          <a:stretch>
            <a:fillRect/>
          </a:stretch>
        </p:blipFill>
        <p:spPr>
          <a:xfrm>
            <a:off x="1776095" y="2665095"/>
            <a:ext cx="2262505" cy="38481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arn(inVertical)">
                                      <p:cBhvr>
                                        <p:cTn id="13" dur="500"/>
                                        <p:tgtEl>
                                          <p:spTgt spid="27"/>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theme/theme1.xml><?xml version="1.0" encoding="utf-8"?>
<a:theme xmlns:a="http://schemas.openxmlformats.org/drawingml/2006/main" name="植树">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vva2azhg">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2953</Words>
  <Application>WPS 演示</Application>
  <PresentationFormat>自定义</PresentationFormat>
  <Paragraphs>332</Paragraphs>
  <Slides>36</Slides>
  <Notes>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36</vt:i4>
      </vt:variant>
    </vt:vector>
  </HeadingPairs>
  <TitlesOfParts>
    <vt:vector size="46" baseType="lpstr">
      <vt:lpstr>Arial</vt:lpstr>
      <vt:lpstr>宋体</vt:lpstr>
      <vt:lpstr>Wingdings</vt:lpstr>
      <vt:lpstr>义启小魏楷</vt:lpstr>
      <vt:lpstr>微软雅黑</vt:lpstr>
      <vt:lpstr>Arial Unicode MS</vt:lpstr>
      <vt:lpstr>Calibri</vt:lpstr>
      <vt:lpstr>Arial</vt:lpstr>
      <vt:lpstr>植树</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植树节</dc:title>
  <dc:creator>第一PPT</dc:creator>
  <cp:keywords>www.1ppt.com</cp:keywords>
  <dc:description>www.1ppt.com</dc:description>
  <cp:lastModifiedBy>铭</cp:lastModifiedBy>
  <cp:revision>17</cp:revision>
  <dcterms:created xsi:type="dcterms:W3CDTF">2017-02-18T00:51:00Z</dcterms:created>
  <dcterms:modified xsi:type="dcterms:W3CDTF">2022-02-22T06:42:04Z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ED6E22F728B34B01BC01CB24AC426BAD</vt:lpwstr>
  </property>
</Properties>
</file>