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6" r:id="rId3"/>
    <p:sldId id="258" r:id="rId4"/>
    <p:sldId id="257" r:id="rId5"/>
    <p:sldId id="270" r:id="rId6"/>
    <p:sldId id="531" r:id="rId8"/>
    <p:sldId id="532" r:id="rId9"/>
    <p:sldId id="533" r:id="rId10"/>
    <p:sldId id="534" r:id="rId11"/>
    <p:sldId id="259" r:id="rId12"/>
    <p:sldId id="522" r:id="rId13"/>
    <p:sldId id="528" r:id="rId14"/>
    <p:sldId id="529" r:id="rId15"/>
    <p:sldId id="530" r:id="rId16"/>
    <p:sldId id="260" r:id="rId17"/>
    <p:sldId id="527" r:id="rId18"/>
    <p:sldId id="535" r:id="rId19"/>
    <p:sldId id="536" r:id="rId20"/>
    <p:sldId id="261" r:id="rId21"/>
    <p:sldId id="514" r:id="rId22"/>
    <p:sldId id="538" r:id="rId23"/>
    <p:sldId id="262" r:id="rId24"/>
  </p:sldIdLst>
  <p:sldSz cx="12192000" cy="6858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  <p:embeddedFont>
      <p:font typeface="优设标题黑" panose="00000500000000000000" pitchFamily="2" charset="-122"/>
      <p:regular r:id="rId32"/>
    </p:embeddedFont>
    <p:embeddedFont>
      <p:font typeface="等线" panose="02010600030101010101" charset="-122"/>
      <p:regular r:id="rId3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40"/>
    <a:srgbClr val="004C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744" y="77"/>
      </p:cViewPr>
      <p:guideLst>
        <p:guide orient="horz" pos="2152"/>
        <p:guide pos="38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1E71A-9E19-410C-AAB6-25A740181F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E3382-590E-4EED-A5A2-89B492A5236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1CB8912-F0BA-4AD8-8415-DA1F26BCB09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5721D-D120-444E-9151-74732F3693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44BD7-83CC-414B-9B5F-D4913A89A8A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/>
        </p:nvSpPr>
        <p:spPr>
          <a:xfrm flipH="1">
            <a:off x="5624051" y="2381665"/>
            <a:ext cx="6567949" cy="2094669"/>
          </a:xfrm>
          <a:custGeom>
            <a:avLst/>
            <a:gdLst>
              <a:gd name="connsiteX0" fmla="*/ 0 w 6567949"/>
              <a:gd name="connsiteY0" fmla="*/ 0 h 2094669"/>
              <a:gd name="connsiteX1" fmla="*/ 6044282 w 6567949"/>
              <a:gd name="connsiteY1" fmla="*/ 0 h 2094669"/>
              <a:gd name="connsiteX2" fmla="*/ 6567949 w 6567949"/>
              <a:gd name="connsiteY2" fmla="*/ 1047335 h 2094669"/>
              <a:gd name="connsiteX3" fmla="*/ 6044282 w 6567949"/>
              <a:gd name="connsiteY3" fmla="*/ 2094669 h 2094669"/>
              <a:gd name="connsiteX4" fmla="*/ 0 w 6567949"/>
              <a:gd name="connsiteY4" fmla="*/ 2094669 h 2094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7949" h="2094669">
                <a:moveTo>
                  <a:pt x="0" y="0"/>
                </a:moveTo>
                <a:lnTo>
                  <a:pt x="6044282" y="0"/>
                </a:lnTo>
                <a:lnTo>
                  <a:pt x="6567949" y="1047335"/>
                </a:lnTo>
                <a:lnTo>
                  <a:pt x="6044282" y="2094669"/>
                </a:lnTo>
                <a:lnTo>
                  <a:pt x="0" y="2094669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129499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任意多边形: 形状 1"/>
          <p:cNvSpPr/>
          <p:nvPr/>
        </p:nvSpPr>
        <p:spPr>
          <a:xfrm>
            <a:off x="0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任意多边形: 形状 2"/>
          <p:cNvSpPr/>
          <p:nvPr/>
        </p:nvSpPr>
        <p:spPr>
          <a:xfrm>
            <a:off x="2628162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0" y="1097280"/>
            <a:ext cx="1432888" cy="4663440"/>
          </a:xfrm>
          <a:custGeom>
            <a:avLst/>
            <a:gdLst>
              <a:gd name="connsiteX0" fmla="*/ 0 w 1844071"/>
              <a:gd name="connsiteY0" fmla="*/ 0 h 6001666"/>
              <a:gd name="connsiteX1" fmla="*/ 1844071 w 1844071"/>
              <a:gd name="connsiteY1" fmla="*/ 3000833 h 6001666"/>
              <a:gd name="connsiteX2" fmla="*/ 0 w 1844071"/>
              <a:gd name="connsiteY2" fmla="*/ 6001666 h 600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071" h="6001666">
                <a:moveTo>
                  <a:pt x="0" y="0"/>
                </a:moveTo>
                <a:lnTo>
                  <a:pt x="1844071" y="3000833"/>
                </a:lnTo>
                <a:lnTo>
                  <a:pt x="0" y="6001666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553751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93779" y="2909358"/>
            <a:ext cx="5481501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600" b="1" spc="300">
                <a:latin typeface="Century Gothic" panose="020B0502020202020204" pitchFamily="34" charset="0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r>
              <a:rPr lang="zh-CN" altLang="en-US" sz="6000" b="0" dirty="0">
                <a:solidFill>
                  <a:prstClr val="white"/>
                </a:solidFill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rPr>
              <a:t>企业战略管理</a:t>
            </a:r>
            <a:endParaRPr lang="zh-CN" altLang="en-US" sz="6000" b="0" dirty="0">
              <a:solidFill>
                <a:prstClr val="white"/>
              </a:solidFill>
              <a:latin typeface="优设标题黑" panose="00000500000000000000" pitchFamily="2" charset="-122"/>
              <a:ea typeface="优设标题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/>
          <p:nvPr/>
        </p:nvSpPr>
        <p:spPr bwMode="auto">
          <a:xfrm>
            <a:off x="5096640" y="4887981"/>
            <a:ext cx="6373969" cy="8727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 user can demonstrate on a projector or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computerThe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user can demonstrate on a projector or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computerThe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user can demonstrate on a projector or computer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11470" y="1214762"/>
            <a:ext cx="5481501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600" b="1" spc="300">
                <a:latin typeface="Century Gothic" panose="020B0502020202020204" pitchFamily="34" charset="0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300" normalizeH="0" baseline="0" noProof="0" dirty="0">
                <a:ln>
                  <a:noFill/>
                </a:ln>
                <a:solidFill>
                  <a:srgbClr val="00914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BUSINESS</a:t>
            </a:r>
            <a:endParaRPr kumimoji="0" lang="zh-CN" altLang="en-US" sz="6600" b="1" i="0" u="none" strike="noStrike" kern="1200" cap="none" spc="300" normalizeH="0" baseline="0" noProof="0" dirty="0">
              <a:ln>
                <a:noFill/>
              </a:ln>
              <a:solidFill>
                <a:srgbClr val="00914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515865" y="6172367"/>
            <a:ext cx="1793414" cy="391885"/>
            <a:chOff x="6862458" y="-1283132"/>
            <a:chExt cx="1793414" cy="391885"/>
          </a:xfrm>
        </p:grpSpPr>
        <p:sp>
          <p:nvSpPr>
            <p:cNvPr id="14" name="矩形 13"/>
            <p:cNvSpPr/>
            <p:nvPr/>
          </p:nvSpPr>
          <p:spPr>
            <a:xfrm>
              <a:off x="6862458" y="-1283132"/>
              <a:ext cx="1793414" cy="391885"/>
            </a:xfrm>
            <a:prstGeom prst="rect">
              <a:avLst/>
            </a:prstGeom>
            <a:solidFill>
              <a:srgbClr val="009140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072567" y="-1241078"/>
              <a:ext cx="1373198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>
                <a:defRPr sz="1600">
                  <a:solidFill>
                    <a:schemeClr val="bg1"/>
                  </a:solidFill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汇报：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XXX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677195" y="6172367"/>
            <a:ext cx="1793414" cy="391885"/>
            <a:chOff x="9020085" y="-1283132"/>
            <a:chExt cx="1793414" cy="391885"/>
          </a:xfrm>
        </p:grpSpPr>
        <p:sp>
          <p:nvSpPr>
            <p:cNvPr id="17" name="矩形 16"/>
            <p:cNvSpPr/>
            <p:nvPr/>
          </p:nvSpPr>
          <p:spPr>
            <a:xfrm>
              <a:off x="9020085" y="-1283132"/>
              <a:ext cx="1793414" cy="391885"/>
            </a:xfrm>
            <a:prstGeom prst="rect">
              <a:avLst/>
            </a:prstGeom>
            <a:solidFill>
              <a:srgbClr val="004C41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24727" y="-1241078"/>
              <a:ext cx="1373198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时间：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XX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.XX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 animBg="1"/>
          <p:bldP spid="2" grpId="0" animBg="1"/>
          <p:bldP spid="3" grpId="0" animBg="1"/>
          <p:bldP spid="7" grpId="0" animBg="1"/>
          <p:bldP spid="8" grpId="0" animBg="1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 animBg="1"/>
          <p:bldP spid="2" grpId="0" animBg="1"/>
          <p:bldP spid="3" grpId="0" animBg="1"/>
          <p:bldP spid="7" grpId="0" animBg="1"/>
          <p:bldP spid="8" grpId="0" animBg="1"/>
          <p:bldP spid="10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企业战略概述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127676" y="2273815"/>
            <a:ext cx="3933474" cy="3640761"/>
            <a:chOff x="4127676" y="2273815"/>
            <a:chExt cx="3933474" cy="3640761"/>
          </a:xfrm>
        </p:grpSpPr>
        <p:sp>
          <p:nvSpPr>
            <p:cNvPr id="78" name="任意多边形: 形状 74"/>
            <p:cNvSpPr/>
            <p:nvPr/>
          </p:nvSpPr>
          <p:spPr>
            <a:xfrm rot="12634188" flipH="1" flipV="1">
              <a:off x="4891957" y="2273815"/>
              <a:ext cx="1644105" cy="1438857"/>
            </a:xfrm>
            <a:prstGeom prst="flowChartExtract">
              <a:avLst/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任意多边形: 形状 75"/>
            <p:cNvSpPr/>
            <p:nvPr/>
          </p:nvSpPr>
          <p:spPr>
            <a:xfrm rot="12634188">
              <a:off x="5679193" y="2695247"/>
              <a:ext cx="1643616" cy="1438537"/>
            </a:xfrm>
            <a:prstGeom prst="flowChartExtract">
              <a:avLst/>
            </a:prstGeom>
            <a:solidFill>
              <a:srgbClr val="004C41"/>
            </a:solidFill>
            <a:ln w="3810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任意多边形: 形状 76"/>
            <p:cNvSpPr/>
            <p:nvPr/>
          </p:nvSpPr>
          <p:spPr>
            <a:xfrm rot="12634188" flipH="1" flipV="1">
              <a:off x="4127676" y="3567699"/>
              <a:ext cx="1644105" cy="1438857"/>
            </a:xfrm>
            <a:prstGeom prst="flowChartMerge">
              <a:avLst/>
            </a:prstGeom>
            <a:solidFill>
              <a:srgbClr val="004C41"/>
            </a:solidFill>
            <a:ln w="3810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任意多边形: 形状 77"/>
            <p:cNvSpPr/>
            <p:nvPr/>
          </p:nvSpPr>
          <p:spPr>
            <a:xfrm rot="12634188" flipH="1" flipV="1">
              <a:off x="4866238" y="4055037"/>
              <a:ext cx="1644105" cy="1438857"/>
            </a:xfrm>
            <a:prstGeom prst="flowChartExtract">
              <a:avLst/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任意多边形: 形状 78"/>
            <p:cNvSpPr/>
            <p:nvPr/>
          </p:nvSpPr>
          <p:spPr>
            <a:xfrm rot="12634188">
              <a:off x="6417534" y="3182442"/>
              <a:ext cx="1643616" cy="1438537"/>
            </a:xfrm>
            <a:prstGeom prst="flowChartMerge">
              <a:avLst/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任意多边形: 形状 79"/>
            <p:cNvSpPr/>
            <p:nvPr/>
          </p:nvSpPr>
          <p:spPr>
            <a:xfrm rot="12634188">
              <a:off x="5653422" y="4476039"/>
              <a:ext cx="1643616" cy="1438537"/>
            </a:xfrm>
            <a:prstGeom prst="flowChartExtract">
              <a:avLst/>
            </a:prstGeom>
            <a:solidFill>
              <a:srgbClr val="004C41"/>
            </a:solidFill>
            <a:ln w="3810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ko-KR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" name="文本框 122"/>
            <p:cNvSpPr txBox="1"/>
            <p:nvPr/>
          </p:nvSpPr>
          <p:spPr>
            <a:xfrm>
              <a:off x="5379245" y="3018773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6359101" y="3014365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6853461" y="3866008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6294916" y="4682758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5376062" y="4690990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4776912" y="3825404"/>
              <a:ext cx="5277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06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8403845" y="1855733"/>
            <a:ext cx="2361736" cy="993175"/>
            <a:chOff x="9016688" y="1648342"/>
            <a:chExt cx="2361736" cy="993175"/>
          </a:xfrm>
        </p:grpSpPr>
        <p:sp>
          <p:nvSpPr>
            <p:cNvPr id="148" name="文本框 111"/>
            <p:cNvSpPr txBox="1"/>
            <p:nvPr/>
          </p:nvSpPr>
          <p:spPr>
            <a:xfrm>
              <a:off x="9017064" y="1949020"/>
              <a:ext cx="2361360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9" name="文本框 110"/>
            <p:cNvSpPr txBox="1"/>
            <p:nvPr/>
          </p:nvSpPr>
          <p:spPr>
            <a:xfrm>
              <a:off x="9016688" y="1648342"/>
              <a:ext cx="1251881" cy="2760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265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all" spc="27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  <a:endParaRPr kumimoji="0" lang="en-US" altLang="zh-CN" sz="1600" b="1" i="0" u="none" strike="noStrike" kern="1200" cap="all" spc="27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8404221" y="3550200"/>
            <a:ext cx="2361360" cy="993175"/>
            <a:chOff x="9017064" y="3342809"/>
            <a:chExt cx="2361360" cy="993175"/>
          </a:xfrm>
        </p:grpSpPr>
        <p:sp>
          <p:nvSpPr>
            <p:cNvPr id="151" name="文本框 109"/>
            <p:cNvSpPr txBox="1"/>
            <p:nvPr/>
          </p:nvSpPr>
          <p:spPr>
            <a:xfrm>
              <a:off x="9017064" y="3643487"/>
              <a:ext cx="2361360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2" name="文本框 108"/>
            <p:cNvSpPr txBox="1"/>
            <p:nvPr/>
          </p:nvSpPr>
          <p:spPr>
            <a:xfrm>
              <a:off x="9019894" y="3342809"/>
              <a:ext cx="1251881" cy="2760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265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all" spc="27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  <a:endParaRPr kumimoji="0" lang="en-US" altLang="zh-CN" sz="1600" b="1" i="0" u="none" strike="noStrike" kern="1200" cap="all" spc="27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8403845" y="5144423"/>
            <a:ext cx="2361736" cy="993175"/>
            <a:chOff x="9016688" y="4937032"/>
            <a:chExt cx="2361736" cy="993175"/>
          </a:xfrm>
        </p:grpSpPr>
        <p:sp>
          <p:nvSpPr>
            <p:cNvPr id="154" name="文本框 107"/>
            <p:cNvSpPr txBox="1"/>
            <p:nvPr/>
          </p:nvSpPr>
          <p:spPr>
            <a:xfrm>
              <a:off x="9017064" y="5237710"/>
              <a:ext cx="2361360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5" name="文本框 106"/>
            <p:cNvSpPr txBox="1"/>
            <p:nvPr/>
          </p:nvSpPr>
          <p:spPr>
            <a:xfrm>
              <a:off x="9016688" y="4937032"/>
              <a:ext cx="1251881" cy="2760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2265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all" spc="27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  <a:endParaRPr kumimoji="0" lang="en-US" altLang="zh-CN" sz="1600" b="1" i="0" u="none" strike="noStrike" kern="1200" cap="all" spc="27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906868" y="1855733"/>
            <a:ext cx="2015950" cy="993175"/>
            <a:chOff x="1342663" y="1648342"/>
            <a:chExt cx="2015950" cy="993175"/>
          </a:xfrm>
        </p:grpSpPr>
        <p:sp>
          <p:nvSpPr>
            <p:cNvPr id="157" name="文本框 105"/>
            <p:cNvSpPr txBox="1"/>
            <p:nvPr/>
          </p:nvSpPr>
          <p:spPr>
            <a:xfrm>
              <a:off x="1342663" y="1949020"/>
              <a:ext cx="2015950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8" name="文本框 104"/>
            <p:cNvSpPr txBox="1"/>
            <p:nvPr/>
          </p:nvSpPr>
          <p:spPr>
            <a:xfrm>
              <a:off x="2102102" y="1648342"/>
              <a:ext cx="1251881" cy="2760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2265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all" spc="27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  <a:endParaRPr kumimoji="0" lang="en-US" sz="1600" b="1" i="0" u="none" strike="noStrike" kern="1200" cap="all" spc="27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1550318" y="3550200"/>
            <a:ext cx="2361360" cy="993175"/>
            <a:chOff x="986113" y="3342809"/>
            <a:chExt cx="2361360" cy="993175"/>
          </a:xfrm>
        </p:grpSpPr>
        <p:sp>
          <p:nvSpPr>
            <p:cNvPr id="160" name="文本框 103"/>
            <p:cNvSpPr txBox="1"/>
            <p:nvPr/>
          </p:nvSpPr>
          <p:spPr>
            <a:xfrm>
              <a:off x="986113" y="3643487"/>
              <a:ext cx="2361360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1" name="文本框 102"/>
            <p:cNvSpPr txBox="1"/>
            <p:nvPr/>
          </p:nvSpPr>
          <p:spPr>
            <a:xfrm>
              <a:off x="2090962" y="3342809"/>
              <a:ext cx="1251881" cy="2760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2265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all" spc="27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  <a:endParaRPr kumimoji="0" lang="en-US" altLang="zh-CN" sz="1600" b="1" i="0" u="none" strike="noStrike" kern="1200" cap="all" spc="27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1561458" y="5144423"/>
            <a:ext cx="2361360" cy="993175"/>
            <a:chOff x="997253" y="4937032"/>
            <a:chExt cx="2361360" cy="993175"/>
          </a:xfrm>
        </p:grpSpPr>
        <p:sp>
          <p:nvSpPr>
            <p:cNvPr id="163" name="文本框 101"/>
            <p:cNvSpPr txBox="1"/>
            <p:nvPr/>
          </p:nvSpPr>
          <p:spPr>
            <a:xfrm>
              <a:off x="997253" y="5237710"/>
              <a:ext cx="2361360" cy="6924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4" name="文本框 100"/>
            <p:cNvSpPr txBox="1"/>
            <p:nvPr/>
          </p:nvSpPr>
          <p:spPr>
            <a:xfrm>
              <a:off x="2100701" y="4937032"/>
              <a:ext cx="1251881" cy="27603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ts val="2265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all" spc="27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点击添加标题</a:t>
              </a:r>
              <a:endParaRPr kumimoji="0" lang="en-US" altLang="zh-CN" sz="1600" b="1" i="0" u="none" strike="noStrike" kern="1200" cap="all" spc="27" normalizeH="0" baseline="0" noProof="0" dirty="0">
                <a:ln>
                  <a:noFill/>
                </a:ln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4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4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4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4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企业战略概述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" name="菱形 7"/>
          <p:cNvSpPr/>
          <p:nvPr/>
        </p:nvSpPr>
        <p:spPr>
          <a:xfrm flipH="1">
            <a:off x="4905281" y="1673872"/>
            <a:ext cx="1298575" cy="1298575"/>
          </a:xfrm>
          <a:prstGeom prst="diamond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菱形 16"/>
          <p:cNvSpPr/>
          <p:nvPr/>
        </p:nvSpPr>
        <p:spPr>
          <a:xfrm flipH="1">
            <a:off x="5592925" y="2603558"/>
            <a:ext cx="1298575" cy="1298575"/>
          </a:xfrm>
          <a:prstGeom prst="diamond">
            <a:avLst/>
          </a:prstGeom>
          <a:solidFill>
            <a:srgbClr val="004C4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菱形 20"/>
          <p:cNvSpPr/>
          <p:nvPr/>
        </p:nvSpPr>
        <p:spPr>
          <a:xfrm flipH="1">
            <a:off x="4934309" y="3484665"/>
            <a:ext cx="1298575" cy="1298575"/>
          </a:xfrm>
          <a:prstGeom prst="diamond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菱形 24"/>
          <p:cNvSpPr/>
          <p:nvPr/>
        </p:nvSpPr>
        <p:spPr>
          <a:xfrm flipH="1">
            <a:off x="5592925" y="4327491"/>
            <a:ext cx="1298575" cy="1298575"/>
          </a:xfrm>
          <a:prstGeom prst="diamond">
            <a:avLst/>
          </a:prstGeom>
          <a:solidFill>
            <a:srgbClr val="004C4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菱形 28"/>
          <p:cNvSpPr/>
          <p:nvPr/>
        </p:nvSpPr>
        <p:spPr>
          <a:xfrm flipH="1">
            <a:off x="4934309" y="5184879"/>
            <a:ext cx="1298575" cy="1298575"/>
          </a:xfrm>
          <a:prstGeom prst="diamond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65"/>
          <p:cNvSpPr/>
          <p:nvPr/>
        </p:nvSpPr>
        <p:spPr>
          <a:xfrm>
            <a:off x="7229129" y="2027180"/>
            <a:ext cx="43242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66"/>
          <p:cNvSpPr/>
          <p:nvPr/>
        </p:nvSpPr>
        <p:spPr>
          <a:xfrm>
            <a:off x="560029" y="2896428"/>
            <a:ext cx="41202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67"/>
          <p:cNvSpPr/>
          <p:nvPr/>
        </p:nvSpPr>
        <p:spPr>
          <a:xfrm>
            <a:off x="7229129" y="3902133"/>
            <a:ext cx="43242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68"/>
          <p:cNvSpPr/>
          <p:nvPr/>
        </p:nvSpPr>
        <p:spPr>
          <a:xfrm>
            <a:off x="330502" y="4669412"/>
            <a:ext cx="43497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69"/>
          <p:cNvSpPr/>
          <p:nvPr/>
        </p:nvSpPr>
        <p:spPr>
          <a:xfrm>
            <a:off x="7229129" y="5652457"/>
            <a:ext cx="43242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21" grpId="0" animBg="1"/>
      <p:bldP spid="25" grpId="0" animBg="1"/>
      <p:bldP spid="29" grpId="0" animBg="1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企业战略概述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82457" y="2248964"/>
            <a:ext cx="2760558" cy="697869"/>
            <a:chOff x="1897977" y="2309924"/>
            <a:chExt cx="2760558" cy="697869"/>
          </a:xfrm>
        </p:grpSpPr>
        <p:sp>
          <p:nvSpPr>
            <p:cNvPr id="8" name="箭头: 五边形 6"/>
            <p:cNvSpPr/>
            <p:nvPr/>
          </p:nvSpPr>
          <p:spPr bwMode="auto">
            <a:xfrm>
              <a:off x="1897977" y="2309924"/>
              <a:ext cx="2760558" cy="697869"/>
            </a:xfrm>
            <a:prstGeom prst="homePlate">
              <a:avLst/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sz="11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3812705" y="2400251"/>
              <a:ext cx="526869" cy="526869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>
                  <a:cs typeface="+mn-ea"/>
                  <a:sym typeface="+mn-lt"/>
                </a:rPr>
                <a:t>01</a:t>
              </a:r>
              <a:endParaRPr lang="en-US" altLang="zh-CN" sz="160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82457" y="3207012"/>
            <a:ext cx="4198025" cy="697869"/>
            <a:chOff x="1897977" y="3267972"/>
            <a:chExt cx="4198025" cy="697869"/>
          </a:xfrm>
        </p:grpSpPr>
        <p:sp>
          <p:nvSpPr>
            <p:cNvPr id="16" name="箭头: 五边形 3"/>
            <p:cNvSpPr/>
            <p:nvPr/>
          </p:nvSpPr>
          <p:spPr bwMode="auto">
            <a:xfrm>
              <a:off x="1897977" y="3267972"/>
              <a:ext cx="4198025" cy="697869"/>
            </a:xfrm>
            <a:prstGeom prst="homePlate">
              <a:avLst/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sz="11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5246758" y="3353143"/>
              <a:ext cx="526869" cy="526869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>
                  <a:cs typeface="+mn-ea"/>
                  <a:sym typeface="+mn-lt"/>
                </a:rPr>
                <a:t>02</a:t>
              </a:r>
              <a:endParaRPr lang="en-US" altLang="zh-CN" sz="1600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82457" y="4165060"/>
            <a:ext cx="3429958" cy="697869"/>
            <a:chOff x="1897977" y="4226020"/>
            <a:chExt cx="3429958" cy="697869"/>
          </a:xfrm>
        </p:grpSpPr>
        <p:sp>
          <p:nvSpPr>
            <p:cNvPr id="19" name="箭头: 五边形 4"/>
            <p:cNvSpPr/>
            <p:nvPr/>
          </p:nvSpPr>
          <p:spPr bwMode="auto">
            <a:xfrm>
              <a:off x="1897977" y="4226020"/>
              <a:ext cx="3429958" cy="697869"/>
            </a:xfrm>
            <a:prstGeom prst="homePlate">
              <a:avLst/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sz="11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 bwMode="auto">
            <a:xfrm>
              <a:off x="4499835" y="4306035"/>
              <a:ext cx="526869" cy="526869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>
                  <a:cs typeface="+mn-ea"/>
                  <a:sym typeface="+mn-lt"/>
                </a:rPr>
                <a:t>03</a:t>
              </a:r>
              <a:endParaRPr lang="en-US" altLang="zh-CN" sz="1600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182457" y="5123108"/>
            <a:ext cx="2524790" cy="697869"/>
            <a:chOff x="1897977" y="5184068"/>
            <a:chExt cx="2524790" cy="697869"/>
          </a:xfrm>
        </p:grpSpPr>
        <p:sp>
          <p:nvSpPr>
            <p:cNvPr id="22" name="箭头: 五边形 5"/>
            <p:cNvSpPr/>
            <p:nvPr/>
          </p:nvSpPr>
          <p:spPr bwMode="auto">
            <a:xfrm>
              <a:off x="1897977" y="5184068"/>
              <a:ext cx="2524790" cy="697869"/>
            </a:xfrm>
            <a:prstGeom prst="homePlate">
              <a:avLst/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 bwMode="auto">
            <a:xfrm>
              <a:off x="3552534" y="5258927"/>
              <a:ext cx="526869" cy="526869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>
                  <a:cs typeface="+mn-ea"/>
                  <a:sym typeface="+mn-lt"/>
                </a:rPr>
                <a:t>04</a:t>
              </a:r>
              <a:endParaRPr lang="en-US" altLang="zh-CN" sz="1600">
                <a:cs typeface="+mn-ea"/>
                <a:sym typeface="+mn-lt"/>
              </a:endParaRPr>
            </a:p>
          </p:txBody>
        </p:sp>
      </p:grpSp>
      <p:sp>
        <p:nvSpPr>
          <p:cNvPr id="25" name="任意多边形: 形状 20"/>
          <p:cNvSpPr/>
          <p:nvPr/>
        </p:nvSpPr>
        <p:spPr bwMode="auto">
          <a:xfrm>
            <a:off x="1935132" y="5991843"/>
            <a:ext cx="593498" cy="556311"/>
          </a:xfrm>
          <a:custGeom>
            <a:avLst/>
            <a:gdLst>
              <a:gd name="T0" fmla="*/ 312 w 312"/>
              <a:gd name="T1" fmla="*/ 254 h 300"/>
              <a:gd name="T2" fmla="*/ 266 w 312"/>
              <a:gd name="T3" fmla="*/ 300 h 300"/>
              <a:gd name="T4" fmla="*/ 47 w 312"/>
              <a:gd name="T5" fmla="*/ 300 h 300"/>
              <a:gd name="T6" fmla="*/ 1 w 312"/>
              <a:gd name="T7" fmla="*/ 254 h 300"/>
              <a:gd name="T8" fmla="*/ 0 w 312"/>
              <a:gd name="T9" fmla="*/ 46 h 300"/>
              <a:gd name="T10" fmla="*/ 47 w 312"/>
              <a:gd name="T11" fmla="*/ 0 h 300"/>
              <a:gd name="T12" fmla="*/ 265 w 312"/>
              <a:gd name="T13" fmla="*/ 0 h 300"/>
              <a:gd name="T14" fmla="*/ 312 w 312"/>
              <a:gd name="T15" fmla="*/ 46 h 300"/>
              <a:gd name="T16" fmla="*/ 312 w 312"/>
              <a:gd name="T17" fmla="*/ 25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2" h="300">
                <a:moveTo>
                  <a:pt x="312" y="254"/>
                </a:moveTo>
                <a:cubicBezTo>
                  <a:pt x="312" y="279"/>
                  <a:pt x="291" y="300"/>
                  <a:pt x="266" y="300"/>
                </a:cubicBezTo>
                <a:cubicBezTo>
                  <a:pt x="47" y="300"/>
                  <a:pt x="47" y="300"/>
                  <a:pt x="47" y="300"/>
                </a:cubicBezTo>
                <a:cubicBezTo>
                  <a:pt x="21" y="300"/>
                  <a:pt x="1" y="279"/>
                  <a:pt x="1" y="2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7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91" y="0"/>
                  <a:pt x="312" y="20"/>
                  <a:pt x="312" y="46"/>
                </a:cubicBezTo>
                <a:lnTo>
                  <a:pt x="312" y="254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6" name="任意多边形: 形状 21"/>
          <p:cNvSpPr/>
          <p:nvPr/>
        </p:nvSpPr>
        <p:spPr bwMode="auto">
          <a:xfrm>
            <a:off x="1935132" y="1412971"/>
            <a:ext cx="589872" cy="887959"/>
          </a:xfrm>
          <a:custGeom>
            <a:avLst/>
            <a:gdLst>
              <a:gd name="T0" fmla="*/ 2 w 488"/>
              <a:gd name="T1" fmla="*/ 663 h 747"/>
              <a:gd name="T2" fmla="*/ 244 w 488"/>
              <a:gd name="T3" fmla="*/ 0 h 747"/>
              <a:gd name="T4" fmla="*/ 488 w 488"/>
              <a:gd name="T5" fmla="*/ 663 h 747"/>
              <a:gd name="T6" fmla="*/ 400 w 488"/>
              <a:gd name="T7" fmla="*/ 747 h 747"/>
              <a:gd name="T8" fmla="*/ 0 w 488"/>
              <a:gd name="T9" fmla="*/ 680 h 747"/>
              <a:gd name="T10" fmla="*/ 2 w 488"/>
              <a:gd name="T11" fmla="*/ 663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8" h="747">
                <a:moveTo>
                  <a:pt x="2" y="663"/>
                </a:moveTo>
                <a:lnTo>
                  <a:pt x="244" y="0"/>
                </a:lnTo>
                <a:lnTo>
                  <a:pt x="488" y="663"/>
                </a:lnTo>
                <a:lnTo>
                  <a:pt x="400" y="747"/>
                </a:lnTo>
                <a:lnTo>
                  <a:pt x="0" y="680"/>
                </a:lnTo>
                <a:lnTo>
                  <a:pt x="2" y="663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" name="任意多边形: 形状 22"/>
          <p:cNvSpPr/>
          <p:nvPr/>
        </p:nvSpPr>
        <p:spPr bwMode="auto">
          <a:xfrm>
            <a:off x="1935132" y="1412971"/>
            <a:ext cx="589872" cy="887959"/>
          </a:xfrm>
          <a:custGeom>
            <a:avLst/>
            <a:gdLst>
              <a:gd name="T0" fmla="*/ 2 w 488"/>
              <a:gd name="T1" fmla="*/ 663 h 747"/>
              <a:gd name="T2" fmla="*/ 244 w 488"/>
              <a:gd name="T3" fmla="*/ 0 h 747"/>
              <a:gd name="T4" fmla="*/ 488 w 488"/>
              <a:gd name="T5" fmla="*/ 663 h 747"/>
              <a:gd name="T6" fmla="*/ 400 w 488"/>
              <a:gd name="T7" fmla="*/ 747 h 747"/>
              <a:gd name="T8" fmla="*/ 0 w 488"/>
              <a:gd name="T9" fmla="*/ 68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8" h="747">
                <a:moveTo>
                  <a:pt x="2" y="663"/>
                </a:moveTo>
                <a:lnTo>
                  <a:pt x="244" y="0"/>
                </a:lnTo>
                <a:lnTo>
                  <a:pt x="488" y="663"/>
                </a:lnTo>
                <a:lnTo>
                  <a:pt x="400" y="747"/>
                </a:lnTo>
                <a:lnTo>
                  <a:pt x="0" y="680"/>
                </a:lnTo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" name="任意多边形: 形状 23"/>
          <p:cNvSpPr/>
          <p:nvPr/>
        </p:nvSpPr>
        <p:spPr bwMode="auto">
          <a:xfrm>
            <a:off x="2130950" y="2135700"/>
            <a:ext cx="199445" cy="3810971"/>
          </a:xfrm>
          <a:custGeom>
            <a:avLst/>
            <a:gdLst>
              <a:gd name="T0" fmla="*/ 105 w 105"/>
              <a:gd name="T1" fmla="*/ 2006 h 2053"/>
              <a:gd name="T2" fmla="*/ 58 w 105"/>
              <a:gd name="T3" fmla="*/ 2053 h 2053"/>
              <a:gd name="T4" fmla="*/ 47 w 105"/>
              <a:gd name="T5" fmla="*/ 2053 h 2053"/>
              <a:gd name="T6" fmla="*/ 1 w 105"/>
              <a:gd name="T7" fmla="*/ 2006 h 2053"/>
              <a:gd name="T8" fmla="*/ 0 w 105"/>
              <a:gd name="T9" fmla="*/ 46 h 2053"/>
              <a:gd name="T10" fmla="*/ 46 w 105"/>
              <a:gd name="T11" fmla="*/ 0 h 2053"/>
              <a:gd name="T12" fmla="*/ 57 w 105"/>
              <a:gd name="T13" fmla="*/ 0 h 2053"/>
              <a:gd name="T14" fmla="*/ 104 w 105"/>
              <a:gd name="T15" fmla="*/ 46 h 2053"/>
              <a:gd name="T16" fmla="*/ 105 w 105"/>
              <a:gd name="T17" fmla="*/ 2006 h 2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" h="2053">
                <a:moveTo>
                  <a:pt x="105" y="2006"/>
                </a:moveTo>
                <a:cubicBezTo>
                  <a:pt x="105" y="2032"/>
                  <a:pt x="84" y="2053"/>
                  <a:pt x="58" y="2053"/>
                </a:cubicBezTo>
                <a:cubicBezTo>
                  <a:pt x="47" y="2053"/>
                  <a:pt x="47" y="2053"/>
                  <a:pt x="47" y="2053"/>
                </a:cubicBezTo>
                <a:cubicBezTo>
                  <a:pt x="21" y="2053"/>
                  <a:pt x="1" y="2032"/>
                  <a:pt x="1" y="200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0"/>
                  <a:pt x="21" y="0"/>
                  <a:pt x="4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83" y="0"/>
                  <a:pt x="104" y="20"/>
                  <a:pt x="104" y="46"/>
                </a:cubicBezTo>
                <a:lnTo>
                  <a:pt x="105" y="2006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9" name="任意多边形: 形状 24"/>
          <p:cNvSpPr/>
          <p:nvPr/>
        </p:nvSpPr>
        <p:spPr bwMode="auto">
          <a:xfrm>
            <a:off x="2329185" y="2135700"/>
            <a:ext cx="199445" cy="3810971"/>
          </a:xfrm>
          <a:custGeom>
            <a:avLst/>
            <a:gdLst>
              <a:gd name="T0" fmla="*/ 105 w 105"/>
              <a:gd name="T1" fmla="*/ 2006 h 2053"/>
              <a:gd name="T2" fmla="*/ 58 w 105"/>
              <a:gd name="T3" fmla="*/ 2053 h 2053"/>
              <a:gd name="T4" fmla="*/ 47 w 105"/>
              <a:gd name="T5" fmla="*/ 2053 h 2053"/>
              <a:gd name="T6" fmla="*/ 1 w 105"/>
              <a:gd name="T7" fmla="*/ 2006 h 2053"/>
              <a:gd name="T8" fmla="*/ 0 w 105"/>
              <a:gd name="T9" fmla="*/ 46 h 2053"/>
              <a:gd name="T10" fmla="*/ 47 w 105"/>
              <a:gd name="T11" fmla="*/ 0 h 2053"/>
              <a:gd name="T12" fmla="*/ 58 w 105"/>
              <a:gd name="T13" fmla="*/ 0 h 2053"/>
              <a:gd name="T14" fmla="*/ 104 w 105"/>
              <a:gd name="T15" fmla="*/ 46 h 2053"/>
              <a:gd name="T16" fmla="*/ 105 w 105"/>
              <a:gd name="T17" fmla="*/ 2006 h 2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" h="2053">
                <a:moveTo>
                  <a:pt x="105" y="2006"/>
                </a:moveTo>
                <a:cubicBezTo>
                  <a:pt x="105" y="2032"/>
                  <a:pt x="84" y="2053"/>
                  <a:pt x="58" y="2053"/>
                </a:cubicBezTo>
                <a:cubicBezTo>
                  <a:pt x="47" y="2053"/>
                  <a:pt x="47" y="2053"/>
                  <a:pt x="47" y="2053"/>
                </a:cubicBezTo>
                <a:cubicBezTo>
                  <a:pt x="22" y="2053"/>
                  <a:pt x="1" y="2032"/>
                  <a:pt x="1" y="200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0"/>
                  <a:pt x="21" y="0"/>
                  <a:pt x="47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83" y="0"/>
                  <a:pt x="104" y="20"/>
                  <a:pt x="104" y="46"/>
                </a:cubicBezTo>
                <a:lnTo>
                  <a:pt x="105" y="2006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任意多边形: 形状 25"/>
          <p:cNvSpPr/>
          <p:nvPr/>
        </p:nvSpPr>
        <p:spPr bwMode="auto">
          <a:xfrm>
            <a:off x="1935132" y="2135700"/>
            <a:ext cx="199445" cy="3810971"/>
          </a:xfrm>
          <a:custGeom>
            <a:avLst/>
            <a:gdLst>
              <a:gd name="T0" fmla="*/ 105 w 105"/>
              <a:gd name="T1" fmla="*/ 2006 h 2053"/>
              <a:gd name="T2" fmla="*/ 58 w 105"/>
              <a:gd name="T3" fmla="*/ 2053 h 2053"/>
              <a:gd name="T4" fmla="*/ 47 w 105"/>
              <a:gd name="T5" fmla="*/ 2053 h 2053"/>
              <a:gd name="T6" fmla="*/ 0 w 105"/>
              <a:gd name="T7" fmla="*/ 2006 h 2053"/>
              <a:gd name="T8" fmla="*/ 0 w 105"/>
              <a:gd name="T9" fmla="*/ 46 h 2053"/>
              <a:gd name="T10" fmla="*/ 46 w 105"/>
              <a:gd name="T11" fmla="*/ 0 h 2053"/>
              <a:gd name="T12" fmla="*/ 57 w 105"/>
              <a:gd name="T13" fmla="*/ 0 h 2053"/>
              <a:gd name="T14" fmla="*/ 104 w 105"/>
              <a:gd name="T15" fmla="*/ 46 h 2053"/>
              <a:gd name="T16" fmla="*/ 105 w 105"/>
              <a:gd name="T17" fmla="*/ 2006 h 2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5" h="2053">
                <a:moveTo>
                  <a:pt x="105" y="2006"/>
                </a:moveTo>
                <a:cubicBezTo>
                  <a:pt x="105" y="2032"/>
                  <a:pt x="84" y="2053"/>
                  <a:pt x="58" y="2053"/>
                </a:cubicBezTo>
                <a:cubicBezTo>
                  <a:pt x="47" y="2053"/>
                  <a:pt x="47" y="2053"/>
                  <a:pt x="47" y="2053"/>
                </a:cubicBezTo>
                <a:cubicBezTo>
                  <a:pt x="21" y="2053"/>
                  <a:pt x="0" y="2032"/>
                  <a:pt x="0" y="200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1"/>
                  <a:pt x="21" y="0"/>
                  <a:pt x="46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83" y="0"/>
                  <a:pt x="104" y="21"/>
                  <a:pt x="104" y="46"/>
                </a:cubicBezTo>
                <a:lnTo>
                  <a:pt x="105" y="2006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任意多边形: 形状 26"/>
          <p:cNvSpPr/>
          <p:nvPr/>
        </p:nvSpPr>
        <p:spPr bwMode="auto">
          <a:xfrm>
            <a:off x="2153916" y="1412971"/>
            <a:ext cx="152303" cy="234174"/>
          </a:xfrm>
          <a:custGeom>
            <a:avLst/>
            <a:gdLst>
              <a:gd name="T0" fmla="*/ 40 w 80"/>
              <a:gd name="T1" fmla="*/ 0 h 126"/>
              <a:gd name="T2" fmla="*/ 0 w 80"/>
              <a:gd name="T3" fmla="*/ 110 h 126"/>
              <a:gd name="T4" fmla="*/ 40 w 80"/>
              <a:gd name="T5" fmla="*/ 126 h 126"/>
              <a:gd name="T6" fmla="*/ 80 w 80"/>
              <a:gd name="T7" fmla="*/ 110 h 126"/>
              <a:gd name="T8" fmla="*/ 40 w 80"/>
              <a:gd name="T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126">
                <a:moveTo>
                  <a:pt x="4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10"/>
                  <a:pt x="11" y="126"/>
                  <a:pt x="40" y="126"/>
                </a:cubicBezTo>
                <a:cubicBezTo>
                  <a:pt x="68" y="126"/>
                  <a:pt x="80" y="110"/>
                  <a:pt x="80" y="110"/>
                </a:cubicBezTo>
                <a:lnTo>
                  <a:pt x="40" y="0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1935132" y="5859897"/>
            <a:ext cx="593498" cy="261514"/>
          </a:xfrm>
          <a:prstGeom prst="rect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3" name="任意多边形: 形状 28"/>
          <p:cNvSpPr/>
          <p:nvPr/>
        </p:nvSpPr>
        <p:spPr bwMode="auto">
          <a:xfrm>
            <a:off x="1908539" y="6078618"/>
            <a:ext cx="649101" cy="42793"/>
          </a:xfrm>
          <a:custGeom>
            <a:avLst/>
            <a:gdLst>
              <a:gd name="T0" fmla="*/ 326 w 341"/>
              <a:gd name="T1" fmla="*/ 0 h 23"/>
              <a:gd name="T2" fmla="*/ 15 w 341"/>
              <a:gd name="T3" fmla="*/ 0 h 23"/>
              <a:gd name="T4" fmla="*/ 15 w 341"/>
              <a:gd name="T5" fmla="*/ 23 h 23"/>
              <a:gd name="T6" fmla="*/ 326 w 341"/>
              <a:gd name="T7" fmla="*/ 23 h 23"/>
              <a:gd name="T8" fmla="*/ 326 w 341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" h="23">
                <a:moveTo>
                  <a:pt x="326" y="0"/>
                </a:moveTo>
                <a:cubicBezTo>
                  <a:pt x="222" y="0"/>
                  <a:pt x="119" y="0"/>
                  <a:pt x="15" y="0"/>
                </a:cubicBezTo>
                <a:cubicBezTo>
                  <a:pt x="0" y="0"/>
                  <a:pt x="0" y="23"/>
                  <a:pt x="15" y="23"/>
                </a:cubicBezTo>
                <a:cubicBezTo>
                  <a:pt x="119" y="23"/>
                  <a:pt x="222" y="23"/>
                  <a:pt x="326" y="23"/>
                </a:cubicBezTo>
                <a:cubicBezTo>
                  <a:pt x="341" y="23"/>
                  <a:pt x="341" y="0"/>
                  <a:pt x="326" y="0"/>
                </a:cubicBez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4" name="任意多边形: 形状 29"/>
          <p:cNvSpPr/>
          <p:nvPr/>
        </p:nvSpPr>
        <p:spPr bwMode="auto">
          <a:xfrm>
            <a:off x="1908539" y="5968069"/>
            <a:ext cx="649101" cy="43982"/>
          </a:xfrm>
          <a:custGeom>
            <a:avLst/>
            <a:gdLst>
              <a:gd name="T0" fmla="*/ 326 w 341"/>
              <a:gd name="T1" fmla="*/ 0 h 24"/>
              <a:gd name="T2" fmla="*/ 15 w 341"/>
              <a:gd name="T3" fmla="*/ 1 h 24"/>
              <a:gd name="T4" fmla="*/ 15 w 341"/>
              <a:gd name="T5" fmla="*/ 24 h 24"/>
              <a:gd name="T6" fmla="*/ 326 w 341"/>
              <a:gd name="T7" fmla="*/ 24 h 24"/>
              <a:gd name="T8" fmla="*/ 326 w 34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" h="24">
                <a:moveTo>
                  <a:pt x="326" y="0"/>
                </a:moveTo>
                <a:cubicBezTo>
                  <a:pt x="222" y="0"/>
                  <a:pt x="119" y="1"/>
                  <a:pt x="15" y="1"/>
                </a:cubicBezTo>
                <a:cubicBezTo>
                  <a:pt x="0" y="1"/>
                  <a:pt x="0" y="24"/>
                  <a:pt x="15" y="24"/>
                </a:cubicBezTo>
                <a:cubicBezTo>
                  <a:pt x="119" y="24"/>
                  <a:pt x="222" y="24"/>
                  <a:pt x="326" y="24"/>
                </a:cubicBezTo>
                <a:cubicBezTo>
                  <a:pt x="341" y="24"/>
                  <a:pt x="341" y="0"/>
                  <a:pt x="326" y="0"/>
                </a:cubicBez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5" name="任意多边形: 形状 30"/>
          <p:cNvSpPr/>
          <p:nvPr/>
        </p:nvSpPr>
        <p:spPr bwMode="auto">
          <a:xfrm>
            <a:off x="1908539" y="5859897"/>
            <a:ext cx="649101" cy="43982"/>
          </a:xfrm>
          <a:custGeom>
            <a:avLst/>
            <a:gdLst>
              <a:gd name="T0" fmla="*/ 325 w 341"/>
              <a:gd name="T1" fmla="*/ 0 h 24"/>
              <a:gd name="T2" fmla="*/ 15 w 341"/>
              <a:gd name="T3" fmla="*/ 0 h 24"/>
              <a:gd name="T4" fmla="*/ 15 w 341"/>
              <a:gd name="T5" fmla="*/ 24 h 24"/>
              <a:gd name="T6" fmla="*/ 325 w 341"/>
              <a:gd name="T7" fmla="*/ 23 h 24"/>
              <a:gd name="T8" fmla="*/ 325 w 341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" h="24">
                <a:moveTo>
                  <a:pt x="325" y="0"/>
                </a:moveTo>
                <a:cubicBezTo>
                  <a:pt x="222" y="0"/>
                  <a:pt x="119" y="0"/>
                  <a:pt x="15" y="0"/>
                </a:cubicBezTo>
                <a:cubicBezTo>
                  <a:pt x="0" y="0"/>
                  <a:pt x="0" y="24"/>
                  <a:pt x="15" y="24"/>
                </a:cubicBezTo>
                <a:cubicBezTo>
                  <a:pt x="119" y="24"/>
                  <a:pt x="222" y="24"/>
                  <a:pt x="325" y="23"/>
                </a:cubicBezTo>
                <a:cubicBezTo>
                  <a:pt x="341" y="23"/>
                  <a:pt x="341" y="0"/>
                  <a:pt x="325" y="0"/>
                </a:cubicBez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spcAft>
                <a:spcPts val="300"/>
              </a:spcAft>
            </a:pPr>
            <a:endParaRPr sz="1100" b="1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089743" y="2017376"/>
            <a:ext cx="4217061" cy="940113"/>
            <a:chOff x="2846537" y="1750953"/>
            <a:chExt cx="4217061" cy="940113"/>
          </a:xfrm>
        </p:grpSpPr>
        <p:sp>
          <p:nvSpPr>
            <p:cNvPr id="37" name="文本框 7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885020" y="1750953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cs typeface="+mn-ea"/>
                  <a:sym typeface="+mn-lt"/>
                </a:rPr>
                <a:t>此处添加标题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文本框 71"/>
            <p:cNvSpPr/>
            <p:nvPr/>
          </p:nvSpPr>
          <p:spPr>
            <a:xfrm>
              <a:off x="2846537" y="2065895"/>
              <a:ext cx="4217061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80482" y="3096926"/>
            <a:ext cx="4217061" cy="940113"/>
            <a:chOff x="2846537" y="1750953"/>
            <a:chExt cx="4217061" cy="940113"/>
          </a:xfrm>
        </p:grpSpPr>
        <p:sp>
          <p:nvSpPr>
            <p:cNvPr id="40" name="文本框 7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885020" y="1750953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cs typeface="+mn-ea"/>
                  <a:sym typeface="+mn-lt"/>
                </a:rPr>
                <a:t>此处添加标题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" name="文本框 73"/>
            <p:cNvSpPr/>
            <p:nvPr/>
          </p:nvSpPr>
          <p:spPr>
            <a:xfrm>
              <a:off x="2846537" y="2065895"/>
              <a:ext cx="4217061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656451" y="4064708"/>
            <a:ext cx="4217061" cy="940113"/>
            <a:chOff x="2846537" y="1750953"/>
            <a:chExt cx="4217061" cy="940113"/>
          </a:xfrm>
        </p:grpSpPr>
        <p:sp>
          <p:nvSpPr>
            <p:cNvPr id="43" name="文本框 7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885020" y="1750953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cs typeface="+mn-ea"/>
                  <a:sym typeface="+mn-lt"/>
                </a:rPr>
                <a:t>此处添加标题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文本框 75"/>
            <p:cNvSpPr/>
            <p:nvPr/>
          </p:nvSpPr>
          <p:spPr>
            <a:xfrm>
              <a:off x="2846537" y="2065895"/>
              <a:ext cx="4217061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722151" y="5079468"/>
            <a:ext cx="4217061" cy="940113"/>
            <a:chOff x="2846537" y="1750953"/>
            <a:chExt cx="4217061" cy="940113"/>
          </a:xfrm>
        </p:grpSpPr>
        <p:sp>
          <p:nvSpPr>
            <p:cNvPr id="46" name="文本框 7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885020" y="1750953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cs typeface="+mn-ea"/>
                  <a:sym typeface="+mn-lt"/>
                </a:rPr>
                <a:t>此处添加标题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文本框 77"/>
            <p:cNvSpPr/>
            <p:nvPr/>
          </p:nvSpPr>
          <p:spPr>
            <a:xfrm>
              <a:off x="2846537" y="2065895"/>
              <a:ext cx="4217061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企业战略概述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34524" y="2561352"/>
            <a:ext cx="3126834" cy="3046749"/>
            <a:chOff x="4534524" y="2315998"/>
            <a:chExt cx="3126834" cy="3046749"/>
          </a:xfrm>
        </p:grpSpPr>
        <p:sp>
          <p:nvSpPr>
            <p:cNvPr id="8" name="任意多边形: 形状 95"/>
            <p:cNvSpPr/>
            <p:nvPr/>
          </p:nvSpPr>
          <p:spPr>
            <a:xfrm>
              <a:off x="4572625" y="2315998"/>
              <a:ext cx="1488987" cy="1488987"/>
            </a:xfrm>
            <a:prstGeom prst="pieWedge">
              <a:avLst/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sz="11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任意多边形: 形状 94"/>
            <p:cNvSpPr/>
            <p:nvPr/>
          </p:nvSpPr>
          <p:spPr>
            <a:xfrm rot="5400000">
              <a:off x="6130388" y="2315998"/>
              <a:ext cx="1488987" cy="1488987"/>
            </a:xfrm>
            <a:prstGeom prst="pieWedge">
              <a:avLst/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任意多边形: 形状 93"/>
            <p:cNvSpPr/>
            <p:nvPr/>
          </p:nvSpPr>
          <p:spPr>
            <a:xfrm rot="10800000">
              <a:off x="6130388" y="3873760"/>
              <a:ext cx="1488987" cy="1488987"/>
            </a:xfrm>
            <a:prstGeom prst="pieWedge">
              <a:avLst/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sz="11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任意多边形: 形状 92"/>
            <p:cNvSpPr/>
            <p:nvPr/>
          </p:nvSpPr>
          <p:spPr>
            <a:xfrm rot="16200000">
              <a:off x="4572625" y="3873760"/>
              <a:ext cx="1488987" cy="1488987"/>
            </a:xfrm>
            <a:prstGeom prst="pieWedge">
              <a:avLst/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椭圆 30"/>
            <p:cNvSpPr/>
            <p:nvPr/>
          </p:nvSpPr>
          <p:spPr>
            <a:xfrm>
              <a:off x="5430466" y="3173838"/>
              <a:ext cx="1331069" cy="13310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文本框 91"/>
            <p:cNvSpPr txBox="1"/>
            <p:nvPr/>
          </p:nvSpPr>
          <p:spPr>
            <a:xfrm rot="18497217">
              <a:off x="4504420" y="2941311"/>
              <a:ext cx="1617751" cy="379656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90"/>
            <p:cNvSpPr txBox="1"/>
            <p:nvPr/>
          </p:nvSpPr>
          <p:spPr>
            <a:xfrm rot="2579984">
              <a:off x="6035943" y="2926259"/>
              <a:ext cx="1617751" cy="379656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89"/>
            <p:cNvSpPr txBox="1"/>
            <p:nvPr/>
          </p:nvSpPr>
          <p:spPr>
            <a:xfrm rot="2454797">
              <a:off x="4534524" y="4390959"/>
              <a:ext cx="1617751" cy="379656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88"/>
            <p:cNvSpPr txBox="1"/>
            <p:nvPr/>
          </p:nvSpPr>
          <p:spPr>
            <a:xfrm rot="18999731">
              <a:off x="6043607" y="4421063"/>
              <a:ext cx="1617751" cy="379656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761579" y="2413823"/>
            <a:ext cx="2877160" cy="1247505"/>
            <a:chOff x="2846537" y="1750953"/>
            <a:chExt cx="2877160" cy="1247505"/>
          </a:xfrm>
        </p:grpSpPr>
        <p:sp>
          <p:nvSpPr>
            <p:cNvPr id="27" name="文本框 8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885020" y="1750953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dirty="0">
                  <a:cs typeface="+mn-ea"/>
                  <a:sym typeface="+mn-lt"/>
                </a:rPr>
                <a:t>此处添加标题</a:t>
              </a:r>
              <a:endParaRPr lang="zh-CN" altLang="en-US" sz="1865" dirty="0">
                <a:cs typeface="+mn-ea"/>
                <a:sym typeface="+mn-lt"/>
              </a:endParaRPr>
            </a:p>
          </p:txBody>
        </p:sp>
        <p:sp>
          <p:nvSpPr>
            <p:cNvPr id="28" name="文本框 86"/>
            <p:cNvSpPr/>
            <p:nvPr/>
          </p:nvSpPr>
          <p:spPr>
            <a:xfrm>
              <a:off x="2846537" y="2065895"/>
              <a:ext cx="2842025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00718" y="2382180"/>
            <a:ext cx="2877160" cy="1247505"/>
            <a:chOff x="517492" y="5371762"/>
            <a:chExt cx="2877160" cy="1247505"/>
          </a:xfrm>
        </p:grpSpPr>
        <p:sp>
          <p:nvSpPr>
            <p:cNvPr id="30" name="文本框 8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555975" y="5371762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dirty="0">
                  <a:cs typeface="+mn-ea"/>
                  <a:sym typeface="+mn-lt"/>
                </a:rPr>
                <a:t>此处添加标题</a:t>
              </a:r>
              <a:endParaRPr lang="zh-CN" altLang="en-US" sz="1865" dirty="0">
                <a:cs typeface="+mn-ea"/>
                <a:sym typeface="+mn-lt"/>
              </a:endParaRPr>
            </a:p>
          </p:txBody>
        </p:sp>
        <p:sp>
          <p:nvSpPr>
            <p:cNvPr id="31" name="文本框 84"/>
            <p:cNvSpPr/>
            <p:nvPr/>
          </p:nvSpPr>
          <p:spPr>
            <a:xfrm>
              <a:off x="517492" y="5686704"/>
              <a:ext cx="2842025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500718" y="4512506"/>
            <a:ext cx="2877160" cy="1247505"/>
            <a:chOff x="517492" y="5371762"/>
            <a:chExt cx="2877160" cy="1247505"/>
          </a:xfrm>
        </p:grpSpPr>
        <p:sp>
          <p:nvSpPr>
            <p:cNvPr id="33" name="文本框 8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555975" y="5371762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dirty="0">
                  <a:cs typeface="+mn-ea"/>
                  <a:sym typeface="+mn-lt"/>
                </a:rPr>
                <a:t>此处添加标题</a:t>
              </a:r>
              <a:endParaRPr lang="zh-CN" altLang="en-US" sz="1865" dirty="0">
                <a:cs typeface="+mn-ea"/>
                <a:sym typeface="+mn-lt"/>
              </a:endParaRPr>
            </a:p>
          </p:txBody>
        </p:sp>
        <p:sp>
          <p:nvSpPr>
            <p:cNvPr id="34" name="文本框 82"/>
            <p:cNvSpPr/>
            <p:nvPr/>
          </p:nvSpPr>
          <p:spPr>
            <a:xfrm>
              <a:off x="517492" y="5686704"/>
              <a:ext cx="2842025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800062" y="4515705"/>
            <a:ext cx="2877160" cy="1247505"/>
            <a:chOff x="2846537" y="1750953"/>
            <a:chExt cx="2877160" cy="1247505"/>
          </a:xfrm>
        </p:grpSpPr>
        <p:sp>
          <p:nvSpPr>
            <p:cNvPr id="36" name="文本框 8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885020" y="1750953"/>
              <a:ext cx="2838677" cy="37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dirty="0">
                  <a:cs typeface="+mn-ea"/>
                  <a:sym typeface="+mn-lt"/>
                </a:rPr>
                <a:t>此处添加标题</a:t>
              </a:r>
              <a:endParaRPr lang="zh-CN" altLang="en-US" sz="1865" dirty="0">
                <a:cs typeface="+mn-ea"/>
                <a:sym typeface="+mn-lt"/>
              </a:endParaRPr>
            </a:p>
          </p:txBody>
        </p:sp>
        <p:sp>
          <p:nvSpPr>
            <p:cNvPr id="37" name="文本框 80"/>
            <p:cNvSpPr/>
            <p:nvPr/>
          </p:nvSpPr>
          <p:spPr>
            <a:xfrm>
              <a:off x="2846537" y="2065895"/>
              <a:ext cx="2842025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buNone/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详写内容</a:t>
              </a:r>
              <a:r>
                <a:rPr lang="en-US" altLang="zh-CN" sz="1400" dirty="0">
                  <a:cs typeface="+mn-ea"/>
                  <a:sym typeface="+mn-lt"/>
                </a:rPr>
                <a:t>……</a:t>
              </a:r>
              <a:r>
                <a:rPr lang="zh-CN" altLang="en-US" sz="1400" dirty="0">
                  <a:cs typeface="+mn-ea"/>
                  <a:sym typeface="+mn-lt"/>
                </a:rPr>
                <a:t>点击输入本栏的具体文字，简明扼要的说明分项内容，此为概念图解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>
            <a:off x="0" y="428167"/>
            <a:ext cx="1844071" cy="6001666"/>
          </a:xfrm>
          <a:custGeom>
            <a:avLst/>
            <a:gdLst>
              <a:gd name="connsiteX0" fmla="*/ 0 w 1844071"/>
              <a:gd name="connsiteY0" fmla="*/ 0 h 6001666"/>
              <a:gd name="connsiteX1" fmla="*/ 1844071 w 1844071"/>
              <a:gd name="connsiteY1" fmla="*/ 3000833 h 6001666"/>
              <a:gd name="connsiteX2" fmla="*/ 0 w 1844071"/>
              <a:gd name="connsiteY2" fmla="*/ 6001666 h 600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071" h="6001666">
                <a:moveTo>
                  <a:pt x="0" y="0"/>
                </a:moveTo>
                <a:lnTo>
                  <a:pt x="1844071" y="3000833"/>
                </a:lnTo>
                <a:lnTo>
                  <a:pt x="0" y="6001666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320071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2202880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05759" y="2346174"/>
            <a:ext cx="777803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8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03</a:t>
            </a:r>
            <a:endParaRPr kumimoji="0" lang="zh-CN" altLang="en-US" sz="138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8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/>
          <p:nvPr/>
        </p:nvSpPr>
        <p:spPr>
          <a:xfrm>
            <a:off x="5602515" y="2469158"/>
            <a:ext cx="5862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rPr>
              <a:t>战略管理概述</a:t>
            </a:r>
            <a:endParaRPr lang="zh-CN" altLang="en-US" sz="5400" dirty="0">
              <a:solidFill>
                <a:prstClr val="black">
                  <a:lumMod val="85000"/>
                  <a:lumOff val="15000"/>
                </a:prstClr>
              </a:solidFill>
              <a:latin typeface="优设标题黑" panose="00000500000000000000" pitchFamily="2" charset="-122"/>
              <a:ea typeface="优设标题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/>
          <p:nvPr/>
        </p:nvSpPr>
        <p:spPr>
          <a:xfrm>
            <a:off x="5677950" y="3433539"/>
            <a:ext cx="5862785" cy="83099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27" name="组合 26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战略管理概述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28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" name="六边形 6"/>
          <p:cNvSpPr/>
          <p:nvPr/>
        </p:nvSpPr>
        <p:spPr>
          <a:xfrm rot="5400000">
            <a:off x="4264617" y="2662443"/>
            <a:ext cx="1957060" cy="1687122"/>
          </a:xfrm>
          <a:prstGeom prst="hexagon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六边形 7"/>
          <p:cNvSpPr/>
          <p:nvPr/>
        </p:nvSpPr>
        <p:spPr>
          <a:xfrm rot="5400000">
            <a:off x="3654093" y="4283278"/>
            <a:ext cx="1414094" cy="1219047"/>
          </a:xfrm>
          <a:prstGeom prst="hexagon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六边形 8"/>
          <p:cNvSpPr/>
          <p:nvPr/>
        </p:nvSpPr>
        <p:spPr>
          <a:xfrm rot="5400000">
            <a:off x="2638037" y="3710681"/>
            <a:ext cx="1064494" cy="917668"/>
          </a:xfrm>
          <a:prstGeom prst="hexagon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六边形 9"/>
          <p:cNvSpPr/>
          <p:nvPr/>
        </p:nvSpPr>
        <p:spPr>
          <a:xfrm rot="5400000">
            <a:off x="6138436" y="2794105"/>
            <a:ext cx="1064494" cy="917668"/>
          </a:xfrm>
          <a:prstGeom prst="hexagon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6681430" y="3611778"/>
            <a:ext cx="1691091" cy="1457838"/>
          </a:xfrm>
          <a:prstGeom prst="hexagon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六边形 11"/>
          <p:cNvSpPr/>
          <p:nvPr/>
        </p:nvSpPr>
        <p:spPr>
          <a:xfrm rot="5400000">
            <a:off x="8292739" y="3672425"/>
            <a:ext cx="1275796" cy="1099825"/>
          </a:xfrm>
          <a:prstGeom prst="hexagon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任意多边形: 形状 91"/>
          <p:cNvSpPr/>
          <p:nvPr/>
        </p:nvSpPr>
        <p:spPr>
          <a:xfrm>
            <a:off x="7223961" y="3989924"/>
            <a:ext cx="606028" cy="587782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任意多边形: 形状 90"/>
          <p:cNvSpPr/>
          <p:nvPr/>
        </p:nvSpPr>
        <p:spPr>
          <a:xfrm>
            <a:off x="5032591" y="3229753"/>
            <a:ext cx="423919" cy="464826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255895" y="2012880"/>
            <a:ext cx="3152926" cy="1449286"/>
            <a:chOff x="1553292" y="2352404"/>
            <a:chExt cx="3620909" cy="1449286"/>
          </a:xfrm>
        </p:grpSpPr>
        <p:sp>
          <p:nvSpPr>
            <p:cNvPr id="19" name="文本框 18"/>
            <p:cNvSpPr txBox="1"/>
            <p:nvPr/>
          </p:nvSpPr>
          <p:spPr>
            <a:xfrm>
              <a:off x="2588337" y="2352404"/>
              <a:ext cx="15508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53292" y="2786027"/>
              <a:ext cx="3620909" cy="1015663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572721" y="5106038"/>
            <a:ext cx="3089720" cy="1449286"/>
            <a:chOff x="1589586" y="2352404"/>
            <a:chExt cx="3548321" cy="1449286"/>
          </a:xfrm>
        </p:grpSpPr>
        <p:sp>
          <p:nvSpPr>
            <p:cNvPr id="22" name="文本框 21"/>
            <p:cNvSpPr txBox="1"/>
            <p:nvPr/>
          </p:nvSpPr>
          <p:spPr>
            <a:xfrm>
              <a:off x="2588337" y="2352404"/>
              <a:ext cx="15508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89586" y="2786027"/>
              <a:ext cx="3548321" cy="1015663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82454" y="1996049"/>
            <a:ext cx="2962496" cy="1449286"/>
            <a:chOff x="1662640" y="2352404"/>
            <a:chExt cx="3402214" cy="1449286"/>
          </a:xfrm>
        </p:grpSpPr>
        <p:sp>
          <p:nvSpPr>
            <p:cNvPr id="25" name="文本框 24"/>
            <p:cNvSpPr txBox="1"/>
            <p:nvPr/>
          </p:nvSpPr>
          <p:spPr>
            <a:xfrm>
              <a:off x="2588337" y="2352404"/>
              <a:ext cx="15508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662640" y="2786027"/>
              <a:ext cx="3402214" cy="1015663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27" name="组合 26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战略管理概述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28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634076" y="2550488"/>
            <a:ext cx="2923848" cy="2923844"/>
            <a:chOff x="2728823" y="2285211"/>
            <a:chExt cx="2700000" cy="2700000"/>
          </a:xfrm>
        </p:grpSpPr>
        <p:sp>
          <p:nvSpPr>
            <p:cNvPr id="8" name="椭圆 7"/>
            <p:cNvSpPr/>
            <p:nvPr/>
          </p:nvSpPr>
          <p:spPr>
            <a:xfrm>
              <a:off x="2728823" y="2285211"/>
              <a:ext cx="2700000" cy="2700000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818823" y="2375211"/>
              <a:ext cx="2520000" cy="2520000"/>
            </a:xfrm>
            <a:prstGeom prst="ellipse">
              <a:avLst/>
            </a:prstGeom>
            <a:solidFill>
              <a:srgbClr val="2D2D32">
                <a:lumMod val="25000"/>
                <a:lumOff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034412" y="2590800"/>
              <a:ext cx="2088822" cy="208882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311326" y="2867714"/>
              <a:ext cx="1534994" cy="1534994"/>
            </a:xfrm>
            <a:prstGeom prst="ellipse">
              <a:avLst/>
            </a:prstGeom>
            <a:solidFill>
              <a:srgbClr val="2D2D32">
                <a:lumMod val="25000"/>
                <a:lumOff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567812" y="3124200"/>
              <a:ext cx="1022022" cy="102202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821866" y="3378254"/>
              <a:ext cx="513914" cy="513914"/>
            </a:xfrm>
            <a:prstGeom prst="ellipse">
              <a:avLst/>
            </a:prstGeom>
            <a:solidFill>
              <a:srgbClr val="2D2D32">
                <a:lumMod val="25000"/>
                <a:lumOff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5" name="任意多边形: 形状 54"/>
          <p:cNvSpPr/>
          <p:nvPr/>
        </p:nvSpPr>
        <p:spPr bwMode="auto">
          <a:xfrm rot="2700000">
            <a:off x="4026792" y="2922027"/>
            <a:ext cx="2418448" cy="459608"/>
          </a:xfrm>
          <a:custGeom>
            <a:avLst/>
            <a:gdLst>
              <a:gd name="connsiteX0" fmla="*/ 0 w 2418448"/>
              <a:gd name="connsiteY0" fmla="*/ 0 h 459608"/>
              <a:gd name="connsiteX1" fmla="*/ 362936 w 2418448"/>
              <a:gd name="connsiteY1" fmla="*/ 0 h 459608"/>
              <a:gd name="connsiteX2" fmla="*/ 727569 w 2418448"/>
              <a:gd name="connsiteY2" fmla="*/ 0 h 459608"/>
              <a:gd name="connsiteX3" fmla="*/ 914949 w 2418448"/>
              <a:gd name="connsiteY3" fmla="*/ 178076 h 459608"/>
              <a:gd name="connsiteX4" fmla="*/ 1958566 w 2418448"/>
              <a:gd name="connsiteY4" fmla="*/ 178077 h 459608"/>
              <a:gd name="connsiteX5" fmla="*/ 1901178 w 2418448"/>
              <a:gd name="connsiteY5" fmla="*/ 111934 h 459608"/>
              <a:gd name="connsiteX6" fmla="*/ 2418448 w 2418448"/>
              <a:gd name="connsiteY6" fmla="*/ 227260 h 459608"/>
              <a:gd name="connsiteX7" fmla="*/ 1901178 w 2418448"/>
              <a:gd name="connsiteY7" fmla="*/ 344282 h 459608"/>
              <a:gd name="connsiteX8" fmla="*/ 1901178 w 2418448"/>
              <a:gd name="connsiteY8" fmla="*/ 344282 h 459608"/>
              <a:gd name="connsiteX9" fmla="*/ 1901178 w 2418448"/>
              <a:gd name="connsiteY9" fmla="*/ 344282 h 459608"/>
              <a:gd name="connsiteX10" fmla="*/ 1957735 w 2418448"/>
              <a:gd name="connsiteY10" fmla="*/ 278139 h 459608"/>
              <a:gd name="connsiteX11" fmla="*/ 914336 w 2418448"/>
              <a:gd name="connsiteY11" fmla="*/ 278139 h 459608"/>
              <a:gd name="connsiteX12" fmla="*/ 727569 w 2418448"/>
              <a:gd name="connsiteY12" fmla="*/ 459608 h 459608"/>
              <a:gd name="connsiteX13" fmla="*/ 362936 w 2418448"/>
              <a:gd name="connsiteY13" fmla="*/ 459608 h 459608"/>
              <a:gd name="connsiteX14" fmla="*/ 0 w 2418448"/>
              <a:gd name="connsiteY14" fmla="*/ 459608 h 459608"/>
              <a:gd name="connsiteX15" fmla="*/ 188090 w 2418448"/>
              <a:gd name="connsiteY15" fmla="*/ 278139 h 459608"/>
              <a:gd name="connsiteX16" fmla="*/ 106844 w 2418448"/>
              <a:gd name="connsiteY16" fmla="*/ 278139 h 459608"/>
              <a:gd name="connsiteX17" fmla="*/ 106844 w 2418448"/>
              <a:gd name="connsiteY17" fmla="*/ 227260 h 459608"/>
              <a:gd name="connsiteX18" fmla="*/ 106844 w 2418448"/>
              <a:gd name="connsiteY18" fmla="*/ 178076 h 459608"/>
              <a:gd name="connsiteX19" fmla="*/ 188707 w 2418448"/>
              <a:gd name="connsiteY19" fmla="*/ 178076 h 45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18448" h="459608">
                <a:moveTo>
                  <a:pt x="0" y="0"/>
                </a:moveTo>
                <a:lnTo>
                  <a:pt x="362936" y="0"/>
                </a:lnTo>
                <a:lnTo>
                  <a:pt x="727569" y="0"/>
                </a:lnTo>
                <a:lnTo>
                  <a:pt x="914949" y="178076"/>
                </a:lnTo>
                <a:lnTo>
                  <a:pt x="1958566" y="178077"/>
                </a:lnTo>
                <a:lnTo>
                  <a:pt x="1901178" y="111934"/>
                </a:lnTo>
                <a:lnTo>
                  <a:pt x="2418448" y="227260"/>
                </a:lnTo>
                <a:lnTo>
                  <a:pt x="1901178" y="344282"/>
                </a:lnTo>
                <a:lnTo>
                  <a:pt x="1901178" y="344282"/>
                </a:lnTo>
                <a:lnTo>
                  <a:pt x="1901178" y="344282"/>
                </a:lnTo>
                <a:lnTo>
                  <a:pt x="1957735" y="278139"/>
                </a:lnTo>
                <a:lnTo>
                  <a:pt x="914336" y="278139"/>
                </a:lnTo>
                <a:lnTo>
                  <a:pt x="727569" y="459608"/>
                </a:lnTo>
                <a:lnTo>
                  <a:pt x="362936" y="459608"/>
                </a:lnTo>
                <a:lnTo>
                  <a:pt x="0" y="459608"/>
                </a:lnTo>
                <a:lnTo>
                  <a:pt x="188090" y="278139"/>
                </a:lnTo>
                <a:lnTo>
                  <a:pt x="106844" y="278139"/>
                </a:lnTo>
                <a:lnTo>
                  <a:pt x="106844" y="227260"/>
                </a:lnTo>
                <a:lnTo>
                  <a:pt x="106844" y="178076"/>
                </a:lnTo>
                <a:lnTo>
                  <a:pt x="188707" y="178076"/>
                </a:lnTo>
                <a:close/>
              </a:path>
            </a:pathLst>
          </a:custGeom>
          <a:solidFill>
            <a:srgbClr val="004C4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任意多边形: 形状 55"/>
          <p:cNvSpPr/>
          <p:nvPr/>
        </p:nvSpPr>
        <p:spPr bwMode="auto">
          <a:xfrm rot="18900000" flipH="1">
            <a:off x="5746757" y="2922028"/>
            <a:ext cx="2418448" cy="459608"/>
          </a:xfrm>
          <a:custGeom>
            <a:avLst/>
            <a:gdLst>
              <a:gd name="connsiteX0" fmla="*/ 0 w 2418448"/>
              <a:gd name="connsiteY0" fmla="*/ 0 h 459608"/>
              <a:gd name="connsiteX1" fmla="*/ 188706 w 2418448"/>
              <a:gd name="connsiteY1" fmla="*/ 178076 h 459608"/>
              <a:gd name="connsiteX2" fmla="*/ 106845 w 2418448"/>
              <a:gd name="connsiteY2" fmla="*/ 178076 h 459608"/>
              <a:gd name="connsiteX3" fmla="*/ 106845 w 2418448"/>
              <a:gd name="connsiteY3" fmla="*/ 227259 h 459608"/>
              <a:gd name="connsiteX4" fmla="*/ 106845 w 2418448"/>
              <a:gd name="connsiteY4" fmla="*/ 278138 h 459608"/>
              <a:gd name="connsiteX5" fmla="*/ 188091 w 2418448"/>
              <a:gd name="connsiteY5" fmla="*/ 278139 h 459608"/>
              <a:gd name="connsiteX6" fmla="*/ 0 w 2418448"/>
              <a:gd name="connsiteY6" fmla="*/ 459608 h 459608"/>
              <a:gd name="connsiteX7" fmla="*/ 362936 w 2418448"/>
              <a:gd name="connsiteY7" fmla="*/ 459608 h 459608"/>
              <a:gd name="connsiteX8" fmla="*/ 727569 w 2418448"/>
              <a:gd name="connsiteY8" fmla="*/ 459608 h 459608"/>
              <a:gd name="connsiteX9" fmla="*/ 914337 w 2418448"/>
              <a:gd name="connsiteY9" fmla="*/ 278139 h 459608"/>
              <a:gd name="connsiteX10" fmla="*/ 1957735 w 2418448"/>
              <a:gd name="connsiteY10" fmla="*/ 278138 h 459608"/>
              <a:gd name="connsiteX11" fmla="*/ 1901178 w 2418448"/>
              <a:gd name="connsiteY11" fmla="*/ 344282 h 459608"/>
              <a:gd name="connsiteX12" fmla="*/ 1901178 w 2418448"/>
              <a:gd name="connsiteY12" fmla="*/ 344282 h 459608"/>
              <a:gd name="connsiteX13" fmla="*/ 1901178 w 2418448"/>
              <a:gd name="connsiteY13" fmla="*/ 344282 h 459608"/>
              <a:gd name="connsiteX14" fmla="*/ 2418448 w 2418448"/>
              <a:gd name="connsiteY14" fmla="*/ 227260 h 459608"/>
              <a:gd name="connsiteX15" fmla="*/ 1901178 w 2418448"/>
              <a:gd name="connsiteY15" fmla="*/ 111934 h 459608"/>
              <a:gd name="connsiteX16" fmla="*/ 1958566 w 2418448"/>
              <a:gd name="connsiteY16" fmla="*/ 178076 h 459608"/>
              <a:gd name="connsiteX17" fmla="*/ 914947 w 2418448"/>
              <a:gd name="connsiteY17" fmla="*/ 178076 h 459608"/>
              <a:gd name="connsiteX18" fmla="*/ 727569 w 2418448"/>
              <a:gd name="connsiteY18" fmla="*/ 0 h 459608"/>
              <a:gd name="connsiteX19" fmla="*/ 362936 w 2418448"/>
              <a:gd name="connsiteY19" fmla="*/ 0 h 45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18448" h="459608">
                <a:moveTo>
                  <a:pt x="0" y="0"/>
                </a:moveTo>
                <a:lnTo>
                  <a:pt x="188706" y="178076"/>
                </a:lnTo>
                <a:lnTo>
                  <a:pt x="106845" y="178076"/>
                </a:lnTo>
                <a:lnTo>
                  <a:pt x="106845" y="227259"/>
                </a:lnTo>
                <a:lnTo>
                  <a:pt x="106845" y="278138"/>
                </a:lnTo>
                <a:lnTo>
                  <a:pt x="188091" y="278139"/>
                </a:lnTo>
                <a:lnTo>
                  <a:pt x="0" y="459608"/>
                </a:lnTo>
                <a:lnTo>
                  <a:pt x="362936" y="459608"/>
                </a:lnTo>
                <a:lnTo>
                  <a:pt x="727569" y="459608"/>
                </a:lnTo>
                <a:lnTo>
                  <a:pt x="914337" y="278139"/>
                </a:lnTo>
                <a:lnTo>
                  <a:pt x="1957735" y="278138"/>
                </a:lnTo>
                <a:lnTo>
                  <a:pt x="1901178" y="344282"/>
                </a:lnTo>
                <a:lnTo>
                  <a:pt x="1901178" y="344282"/>
                </a:lnTo>
                <a:lnTo>
                  <a:pt x="1901178" y="344282"/>
                </a:lnTo>
                <a:lnTo>
                  <a:pt x="2418448" y="227260"/>
                </a:lnTo>
                <a:lnTo>
                  <a:pt x="1901178" y="111934"/>
                </a:lnTo>
                <a:lnTo>
                  <a:pt x="1958566" y="178076"/>
                </a:lnTo>
                <a:lnTo>
                  <a:pt x="914947" y="178076"/>
                </a:lnTo>
                <a:lnTo>
                  <a:pt x="727569" y="0"/>
                </a:lnTo>
                <a:lnTo>
                  <a:pt x="362936" y="0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任意多边形: 形状 56"/>
          <p:cNvSpPr/>
          <p:nvPr/>
        </p:nvSpPr>
        <p:spPr bwMode="auto">
          <a:xfrm rot="18900000" flipV="1">
            <a:off x="4026794" y="4643187"/>
            <a:ext cx="2418448" cy="459608"/>
          </a:xfrm>
          <a:custGeom>
            <a:avLst/>
            <a:gdLst>
              <a:gd name="connsiteX0" fmla="*/ 2418448 w 2418448"/>
              <a:gd name="connsiteY0" fmla="*/ 227260 h 459608"/>
              <a:gd name="connsiteX1" fmla="*/ 1901178 w 2418448"/>
              <a:gd name="connsiteY1" fmla="*/ 111934 h 459608"/>
              <a:gd name="connsiteX2" fmla="*/ 1958566 w 2418448"/>
              <a:gd name="connsiteY2" fmla="*/ 178077 h 459608"/>
              <a:gd name="connsiteX3" fmla="*/ 914949 w 2418448"/>
              <a:gd name="connsiteY3" fmla="*/ 178077 h 459608"/>
              <a:gd name="connsiteX4" fmla="*/ 727569 w 2418448"/>
              <a:gd name="connsiteY4" fmla="*/ 0 h 459608"/>
              <a:gd name="connsiteX5" fmla="*/ 362936 w 2418448"/>
              <a:gd name="connsiteY5" fmla="*/ 0 h 459608"/>
              <a:gd name="connsiteX6" fmla="*/ 0 w 2418448"/>
              <a:gd name="connsiteY6" fmla="*/ 0 h 459608"/>
              <a:gd name="connsiteX7" fmla="*/ 188708 w 2418448"/>
              <a:gd name="connsiteY7" fmla="*/ 178077 h 459608"/>
              <a:gd name="connsiteX8" fmla="*/ 106844 w 2418448"/>
              <a:gd name="connsiteY8" fmla="*/ 178077 h 459608"/>
              <a:gd name="connsiteX9" fmla="*/ 106844 w 2418448"/>
              <a:gd name="connsiteY9" fmla="*/ 227260 h 459608"/>
              <a:gd name="connsiteX10" fmla="*/ 106844 w 2418448"/>
              <a:gd name="connsiteY10" fmla="*/ 278139 h 459608"/>
              <a:gd name="connsiteX11" fmla="*/ 188091 w 2418448"/>
              <a:gd name="connsiteY11" fmla="*/ 278139 h 459608"/>
              <a:gd name="connsiteX12" fmla="*/ 0 w 2418448"/>
              <a:gd name="connsiteY12" fmla="*/ 459608 h 459608"/>
              <a:gd name="connsiteX13" fmla="*/ 362936 w 2418448"/>
              <a:gd name="connsiteY13" fmla="*/ 459608 h 459608"/>
              <a:gd name="connsiteX14" fmla="*/ 727569 w 2418448"/>
              <a:gd name="connsiteY14" fmla="*/ 459608 h 459608"/>
              <a:gd name="connsiteX15" fmla="*/ 914336 w 2418448"/>
              <a:gd name="connsiteY15" fmla="*/ 278139 h 459608"/>
              <a:gd name="connsiteX16" fmla="*/ 1957735 w 2418448"/>
              <a:gd name="connsiteY16" fmla="*/ 278139 h 459608"/>
              <a:gd name="connsiteX17" fmla="*/ 1901178 w 2418448"/>
              <a:gd name="connsiteY17" fmla="*/ 344282 h 45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18448" h="459608">
                <a:moveTo>
                  <a:pt x="2418448" y="227260"/>
                </a:moveTo>
                <a:lnTo>
                  <a:pt x="1901178" y="111934"/>
                </a:lnTo>
                <a:lnTo>
                  <a:pt x="1958566" y="178077"/>
                </a:lnTo>
                <a:lnTo>
                  <a:pt x="914949" y="178077"/>
                </a:lnTo>
                <a:lnTo>
                  <a:pt x="727569" y="0"/>
                </a:lnTo>
                <a:lnTo>
                  <a:pt x="362936" y="0"/>
                </a:lnTo>
                <a:lnTo>
                  <a:pt x="0" y="0"/>
                </a:lnTo>
                <a:lnTo>
                  <a:pt x="188708" y="178077"/>
                </a:lnTo>
                <a:lnTo>
                  <a:pt x="106844" y="178077"/>
                </a:lnTo>
                <a:lnTo>
                  <a:pt x="106844" y="227260"/>
                </a:lnTo>
                <a:lnTo>
                  <a:pt x="106844" y="278139"/>
                </a:lnTo>
                <a:lnTo>
                  <a:pt x="188091" y="278139"/>
                </a:lnTo>
                <a:lnTo>
                  <a:pt x="0" y="459608"/>
                </a:lnTo>
                <a:lnTo>
                  <a:pt x="362936" y="459608"/>
                </a:lnTo>
                <a:lnTo>
                  <a:pt x="727569" y="459608"/>
                </a:lnTo>
                <a:lnTo>
                  <a:pt x="914336" y="278139"/>
                </a:lnTo>
                <a:lnTo>
                  <a:pt x="1957735" y="278139"/>
                </a:lnTo>
                <a:lnTo>
                  <a:pt x="1901178" y="344282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任意多边形: 形状 57"/>
          <p:cNvSpPr/>
          <p:nvPr/>
        </p:nvSpPr>
        <p:spPr bwMode="auto">
          <a:xfrm rot="2700000" flipH="1" flipV="1">
            <a:off x="5746759" y="4643186"/>
            <a:ext cx="2418448" cy="459608"/>
          </a:xfrm>
          <a:custGeom>
            <a:avLst/>
            <a:gdLst>
              <a:gd name="connsiteX0" fmla="*/ 2418448 w 2418448"/>
              <a:gd name="connsiteY0" fmla="*/ 227260 h 459608"/>
              <a:gd name="connsiteX1" fmla="*/ 1901178 w 2418448"/>
              <a:gd name="connsiteY1" fmla="*/ 344282 h 459608"/>
              <a:gd name="connsiteX2" fmla="*/ 1957735 w 2418448"/>
              <a:gd name="connsiteY2" fmla="*/ 278138 h 459608"/>
              <a:gd name="connsiteX3" fmla="*/ 914336 w 2418448"/>
              <a:gd name="connsiteY3" fmla="*/ 278138 h 459608"/>
              <a:gd name="connsiteX4" fmla="*/ 727569 w 2418448"/>
              <a:gd name="connsiteY4" fmla="*/ 459608 h 459608"/>
              <a:gd name="connsiteX5" fmla="*/ 362936 w 2418448"/>
              <a:gd name="connsiteY5" fmla="*/ 459608 h 459608"/>
              <a:gd name="connsiteX6" fmla="*/ 0 w 2418448"/>
              <a:gd name="connsiteY6" fmla="*/ 459608 h 459608"/>
              <a:gd name="connsiteX7" fmla="*/ 188092 w 2418448"/>
              <a:gd name="connsiteY7" fmla="*/ 278138 h 459608"/>
              <a:gd name="connsiteX8" fmla="*/ 106845 w 2418448"/>
              <a:gd name="connsiteY8" fmla="*/ 278138 h 459608"/>
              <a:gd name="connsiteX9" fmla="*/ 106845 w 2418448"/>
              <a:gd name="connsiteY9" fmla="*/ 227259 h 459608"/>
              <a:gd name="connsiteX10" fmla="*/ 106845 w 2418448"/>
              <a:gd name="connsiteY10" fmla="*/ 178076 h 459608"/>
              <a:gd name="connsiteX11" fmla="*/ 188706 w 2418448"/>
              <a:gd name="connsiteY11" fmla="*/ 178076 h 459608"/>
              <a:gd name="connsiteX12" fmla="*/ 0 w 2418448"/>
              <a:gd name="connsiteY12" fmla="*/ 0 h 459608"/>
              <a:gd name="connsiteX13" fmla="*/ 362936 w 2418448"/>
              <a:gd name="connsiteY13" fmla="*/ 0 h 459608"/>
              <a:gd name="connsiteX14" fmla="*/ 727569 w 2418448"/>
              <a:gd name="connsiteY14" fmla="*/ 0 h 459608"/>
              <a:gd name="connsiteX15" fmla="*/ 914948 w 2418448"/>
              <a:gd name="connsiteY15" fmla="*/ 178076 h 459608"/>
              <a:gd name="connsiteX16" fmla="*/ 1958565 w 2418448"/>
              <a:gd name="connsiteY16" fmla="*/ 178076 h 459608"/>
              <a:gd name="connsiteX17" fmla="*/ 1901178 w 2418448"/>
              <a:gd name="connsiteY17" fmla="*/ 111934 h 45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18448" h="459608">
                <a:moveTo>
                  <a:pt x="2418448" y="227260"/>
                </a:moveTo>
                <a:lnTo>
                  <a:pt x="1901178" y="344282"/>
                </a:lnTo>
                <a:lnTo>
                  <a:pt x="1957735" y="278138"/>
                </a:lnTo>
                <a:lnTo>
                  <a:pt x="914336" y="278138"/>
                </a:lnTo>
                <a:lnTo>
                  <a:pt x="727569" y="459608"/>
                </a:lnTo>
                <a:lnTo>
                  <a:pt x="362936" y="459608"/>
                </a:lnTo>
                <a:lnTo>
                  <a:pt x="0" y="459608"/>
                </a:lnTo>
                <a:lnTo>
                  <a:pt x="188092" y="278138"/>
                </a:lnTo>
                <a:lnTo>
                  <a:pt x="106845" y="278138"/>
                </a:lnTo>
                <a:lnTo>
                  <a:pt x="106845" y="227259"/>
                </a:lnTo>
                <a:lnTo>
                  <a:pt x="106845" y="178076"/>
                </a:lnTo>
                <a:lnTo>
                  <a:pt x="188706" y="178076"/>
                </a:lnTo>
                <a:lnTo>
                  <a:pt x="0" y="0"/>
                </a:lnTo>
                <a:lnTo>
                  <a:pt x="362936" y="0"/>
                </a:lnTo>
                <a:lnTo>
                  <a:pt x="727569" y="0"/>
                </a:lnTo>
                <a:lnTo>
                  <a:pt x="914948" y="178076"/>
                </a:lnTo>
                <a:lnTo>
                  <a:pt x="1958565" y="178076"/>
                </a:lnTo>
                <a:lnTo>
                  <a:pt x="1901178" y="111934"/>
                </a:lnTo>
                <a:close/>
              </a:path>
            </a:pathLst>
          </a:custGeom>
          <a:solidFill>
            <a:srgbClr val="004C4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483180" y="2253035"/>
            <a:ext cx="2457877" cy="1219797"/>
            <a:chOff x="845174" y="5121881"/>
            <a:chExt cx="2457877" cy="1219797"/>
          </a:xfrm>
        </p:grpSpPr>
        <p:sp>
          <p:nvSpPr>
            <p:cNvPr id="60" name="文本框 34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250944" y="2253035"/>
            <a:ext cx="2457877" cy="1219797"/>
            <a:chOff x="845174" y="5121881"/>
            <a:chExt cx="2457877" cy="1219797"/>
          </a:xfrm>
        </p:grpSpPr>
        <p:sp>
          <p:nvSpPr>
            <p:cNvPr id="63" name="文本框 37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483180" y="4801888"/>
            <a:ext cx="2457877" cy="1219797"/>
            <a:chOff x="845174" y="5121881"/>
            <a:chExt cx="2457877" cy="1219797"/>
          </a:xfrm>
        </p:grpSpPr>
        <p:sp>
          <p:nvSpPr>
            <p:cNvPr id="66" name="文本框 40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250944" y="4801888"/>
            <a:ext cx="2457877" cy="1219797"/>
            <a:chOff x="845174" y="5121881"/>
            <a:chExt cx="2457877" cy="1219797"/>
          </a:xfrm>
        </p:grpSpPr>
        <p:sp>
          <p:nvSpPr>
            <p:cNvPr id="69" name="文本框 43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27" name="组合 26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战略管理概述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28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1426721" y="3615714"/>
            <a:ext cx="4485992" cy="2647493"/>
            <a:chOff x="1378368" y="1843069"/>
            <a:chExt cx="3414492" cy="2015127"/>
          </a:xfrm>
        </p:grpSpPr>
        <p:sp>
          <p:nvSpPr>
            <p:cNvPr id="8" name="矩形: 圆角 28"/>
            <p:cNvSpPr/>
            <p:nvPr/>
          </p:nvSpPr>
          <p:spPr>
            <a:xfrm rot="2700000">
              <a:off x="3024228" y="2452669"/>
              <a:ext cx="1767840" cy="548640"/>
            </a:xfrm>
            <a:prstGeom prst="roundRect">
              <a:avLst>
                <a:gd name="adj" fmla="val 50000"/>
              </a:avLst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矩形: 圆角 27"/>
            <p:cNvSpPr/>
            <p:nvPr/>
          </p:nvSpPr>
          <p:spPr>
            <a:xfrm rot="8100000">
              <a:off x="3030452" y="3309556"/>
              <a:ext cx="1762408" cy="548640"/>
            </a:xfrm>
            <a:prstGeom prst="roundRect">
              <a:avLst>
                <a:gd name="adj" fmla="val 50000"/>
              </a:avLst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矩形: 圆角 26"/>
            <p:cNvSpPr/>
            <p:nvPr/>
          </p:nvSpPr>
          <p:spPr>
            <a:xfrm>
              <a:off x="1378368" y="2881019"/>
              <a:ext cx="3235869" cy="548640"/>
            </a:xfrm>
            <a:prstGeom prst="roundRect">
              <a:avLst>
                <a:gd name="adj" fmla="val 50000"/>
              </a:avLst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此处添加标题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7"/>
            <p:cNvSpPr/>
            <p:nvPr/>
          </p:nvSpPr>
          <p:spPr>
            <a:xfrm>
              <a:off x="4084927" y="2903653"/>
              <a:ext cx="499376" cy="5033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id-ID" sz="2800" dirty="0">
                  <a:solidFill>
                    <a:schemeClr val="tx1"/>
                  </a:solidFill>
                  <a:cs typeface="+mn-ea"/>
                  <a:sym typeface="+mn-lt"/>
                </a:rPr>
                <a:t>A</a:t>
              </a:r>
              <a:endParaRPr lang="id-ID" sz="28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9"/>
          <p:cNvGrpSpPr/>
          <p:nvPr/>
        </p:nvGrpSpPr>
        <p:grpSpPr>
          <a:xfrm>
            <a:off x="3830364" y="2494232"/>
            <a:ext cx="4485992" cy="2647493"/>
            <a:chOff x="1378368" y="1843069"/>
            <a:chExt cx="3414492" cy="2015127"/>
          </a:xfrm>
        </p:grpSpPr>
        <p:sp>
          <p:nvSpPr>
            <p:cNvPr id="13" name="矩形: 圆角 25"/>
            <p:cNvSpPr/>
            <p:nvPr/>
          </p:nvSpPr>
          <p:spPr>
            <a:xfrm rot="2700000">
              <a:off x="3024228" y="2452669"/>
              <a:ext cx="1767840" cy="548640"/>
            </a:xfrm>
            <a:prstGeom prst="roundRect">
              <a:avLst>
                <a:gd name="adj" fmla="val 50000"/>
              </a:avLst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矩形: 圆角 24"/>
            <p:cNvSpPr/>
            <p:nvPr/>
          </p:nvSpPr>
          <p:spPr>
            <a:xfrm rot="8100000">
              <a:off x="3030452" y="3309556"/>
              <a:ext cx="1762408" cy="548640"/>
            </a:xfrm>
            <a:prstGeom prst="roundRect">
              <a:avLst>
                <a:gd name="adj" fmla="val 50000"/>
              </a:avLst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矩形: 圆角 23"/>
            <p:cNvSpPr/>
            <p:nvPr/>
          </p:nvSpPr>
          <p:spPr>
            <a:xfrm>
              <a:off x="1378368" y="2881019"/>
              <a:ext cx="3235869" cy="548640"/>
            </a:xfrm>
            <a:prstGeom prst="roundRect">
              <a:avLst>
                <a:gd name="adj" fmla="val 50000"/>
              </a:avLst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此处添加标题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" name="椭圆 18"/>
            <p:cNvSpPr/>
            <p:nvPr/>
          </p:nvSpPr>
          <p:spPr>
            <a:xfrm>
              <a:off x="4084927" y="2903653"/>
              <a:ext cx="499376" cy="5033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/>
              <a:r>
                <a:rPr lang="id-ID" sz="2600" dirty="0">
                  <a:solidFill>
                    <a:schemeClr val="tx1"/>
                  </a:solidFill>
                  <a:cs typeface="+mn-ea"/>
                  <a:sym typeface="+mn-lt"/>
                </a:rPr>
                <a:t>B</a:t>
              </a:r>
              <a:endParaRPr lang="id-ID" sz="2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24"/>
          <p:cNvGrpSpPr/>
          <p:nvPr/>
        </p:nvGrpSpPr>
        <p:grpSpPr>
          <a:xfrm>
            <a:off x="6238651" y="1359177"/>
            <a:ext cx="4485992" cy="2647493"/>
            <a:chOff x="1378368" y="1843069"/>
            <a:chExt cx="3414492" cy="2015127"/>
          </a:xfrm>
        </p:grpSpPr>
        <p:sp>
          <p:nvSpPr>
            <p:cNvPr id="18" name="矩形: 圆角 22"/>
            <p:cNvSpPr/>
            <p:nvPr/>
          </p:nvSpPr>
          <p:spPr>
            <a:xfrm rot="2700000">
              <a:off x="3024228" y="2452669"/>
              <a:ext cx="1767840" cy="548640"/>
            </a:xfrm>
            <a:prstGeom prst="roundRect">
              <a:avLst>
                <a:gd name="adj" fmla="val 50000"/>
              </a:avLst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矩形: 圆角 21"/>
            <p:cNvSpPr/>
            <p:nvPr/>
          </p:nvSpPr>
          <p:spPr>
            <a:xfrm rot="8100000">
              <a:off x="3030452" y="3309556"/>
              <a:ext cx="1762408" cy="548640"/>
            </a:xfrm>
            <a:prstGeom prst="roundRect">
              <a:avLst>
                <a:gd name="adj" fmla="val 50000"/>
              </a:avLst>
            </a:prstGeom>
            <a:solidFill>
              <a:srgbClr val="004C4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: 圆角 20"/>
            <p:cNvSpPr/>
            <p:nvPr/>
          </p:nvSpPr>
          <p:spPr>
            <a:xfrm>
              <a:off x="1378368" y="2881019"/>
              <a:ext cx="3235869" cy="548640"/>
            </a:xfrm>
            <a:prstGeom prst="roundRect">
              <a:avLst>
                <a:gd name="adj" fmla="val 50000"/>
              </a:avLst>
            </a:prstGeom>
            <a:solidFill>
              <a:srgbClr val="00914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此处添加标题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19"/>
            <p:cNvSpPr/>
            <p:nvPr/>
          </p:nvSpPr>
          <p:spPr>
            <a:xfrm>
              <a:off x="4084927" y="2903653"/>
              <a:ext cx="499376" cy="5033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/>
              <a:r>
                <a:rPr lang="id-ID" sz="2600" dirty="0">
                  <a:solidFill>
                    <a:schemeClr val="tx1"/>
                  </a:solidFill>
                  <a:cs typeface="+mn-ea"/>
                  <a:sym typeface="+mn-lt"/>
                </a:rPr>
                <a:t>C</a:t>
              </a:r>
              <a:endParaRPr lang="id-ID" sz="26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96"/>
          <p:cNvSpPr/>
          <p:nvPr/>
        </p:nvSpPr>
        <p:spPr>
          <a:xfrm>
            <a:off x="729714" y="3896759"/>
            <a:ext cx="2968949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buNone/>
              <a:defRPr/>
            </a:pPr>
            <a:r>
              <a:rPr lang="zh-CN" altLang="en-US" sz="1400" dirty="0">
                <a:cs typeface="+mn-ea"/>
                <a:sym typeface="+mn-lt"/>
              </a:rPr>
              <a:t>详写内容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r>
              <a:rPr lang="zh-CN" altLang="en-US" sz="1400" dirty="0"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3" name="文本框 97"/>
          <p:cNvSpPr/>
          <p:nvPr/>
        </p:nvSpPr>
        <p:spPr>
          <a:xfrm>
            <a:off x="3230375" y="2745285"/>
            <a:ext cx="2968949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buNone/>
              <a:defRPr/>
            </a:pPr>
            <a:r>
              <a:rPr lang="zh-CN" altLang="en-US" sz="1400" dirty="0">
                <a:cs typeface="+mn-ea"/>
                <a:sym typeface="+mn-lt"/>
              </a:rPr>
              <a:t>详写内容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r>
              <a:rPr lang="zh-CN" altLang="en-US" sz="1400" dirty="0"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4" name="文本框 98"/>
          <p:cNvSpPr/>
          <p:nvPr/>
        </p:nvSpPr>
        <p:spPr>
          <a:xfrm>
            <a:off x="5669537" y="1592251"/>
            <a:ext cx="2968949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buNone/>
              <a:defRPr/>
            </a:pPr>
            <a:r>
              <a:rPr lang="zh-CN" altLang="en-US" sz="1400" dirty="0">
                <a:cs typeface="+mn-ea"/>
                <a:sym typeface="+mn-lt"/>
              </a:rPr>
              <a:t>详写内容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r>
              <a:rPr lang="zh-CN" altLang="en-US" sz="1400" dirty="0">
                <a:cs typeface="+mn-ea"/>
                <a:sym typeface="+mn-lt"/>
              </a:rPr>
              <a:t>点击输入本栏的具体文字，简明扼要的说明分项内容，此为概念图解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8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>
            <a:off x="0" y="428167"/>
            <a:ext cx="1844071" cy="6001666"/>
          </a:xfrm>
          <a:custGeom>
            <a:avLst/>
            <a:gdLst>
              <a:gd name="connsiteX0" fmla="*/ 0 w 1844071"/>
              <a:gd name="connsiteY0" fmla="*/ 0 h 6001666"/>
              <a:gd name="connsiteX1" fmla="*/ 1844071 w 1844071"/>
              <a:gd name="connsiteY1" fmla="*/ 3000833 h 6001666"/>
              <a:gd name="connsiteX2" fmla="*/ 0 w 1844071"/>
              <a:gd name="connsiteY2" fmla="*/ 6001666 h 600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071" h="6001666">
                <a:moveTo>
                  <a:pt x="0" y="0"/>
                </a:moveTo>
                <a:lnTo>
                  <a:pt x="1844071" y="3000833"/>
                </a:lnTo>
                <a:lnTo>
                  <a:pt x="0" y="6001666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320071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2202880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05759" y="2346174"/>
            <a:ext cx="777803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8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04</a:t>
            </a:r>
            <a:endParaRPr kumimoji="0" lang="zh-CN" altLang="en-US" sz="138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8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/>
          <p:nvPr/>
        </p:nvSpPr>
        <p:spPr>
          <a:xfrm>
            <a:off x="5602515" y="2469158"/>
            <a:ext cx="5862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rPr>
              <a:t>战略管理过程</a:t>
            </a:r>
            <a:endParaRPr lang="zh-CN" altLang="en-US" sz="5400" dirty="0">
              <a:solidFill>
                <a:prstClr val="black">
                  <a:lumMod val="85000"/>
                  <a:lumOff val="15000"/>
                </a:prstClr>
              </a:solidFill>
              <a:latin typeface="优设标题黑" panose="00000500000000000000" pitchFamily="2" charset="-122"/>
              <a:ea typeface="优设标题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/>
          <p:nvPr/>
        </p:nvSpPr>
        <p:spPr>
          <a:xfrm>
            <a:off x="5677950" y="3433539"/>
            <a:ext cx="5862785" cy="83099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43" name="组合 42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战略管理过程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44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" name="任意多边形: 形状 11"/>
          <p:cNvSpPr/>
          <p:nvPr/>
        </p:nvSpPr>
        <p:spPr>
          <a:xfrm>
            <a:off x="1646234" y="2312823"/>
            <a:ext cx="3125529" cy="1627790"/>
          </a:xfrm>
          <a:custGeom>
            <a:avLst/>
            <a:gdLst>
              <a:gd name="connsiteX0" fmla="*/ 0 w 4294038"/>
              <a:gd name="connsiteY0" fmla="*/ 0 h 2236355"/>
              <a:gd name="connsiteX1" fmla="*/ 3175861 w 4294038"/>
              <a:gd name="connsiteY1" fmla="*/ 0 h 2236355"/>
              <a:gd name="connsiteX2" fmla="*/ 4294038 w 4294038"/>
              <a:gd name="connsiteY2" fmla="*/ 1118178 h 2236355"/>
              <a:gd name="connsiteX3" fmla="*/ 3175861 w 4294038"/>
              <a:gd name="connsiteY3" fmla="*/ 2236355 h 2236355"/>
              <a:gd name="connsiteX4" fmla="*/ 0 w 4294038"/>
              <a:gd name="connsiteY4" fmla="*/ 2236355 h 2236355"/>
              <a:gd name="connsiteX5" fmla="*/ 1118177 w 4294038"/>
              <a:gd name="connsiteY5" fmla="*/ 1118178 h 223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4038" h="2236355">
                <a:moveTo>
                  <a:pt x="0" y="0"/>
                </a:moveTo>
                <a:lnTo>
                  <a:pt x="3175861" y="0"/>
                </a:lnTo>
                <a:lnTo>
                  <a:pt x="4294038" y="1118178"/>
                </a:lnTo>
                <a:lnTo>
                  <a:pt x="3175861" y="2236355"/>
                </a:lnTo>
                <a:lnTo>
                  <a:pt x="0" y="2236355"/>
                </a:lnTo>
                <a:lnTo>
                  <a:pt x="1118177" y="1118178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任意多边形: 形状 12"/>
          <p:cNvSpPr/>
          <p:nvPr/>
        </p:nvSpPr>
        <p:spPr>
          <a:xfrm>
            <a:off x="4533236" y="2312823"/>
            <a:ext cx="3125529" cy="1627790"/>
          </a:xfrm>
          <a:custGeom>
            <a:avLst/>
            <a:gdLst>
              <a:gd name="connsiteX0" fmla="*/ 0 w 4294038"/>
              <a:gd name="connsiteY0" fmla="*/ 0 h 2236355"/>
              <a:gd name="connsiteX1" fmla="*/ 3175861 w 4294038"/>
              <a:gd name="connsiteY1" fmla="*/ 0 h 2236355"/>
              <a:gd name="connsiteX2" fmla="*/ 4294038 w 4294038"/>
              <a:gd name="connsiteY2" fmla="*/ 1118178 h 2236355"/>
              <a:gd name="connsiteX3" fmla="*/ 3175861 w 4294038"/>
              <a:gd name="connsiteY3" fmla="*/ 2236355 h 2236355"/>
              <a:gd name="connsiteX4" fmla="*/ 0 w 4294038"/>
              <a:gd name="connsiteY4" fmla="*/ 2236355 h 2236355"/>
              <a:gd name="connsiteX5" fmla="*/ 1118177 w 4294038"/>
              <a:gd name="connsiteY5" fmla="*/ 1118178 h 223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4038" h="2236355">
                <a:moveTo>
                  <a:pt x="0" y="0"/>
                </a:moveTo>
                <a:lnTo>
                  <a:pt x="3175861" y="0"/>
                </a:lnTo>
                <a:lnTo>
                  <a:pt x="4294038" y="1118178"/>
                </a:lnTo>
                <a:lnTo>
                  <a:pt x="3175861" y="2236355"/>
                </a:lnTo>
                <a:lnTo>
                  <a:pt x="0" y="2236355"/>
                </a:lnTo>
                <a:lnTo>
                  <a:pt x="1118177" y="1118178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任意多边形: 形状 13"/>
          <p:cNvSpPr/>
          <p:nvPr/>
        </p:nvSpPr>
        <p:spPr>
          <a:xfrm>
            <a:off x="7420238" y="2312823"/>
            <a:ext cx="3125529" cy="1627790"/>
          </a:xfrm>
          <a:custGeom>
            <a:avLst/>
            <a:gdLst>
              <a:gd name="connsiteX0" fmla="*/ 0 w 4294038"/>
              <a:gd name="connsiteY0" fmla="*/ 0 h 2236355"/>
              <a:gd name="connsiteX1" fmla="*/ 3175861 w 4294038"/>
              <a:gd name="connsiteY1" fmla="*/ 0 h 2236355"/>
              <a:gd name="connsiteX2" fmla="*/ 4294038 w 4294038"/>
              <a:gd name="connsiteY2" fmla="*/ 1118178 h 2236355"/>
              <a:gd name="connsiteX3" fmla="*/ 3175861 w 4294038"/>
              <a:gd name="connsiteY3" fmla="*/ 2236355 h 2236355"/>
              <a:gd name="connsiteX4" fmla="*/ 0 w 4294038"/>
              <a:gd name="connsiteY4" fmla="*/ 2236355 h 2236355"/>
              <a:gd name="connsiteX5" fmla="*/ 1118177 w 4294038"/>
              <a:gd name="connsiteY5" fmla="*/ 1118178 h 223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4038" h="2236355">
                <a:moveTo>
                  <a:pt x="0" y="0"/>
                </a:moveTo>
                <a:lnTo>
                  <a:pt x="3175861" y="0"/>
                </a:lnTo>
                <a:lnTo>
                  <a:pt x="4294038" y="1118178"/>
                </a:lnTo>
                <a:lnTo>
                  <a:pt x="3175861" y="2236355"/>
                </a:lnTo>
                <a:lnTo>
                  <a:pt x="0" y="2236355"/>
                </a:lnTo>
                <a:lnTo>
                  <a:pt x="1118177" y="1118178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9"/>
          <p:cNvSpPr/>
          <p:nvPr/>
        </p:nvSpPr>
        <p:spPr bwMode="auto">
          <a:xfrm>
            <a:off x="1016733" y="5212167"/>
            <a:ext cx="10187562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，并选择只保留文字。输入您的内容。输入您的内容或者通过右键复制粘贴您的内容，并选择只保留文字。输入您的内容。输入您的内容或者通过右键复制粘贴您的内容，并选择只保留文字。输入您的内容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: 圆角 16"/>
          <p:cNvSpPr/>
          <p:nvPr/>
        </p:nvSpPr>
        <p:spPr>
          <a:xfrm>
            <a:off x="4896137" y="4549689"/>
            <a:ext cx="2399726" cy="508000"/>
          </a:xfrm>
          <a:prstGeom prst="roundRect">
            <a:avLst>
              <a:gd name="adj" fmla="val 50000"/>
            </a:avLst>
          </a:prstGeom>
          <a:solidFill>
            <a:srgbClr val="009140"/>
          </a:solidFill>
          <a:ln w="28575">
            <a:solidFill>
              <a:schemeClr val="bg1"/>
            </a:solidFill>
          </a:ln>
          <a:effectLst>
            <a:outerShdw blurRad="330200" dist="38100" algn="l" rotWithShape="0">
              <a:prstClr val="black">
                <a:alpha val="31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 bwMode="auto">
          <a:xfrm>
            <a:off x="5188243" y="4619162"/>
            <a:ext cx="1844539" cy="36905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标题添加</a:t>
            </a:r>
            <a:endParaRPr kumimoji="0" lang="zh-CN" altLang="en-US" sz="18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2574808" y="2516235"/>
            <a:ext cx="1737897" cy="1277381"/>
            <a:chOff x="845174" y="5121881"/>
            <a:chExt cx="1738199" cy="1278338"/>
          </a:xfrm>
        </p:grpSpPr>
        <p:sp>
          <p:nvSpPr>
            <p:cNvPr id="14" name="文本框 13"/>
            <p:cNvSpPr/>
            <p:nvPr/>
          </p:nvSpPr>
          <p:spPr bwMode="auto">
            <a:xfrm>
              <a:off x="845174" y="5460796"/>
              <a:ext cx="1738199" cy="9394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45175" y="5121881"/>
              <a:ext cx="1481042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1"/>
          <p:cNvGrpSpPr/>
          <p:nvPr/>
        </p:nvGrpSpPr>
        <p:grpSpPr bwMode="auto">
          <a:xfrm>
            <a:off x="5435159" y="2516232"/>
            <a:ext cx="1737897" cy="1277380"/>
            <a:chOff x="845174" y="5121881"/>
            <a:chExt cx="1738199" cy="1278338"/>
          </a:xfrm>
        </p:grpSpPr>
        <p:sp>
          <p:nvSpPr>
            <p:cNvPr id="17" name="文本框 16"/>
            <p:cNvSpPr/>
            <p:nvPr/>
          </p:nvSpPr>
          <p:spPr bwMode="auto">
            <a:xfrm>
              <a:off x="845174" y="5460796"/>
              <a:ext cx="1738199" cy="9394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45175" y="5121881"/>
              <a:ext cx="1481042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1"/>
          <p:cNvGrpSpPr/>
          <p:nvPr/>
        </p:nvGrpSpPr>
        <p:grpSpPr bwMode="auto">
          <a:xfrm>
            <a:off x="8322455" y="2516232"/>
            <a:ext cx="1737897" cy="1277380"/>
            <a:chOff x="845174" y="5121881"/>
            <a:chExt cx="1738199" cy="1278338"/>
          </a:xfrm>
        </p:grpSpPr>
        <p:sp>
          <p:nvSpPr>
            <p:cNvPr id="20" name="文本框 19"/>
            <p:cNvSpPr/>
            <p:nvPr/>
          </p:nvSpPr>
          <p:spPr bwMode="auto">
            <a:xfrm>
              <a:off x="845174" y="5460796"/>
              <a:ext cx="1738199" cy="9394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45175" y="5121881"/>
              <a:ext cx="1481042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2" name="任意多边形: 形状 29"/>
          <p:cNvSpPr/>
          <p:nvPr/>
        </p:nvSpPr>
        <p:spPr>
          <a:xfrm>
            <a:off x="2158001" y="2912880"/>
            <a:ext cx="213840" cy="427680"/>
          </a:xfrm>
          <a:custGeom>
            <a:avLst/>
            <a:gdLst>
              <a:gd name="connsiteX0" fmla="*/ 0 w 272812"/>
              <a:gd name="connsiteY0" fmla="*/ 0 h 545625"/>
              <a:gd name="connsiteX1" fmla="*/ 272812 w 272812"/>
              <a:gd name="connsiteY1" fmla="*/ 272813 h 545625"/>
              <a:gd name="connsiteX2" fmla="*/ 0 w 272812"/>
              <a:gd name="connsiteY2" fmla="*/ 545625 h 54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812" h="545625">
                <a:moveTo>
                  <a:pt x="0" y="0"/>
                </a:moveTo>
                <a:lnTo>
                  <a:pt x="272812" y="272813"/>
                </a:lnTo>
                <a:lnTo>
                  <a:pt x="0" y="545625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任意多边形: 形状 30"/>
          <p:cNvSpPr/>
          <p:nvPr/>
        </p:nvSpPr>
        <p:spPr>
          <a:xfrm>
            <a:off x="5034061" y="2912880"/>
            <a:ext cx="213840" cy="427680"/>
          </a:xfrm>
          <a:custGeom>
            <a:avLst/>
            <a:gdLst>
              <a:gd name="connsiteX0" fmla="*/ 0 w 272812"/>
              <a:gd name="connsiteY0" fmla="*/ 0 h 545625"/>
              <a:gd name="connsiteX1" fmla="*/ 272812 w 272812"/>
              <a:gd name="connsiteY1" fmla="*/ 272813 h 545625"/>
              <a:gd name="connsiteX2" fmla="*/ 0 w 272812"/>
              <a:gd name="connsiteY2" fmla="*/ 545625 h 54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812" h="545625">
                <a:moveTo>
                  <a:pt x="0" y="0"/>
                </a:moveTo>
                <a:lnTo>
                  <a:pt x="272812" y="272813"/>
                </a:lnTo>
                <a:lnTo>
                  <a:pt x="0" y="545625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任意多边形: 形状 31"/>
          <p:cNvSpPr/>
          <p:nvPr/>
        </p:nvSpPr>
        <p:spPr>
          <a:xfrm>
            <a:off x="7910571" y="2912880"/>
            <a:ext cx="213840" cy="427680"/>
          </a:xfrm>
          <a:custGeom>
            <a:avLst/>
            <a:gdLst>
              <a:gd name="connsiteX0" fmla="*/ 0 w 272812"/>
              <a:gd name="connsiteY0" fmla="*/ 0 h 545625"/>
              <a:gd name="connsiteX1" fmla="*/ 272812 w 272812"/>
              <a:gd name="connsiteY1" fmla="*/ 272813 h 545625"/>
              <a:gd name="connsiteX2" fmla="*/ 0 w 272812"/>
              <a:gd name="connsiteY2" fmla="*/ 545625 h 545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812" h="545625">
                <a:moveTo>
                  <a:pt x="0" y="0"/>
                </a:moveTo>
                <a:lnTo>
                  <a:pt x="272812" y="272813"/>
                </a:lnTo>
                <a:lnTo>
                  <a:pt x="0" y="545625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 animBg="1"/>
      <p:bldP spid="12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/>
        </p:nvSpPr>
        <p:spPr>
          <a:xfrm>
            <a:off x="9151065" y="0"/>
            <a:ext cx="3040935" cy="6858000"/>
          </a:xfrm>
          <a:custGeom>
            <a:avLst/>
            <a:gdLst>
              <a:gd name="connsiteX0" fmla="*/ 0 w 3040935"/>
              <a:gd name="connsiteY0" fmla="*/ 0 h 6858000"/>
              <a:gd name="connsiteX1" fmla="*/ 3040935 w 3040935"/>
              <a:gd name="connsiteY1" fmla="*/ 0 h 6858000"/>
              <a:gd name="connsiteX2" fmla="*/ 3040935 w 3040935"/>
              <a:gd name="connsiteY2" fmla="*/ 6858000 h 6858000"/>
              <a:gd name="connsiteX3" fmla="*/ 0 w 3040935"/>
              <a:gd name="connsiteY3" fmla="*/ 6858000 h 6858000"/>
              <a:gd name="connsiteX4" fmla="*/ 2107188 w 3040935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0935" h="6858000">
                <a:moveTo>
                  <a:pt x="0" y="0"/>
                </a:moveTo>
                <a:lnTo>
                  <a:pt x="3040935" y="0"/>
                </a:lnTo>
                <a:lnTo>
                  <a:pt x="3040935" y="6858000"/>
                </a:lnTo>
                <a:lnTo>
                  <a:pt x="0" y="6858000"/>
                </a:lnTo>
                <a:lnTo>
                  <a:pt x="2107188" y="34290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>
            <a:off x="6096000" y="-10221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>
            <a:off x="8136887" y="-10222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62617" y="2708088"/>
            <a:ext cx="2760961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en-US" altLang="zh-CN" sz="5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90837" y="1377549"/>
            <a:ext cx="5818518" cy="692872"/>
            <a:chOff x="7717943" y="1707591"/>
            <a:chExt cx="5100600" cy="607382"/>
          </a:xfrm>
        </p:grpSpPr>
        <p:sp>
          <p:nvSpPr>
            <p:cNvPr id="28" name="文本框 27"/>
            <p:cNvSpPr txBox="1"/>
            <p:nvPr/>
          </p:nvSpPr>
          <p:spPr>
            <a:xfrm>
              <a:off x="7717943" y="1707591"/>
              <a:ext cx="2175557" cy="40470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01 . </a:t>
              </a: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战略基本概念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717943" y="2086766"/>
              <a:ext cx="5100600" cy="2282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presentation and make it into a film to used wider field</a:t>
              </a:r>
              <a:endPara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90837" y="3619717"/>
            <a:ext cx="3996570" cy="692872"/>
            <a:chOff x="7717943" y="1707591"/>
            <a:chExt cx="3503453" cy="607382"/>
          </a:xfrm>
        </p:grpSpPr>
        <p:sp>
          <p:nvSpPr>
            <p:cNvPr id="31" name="文本框 30"/>
            <p:cNvSpPr txBox="1"/>
            <p:nvPr/>
          </p:nvSpPr>
          <p:spPr>
            <a:xfrm>
              <a:off x="7717943" y="1707591"/>
              <a:ext cx="2175557" cy="40470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03 . </a:t>
              </a:r>
              <a:r>
                <a:rPr lang="zh-CN" altLang="en-US" sz="240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战略管理概述</a:t>
              </a:r>
              <a:endParaRPr lang="zh-CN" altLang="en-US" sz="2400" dirty="0">
                <a:solidFill>
                  <a:prstClr val="black"/>
                </a:solidFill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717943" y="2086766"/>
              <a:ext cx="3503453" cy="2282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presentation and make it into a film to used wider field</a:t>
              </a:r>
              <a:endPara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90837" y="2498633"/>
            <a:ext cx="5651370" cy="692872"/>
            <a:chOff x="7717943" y="1707591"/>
            <a:chExt cx="4954075" cy="607382"/>
          </a:xfrm>
        </p:grpSpPr>
        <p:sp>
          <p:nvSpPr>
            <p:cNvPr id="34" name="文本框 33"/>
            <p:cNvSpPr txBox="1"/>
            <p:nvPr/>
          </p:nvSpPr>
          <p:spPr>
            <a:xfrm>
              <a:off x="7717943" y="1707591"/>
              <a:ext cx="2175556" cy="40470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02 . </a:t>
              </a:r>
              <a:r>
                <a:rPr lang="zh-CN" altLang="en-US" sz="240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企业战略概述</a:t>
              </a:r>
              <a:endParaRPr lang="zh-CN" altLang="en-US" sz="2400" dirty="0">
                <a:solidFill>
                  <a:prstClr val="black"/>
                </a:solidFill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717943" y="2086766"/>
              <a:ext cx="4954075" cy="2282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presentation and make it into a film to used wider field</a:t>
              </a:r>
              <a:endPara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90837" y="4740802"/>
            <a:ext cx="3996571" cy="692872"/>
            <a:chOff x="7717943" y="1707591"/>
            <a:chExt cx="3503454" cy="607382"/>
          </a:xfrm>
        </p:grpSpPr>
        <p:sp>
          <p:nvSpPr>
            <p:cNvPr id="37" name="文本框 36"/>
            <p:cNvSpPr txBox="1"/>
            <p:nvPr/>
          </p:nvSpPr>
          <p:spPr>
            <a:xfrm>
              <a:off x="7717943" y="1707591"/>
              <a:ext cx="2175557" cy="40470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04 . </a:t>
              </a:r>
              <a:r>
                <a:rPr lang="zh-CN" altLang="en-US" sz="240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战略管理过程</a:t>
              </a:r>
              <a:endParaRPr lang="zh-CN" altLang="en-US" sz="2400" dirty="0">
                <a:solidFill>
                  <a:prstClr val="black"/>
                </a:solidFill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717944" y="2086766"/>
              <a:ext cx="3503453" cy="2282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presentation and make it into a film to used wider field</a:t>
              </a:r>
              <a:endPara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49"/>
                                </p:stCondLst>
                                <p:childTnLst>
                                  <p:par>
                                    <p:cTn id="2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349"/>
                                </p:stCondLst>
                                <p:childTnLst>
                                  <p:par>
                                    <p:cTn id="2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849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349"/>
                                </p:stCondLst>
                                <p:childTnLst>
                                  <p:par>
                                    <p:cTn id="3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849"/>
                                </p:stCondLst>
                                <p:childTnLst>
                                  <p:par>
                                    <p:cTn id="2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349"/>
                                </p:stCondLst>
                                <p:childTnLst>
                                  <p:par>
                                    <p:cTn id="2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849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349"/>
                                </p:stCondLst>
                                <p:childTnLst>
                                  <p:par>
                                    <p:cTn id="39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43" name="组合 42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战略管理过程</a:t>
                </a:r>
                <a:endPara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44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" name="任意多边形: 形状 99"/>
          <p:cNvSpPr/>
          <p:nvPr/>
        </p:nvSpPr>
        <p:spPr bwMode="gray">
          <a:xfrm flipV="1">
            <a:off x="1855363" y="3984970"/>
            <a:ext cx="1093019" cy="1520708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82824" tIns="41411" rIns="82824" bIns="4141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2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8" name="任意多边形: 形状 97"/>
          <p:cNvSpPr/>
          <p:nvPr/>
        </p:nvSpPr>
        <p:spPr bwMode="gray">
          <a:xfrm rot="16200000">
            <a:off x="2143378" y="3352097"/>
            <a:ext cx="324863" cy="1299204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82824" tIns="41411" rIns="82824" bIns="4141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2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9" name="任意多边形: 形状 98"/>
          <p:cNvSpPr/>
          <p:nvPr/>
        </p:nvSpPr>
        <p:spPr bwMode="gray">
          <a:xfrm>
            <a:off x="1848335" y="2323759"/>
            <a:ext cx="1093019" cy="1761588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82824" tIns="41411" rIns="82824" bIns="41411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12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0" name="矩形: 圆角 14"/>
          <p:cNvSpPr>
            <a:spLocks noChangeArrowheads="1"/>
          </p:cNvSpPr>
          <p:nvPr/>
        </p:nvSpPr>
        <p:spPr bwMode="gray">
          <a:xfrm>
            <a:off x="4509274" y="1935021"/>
            <a:ext cx="6104145" cy="119599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粘贴，并选择只保留文字。在此录入上述图表的综合描述说明。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: 圆角 13"/>
          <p:cNvSpPr>
            <a:spLocks noChangeArrowheads="1"/>
          </p:cNvSpPr>
          <p:nvPr/>
        </p:nvSpPr>
        <p:spPr bwMode="gray">
          <a:xfrm>
            <a:off x="3074647" y="1928900"/>
            <a:ext cx="1242605" cy="1202113"/>
          </a:xfrm>
          <a:prstGeom prst="roundRect">
            <a:avLst>
              <a:gd name="adj" fmla="val 11921"/>
            </a:avLst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zh-CN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: 圆角 16"/>
          <p:cNvSpPr>
            <a:spLocks noChangeArrowheads="1"/>
          </p:cNvSpPr>
          <p:nvPr/>
        </p:nvSpPr>
        <p:spPr bwMode="gray">
          <a:xfrm>
            <a:off x="4509274" y="3388398"/>
            <a:ext cx="6104145" cy="1192036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粘贴，并选择只保留文字。在此录入上述图表的综合描述说明。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12"/>
          <p:cNvSpPr>
            <a:spLocks noChangeArrowheads="1"/>
          </p:cNvSpPr>
          <p:nvPr/>
        </p:nvSpPr>
        <p:spPr bwMode="gray">
          <a:xfrm>
            <a:off x="3074647" y="3388398"/>
            <a:ext cx="1242607" cy="1192036"/>
          </a:xfrm>
          <a:prstGeom prst="roundRect">
            <a:avLst>
              <a:gd name="adj" fmla="val 11921"/>
            </a:avLst>
          </a:prstGeom>
          <a:solidFill>
            <a:srgbClr val="004C4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zh-CN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: 圆角 15"/>
          <p:cNvSpPr>
            <a:spLocks noChangeArrowheads="1"/>
          </p:cNvSpPr>
          <p:nvPr/>
        </p:nvSpPr>
        <p:spPr bwMode="ltGray">
          <a:xfrm>
            <a:off x="4509274" y="4829470"/>
            <a:ext cx="6104145" cy="118140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粘贴，并选择只保留文字。在此录入上述图表的综合描述说明。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: 圆角 11"/>
          <p:cNvSpPr>
            <a:spLocks noChangeArrowheads="1"/>
          </p:cNvSpPr>
          <p:nvPr/>
        </p:nvSpPr>
        <p:spPr bwMode="gray">
          <a:xfrm>
            <a:off x="3074647" y="4829470"/>
            <a:ext cx="1242605" cy="1181401"/>
          </a:xfrm>
          <a:prstGeom prst="roundRect">
            <a:avLst>
              <a:gd name="adj" fmla="val 11921"/>
            </a:avLst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zh-CN" sz="186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椭圆 2"/>
          <p:cNvSpPr>
            <a:spLocks noChangeArrowheads="1"/>
          </p:cNvSpPr>
          <p:nvPr/>
        </p:nvSpPr>
        <p:spPr bwMode="auto">
          <a:xfrm>
            <a:off x="1100502" y="3292668"/>
            <a:ext cx="1382569" cy="1384297"/>
          </a:xfrm>
          <a:prstGeom prst="ellipse">
            <a:avLst/>
          </a:prstGeom>
          <a:solidFill>
            <a:srgbClr val="004C4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82824" tIns="41411" rIns="82824" bIns="41411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400" kern="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/>
        </p:nvSpPr>
        <p:spPr>
          <a:xfrm flipH="1">
            <a:off x="5624051" y="2381665"/>
            <a:ext cx="6567949" cy="2094669"/>
          </a:xfrm>
          <a:custGeom>
            <a:avLst/>
            <a:gdLst>
              <a:gd name="connsiteX0" fmla="*/ 0 w 6567949"/>
              <a:gd name="connsiteY0" fmla="*/ 0 h 2094669"/>
              <a:gd name="connsiteX1" fmla="*/ 6044282 w 6567949"/>
              <a:gd name="connsiteY1" fmla="*/ 0 h 2094669"/>
              <a:gd name="connsiteX2" fmla="*/ 6567949 w 6567949"/>
              <a:gd name="connsiteY2" fmla="*/ 1047335 h 2094669"/>
              <a:gd name="connsiteX3" fmla="*/ 6044282 w 6567949"/>
              <a:gd name="connsiteY3" fmla="*/ 2094669 h 2094669"/>
              <a:gd name="connsiteX4" fmla="*/ 0 w 6567949"/>
              <a:gd name="connsiteY4" fmla="*/ 2094669 h 2094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7949" h="2094669">
                <a:moveTo>
                  <a:pt x="0" y="0"/>
                </a:moveTo>
                <a:lnTo>
                  <a:pt x="6044282" y="0"/>
                </a:lnTo>
                <a:lnTo>
                  <a:pt x="6567949" y="1047335"/>
                </a:lnTo>
                <a:lnTo>
                  <a:pt x="6044282" y="2094669"/>
                </a:lnTo>
                <a:lnTo>
                  <a:pt x="0" y="2094669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1129499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任意多边形: 形状 1"/>
          <p:cNvSpPr/>
          <p:nvPr/>
        </p:nvSpPr>
        <p:spPr>
          <a:xfrm>
            <a:off x="0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任意多边形: 形状 2"/>
          <p:cNvSpPr/>
          <p:nvPr/>
        </p:nvSpPr>
        <p:spPr>
          <a:xfrm>
            <a:off x="2628162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0" y="1097280"/>
            <a:ext cx="1432888" cy="4663440"/>
          </a:xfrm>
          <a:custGeom>
            <a:avLst/>
            <a:gdLst>
              <a:gd name="connsiteX0" fmla="*/ 0 w 1844071"/>
              <a:gd name="connsiteY0" fmla="*/ 0 h 6001666"/>
              <a:gd name="connsiteX1" fmla="*/ 1844071 w 1844071"/>
              <a:gd name="connsiteY1" fmla="*/ 3000833 h 6001666"/>
              <a:gd name="connsiteX2" fmla="*/ 0 w 1844071"/>
              <a:gd name="connsiteY2" fmla="*/ 6001666 h 600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071" h="6001666">
                <a:moveTo>
                  <a:pt x="0" y="0"/>
                </a:moveTo>
                <a:lnTo>
                  <a:pt x="1844071" y="3000833"/>
                </a:lnTo>
                <a:lnTo>
                  <a:pt x="0" y="6001666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553751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93779" y="2909358"/>
            <a:ext cx="5481501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600" b="1" spc="300">
                <a:latin typeface="Century Gothic" panose="020B0502020202020204" pitchFamily="34" charset="0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rPr>
              <a:t>感谢您的观看</a:t>
            </a:r>
            <a:endParaRPr kumimoji="0" lang="zh-CN" altLang="en-US" sz="6000" b="0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优设标题黑" panose="00000500000000000000" pitchFamily="2" charset="-122"/>
              <a:ea typeface="优设标题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/>
          <p:nvPr/>
        </p:nvSpPr>
        <p:spPr bwMode="auto">
          <a:xfrm>
            <a:off x="5096640" y="4887981"/>
            <a:ext cx="6373969" cy="8727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The user can demonstrate on a projector or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computerThe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user can demonstrate on a projector or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computerThe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user can demonstrate on a projector or computer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11470" y="1214762"/>
            <a:ext cx="5481501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600" b="1" spc="300">
                <a:latin typeface="Century Gothic" panose="020B0502020202020204" pitchFamily="34" charset="0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00" b="1" i="0" u="none" strike="noStrike" kern="1200" cap="none" spc="300" normalizeH="0" baseline="0" noProof="0" dirty="0">
                <a:ln>
                  <a:noFill/>
                </a:ln>
                <a:solidFill>
                  <a:srgbClr val="00914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BUSINESS</a:t>
            </a:r>
            <a:endParaRPr kumimoji="0" lang="zh-CN" altLang="en-US" sz="6600" b="1" i="0" u="none" strike="noStrike" kern="1200" cap="none" spc="300" normalizeH="0" baseline="0" noProof="0" dirty="0">
              <a:ln>
                <a:noFill/>
              </a:ln>
              <a:solidFill>
                <a:srgbClr val="00914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515865" y="6172367"/>
            <a:ext cx="1793414" cy="391885"/>
            <a:chOff x="6862458" y="-1283132"/>
            <a:chExt cx="1793414" cy="391885"/>
          </a:xfrm>
        </p:grpSpPr>
        <p:sp>
          <p:nvSpPr>
            <p:cNvPr id="14" name="矩形 13"/>
            <p:cNvSpPr/>
            <p:nvPr/>
          </p:nvSpPr>
          <p:spPr>
            <a:xfrm>
              <a:off x="6862458" y="-1283132"/>
              <a:ext cx="1793414" cy="391885"/>
            </a:xfrm>
            <a:prstGeom prst="rect">
              <a:avLst/>
            </a:prstGeom>
            <a:solidFill>
              <a:srgbClr val="009140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072567" y="-1241078"/>
              <a:ext cx="1373198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>
                <a:defRPr sz="1600">
                  <a:solidFill>
                    <a:schemeClr val="bg1"/>
                  </a:solidFill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汇报：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XXX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677195" y="6172367"/>
            <a:ext cx="1793414" cy="391885"/>
            <a:chOff x="9020085" y="-1283132"/>
            <a:chExt cx="1793414" cy="391885"/>
          </a:xfrm>
        </p:grpSpPr>
        <p:sp>
          <p:nvSpPr>
            <p:cNvPr id="17" name="矩形 16"/>
            <p:cNvSpPr/>
            <p:nvPr/>
          </p:nvSpPr>
          <p:spPr>
            <a:xfrm>
              <a:off x="9020085" y="-1283132"/>
              <a:ext cx="1793414" cy="391885"/>
            </a:xfrm>
            <a:prstGeom prst="rect">
              <a:avLst/>
            </a:prstGeom>
            <a:solidFill>
              <a:srgbClr val="004C41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24727" y="-1241078"/>
              <a:ext cx="1373198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时间：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XX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.XX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 animBg="1"/>
          <p:bldP spid="2" grpId="0" animBg="1"/>
          <p:bldP spid="3" grpId="0" animBg="1"/>
          <p:bldP spid="7" grpId="0" animBg="1"/>
          <p:bldP spid="8" grpId="0" animBg="1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5" grpId="0" animBg="1"/>
          <p:bldP spid="2" grpId="0" animBg="1"/>
          <p:bldP spid="3" grpId="0" animBg="1"/>
          <p:bldP spid="7" grpId="0" animBg="1"/>
          <p:bldP spid="8" grpId="0" animBg="1"/>
          <p:bldP spid="10" grpId="0"/>
          <p:bldP spid="11" grpId="0"/>
          <p:bldP spid="1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>
            <a:off x="0" y="428167"/>
            <a:ext cx="1844071" cy="6001666"/>
          </a:xfrm>
          <a:custGeom>
            <a:avLst/>
            <a:gdLst>
              <a:gd name="connsiteX0" fmla="*/ 0 w 1844071"/>
              <a:gd name="connsiteY0" fmla="*/ 0 h 6001666"/>
              <a:gd name="connsiteX1" fmla="*/ 1844071 w 1844071"/>
              <a:gd name="connsiteY1" fmla="*/ 3000833 h 6001666"/>
              <a:gd name="connsiteX2" fmla="*/ 0 w 1844071"/>
              <a:gd name="connsiteY2" fmla="*/ 6001666 h 600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071" h="6001666">
                <a:moveTo>
                  <a:pt x="0" y="0"/>
                </a:moveTo>
                <a:lnTo>
                  <a:pt x="1844071" y="3000833"/>
                </a:lnTo>
                <a:lnTo>
                  <a:pt x="0" y="6001666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320071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2202880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05759" y="2346174"/>
            <a:ext cx="777803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8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01</a:t>
            </a:r>
            <a:endParaRPr kumimoji="0" lang="zh-CN" altLang="en-US" sz="138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8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/>
          <p:nvPr/>
        </p:nvSpPr>
        <p:spPr>
          <a:xfrm>
            <a:off x="5602515" y="2469158"/>
            <a:ext cx="5862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rPr>
              <a:t>战略基本概念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优设标题黑" panose="00000500000000000000" pitchFamily="2" charset="-122"/>
              <a:ea typeface="优设标题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/>
          <p:nvPr/>
        </p:nvSpPr>
        <p:spPr>
          <a:xfrm>
            <a:off x="5677950" y="3433539"/>
            <a:ext cx="5862785" cy="83099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战略基本概念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6082971" y="2383146"/>
            <a:ext cx="5418545" cy="1404692"/>
          </a:xfrm>
          <a:prstGeom prst="rect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7" name="Group 22"/>
          <p:cNvGrpSpPr/>
          <p:nvPr/>
        </p:nvGrpSpPr>
        <p:grpSpPr>
          <a:xfrm>
            <a:off x="6393679" y="2600989"/>
            <a:ext cx="4795150" cy="930469"/>
            <a:chOff x="1300849" y="2240481"/>
            <a:chExt cx="4795150" cy="930469"/>
          </a:xfrm>
        </p:grpSpPr>
        <p:grpSp>
          <p:nvGrpSpPr>
            <p:cNvPr id="68" name="组合 67"/>
            <p:cNvGrpSpPr/>
            <p:nvPr/>
          </p:nvGrpSpPr>
          <p:grpSpPr>
            <a:xfrm>
              <a:off x="2150290" y="2240481"/>
              <a:ext cx="3945709" cy="930469"/>
              <a:chOff x="1454743" y="4588994"/>
              <a:chExt cx="3945709" cy="930469"/>
            </a:xfrm>
          </p:grpSpPr>
          <p:sp>
            <p:nvSpPr>
              <p:cNvPr id="72" name="文本框 27"/>
              <p:cNvSpPr txBox="1"/>
              <p:nvPr/>
            </p:nvSpPr>
            <p:spPr bwMode="auto">
              <a:xfrm>
                <a:off x="1454744" y="4588994"/>
                <a:ext cx="135001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标题添加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3" name="文本框 28"/>
              <p:cNvSpPr txBox="1"/>
              <p:nvPr/>
            </p:nvSpPr>
            <p:spPr bwMode="auto">
              <a:xfrm>
                <a:off x="1454743" y="4904551"/>
                <a:ext cx="3945709" cy="614912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此处添加详细文本描述，建议与标题相关并符合整体语言风格，语言描述尽量此处添加详细文本描述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0" name="椭圆 69"/>
            <p:cNvSpPr/>
            <p:nvPr/>
          </p:nvSpPr>
          <p:spPr>
            <a:xfrm>
              <a:off x="1300849" y="2268221"/>
              <a:ext cx="667185" cy="6671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6082971" y="4304651"/>
            <a:ext cx="5418545" cy="1404692"/>
          </a:xfrm>
          <a:prstGeom prst="rect">
            <a:avLst/>
          </a:prstGeom>
          <a:solidFill>
            <a:srgbClr val="00914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75" name="Group 30"/>
          <p:cNvGrpSpPr/>
          <p:nvPr/>
        </p:nvGrpSpPr>
        <p:grpSpPr>
          <a:xfrm>
            <a:off x="6393679" y="4522494"/>
            <a:ext cx="4795150" cy="930469"/>
            <a:chOff x="1300849" y="2240481"/>
            <a:chExt cx="4795150" cy="930469"/>
          </a:xfrm>
        </p:grpSpPr>
        <p:grpSp>
          <p:nvGrpSpPr>
            <p:cNvPr id="76" name="组合 75"/>
            <p:cNvGrpSpPr/>
            <p:nvPr/>
          </p:nvGrpSpPr>
          <p:grpSpPr>
            <a:xfrm>
              <a:off x="2150290" y="2240481"/>
              <a:ext cx="3945709" cy="930469"/>
              <a:chOff x="1454743" y="4588994"/>
              <a:chExt cx="3945709" cy="930469"/>
            </a:xfrm>
          </p:grpSpPr>
          <p:sp>
            <p:nvSpPr>
              <p:cNvPr id="80" name="文本框 35"/>
              <p:cNvSpPr txBox="1"/>
              <p:nvPr/>
            </p:nvSpPr>
            <p:spPr bwMode="auto">
              <a:xfrm>
                <a:off x="1454744" y="4588994"/>
                <a:ext cx="135001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标题添加</a:t>
                </a: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文本框 36"/>
              <p:cNvSpPr txBox="1"/>
              <p:nvPr/>
            </p:nvSpPr>
            <p:spPr bwMode="auto">
              <a:xfrm>
                <a:off x="1454743" y="4904551"/>
                <a:ext cx="3945709" cy="614912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此处添加详细文本描述，建议与标题相关并符合整体语言风格，语言描述尽量此处添加详细文本描述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8" name="椭圆 77"/>
            <p:cNvSpPr/>
            <p:nvPr/>
          </p:nvSpPr>
          <p:spPr>
            <a:xfrm>
              <a:off x="1300849" y="2268221"/>
              <a:ext cx="667185" cy="6671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2" name="矩形 81"/>
          <p:cNvSpPr/>
          <p:nvPr/>
        </p:nvSpPr>
        <p:spPr>
          <a:xfrm>
            <a:off x="825800" y="2383145"/>
            <a:ext cx="4846410" cy="3326197"/>
          </a:xfrm>
          <a:prstGeom prst="rect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25800" y="2383145"/>
            <a:ext cx="2355825" cy="3326197"/>
          </a:xfrm>
          <a:prstGeom prst="rect">
            <a:avLst/>
          </a:prstGeom>
          <a:blipFill dpi="0" rotWithShape="1">
            <a:blip r:embed="rId1"/>
            <a:srcRect/>
            <a:stretch>
              <a:fillRect l="-35884" t="-11938" r="-135168" b="-16046"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316385" y="2383145"/>
            <a:ext cx="2355825" cy="3326197"/>
          </a:xfrm>
          <a:prstGeom prst="rect">
            <a:avLst/>
          </a:prstGeom>
          <a:blipFill dpi="0" rotWithShape="1">
            <a:blip r:embed="rId1"/>
            <a:srcRect/>
            <a:stretch>
              <a:fillRect l="-141734" t="-11938" r="-29318" b="-16046"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74" grpId="0" animBg="1"/>
      <p:bldP spid="82" grpId="0" animBg="1"/>
      <p:bldP spid="83" grpId="0" animBg="1"/>
      <p:bldP spid="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489630"/>
            <a:ext cx="12192000" cy="2723556"/>
          </a:xfrm>
          <a:prstGeom prst="rect">
            <a:avLst/>
          </a:prstGeom>
          <a:blipFill dpi="0" rotWithShape="1">
            <a:blip r:embed="rId1"/>
            <a:srcRect/>
            <a:stretch>
              <a:fillRect l="-3196" t="-45269" r="-3196" b="-91515"/>
            </a:stretch>
          </a:blip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71175" y="1500730"/>
            <a:ext cx="8280399" cy="2723556"/>
          </a:xfrm>
          <a:prstGeom prst="rect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战略基本概念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3" name="矩形: 圆角 42"/>
          <p:cNvSpPr/>
          <p:nvPr/>
        </p:nvSpPr>
        <p:spPr>
          <a:xfrm>
            <a:off x="4145425" y="2018727"/>
            <a:ext cx="3924300" cy="704850"/>
          </a:xfrm>
          <a:prstGeom prst="roundRect">
            <a:avLst>
              <a:gd name="adj" fmla="val 50000"/>
            </a:avLst>
          </a:prstGeom>
          <a:solidFill>
            <a:srgbClr val="009140"/>
          </a:solidFill>
          <a:ln w="28575">
            <a:solidFill>
              <a:schemeClr val="bg1"/>
            </a:solidFill>
          </a:ln>
          <a:effectLst>
            <a:outerShdw blurRad="1524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文本框 43"/>
          <p:cNvSpPr/>
          <p:nvPr/>
        </p:nvSpPr>
        <p:spPr bwMode="auto">
          <a:xfrm>
            <a:off x="2388243" y="3065161"/>
            <a:ext cx="7438664" cy="880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，并选择只保留文字。输入您的内容。输入您的内容或者通过右键复制粘贴您的内容，并选择只保留文字。输入您的内容。输入您的内容或者通过右键复制粘贴您的内容，并选择只保留文字。输入您的内容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971064" y="5180284"/>
            <a:ext cx="2920450" cy="1219797"/>
            <a:chOff x="845174" y="5121881"/>
            <a:chExt cx="2920450" cy="1219797"/>
          </a:xfrm>
        </p:grpSpPr>
        <p:sp>
          <p:nvSpPr>
            <p:cNvPr id="46" name="文本框 45"/>
            <p:cNvSpPr/>
            <p:nvPr/>
          </p:nvSpPr>
          <p:spPr bwMode="auto">
            <a:xfrm>
              <a:off x="845174" y="5460796"/>
              <a:ext cx="2920450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Group 9"/>
          <p:cNvGrpSpPr/>
          <p:nvPr/>
        </p:nvGrpSpPr>
        <p:grpSpPr>
          <a:xfrm>
            <a:off x="1971176" y="5264457"/>
            <a:ext cx="773747" cy="773747"/>
            <a:chOff x="7820981" y="3096335"/>
            <a:chExt cx="872626" cy="872626"/>
          </a:xfrm>
        </p:grpSpPr>
        <p:sp>
          <p:nvSpPr>
            <p:cNvPr id="49" name="椭圆 48"/>
            <p:cNvSpPr/>
            <p:nvPr/>
          </p:nvSpPr>
          <p:spPr>
            <a:xfrm>
              <a:off x="7820981" y="3096335"/>
              <a:ext cx="872626" cy="872626"/>
            </a:xfrm>
            <a:prstGeom prst="ellipse">
              <a:avLst/>
            </a:prstGeom>
            <a:solidFill>
              <a:srgbClr val="004C41"/>
            </a:solidFill>
            <a:ln w="3810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任意多边形: 形状 58"/>
            <p:cNvSpPr/>
            <p:nvPr/>
          </p:nvSpPr>
          <p:spPr>
            <a:xfrm>
              <a:off x="8102094" y="3348958"/>
              <a:ext cx="310398" cy="367380"/>
            </a:xfrm>
            <a:custGeom>
              <a:avLst/>
              <a:gdLst>
                <a:gd name="connsiteX0" fmla="*/ 165008 w 511795"/>
                <a:gd name="connsiteY0" fmla="*/ 344302 h 605747"/>
                <a:gd name="connsiteX1" fmla="*/ 205798 w 511795"/>
                <a:gd name="connsiteY1" fmla="*/ 472767 h 605747"/>
                <a:gd name="connsiteX2" fmla="*/ 213429 w 511795"/>
                <a:gd name="connsiteY2" fmla="*/ 497031 h 605747"/>
                <a:gd name="connsiteX3" fmla="*/ 213617 w 511795"/>
                <a:gd name="connsiteY3" fmla="*/ 496655 h 605747"/>
                <a:gd name="connsiteX4" fmla="*/ 220212 w 511795"/>
                <a:gd name="connsiteY4" fmla="*/ 517157 h 605747"/>
                <a:gd name="connsiteX5" fmla="*/ 241690 w 511795"/>
                <a:gd name="connsiteY5" fmla="*/ 456404 h 605747"/>
                <a:gd name="connsiteX6" fmla="*/ 255915 w 511795"/>
                <a:gd name="connsiteY6" fmla="*/ 383801 h 605747"/>
                <a:gd name="connsiteX7" fmla="*/ 270139 w 511795"/>
                <a:gd name="connsiteY7" fmla="*/ 456404 h 605747"/>
                <a:gd name="connsiteX8" fmla="*/ 291618 w 511795"/>
                <a:gd name="connsiteY8" fmla="*/ 517157 h 605747"/>
                <a:gd name="connsiteX9" fmla="*/ 298212 w 511795"/>
                <a:gd name="connsiteY9" fmla="*/ 496655 h 605747"/>
                <a:gd name="connsiteX10" fmla="*/ 298400 w 511795"/>
                <a:gd name="connsiteY10" fmla="*/ 497031 h 605747"/>
                <a:gd name="connsiteX11" fmla="*/ 306031 w 511795"/>
                <a:gd name="connsiteY11" fmla="*/ 472767 h 605747"/>
                <a:gd name="connsiteX12" fmla="*/ 346727 w 511795"/>
                <a:gd name="connsiteY12" fmla="*/ 344302 h 605747"/>
                <a:gd name="connsiteX13" fmla="*/ 463068 w 511795"/>
                <a:gd name="connsiteY13" fmla="*/ 397155 h 605747"/>
                <a:gd name="connsiteX14" fmla="*/ 511394 w 511795"/>
                <a:gd name="connsiteY14" fmla="*/ 491765 h 605747"/>
                <a:gd name="connsiteX15" fmla="*/ 505836 w 511795"/>
                <a:gd name="connsiteY15" fmla="*/ 544994 h 605747"/>
                <a:gd name="connsiteX16" fmla="*/ 255915 w 511795"/>
                <a:gd name="connsiteY16" fmla="*/ 605747 h 605747"/>
                <a:gd name="connsiteX17" fmla="*/ 5993 w 511795"/>
                <a:gd name="connsiteY17" fmla="*/ 544994 h 605747"/>
                <a:gd name="connsiteX18" fmla="*/ 435 w 511795"/>
                <a:gd name="connsiteY18" fmla="*/ 491765 h 605747"/>
                <a:gd name="connsiteX19" fmla="*/ 48667 w 511795"/>
                <a:gd name="connsiteY19" fmla="*/ 397155 h 605747"/>
                <a:gd name="connsiteX20" fmla="*/ 165008 w 511795"/>
                <a:gd name="connsiteY20" fmla="*/ 344302 h 605747"/>
                <a:gd name="connsiteX21" fmla="*/ 247647 w 511795"/>
                <a:gd name="connsiteY21" fmla="*/ 460 h 605747"/>
                <a:gd name="connsiteX22" fmla="*/ 312846 w 511795"/>
                <a:gd name="connsiteY22" fmla="*/ 14288 h 605747"/>
                <a:gd name="connsiteX23" fmla="*/ 344598 w 511795"/>
                <a:gd name="connsiteY23" fmla="*/ 43731 h 605747"/>
                <a:gd name="connsiteX24" fmla="*/ 379554 w 511795"/>
                <a:gd name="connsiteY24" fmla="*/ 154356 h 605747"/>
                <a:gd name="connsiteX25" fmla="*/ 375031 w 511795"/>
                <a:gd name="connsiteY25" fmla="*/ 171289 h 605747"/>
                <a:gd name="connsiteX26" fmla="*/ 386338 w 511795"/>
                <a:gd name="connsiteY26" fmla="*/ 217665 h 605747"/>
                <a:gd name="connsiteX27" fmla="*/ 363819 w 511795"/>
                <a:gd name="connsiteY27" fmla="*/ 256798 h 605747"/>
                <a:gd name="connsiteX28" fmla="*/ 284675 w 511795"/>
                <a:gd name="connsiteY28" fmla="*/ 354253 h 605747"/>
                <a:gd name="connsiteX29" fmla="*/ 226824 w 511795"/>
                <a:gd name="connsiteY29" fmla="*/ 354441 h 605747"/>
                <a:gd name="connsiteX30" fmla="*/ 147868 w 511795"/>
                <a:gd name="connsiteY30" fmla="*/ 256798 h 605747"/>
                <a:gd name="connsiteX31" fmla="*/ 125255 w 511795"/>
                <a:gd name="connsiteY31" fmla="*/ 217853 h 605747"/>
                <a:gd name="connsiteX32" fmla="*/ 136562 w 511795"/>
                <a:gd name="connsiteY32" fmla="*/ 171383 h 605747"/>
                <a:gd name="connsiteX33" fmla="*/ 132039 w 511795"/>
                <a:gd name="connsiteY33" fmla="*/ 154451 h 605747"/>
                <a:gd name="connsiteX34" fmla="*/ 131851 w 511795"/>
                <a:gd name="connsiteY34" fmla="*/ 100079 h 605747"/>
                <a:gd name="connsiteX35" fmla="*/ 163603 w 511795"/>
                <a:gd name="connsiteY35" fmla="*/ 44390 h 605747"/>
                <a:gd name="connsiteX36" fmla="*/ 192999 w 511795"/>
                <a:gd name="connsiteY36" fmla="*/ 20026 h 605747"/>
                <a:gd name="connsiteX37" fmla="*/ 221642 w 511795"/>
                <a:gd name="connsiteY37" fmla="*/ 5351 h 605747"/>
                <a:gd name="connsiteX38" fmla="*/ 247647 w 511795"/>
                <a:gd name="connsiteY38" fmla="*/ 460 h 605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11795" h="605747">
                  <a:moveTo>
                    <a:pt x="165008" y="344302"/>
                  </a:moveTo>
                  <a:lnTo>
                    <a:pt x="205798" y="472767"/>
                  </a:lnTo>
                  <a:lnTo>
                    <a:pt x="213429" y="497031"/>
                  </a:lnTo>
                  <a:lnTo>
                    <a:pt x="213617" y="496655"/>
                  </a:lnTo>
                  <a:lnTo>
                    <a:pt x="220212" y="517157"/>
                  </a:lnTo>
                  <a:lnTo>
                    <a:pt x="241690" y="456404"/>
                  </a:lnTo>
                  <a:cubicBezTo>
                    <a:pt x="188936" y="382860"/>
                    <a:pt x="252429" y="383613"/>
                    <a:pt x="255915" y="383801"/>
                  </a:cubicBezTo>
                  <a:cubicBezTo>
                    <a:pt x="259400" y="383613"/>
                    <a:pt x="322893" y="382860"/>
                    <a:pt x="270139" y="456404"/>
                  </a:cubicBezTo>
                  <a:lnTo>
                    <a:pt x="291618" y="517157"/>
                  </a:lnTo>
                  <a:lnTo>
                    <a:pt x="298212" y="496655"/>
                  </a:lnTo>
                  <a:lnTo>
                    <a:pt x="298400" y="497031"/>
                  </a:lnTo>
                  <a:lnTo>
                    <a:pt x="306031" y="472767"/>
                  </a:lnTo>
                  <a:lnTo>
                    <a:pt x="346727" y="344302"/>
                  </a:lnTo>
                  <a:cubicBezTo>
                    <a:pt x="346727" y="344302"/>
                    <a:pt x="398821" y="380886"/>
                    <a:pt x="463068" y="397155"/>
                  </a:cubicBezTo>
                  <a:cubicBezTo>
                    <a:pt x="510923" y="409381"/>
                    <a:pt x="513184" y="464492"/>
                    <a:pt x="511394" y="491765"/>
                  </a:cubicBezTo>
                  <a:cubicBezTo>
                    <a:pt x="511394" y="491765"/>
                    <a:pt x="508662" y="528724"/>
                    <a:pt x="505836" y="544994"/>
                  </a:cubicBezTo>
                  <a:cubicBezTo>
                    <a:pt x="505836" y="544994"/>
                    <a:pt x="412386" y="605747"/>
                    <a:pt x="255915" y="605747"/>
                  </a:cubicBezTo>
                  <a:cubicBezTo>
                    <a:pt x="99443" y="605559"/>
                    <a:pt x="5993" y="544994"/>
                    <a:pt x="5993" y="544994"/>
                  </a:cubicBezTo>
                  <a:cubicBezTo>
                    <a:pt x="3167" y="528724"/>
                    <a:pt x="435" y="491765"/>
                    <a:pt x="435" y="491765"/>
                  </a:cubicBezTo>
                  <a:cubicBezTo>
                    <a:pt x="-1449" y="464492"/>
                    <a:pt x="812" y="409381"/>
                    <a:pt x="48667" y="397155"/>
                  </a:cubicBezTo>
                  <a:cubicBezTo>
                    <a:pt x="112820" y="380886"/>
                    <a:pt x="165008" y="344302"/>
                    <a:pt x="165008" y="344302"/>
                  </a:cubicBezTo>
                  <a:close/>
                  <a:moveTo>
                    <a:pt x="247647" y="460"/>
                  </a:moveTo>
                  <a:cubicBezTo>
                    <a:pt x="275912" y="-1892"/>
                    <a:pt x="297394" y="5069"/>
                    <a:pt x="312846" y="14288"/>
                  </a:cubicBezTo>
                  <a:cubicBezTo>
                    <a:pt x="335836" y="26893"/>
                    <a:pt x="344598" y="43731"/>
                    <a:pt x="344598" y="43731"/>
                  </a:cubicBezTo>
                  <a:cubicBezTo>
                    <a:pt x="344598" y="43731"/>
                    <a:pt x="397361" y="47400"/>
                    <a:pt x="379554" y="154356"/>
                  </a:cubicBezTo>
                  <a:cubicBezTo>
                    <a:pt x="378518" y="159907"/>
                    <a:pt x="377010" y="165645"/>
                    <a:pt x="375031" y="171289"/>
                  </a:cubicBezTo>
                  <a:cubicBezTo>
                    <a:pt x="385584" y="170254"/>
                    <a:pt x="398021" y="176463"/>
                    <a:pt x="386338" y="217665"/>
                  </a:cubicBezTo>
                  <a:cubicBezTo>
                    <a:pt x="377764" y="247955"/>
                    <a:pt x="369849" y="256327"/>
                    <a:pt x="363819" y="256798"/>
                  </a:cubicBezTo>
                  <a:cubicBezTo>
                    <a:pt x="358166" y="292544"/>
                    <a:pt x="329523" y="338073"/>
                    <a:pt x="284675" y="354253"/>
                  </a:cubicBezTo>
                  <a:cubicBezTo>
                    <a:pt x="266019" y="361026"/>
                    <a:pt x="245479" y="360932"/>
                    <a:pt x="226824" y="354441"/>
                  </a:cubicBezTo>
                  <a:cubicBezTo>
                    <a:pt x="181222" y="338355"/>
                    <a:pt x="153427" y="292732"/>
                    <a:pt x="147868" y="256798"/>
                  </a:cubicBezTo>
                  <a:cubicBezTo>
                    <a:pt x="141838" y="256327"/>
                    <a:pt x="133923" y="247955"/>
                    <a:pt x="125255" y="217853"/>
                  </a:cubicBezTo>
                  <a:cubicBezTo>
                    <a:pt x="113572" y="176557"/>
                    <a:pt x="126009" y="170442"/>
                    <a:pt x="136562" y="171383"/>
                  </a:cubicBezTo>
                  <a:cubicBezTo>
                    <a:pt x="134583" y="165739"/>
                    <a:pt x="133075" y="160095"/>
                    <a:pt x="132039" y="154451"/>
                  </a:cubicBezTo>
                  <a:cubicBezTo>
                    <a:pt x="128270" y="135166"/>
                    <a:pt x="127328" y="117199"/>
                    <a:pt x="131851" y="100079"/>
                  </a:cubicBezTo>
                  <a:cubicBezTo>
                    <a:pt x="137221" y="77126"/>
                    <a:pt x="149658" y="58688"/>
                    <a:pt x="163603" y="44390"/>
                  </a:cubicBezTo>
                  <a:cubicBezTo>
                    <a:pt x="172365" y="34983"/>
                    <a:pt x="182447" y="26705"/>
                    <a:pt x="192999" y="20026"/>
                  </a:cubicBezTo>
                  <a:cubicBezTo>
                    <a:pt x="201667" y="14006"/>
                    <a:pt x="211184" y="8832"/>
                    <a:pt x="221642" y="5351"/>
                  </a:cubicBezTo>
                  <a:cubicBezTo>
                    <a:pt x="229839" y="2717"/>
                    <a:pt x="238507" y="836"/>
                    <a:pt x="247647" y="46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673026" y="5180284"/>
            <a:ext cx="2920450" cy="1219797"/>
            <a:chOff x="845174" y="5121881"/>
            <a:chExt cx="2920450" cy="1219797"/>
          </a:xfrm>
        </p:grpSpPr>
        <p:sp>
          <p:nvSpPr>
            <p:cNvPr id="52" name="文本框 51"/>
            <p:cNvSpPr/>
            <p:nvPr/>
          </p:nvSpPr>
          <p:spPr bwMode="auto">
            <a:xfrm>
              <a:off x="845174" y="5460796"/>
              <a:ext cx="2920450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4" name="Group 15"/>
          <p:cNvGrpSpPr/>
          <p:nvPr/>
        </p:nvGrpSpPr>
        <p:grpSpPr>
          <a:xfrm>
            <a:off x="6673138" y="5264457"/>
            <a:ext cx="773747" cy="773747"/>
            <a:chOff x="7820981" y="3096335"/>
            <a:chExt cx="872626" cy="872626"/>
          </a:xfrm>
        </p:grpSpPr>
        <p:sp>
          <p:nvSpPr>
            <p:cNvPr id="55" name="椭圆 54"/>
            <p:cNvSpPr/>
            <p:nvPr/>
          </p:nvSpPr>
          <p:spPr>
            <a:xfrm>
              <a:off x="7820981" y="3096335"/>
              <a:ext cx="872626" cy="872626"/>
            </a:xfrm>
            <a:prstGeom prst="ellipse">
              <a:avLst/>
            </a:prstGeom>
            <a:solidFill>
              <a:srgbClr val="009140"/>
            </a:solidFill>
            <a:ln w="3810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任意多边形: 形状 59"/>
            <p:cNvSpPr/>
            <p:nvPr/>
          </p:nvSpPr>
          <p:spPr>
            <a:xfrm>
              <a:off x="8073604" y="3349223"/>
              <a:ext cx="367380" cy="366849"/>
            </a:xfrm>
            <a:custGeom>
              <a:avLst/>
              <a:gdLst>
                <a:gd name="connsiteX0" fmla="*/ 96718 w 607590"/>
                <a:gd name="connsiteY0" fmla="*/ 353867 h 606712"/>
                <a:gd name="connsiteX1" fmla="*/ 56131 w 607590"/>
                <a:gd name="connsiteY1" fmla="*/ 556143 h 606712"/>
                <a:gd name="connsiteX2" fmla="*/ 551459 w 607590"/>
                <a:gd name="connsiteY2" fmla="*/ 556143 h 606712"/>
                <a:gd name="connsiteX3" fmla="*/ 510872 w 607590"/>
                <a:gd name="connsiteY3" fmla="*/ 353867 h 606712"/>
                <a:gd name="connsiteX4" fmla="*/ 401570 w 607590"/>
                <a:gd name="connsiteY4" fmla="*/ 353867 h 606712"/>
                <a:gd name="connsiteX5" fmla="*/ 388664 w 607590"/>
                <a:gd name="connsiteY5" fmla="*/ 375108 h 606712"/>
                <a:gd name="connsiteX6" fmla="*/ 372198 w 607590"/>
                <a:gd name="connsiteY6" fmla="*/ 403459 h 606712"/>
                <a:gd name="connsiteX7" fmla="*/ 366679 w 607590"/>
                <a:gd name="connsiteY7" fmla="*/ 413323 h 606712"/>
                <a:gd name="connsiteX8" fmla="*/ 348255 w 607590"/>
                <a:gd name="connsiteY8" fmla="*/ 447984 h 606712"/>
                <a:gd name="connsiteX9" fmla="*/ 326448 w 607590"/>
                <a:gd name="connsiteY9" fmla="*/ 491621 h 606712"/>
                <a:gd name="connsiteX10" fmla="*/ 303751 w 607590"/>
                <a:gd name="connsiteY10" fmla="*/ 505574 h 606712"/>
                <a:gd name="connsiteX11" fmla="*/ 281143 w 607590"/>
                <a:gd name="connsiteY11" fmla="*/ 491621 h 606712"/>
                <a:gd name="connsiteX12" fmla="*/ 270817 w 607590"/>
                <a:gd name="connsiteY12" fmla="*/ 471002 h 606712"/>
                <a:gd name="connsiteX13" fmla="*/ 253372 w 607590"/>
                <a:gd name="connsiteY13" fmla="*/ 436697 h 606712"/>
                <a:gd name="connsiteX14" fmla="*/ 208245 w 607590"/>
                <a:gd name="connsiteY14" fmla="*/ 354312 h 606712"/>
                <a:gd name="connsiteX15" fmla="*/ 208067 w 607590"/>
                <a:gd name="connsiteY15" fmla="*/ 353867 h 606712"/>
                <a:gd name="connsiteX16" fmla="*/ 303795 w 607590"/>
                <a:gd name="connsiteY16" fmla="*/ 151706 h 606712"/>
                <a:gd name="connsiteX17" fmla="*/ 329093 w 607590"/>
                <a:gd name="connsiteY17" fmla="*/ 176969 h 606712"/>
                <a:gd name="connsiteX18" fmla="*/ 303795 w 607590"/>
                <a:gd name="connsiteY18" fmla="*/ 202232 h 606712"/>
                <a:gd name="connsiteX19" fmla="*/ 278497 w 607590"/>
                <a:gd name="connsiteY19" fmla="*/ 176969 h 606712"/>
                <a:gd name="connsiteX20" fmla="*/ 303795 w 607590"/>
                <a:gd name="connsiteY20" fmla="*/ 151706 h 606712"/>
                <a:gd name="connsiteX21" fmla="*/ 303751 w 607590"/>
                <a:gd name="connsiteY21" fmla="*/ 101111 h 606712"/>
                <a:gd name="connsiteX22" fmla="*/ 227827 w 607590"/>
                <a:gd name="connsiteY22" fmla="*/ 176920 h 606712"/>
                <a:gd name="connsiteX23" fmla="*/ 303751 w 607590"/>
                <a:gd name="connsiteY23" fmla="*/ 252818 h 606712"/>
                <a:gd name="connsiteX24" fmla="*/ 379763 w 607590"/>
                <a:gd name="connsiteY24" fmla="*/ 176920 h 606712"/>
                <a:gd name="connsiteX25" fmla="*/ 303751 w 607590"/>
                <a:gd name="connsiteY25" fmla="*/ 101111 h 606712"/>
                <a:gd name="connsiteX26" fmla="*/ 320727 w 607590"/>
                <a:gd name="connsiteY26" fmla="*/ 812 h 606712"/>
                <a:gd name="connsiteX27" fmla="*/ 421775 w 607590"/>
                <a:gd name="connsiteY27" fmla="*/ 44854 h 606712"/>
                <a:gd name="connsiteX28" fmla="*/ 480965 w 607590"/>
                <a:gd name="connsiteY28" fmla="*/ 176920 h 606712"/>
                <a:gd name="connsiteX29" fmla="*/ 453729 w 607590"/>
                <a:gd name="connsiteY29" fmla="*/ 271215 h 606712"/>
                <a:gd name="connsiteX30" fmla="*/ 439221 w 607590"/>
                <a:gd name="connsiteY30" fmla="*/ 293878 h 606712"/>
                <a:gd name="connsiteX31" fmla="*/ 433257 w 607590"/>
                <a:gd name="connsiteY31" fmla="*/ 303387 h 606712"/>
                <a:gd name="connsiteX32" fmla="*/ 531611 w 607590"/>
                <a:gd name="connsiteY32" fmla="*/ 303387 h 606712"/>
                <a:gd name="connsiteX33" fmla="*/ 556444 w 607590"/>
                <a:gd name="connsiteY33" fmla="*/ 323650 h 606712"/>
                <a:gd name="connsiteX34" fmla="*/ 607089 w 607590"/>
                <a:gd name="connsiteY34" fmla="*/ 576495 h 606712"/>
                <a:gd name="connsiteX35" fmla="*/ 601838 w 607590"/>
                <a:gd name="connsiteY35" fmla="*/ 597469 h 606712"/>
                <a:gd name="connsiteX36" fmla="*/ 582256 w 607590"/>
                <a:gd name="connsiteY36" fmla="*/ 606712 h 606712"/>
                <a:gd name="connsiteX37" fmla="*/ 25245 w 607590"/>
                <a:gd name="connsiteY37" fmla="*/ 606712 h 606712"/>
                <a:gd name="connsiteX38" fmla="*/ 5752 w 607590"/>
                <a:gd name="connsiteY38" fmla="*/ 597469 h 606712"/>
                <a:gd name="connsiteX39" fmla="*/ 501 w 607590"/>
                <a:gd name="connsiteY39" fmla="*/ 576495 h 606712"/>
                <a:gd name="connsiteX40" fmla="*/ 51146 w 607590"/>
                <a:gd name="connsiteY40" fmla="*/ 323650 h 606712"/>
                <a:gd name="connsiteX41" fmla="*/ 75890 w 607590"/>
                <a:gd name="connsiteY41" fmla="*/ 303387 h 606712"/>
                <a:gd name="connsiteX42" fmla="*/ 175846 w 607590"/>
                <a:gd name="connsiteY42" fmla="*/ 303387 h 606712"/>
                <a:gd name="connsiteX43" fmla="*/ 160982 w 607590"/>
                <a:gd name="connsiteY43" fmla="*/ 281613 h 606712"/>
                <a:gd name="connsiteX44" fmla="*/ 128316 w 607590"/>
                <a:gd name="connsiteY44" fmla="*/ 151769 h 606712"/>
                <a:gd name="connsiteX45" fmla="*/ 283101 w 607590"/>
                <a:gd name="connsiteY45" fmla="*/ 1218 h 606712"/>
                <a:gd name="connsiteX46" fmla="*/ 320727 w 607590"/>
                <a:gd name="connsiteY46" fmla="*/ 812 h 60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07590" h="606712">
                  <a:moveTo>
                    <a:pt x="96718" y="353867"/>
                  </a:moveTo>
                  <a:lnTo>
                    <a:pt x="56131" y="556143"/>
                  </a:lnTo>
                  <a:lnTo>
                    <a:pt x="551459" y="556143"/>
                  </a:lnTo>
                  <a:lnTo>
                    <a:pt x="510872" y="353867"/>
                  </a:lnTo>
                  <a:lnTo>
                    <a:pt x="401570" y="353867"/>
                  </a:lnTo>
                  <a:cubicBezTo>
                    <a:pt x="397387" y="360710"/>
                    <a:pt x="393025" y="367820"/>
                    <a:pt x="388664" y="375108"/>
                  </a:cubicBezTo>
                  <a:cubicBezTo>
                    <a:pt x="383057" y="384528"/>
                    <a:pt x="377538" y="393949"/>
                    <a:pt x="372198" y="403459"/>
                  </a:cubicBezTo>
                  <a:cubicBezTo>
                    <a:pt x="370329" y="406747"/>
                    <a:pt x="368548" y="410035"/>
                    <a:pt x="366679" y="413323"/>
                  </a:cubicBezTo>
                  <a:cubicBezTo>
                    <a:pt x="360360" y="424788"/>
                    <a:pt x="354129" y="436342"/>
                    <a:pt x="348255" y="447984"/>
                  </a:cubicBezTo>
                  <a:lnTo>
                    <a:pt x="326448" y="491621"/>
                  </a:lnTo>
                  <a:cubicBezTo>
                    <a:pt x="322175" y="500153"/>
                    <a:pt x="313364" y="505574"/>
                    <a:pt x="303751" y="505574"/>
                  </a:cubicBezTo>
                  <a:cubicBezTo>
                    <a:pt x="294227" y="505574"/>
                    <a:pt x="285415" y="500153"/>
                    <a:pt x="281143" y="491621"/>
                  </a:cubicBezTo>
                  <a:lnTo>
                    <a:pt x="270817" y="471002"/>
                  </a:lnTo>
                  <a:cubicBezTo>
                    <a:pt x="265032" y="459449"/>
                    <a:pt x="259246" y="448162"/>
                    <a:pt x="253372" y="436697"/>
                  </a:cubicBezTo>
                  <a:cubicBezTo>
                    <a:pt x="239665" y="410035"/>
                    <a:pt x="224533" y="381862"/>
                    <a:pt x="208245" y="354312"/>
                  </a:cubicBezTo>
                  <a:cubicBezTo>
                    <a:pt x="208245" y="354223"/>
                    <a:pt x="208156" y="354045"/>
                    <a:pt x="208067" y="353867"/>
                  </a:cubicBezTo>
                  <a:close/>
                  <a:moveTo>
                    <a:pt x="303795" y="151706"/>
                  </a:moveTo>
                  <a:cubicBezTo>
                    <a:pt x="317767" y="151706"/>
                    <a:pt x="329093" y="163017"/>
                    <a:pt x="329093" y="176969"/>
                  </a:cubicBezTo>
                  <a:cubicBezTo>
                    <a:pt x="329093" y="190921"/>
                    <a:pt x="317767" y="202232"/>
                    <a:pt x="303795" y="202232"/>
                  </a:cubicBezTo>
                  <a:cubicBezTo>
                    <a:pt x="289823" y="202232"/>
                    <a:pt x="278497" y="190921"/>
                    <a:pt x="278497" y="176969"/>
                  </a:cubicBezTo>
                  <a:cubicBezTo>
                    <a:pt x="278497" y="163017"/>
                    <a:pt x="289823" y="151706"/>
                    <a:pt x="303795" y="151706"/>
                  </a:cubicBezTo>
                  <a:close/>
                  <a:moveTo>
                    <a:pt x="303751" y="101111"/>
                  </a:moveTo>
                  <a:cubicBezTo>
                    <a:pt x="261917" y="101111"/>
                    <a:pt x="227827" y="135150"/>
                    <a:pt x="227827" y="176920"/>
                  </a:cubicBezTo>
                  <a:cubicBezTo>
                    <a:pt x="227827" y="218780"/>
                    <a:pt x="261917" y="252818"/>
                    <a:pt x="303751" y="252818"/>
                  </a:cubicBezTo>
                  <a:cubicBezTo>
                    <a:pt x="345673" y="252818"/>
                    <a:pt x="379763" y="218780"/>
                    <a:pt x="379763" y="176920"/>
                  </a:cubicBezTo>
                  <a:cubicBezTo>
                    <a:pt x="379763" y="135150"/>
                    <a:pt x="345673" y="101111"/>
                    <a:pt x="303751" y="101111"/>
                  </a:cubicBezTo>
                  <a:close/>
                  <a:moveTo>
                    <a:pt x="320727" y="812"/>
                  </a:moveTo>
                  <a:cubicBezTo>
                    <a:pt x="357990" y="4395"/>
                    <a:pt x="393537" y="19725"/>
                    <a:pt x="421775" y="44854"/>
                  </a:cubicBezTo>
                  <a:cubicBezTo>
                    <a:pt x="459425" y="78448"/>
                    <a:pt x="480965" y="126618"/>
                    <a:pt x="480965" y="176920"/>
                  </a:cubicBezTo>
                  <a:cubicBezTo>
                    <a:pt x="480965" y="210426"/>
                    <a:pt x="471530" y="242953"/>
                    <a:pt x="453729" y="271215"/>
                  </a:cubicBezTo>
                  <a:lnTo>
                    <a:pt x="439221" y="293878"/>
                  </a:lnTo>
                  <a:cubicBezTo>
                    <a:pt x="437262" y="296988"/>
                    <a:pt x="435215" y="300188"/>
                    <a:pt x="433257" y="303387"/>
                  </a:cubicBezTo>
                  <a:lnTo>
                    <a:pt x="531611" y="303387"/>
                  </a:lnTo>
                  <a:cubicBezTo>
                    <a:pt x="543716" y="303387"/>
                    <a:pt x="554129" y="311830"/>
                    <a:pt x="556444" y="323650"/>
                  </a:cubicBezTo>
                  <a:lnTo>
                    <a:pt x="607089" y="576495"/>
                  </a:lnTo>
                  <a:cubicBezTo>
                    <a:pt x="608602" y="583872"/>
                    <a:pt x="606644" y="591604"/>
                    <a:pt x="601838" y="597469"/>
                  </a:cubicBezTo>
                  <a:cubicBezTo>
                    <a:pt x="597031" y="603246"/>
                    <a:pt x="589911" y="606712"/>
                    <a:pt x="582256" y="606712"/>
                  </a:cubicBezTo>
                  <a:lnTo>
                    <a:pt x="25245" y="606712"/>
                  </a:lnTo>
                  <a:cubicBezTo>
                    <a:pt x="17679" y="606712"/>
                    <a:pt x="10559" y="603246"/>
                    <a:pt x="5752" y="597469"/>
                  </a:cubicBezTo>
                  <a:cubicBezTo>
                    <a:pt x="946" y="591604"/>
                    <a:pt x="-1012" y="583872"/>
                    <a:pt x="501" y="576495"/>
                  </a:cubicBezTo>
                  <a:lnTo>
                    <a:pt x="51146" y="323650"/>
                  </a:lnTo>
                  <a:cubicBezTo>
                    <a:pt x="53460" y="311830"/>
                    <a:pt x="63874" y="303387"/>
                    <a:pt x="75890" y="303387"/>
                  </a:cubicBezTo>
                  <a:lnTo>
                    <a:pt x="175846" y="303387"/>
                  </a:lnTo>
                  <a:cubicBezTo>
                    <a:pt x="170951" y="296099"/>
                    <a:pt x="166233" y="288634"/>
                    <a:pt x="160982" y="281613"/>
                  </a:cubicBezTo>
                  <a:cubicBezTo>
                    <a:pt x="133478" y="244286"/>
                    <a:pt x="121907" y="198250"/>
                    <a:pt x="128316" y="151769"/>
                  </a:cubicBezTo>
                  <a:cubicBezTo>
                    <a:pt x="139175" y="73472"/>
                    <a:pt x="204329" y="10105"/>
                    <a:pt x="283101" y="1218"/>
                  </a:cubicBezTo>
                  <a:cubicBezTo>
                    <a:pt x="295695" y="-271"/>
                    <a:pt x="308307" y="-382"/>
                    <a:pt x="320727" y="812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5173570" y="2136666"/>
            <a:ext cx="184486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 Light" panose="020B0502040204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标题添加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3" grpId="0" animBg="1"/>
      <p:bldP spid="44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战略基本概念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" name="矩形 52"/>
          <p:cNvSpPr/>
          <p:nvPr/>
        </p:nvSpPr>
        <p:spPr>
          <a:xfrm>
            <a:off x="2918330" y="3701788"/>
            <a:ext cx="1775879" cy="2240612"/>
          </a:xfrm>
          <a:prstGeom prst="rect">
            <a:avLst/>
          </a:prstGeom>
          <a:blipFill dpi="0" rotWithShape="1">
            <a:blip r:embed="rId1"/>
            <a:srcRect/>
            <a:stretch>
              <a:fillRect l="-158135" t="-60042" r="-76589" b="-17058"/>
            </a:stretch>
          </a:blip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矩形 51"/>
          <p:cNvSpPr/>
          <p:nvPr/>
        </p:nvSpPr>
        <p:spPr>
          <a:xfrm>
            <a:off x="2918330" y="2435276"/>
            <a:ext cx="1775879" cy="1149002"/>
          </a:xfrm>
          <a:prstGeom prst="rect">
            <a:avLst/>
          </a:prstGeom>
          <a:blipFill dpi="0" rotWithShape="1">
            <a:blip r:embed="rId1"/>
            <a:srcRect/>
            <a:stretch>
              <a:fillRect l="-158135" t="-6844" r="-76589" b="-238510"/>
            </a:stretch>
          </a:blip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50"/>
          <p:cNvSpPr/>
          <p:nvPr/>
        </p:nvSpPr>
        <p:spPr>
          <a:xfrm>
            <a:off x="1115885" y="2435276"/>
            <a:ext cx="1692986" cy="3507124"/>
          </a:xfrm>
          <a:prstGeom prst="rect">
            <a:avLst/>
          </a:prstGeom>
          <a:blipFill dpi="0" rotWithShape="1">
            <a:blip r:embed="rId1"/>
            <a:srcRect/>
            <a:stretch>
              <a:fillRect l="-59305" t="-2224" r="-191808" b="-10921"/>
            </a:stretch>
          </a:blip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7" name="Group 16"/>
          <p:cNvGrpSpPr/>
          <p:nvPr/>
        </p:nvGrpSpPr>
        <p:grpSpPr>
          <a:xfrm>
            <a:off x="5751847" y="3739214"/>
            <a:ext cx="773747" cy="773747"/>
            <a:chOff x="7820981" y="3096335"/>
            <a:chExt cx="872626" cy="872626"/>
          </a:xfrm>
        </p:grpSpPr>
        <p:sp>
          <p:nvSpPr>
            <p:cNvPr id="28" name="椭圆 27"/>
            <p:cNvSpPr/>
            <p:nvPr/>
          </p:nvSpPr>
          <p:spPr>
            <a:xfrm>
              <a:off x="7820981" y="3096335"/>
              <a:ext cx="872626" cy="872626"/>
            </a:xfrm>
            <a:prstGeom prst="ellipse">
              <a:avLst/>
            </a:prstGeom>
            <a:solidFill>
              <a:srgbClr val="004C41"/>
            </a:solidFill>
            <a:ln w="3810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任意多边形: 形状 68"/>
            <p:cNvSpPr/>
            <p:nvPr/>
          </p:nvSpPr>
          <p:spPr>
            <a:xfrm>
              <a:off x="8073604" y="3366028"/>
              <a:ext cx="367380" cy="333238"/>
            </a:xfrm>
            <a:custGeom>
              <a:avLst/>
              <a:gdLst>
                <a:gd name="connsiteX0" fmla="*/ 247154 w 599460"/>
                <a:gd name="connsiteY0" fmla="*/ 445665 h 543751"/>
                <a:gd name="connsiteX1" fmla="*/ 576993 w 599460"/>
                <a:gd name="connsiteY1" fmla="*/ 445665 h 543751"/>
                <a:gd name="connsiteX2" fmla="*/ 599460 w 599460"/>
                <a:gd name="connsiteY2" fmla="*/ 468070 h 543751"/>
                <a:gd name="connsiteX3" fmla="*/ 576993 w 599460"/>
                <a:gd name="connsiteY3" fmla="*/ 490474 h 543751"/>
                <a:gd name="connsiteX4" fmla="*/ 247154 w 599460"/>
                <a:gd name="connsiteY4" fmla="*/ 490474 h 543751"/>
                <a:gd name="connsiteX5" fmla="*/ 224687 w 599460"/>
                <a:gd name="connsiteY5" fmla="*/ 468070 h 543751"/>
                <a:gd name="connsiteX6" fmla="*/ 247154 w 599460"/>
                <a:gd name="connsiteY6" fmla="*/ 445665 h 543751"/>
                <a:gd name="connsiteX7" fmla="*/ 46399 w 599460"/>
                <a:gd name="connsiteY7" fmla="*/ 393087 h 543751"/>
                <a:gd name="connsiteX8" fmla="*/ 97281 w 599460"/>
                <a:gd name="connsiteY8" fmla="*/ 407918 h 543751"/>
                <a:gd name="connsiteX9" fmla="*/ 183092 w 599460"/>
                <a:gd name="connsiteY9" fmla="*/ 432506 h 543751"/>
                <a:gd name="connsiteX10" fmla="*/ 97281 w 599460"/>
                <a:gd name="connsiteY10" fmla="*/ 543751 h 543751"/>
                <a:gd name="connsiteX11" fmla="*/ 11471 w 599460"/>
                <a:gd name="connsiteY11" fmla="*/ 432506 h 543751"/>
                <a:gd name="connsiteX12" fmla="*/ 46399 w 599460"/>
                <a:gd name="connsiteY12" fmla="*/ 393087 h 543751"/>
                <a:gd name="connsiteX13" fmla="*/ 247154 w 599460"/>
                <a:gd name="connsiteY13" fmla="*/ 249423 h 543751"/>
                <a:gd name="connsiteX14" fmla="*/ 576993 w 599460"/>
                <a:gd name="connsiteY14" fmla="*/ 249423 h 543751"/>
                <a:gd name="connsiteX15" fmla="*/ 599460 w 599460"/>
                <a:gd name="connsiteY15" fmla="*/ 271863 h 543751"/>
                <a:gd name="connsiteX16" fmla="*/ 576993 w 599460"/>
                <a:gd name="connsiteY16" fmla="*/ 294303 h 543751"/>
                <a:gd name="connsiteX17" fmla="*/ 247154 w 599460"/>
                <a:gd name="connsiteY17" fmla="*/ 294303 h 543751"/>
                <a:gd name="connsiteX18" fmla="*/ 224687 w 599460"/>
                <a:gd name="connsiteY18" fmla="*/ 271863 h 543751"/>
                <a:gd name="connsiteX19" fmla="*/ 247154 w 599460"/>
                <a:gd name="connsiteY19" fmla="*/ 249423 h 543751"/>
                <a:gd name="connsiteX20" fmla="*/ 198851 w 599460"/>
                <a:gd name="connsiteY20" fmla="*/ 162727 h 543751"/>
                <a:gd name="connsiteX21" fmla="*/ 223504 w 599460"/>
                <a:gd name="connsiteY21" fmla="*/ 170185 h 543751"/>
                <a:gd name="connsiteX22" fmla="*/ 228286 w 599460"/>
                <a:gd name="connsiteY22" fmla="*/ 217202 h 543751"/>
                <a:gd name="connsiteX23" fmla="*/ 123336 w 599460"/>
                <a:gd name="connsiteY23" fmla="*/ 346318 h 543751"/>
                <a:gd name="connsiteX24" fmla="*/ 100386 w 599460"/>
                <a:gd name="connsiteY24" fmla="*/ 358489 h 543751"/>
                <a:gd name="connsiteX25" fmla="*/ 97278 w 599460"/>
                <a:gd name="connsiteY25" fmla="*/ 358728 h 543751"/>
                <a:gd name="connsiteX26" fmla="*/ 75762 w 599460"/>
                <a:gd name="connsiteY26" fmla="*/ 350852 h 543751"/>
                <a:gd name="connsiteX27" fmla="*/ 11931 w 599460"/>
                <a:gd name="connsiteY27" fmla="*/ 297631 h 543751"/>
                <a:gd name="connsiteX28" fmla="*/ 7867 w 599460"/>
                <a:gd name="connsiteY28" fmla="*/ 250375 h 543751"/>
                <a:gd name="connsiteX29" fmla="*/ 55202 w 599460"/>
                <a:gd name="connsiteY29" fmla="*/ 246080 h 543751"/>
                <a:gd name="connsiteX30" fmla="*/ 92736 w 599460"/>
                <a:gd name="connsiteY30" fmla="*/ 277583 h 543751"/>
                <a:gd name="connsiteX31" fmla="*/ 176169 w 599460"/>
                <a:gd name="connsiteY31" fmla="*/ 174958 h 543751"/>
                <a:gd name="connsiteX32" fmla="*/ 198851 w 599460"/>
                <a:gd name="connsiteY32" fmla="*/ 162727 h 543751"/>
                <a:gd name="connsiteX33" fmla="*/ 247154 w 599460"/>
                <a:gd name="connsiteY33" fmla="*/ 53251 h 543751"/>
                <a:gd name="connsiteX34" fmla="*/ 576993 w 599460"/>
                <a:gd name="connsiteY34" fmla="*/ 53251 h 543751"/>
                <a:gd name="connsiteX35" fmla="*/ 599460 w 599460"/>
                <a:gd name="connsiteY35" fmla="*/ 75691 h 543751"/>
                <a:gd name="connsiteX36" fmla="*/ 576993 w 599460"/>
                <a:gd name="connsiteY36" fmla="*/ 98131 h 543751"/>
                <a:gd name="connsiteX37" fmla="*/ 247154 w 599460"/>
                <a:gd name="connsiteY37" fmla="*/ 98131 h 543751"/>
                <a:gd name="connsiteX38" fmla="*/ 224687 w 599460"/>
                <a:gd name="connsiteY38" fmla="*/ 75691 h 543751"/>
                <a:gd name="connsiteX39" fmla="*/ 247154 w 599460"/>
                <a:gd name="connsiteY39" fmla="*/ 53251 h 543751"/>
                <a:gd name="connsiteX40" fmla="*/ 46399 w 599460"/>
                <a:gd name="connsiteY40" fmla="*/ 739 h 543751"/>
                <a:gd name="connsiteX41" fmla="*/ 97281 w 599460"/>
                <a:gd name="connsiteY41" fmla="*/ 15563 h 543751"/>
                <a:gd name="connsiteX42" fmla="*/ 183092 w 599460"/>
                <a:gd name="connsiteY42" fmla="*/ 40141 h 543751"/>
                <a:gd name="connsiteX43" fmla="*/ 97281 w 599460"/>
                <a:gd name="connsiteY43" fmla="*/ 151337 h 543751"/>
                <a:gd name="connsiteX44" fmla="*/ 11471 w 599460"/>
                <a:gd name="connsiteY44" fmla="*/ 40141 h 543751"/>
                <a:gd name="connsiteX45" fmla="*/ 46399 w 599460"/>
                <a:gd name="connsiteY45" fmla="*/ 739 h 54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99460" h="543751">
                  <a:moveTo>
                    <a:pt x="247154" y="445665"/>
                  </a:moveTo>
                  <a:lnTo>
                    <a:pt x="576993" y="445665"/>
                  </a:lnTo>
                  <a:cubicBezTo>
                    <a:pt x="589422" y="445665"/>
                    <a:pt x="599460" y="455676"/>
                    <a:pt x="599460" y="468070"/>
                  </a:cubicBezTo>
                  <a:cubicBezTo>
                    <a:pt x="599460" y="480463"/>
                    <a:pt x="589422" y="490474"/>
                    <a:pt x="576993" y="490474"/>
                  </a:cubicBezTo>
                  <a:lnTo>
                    <a:pt x="247154" y="490474"/>
                  </a:lnTo>
                  <a:cubicBezTo>
                    <a:pt x="234726" y="490474"/>
                    <a:pt x="224687" y="480463"/>
                    <a:pt x="224687" y="468070"/>
                  </a:cubicBezTo>
                  <a:cubicBezTo>
                    <a:pt x="224687" y="455676"/>
                    <a:pt x="234726" y="445665"/>
                    <a:pt x="247154" y="445665"/>
                  </a:cubicBezTo>
                  <a:close/>
                  <a:moveTo>
                    <a:pt x="46399" y="393087"/>
                  </a:moveTo>
                  <a:cubicBezTo>
                    <a:pt x="63937" y="390133"/>
                    <a:pt x="84135" y="396220"/>
                    <a:pt x="97281" y="407918"/>
                  </a:cubicBezTo>
                  <a:cubicBezTo>
                    <a:pt x="123574" y="384523"/>
                    <a:pt x="178073" y="383568"/>
                    <a:pt x="183092" y="432506"/>
                  </a:cubicBezTo>
                  <a:cubicBezTo>
                    <a:pt x="189546" y="495290"/>
                    <a:pt x="97281" y="543751"/>
                    <a:pt x="97281" y="543751"/>
                  </a:cubicBezTo>
                  <a:cubicBezTo>
                    <a:pt x="97281" y="543751"/>
                    <a:pt x="5017" y="495290"/>
                    <a:pt x="11471" y="432506"/>
                  </a:cubicBezTo>
                  <a:cubicBezTo>
                    <a:pt x="13980" y="408037"/>
                    <a:pt x="28860" y="396041"/>
                    <a:pt x="46399" y="393087"/>
                  </a:cubicBezTo>
                  <a:close/>
                  <a:moveTo>
                    <a:pt x="247154" y="249423"/>
                  </a:moveTo>
                  <a:lnTo>
                    <a:pt x="576993" y="249423"/>
                  </a:lnTo>
                  <a:cubicBezTo>
                    <a:pt x="589422" y="249423"/>
                    <a:pt x="599460" y="259449"/>
                    <a:pt x="599460" y="271863"/>
                  </a:cubicBezTo>
                  <a:cubicBezTo>
                    <a:pt x="599460" y="284277"/>
                    <a:pt x="589422" y="294303"/>
                    <a:pt x="576993" y="294303"/>
                  </a:cubicBezTo>
                  <a:lnTo>
                    <a:pt x="247154" y="294303"/>
                  </a:lnTo>
                  <a:cubicBezTo>
                    <a:pt x="234726" y="294303"/>
                    <a:pt x="224687" y="284277"/>
                    <a:pt x="224687" y="271863"/>
                  </a:cubicBezTo>
                  <a:cubicBezTo>
                    <a:pt x="224687" y="259449"/>
                    <a:pt x="234726" y="249423"/>
                    <a:pt x="247154" y="249423"/>
                  </a:cubicBezTo>
                  <a:close/>
                  <a:moveTo>
                    <a:pt x="198851" y="162727"/>
                  </a:moveTo>
                  <a:cubicBezTo>
                    <a:pt x="207427" y="161832"/>
                    <a:pt x="216332" y="164219"/>
                    <a:pt x="223504" y="170185"/>
                  </a:cubicBezTo>
                  <a:cubicBezTo>
                    <a:pt x="237848" y="181641"/>
                    <a:pt x="240000" y="202882"/>
                    <a:pt x="228286" y="217202"/>
                  </a:cubicBezTo>
                  <a:lnTo>
                    <a:pt x="123336" y="346318"/>
                  </a:lnTo>
                  <a:cubicBezTo>
                    <a:pt x="117837" y="353239"/>
                    <a:pt x="109470" y="357773"/>
                    <a:pt x="100386" y="358489"/>
                  </a:cubicBezTo>
                  <a:cubicBezTo>
                    <a:pt x="99429" y="358728"/>
                    <a:pt x="98473" y="358728"/>
                    <a:pt x="97278" y="358728"/>
                  </a:cubicBezTo>
                  <a:cubicBezTo>
                    <a:pt x="89389" y="358728"/>
                    <a:pt x="81738" y="356103"/>
                    <a:pt x="75762" y="350852"/>
                  </a:cubicBezTo>
                  <a:lnTo>
                    <a:pt x="11931" y="297631"/>
                  </a:lnTo>
                  <a:cubicBezTo>
                    <a:pt x="-2174" y="285697"/>
                    <a:pt x="-4086" y="264457"/>
                    <a:pt x="7867" y="250375"/>
                  </a:cubicBezTo>
                  <a:cubicBezTo>
                    <a:pt x="19820" y="236056"/>
                    <a:pt x="40858" y="234146"/>
                    <a:pt x="55202" y="246080"/>
                  </a:cubicBezTo>
                  <a:lnTo>
                    <a:pt x="92736" y="277583"/>
                  </a:lnTo>
                  <a:lnTo>
                    <a:pt x="176169" y="174958"/>
                  </a:lnTo>
                  <a:cubicBezTo>
                    <a:pt x="182027" y="167798"/>
                    <a:pt x="190274" y="163622"/>
                    <a:pt x="198851" y="162727"/>
                  </a:cubicBezTo>
                  <a:close/>
                  <a:moveTo>
                    <a:pt x="247154" y="53251"/>
                  </a:moveTo>
                  <a:lnTo>
                    <a:pt x="576993" y="53251"/>
                  </a:lnTo>
                  <a:cubicBezTo>
                    <a:pt x="589422" y="53251"/>
                    <a:pt x="599460" y="63277"/>
                    <a:pt x="599460" y="75691"/>
                  </a:cubicBezTo>
                  <a:cubicBezTo>
                    <a:pt x="599460" y="88105"/>
                    <a:pt x="589422" y="98131"/>
                    <a:pt x="576993" y="98131"/>
                  </a:cubicBezTo>
                  <a:lnTo>
                    <a:pt x="247154" y="98131"/>
                  </a:lnTo>
                  <a:cubicBezTo>
                    <a:pt x="234726" y="98131"/>
                    <a:pt x="224687" y="88105"/>
                    <a:pt x="224687" y="75691"/>
                  </a:cubicBezTo>
                  <a:cubicBezTo>
                    <a:pt x="224687" y="63277"/>
                    <a:pt x="234726" y="53251"/>
                    <a:pt x="247154" y="53251"/>
                  </a:cubicBezTo>
                  <a:close/>
                  <a:moveTo>
                    <a:pt x="46399" y="739"/>
                  </a:moveTo>
                  <a:cubicBezTo>
                    <a:pt x="63937" y="-2214"/>
                    <a:pt x="84135" y="3871"/>
                    <a:pt x="97281" y="15563"/>
                  </a:cubicBezTo>
                  <a:cubicBezTo>
                    <a:pt x="123574" y="-7822"/>
                    <a:pt x="178073" y="-8776"/>
                    <a:pt x="183092" y="40141"/>
                  </a:cubicBezTo>
                  <a:cubicBezTo>
                    <a:pt x="189546" y="102897"/>
                    <a:pt x="97281" y="151337"/>
                    <a:pt x="97281" y="151337"/>
                  </a:cubicBezTo>
                  <a:cubicBezTo>
                    <a:pt x="97281" y="151337"/>
                    <a:pt x="5017" y="102897"/>
                    <a:pt x="11471" y="40141"/>
                  </a:cubicBezTo>
                  <a:cubicBezTo>
                    <a:pt x="13980" y="15682"/>
                    <a:pt x="28860" y="3692"/>
                    <a:pt x="46399" y="739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Group 17"/>
          <p:cNvGrpSpPr/>
          <p:nvPr/>
        </p:nvGrpSpPr>
        <p:grpSpPr>
          <a:xfrm>
            <a:off x="5751847" y="5087558"/>
            <a:ext cx="773747" cy="773747"/>
            <a:chOff x="7820981" y="3096335"/>
            <a:chExt cx="872626" cy="872626"/>
          </a:xfrm>
        </p:grpSpPr>
        <p:sp>
          <p:nvSpPr>
            <p:cNvPr id="31" name="椭圆 30"/>
            <p:cNvSpPr/>
            <p:nvPr/>
          </p:nvSpPr>
          <p:spPr>
            <a:xfrm>
              <a:off x="7820981" y="3096335"/>
              <a:ext cx="872626" cy="872626"/>
            </a:xfrm>
            <a:prstGeom prst="ellipse">
              <a:avLst/>
            </a:prstGeom>
            <a:solidFill>
              <a:srgbClr val="009140"/>
            </a:solidFill>
            <a:ln w="38100"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任意多边形: 形状 69"/>
            <p:cNvSpPr/>
            <p:nvPr/>
          </p:nvSpPr>
          <p:spPr>
            <a:xfrm>
              <a:off x="8073604" y="3367971"/>
              <a:ext cx="367380" cy="329352"/>
            </a:xfrm>
            <a:custGeom>
              <a:avLst/>
              <a:gdLst>
                <a:gd name="T0" fmla="*/ 0 w 6520"/>
                <a:gd name="T1" fmla="*/ 5530 h 5855"/>
                <a:gd name="T2" fmla="*/ 0 w 6520"/>
                <a:gd name="T3" fmla="*/ 922 h 5855"/>
                <a:gd name="T4" fmla="*/ 325 w 6520"/>
                <a:gd name="T5" fmla="*/ 596 h 5855"/>
                <a:gd name="T6" fmla="*/ 3727 w 6520"/>
                <a:gd name="T7" fmla="*/ 596 h 5855"/>
                <a:gd name="T8" fmla="*/ 4411 w 6520"/>
                <a:gd name="T9" fmla="*/ 596 h 5855"/>
                <a:gd name="T10" fmla="*/ 3761 w 6520"/>
                <a:gd name="T11" fmla="*/ 1246 h 5855"/>
                <a:gd name="T12" fmla="*/ 3727 w 6520"/>
                <a:gd name="T13" fmla="*/ 1246 h 5855"/>
                <a:gd name="T14" fmla="*/ 649 w 6520"/>
                <a:gd name="T15" fmla="*/ 1246 h 5855"/>
                <a:gd name="T16" fmla="*/ 649 w 6520"/>
                <a:gd name="T17" fmla="*/ 5204 h 5855"/>
                <a:gd name="T18" fmla="*/ 4608 w 6520"/>
                <a:gd name="T19" fmla="*/ 5204 h 5855"/>
                <a:gd name="T20" fmla="*/ 4608 w 6520"/>
                <a:gd name="T21" fmla="*/ 4494 h 5855"/>
                <a:gd name="T22" fmla="*/ 4608 w 6520"/>
                <a:gd name="T23" fmla="*/ 3523 h 5855"/>
                <a:gd name="T24" fmla="*/ 5257 w 6520"/>
                <a:gd name="T25" fmla="*/ 2874 h 5855"/>
                <a:gd name="T26" fmla="*/ 5257 w 6520"/>
                <a:gd name="T27" fmla="*/ 4494 h 5855"/>
                <a:gd name="T28" fmla="*/ 5257 w 6520"/>
                <a:gd name="T29" fmla="*/ 5530 h 5855"/>
                <a:gd name="T30" fmla="*/ 4932 w 6520"/>
                <a:gd name="T31" fmla="*/ 5855 h 5855"/>
                <a:gd name="T32" fmla="*/ 325 w 6520"/>
                <a:gd name="T33" fmla="*/ 5855 h 5855"/>
                <a:gd name="T34" fmla="*/ 0 w 6520"/>
                <a:gd name="T35" fmla="*/ 5530 h 5855"/>
                <a:gd name="T36" fmla="*/ 2828 w 6520"/>
                <a:gd name="T37" fmla="*/ 3036 h 5855"/>
                <a:gd name="T38" fmla="*/ 2135 w 6520"/>
                <a:gd name="T39" fmla="*/ 2343 h 5855"/>
                <a:gd name="T40" fmla="*/ 1429 w 6520"/>
                <a:gd name="T41" fmla="*/ 2343 h 5855"/>
                <a:gd name="T42" fmla="*/ 1283 w 6520"/>
                <a:gd name="T43" fmla="*/ 2696 h 5855"/>
                <a:gd name="T44" fmla="*/ 1429 w 6520"/>
                <a:gd name="T45" fmla="*/ 3048 h 5855"/>
                <a:gd name="T46" fmla="*/ 2475 w 6520"/>
                <a:gd name="T47" fmla="*/ 4094 h 5855"/>
                <a:gd name="T48" fmla="*/ 3180 w 6520"/>
                <a:gd name="T49" fmla="*/ 4094 h 5855"/>
                <a:gd name="T50" fmla="*/ 6373 w 6520"/>
                <a:gd name="T51" fmla="*/ 900 h 5855"/>
                <a:gd name="T52" fmla="*/ 6520 w 6520"/>
                <a:gd name="T53" fmla="*/ 548 h 5855"/>
                <a:gd name="T54" fmla="*/ 6373 w 6520"/>
                <a:gd name="T55" fmla="*/ 195 h 5855"/>
                <a:gd name="T56" fmla="*/ 5668 w 6520"/>
                <a:gd name="T57" fmla="*/ 195 h 5855"/>
                <a:gd name="T58" fmla="*/ 2828 w 6520"/>
                <a:gd name="T59" fmla="*/ 3036 h 5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0" h="5855">
                  <a:moveTo>
                    <a:pt x="0" y="5530"/>
                  </a:moveTo>
                  <a:lnTo>
                    <a:pt x="0" y="922"/>
                  </a:lnTo>
                  <a:cubicBezTo>
                    <a:pt x="0" y="742"/>
                    <a:pt x="145" y="596"/>
                    <a:pt x="325" y="596"/>
                  </a:cubicBezTo>
                  <a:lnTo>
                    <a:pt x="3727" y="596"/>
                  </a:lnTo>
                  <a:lnTo>
                    <a:pt x="4411" y="596"/>
                  </a:lnTo>
                  <a:lnTo>
                    <a:pt x="3761" y="1246"/>
                  </a:lnTo>
                  <a:lnTo>
                    <a:pt x="3727" y="1246"/>
                  </a:lnTo>
                  <a:lnTo>
                    <a:pt x="649" y="1246"/>
                  </a:lnTo>
                  <a:lnTo>
                    <a:pt x="649" y="5204"/>
                  </a:lnTo>
                  <a:lnTo>
                    <a:pt x="4608" y="5204"/>
                  </a:lnTo>
                  <a:lnTo>
                    <a:pt x="4608" y="4494"/>
                  </a:lnTo>
                  <a:lnTo>
                    <a:pt x="4608" y="3523"/>
                  </a:lnTo>
                  <a:lnTo>
                    <a:pt x="5257" y="2874"/>
                  </a:lnTo>
                  <a:lnTo>
                    <a:pt x="5257" y="4494"/>
                  </a:lnTo>
                  <a:lnTo>
                    <a:pt x="5257" y="5530"/>
                  </a:lnTo>
                  <a:cubicBezTo>
                    <a:pt x="5257" y="5708"/>
                    <a:pt x="5112" y="5855"/>
                    <a:pt x="4932" y="5855"/>
                  </a:cubicBezTo>
                  <a:lnTo>
                    <a:pt x="325" y="5855"/>
                  </a:lnTo>
                  <a:cubicBezTo>
                    <a:pt x="145" y="5855"/>
                    <a:pt x="0" y="5710"/>
                    <a:pt x="0" y="5530"/>
                  </a:cubicBezTo>
                  <a:close/>
                  <a:moveTo>
                    <a:pt x="2828" y="3036"/>
                  </a:moveTo>
                  <a:lnTo>
                    <a:pt x="2135" y="2343"/>
                  </a:lnTo>
                  <a:cubicBezTo>
                    <a:pt x="1940" y="2148"/>
                    <a:pt x="1624" y="2148"/>
                    <a:pt x="1429" y="2343"/>
                  </a:cubicBezTo>
                  <a:cubicBezTo>
                    <a:pt x="1335" y="2438"/>
                    <a:pt x="1283" y="2563"/>
                    <a:pt x="1283" y="2696"/>
                  </a:cubicBezTo>
                  <a:cubicBezTo>
                    <a:pt x="1283" y="2830"/>
                    <a:pt x="1335" y="2955"/>
                    <a:pt x="1429" y="3048"/>
                  </a:cubicBezTo>
                  <a:lnTo>
                    <a:pt x="2475" y="4094"/>
                  </a:lnTo>
                  <a:cubicBezTo>
                    <a:pt x="2669" y="4288"/>
                    <a:pt x="2985" y="4288"/>
                    <a:pt x="3180" y="4094"/>
                  </a:cubicBezTo>
                  <a:lnTo>
                    <a:pt x="6373" y="900"/>
                  </a:lnTo>
                  <a:cubicBezTo>
                    <a:pt x="6468" y="806"/>
                    <a:pt x="6520" y="680"/>
                    <a:pt x="6520" y="548"/>
                  </a:cubicBezTo>
                  <a:cubicBezTo>
                    <a:pt x="6520" y="415"/>
                    <a:pt x="6468" y="290"/>
                    <a:pt x="6373" y="195"/>
                  </a:cubicBezTo>
                  <a:cubicBezTo>
                    <a:pt x="6179" y="0"/>
                    <a:pt x="5863" y="0"/>
                    <a:pt x="5668" y="195"/>
                  </a:cubicBezTo>
                  <a:lnTo>
                    <a:pt x="2828" y="3036"/>
                  </a:ln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3" name="矩形 32"/>
          <p:cNvSpPr/>
          <p:nvPr/>
        </p:nvSpPr>
        <p:spPr bwMode="auto">
          <a:xfrm>
            <a:off x="5676600" y="2377927"/>
            <a:ext cx="5282409" cy="8808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输入您的内容或者通过右键复制粘贴您的内容，并选择只保留文字。输入您的内容。输入您的内容或者通过右键复制粘贴您的内容，并选择只保留文字。输入您的内容。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711492" y="3605368"/>
            <a:ext cx="3610946" cy="950493"/>
            <a:chOff x="845174" y="5121881"/>
            <a:chExt cx="3610946" cy="950493"/>
          </a:xfrm>
        </p:grpSpPr>
        <p:sp>
          <p:nvSpPr>
            <p:cNvPr id="35" name="文本框 34"/>
            <p:cNvSpPr/>
            <p:nvPr/>
          </p:nvSpPr>
          <p:spPr bwMode="auto">
            <a:xfrm>
              <a:off x="845174" y="5460796"/>
              <a:ext cx="3610946" cy="61157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711492" y="4991907"/>
            <a:ext cx="3610946" cy="950493"/>
            <a:chOff x="845174" y="5121881"/>
            <a:chExt cx="3610946" cy="950493"/>
          </a:xfrm>
        </p:grpSpPr>
        <p:sp>
          <p:nvSpPr>
            <p:cNvPr id="38" name="文本框 37"/>
            <p:cNvSpPr/>
            <p:nvPr/>
          </p:nvSpPr>
          <p:spPr bwMode="auto">
            <a:xfrm>
              <a:off x="845174" y="5460796"/>
              <a:ext cx="3610946" cy="61157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战略基本概念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57631" y="2564549"/>
            <a:ext cx="2877284" cy="2877285"/>
            <a:chOff x="1754908" y="2564549"/>
            <a:chExt cx="2877284" cy="2877285"/>
          </a:xfrm>
        </p:grpSpPr>
        <p:sp>
          <p:nvSpPr>
            <p:cNvPr id="8" name="弧形 2"/>
            <p:cNvSpPr/>
            <p:nvPr/>
          </p:nvSpPr>
          <p:spPr>
            <a:xfrm>
              <a:off x="1754908" y="2564550"/>
              <a:ext cx="2877284" cy="2877284"/>
            </a:xfrm>
            <a:prstGeom prst="arc">
              <a:avLst>
                <a:gd name="adj1" fmla="val 16200000"/>
                <a:gd name="adj2" fmla="val 16189865"/>
              </a:avLst>
            </a:prstGeom>
            <a:ln w="190500" cap="rnd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弧形 1"/>
            <p:cNvSpPr/>
            <p:nvPr/>
          </p:nvSpPr>
          <p:spPr>
            <a:xfrm flipH="1">
              <a:off x="1754908" y="2564549"/>
              <a:ext cx="2877284" cy="2877284"/>
            </a:xfrm>
            <a:prstGeom prst="arc">
              <a:avLst>
                <a:gd name="adj1" fmla="val 16200000"/>
                <a:gd name="adj2" fmla="val 7776000"/>
              </a:avLst>
            </a:prstGeom>
            <a:ln w="190500" cap="rnd">
              <a:solidFill>
                <a:srgbClr val="0091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271120" y="3803671"/>
              <a:ext cx="18448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2" name="任意多边形: 形状 62"/>
          <p:cNvSpPr/>
          <p:nvPr/>
        </p:nvSpPr>
        <p:spPr>
          <a:xfrm>
            <a:off x="5156300" y="2296930"/>
            <a:ext cx="540036" cy="490014"/>
          </a:xfrm>
          <a:custGeom>
            <a:avLst/>
            <a:gdLst>
              <a:gd name="connsiteX0" fmla="*/ 116112 w 607919"/>
              <a:gd name="connsiteY0" fmla="*/ 473652 h 551610"/>
              <a:gd name="connsiteX1" fmla="*/ 118901 w 607919"/>
              <a:gd name="connsiteY1" fmla="*/ 480423 h 551610"/>
              <a:gd name="connsiteX2" fmla="*/ 118901 w 607919"/>
              <a:gd name="connsiteY2" fmla="*/ 551610 h 551610"/>
              <a:gd name="connsiteX3" fmla="*/ 55604 w 607919"/>
              <a:gd name="connsiteY3" fmla="*/ 551610 h 551610"/>
              <a:gd name="connsiteX4" fmla="*/ 55604 w 607919"/>
              <a:gd name="connsiteY4" fmla="*/ 540851 h 551610"/>
              <a:gd name="connsiteX5" fmla="*/ 65255 w 607919"/>
              <a:gd name="connsiteY5" fmla="*/ 520583 h 551610"/>
              <a:gd name="connsiteX6" fmla="*/ 83555 w 607919"/>
              <a:gd name="connsiteY6" fmla="*/ 502317 h 551610"/>
              <a:gd name="connsiteX7" fmla="*/ 109375 w 607919"/>
              <a:gd name="connsiteY7" fmla="*/ 476545 h 551610"/>
              <a:gd name="connsiteX8" fmla="*/ 116112 w 607919"/>
              <a:gd name="connsiteY8" fmla="*/ 473652 h 551610"/>
              <a:gd name="connsiteX9" fmla="*/ 199155 w 607919"/>
              <a:gd name="connsiteY9" fmla="*/ 390799 h 551610"/>
              <a:gd name="connsiteX10" fmla="*/ 201956 w 607919"/>
              <a:gd name="connsiteY10" fmla="*/ 397632 h 551610"/>
              <a:gd name="connsiteX11" fmla="*/ 201956 w 607919"/>
              <a:gd name="connsiteY11" fmla="*/ 551610 h 551610"/>
              <a:gd name="connsiteX12" fmla="*/ 145363 w 607919"/>
              <a:gd name="connsiteY12" fmla="*/ 551610 h 551610"/>
              <a:gd name="connsiteX13" fmla="*/ 145363 w 607919"/>
              <a:gd name="connsiteY13" fmla="*/ 454170 h 551610"/>
              <a:gd name="connsiteX14" fmla="*/ 154879 w 607919"/>
              <a:gd name="connsiteY14" fmla="*/ 431030 h 551610"/>
              <a:gd name="connsiteX15" fmla="*/ 192315 w 607919"/>
              <a:gd name="connsiteY15" fmla="*/ 393630 h 551610"/>
              <a:gd name="connsiteX16" fmla="*/ 199155 w 607919"/>
              <a:gd name="connsiteY16" fmla="*/ 390799 h 551610"/>
              <a:gd name="connsiteX17" fmla="*/ 231082 w 607919"/>
              <a:gd name="connsiteY17" fmla="*/ 388245 h 551610"/>
              <a:gd name="connsiteX18" fmla="*/ 237930 w 607919"/>
              <a:gd name="connsiteY18" fmla="*/ 391091 h 551610"/>
              <a:gd name="connsiteX19" fmla="*/ 266763 w 607919"/>
              <a:gd name="connsiteY19" fmla="*/ 419867 h 551610"/>
              <a:gd name="connsiteX20" fmla="*/ 275915 w 607919"/>
              <a:gd name="connsiteY20" fmla="*/ 428875 h 551610"/>
              <a:gd name="connsiteX21" fmla="*/ 284941 w 607919"/>
              <a:gd name="connsiteY21" fmla="*/ 451520 h 551610"/>
              <a:gd name="connsiteX22" fmla="*/ 284941 w 607919"/>
              <a:gd name="connsiteY22" fmla="*/ 551610 h 551610"/>
              <a:gd name="connsiteX23" fmla="*/ 228277 w 607919"/>
              <a:gd name="connsiteY23" fmla="*/ 551610 h 551610"/>
              <a:gd name="connsiteX24" fmla="*/ 228277 w 607919"/>
              <a:gd name="connsiteY24" fmla="*/ 394969 h 551610"/>
              <a:gd name="connsiteX25" fmla="*/ 231082 w 607919"/>
              <a:gd name="connsiteY25" fmla="*/ 388245 h 551610"/>
              <a:gd name="connsiteX26" fmla="*/ 365148 w 607919"/>
              <a:gd name="connsiteY26" fmla="*/ 381336 h 551610"/>
              <a:gd name="connsiteX27" fmla="*/ 367997 w 607919"/>
              <a:gd name="connsiteY27" fmla="*/ 388122 h 551610"/>
              <a:gd name="connsiteX28" fmla="*/ 367997 w 607919"/>
              <a:gd name="connsiteY28" fmla="*/ 551610 h 551610"/>
              <a:gd name="connsiteX29" fmla="*/ 311262 w 607919"/>
              <a:gd name="connsiteY29" fmla="*/ 551610 h 551610"/>
              <a:gd name="connsiteX30" fmla="*/ 311262 w 607919"/>
              <a:gd name="connsiteY30" fmla="*/ 444661 h 551610"/>
              <a:gd name="connsiteX31" fmla="*/ 316898 w 607919"/>
              <a:gd name="connsiteY31" fmla="*/ 425523 h 551610"/>
              <a:gd name="connsiteX32" fmla="*/ 322534 w 607919"/>
              <a:gd name="connsiteY32" fmla="*/ 419894 h 551610"/>
              <a:gd name="connsiteX33" fmla="*/ 358353 w 607919"/>
              <a:gd name="connsiteY33" fmla="*/ 384120 h 551610"/>
              <a:gd name="connsiteX34" fmla="*/ 365148 w 607919"/>
              <a:gd name="connsiteY34" fmla="*/ 381336 h 551610"/>
              <a:gd name="connsiteX35" fmla="*/ 448177 w 607919"/>
              <a:gd name="connsiteY35" fmla="*/ 298352 h 551610"/>
              <a:gd name="connsiteX36" fmla="*/ 450982 w 607919"/>
              <a:gd name="connsiteY36" fmla="*/ 305139 h 551610"/>
              <a:gd name="connsiteX37" fmla="*/ 450982 w 607919"/>
              <a:gd name="connsiteY37" fmla="*/ 551610 h 551610"/>
              <a:gd name="connsiteX38" fmla="*/ 394318 w 607919"/>
              <a:gd name="connsiteY38" fmla="*/ 551610 h 551610"/>
              <a:gd name="connsiteX39" fmla="*/ 394318 w 607919"/>
              <a:gd name="connsiteY39" fmla="*/ 361815 h 551610"/>
              <a:gd name="connsiteX40" fmla="*/ 403846 w 607919"/>
              <a:gd name="connsiteY40" fmla="*/ 338669 h 551610"/>
              <a:gd name="connsiteX41" fmla="*/ 441329 w 607919"/>
              <a:gd name="connsiteY41" fmla="*/ 301136 h 551610"/>
              <a:gd name="connsiteX42" fmla="*/ 448177 w 607919"/>
              <a:gd name="connsiteY42" fmla="*/ 298352 h 551610"/>
              <a:gd name="connsiteX43" fmla="*/ 527085 w 607919"/>
              <a:gd name="connsiteY43" fmla="*/ 219452 h 551610"/>
              <a:gd name="connsiteX44" fmla="*/ 529874 w 607919"/>
              <a:gd name="connsiteY44" fmla="*/ 226177 h 551610"/>
              <a:gd name="connsiteX45" fmla="*/ 529874 w 607919"/>
              <a:gd name="connsiteY45" fmla="*/ 551610 h 551610"/>
              <a:gd name="connsiteX46" fmla="*/ 477232 w 607919"/>
              <a:gd name="connsiteY46" fmla="*/ 551610 h 551610"/>
              <a:gd name="connsiteX47" fmla="*/ 477232 w 607919"/>
              <a:gd name="connsiteY47" fmla="*/ 278727 h 551610"/>
              <a:gd name="connsiteX48" fmla="*/ 486883 w 607919"/>
              <a:gd name="connsiteY48" fmla="*/ 255580 h 551610"/>
              <a:gd name="connsiteX49" fmla="*/ 520348 w 607919"/>
              <a:gd name="connsiteY49" fmla="*/ 222298 h 551610"/>
              <a:gd name="connsiteX50" fmla="*/ 527085 w 607919"/>
              <a:gd name="connsiteY50" fmla="*/ 219452 h 551610"/>
              <a:gd name="connsiteX51" fmla="*/ 387769 w 607919"/>
              <a:gd name="connsiteY51" fmla="*/ 0 h 551610"/>
              <a:gd name="connsiteX52" fmla="*/ 580729 w 607919"/>
              <a:gd name="connsiteY52" fmla="*/ 0 h 551610"/>
              <a:gd name="connsiteX53" fmla="*/ 607919 w 607919"/>
              <a:gd name="connsiteY53" fmla="*/ 26022 h 551610"/>
              <a:gd name="connsiteX54" fmla="*/ 607919 w 607919"/>
              <a:gd name="connsiteY54" fmla="*/ 219812 h 551610"/>
              <a:gd name="connsiteX55" fmla="*/ 598271 w 607919"/>
              <a:gd name="connsiteY55" fmla="*/ 223815 h 551610"/>
              <a:gd name="connsiteX56" fmla="*/ 530610 w 607919"/>
              <a:gd name="connsiteY56" fmla="*/ 156258 h 551610"/>
              <a:gd name="connsiteX57" fmla="*/ 304320 w 607919"/>
              <a:gd name="connsiteY57" fmla="*/ 382325 h 551610"/>
              <a:gd name="connsiteX58" fmla="*/ 285024 w 607919"/>
              <a:gd name="connsiteY58" fmla="*/ 382325 h 551610"/>
              <a:gd name="connsiteX59" fmla="*/ 216360 w 607919"/>
              <a:gd name="connsiteY59" fmla="*/ 313767 h 551610"/>
              <a:gd name="connsiteX60" fmla="*/ 94068 w 607919"/>
              <a:gd name="connsiteY60" fmla="*/ 435996 h 551610"/>
              <a:gd name="connsiteX61" fmla="*/ 17260 w 607919"/>
              <a:gd name="connsiteY61" fmla="*/ 435996 h 551610"/>
              <a:gd name="connsiteX62" fmla="*/ 15882 w 607919"/>
              <a:gd name="connsiteY62" fmla="*/ 434745 h 551610"/>
              <a:gd name="connsiteX63" fmla="*/ 15882 w 607919"/>
              <a:gd name="connsiteY63" fmla="*/ 358055 h 551610"/>
              <a:gd name="connsiteX64" fmla="*/ 206837 w 607919"/>
              <a:gd name="connsiteY64" fmla="*/ 167267 h 551610"/>
              <a:gd name="connsiteX65" fmla="*/ 226008 w 607919"/>
              <a:gd name="connsiteY65" fmla="*/ 167267 h 551610"/>
              <a:gd name="connsiteX66" fmla="*/ 294672 w 607919"/>
              <a:gd name="connsiteY66" fmla="*/ 235701 h 551610"/>
              <a:gd name="connsiteX67" fmla="*/ 424481 w 607919"/>
              <a:gd name="connsiteY67" fmla="*/ 105965 h 551610"/>
              <a:gd name="connsiteX68" fmla="*/ 452423 w 607919"/>
              <a:gd name="connsiteY68" fmla="*/ 78192 h 551610"/>
              <a:gd name="connsiteX69" fmla="*/ 383885 w 607919"/>
              <a:gd name="connsiteY69" fmla="*/ 9633 h 551610"/>
              <a:gd name="connsiteX70" fmla="*/ 387769 w 607919"/>
              <a:gd name="connsiteY70" fmla="*/ 0 h 5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7919" h="551610">
                <a:moveTo>
                  <a:pt x="116112" y="473652"/>
                </a:moveTo>
                <a:cubicBezTo>
                  <a:pt x="117836" y="474356"/>
                  <a:pt x="118901" y="476670"/>
                  <a:pt x="118901" y="480423"/>
                </a:cubicBezTo>
                <a:lnTo>
                  <a:pt x="118901" y="551610"/>
                </a:lnTo>
                <a:lnTo>
                  <a:pt x="55604" y="551610"/>
                </a:lnTo>
                <a:lnTo>
                  <a:pt x="55604" y="540851"/>
                </a:lnTo>
                <a:cubicBezTo>
                  <a:pt x="55604" y="534971"/>
                  <a:pt x="59991" y="525838"/>
                  <a:pt x="65255" y="520583"/>
                </a:cubicBezTo>
                <a:lnTo>
                  <a:pt x="83555" y="502317"/>
                </a:lnTo>
                <a:lnTo>
                  <a:pt x="109375" y="476545"/>
                </a:lnTo>
                <a:cubicBezTo>
                  <a:pt x="112007" y="473855"/>
                  <a:pt x="114389" y="472948"/>
                  <a:pt x="116112" y="473652"/>
                </a:cubicBezTo>
                <a:close/>
                <a:moveTo>
                  <a:pt x="199155" y="390799"/>
                </a:moveTo>
                <a:cubicBezTo>
                  <a:pt x="200892" y="391534"/>
                  <a:pt x="201956" y="393880"/>
                  <a:pt x="201956" y="397632"/>
                </a:cubicBezTo>
                <a:lnTo>
                  <a:pt x="201956" y="551610"/>
                </a:lnTo>
                <a:lnTo>
                  <a:pt x="145363" y="551610"/>
                </a:lnTo>
                <a:lnTo>
                  <a:pt x="145363" y="454170"/>
                </a:lnTo>
                <a:cubicBezTo>
                  <a:pt x="145363" y="446665"/>
                  <a:pt x="149620" y="436283"/>
                  <a:pt x="154879" y="431030"/>
                </a:cubicBezTo>
                <a:lnTo>
                  <a:pt x="192315" y="393630"/>
                </a:lnTo>
                <a:cubicBezTo>
                  <a:pt x="195007" y="390941"/>
                  <a:pt x="197417" y="390065"/>
                  <a:pt x="199155" y="390799"/>
                </a:cubicBezTo>
                <a:close/>
                <a:moveTo>
                  <a:pt x="231082" y="388245"/>
                </a:moveTo>
                <a:cubicBezTo>
                  <a:pt x="232822" y="387525"/>
                  <a:pt x="235235" y="388401"/>
                  <a:pt x="237930" y="391091"/>
                </a:cubicBezTo>
                <a:lnTo>
                  <a:pt x="266763" y="419867"/>
                </a:lnTo>
                <a:lnTo>
                  <a:pt x="275915" y="428875"/>
                </a:lnTo>
                <a:cubicBezTo>
                  <a:pt x="280929" y="433879"/>
                  <a:pt x="284941" y="444013"/>
                  <a:pt x="284941" y="451520"/>
                </a:cubicBezTo>
                <a:lnTo>
                  <a:pt x="284941" y="551610"/>
                </a:lnTo>
                <a:lnTo>
                  <a:pt x="228277" y="551610"/>
                </a:lnTo>
                <a:lnTo>
                  <a:pt x="228277" y="394969"/>
                </a:lnTo>
                <a:cubicBezTo>
                  <a:pt x="228277" y="391278"/>
                  <a:pt x="229343" y="388964"/>
                  <a:pt x="231082" y="388245"/>
                </a:cubicBezTo>
                <a:close/>
                <a:moveTo>
                  <a:pt x="365148" y="381336"/>
                </a:moveTo>
                <a:cubicBezTo>
                  <a:pt x="366901" y="382055"/>
                  <a:pt x="367997" y="384370"/>
                  <a:pt x="367997" y="388122"/>
                </a:cubicBezTo>
                <a:lnTo>
                  <a:pt x="367997" y="551610"/>
                </a:lnTo>
                <a:lnTo>
                  <a:pt x="311262" y="551610"/>
                </a:lnTo>
                <a:lnTo>
                  <a:pt x="311262" y="444661"/>
                </a:lnTo>
                <a:cubicBezTo>
                  <a:pt x="311262" y="437156"/>
                  <a:pt x="313767" y="428650"/>
                  <a:pt x="316898" y="425523"/>
                </a:cubicBezTo>
                <a:cubicBezTo>
                  <a:pt x="320029" y="422396"/>
                  <a:pt x="322534" y="419894"/>
                  <a:pt x="322534" y="419894"/>
                </a:cubicBezTo>
                <a:lnTo>
                  <a:pt x="358353" y="384120"/>
                </a:lnTo>
                <a:cubicBezTo>
                  <a:pt x="360983" y="381493"/>
                  <a:pt x="363394" y="380617"/>
                  <a:pt x="365148" y="381336"/>
                </a:cubicBezTo>
                <a:close/>
                <a:moveTo>
                  <a:pt x="448177" y="298352"/>
                </a:moveTo>
                <a:cubicBezTo>
                  <a:pt x="449916" y="299071"/>
                  <a:pt x="450982" y="301386"/>
                  <a:pt x="450982" y="305139"/>
                </a:cubicBezTo>
                <a:lnTo>
                  <a:pt x="450982" y="551610"/>
                </a:lnTo>
                <a:lnTo>
                  <a:pt x="394318" y="551610"/>
                </a:lnTo>
                <a:lnTo>
                  <a:pt x="394318" y="361815"/>
                </a:lnTo>
                <a:cubicBezTo>
                  <a:pt x="394318" y="354308"/>
                  <a:pt x="398580" y="343924"/>
                  <a:pt x="403846" y="338669"/>
                </a:cubicBezTo>
                <a:lnTo>
                  <a:pt x="441329" y="301136"/>
                </a:lnTo>
                <a:cubicBezTo>
                  <a:pt x="444024" y="298508"/>
                  <a:pt x="446438" y="297633"/>
                  <a:pt x="448177" y="298352"/>
                </a:cubicBezTo>
                <a:close/>
                <a:moveTo>
                  <a:pt x="527085" y="219452"/>
                </a:moveTo>
                <a:cubicBezTo>
                  <a:pt x="528809" y="220171"/>
                  <a:pt x="529874" y="222486"/>
                  <a:pt x="529874" y="226177"/>
                </a:cubicBezTo>
                <a:lnTo>
                  <a:pt x="529874" y="551610"/>
                </a:lnTo>
                <a:lnTo>
                  <a:pt x="477232" y="551610"/>
                </a:lnTo>
                <a:lnTo>
                  <a:pt x="477232" y="278727"/>
                </a:lnTo>
                <a:cubicBezTo>
                  <a:pt x="477232" y="271345"/>
                  <a:pt x="481494" y="260960"/>
                  <a:pt x="486883" y="255580"/>
                </a:cubicBezTo>
                <a:lnTo>
                  <a:pt x="520348" y="222298"/>
                </a:lnTo>
                <a:cubicBezTo>
                  <a:pt x="522980" y="219608"/>
                  <a:pt x="525362" y="218732"/>
                  <a:pt x="527085" y="219452"/>
                </a:cubicBezTo>
                <a:close/>
                <a:moveTo>
                  <a:pt x="387769" y="0"/>
                </a:moveTo>
                <a:lnTo>
                  <a:pt x="580729" y="0"/>
                </a:lnTo>
                <a:cubicBezTo>
                  <a:pt x="594512" y="0"/>
                  <a:pt x="607919" y="12135"/>
                  <a:pt x="607919" y="26022"/>
                </a:cubicBezTo>
                <a:lnTo>
                  <a:pt x="607919" y="219812"/>
                </a:lnTo>
                <a:cubicBezTo>
                  <a:pt x="607919" y="227318"/>
                  <a:pt x="603534" y="229070"/>
                  <a:pt x="598271" y="223815"/>
                </a:cubicBezTo>
                <a:lnTo>
                  <a:pt x="530610" y="156258"/>
                </a:lnTo>
                <a:lnTo>
                  <a:pt x="304320" y="382325"/>
                </a:lnTo>
                <a:cubicBezTo>
                  <a:pt x="298932" y="387580"/>
                  <a:pt x="290412" y="387580"/>
                  <a:pt x="285024" y="382325"/>
                </a:cubicBezTo>
                <a:lnTo>
                  <a:pt x="216360" y="313767"/>
                </a:lnTo>
                <a:lnTo>
                  <a:pt x="94068" y="435996"/>
                </a:lnTo>
                <a:cubicBezTo>
                  <a:pt x="72767" y="457264"/>
                  <a:pt x="38435" y="457264"/>
                  <a:pt x="17260" y="435996"/>
                </a:cubicBezTo>
                <a:lnTo>
                  <a:pt x="15882" y="434745"/>
                </a:lnTo>
                <a:cubicBezTo>
                  <a:pt x="-5294" y="413477"/>
                  <a:pt x="-5294" y="379198"/>
                  <a:pt x="15882" y="358055"/>
                </a:cubicBezTo>
                <a:lnTo>
                  <a:pt x="206837" y="167267"/>
                </a:lnTo>
                <a:cubicBezTo>
                  <a:pt x="212100" y="161888"/>
                  <a:pt x="220745" y="161888"/>
                  <a:pt x="226008" y="167267"/>
                </a:cubicBezTo>
                <a:lnTo>
                  <a:pt x="294672" y="235701"/>
                </a:lnTo>
                <a:lnTo>
                  <a:pt x="424481" y="105965"/>
                </a:lnTo>
                <a:lnTo>
                  <a:pt x="452423" y="78192"/>
                </a:lnTo>
                <a:lnTo>
                  <a:pt x="383885" y="9633"/>
                </a:lnTo>
                <a:cubicBezTo>
                  <a:pt x="378497" y="4379"/>
                  <a:pt x="380376" y="0"/>
                  <a:pt x="387769" y="0"/>
                </a:cubicBezTo>
                <a:close/>
              </a:path>
            </a:pathLst>
          </a:custGeom>
          <a:solidFill>
            <a:srgbClr val="009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3" name="组合 6"/>
          <p:cNvGrpSpPr/>
          <p:nvPr/>
        </p:nvGrpSpPr>
        <p:grpSpPr bwMode="auto">
          <a:xfrm>
            <a:off x="5966233" y="2227156"/>
            <a:ext cx="5207158" cy="933825"/>
            <a:chOff x="1356917" y="2387372"/>
            <a:chExt cx="6229128" cy="934448"/>
          </a:xfrm>
        </p:grpSpPr>
        <p:sp>
          <p:nvSpPr>
            <p:cNvPr id="34" name="文本框 33"/>
            <p:cNvSpPr txBox="1"/>
            <p:nvPr/>
          </p:nvSpPr>
          <p:spPr>
            <a:xfrm>
              <a:off x="1356917" y="2387372"/>
              <a:ext cx="149388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356917" y="2709834"/>
              <a:ext cx="6229128" cy="611986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6" name="任意多边形: 形状 61"/>
          <p:cNvSpPr/>
          <p:nvPr/>
        </p:nvSpPr>
        <p:spPr>
          <a:xfrm>
            <a:off x="5156300" y="3671518"/>
            <a:ext cx="540036" cy="398089"/>
          </a:xfrm>
          <a:custGeom>
            <a:avLst/>
            <a:gdLst>
              <a:gd name="connsiteX0" fmla="*/ 180979 w 609685"/>
              <a:gd name="connsiteY0" fmla="*/ 360377 h 449431"/>
              <a:gd name="connsiteX1" fmla="*/ 585044 w 609685"/>
              <a:gd name="connsiteY1" fmla="*/ 360377 h 449431"/>
              <a:gd name="connsiteX2" fmla="*/ 609685 w 609685"/>
              <a:gd name="connsiteY2" fmla="*/ 385093 h 449431"/>
              <a:gd name="connsiteX3" fmla="*/ 585044 w 609685"/>
              <a:gd name="connsiteY3" fmla="*/ 409702 h 449431"/>
              <a:gd name="connsiteX4" fmla="*/ 180979 w 609685"/>
              <a:gd name="connsiteY4" fmla="*/ 409702 h 449431"/>
              <a:gd name="connsiteX5" fmla="*/ 156232 w 609685"/>
              <a:gd name="connsiteY5" fmla="*/ 385093 h 449431"/>
              <a:gd name="connsiteX6" fmla="*/ 180979 w 609685"/>
              <a:gd name="connsiteY6" fmla="*/ 360377 h 449431"/>
              <a:gd name="connsiteX7" fmla="*/ 64426 w 609685"/>
              <a:gd name="connsiteY7" fmla="*/ 351779 h 449431"/>
              <a:gd name="connsiteX8" fmla="*/ 31040 w 609685"/>
              <a:gd name="connsiteY8" fmla="*/ 385111 h 449431"/>
              <a:gd name="connsiteX9" fmla="*/ 64426 w 609685"/>
              <a:gd name="connsiteY9" fmla="*/ 418336 h 449431"/>
              <a:gd name="connsiteX10" fmla="*/ 97706 w 609685"/>
              <a:gd name="connsiteY10" fmla="*/ 385111 h 449431"/>
              <a:gd name="connsiteX11" fmla="*/ 64426 w 609685"/>
              <a:gd name="connsiteY11" fmla="*/ 351779 h 449431"/>
              <a:gd name="connsiteX12" fmla="*/ 64426 w 609685"/>
              <a:gd name="connsiteY12" fmla="*/ 320790 h 449431"/>
              <a:gd name="connsiteX13" fmla="*/ 128852 w 609685"/>
              <a:gd name="connsiteY13" fmla="*/ 385111 h 449431"/>
              <a:gd name="connsiteX14" fmla="*/ 64426 w 609685"/>
              <a:gd name="connsiteY14" fmla="*/ 449431 h 449431"/>
              <a:gd name="connsiteX15" fmla="*/ 0 w 609685"/>
              <a:gd name="connsiteY15" fmla="*/ 385111 h 449431"/>
              <a:gd name="connsiteX16" fmla="*/ 64426 w 609685"/>
              <a:gd name="connsiteY16" fmla="*/ 320790 h 449431"/>
              <a:gd name="connsiteX17" fmla="*/ 180979 w 609685"/>
              <a:gd name="connsiteY17" fmla="*/ 200123 h 449431"/>
              <a:gd name="connsiteX18" fmla="*/ 585044 w 609685"/>
              <a:gd name="connsiteY18" fmla="*/ 200123 h 449431"/>
              <a:gd name="connsiteX19" fmla="*/ 609685 w 609685"/>
              <a:gd name="connsiteY19" fmla="*/ 224715 h 449431"/>
              <a:gd name="connsiteX20" fmla="*/ 585044 w 609685"/>
              <a:gd name="connsiteY20" fmla="*/ 249307 h 449431"/>
              <a:gd name="connsiteX21" fmla="*/ 180979 w 609685"/>
              <a:gd name="connsiteY21" fmla="*/ 249307 h 449431"/>
              <a:gd name="connsiteX22" fmla="*/ 156232 w 609685"/>
              <a:gd name="connsiteY22" fmla="*/ 224715 h 449431"/>
              <a:gd name="connsiteX23" fmla="*/ 180979 w 609685"/>
              <a:gd name="connsiteY23" fmla="*/ 200123 h 449431"/>
              <a:gd name="connsiteX24" fmla="*/ 64426 w 609685"/>
              <a:gd name="connsiteY24" fmla="*/ 191384 h 449431"/>
              <a:gd name="connsiteX25" fmla="*/ 31040 w 609685"/>
              <a:gd name="connsiteY25" fmla="*/ 224715 h 449431"/>
              <a:gd name="connsiteX26" fmla="*/ 64426 w 609685"/>
              <a:gd name="connsiteY26" fmla="*/ 258047 h 449431"/>
              <a:gd name="connsiteX27" fmla="*/ 97706 w 609685"/>
              <a:gd name="connsiteY27" fmla="*/ 224715 h 449431"/>
              <a:gd name="connsiteX28" fmla="*/ 64426 w 609685"/>
              <a:gd name="connsiteY28" fmla="*/ 191384 h 449431"/>
              <a:gd name="connsiteX29" fmla="*/ 64426 w 609685"/>
              <a:gd name="connsiteY29" fmla="*/ 160395 h 449431"/>
              <a:gd name="connsiteX30" fmla="*/ 128852 w 609685"/>
              <a:gd name="connsiteY30" fmla="*/ 224715 h 449431"/>
              <a:gd name="connsiteX31" fmla="*/ 64426 w 609685"/>
              <a:gd name="connsiteY31" fmla="*/ 289036 h 449431"/>
              <a:gd name="connsiteX32" fmla="*/ 0 w 609685"/>
              <a:gd name="connsiteY32" fmla="*/ 224715 h 449431"/>
              <a:gd name="connsiteX33" fmla="*/ 64426 w 609685"/>
              <a:gd name="connsiteY33" fmla="*/ 160395 h 449431"/>
              <a:gd name="connsiteX34" fmla="*/ 180979 w 609685"/>
              <a:gd name="connsiteY34" fmla="*/ 39728 h 449431"/>
              <a:gd name="connsiteX35" fmla="*/ 585044 w 609685"/>
              <a:gd name="connsiteY35" fmla="*/ 39728 h 449431"/>
              <a:gd name="connsiteX36" fmla="*/ 609685 w 609685"/>
              <a:gd name="connsiteY36" fmla="*/ 64337 h 449431"/>
              <a:gd name="connsiteX37" fmla="*/ 585044 w 609685"/>
              <a:gd name="connsiteY37" fmla="*/ 89053 h 449431"/>
              <a:gd name="connsiteX38" fmla="*/ 180979 w 609685"/>
              <a:gd name="connsiteY38" fmla="*/ 89053 h 449431"/>
              <a:gd name="connsiteX39" fmla="*/ 156232 w 609685"/>
              <a:gd name="connsiteY39" fmla="*/ 64337 h 449431"/>
              <a:gd name="connsiteX40" fmla="*/ 180979 w 609685"/>
              <a:gd name="connsiteY40" fmla="*/ 39728 h 449431"/>
              <a:gd name="connsiteX41" fmla="*/ 64426 w 609685"/>
              <a:gd name="connsiteY41" fmla="*/ 31095 h 449431"/>
              <a:gd name="connsiteX42" fmla="*/ 31040 w 609685"/>
              <a:gd name="connsiteY42" fmla="*/ 64320 h 449431"/>
              <a:gd name="connsiteX43" fmla="*/ 64426 w 609685"/>
              <a:gd name="connsiteY43" fmla="*/ 97652 h 449431"/>
              <a:gd name="connsiteX44" fmla="*/ 97706 w 609685"/>
              <a:gd name="connsiteY44" fmla="*/ 64320 h 449431"/>
              <a:gd name="connsiteX45" fmla="*/ 64426 w 609685"/>
              <a:gd name="connsiteY45" fmla="*/ 31095 h 449431"/>
              <a:gd name="connsiteX46" fmla="*/ 64426 w 609685"/>
              <a:gd name="connsiteY46" fmla="*/ 0 h 449431"/>
              <a:gd name="connsiteX47" fmla="*/ 128852 w 609685"/>
              <a:gd name="connsiteY47" fmla="*/ 64320 h 449431"/>
              <a:gd name="connsiteX48" fmla="*/ 64426 w 609685"/>
              <a:gd name="connsiteY48" fmla="*/ 128641 h 449431"/>
              <a:gd name="connsiteX49" fmla="*/ 0 w 609685"/>
              <a:gd name="connsiteY49" fmla="*/ 64320 h 449431"/>
              <a:gd name="connsiteX50" fmla="*/ 64426 w 609685"/>
              <a:gd name="connsiteY50" fmla="*/ 0 h 44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609685" h="449431">
                <a:moveTo>
                  <a:pt x="180979" y="360377"/>
                </a:moveTo>
                <a:lnTo>
                  <a:pt x="585044" y="360377"/>
                </a:lnTo>
                <a:cubicBezTo>
                  <a:pt x="598698" y="360377"/>
                  <a:pt x="609685" y="371457"/>
                  <a:pt x="609685" y="385093"/>
                </a:cubicBezTo>
                <a:cubicBezTo>
                  <a:pt x="609685" y="398623"/>
                  <a:pt x="598698" y="409702"/>
                  <a:pt x="585044" y="409702"/>
                </a:cubicBezTo>
                <a:lnTo>
                  <a:pt x="180979" y="409702"/>
                </a:lnTo>
                <a:cubicBezTo>
                  <a:pt x="167326" y="409702"/>
                  <a:pt x="156232" y="398623"/>
                  <a:pt x="156232" y="385093"/>
                </a:cubicBezTo>
                <a:cubicBezTo>
                  <a:pt x="156232" y="371457"/>
                  <a:pt x="167326" y="360377"/>
                  <a:pt x="180979" y="360377"/>
                </a:cubicBezTo>
                <a:close/>
                <a:moveTo>
                  <a:pt x="64426" y="351779"/>
                </a:moveTo>
                <a:cubicBezTo>
                  <a:pt x="46080" y="351779"/>
                  <a:pt x="31040" y="366688"/>
                  <a:pt x="31040" y="385111"/>
                </a:cubicBezTo>
                <a:cubicBezTo>
                  <a:pt x="31040" y="403427"/>
                  <a:pt x="46080" y="418336"/>
                  <a:pt x="64426" y="418336"/>
                </a:cubicBezTo>
                <a:cubicBezTo>
                  <a:pt x="82772" y="418336"/>
                  <a:pt x="97706" y="403427"/>
                  <a:pt x="97706" y="385111"/>
                </a:cubicBezTo>
                <a:cubicBezTo>
                  <a:pt x="97706" y="366688"/>
                  <a:pt x="82772" y="351779"/>
                  <a:pt x="64426" y="351779"/>
                </a:cubicBezTo>
                <a:close/>
                <a:moveTo>
                  <a:pt x="64426" y="320790"/>
                </a:moveTo>
                <a:cubicBezTo>
                  <a:pt x="99946" y="320790"/>
                  <a:pt x="128852" y="349649"/>
                  <a:pt x="128852" y="385111"/>
                </a:cubicBezTo>
                <a:cubicBezTo>
                  <a:pt x="128852" y="420572"/>
                  <a:pt x="99946" y="449431"/>
                  <a:pt x="64426" y="449431"/>
                </a:cubicBezTo>
                <a:cubicBezTo>
                  <a:pt x="28906" y="449431"/>
                  <a:pt x="0" y="420572"/>
                  <a:pt x="0" y="385111"/>
                </a:cubicBezTo>
                <a:cubicBezTo>
                  <a:pt x="0" y="349649"/>
                  <a:pt x="28906" y="320790"/>
                  <a:pt x="64426" y="320790"/>
                </a:cubicBezTo>
                <a:close/>
                <a:moveTo>
                  <a:pt x="180979" y="200123"/>
                </a:moveTo>
                <a:lnTo>
                  <a:pt x="585044" y="200123"/>
                </a:lnTo>
                <a:cubicBezTo>
                  <a:pt x="598698" y="200123"/>
                  <a:pt x="609685" y="211088"/>
                  <a:pt x="609685" y="224715"/>
                </a:cubicBezTo>
                <a:cubicBezTo>
                  <a:pt x="609685" y="238342"/>
                  <a:pt x="598698" y="249307"/>
                  <a:pt x="585044" y="249307"/>
                </a:cubicBezTo>
                <a:lnTo>
                  <a:pt x="180979" y="249307"/>
                </a:lnTo>
                <a:cubicBezTo>
                  <a:pt x="167326" y="249307"/>
                  <a:pt x="156232" y="238342"/>
                  <a:pt x="156232" y="224715"/>
                </a:cubicBezTo>
                <a:cubicBezTo>
                  <a:pt x="156232" y="211088"/>
                  <a:pt x="167326" y="200123"/>
                  <a:pt x="180979" y="200123"/>
                </a:cubicBezTo>
                <a:close/>
                <a:moveTo>
                  <a:pt x="64426" y="191384"/>
                </a:moveTo>
                <a:cubicBezTo>
                  <a:pt x="46080" y="191384"/>
                  <a:pt x="31040" y="206399"/>
                  <a:pt x="31040" y="224715"/>
                </a:cubicBezTo>
                <a:cubicBezTo>
                  <a:pt x="31040" y="243032"/>
                  <a:pt x="46080" y="258047"/>
                  <a:pt x="64426" y="258047"/>
                </a:cubicBezTo>
                <a:cubicBezTo>
                  <a:pt x="82772" y="258047"/>
                  <a:pt x="97706" y="243032"/>
                  <a:pt x="97706" y="224715"/>
                </a:cubicBezTo>
                <a:cubicBezTo>
                  <a:pt x="97706" y="206399"/>
                  <a:pt x="82772" y="191384"/>
                  <a:pt x="64426" y="191384"/>
                </a:cubicBezTo>
                <a:close/>
                <a:moveTo>
                  <a:pt x="64426" y="160395"/>
                </a:moveTo>
                <a:cubicBezTo>
                  <a:pt x="99946" y="160395"/>
                  <a:pt x="128852" y="189254"/>
                  <a:pt x="128852" y="224715"/>
                </a:cubicBezTo>
                <a:cubicBezTo>
                  <a:pt x="128852" y="260177"/>
                  <a:pt x="99946" y="289036"/>
                  <a:pt x="64426" y="289036"/>
                </a:cubicBezTo>
                <a:cubicBezTo>
                  <a:pt x="28906" y="289036"/>
                  <a:pt x="0" y="260177"/>
                  <a:pt x="0" y="224715"/>
                </a:cubicBezTo>
                <a:cubicBezTo>
                  <a:pt x="0" y="189254"/>
                  <a:pt x="28906" y="160395"/>
                  <a:pt x="64426" y="160395"/>
                </a:cubicBezTo>
                <a:close/>
                <a:moveTo>
                  <a:pt x="180979" y="39728"/>
                </a:moveTo>
                <a:lnTo>
                  <a:pt x="585044" y="39728"/>
                </a:lnTo>
                <a:cubicBezTo>
                  <a:pt x="598698" y="39728"/>
                  <a:pt x="609685" y="50807"/>
                  <a:pt x="609685" y="64337"/>
                </a:cubicBezTo>
                <a:cubicBezTo>
                  <a:pt x="609685" y="77973"/>
                  <a:pt x="598698" y="89053"/>
                  <a:pt x="585044" y="89053"/>
                </a:cubicBezTo>
                <a:lnTo>
                  <a:pt x="180979" y="89053"/>
                </a:lnTo>
                <a:cubicBezTo>
                  <a:pt x="167326" y="89053"/>
                  <a:pt x="156232" y="77973"/>
                  <a:pt x="156232" y="64337"/>
                </a:cubicBezTo>
                <a:cubicBezTo>
                  <a:pt x="156232" y="50807"/>
                  <a:pt x="167326" y="39728"/>
                  <a:pt x="180979" y="39728"/>
                </a:cubicBezTo>
                <a:close/>
                <a:moveTo>
                  <a:pt x="64426" y="31095"/>
                </a:moveTo>
                <a:cubicBezTo>
                  <a:pt x="46080" y="31095"/>
                  <a:pt x="31040" y="46004"/>
                  <a:pt x="31040" y="64320"/>
                </a:cubicBezTo>
                <a:cubicBezTo>
                  <a:pt x="31040" y="82743"/>
                  <a:pt x="46080" y="97652"/>
                  <a:pt x="64426" y="97652"/>
                </a:cubicBezTo>
                <a:cubicBezTo>
                  <a:pt x="82772" y="97652"/>
                  <a:pt x="97706" y="82743"/>
                  <a:pt x="97706" y="64320"/>
                </a:cubicBezTo>
                <a:cubicBezTo>
                  <a:pt x="97706" y="46004"/>
                  <a:pt x="82772" y="31095"/>
                  <a:pt x="64426" y="31095"/>
                </a:cubicBezTo>
                <a:close/>
                <a:moveTo>
                  <a:pt x="64426" y="0"/>
                </a:moveTo>
                <a:cubicBezTo>
                  <a:pt x="99946" y="0"/>
                  <a:pt x="128852" y="28859"/>
                  <a:pt x="128852" y="64320"/>
                </a:cubicBezTo>
                <a:cubicBezTo>
                  <a:pt x="128852" y="99782"/>
                  <a:pt x="99946" y="128641"/>
                  <a:pt x="64426" y="128641"/>
                </a:cubicBezTo>
                <a:cubicBezTo>
                  <a:pt x="28906" y="128641"/>
                  <a:pt x="0" y="99782"/>
                  <a:pt x="0" y="64320"/>
                </a:cubicBezTo>
                <a:cubicBezTo>
                  <a:pt x="0" y="28859"/>
                  <a:pt x="28906" y="0"/>
                  <a:pt x="64426" y="0"/>
                </a:cubicBezTo>
                <a:close/>
              </a:path>
            </a:pathLst>
          </a:custGeom>
          <a:solidFill>
            <a:srgbClr val="004C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7" name="组合 6"/>
          <p:cNvGrpSpPr/>
          <p:nvPr/>
        </p:nvGrpSpPr>
        <p:grpSpPr bwMode="auto">
          <a:xfrm>
            <a:off x="5966232" y="3555781"/>
            <a:ext cx="5207157" cy="933825"/>
            <a:chOff x="1356916" y="2387372"/>
            <a:chExt cx="6229127" cy="934448"/>
          </a:xfrm>
        </p:grpSpPr>
        <p:sp>
          <p:nvSpPr>
            <p:cNvPr id="38" name="文本框 37"/>
            <p:cNvSpPr txBox="1"/>
            <p:nvPr/>
          </p:nvSpPr>
          <p:spPr>
            <a:xfrm>
              <a:off x="1356917" y="2387372"/>
              <a:ext cx="149388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356916" y="2709834"/>
              <a:ext cx="6229127" cy="611986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0" name="任意多边形: 形状 60"/>
          <p:cNvSpPr/>
          <p:nvPr/>
        </p:nvSpPr>
        <p:spPr>
          <a:xfrm>
            <a:off x="5156300" y="4956310"/>
            <a:ext cx="540036" cy="485756"/>
          </a:xfrm>
          <a:custGeom>
            <a:avLst/>
            <a:gdLst>
              <a:gd name="connsiteX0" fmla="*/ 266188 w 606580"/>
              <a:gd name="connsiteY0" fmla="*/ 225315 h 545612"/>
              <a:gd name="connsiteX1" fmla="*/ 340370 w 606580"/>
              <a:gd name="connsiteY1" fmla="*/ 225315 h 545612"/>
              <a:gd name="connsiteX2" fmla="*/ 393755 w 606580"/>
              <a:gd name="connsiteY2" fmla="*/ 274839 h 545612"/>
              <a:gd name="connsiteX3" fmla="*/ 393755 w 606580"/>
              <a:gd name="connsiteY3" fmla="*/ 320931 h 545612"/>
              <a:gd name="connsiteX4" fmla="*/ 212896 w 606580"/>
              <a:gd name="connsiteY4" fmla="*/ 320931 h 545612"/>
              <a:gd name="connsiteX5" fmla="*/ 212896 w 606580"/>
              <a:gd name="connsiteY5" fmla="*/ 274839 h 545612"/>
              <a:gd name="connsiteX6" fmla="*/ 266188 w 606580"/>
              <a:gd name="connsiteY6" fmla="*/ 225315 h 545612"/>
              <a:gd name="connsiteX7" fmla="*/ 303290 w 606580"/>
              <a:gd name="connsiteY7" fmla="*/ 101191 h 545612"/>
              <a:gd name="connsiteX8" fmla="*/ 355720 w 606580"/>
              <a:gd name="connsiteY8" fmla="*/ 153304 h 545612"/>
              <a:gd name="connsiteX9" fmla="*/ 303290 w 606580"/>
              <a:gd name="connsiteY9" fmla="*/ 205417 h 545612"/>
              <a:gd name="connsiteX10" fmla="*/ 250860 w 606580"/>
              <a:gd name="connsiteY10" fmla="*/ 153304 h 545612"/>
              <a:gd name="connsiteX11" fmla="*/ 303290 w 606580"/>
              <a:gd name="connsiteY11" fmla="*/ 101191 h 545612"/>
              <a:gd name="connsiteX12" fmla="*/ 37882 w 606580"/>
              <a:gd name="connsiteY12" fmla="*/ 37820 h 545612"/>
              <a:gd name="connsiteX13" fmla="*/ 37882 w 606580"/>
              <a:gd name="connsiteY13" fmla="*/ 384784 h 545612"/>
              <a:gd name="connsiteX14" fmla="*/ 174184 w 606580"/>
              <a:gd name="connsiteY14" fmla="*/ 384784 h 545612"/>
              <a:gd name="connsiteX15" fmla="*/ 174184 w 606580"/>
              <a:gd name="connsiteY15" fmla="*/ 465986 h 545612"/>
              <a:gd name="connsiteX16" fmla="*/ 274089 w 606580"/>
              <a:gd name="connsiteY16" fmla="*/ 384784 h 545612"/>
              <a:gd name="connsiteX17" fmla="*/ 568698 w 606580"/>
              <a:gd name="connsiteY17" fmla="*/ 384784 h 545612"/>
              <a:gd name="connsiteX18" fmla="*/ 568698 w 606580"/>
              <a:gd name="connsiteY18" fmla="*/ 37820 h 545612"/>
              <a:gd name="connsiteX19" fmla="*/ 0 w 606580"/>
              <a:gd name="connsiteY19" fmla="*/ 0 h 545612"/>
              <a:gd name="connsiteX20" fmla="*/ 606580 w 606580"/>
              <a:gd name="connsiteY20" fmla="*/ 0 h 545612"/>
              <a:gd name="connsiteX21" fmla="*/ 606580 w 606580"/>
              <a:gd name="connsiteY21" fmla="*/ 422604 h 545612"/>
              <a:gd name="connsiteX22" fmla="*/ 287645 w 606580"/>
              <a:gd name="connsiteY22" fmla="*/ 422604 h 545612"/>
              <a:gd name="connsiteX23" fmla="*/ 136302 w 606580"/>
              <a:gd name="connsiteY23" fmla="*/ 545612 h 545612"/>
              <a:gd name="connsiteX24" fmla="*/ 136302 w 606580"/>
              <a:gd name="connsiteY24" fmla="*/ 422604 h 545612"/>
              <a:gd name="connsiteX25" fmla="*/ 0 w 606580"/>
              <a:gd name="connsiteY25" fmla="*/ 422604 h 545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06580" h="545612">
                <a:moveTo>
                  <a:pt x="266188" y="225315"/>
                </a:moveTo>
                <a:lnTo>
                  <a:pt x="340370" y="225315"/>
                </a:lnTo>
                <a:cubicBezTo>
                  <a:pt x="340370" y="225315"/>
                  <a:pt x="393755" y="226242"/>
                  <a:pt x="393755" y="274839"/>
                </a:cubicBezTo>
                <a:lnTo>
                  <a:pt x="393755" y="320931"/>
                </a:lnTo>
                <a:lnTo>
                  <a:pt x="212896" y="320931"/>
                </a:lnTo>
                <a:lnTo>
                  <a:pt x="212896" y="274839"/>
                </a:lnTo>
                <a:cubicBezTo>
                  <a:pt x="212896" y="225964"/>
                  <a:pt x="266188" y="225315"/>
                  <a:pt x="266188" y="225315"/>
                </a:cubicBezTo>
                <a:close/>
                <a:moveTo>
                  <a:pt x="303290" y="101191"/>
                </a:moveTo>
                <a:cubicBezTo>
                  <a:pt x="332246" y="101191"/>
                  <a:pt x="355720" y="124523"/>
                  <a:pt x="355720" y="153304"/>
                </a:cubicBezTo>
                <a:cubicBezTo>
                  <a:pt x="355720" y="182085"/>
                  <a:pt x="332246" y="205417"/>
                  <a:pt x="303290" y="205417"/>
                </a:cubicBezTo>
                <a:cubicBezTo>
                  <a:pt x="274334" y="205417"/>
                  <a:pt x="250860" y="182085"/>
                  <a:pt x="250860" y="153304"/>
                </a:cubicBezTo>
                <a:cubicBezTo>
                  <a:pt x="250860" y="124523"/>
                  <a:pt x="274334" y="101191"/>
                  <a:pt x="303290" y="101191"/>
                </a:cubicBezTo>
                <a:close/>
                <a:moveTo>
                  <a:pt x="37882" y="37820"/>
                </a:moveTo>
                <a:lnTo>
                  <a:pt x="37882" y="384784"/>
                </a:lnTo>
                <a:lnTo>
                  <a:pt x="174184" y="384784"/>
                </a:lnTo>
                <a:lnTo>
                  <a:pt x="174184" y="465986"/>
                </a:lnTo>
                <a:lnTo>
                  <a:pt x="274089" y="384784"/>
                </a:lnTo>
                <a:lnTo>
                  <a:pt x="568698" y="384784"/>
                </a:lnTo>
                <a:lnTo>
                  <a:pt x="568698" y="37820"/>
                </a:lnTo>
                <a:close/>
                <a:moveTo>
                  <a:pt x="0" y="0"/>
                </a:moveTo>
                <a:lnTo>
                  <a:pt x="606580" y="0"/>
                </a:lnTo>
                <a:lnTo>
                  <a:pt x="606580" y="422604"/>
                </a:lnTo>
                <a:lnTo>
                  <a:pt x="287645" y="422604"/>
                </a:lnTo>
                <a:lnTo>
                  <a:pt x="136302" y="545612"/>
                </a:lnTo>
                <a:lnTo>
                  <a:pt x="136302" y="422604"/>
                </a:lnTo>
                <a:lnTo>
                  <a:pt x="0" y="422604"/>
                </a:lnTo>
                <a:close/>
              </a:path>
            </a:pathLst>
          </a:custGeom>
          <a:solidFill>
            <a:srgbClr val="0091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41" name="组合 6"/>
          <p:cNvGrpSpPr/>
          <p:nvPr/>
        </p:nvGrpSpPr>
        <p:grpSpPr bwMode="auto">
          <a:xfrm>
            <a:off x="5966233" y="4884407"/>
            <a:ext cx="5207156" cy="933825"/>
            <a:chOff x="1356917" y="2387372"/>
            <a:chExt cx="6229126" cy="934448"/>
          </a:xfrm>
        </p:grpSpPr>
        <p:sp>
          <p:nvSpPr>
            <p:cNvPr id="42" name="文本框 41"/>
            <p:cNvSpPr txBox="1"/>
            <p:nvPr/>
          </p:nvSpPr>
          <p:spPr>
            <a:xfrm>
              <a:off x="1356917" y="2387372"/>
              <a:ext cx="149388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356917" y="2709834"/>
              <a:ext cx="6229126" cy="611986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1025" y="218860"/>
            <a:ext cx="4812552" cy="1014413"/>
            <a:chOff x="441025" y="218860"/>
            <a:chExt cx="4812552" cy="1014413"/>
          </a:xfrm>
        </p:grpSpPr>
        <p:grpSp>
          <p:nvGrpSpPr>
            <p:cNvPr id="12" name="组合 11"/>
            <p:cNvGrpSpPr/>
            <p:nvPr/>
          </p:nvGrpSpPr>
          <p:grpSpPr>
            <a:xfrm>
              <a:off x="595313" y="387468"/>
              <a:ext cx="4658264" cy="677196"/>
              <a:chOff x="1893616" y="449275"/>
              <a:chExt cx="4658264" cy="67719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893616" y="449275"/>
                <a:ext cx="39043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defRPr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algn="l"/>
                <a:r>
                  <a:rPr lang="zh-CN" altLang="en-US" b="0" dirty="0">
                    <a:solidFill>
                      <a:prstClr val="black"/>
                    </a:solidFill>
                    <a:latin typeface="优设标题黑" panose="00000500000000000000" pitchFamily="2" charset="-122"/>
                    <a:ea typeface="优设标题黑" panose="00000500000000000000" pitchFamily="2" charset="-122"/>
                    <a:cs typeface="+mn-ea"/>
                    <a:sym typeface="+mn-lt"/>
                  </a:rPr>
                  <a:t>战略基本概念</a:t>
                </a:r>
                <a:endParaRPr lang="zh-CN" altLang="en-US" b="0" dirty="0">
                  <a:solidFill>
                    <a:prstClr val="black"/>
                  </a:solidFill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893616" y="867233"/>
                <a:ext cx="4658264" cy="259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ctr">
                  <a:lnSpc>
                    <a:spcPct val="120000"/>
                  </a:lnSpc>
                  <a:defRPr sz="1100">
                    <a:solidFill>
                      <a:schemeClr val="bg1">
                        <a:lumMod val="65000"/>
                      </a:schemeClr>
                    </a:solidFill>
                    <a:latin typeface="Century Gothic" panose="020B0502020202020204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print the presentation and make it into a film to be used in a wider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sp>
          <p:nvSpPr>
            <p:cNvPr id="13" name="任意多边形: 形状 55"/>
            <p:cNvSpPr/>
            <p:nvPr/>
          </p:nvSpPr>
          <p:spPr>
            <a:xfrm>
              <a:off x="441025" y="218860"/>
              <a:ext cx="384775" cy="1014413"/>
            </a:xfrm>
            <a:custGeom>
              <a:avLst/>
              <a:gdLst>
                <a:gd name="connsiteX0" fmla="*/ 0 w 384775"/>
                <a:gd name="connsiteY0" fmla="*/ 0 h 1014413"/>
                <a:gd name="connsiteX1" fmla="*/ 384775 w 384775"/>
                <a:gd name="connsiteY1" fmla="*/ 0 h 1014413"/>
                <a:gd name="connsiteX2" fmla="*/ 384775 w 384775"/>
                <a:gd name="connsiteY2" fmla="*/ 168608 h 1014413"/>
                <a:gd name="connsiteX3" fmla="*/ 336678 w 384775"/>
                <a:gd name="connsiteY3" fmla="*/ 168608 h 1014413"/>
                <a:gd name="connsiteX4" fmla="*/ 336678 w 384775"/>
                <a:gd name="connsiteY4" fmla="*/ 48097 h 1014413"/>
                <a:gd name="connsiteX5" fmla="*/ 48097 w 384775"/>
                <a:gd name="connsiteY5" fmla="*/ 48097 h 1014413"/>
                <a:gd name="connsiteX6" fmla="*/ 48097 w 384775"/>
                <a:gd name="connsiteY6" fmla="*/ 966316 h 1014413"/>
                <a:gd name="connsiteX7" fmla="*/ 336678 w 384775"/>
                <a:gd name="connsiteY7" fmla="*/ 966316 h 1014413"/>
                <a:gd name="connsiteX8" fmla="*/ 336678 w 384775"/>
                <a:gd name="connsiteY8" fmla="*/ 845804 h 1014413"/>
                <a:gd name="connsiteX9" fmla="*/ 384775 w 384775"/>
                <a:gd name="connsiteY9" fmla="*/ 845804 h 1014413"/>
                <a:gd name="connsiteX10" fmla="*/ 384775 w 384775"/>
                <a:gd name="connsiteY10" fmla="*/ 1014413 h 1014413"/>
                <a:gd name="connsiteX11" fmla="*/ 0 w 384775"/>
                <a:gd name="connsiteY11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4775" h="1014413">
                  <a:moveTo>
                    <a:pt x="0" y="0"/>
                  </a:moveTo>
                  <a:lnTo>
                    <a:pt x="384775" y="0"/>
                  </a:lnTo>
                  <a:lnTo>
                    <a:pt x="384775" y="168608"/>
                  </a:lnTo>
                  <a:lnTo>
                    <a:pt x="336678" y="168608"/>
                  </a:lnTo>
                  <a:lnTo>
                    <a:pt x="336678" y="48097"/>
                  </a:lnTo>
                  <a:lnTo>
                    <a:pt x="48097" y="48097"/>
                  </a:lnTo>
                  <a:lnTo>
                    <a:pt x="48097" y="966316"/>
                  </a:lnTo>
                  <a:lnTo>
                    <a:pt x="336678" y="966316"/>
                  </a:lnTo>
                  <a:lnTo>
                    <a:pt x="336678" y="845804"/>
                  </a:lnTo>
                  <a:lnTo>
                    <a:pt x="384775" y="845804"/>
                  </a:lnTo>
                  <a:lnTo>
                    <a:pt x="384775" y="1014413"/>
                  </a:lnTo>
                  <a:lnTo>
                    <a:pt x="0" y="1014413"/>
                  </a:lnTo>
                  <a:close/>
                </a:path>
              </a:pathLst>
            </a:custGeom>
            <a:solidFill>
              <a:srgbClr val="009140"/>
            </a:solidFill>
            <a:ln>
              <a:noFill/>
            </a:ln>
            <a:effectLst>
              <a:outerShdw blurRad="2921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0" name="六边形 29"/>
          <p:cNvSpPr/>
          <p:nvPr/>
        </p:nvSpPr>
        <p:spPr>
          <a:xfrm>
            <a:off x="4677295" y="2261167"/>
            <a:ext cx="1511833" cy="1303303"/>
          </a:xfrm>
          <a:prstGeom prst="hexagon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4677295" y="3757606"/>
            <a:ext cx="1511833" cy="1303303"/>
          </a:xfrm>
          <a:prstGeom prst="hexagon">
            <a:avLst/>
          </a:pr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6002872" y="3009386"/>
            <a:ext cx="1511833" cy="1303303"/>
          </a:xfrm>
          <a:prstGeom prst="hexagon">
            <a:avLst/>
          </a:pr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6002872" y="4505826"/>
            <a:ext cx="1511833" cy="1303303"/>
          </a:xfrm>
          <a:prstGeom prst="hexagon">
            <a:avLst/>
          </a:pr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483180" y="2253035"/>
            <a:ext cx="2457877" cy="1219797"/>
            <a:chOff x="845174" y="5121881"/>
            <a:chExt cx="2457877" cy="1219797"/>
          </a:xfrm>
        </p:grpSpPr>
        <p:sp>
          <p:nvSpPr>
            <p:cNvPr id="35" name="文本框 34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250944" y="2253035"/>
            <a:ext cx="2457877" cy="1219797"/>
            <a:chOff x="845174" y="5121881"/>
            <a:chExt cx="2457877" cy="1219797"/>
          </a:xfrm>
        </p:grpSpPr>
        <p:sp>
          <p:nvSpPr>
            <p:cNvPr id="38" name="文本框 37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483180" y="4801888"/>
            <a:ext cx="2457877" cy="1219797"/>
            <a:chOff x="845174" y="5121881"/>
            <a:chExt cx="2457877" cy="1219797"/>
          </a:xfrm>
        </p:grpSpPr>
        <p:sp>
          <p:nvSpPr>
            <p:cNvPr id="41" name="文本框 40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45177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50944" y="4801888"/>
            <a:ext cx="2457877" cy="1219797"/>
            <a:chOff x="845174" y="5121881"/>
            <a:chExt cx="2457877" cy="1219797"/>
          </a:xfrm>
        </p:grpSpPr>
        <p:sp>
          <p:nvSpPr>
            <p:cNvPr id="44" name="文本框 43"/>
            <p:cNvSpPr/>
            <p:nvPr/>
          </p:nvSpPr>
          <p:spPr bwMode="auto">
            <a:xfrm>
              <a:off x="845174" y="5460796"/>
              <a:ext cx="2457877" cy="8808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输入您的内容或者通过右键复制粘贴您的内容，并选择只保留文字。输入您的内容。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458191" y="5121881"/>
              <a:ext cx="1844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此处添加标题</a:t>
              </a:r>
              <a:endPara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>
            <a:off x="0" y="428167"/>
            <a:ext cx="1844071" cy="6001666"/>
          </a:xfrm>
          <a:custGeom>
            <a:avLst/>
            <a:gdLst>
              <a:gd name="connsiteX0" fmla="*/ 0 w 1844071"/>
              <a:gd name="connsiteY0" fmla="*/ 0 h 6001666"/>
              <a:gd name="connsiteX1" fmla="*/ 1844071 w 1844071"/>
              <a:gd name="connsiteY1" fmla="*/ 3000833 h 6001666"/>
              <a:gd name="connsiteX2" fmla="*/ 0 w 1844071"/>
              <a:gd name="connsiteY2" fmla="*/ 6001666 h 600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4071" h="6001666">
                <a:moveTo>
                  <a:pt x="0" y="0"/>
                </a:moveTo>
                <a:lnTo>
                  <a:pt x="1844071" y="3000833"/>
                </a:lnTo>
                <a:lnTo>
                  <a:pt x="0" y="6001666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320071" y="0"/>
            <a:ext cx="3765617" cy="6868221"/>
          </a:xfrm>
          <a:custGeom>
            <a:avLst/>
            <a:gdLst>
              <a:gd name="connsiteX0" fmla="*/ 0 w 3927125"/>
              <a:gd name="connsiteY0" fmla="*/ 0 h 7162800"/>
              <a:gd name="connsiteX1" fmla="*/ 1726283 w 3927125"/>
              <a:gd name="connsiteY1" fmla="*/ 0 h 7162800"/>
              <a:gd name="connsiteX2" fmla="*/ 3927125 w 3927125"/>
              <a:gd name="connsiteY2" fmla="*/ 3581400 h 7162800"/>
              <a:gd name="connsiteX3" fmla="*/ 1726283 w 3927125"/>
              <a:gd name="connsiteY3" fmla="*/ 7162800 h 7162800"/>
              <a:gd name="connsiteX4" fmla="*/ 0 w 3927125"/>
              <a:gd name="connsiteY4" fmla="*/ 7162800 h 7162800"/>
              <a:gd name="connsiteX5" fmla="*/ 2200842 w 3927125"/>
              <a:gd name="connsiteY5" fmla="*/ 3581400 h 716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27125" h="7162800">
                <a:moveTo>
                  <a:pt x="0" y="0"/>
                </a:moveTo>
                <a:lnTo>
                  <a:pt x="1726283" y="0"/>
                </a:lnTo>
                <a:lnTo>
                  <a:pt x="3927125" y="3581400"/>
                </a:lnTo>
                <a:lnTo>
                  <a:pt x="1726283" y="7162800"/>
                </a:lnTo>
                <a:lnTo>
                  <a:pt x="0" y="7162800"/>
                </a:lnTo>
                <a:lnTo>
                  <a:pt x="2200842" y="3581400"/>
                </a:lnTo>
                <a:close/>
              </a:path>
            </a:pathLst>
          </a:custGeom>
          <a:solidFill>
            <a:srgbClr val="009140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2202880" y="0"/>
            <a:ext cx="2658113" cy="6868221"/>
          </a:xfrm>
          <a:custGeom>
            <a:avLst/>
            <a:gdLst>
              <a:gd name="connsiteX0" fmla="*/ 0 w 4437112"/>
              <a:gd name="connsiteY0" fmla="*/ 0 h 11464924"/>
              <a:gd name="connsiteX1" fmla="*/ 914400 w 4437112"/>
              <a:gd name="connsiteY1" fmla="*/ 0 h 11464924"/>
              <a:gd name="connsiteX2" fmla="*/ 4437112 w 4437112"/>
              <a:gd name="connsiteY2" fmla="*/ 5732462 h 11464924"/>
              <a:gd name="connsiteX3" fmla="*/ 914400 w 4437112"/>
              <a:gd name="connsiteY3" fmla="*/ 11464924 h 11464924"/>
              <a:gd name="connsiteX4" fmla="*/ 0 w 4437112"/>
              <a:gd name="connsiteY4" fmla="*/ 11464924 h 11464924"/>
              <a:gd name="connsiteX5" fmla="*/ 3522712 w 4437112"/>
              <a:gd name="connsiteY5" fmla="*/ 5732462 h 11464924"/>
              <a:gd name="connsiteX6" fmla="*/ 0 w 4437112"/>
              <a:gd name="connsiteY6" fmla="*/ 0 h 1146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112" h="11464924">
                <a:moveTo>
                  <a:pt x="0" y="0"/>
                </a:moveTo>
                <a:lnTo>
                  <a:pt x="914400" y="0"/>
                </a:lnTo>
                <a:lnTo>
                  <a:pt x="4437112" y="5732462"/>
                </a:lnTo>
                <a:lnTo>
                  <a:pt x="914400" y="11464924"/>
                </a:lnTo>
                <a:lnTo>
                  <a:pt x="0" y="11464924"/>
                </a:lnTo>
                <a:lnTo>
                  <a:pt x="3522712" y="5732462"/>
                </a:lnTo>
                <a:lnTo>
                  <a:pt x="0" y="0"/>
                </a:lnTo>
                <a:close/>
              </a:path>
            </a:pathLst>
          </a:custGeom>
          <a:solidFill>
            <a:srgbClr val="004C41"/>
          </a:solidFill>
          <a:ln w="38100"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05759" y="2346174"/>
            <a:ext cx="7778032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8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02</a:t>
            </a:r>
            <a:endParaRPr kumimoji="0" lang="zh-CN" altLang="en-US" sz="138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8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/>
          <p:nvPr/>
        </p:nvSpPr>
        <p:spPr>
          <a:xfrm>
            <a:off x="5602515" y="2469158"/>
            <a:ext cx="5862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prstClr val="black">
                    <a:lumMod val="85000"/>
                    <a:lumOff val="15000"/>
                  </a:prstClr>
                </a:solidFill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rPr>
              <a:t>企业战略概述</a:t>
            </a:r>
            <a:endParaRPr lang="zh-CN" altLang="en-US" sz="5400" dirty="0">
              <a:solidFill>
                <a:prstClr val="black">
                  <a:lumMod val="85000"/>
                  <a:lumOff val="15000"/>
                </a:prstClr>
              </a:solidFill>
              <a:latin typeface="优设标题黑" panose="00000500000000000000" pitchFamily="2" charset="-122"/>
              <a:ea typeface="优设标题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/>
          <p:nvPr/>
        </p:nvSpPr>
        <p:spPr>
          <a:xfrm>
            <a:off x="5677950" y="3433539"/>
            <a:ext cx="5862785" cy="83099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8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5" grpId="0" animBg="1"/>
          <p:bldP spid="6" grpId="0" animBg="1"/>
          <p:bldP spid="18" grpId="0"/>
          <p:bldP spid="19" grpId="0"/>
        </p:bldLst>
      </p:timing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zwdcgo2">
      <a:majorFont>
        <a:latin typeface="Century Gothic"/>
        <a:ea typeface="思源黑体 CN Bold"/>
        <a:cs typeface=""/>
      </a:majorFont>
      <a:minorFont>
        <a:latin typeface="Century Gothic"/>
        <a:ea typeface="思源黑体 CN Bol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4898</Words>
  <Application>WPS 演示</Application>
  <PresentationFormat>宽屏</PresentationFormat>
  <Paragraphs>379</Paragraphs>
  <Slides>21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Century Gothic</vt:lpstr>
      <vt:lpstr>微软雅黑</vt:lpstr>
      <vt:lpstr>Segoe UI Light</vt:lpstr>
      <vt:lpstr>优设标题黑</vt:lpstr>
      <vt:lpstr>等线</vt:lpstr>
      <vt:lpstr>思源黑体 CN Bold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铭</cp:lastModifiedBy>
  <cp:revision>12</cp:revision>
  <dcterms:created xsi:type="dcterms:W3CDTF">2021-02-26T09:09:00Z</dcterms:created>
  <dcterms:modified xsi:type="dcterms:W3CDTF">2022-01-07T01:35:49Z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v1.0_mb_FRbAolCYjP41pWHhEldwAg==</vt:lpwstr>
  </property>
  <property fmtid="{D5CDD505-2E9C-101B-9397-08002B2CF9AE}" pid="4" name="ICV">
    <vt:lpwstr>D1FB445A42A94A32A45B0D065400B885</vt:lpwstr>
  </property>
</Properties>
</file>