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38" r:id="rId3"/>
    <p:sldId id="426" r:id="rId5"/>
    <p:sldId id="381" r:id="rId6"/>
    <p:sldId id="473" r:id="rId7"/>
    <p:sldId id="471" r:id="rId8"/>
    <p:sldId id="441" r:id="rId9"/>
    <p:sldId id="467" r:id="rId10"/>
    <p:sldId id="427" r:id="rId11"/>
    <p:sldId id="463" r:id="rId12"/>
    <p:sldId id="468" r:id="rId13"/>
    <p:sldId id="442" r:id="rId14"/>
    <p:sldId id="456" r:id="rId15"/>
    <p:sldId id="428" r:id="rId16"/>
    <p:sldId id="459" r:id="rId17"/>
    <p:sldId id="440" r:id="rId18"/>
    <p:sldId id="477" r:id="rId19"/>
    <p:sldId id="470" r:id="rId20"/>
    <p:sldId id="457" r:id="rId21"/>
    <p:sldId id="429" r:id="rId22"/>
    <p:sldId id="464" r:id="rId23"/>
    <p:sldId id="469" r:id="rId24"/>
    <p:sldId id="466" r:id="rId25"/>
    <p:sldId id="474" r:id="rId26"/>
    <p:sldId id="475" r:id="rId27"/>
  </p:sldIdLst>
  <p:sldSz cx="9144000" cy="514477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DFF"/>
    <a:srgbClr val="F7FAFF"/>
    <a:srgbClr val="EAF4EC"/>
    <a:srgbClr val="FBFFF7"/>
    <a:srgbClr val="FFFFFF"/>
    <a:srgbClr val="F7FFEF"/>
    <a:srgbClr val="E6E6E6"/>
    <a:srgbClr val="483517"/>
    <a:srgbClr val="E83B3A"/>
    <a:srgbClr val="5846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78" autoAdjust="0"/>
    <p:restoredTop sz="94660"/>
  </p:normalViewPr>
  <p:slideViewPr>
    <p:cSldViewPr>
      <p:cViewPr>
        <p:scale>
          <a:sx n="100" d="100"/>
          <a:sy n="100" d="100"/>
        </p:scale>
        <p:origin x="1026" y="942"/>
      </p:cViewPr>
      <p:guideLst>
        <p:guide orient="horz" pos="1621"/>
        <p:guide pos="2880"/>
      </p:guideLst>
    </p:cSldViewPr>
  </p:slideViewPr>
  <p:notesTextViewPr>
    <p:cViewPr>
      <p:scale>
        <a:sx n="100" d="100"/>
        <a:sy n="100" d="100"/>
      </p:scale>
      <p:origin x="0" y="0"/>
    </p:cViewPr>
  </p:notesTextViewPr>
  <p:sorterViewPr>
    <p:cViewPr>
      <p:scale>
        <a:sx n="42" d="100"/>
        <a:sy n="42"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13.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7FFCF0-DD59-4612-9D71-417719DC037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DAA1E2-0BCB-498F-B666-E5E40D2532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177330C-1FE6-4329-9C78-7007971D92C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7105" fontAlgn="base">
              <a:spcBef>
                <a:spcPct val="0"/>
              </a:spcBef>
              <a:spcAft>
                <a:spcPct val="0"/>
              </a:spcAft>
            </a:pPr>
            <a:fld id="{95455D98-30A8-42CC-BAAB-2AC6A7886035}"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DAA1E2-0BCB-498F-B666-E5E40D25323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DAA1E2-0BCB-498F-B666-E5E40D25323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ln>
        </p:spPr>
      </p:sp>
      <p:sp>
        <p:nvSpPr>
          <p:cNvPr id="2355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23556" name="灯片编号占位符 3"/>
          <p:cNvSpPr>
            <a:spLocks noGrp="1"/>
          </p:cNvSpPr>
          <p:nvPr>
            <p:ph type="sldNum" sz="quarter" idx="5"/>
          </p:nvPr>
        </p:nvSpPr>
        <p:spPr bwMode="auto">
          <a:noFill/>
          <a:ln>
            <a:miter lim="800000"/>
          </a:ln>
        </p:spPr>
        <p:txBody>
          <a:bodyPr/>
          <a:lstStyle/>
          <a:p>
            <a:fld id="{5B877518-DA22-40F5-A760-EE50766904C8}" type="slidenum">
              <a:rPr lang="zh-CN" altLang="en-US"/>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solidFill>
                  <a:prstClr val="black"/>
                </a:solidFill>
              </a:rPr>
              <a:t>My First Template</a:t>
            </a:r>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A4F2E-6A34-4E3A-96F7-EC0C0931D7F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0DAA1E2-0BCB-498F-B666-E5E40D25323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bwMode="auto">
          <a:xfrm>
            <a:off x="685800" y="4343400"/>
            <a:ext cx="5486400" cy="4114800"/>
          </a:xfrm>
          <a:prstGeom prst="rect">
            <a:avLst/>
          </a:prstGeom>
          <a:noFill/>
          <a:ln>
            <a:miter lim="800000"/>
          </a:ln>
        </p:spPr>
        <p:txBody>
          <a:bodyPr/>
          <a:lstStyle/>
          <a:p>
            <a:endParaRPr lang="zh-CN" altLang="en-US">
              <a:latin typeface="Arial" panose="020B0604020202020204" pitchFamily="34" charset="0"/>
            </a:endParaRPr>
          </a:p>
        </p:txBody>
      </p:sp>
      <p:sp>
        <p:nvSpPr>
          <p:cNvPr id="19460" name="日期占位符 3"/>
          <p:cNvSpPr>
            <a:spLocks noGrp="1"/>
          </p:cNvSpPr>
          <p:nvPr>
            <p:ph type="dt" sz="quarter" idx="1"/>
          </p:nvPr>
        </p:nvSpPr>
        <p:spPr>
          <a:noFill/>
          <a:ln>
            <a:miter lim="800000"/>
          </a:ln>
        </p:spPr>
        <p:txBody>
          <a:bodyPr/>
          <a:lstStyle/>
          <a:p>
            <a:pPr>
              <a:buFont typeface="Arial" panose="020B0604020202020204" pitchFamily="34" charset="0"/>
              <a:buNone/>
            </a:pPr>
            <a:fld id="{D8576B98-9175-421B-8D4A-240018DDAF39}" type="datetime1">
              <a:rPr lang="zh-CN" altLang="en-US" smtClean="0">
                <a:latin typeface="Arial" panose="020B0604020202020204" pitchFamily="34" charset="0"/>
                <a:ea typeface="宋体" panose="02010600030101010101" pitchFamily="2" charset="-122"/>
              </a:rPr>
            </a:fld>
            <a:endParaRPr lang="en-US" altLang="zh-CN" sz="1200">
              <a:latin typeface="Arial" panose="020B0604020202020204" pitchFamily="34" charset="0"/>
              <a:ea typeface="宋体" panose="02010600030101010101" pitchFamily="2" charset="-122"/>
            </a:endParaRPr>
          </a:p>
        </p:txBody>
      </p:sp>
      <p:sp>
        <p:nvSpPr>
          <p:cNvPr id="19461" name="灯片编号占位符 4"/>
          <p:cNvSpPr>
            <a:spLocks noGrp="1"/>
          </p:cNvSpPr>
          <p:nvPr>
            <p:ph type="sldNum" sz="quarter" idx="5"/>
          </p:nvPr>
        </p:nvSpPr>
        <p:spPr>
          <a:noFill/>
          <a:ln>
            <a:miter lim="800000"/>
          </a:ln>
        </p:spPr>
        <p:txBody>
          <a:bodyPr/>
          <a:lstStyle/>
          <a:p>
            <a:fld id="{BB41FC51-1FA2-4970-8F10-75A84291408D}" type="slidenum">
              <a:rPr lang="zh-CN" altLang="en-US"/>
            </a:fld>
            <a:endParaRPr lang="en-US" altLang="zh-CN"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6979D7-302D-492A-8039-2E5833E2F0C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fld>
            <a:endParaRPr lang="zh-CN" altLang="en-US"/>
          </a:p>
        </p:txBody>
      </p:sp>
      <p:sp>
        <p:nvSpPr>
          <p:cNvPr id="5" name="文本框 37"/>
          <p:cNvSpPr txBox="1"/>
          <p:nvPr userDrawn="1"/>
        </p:nvSpPr>
        <p:spPr>
          <a:xfrm>
            <a:off x="4139952" y="514237"/>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anose="020B0503020204020204" pitchFamily="34" charset="-122"/>
                <a:ea typeface="微软雅黑" panose="020B0503020204020204" pitchFamily="34" charset="-122"/>
              </a:rPr>
              <a:t>工作体会</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userDrawn="1"/>
        </p:nvSpPr>
        <p:spPr>
          <a:xfrm>
            <a:off x="3699003" y="514237"/>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6979D7-302D-492A-8039-2E5833E2F0C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fld>
            <a:endParaRPr lang="zh-CN" altLang="en-US"/>
          </a:p>
        </p:txBody>
      </p:sp>
      <p:sp>
        <p:nvSpPr>
          <p:cNvPr id="5" name="文本框 37"/>
          <p:cNvSpPr txBox="1"/>
          <p:nvPr userDrawn="1"/>
        </p:nvSpPr>
        <p:spPr>
          <a:xfrm>
            <a:off x="3671900" y="524069"/>
            <a:ext cx="1810578"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anose="020B0503020204020204" pitchFamily="34" charset="-122"/>
                <a:ea typeface="微软雅黑" panose="020B0503020204020204" pitchFamily="34" charset="-122"/>
              </a:rPr>
              <a:t>工作规划和展望</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userDrawn="1"/>
        </p:nvSpPr>
        <p:spPr>
          <a:xfrm>
            <a:off x="3259744" y="524069"/>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fld>
            <a:endParaRPr lang="zh-CN" altLang="en-US"/>
          </a:p>
        </p:txBody>
      </p:sp>
      <p:sp>
        <p:nvSpPr>
          <p:cNvPr id="5" name="矩形 4"/>
          <p:cNvSpPr/>
          <p:nvPr userDrawn="1"/>
        </p:nvSpPr>
        <p:spPr>
          <a:xfrm>
            <a:off x="0" y="448308"/>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50287" y="448308"/>
            <a:ext cx="1261884" cy="345094"/>
          </a:xfrm>
          <a:prstGeom prst="rect">
            <a:avLst/>
          </a:prstGeom>
          <a:noFill/>
        </p:spPr>
        <p:txBody>
          <a:bodyPr wrap="none" rtlCol="0">
            <a:spAutoFit/>
          </a:bodyPr>
          <a:lstStyle/>
          <a:p>
            <a:pPr>
              <a:lnSpc>
                <a:spcPct val="13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年度工作概述</a:t>
            </a:r>
            <a:endPar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dirty="0">
                <a:solidFill>
                  <a:schemeClr val="accent1"/>
                </a:solidFill>
                <a:latin typeface="微软雅黑" panose="020B0503020204020204" pitchFamily="34" charset="-122"/>
                <a:ea typeface="微软雅黑" panose="020B0503020204020204" pitchFamily="34" charset="-122"/>
              </a:rPr>
              <a:t>工作完成情况</a:t>
            </a:r>
            <a:endParaRPr lang="zh-CN" altLang="zh-CN" sz="1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dirty="0">
                <a:solidFill>
                  <a:schemeClr val="accent1"/>
                </a:solidFill>
                <a:latin typeface="微软雅黑" panose="020B0503020204020204" pitchFamily="34" charset="-122"/>
                <a:ea typeface="微软雅黑" panose="020B0503020204020204" pitchFamily="34" charset="-122"/>
              </a:rPr>
              <a:t>成功项目展示</a:t>
            </a:r>
            <a:endParaRPr lang="zh-CN" altLang="zh-CN" sz="1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r>
              <a:rPr lang="zh-CN" altLang="zh-CN" sz="1400" b="1" dirty="0">
                <a:solidFill>
                  <a:schemeClr val="accent1"/>
                </a:solidFill>
                <a:latin typeface="微软雅黑" panose="020B0503020204020204" pitchFamily="34" charset="-122"/>
                <a:ea typeface="微软雅黑" panose="020B0503020204020204" pitchFamily="34" charset="-122"/>
              </a:rPr>
              <a:t>明年工作计划</a:t>
            </a:r>
            <a:endParaRPr lang="zh-CN" altLang="zh-CN" sz="14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6_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3"/>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969"/>
            <a:ext cx="3383973" cy="323935"/>
          </a:xfrm>
          <a:prstGeom prst="rect">
            <a:avLst/>
          </a:prstGeom>
        </p:spPr>
        <p:txBody>
          <a:bodyPr vert="horz" lIns="0" tIns="40504" rIns="0" bIns="40504" anchor="ctr"/>
          <a:lstStyle>
            <a:lvl1pPr marL="0" indent="0" algn="ctr">
              <a:lnSpc>
                <a:spcPct val="100000"/>
              </a:lnSpc>
              <a:spcBef>
                <a:spcPts val="0"/>
              </a:spcBef>
              <a:buNone/>
              <a:defRPr sz="35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953"/>
            <a:ext cx="3383973" cy="171391"/>
          </a:xfrm>
          <a:prstGeom prst="rect">
            <a:avLst/>
          </a:prstGeom>
        </p:spPr>
        <p:txBody>
          <a:bodyPr vert="horz" lIns="0" tIns="40504" rIns="0" bIns="40504" anchor="ctr"/>
          <a:lstStyle>
            <a:lvl1pPr marL="0" indent="0" algn="ctr">
              <a:lnSpc>
                <a:spcPct val="100000"/>
              </a:lnSpc>
              <a:spcBef>
                <a:spcPts val="0"/>
              </a:spcBef>
              <a:spcAft>
                <a:spcPts val="0"/>
              </a:spcAft>
              <a:buNone/>
              <a:defRPr sz="15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484"/>
            <a:ext cx="3366029" cy="1153007"/>
          </a:xfrm>
          <a:prstGeom prst="rect">
            <a:avLst/>
          </a:prstGeom>
        </p:spPr>
        <p:txBody>
          <a:bodyPr vert="horz"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p:transition spd="med"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803"/>
            <a:ext cx="8229600" cy="857515"/>
          </a:xfrm>
        </p:spPr>
        <p:txBody>
          <a:bodyPr/>
          <a:lstStyle/>
          <a:p>
            <a:r>
              <a:rPr lang="zh-CN" altLang="en-US" noProof="1"/>
              <a:t>单击此处编辑母版标题样式</a:t>
            </a:r>
            <a:endParaRPr lang="zh-CN" altLang="en-US" noProof="1"/>
          </a:p>
        </p:txBody>
      </p:sp>
      <p:sp>
        <p:nvSpPr>
          <p:cNvPr id="3" name="日期占位符 3"/>
          <p:cNvSpPr>
            <a:spLocks noGrp="1" noChangeArrowheads="1"/>
          </p:cNvSpPr>
          <p:nvPr>
            <p:ph type="dt" sz="half" idx="10"/>
          </p:nvPr>
        </p:nvSpPr>
        <p:spPr/>
        <p:txBody>
          <a:bodyPr/>
          <a:lstStyle>
            <a:lvl1pPr>
              <a:defRPr/>
            </a:lvl1pPr>
          </a:lstStyle>
          <a:p>
            <a:pPr>
              <a:defRPr/>
            </a:pPr>
            <a:fld id="{38D9D0CC-2592-4809-900B-655FF6BF8FFE}" type="datetime1">
              <a:rPr lang="zh-CN" altLang="en-US"/>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fld id="{F6CC42DD-752C-4899-AEEF-6B8C8C58ABE5}" type="slidenum">
              <a:rPr lang="zh-CN" altLang="en-US"/>
            </a:fld>
            <a:endParaRPr lang="zh-CN" altLang="en-US" sz="18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273050" y="512920"/>
            <a:ext cx="6489700" cy="524037"/>
          </a:xfrm>
          <a:prstGeom prst="rect">
            <a:avLst/>
          </a:prstGeom>
        </p:spPr>
        <p:txBody>
          <a:bodyPr lIns="68580" tIns="34290" rIns="68580" bIns="34290"/>
          <a:lstStyle>
            <a:lvl1pPr algn="l">
              <a:defRPr sz="2400">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a:t>Click to edit Master title style</a:t>
            </a:r>
            <a:endParaRPr lang="en-US" dirty="0"/>
          </a:p>
        </p:txBody>
      </p:sp>
      <p:sp>
        <p:nvSpPr>
          <p:cNvPr id="6" name="Text Placeholder 27"/>
          <p:cNvSpPr>
            <a:spLocks noGrp="1"/>
          </p:cNvSpPr>
          <p:nvPr>
            <p:ph type="body" sz="quarter" idx="25"/>
          </p:nvPr>
        </p:nvSpPr>
        <p:spPr>
          <a:xfrm>
            <a:off x="273050" y="940384"/>
            <a:ext cx="6489700" cy="285887"/>
          </a:xfrm>
          <a:prstGeom prst="rect">
            <a:avLst/>
          </a:prstGeom>
        </p:spPr>
        <p:txBody>
          <a:bodyPr lIns="68580" tIns="34290" rIns="68580" bIns="34290"/>
          <a:lstStyle>
            <a:lvl1pPr marL="0" indent="0" algn="l">
              <a:buNone/>
              <a:defRPr sz="90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a:t>Click to edit Master text styles</a:t>
            </a:r>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15" name="任意多边形 14"/>
          <p:cNvSpPr/>
          <p:nvPr userDrawn="1"/>
        </p:nvSpPr>
        <p:spPr>
          <a:xfrm>
            <a:off x="8711160" y="4723360"/>
            <a:ext cx="432841" cy="432974"/>
          </a:xfrm>
          <a:custGeom>
            <a:avLst/>
            <a:gdLst>
              <a:gd name="connsiteX0" fmla="*/ 689548 w 1064301"/>
              <a:gd name="connsiteY0" fmla="*/ 0 h 1064301"/>
              <a:gd name="connsiteX1" fmla="*/ 957951 w 1064301"/>
              <a:gd name="connsiteY1" fmla="*/ 54188 h 1064301"/>
              <a:gd name="connsiteX2" fmla="*/ 1064301 w 1064301"/>
              <a:gd name="connsiteY2" fmla="*/ 111913 h 1064301"/>
              <a:gd name="connsiteX3" fmla="*/ 1064301 w 1064301"/>
              <a:gd name="connsiteY3" fmla="*/ 1064301 h 1064301"/>
              <a:gd name="connsiteX4" fmla="*/ 111913 w 1064301"/>
              <a:gd name="connsiteY4" fmla="*/ 1064301 h 1064301"/>
              <a:gd name="connsiteX5" fmla="*/ 54188 w 1064301"/>
              <a:gd name="connsiteY5" fmla="*/ 957951 h 1064301"/>
              <a:gd name="connsiteX6" fmla="*/ 0 w 1064301"/>
              <a:gd name="connsiteY6" fmla="*/ 689548 h 1064301"/>
              <a:gd name="connsiteX7" fmla="*/ 689548 w 1064301"/>
              <a:gd name="connsiteY7" fmla="*/ 0 h 106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4301" h="1064301">
                <a:moveTo>
                  <a:pt x="689548" y="0"/>
                </a:moveTo>
                <a:cubicBezTo>
                  <a:pt x="784755" y="0"/>
                  <a:pt x="875455" y="19295"/>
                  <a:pt x="957951" y="54188"/>
                </a:cubicBezTo>
                <a:lnTo>
                  <a:pt x="1064301" y="111913"/>
                </a:lnTo>
                <a:lnTo>
                  <a:pt x="1064301" y="1064301"/>
                </a:lnTo>
                <a:lnTo>
                  <a:pt x="111913" y="1064301"/>
                </a:lnTo>
                <a:lnTo>
                  <a:pt x="54188" y="957951"/>
                </a:lnTo>
                <a:cubicBezTo>
                  <a:pt x="19295" y="875455"/>
                  <a:pt x="0" y="784755"/>
                  <a:pt x="0" y="689548"/>
                </a:cubicBezTo>
                <a:cubicBezTo>
                  <a:pt x="0" y="308721"/>
                  <a:pt x="308721" y="0"/>
                  <a:pt x="689548"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15"/>
          <p:cNvSpPr txBox="1"/>
          <p:nvPr userDrawn="1"/>
        </p:nvSpPr>
        <p:spPr>
          <a:xfrm>
            <a:off x="8785275" y="4860172"/>
            <a:ext cx="340825" cy="221197"/>
          </a:xfrm>
          <a:prstGeom prst="rect">
            <a:avLst/>
          </a:prstGeom>
          <a:noFill/>
        </p:spPr>
        <p:txBody>
          <a:bodyPr wrap="square" lIns="51419" tIns="25709" rIns="51419" bIns="25709" rtlCol="0">
            <a:spAutoFit/>
          </a:bodyPr>
          <a:lstStyle/>
          <a:p>
            <a:pPr algn="ctr"/>
            <a:fld id="{2EEF1883-7A0E-4F66-9932-E581691AD397}" type="slidenum">
              <a:rPr lang="zh-CN" altLang="en-US" sz="1100" smtClean="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100" dirty="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100" b="0" dirty="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FBF030-126A-44E1-A291-CE0450786A5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591CF7-6230-429B-A18C-78A12BF27C2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6979D7-302D-492A-8039-2E5833E2F0C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fld>
            <a:endParaRPr lang="zh-CN" altLang="en-US"/>
          </a:p>
        </p:txBody>
      </p:sp>
      <p:sp>
        <p:nvSpPr>
          <p:cNvPr id="5" name="文本框 37"/>
          <p:cNvSpPr txBox="1"/>
          <p:nvPr userDrawn="1"/>
        </p:nvSpPr>
        <p:spPr>
          <a:xfrm>
            <a:off x="3923928" y="543734"/>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anose="020B0503020204020204" pitchFamily="34" charset="-122"/>
                <a:ea typeface="微软雅黑" panose="020B0503020204020204" pitchFamily="34" charset="-122"/>
              </a:rPr>
              <a:t>工作回顾</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10" name="椭圆 9"/>
          <p:cNvSpPr/>
          <p:nvPr userDrawn="1"/>
        </p:nvSpPr>
        <p:spPr>
          <a:xfrm>
            <a:off x="3502643" y="543734"/>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6979D7-302D-492A-8039-2E5833E2F0C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fld>
            <a:endParaRPr lang="zh-CN" altLang="en-US"/>
          </a:p>
        </p:txBody>
      </p:sp>
      <p:sp>
        <p:nvSpPr>
          <p:cNvPr id="5" name="文本框 37"/>
          <p:cNvSpPr txBox="1"/>
          <p:nvPr userDrawn="1"/>
        </p:nvSpPr>
        <p:spPr>
          <a:xfrm>
            <a:off x="4067944" y="504405"/>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anose="020B0503020204020204" pitchFamily="34" charset="-122"/>
                <a:ea typeface="微软雅黑" panose="020B0503020204020204" pitchFamily="34" charset="-122"/>
              </a:rPr>
              <a:t>自我评价</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userDrawn="1"/>
        </p:nvSpPr>
        <p:spPr>
          <a:xfrm>
            <a:off x="3673905" y="504405"/>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9" Type="http://schemas.openxmlformats.org/officeDocument/2006/relationships/theme" Target="../theme/theme1.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CFBF030-126A-44E1-A291-CE0450786A5D}"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FD591CF7-6230-429B-A18C-78A12BF27C2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9.xml"/><Relationship Id="rId2" Type="http://schemas.openxmlformats.org/officeDocument/2006/relationships/image" Target="../media/image6.jpe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9.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8.jpeg"/><Relationship Id="rId17" Type="http://schemas.openxmlformats.org/officeDocument/2006/relationships/notesSlide" Target="../notesSlides/notesSlide17.xml"/><Relationship Id="rId16" Type="http://schemas.openxmlformats.org/officeDocument/2006/relationships/slideLayout" Target="../slideLayouts/slideLayout10.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image" Target="../media/image10.jpeg"/><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486"/>
            <a:ext cx="9144000" cy="5147574"/>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rot="16200000">
            <a:off x="5182110" y="1190091"/>
            <a:ext cx="5145089" cy="2764904"/>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rot="5400000">
            <a:off x="-880610" y="880610"/>
            <a:ext cx="5145088" cy="3383868"/>
          </a:xfrm>
          <a:prstGeom prst="rect">
            <a:avLst/>
          </a:prstGeom>
        </p:spPr>
      </p:pic>
      <p:sp>
        <p:nvSpPr>
          <p:cNvPr id="10" name="矩形 259"/>
          <p:cNvSpPr>
            <a:spLocks noChangeArrowheads="1"/>
          </p:cNvSpPr>
          <p:nvPr/>
        </p:nvSpPr>
        <p:spPr bwMode="auto">
          <a:xfrm>
            <a:off x="3940703" y="1132384"/>
            <a:ext cx="1700391" cy="1015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6600" cap="all" dirty="0">
                <a:solidFill>
                  <a:schemeClr val="tx1">
                    <a:lumMod val="75000"/>
                    <a:lumOff val="25000"/>
                  </a:schemeClr>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20XX</a:t>
            </a:r>
            <a:endParaRPr lang="en-US" altLang="zh-CN" sz="6600" cap="all" dirty="0">
              <a:solidFill>
                <a:schemeClr val="tx1">
                  <a:lumMod val="75000"/>
                  <a:lumOff val="25000"/>
                </a:schemeClr>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p:txBody>
      </p:sp>
      <p:sp>
        <p:nvSpPr>
          <p:cNvPr id="17" name="文本框 6"/>
          <p:cNvSpPr txBox="1"/>
          <p:nvPr/>
        </p:nvSpPr>
        <p:spPr>
          <a:xfrm>
            <a:off x="1608263" y="2032484"/>
            <a:ext cx="6148864" cy="746358"/>
          </a:xfrm>
          <a:prstGeom prst="rect">
            <a:avLst/>
          </a:prstGeom>
          <a:noFill/>
        </p:spPr>
        <p:txBody>
          <a:bodyPr wrap="square" lIns="68580" tIns="34290" rIns="68580" bIns="34290" rtlCol="0">
            <a:spAutoFit/>
          </a:bodyPr>
          <a:lstStyle/>
          <a:p>
            <a:pPr algn="ctr"/>
            <a:r>
              <a:rPr lang="zh-CN" altLang="en-US" sz="4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项目计划书</a:t>
            </a:r>
            <a:r>
              <a:rPr lang="en-US" altLang="zh-CN" sz="4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PPT</a:t>
            </a:r>
            <a:r>
              <a:rPr lang="zh-CN" altLang="en-US" sz="4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模板</a:t>
            </a:r>
            <a:endParaRPr lang="zh-CN" altLang="en-US" sz="4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 name="文本框 10"/>
          <p:cNvSpPr txBox="1"/>
          <p:nvPr/>
        </p:nvSpPr>
        <p:spPr>
          <a:xfrm>
            <a:off x="1638792" y="2784315"/>
            <a:ext cx="5839301" cy="300082"/>
          </a:xfrm>
          <a:prstGeom prst="rect">
            <a:avLst/>
          </a:prstGeom>
          <a:noFill/>
          <a:ln w="9525">
            <a:noFill/>
            <a:miter/>
          </a:ln>
          <a:effectLst/>
        </p:spPr>
        <p:txBody>
          <a:bodyPr vert="horz" wrap="square" lIns="68580" tIns="34290" rIns="68580" bIns="34290" anchor="t">
            <a:spAutoFit/>
          </a:bodyPr>
          <a:lstStyle/>
          <a:p>
            <a:pPr lvl="0" algn="ctr" eaLnBrk="0" latinLnBrk="0" hangingPunct="0"/>
            <a:r>
              <a:rPr lang="en-US" altLang="zh-CN"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THE PROFESSIONAL</a:t>
            </a:r>
            <a:r>
              <a:rPr lang="zh-CN" altLang="en-US"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a:t>
            </a:r>
            <a:r>
              <a:rPr lang="en-US" altLang="zh-CN"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POWERPOINT</a:t>
            </a:r>
            <a:r>
              <a:rPr lang="zh-CN" altLang="en-US"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a:t>
            </a:r>
            <a:r>
              <a:rPr lang="en-US" altLang="zh-CN"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TEMPLATES</a:t>
            </a:r>
            <a:endParaRPr lang="en-US" altLang="zh-CN"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TextBox 54"/>
          <p:cNvSpPr txBox="1"/>
          <p:nvPr/>
        </p:nvSpPr>
        <p:spPr>
          <a:xfrm>
            <a:off x="3563304" y="3057857"/>
            <a:ext cx="2236455" cy="338526"/>
          </a:xfrm>
          <a:prstGeom prst="rect">
            <a:avLst/>
          </a:prstGeom>
          <a:noFill/>
        </p:spPr>
        <p:txBody>
          <a:bodyPr wrap="none" lIns="91413" tIns="45706" rIns="91413" bIns="45706" rtlCol="0">
            <a:spAutoFit/>
          </a:bodyPr>
          <a:lstStyle/>
          <a:p>
            <a:r>
              <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在此输入您的公司名字</a:t>
            </a:r>
            <a:endPar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20" name="直接连接符 19"/>
          <p:cNvCxnSpPr/>
          <p:nvPr/>
        </p:nvCxnSpPr>
        <p:spPr>
          <a:xfrm flipH="1">
            <a:off x="5769943" y="3227120"/>
            <a:ext cx="957222"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406686" y="3227120"/>
            <a:ext cx="1156619"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2" name="钢琴商务企业片头大片科技感">
            <a:hlinkClick r:id="" action="ppaction://media"/>
          </p:cNvPr>
          <p:cNvPicPr>
            <a:picLocks noChangeAspect="1"/>
          </p:cNvPicPr>
          <p:nvPr>
            <a:audioFile r:link="rId3"/>
            <p:extLst>
              <p:ext uri="{DAA4B4D4-6D71-4841-9C94-3DE7FCFB9230}">
                <p14:media xmlns:p14="http://schemas.microsoft.com/office/powerpoint/2010/main" r:embed="rId4">
                  <p14:fade in="5000.000000" out="5000.000000"/>
                </p14:media>
              </p:ext>
            </p:extLst>
          </p:nvPr>
        </p:nvPicPr>
        <p:blipFill>
          <a:blip r:embed="rId5"/>
          <a:stretch>
            <a:fillRect/>
          </a:stretch>
        </p:blipFill>
        <p:spPr>
          <a:xfrm>
            <a:off x="107504" y="534485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2" presetClass="entr" presetSubtype="4"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wipe(down)">
                                      <p:cBhvr>
                                        <p:cTn id="9" dur="500"/>
                                        <p:tgtEl>
                                          <p:spTgt spid="13"/>
                                        </p:tgtEl>
                                      </p:cBhvr>
                                    </p:animEffect>
                                  </p:childTnLst>
                                </p:cTn>
                              </p:par>
                              <p:par>
                                <p:cTn id="10" presetID="22" presetClass="entr" presetSubtype="1"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par>
                          <p:cTn id="13" fill="hold">
                            <p:stCondLst>
                              <p:cond delay="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anim calcmode="lin" valueType="num">
                                      <p:cBhvr>
                                        <p:cTn id="1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0"/>
                                        </p:tgtEl>
                                      </p:cBhvr>
                                    </p:animEffect>
                                  </p:childTnLst>
                                </p:cTn>
                              </p:par>
                            </p:childTnLst>
                          </p:cTn>
                        </p:par>
                        <p:par>
                          <p:cTn id="21" fill="hold">
                            <p:stCondLst>
                              <p:cond delay="1149"/>
                            </p:stCondLst>
                            <p:childTnLst>
                              <p:par>
                                <p:cTn id="22" presetID="26" presetClass="emph" presetSubtype="0" fill="hold" grpId="1" nodeType="afterEffect">
                                  <p:stCondLst>
                                    <p:cond delay="0"/>
                                  </p:stCondLst>
                                  <p:iterate type="lt">
                                    <p:tmPct val="0"/>
                                  </p:iterate>
                                  <p:childTnLst>
                                    <p:animEffect transition="out" filter="fade">
                                      <p:cBhvr>
                                        <p:cTn id="23" dur="500" tmFilter="0, 0; .2, .5; .8, .5; 1, 0"/>
                                        <p:tgtEl>
                                          <p:spTgt spid="10"/>
                                        </p:tgtEl>
                                      </p:cBhvr>
                                    </p:animEffect>
                                    <p:animScale>
                                      <p:cBhvr>
                                        <p:cTn id="24" dur="250" autoRev="1" fill="hold"/>
                                        <p:tgtEl>
                                          <p:spTgt spid="10"/>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40" presetClass="entr" presetSubtype="0" fill="hold" grpId="0" nodeType="clickEffect">
                                  <p:stCondLst>
                                    <p:cond delay="0"/>
                                  </p:stCondLst>
                                  <p:iterate type="lt">
                                    <p:tmPct val="10000"/>
                                  </p:iterate>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1"/>
                                          </p:val>
                                        </p:tav>
                                        <p:tav tm="100000">
                                          <p:val>
                                            <p:strVal val="#ppt_x"/>
                                          </p:val>
                                        </p:tav>
                                      </p:tavLst>
                                    </p:anim>
                                    <p:anim calcmode="lin" valueType="num">
                                      <p:cBhvr>
                                        <p:cTn id="31"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par>
                                <p:cTn id="43" presetID="22" presetClass="entr" presetSubtype="2"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childTnLst>
                          </p:cTn>
                        </p:par>
                        <p:par>
                          <p:cTn id="46" fill="hold">
                            <p:stCondLst>
                              <p:cond delay="150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16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hold" display="0">
                  <p:stCondLst>
                    <p:cond delay="indefinite"/>
                  </p:stCondLst>
                  <p:endCondLst>
                    <p:cond evt="onStopAudio" delay="0">
                      <p:tgtEl>
                        <p:sldTgt/>
                      </p:tgtEl>
                    </p:cond>
                  </p:endCondLst>
                </p:cTn>
                <p:tgtEl>
                  <p:spTgt spid="2"/>
                </p:tgtEl>
              </p:cMediaNode>
            </p:audio>
          </p:childTnLst>
        </p:cTn>
      </p:par>
    </p:tnLst>
    <p:bldLst>
      <p:bldP spid="10" grpId="0"/>
      <p:bldP spid="10" grpId="1" bldLvl="0" animBg="1"/>
      <p:bldP spid="17"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p:nvPr/>
        </p:nvGrpSpPr>
        <p:grpSpPr>
          <a:xfrm>
            <a:off x="818095" y="1206336"/>
            <a:ext cx="7507811" cy="3128529"/>
            <a:chOff x="1090793" y="1607951"/>
            <a:chExt cx="10010414" cy="4170085"/>
          </a:xfrm>
        </p:grpSpPr>
        <p:grpSp>
          <p:nvGrpSpPr>
            <p:cNvPr id="3" name="Group 5"/>
            <p:cNvGrpSpPr/>
            <p:nvPr/>
          </p:nvGrpSpPr>
          <p:grpSpPr>
            <a:xfrm>
              <a:off x="8705340" y="1607952"/>
              <a:ext cx="2395867" cy="2227526"/>
              <a:chOff x="8705340" y="1607952"/>
              <a:chExt cx="2395867" cy="2227526"/>
            </a:xfrm>
          </p:grpSpPr>
          <p:grpSp>
            <p:nvGrpSpPr>
              <p:cNvPr id="4" name="Group 4"/>
              <p:cNvGrpSpPr/>
              <p:nvPr/>
            </p:nvGrpSpPr>
            <p:grpSpPr>
              <a:xfrm>
                <a:off x="8705340" y="1607952"/>
                <a:ext cx="2358105" cy="2097263"/>
                <a:chOff x="8705340" y="1607952"/>
                <a:chExt cx="2358105" cy="2097263"/>
              </a:xfrm>
            </p:grpSpPr>
            <p:sp>
              <p:nvSpPr>
                <p:cNvPr id="41" name="Freeform 40"/>
                <p:cNvSpPr/>
                <p:nvPr/>
              </p:nvSpPr>
              <p:spPr>
                <a:xfrm rot="16200000">
                  <a:off x="8706848" y="1606447"/>
                  <a:ext cx="1180703" cy="1183716"/>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Freeform 41"/>
                <p:cNvSpPr/>
                <p:nvPr/>
              </p:nvSpPr>
              <p:spPr>
                <a:xfrm>
                  <a:off x="9882743" y="1607952"/>
                  <a:ext cx="1180702" cy="1183716"/>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5" name="Rectangle 44"/>
                <p:cNvSpPr/>
                <p:nvPr/>
              </p:nvSpPr>
              <p:spPr>
                <a:xfrm>
                  <a:off x="8705340" y="2785320"/>
                  <a:ext cx="455854" cy="91935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6" name="Rectangle 45"/>
                <p:cNvSpPr/>
                <p:nvPr/>
              </p:nvSpPr>
              <p:spPr>
                <a:xfrm>
                  <a:off x="10607442" y="2785321"/>
                  <a:ext cx="455854" cy="91989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47" name="Rectangle 7"/>
              <p:cNvSpPr/>
              <p:nvPr/>
            </p:nvSpPr>
            <p:spPr>
              <a:xfrm rot="2700000">
                <a:off x="10575857" y="3310128"/>
                <a:ext cx="525350" cy="525350"/>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 name="Group 47"/>
            <p:cNvGrpSpPr/>
            <p:nvPr/>
          </p:nvGrpSpPr>
          <p:grpSpPr>
            <a:xfrm>
              <a:off x="6794671" y="3550510"/>
              <a:ext cx="2394955" cy="2227526"/>
              <a:chOff x="3371475" y="3681979"/>
              <a:chExt cx="1984589" cy="1845848"/>
            </a:xfrm>
            <a:solidFill>
              <a:schemeClr val="accent5"/>
            </a:solidFill>
          </p:grpSpPr>
          <p:sp>
            <p:nvSpPr>
              <p:cNvPr id="50" name="Freeform 49"/>
              <p:cNvSpPr/>
              <p:nvPr/>
            </p:nvSpPr>
            <p:spPr>
              <a:xfrm rot="16200000" flipH="1">
                <a:off x="3372725" y="4548183"/>
                <a:ext cx="978394" cy="980891"/>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1" name="Freeform 50"/>
              <p:cNvSpPr/>
              <p:nvPr/>
            </p:nvSpPr>
            <p:spPr>
              <a:xfrm rot="10800000" flipH="1">
                <a:off x="4346378" y="4546936"/>
                <a:ext cx="978394" cy="980891"/>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2" name="Rectangle 51"/>
              <p:cNvSpPr/>
              <p:nvPr/>
            </p:nvSpPr>
            <p:spPr>
              <a:xfrm rot="10800000" flipH="1">
                <a:off x="3371475" y="3790370"/>
                <a:ext cx="377745" cy="761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3" name="Rectangle 52"/>
              <p:cNvSpPr/>
              <p:nvPr/>
            </p:nvSpPr>
            <p:spPr>
              <a:xfrm rot="10800000" flipH="1">
                <a:off x="4946904" y="3789922"/>
                <a:ext cx="377745" cy="7622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4" name="Rectangle 7"/>
              <p:cNvSpPr/>
              <p:nvPr/>
            </p:nvSpPr>
            <p:spPr>
              <a:xfrm rot="8100000" flipH="1">
                <a:off x="4920731" y="3681979"/>
                <a:ext cx="435333" cy="435333"/>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6" name="Group 2"/>
            <p:cNvGrpSpPr/>
            <p:nvPr/>
          </p:nvGrpSpPr>
          <p:grpSpPr>
            <a:xfrm>
              <a:off x="4892568" y="1607952"/>
              <a:ext cx="2395867" cy="2227526"/>
              <a:chOff x="4892568" y="1607952"/>
              <a:chExt cx="2395867" cy="2227526"/>
            </a:xfrm>
          </p:grpSpPr>
          <p:sp>
            <p:nvSpPr>
              <p:cNvPr id="55" name="Freeform 54"/>
              <p:cNvSpPr/>
              <p:nvPr/>
            </p:nvSpPr>
            <p:spPr>
              <a:xfrm rot="16200000">
                <a:off x="4894076" y="1606447"/>
                <a:ext cx="1180703" cy="1183716"/>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6" name="Freeform 55"/>
              <p:cNvSpPr/>
              <p:nvPr/>
            </p:nvSpPr>
            <p:spPr>
              <a:xfrm>
                <a:off x="6069971" y="1607952"/>
                <a:ext cx="1180702" cy="1183716"/>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7" name="Rectangle 56"/>
              <p:cNvSpPr/>
              <p:nvPr/>
            </p:nvSpPr>
            <p:spPr>
              <a:xfrm>
                <a:off x="4892568" y="2785320"/>
                <a:ext cx="455854" cy="9193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8" name="Rectangle 57"/>
              <p:cNvSpPr/>
              <p:nvPr/>
            </p:nvSpPr>
            <p:spPr>
              <a:xfrm>
                <a:off x="6794671" y="2785321"/>
                <a:ext cx="455854" cy="91989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9" name="Rectangle 7"/>
              <p:cNvSpPr/>
              <p:nvPr/>
            </p:nvSpPr>
            <p:spPr>
              <a:xfrm rot="2700000">
                <a:off x="6763085" y="3310128"/>
                <a:ext cx="525350" cy="525350"/>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7" name="Group 59"/>
            <p:cNvGrpSpPr/>
            <p:nvPr/>
          </p:nvGrpSpPr>
          <p:grpSpPr>
            <a:xfrm>
              <a:off x="2992895" y="3550510"/>
              <a:ext cx="2394955" cy="2227526"/>
              <a:chOff x="3371475" y="3681979"/>
              <a:chExt cx="1984589" cy="1845848"/>
            </a:xfrm>
            <a:solidFill>
              <a:schemeClr val="accent2"/>
            </a:solidFill>
          </p:grpSpPr>
          <p:sp>
            <p:nvSpPr>
              <p:cNvPr id="61" name="Freeform 60"/>
              <p:cNvSpPr/>
              <p:nvPr/>
            </p:nvSpPr>
            <p:spPr>
              <a:xfrm rot="16200000" flipH="1">
                <a:off x="3372725" y="4548183"/>
                <a:ext cx="978394" cy="980891"/>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2" name="Freeform 61"/>
              <p:cNvSpPr/>
              <p:nvPr/>
            </p:nvSpPr>
            <p:spPr>
              <a:xfrm rot="10800000" flipH="1">
                <a:off x="4346378" y="4546936"/>
                <a:ext cx="978394" cy="980891"/>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3" name="Rectangle 62"/>
              <p:cNvSpPr/>
              <p:nvPr/>
            </p:nvSpPr>
            <p:spPr>
              <a:xfrm rot="10800000" flipH="1">
                <a:off x="3371475" y="3790370"/>
                <a:ext cx="377745" cy="761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4" name="Rectangle 63"/>
              <p:cNvSpPr/>
              <p:nvPr/>
            </p:nvSpPr>
            <p:spPr>
              <a:xfrm rot="10800000" flipH="1">
                <a:off x="4946904" y="3789922"/>
                <a:ext cx="377745" cy="7622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5" name="Rectangle 7"/>
              <p:cNvSpPr/>
              <p:nvPr/>
            </p:nvSpPr>
            <p:spPr>
              <a:xfrm rot="8100000" flipH="1">
                <a:off x="4920731" y="3681979"/>
                <a:ext cx="435333" cy="435333"/>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8" name="Group 1"/>
            <p:cNvGrpSpPr/>
            <p:nvPr/>
          </p:nvGrpSpPr>
          <p:grpSpPr>
            <a:xfrm>
              <a:off x="1090793" y="1607951"/>
              <a:ext cx="2395869" cy="2227527"/>
              <a:chOff x="1090793" y="1607951"/>
              <a:chExt cx="2395869" cy="2227527"/>
            </a:xfrm>
            <a:solidFill>
              <a:schemeClr val="accent1"/>
            </a:solidFill>
          </p:grpSpPr>
          <p:sp>
            <p:nvSpPr>
              <p:cNvPr id="66" name="Freeform 65"/>
              <p:cNvSpPr/>
              <p:nvPr/>
            </p:nvSpPr>
            <p:spPr>
              <a:xfrm rot="16200000">
                <a:off x="1092301" y="1606447"/>
                <a:ext cx="1180703" cy="1183716"/>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7" name="Freeform 66"/>
              <p:cNvSpPr/>
              <p:nvPr/>
            </p:nvSpPr>
            <p:spPr>
              <a:xfrm>
                <a:off x="2268196" y="1607951"/>
                <a:ext cx="1180702" cy="1183716"/>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8" name="Rectangle 67"/>
              <p:cNvSpPr/>
              <p:nvPr/>
            </p:nvSpPr>
            <p:spPr>
              <a:xfrm>
                <a:off x="1090793" y="2785319"/>
                <a:ext cx="455854" cy="919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9" name="Rectangle 68"/>
              <p:cNvSpPr/>
              <p:nvPr/>
            </p:nvSpPr>
            <p:spPr>
              <a:xfrm>
                <a:off x="2992895" y="2785319"/>
                <a:ext cx="455854" cy="919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2" name="Rectangle 7"/>
              <p:cNvSpPr/>
              <p:nvPr/>
            </p:nvSpPr>
            <p:spPr>
              <a:xfrm rot="2700000">
                <a:off x="2961312" y="3310128"/>
                <a:ext cx="525350" cy="525350"/>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
        <p:nvSpPr>
          <p:cNvPr id="103" name="Text Placeholder 32"/>
          <p:cNvSpPr txBox="1"/>
          <p:nvPr/>
        </p:nvSpPr>
        <p:spPr>
          <a:xfrm>
            <a:off x="1143077" y="2851991"/>
            <a:ext cx="1052659" cy="62065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a:t>
            </a:r>
            <a:endParaRPr lang="en-US" sz="7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4" name="Text Placeholder 33"/>
          <p:cNvSpPr txBox="1"/>
          <p:nvPr/>
        </p:nvSpPr>
        <p:spPr>
          <a:xfrm>
            <a:off x="1298326" y="2441215"/>
            <a:ext cx="833944" cy="32004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10000"/>
              </a:lnSpc>
              <a:spcBef>
                <a:spcPts val="0"/>
              </a:spcBef>
              <a:buNone/>
            </a:pPr>
            <a:r>
              <a:rPr lang="zh-CN" altLang="en-US"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创意</a:t>
            </a:r>
            <a:endParaRPr lang="en-AU"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marL="0" indent="0" algn="ctr">
              <a:lnSpc>
                <a:spcPct val="110000"/>
              </a:lnSpc>
              <a:spcBef>
                <a:spcPts val="0"/>
              </a:spcBef>
              <a:buNone/>
            </a:pPr>
            <a:r>
              <a:rPr lang="zh-CN" altLang="en-US"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策略</a:t>
            </a:r>
            <a:endParaRPr lang="en-AU"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5" name="Oval 104"/>
          <p:cNvSpPr>
            <a:spLocks noChangeAspect="1"/>
          </p:cNvSpPr>
          <p:nvPr/>
        </p:nvSpPr>
        <p:spPr>
          <a:xfrm>
            <a:off x="1485947" y="1837064"/>
            <a:ext cx="458697" cy="4588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4" tIns="34292" rIns="68584" bIns="34292" numCol="1" spcCol="0" rtlCol="0" fromWordArt="0" anchor="ctr" anchorCtr="0" forceAA="0" compatLnSpc="1">
            <a:noAutofit/>
          </a:bodyPr>
          <a:lstStyle/>
          <a:p>
            <a:pPr algn="ctr" defTabSz="685800"/>
            <a:r>
              <a:rPr lang="en-AU"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rPr>
              <a:t>1</a:t>
            </a:r>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6" name="Text Placeholder 32"/>
          <p:cNvSpPr txBox="1"/>
          <p:nvPr/>
        </p:nvSpPr>
        <p:spPr>
          <a:xfrm>
            <a:off x="4132001" y="2851991"/>
            <a:ext cx="944055" cy="69266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a:t>
            </a:r>
            <a:endParaRPr lang="en-US" sz="7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7" name="Text Placeholder 33"/>
          <p:cNvSpPr txBox="1"/>
          <p:nvPr/>
        </p:nvSpPr>
        <p:spPr>
          <a:xfrm>
            <a:off x="4132001" y="2441215"/>
            <a:ext cx="833944" cy="32004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10000"/>
              </a:lnSpc>
              <a:spcBef>
                <a:spcPts val="0"/>
              </a:spcBef>
              <a:buNone/>
            </a:pPr>
            <a:r>
              <a:rPr lang="zh-CN" altLang="en-US"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概念</a:t>
            </a:r>
            <a:r>
              <a:rPr lang="en-AU"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 &amp; </a:t>
            </a:r>
            <a:r>
              <a:rPr lang="zh-CN" altLang="en-US"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策略</a:t>
            </a:r>
            <a:endParaRPr lang="en-AU"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8" name="Oval 107"/>
          <p:cNvSpPr>
            <a:spLocks noChangeAspect="1"/>
          </p:cNvSpPr>
          <p:nvPr/>
        </p:nvSpPr>
        <p:spPr>
          <a:xfrm>
            <a:off x="4319623" y="1837064"/>
            <a:ext cx="458697" cy="45883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4" tIns="34292" rIns="68584" bIns="34292" numCol="1" spcCol="0" rtlCol="0" fromWordArt="0" anchor="ctr" anchorCtr="0" forceAA="0" compatLnSpc="1">
            <a:noAutofit/>
          </a:bodyPr>
          <a:lstStyle/>
          <a:p>
            <a:pPr algn="ctr" defTabSz="685800"/>
            <a:r>
              <a:rPr lang="en-AU"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rPr>
              <a:t>3</a:t>
            </a:r>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9" name="Text Placeholder 32"/>
          <p:cNvSpPr txBox="1"/>
          <p:nvPr/>
        </p:nvSpPr>
        <p:spPr>
          <a:xfrm>
            <a:off x="6948265" y="2851991"/>
            <a:ext cx="1008112" cy="62065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a:t>
            </a:r>
            <a:endParaRPr lang="en-US" sz="7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0" name="Text Placeholder 33"/>
          <p:cNvSpPr txBox="1"/>
          <p:nvPr/>
        </p:nvSpPr>
        <p:spPr>
          <a:xfrm>
            <a:off x="6995084" y="2441215"/>
            <a:ext cx="833944" cy="32004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10000"/>
              </a:lnSpc>
              <a:spcBef>
                <a:spcPts val="0"/>
              </a:spcBef>
              <a:buNone/>
            </a:pPr>
            <a:r>
              <a:rPr lang="zh-CN" altLang="en-US" sz="110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销售</a:t>
            </a:r>
            <a:r>
              <a:rPr lang="en-AU" sz="110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 </a:t>
            </a:r>
            <a:endParaRPr lang="en-AU" sz="110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marL="0" indent="0" algn="ctr">
              <a:lnSpc>
                <a:spcPct val="110000"/>
              </a:lnSpc>
              <a:spcBef>
                <a:spcPts val="0"/>
              </a:spcBef>
              <a:buNone/>
            </a:pPr>
            <a:r>
              <a:rPr lang="zh-CN" altLang="en-US" sz="110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数据分析</a:t>
            </a:r>
            <a:r>
              <a:rPr lang="en-AU" sz="110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 </a:t>
            </a:r>
            <a:endParaRPr lang="en-AU" sz="110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2" name="Oval 111"/>
          <p:cNvSpPr>
            <a:spLocks noChangeAspect="1"/>
          </p:cNvSpPr>
          <p:nvPr/>
        </p:nvSpPr>
        <p:spPr>
          <a:xfrm>
            <a:off x="7182705" y="1837064"/>
            <a:ext cx="458697" cy="45883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4" tIns="34292" rIns="68584" bIns="34292" numCol="1" spcCol="0" rtlCol="0" fromWordArt="0" anchor="ctr" anchorCtr="0" forceAA="0" compatLnSpc="1">
            <a:noAutofit/>
          </a:bodyPr>
          <a:lstStyle/>
          <a:p>
            <a:pPr algn="ctr" defTabSz="685800"/>
            <a:r>
              <a:rPr lang="en-AU" sz="13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endParaRPr lang="en-AU" sz="13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3" name="Text Placeholder 32"/>
          <p:cNvSpPr txBox="1"/>
          <p:nvPr/>
        </p:nvSpPr>
        <p:spPr>
          <a:xfrm>
            <a:off x="2663788" y="2475160"/>
            <a:ext cx="925044" cy="63744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a:t>
            </a:r>
            <a:endParaRPr lang="en-US" altLang="zh-CN" sz="7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4" name="Text Placeholder 33"/>
          <p:cNvSpPr txBox="1"/>
          <p:nvPr/>
        </p:nvSpPr>
        <p:spPr>
          <a:xfrm>
            <a:off x="2710852" y="2036480"/>
            <a:ext cx="833943" cy="32004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10000"/>
              </a:lnSpc>
              <a:spcBef>
                <a:spcPts val="0"/>
              </a:spcBef>
              <a:buNone/>
            </a:pPr>
            <a:r>
              <a:rPr lang="zh-CN" altLang="en-US"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桌面</a:t>
            </a:r>
            <a:endParaRPr lang="en-US" altLang="zh-CN"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marL="0" indent="0" algn="ctr">
              <a:lnSpc>
                <a:spcPct val="110000"/>
              </a:lnSpc>
              <a:spcBef>
                <a:spcPts val="0"/>
              </a:spcBef>
              <a:buNone/>
            </a:pPr>
            <a:r>
              <a:rPr lang="zh-CN" altLang="en-US"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应用</a:t>
            </a:r>
            <a:endParaRPr lang="en-AU" sz="105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5" name="Oval 114"/>
          <p:cNvSpPr>
            <a:spLocks noChangeAspect="1"/>
          </p:cNvSpPr>
          <p:nvPr/>
        </p:nvSpPr>
        <p:spPr>
          <a:xfrm>
            <a:off x="2898475" y="3263285"/>
            <a:ext cx="458697" cy="4588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4" tIns="34292" rIns="68584" bIns="34292" numCol="1" spcCol="0" rtlCol="0" fromWordArt="0" anchor="ctr" anchorCtr="0" forceAA="0" compatLnSpc="1">
            <a:noAutofit/>
          </a:bodyPr>
          <a:lstStyle/>
          <a:p>
            <a:pPr algn="ctr" defTabSz="685800"/>
            <a:r>
              <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rPr>
              <a:t>2</a:t>
            </a:r>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6" name="Text Placeholder 32"/>
          <p:cNvSpPr txBox="1"/>
          <p:nvPr/>
        </p:nvSpPr>
        <p:spPr>
          <a:xfrm>
            <a:off x="5544108" y="2511164"/>
            <a:ext cx="906599" cy="63744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a:t>
            </a:r>
            <a:endParaRPr lang="en-US" sz="7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7" name="Text Placeholder 33"/>
          <p:cNvSpPr txBox="1"/>
          <p:nvPr/>
        </p:nvSpPr>
        <p:spPr>
          <a:xfrm>
            <a:off x="5544108" y="2104492"/>
            <a:ext cx="833943" cy="32004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10000"/>
              </a:lnSpc>
              <a:spcBef>
                <a:spcPts val="0"/>
              </a:spcBef>
              <a:buNone/>
            </a:pPr>
            <a:r>
              <a:rPr lang="zh-CN" altLang="en-US" sz="110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商业</a:t>
            </a:r>
            <a:endParaRPr lang="en-AU" sz="110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marL="0" indent="0" algn="ctr">
              <a:lnSpc>
                <a:spcPct val="110000"/>
              </a:lnSpc>
              <a:spcBef>
                <a:spcPts val="0"/>
              </a:spcBef>
              <a:buNone/>
            </a:pPr>
            <a:r>
              <a:rPr lang="zh-CN" altLang="en-US" sz="110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rPr>
              <a:t>策略</a:t>
            </a:r>
            <a:endParaRPr lang="en-AU" sz="1100" dirty="0">
              <a:solidFill>
                <a:srgbClr val="32424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8" name="Oval 117"/>
          <p:cNvSpPr>
            <a:spLocks noChangeAspect="1"/>
          </p:cNvSpPr>
          <p:nvPr/>
        </p:nvSpPr>
        <p:spPr>
          <a:xfrm>
            <a:off x="5761236" y="3263285"/>
            <a:ext cx="458697" cy="45883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4" tIns="34292" rIns="68584" bIns="34292" numCol="1" spcCol="0" rtlCol="0" fromWordArt="0" anchor="ctr" anchorCtr="0" forceAA="0" compatLnSpc="1">
            <a:noAutofit/>
          </a:bodyPr>
          <a:lstStyle/>
          <a:p>
            <a:pPr algn="ctr" defTabSz="685800"/>
            <a:r>
              <a:rPr lang="en-AU" sz="13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rPr>
              <a:t>4</a:t>
            </a:r>
            <a:endParaRPr lang="en-US" sz="13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fade">
                                      <p:cBhvr>
                                        <p:cTn id="11" dur="200"/>
                                        <p:tgtEl>
                                          <p:spTgt spid="10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200"/>
                                        <p:tgtEl>
                                          <p:spTgt spid="10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fade">
                                      <p:cBhvr>
                                        <p:cTn id="19" dur="200"/>
                                        <p:tgtEl>
                                          <p:spTgt spid="10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4"/>
                                        </p:tgtEl>
                                        <p:attrNameLst>
                                          <p:attrName>style.visibility</p:attrName>
                                        </p:attrNameLst>
                                      </p:cBhvr>
                                      <p:to>
                                        <p:strVal val="visible"/>
                                      </p:to>
                                    </p:set>
                                    <p:animEffect transition="in" filter="fade">
                                      <p:cBhvr>
                                        <p:cTn id="23" dur="200"/>
                                        <p:tgtEl>
                                          <p:spTgt spid="11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3"/>
                                        </p:tgtEl>
                                        <p:attrNameLst>
                                          <p:attrName>style.visibility</p:attrName>
                                        </p:attrNameLst>
                                      </p:cBhvr>
                                      <p:to>
                                        <p:strVal val="visible"/>
                                      </p:to>
                                    </p:set>
                                    <p:animEffect transition="in" filter="fade">
                                      <p:cBhvr>
                                        <p:cTn id="27" dur="200"/>
                                        <p:tgtEl>
                                          <p:spTgt spid="1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200"/>
                                        <p:tgtEl>
                                          <p:spTgt spid="11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8"/>
                                        </p:tgtEl>
                                        <p:attrNameLst>
                                          <p:attrName>style.visibility</p:attrName>
                                        </p:attrNameLst>
                                      </p:cBhvr>
                                      <p:to>
                                        <p:strVal val="visible"/>
                                      </p:to>
                                    </p:set>
                                    <p:animEffect transition="in" filter="fade">
                                      <p:cBhvr>
                                        <p:cTn id="35" dur="200"/>
                                        <p:tgtEl>
                                          <p:spTgt spid="10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7"/>
                                        </p:tgtEl>
                                        <p:attrNameLst>
                                          <p:attrName>style.visibility</p:attrName>
                                        </p:attrNameLst>
                                      </p:cBhvr>
                                      <p:to>
                                        <p:strVal val="visible"/>
                                      </p:to>
                                    </p:set>
                                    <p:animEffect transition="in" filter="fade">
                                      <p:cBhvr>
                                        <p:cTn id="39" dur="200"/>
                                        <p:tgtEl>
                                          <p:spTgt spid="10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fade">
                                      <p:cBhvr>
                                        <p:cTn id="43" dur="200"/>
                                        <p:tgtEl>
                                          <p:spTgt spid="10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200"/>
                                        <p:tgtEl>
                                          <p:spTgt spid="11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6"/>
                                        </p:tgtEl>
                                        <p:attrNameLst>
                                          <p:attrName>style.visibility</p:attrName>
                                        </p:attrNameLst>
                                      </p:cBhvr>
                                      <p:to>
                                        <p:strVal val="visible"/>
                                      </p:to>
                                    </p:set>
                                    <p:animEffect transition="in" filter="fade">
                                      <p:cBhvr>
                                        <p:cTn id="51" dur="200"/>
                                        <p:tgtEl>
                                          <p:spTgt spid="11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18"/>
                                        </p:tgtEl>
                                        <p:attrNameLst>
                                          <p:attrName>style.visibility</p:attrName>
                                        </p:attrNameLst>
                                      </p:cBhvr>
                                      <p:to>
                                        <p:strVal val="visible"/>
                                      </p:to>
                                    </p:set>
                                    <p:animEffect transition="in" filter="fade">
                                      <p:cBhvr>
                                        <p:cTn id="55" dur="200"/>
                                        <p:tgtEl>
                                          <p:spTgt spid="11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12"/>
                                        </p:tgtEl>
                                        <p:attrNameLst>
                                          <p:attrName>style.visibility</p:attrName>
                                        </p:attrNameLst>
                                      </p:cBhvr>
                                      <p:to>
                                        <p:strVal val="visible"/>
                                      </p:to>
                                    </p:set>
                                    <p:animEffect transition="in" filter="fade">
                                      <p:cBhvr>
                                        <p:cTn id="59" dur="200"/>
                                        <p:tgtEl>
                                          <p:spTgt spid="112"/>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10"/>
                                        </p:tgtEl>
                                        <p:attrNameLst>
                                          <p:attrName>style.visibility</p:attrName>
                                        </p:attrNameLst>
                                      </p:cBhvr>
                                      <p:to>
                                        <p:strVal val="visible"/>
                                      </p:to>
                                    </p:set>
                                    <p:animEffect transition="in" filter="fade">
                                      <p:cBhvr>
                                        <p:cTn id="63" dur="200"/>
                                        <p:tgtEl>
                                          <p:spTgt spid="110"/>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09"/>
                                        </p:tgtEl>
                                        <p:attrNameLst>
                                          <p:attrName>style.visibility</p:attrName>
                                        </p:attrNameLst>
                                      </p:cBhvr>
                                      <p:to>
                                        <p:strVal val="visible"/>
                                      </p:to>
                                    </p:set>
                                    <p:animEffect transition="in" filter="fade">
                                      <p:cBhvr>
                                        <p:cTn id="67" dur="2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5" grpId="0" animBg="1"/>
      <p:bldP spid="106" grpId="0"/>
      <p:bldP spid="107" grpId="0"/>
      <p:bldP spid="108" grpId="0" animBg="1"/>
      <p:bldP spid="109" grpId="0"/>
      <p:bldP spid="110" grpId="0"/>
      <p:bldP spid="112" grpId="0" animBg="1"/>
      <p:bldP spid="113" grpId="0"/>
      <p:bldP spid="114" grpId="0"/>
      <p:bldP spid="115" grpId="0" animBg="1"/>
      <p:bldP spid="116" grpId="0"/>
      <p:bldP spid="117" grpId="0"/>
      <p:bldP spid="1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flipH="1">
            <a:off x="4427984" y="2656203"/>
            <a:ext cx="2149434" cy="2150761"/>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椭圆 6"/>
          <p:cNvSpPr/>
          <p:nvPr/>
        </p:nvSpPr>
        <p:spPr>
          <a:xfrm>
            <a:off x="5917846" y="3055385"/>
            <a:ext cx="1750498" cy="17515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椭圆 7"/>
          <p:cNvSpPr/>
          <p:nvPr/>
        </p:nvSpPr>
        <p:spPr>
          <a:xfrm>
            <a:off x="7147376" y="3351984"/>
            <a:ext cx="1454082" cy="145498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TextBox 8"/>
          <p:cNvSpPr txBox="1"/>
          <p:nvPr/>
        </p:nvSpPr>
        <p:spPr bwMode="auto">
          <a:xfrm>
            <a:off x="400374" y="1503364"/>
            <a:ext cx="3811587" cy="490519"/>
          </a:xfrm>
          <a:prstGeom prst="rect">
            <a:avLst/>
          </a:prstGeom>
          <a:noFill/>
        </p:spPr>
        <p:txBody>
          <a:bodyPr>
            <a:spAutoFit/>
          </a:bodyPr>
          <a:lstStyle/>
          <a:p>
            <a:pPr>
              <a:lnSpc>
                <a:spcPct val="150000"/>
              </a:lnSpc>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这里输入简单的文字概述这里输入简单文字概述简单的文字概述这里输入简单的文字概述这里输入简单</a:t>
            </a:r>
            <a:endPar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矩形 9"/>
          <p:cNvSpPr/>
          <p:nvPr/>
        </p:nvSpPr>
        <p:spPr bwMode="auto">
          <a:xfrm>
            <a:off x="390874" y="1213913"/>
            <a:ext cx="2020887" cy="276999"/>
          </a:xfrm>
          <a:prstGeom prst="rect">
            <a:avLst/>
          </a:prstGeom>
        </p:spPr>
        <p:txBody>
          <a:bodyPr>
            <a:spAutoFit/>
          </a:bodyPr>
          <a:lstStyle/>
          <a:p>
            <a:pPr fontAlgn="auto">
              <a:spcBef>
                <a:spcPts val="0"/>
              </a:spcBef>
              <a:spcAft>
                <a:spcPts val="0"/>
              </a:spcAft>
              <a:defRPr/>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输入相关标题</a:t>
            </a:r>
            <a:endPar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TextBox 10"/>
          <p:cNvSpPr txBox="1"/>
          <p:nvPr/>
        </p:nvSpPr>
        <p:spPr bwMode="auto">
          <a:xfrm>
            <a:off x="400374" y="2656203"/>
            <a:ext cx="3811587" cy="490519"/>
          </a:xfrm>
          <a:prstGeom prst="rect">
            <a:avLst/>
          </a:prstGeom>
          <a:noFill/>
        </p:spPr>
        <p:txBody>
          <a:bodyPr>
            <a:spAutoFit/>
          </a:bodyPr>
          <a:lstStyle/>
          <a:p>
            <a:pPr>
              <a:lnSpc>
                <a:spcPct val="150000"/>
              </a:lnSpc>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这里输入简单的文字概述这里输入简单文字概述简单的文字概述这里输入简单的文字概述这里输入简单</a:t>
            </a:r>
            <a:endPar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矩形 11"/>
          <p:cNvSpPr/>
          <p:nvPr/>
        </p:nvSpPr>
        <p:spPr bwMode="auto">
          <a:xfrm>
            <a:off x="390874" y="2366752"/>
            <a:ext cx="2020887" cy="276999"/>
          </a:xfrm>
          <a:prstGeom prst="rect">
            <a:avLst/>
          </a:prstGeom>
        </p:spPr>
        <p:txBody>
          <a:bodyPr>
            <a:spAutoFit/>
          </a:bodyPr>
          <a:lstStyle/>
          <a:p>
            <a:pPr fontAlgn="auto">
              <a:spcBef>
                <a:spcPts val="0"/>
              </a:spcBef>
              <a:spcAft>
                <a:spcPts val="0"/>
              </a:spcAft>
              <a:defRPr/>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输入相关标题</a:t>
            </a:r>
            <a:endPar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TextBox 12"/>
          <p:cNvSpPr txBox="1"/>
          <p:nvPr/>
        </p:nvSpPr>
        <p:spPr bwMode="auto">
          <a:xfrm>
            <a:off x="400374" y="3986520"/>
            <a:ext cx="3811587" cy="490519"/>
          </a:xfrm>
          <a:prstGeom prst="rect">
            <a:avLst/>
          </a:prstGeom>
          <a:noFill/>
        </p:spPr>
        <p:txBody>
          <a:bodyPr>
            <a:spAutoFit/>
          </a:bodyPr>
          <a:lstStyle/>
          <a:p>
            <a:pPr>
              <a:lnSpc>
                <a:spcPct val="150000"/>
              </a:lnSpc>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这里输入简单的文字概述这里输入简单文字概述简单的文字概述这里输入简单的文字概述这里输入简单</a:t>
            </a:r>
            <a:endPar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矩形 13"/>
          <p:cNvSpPr/>
          <p:nvPr/>
        </p:nvSpPr>
        <p:spPr bwMode="auto">
          <a:xfrm>
            <a:off x="395537" y="3663697"/>
            <a:ext cx="2020887" cy="276999"/>
          </a:xfrm>
          <a:prstGeom prst="rect">
            <a:avLst/>
          </a:prstGeom>
        </p:spPr>
        <p:txBody>
          <a:bodyPr>
            <a:spAutoFit/>
          </a:bodyPr>
          <a:lstStyle/>
          <a:p>
            <a:pPr fontAlgn="auto">
              <a:spcBef>
                <a:spcPts val="0"/>
              </a:spcBef>
              <a:spcAft>
                <a:spcPts val="0"/>
              </a:spcAft>
              <a:defRPr/>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输入相关标题</a:t>
            </a:r>
            <a:endPar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矩形 14"/>
          <p:cNvSpPr/>
          <p:nvPr/>
        </p:nvSpPr>
        <p:spPr bwMode="auto">
          <a:xfrm>
            <a:off x="5225073" y="2295545"/>
            <a:ext cx="715079" cy="276999"/>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a:t>
            </a:r>
            <a:endPar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矩形 15"/>
          <p:cNvSpPr/>
          <p:nvPr/>
        </p:nvSpPr>
        <p:spPr bwMode="auto">
          <a:xfrm>
            <a:off x="6521217" y="2727593"/>
            <a:ext cx="715079" cy="276999"/>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a:t>
            </a:r>
            <a:endPar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矩形 16"/>
          <p:cNvSpPr/>
          <p:nvPr/>
        </p:nvSpPr>
        <p:spPr bwMode="auto">
          <a:xfrm>
            <a:off x="7601337" y="3015625"/>
            <a:ext cx="715079" cy="276999"/>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a:t>
            </a:r>
            <a:endPar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strVal val="4*#ppt_w"/>
                                          </p:val>
                                        </p:tav>
                                        <p:tav tm="100000">
                                          <p:val>
                                            <p:strVal val="#ppt_w"/>
                                          </p:val>
                                        </p:tav>
                                      </p:tavLst>
                                    </p:anim>
                                    <p:anim calcmode="lin" valueType="num">
                                      <p:cBhvr>
                                        <p:cTn id="13" dur="500" fill="hold"/>
                                        <p:tgtEl>
                                          <p:spTgt spid="7"/>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strVal val="4*#ppt_w"/>
                                          </p:val>
                                        </p:tav>
                                        <p:tav tm="100000">
                                          <p:val>
                                            <p:strVal val="#ppt_w"/>
                                          </p:val>
                                        </p:tav>
                                      </p:tavLst>
                                    </p:anim>
                                    <p:anim calcmode="lin" valueType="num">
                                      <p:cBhvr>
                                        <p:cTn id="18" dur="500" fill="hold"/>
                                        <p:tgtEl>
                                          <p:spTgt spid="8"/>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3"/>
          <p:cNvGrpSpPr/>
          <p:nvPr/>
        </p:nvGrpSpPr>
        <p:grpSpPr>
          <a:xfrm>
            <a:off x="2226147" y="986531"/>
            <a:ext cx="971536" cy="979729"/>
            <a:chOff x="2226147" y="992752"/>
            <a:chExt cx="971536" cy="979427"/>
          </a:xfrm>
          <a:solidFill>
            <a:schemeClr val="accent1"/>
          </a:solidFill>
        </p:grpSpPr>
        <p:sp>
          <p:nvSpPr>
            <p:cNvPr id="6" name="Freeform 132"/>
            <p:cNvSpPr/>
            <p:nvPr/>
          </p:nvSpPr>
          <p:spPr bwMode="auto">
            <a:xfrm>
              <a:off x="2668255" y="992752"/>
              <a:ext cx="529428" cy="979427"/>
            </a:xfrm>
            <a:custGeom>
              <a:avLst/>
              <a:gdLst>
                <a:gd name="T0" fmla="*/ 0 w 673"/>
                <a:gd name="T1" fmla="*/ 1153 h 1153"/>
                <a:gd name="T2" fmla="*/ 0 w 673"/>
                <a:gd name="T3" fmla="*/ 0 h 1153"/>
                <a:gd name="T4" fmla="*/ 673 w 673"/>
                <a:gd name="T5" fmla="*/ 761 h 1153"/>
                <a:gd name="T6" fmla="*/ 0 w 673"/>
                <a:gd name="T7" fmla="*/ 1153 h 1153"/>
              </a:gdLst>
              <a:ah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a:noFill/>
            </a:ln>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Freeform 133"/>
            <p:cNvSpPr/>
            <p:nvPr/>
          </p:nvSpPr>
          <p:spPr bwMode="auto">
            <a:xfrm>
              <a:off x="2226147" y="992752"/>
              <a:ext cx="442108" cy="979427"/>
            </a:xfrm>
            <a:custGeom>
              <a:avLst/>
              <a:gdLst>
                <a:gd name="T0" fmla="*/ 562 w 562"/>
                <a:gd name="T1" fmla="*/ 0 h 1153"/>
                <a:gd name="T2" fmla="*/ 0 w 562"/>
                <a:gd name="T3" fmla="*/ 777 h 1153"/>
                <a:gd name="T4" fmla="*/ 562 w 562"/>
                <a:gd name="T5" fmla="*/ 1153 h 1153"/>
                <a:gd name="T6" fmla="*/ 562 w 562"/>
                <a:gd name="T7" fmla="*/ 0 h 1153"/>
              </a:gdLst>
              <a:ah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a:noFill/>
            </a:ln>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6" name="组合 50"/>
          <p:cNvGrpSpPr/>
          <p:nvPr/>
        </p:nvGrpSpPr>
        <p:grpSpPr>
          <a:xfrm>
            <a:off x="1416667" y="2559889"/>
            <a:ext cx="2747830" cy="1323018"/>
            <a:chOff x="1416667" y="2418145"/>
            <a:chExt cx="2747830" cy="1322610"/>
          </a:xfrm>
          <a:solidFill>
            <a:schemeClr val="accent2"/>
          </a:solidFill>
        </p:grpSpPr>
        <p:sp>
          <p:nvSpPr>
            <p:cNvPr id="8" name="Freeform 134"/>
            <p:cNvSpPr/>
            <p:nvPr/>
          </p:nvSpPr>
          <p:spPr bwMode="auto">
            <a:xfrm>
              <a:off x="1416667" y="2448726"/>
              <a:ext cx="1242148" cy="1292029"/>
            </a:xfrm>
            <a:custGeom>
              <a:avLst/>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ah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a:noFill/>
            </a:ln>
          </p:spPr>
          <p:txBody>
            <a:bodyPr vert="horz" wrap="square" lIns="68580" tIns="34290" rIns="68580" bIns="3429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Freeform 135"/>
            <p:cNvSpPr/>
            <p:nvPr/>
          </p:nvSpPr>
          <p:spPr bwMode="auto">
            <a:xfrm>
              <a:off x="2658815" y="2418145"/>
              <a:ext cx="1505682" cy="1322609"/>
            </a:xfrm>
            <a:custGeom>
              <a:avLst/>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ah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a:noFill/>
            </a:ln>
          </p:spPr>
          <p:txBody>
            <a:bodyPr vert="horz" wrap="square" lIns="68580" tIns="34290" rIns="68580" bIns="3429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7" name="组合 52"/>
          <p:cNvGrpSpPr/>
          <p:nvPr/>
        </p:nvGrpSpPr>
        <p:grpSpPr>
          <a:xfrm>
            <a:off x="1747068" y="2107819"/>
            <a:ext cx="2022522" cy="978031"/>
            <a:chOff x="1747068" y="2035038"/>
            <a:chExt cx="2022522" cy="977729"/>
          </a:xfrm>
          <a:solidFill>
            <a:schemeClr val="accent3"/>
          </a:solidFill>
        </p:grpSpPr>
        <p:sp>
          <p:nvSpPr>
            <p:cNvPr id="10" name="Freeform 136"/>
            <p:cNvSpPr/>
            <p:nvPr/>
          </p:nvSpPr>
          <p:spPr bwMode="auto">
            <a:xfrm>
              <a:off x="1747068" y="2058823"/>
              <a:ext cx="919932" cy="953944"/>
            </a:xfrm>
            <a:custGeom>
              <a:avLst/>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ah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a:noFill/>
            </a:ln>
          </p:spPr>
          <p:txBody>
            <a:bodyPr vert="horz" wrap="square" lIns="68580" tIns="34290" rIns="68580" bIns="3429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137"/>
            <p:cNvSpPr/>
            <p:nvPr/>
          </p:nvSpPr>
          <p:spPr bwMode="auto">
            <a:xfrm>
              <a:off x="2665108" y="2035038"/>
              <a:ext cx="1104482" cy="974331"/>
            </a:xfrm>
            <a:custGeom>
              <a:avLst/>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ah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a:noFill/>
            </a:ln>
          </p:spPr>
          <p:txBody>
            <a:bodyPr vert="horz" wrap="square" lIns="68580" tIns="34290" rIns="68580" bIns="3429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3" name="组合 51"/>
          <p:cNvGrpSpPr/>
          <p:nvPr/>
        </p:nvGrpSpPr>
        <p:grpSpPr>
          <a:xfrm>
            <a:off x="2014535" y="1764277"/>
            <a:ext cx="1434883" cy="692524"/>
            <a:chOff x="2014534" y="1730931"/>
            <a:chExt cx="1434883" cy="692310"/>
          </a:xfrm>
          <a:solidFill>
            <a:schemeClr val="accent4"/>
          </a:solidFill>
        </p:grpSpPr>
        <p:sp>
          <p:nvSpPr>
            <p:cNvPr id="12" name="Freeform 138"/>
            <p:cNvSpPr/>
            <p:nvPr/>
          </p:nvSpPr>
          <p:spPr bwMode="auto">
            <a:xfrm>
              <a:off x="2014534" y="1744522"/>
              <a:ext cx="652148" cy="678719"/>
            </a:xfrm>
            <a:custGeom>
              <a:avLst/>
              <a:gdLst>
                <a:gd name="T0" fmla="*/ 183 w 829"/>
                <a:gd name="T1" fmla="*/ 0 h 799"/>
                <a:gd name="T2" fmla="*/ 0 w 829"/>
                <a:gd name="T3" fmla="*/ 248 h 799"/>
                <a:gd name="T4" fmla="*/ 829 w 829"/>
                <a:gd name="T5" fmla="*/ 799 h 799"/>
                <a:gd name="T6" fmla="*/ 829 w 829"/>
                <a:gd name="T7" fmla="*/ 432 h 799"/>
                <a:gd name="T8" fmla="*/ 183 w 829"/>
                <a:gd name="T9" fmla="*/ 0 h 799"/>
              </a:gdLst>
              <a:ah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a:noFill/>
            </a:ln>
          </p:spPr>
          <p:txBody>
            <a:bodyPr vert="horz" wrap="square" lIns="68580" tIns="34290" rIns="68580" bIns="3429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Freeform 139"/>
            <p:cNvSpPr/>
            <p:nvPr/>
          </p:nvSpPr>
          <p:spPr bwMode="auto">
            <a:xfrm>
              <a:off x="2666682" y="1730931"/>
              <a:ext cx="782735" cy="692310"/>
            </a:xfrm>
            <a:custGeom>
              <a:avLst/>
              <a:gdLst>
                <a:gd name="T0" fmla="*/ 0 w 995"/>
                <a:gd name="T1" fmla="*/ 448 h 815"/>
                <a:gd name="T2" fmla="*/ 0 w 995"/>
                <a:gd name="T3" fmla="*/ 815 h 815"/>
                <a:gd name="T4" fmla="*/ 995 w 995"/>
                <a:gd name="T5" fmla="*/ 256 h 815"/>
                <a:gd name="T6" fmla="*/ 767 w 995"/>
                <a:gd name="T7" fmla="*/ 0 h 815"/>
                <a:gd name="T8" fmla="*/ 0 w 995"/>
                <a:gd name="T9" fmla="*/ 448 h 815"/>
              </a:gdLst>
              <a:ah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a:noFill/>
            </a:ln>
          </p:spPr>
          <p:txBody>
            <a:bodyPr vert="horz" wrap="square" lIns="68580" tIns="34290" rIns="68580" bIns="3429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9" name="组合 49"/>
          <p:cNvGrpSpPr/>
          <p:nvPr/>
        </p:nvGrpSpPr>
        <p:grpSpPr>
          <a:xfrm>
            <a:off x="998946" y="3095467"/>
            <a:ext cx="3671378" cy="1745329"/>
            <a:chOff x="998946" y="2914230"/>
            <a:chExt cx="3671378" cy="1744790"/>
          </a:xfrm>
          <a:solidFill>
            <a:schemeClr val="accent1"/>
          </a:solidFill>
        </p:grpSpPr>
        <p:sp>
          <p:nvSpPr>
            <p:cNvPr id="14" name="Freeform 140"/>
            <p:cNvSpPr/>
            <p:nvPr/>
          </p:nvSpPr>
          <p:spPr bwMode="auto">
            <a:xfrm>
              <a:off x="998946" y="2951606"/>
              <a:ext cx="1663015" cy="1707414"/>
            </a:xfrm>
            <a:custGeom>
              <a:avLst/>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ahLst/>
              <a:cxnLst>
                <a:cxn ang="0">
                  <a:pos x="T0" y="T1"/>
                </a:cxn>
                <a:cxn ang="0">
                  <a:pos x="T2" y="T3"/>
                </a:cxn>
                <a:cxn ang="0">
                  <a:pos x="T4" y="T5"/>
                </a:cxn>
                <a:cxn ang="0">
                  <a:pos x="T6" y="T7"/>
                </a:cxn>
                <a:cxn ang="0">
                  <a:pos x="T8" y="T9"/>
                </a:cxn>
              </a:cxnLst>
              <a:rect l="0" t="0" r="r" b="b"/>
              <a:pathLst>
                <a:path w="2114" h="2010">
                  <a:moveTo>
                    <a:pt x="437" y="0"/>
                  </a:moveTo>
                  <a:lnTo>
                    <a:pt x="0" y="599"/>
                  </a:lnTo>
                  <a:lnTo>
                    <a:pt x="2114" y="2010"/>
                  </a:lnTo>
                  <a:lnTo>
                    <a:pt x="2114" y="1125"/>
                  </a:lnTo>
                  <a:lnTo>
                    <a:pt x="437" y="0"/>
                  </a:lnTo>
                  <a:close/>
                </a:path>
              </a:pathLst>
            </a:custGeom>
            <a:grpFill/>
            <a:ln>
              <a:noFill/>
            </a:ln>
          </p:spPr>
          <p:txBody>
            <a:bodyPr vert="horz" wrap="square" lIns="68580" tIns="34290" rIns="68580" bIns="34290" numCol="1" anchor="t" anchorCtr="0" compatLnSpc="1"/>
            <a:lstStyle/>
            <a:p>
              <a:endParaRPr lang="zh-CN" altLang="en-US">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Freeform 141"/>
            <p:cNvSpPr/>
            <p:nvPr/>
          </p:nvSpPr>
          <p:spPr bwMode="auto">
            <a:xfrm>
              <a:off x="2661961" y="2914230"/>
              <a:ext cx="2008363" cy="1744790"/>
            </a:xfrm>
            <a:custGeom>
              <a:avLst/>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ah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a:noFill/>
            </a:ln>
          </p:spPr>
          <p:txBody>
            <a:bodyPr vert="horz" wrap="square" lIns="68580" tIns="34290" rIns="68580" bIns="34290" numCol="1" anchor="t" anchorCtr="0" compatLnSpc="1"/>
            <a:lstStyle/>
            <a:p>
              <a:endParaRPr lang="zh-CN" altLang="en-US">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38" name="组合 16"/>
          <p:cNvGrpSpPr/>
          <p:nvPr/>
        </p:nvGrpSpPr>
        <p:grpSpPr>
          <a:xfrm>
            <a:off x="4265570" y="2551771"/>
            <a:ext cx="473999" cy="401070"/>
            <a:chOff x="9543502" y="2688540"/>
            <a:chExt cx="631998" cy="534594"/>
          </a:xfrm>
          <a:solidFill>
            <a:schemeClr val="accent2"/>
          </a:solidFill>
        </p:grpSpPr>
        <p:sp>
          <p:nvSpPr>
            <p:cNvPr id="18" name="Freeform 248"/>
            <p:cNvSpPr/>
            <p:nvPr/>
          </p:nvSpPr>
          <p:spPr bwMode="auto">
            <a:xfrm>
              <a:off x="9543502" y="2774619"/>
              <a:ext cx="419067" cy="283153"/>
            </a:xfrm>
            <a:custGeom>
              <a:avLst/>
              <a:gdLst>
                <a:gd name="T0" fmla="*/ 370 w 370"/>
                <a:gd name="T1" fmla="*/ 0 h 250"/>
                <a:gd name="T2" fmla="*/ 0 w 370"/>
                <a:gd name="T3" fmla="*/ 54 h 250"/>
                <a:gd name="T4" fmla="*/ 36 w 370"/>
                <a:gd name="T5" fmla="*/ 250 h 250"/>
                <a:gd name="T6" fmla="*/ 282 w 370"/>
                <a:gd name="T7" fmla="*/ 250 h 250"/>
                <a:gd name="T8" fmla="*/ 370 w 370"/>
                <a:gd name="T9" fmla="*/ 0 h 250"/>
              </a:gdLst>
              <a:ahLst/>
              <a:cxnLst>
                <a:cxn ang="0">
                  <a:pos x="T0" y="T1"/>
                </a:cxn>
                <a:cxn ang="0">
                  <a:pos x="T2" y="T3"/>
                </a:cxn>
                <a:cxn ang="0">
                  <a:pos x="T4" y="T5"/>
                </a:cxn>
                <a:cxn ang="0">
                  <a:pos x="T6" y="T7"/>
                </a:cxn>
                <a:cxn ang="0">
                  <a:pos x="T8" y="T9"/>
                </a:cxn>
              </a:cxnLst>
              <a:rect l="0" t="0" r="r" b="b"/>
              <a:pathLst>
                <a:path w="370" h="250">
                  <a:moveTo>
                    <a:pt x="370" y="0"/>
                  </a:moveTo>
                  <a:lnTo>
                    <a:pt x="0" y="54"/>
                  </a:lnTo>
                  <a:lnTo>
                    <a:pt x="36" y="250"/>
                  </a:lnTo>
                  <a:lnTo>
                    <a:pt x="282" y="250"/>
                  </a:lnTo>
                  <a:lnTo>
                    <a:pt x="3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Freeform 249"/>
            <p:cNvSpPr/>
            <p:nvPr/>
          </p:nvSpPr>
          <p:spPr bwMode="auto">
            <a:xfrm>
              <a:off x="9591072" y="2688540"/>
              <a:ext cx="584428" cy="432658"/>
            </a:xfrm>
            <a:custGeom>
              <a:avLst/>
              <a:gdLst>
                <a:gd name="T0" fmla="*/ 250 w 258"/>
                <a:gd name="T1" fmla="*/ 0 h 191"/>
                <a:gd name="T2" fmla="*/ 200 w 258"/>
                <a:gd name="T3" fmla="*/ 0 h 191"/>
                <a:gd name="T4" fmla="*/ 200 w 258"/>
                <a:gd name="T5" fmla="*/ 0 h 191"/>
                <a:gd name="T6" fmla="*/ 198 w 258"/>
                <a:gd name="T7" fmla="*/ 1 h 191"/>
                <a:gd name="T8" fmla="*/ 197 w 258"/>
                <a:gd name="T9" fmla="*/ 1 h 191"/>
                <a:gd name="T10" fmla="*/ 195 w 258"/>
                <a:gd name="T11" fmla="*/ 2 h 191"/>
                <a:gd name="T12" fmla="*/ 194 w 258"/>
                <a:gd name="T13" fmla="*/ 3 h 191"/>
                <a:gd name="T14" fmla="*/ 193 w 258"/>
                <a:gd name="T15" fmla="*/ 4 h 191"/>
                <a:gd name="T16" fmla="*/ 193 w 258"/>
                <a:gd name="T17" fmla="*/ 5 h 191"/>
                <a:gd name="T18" fmla="*/ 192 w 258"/>
                <a:gd name="T19" fmla="*/ 5 h 191"/>
                <a:gd name="T20" fmla="*/ 130 w 258"/>
                <a:gd name="T21" fmla="*/ 175 h 191"/>
                <a:gd name="T22" fmla="*/ 7 w 258"/>
                <a:gd name="T23" fmla="*/ 175 h 191"/>
                <a:gd name="T24" fmla="*/ 0 w 258"/>
                <a:gd name="T25" fmla="*/ 183 h 191"/>
                <a:gd name="T26" fmla="*/ 7 w 258"/>
                <a:gd name="T27" fmla="*/ 191 h 191"/>
                <a:gd name="T28" fmla="*/ 135 w 258"/>
                <a:gd name="T29" fmla="*/ 191 h 191"/>
                <a:gd name="T30" fmla="*/ 138 w 258"/>
                <a:gd name="T31" fmla="*/ 190 h 191"/>
                <a:gd name="T32" fmla="*/ 139 w 258"/>
                <a:gd name="T33" fmla="*/ 190 h 191"/>
                <a:gd name="T34" fmla="*/ 140 w 258"/>
                <a:gd name="T35" fmla="*/ 189 h 191"/>
                <a:gd name="T36" fmla="*/ 141 w 258"/>
                <a:gd name="T37" fmla="*/ 188 h 191"/>
                <a:gd name="T38" fmla="*/ 142 w 258"/>
                <a:gd name="T39" fmla="*/ 187 h 191"/>
                <a:gd name="T40" fmla="*/ 143 w 258"/>
                <a:gd name="T41" fmla="*/ 186 h 191"/>
                <a:gd name="T42" fmla="*/ 143 w 258"/>
                <a:gd name="T43" fmla="*/ 186 h 191"/>
                <a:gd name="T44" fmla="*/ 205 w 258"/>
                <a:gd name="T45" fmla="*/ 16 h 191"/>
                <a:gd name="T46" fmla="*/ 250 w 258"/>
                <a:gd name="T47" fmla="*/ 16 h 191"/>
                <a:gd name="T48" fmla="*/ 258 w 258"/>
                <a:gd name="T49" fmla="*/ 8 h 191"/>
                <a:gd name="T50" fmla="*/ 250 w 258"/>
                <a:gd name="T5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191">
                  <a:moveTo>
                    <a:pt x="250" y="0"/>
                  </a:moveTo>
                  <a:cubicBezTo>
                    <a:pt x="200" y="0"/>
                    <a:pt x="200" y="0"/>
                    <a:pt x="200" y="0"/>
                  </a:cubicBezTo>
                  <a:cubicBezTo>
                    <a:pt x="200" y="0"/>
                    <a:pt x="200" y="0"/>
                    <a:pt x="200" y="0"/>
                  </a:cubicBezTo>
                  <a:cubicBezTo>
                    <a:pt x="199" y="0"/>
                    <a:pt x="198" y="1"/>
                    <a:pt x="198" y="1"/>
                  </a:cubicBezTo>
                  <a:cubicBezTo>
                    <a:pt x="197" y="1"/>
                    <a:pt x="197" y="1"/>
                    <a:pt x="197" y="1"/>
                  </a:cubicBezTo>
                  <a:cubicBezTo>
                    <a:pt x="196" y="1"/>
                    <a:pt x="196" y="2"/>
                    <a:pt x="195" y="2"/>
                  </a:cubicBezTo>
                  <a:cubicBezTo>
                    <a:pt x="195" y="2"/>
                    <a:pt x="195" y="2"/>
                    <a:pt x="194" y="3"/>
                  </a:cubicBezTo>
                  <a:cubicBezTo>
                    <a:pt x="194" y="3"/>
                    <a:pt x="194" y="3"/>
                    <a:pt x="193" y="4"/>
                  </a:cubicBezTo>
                  <a:cubicBezTo>
                    <a:pt x="193" y="4"/>
                    <a:pt x="193" y="5"/>
                    <a:pt x="193" y="5"/>
                  </a:cubicBezTo>
                  <a:cubicBezTo>
                    <a:pt x="193" y="5"/>
                    <a:pt x="193" y="5"/>
                    <a:pt x="192" y="5"/>
                  </a:cubicBezTo>
                  <a:cubicBezTo>
                    <a:pt x="130" y="175"/>
                    <a:pt x="130" y="175"/>
                    <a:pt x="130" y="175"/>
                  </a:cubicBezTo>
                  <a:cubicBezTo>
                    <a:pt x="7" y="175"/>
                    <a:pt x="7" y="175"/>
                    <a:pt x="7" y="175"/>
                  </a:cubicBezTo>
                  <a:cubicBezTo>
                    <a:pt x="3" y="175"/>
                    <a:pt x="0" y="179"/>
                    <a:pt x="0" y="183"/>
                  </a:cubicBezTo>
                  <a:cubicBezTo>
                    <a:pt x="0" y="188"/>
                    <a:pt x="3" y="191"/>
                    <a:pt x="7" y="191"/>
                  </a:cubicBezTo>
                  <a:cubicBezTo>
                    <a:pt x="135" y="191"/>
                    <a:pt x="135" y="191"/>
                    <a:pt x="135" y="191"/>
                  </a:cubicBezTo>
                  <a:cubicBezTo>
                    <a:pt x="136" y="191"/>
                    <a:pt x="137" y="191"/>
                    <a:pt x="138" y="190"/>
                  </a:cubicBezTo>
                  <a:cubicBezTo>
                    <a:pt x="138" y="190"/>
                    <a:pt x="139" y="190"/>
                    <a:pt x="139" y="190"/>
                  </a:cubicBezTo>
                  <a:cubicBezTo>
                    <a:pt x="139" y="190"/>
                    <a:pt x="140" y="189"/>
                    <a:pt x="140" y="189"/>
                  </a:cubicBezTo>
                  <a:cubicBezTo>
                    <a:pt x="141" y="189"/>
                    <a:pt x="141" y="189"/>
                    <a:pt x="141" y="188"/>
                  </a:cubicBezTo>
                  <a:cubicBezTo>
                    <a:pt x="141" y="188"/>
                    <a:pt x="142" y="187"/>
                    <a:pt x="142" y="187"/>
                  </a:cubicBezTo>
                  <a:cubicBezTo>
                    <a:pt x="142" y="186"/>
                    <a:pt x="142" y="186"/>
                    <a:pt x="143" y="186"/>
                  </a:cubicBezTo>
                  <a:cubicBezTo>
                    <a:pt x="143" y="186"/>
                    <a:pt x="143" y="186"/>
                    <a:pt x="143" y="186"/>
                  </a:cubicBezTo>
                  <a:cubicBezTo>
                    <a:pt x="205" y="16"/>
                    <a:pt x="205" y="16"/>
                    <a:pt x="205" y="16"/>
                  </a:cubicBezTo>
                  <a:cubicBezTo>
                    <a:pt x="250" y="16"/>
                    <a:pt x="250" y="16"/>
                    <a:pt x="250" y="16"/>
                  </a:cubicBezTo>
                  <a:cubicBezTo>
                    <a:pt x="254" y="16"/>
                    <a:pt x="258" y="12"/>
                    <a:pt x="258" y="8"/>
                  </a:cubicBezTo>
                  <a:cubicBezTo>
                    <a:pt x="258" y="4"/>
                    <a:pt x="254" y="0"/>
                    <a:pt x="2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Oval 250"/>
            <p:cNvSpPr>
              <a:spLocks noChangeArrowheads="1"/>
            </p:cNvSpPr>
            <p:nvPr/>
          </p:nvSpPr>
          <p:spPr bwMode="auto">
            <a:xfrm>
              <a:off x="9611459" y="3143851"/>
              <a:ext cx="79283" cy="7928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Oval 251"/>
            <p:cNvSpPr>
              <a:spLocks noChangeArrowheads="1"/>
            </p:cNvSpPr>
            <p:nvPr/>
          </p:nvSpPr>
          <p:spPr bwMode="auto">
            <a:xfrm>
              <a:off x="9822125" y="3143851"/>
              <a:ext cx="79283" cy="7928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2" name="Freeform 252"/>
          <p:cNvSpPr/>
          <p:nvPr/>
        </p:nvSpPr>
        <p:spPr bwMode="auto">
          <a:xfrm>
            <a:off x="3066982" y="906091"/>
            <a:ext cx="358472" cy="337340"/>
          </a:xfrm>
          <a:custGeom>
            <a:avLst/>
            <a:gdLst>
              <a:gd name="T0" fmla="*/ 4 w 211"/>
              <a:gd name="T1" fmla="*/ 198 h 198"/>
              <a:gd name="T2" fmla="*/ 7 w 211"/>
              <a:gd name="T3" fmla="*/ 150 h 198"/>
              <a:gd name="T4" fmla="*/ 39 w 211"/>
              <a:gd name="T5" fmla="*/ 126 h 198"/>
              <a:gd name="T6" fmla="*/ 74 w 211"/>
              <a:gd name="T7" fmla="*/ 112 h 198"/>
              <a:gd name="T8" fmla="*/ 84 w 211"/>
              <a:gd name="T9" fmla="*/ 105 h 198"/>
              <a:gd name="T10" fmla="*/ 73 w 211"/>
              <a:gd name="T11" fmla="*/ 72 h 198"/>
              <a:gd name="T12" fmla="*/ 69 w 211"/>
              <a:gd name="T13" fmla="*/ 67 h 198"/>
              <a:gd name="T14" fmla="*/ 69 w 211"/>
              <a:gd name="T15" fmla="*/ 47 h 198"/>
              <a:gd name="T16" fmla="*/ 71 w 211"/>
              <a:gd name="T17" fmla="*/ 43 h 198"/>
              <a:gd name="T18" fmla="*/ 82 w 211"/>
              <a:gd name="T19" fmla="*/ 13 h 198"/>
              <a:gd name="T20" fmla="*/ 76 w 211"/>
              <a:gd name="T21" fmla="*/ 6 h 198"/>
              <a:gd name="T22" fmla="*/ 88 w 211"/>
              <a:gd name="T23" fmla="*/ 7 h 198"/>
              <a:gd name="T24" fmla="*/ 89 w 211"/>
              <a:gd name="T25" fmla="*/ 0 h 198"/>
              <a:gd name="T26" fmla="*/ 95 w 211"/>
              <a:gd name="T27" fmla="*/ 5 h 198"/>
              <a:gd name="T28" fmla="*/ 119 w 211"/>
              <a:gd name="T29" fmla="*/ 3 h 198"/>
              <a:gd name="T30" fmla="*/ 136 w 211"/>
              <a:gd name="T31" fmla="*/ 10 h 198"/>
              <a:gd name="T32" fmla="*/ 148 w 211"/>
              <a:gd name="T33" fmla="*/ 26 h 198"/>
              <a:gd name="T34" fmla="*/ 150 w 211"/>
              <a:gd name="T35" fmla="*/ 49 h 198"/>
              <a:gd name="T36" fmla="*/ 151 w 211"/>
              <a:gd name="T37" fmla="*/ 57 h 198"/>
              <a:gd name="T38" fmla="*/ 146 w 211"/>
              <a:gd name="T39" fmla="*/ 72 h 198"/>
              <a:gd name="T40" fmla="*/ 142 w 211"/>
              <a:gd name="T41" fmla="*/ 75 h 198"/>
              <a:gd name="T42" fmla="*/ 137 w 211"/>
              <a:gd name="T43" fmla="*/ 95 h 198"/>
              <a:gd name="T44" fmla="*/ 141 w 211"/>
              <a:gd name="T45" fmla="*/ 108 h 198"/>
              <a:gd name="T46" fmla="*/ 154 w 211"/>
              <a:gd name="T47" fmla="*/ 119 h 198"/>
              <a:gd name="T48" fmla="*/ 185 w 211"/>
              <a:gd name="T49" fmla="*/ 131 h 198"/>
              <a:gd name="T50" fmla="*/ 202 w 211"/>
              <a:gd name="T51" fmla="*/ 152 h 198"/>
              <a:gd name="T52" fmla="*/ 211 w 211"/>
              <a:gd name="T53" fmla="*/ 198 h 198"/>
              <a:gd name="T54" fmla="*/ 4 w 211"/>
              <a:gd name="T55"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198">
                <a:moveTo>
                  <a:pt x="4" y="198"/>
                </a:moveTo>
                <a:cubicBezTo>
                  <a:pt x="4" y="198"/>
                  <a:pt x="0" y="168"/>
                  <a:pt x="7" y="150"/>
                </a:cubicBezTo>
                <a:cubicBezTo>
                  <a:pt x="14" y="132"/>
                  <a:pt x="18" y="129"/>
                  <a:pt x="39" y="126"/>
                </a:cubicBezTo>
                <a:cubicBezTo>
                  <a:pt x="60" y="123"/>
                  <a:pt x="71" y="115"/>
                  <a:pt x="74" y="112"/>
                </a:cubicBezTo>
                <a:cubicBezTo>
                  <a:pt x="77" y="109"/>
                  <a:pt x="82" y="106"/>
                  <a:pt x="84" y="105"/>
                </a:cubicBezTo>
                <a:cubicBezTo>
                  <a:pt x="84" y="105"/>
                  <a:pt x="84" y="84"/>
                  <a:pt x="73" y="72"/>
                </a:cubicBezTo>
                <a:cubicBezTo>
                  <a:pt x="73" y="72"/>
                  <a:pt x="69" y="70"/>
                  <a:pt x="69" y="67"/>
                </a:cubicBezTo>
                <a:cubicBezTo>
                  <a:pt x="68" y="65"/>
                  <a:pt x="66" y="52"/>
                  <a:pt x="69" y="47"/>
                </a:cubicBezTo>
                <a:cubicBezTo>
                  <a:pt x="69" y="47"/>
                  <a:pt x="71" y="45"/>
                  <a:pt x="71" y="43"/>
                </a:cubicBezTo>
                <a:cubicBezTo>
                  <a:pt x="70" y="41"/>
                  <a:pt x="68" y="26"/>
                  <a:pt x="82" y="13"/>
                </a:cubicBezTo>
                <a:cubicBezTo>
                  <a:pt x="82" y="13"/>
                  <a:pt x="86" y="7"/>
                  <a:pt x="76" y="6"/>
                </a:cubicBezTo>
                <a:cubicBezTo>
                  <a:pt x="76" y="6"/>
                  <a:pt x="81" y="3"/>
                  <a:pt x="88" y="7"/>
                </a:cubicBezTo>
                <a:cubicBezTo>
                  <a:pt x="88" y="7"/>
                  <a:pt x="85" y="3"/>
                  <a:pt x="89" y="0"/>
                </a:cubicBezTo>
                <a:cubicBezTo>
                  <a:pt x="89" y="0"/>
                  <a:pt x="87" y="7"/>
                  <a:pt x="95" y="5"/>
                </a:cubicBezTo>
                <a:cubicBezTo>
                  <a:pt x="102" y="3"/>
                  <a:pt x="112" y="1"/>
                  <a:pt x="119" y="3"/>
                </a:cubicBezTo>
                <a:cubicBezTo>
                  <a:pt x="126" y="6"/>
                  <a:pt x="128" y="9"/>
                  <a:pt x="136" y="10"/>
                </a:cubicBezTo>
                <a:cubicBezTo>
                  <a:pt x="145" y="10"/>
                  <a:pt x="148" y="22"/>
                  <a:pt x="148" y="26"/>
                </a:cubicBezTo>
                <a:cubicBezTo>
                  <a:pt x="149" y="30"/>
                  <a:pt x="148" y="47"/>
                  <a:pt x="150" y="49"/>
                </a:cubicBezTo>
                <a:cubicBezTo>
                  <a:pt x="151" y="52"/>
                  <a:pt x="152" y="53"/>
                  <a:pt x="151" y="57"/>
                </a:cubicBezTo>
                <a:cubicBezTo>
                  <a:pt x="151" y="62"/>
                  <a:pt x="148" y="72"/>
                  <a:pt x="146" y="72"/>
                </a:cubicBezTo>
                <a:cubicBezTo>
                  <a:pt x="144" y="73"/>
                  <a:pt x="142" y="74"/>
                  <a:pt x="142" y="75"/>
                </a:cubicBezTo>
                <a:cubicBezTo>
                  <a:pt x="142" y="75"/>
                  <a:pt x="137" y="90"/>
                  <a:pt x="137" y="95"/>
                </a:cubicBezTo>
                <a:cubicBezTo>
                  <a:pt x="137" y="101"/>
                  <a:pt x="137" y="106"/>
                  <a:pt x="141" y="108"/>
                </a:cubicBezTo>
                <a:cubicBezTo>
                  <a:pt x="145" y="109"/>
                  <a:pt x="151" y="116"/>
                  <a:pt x="154" y="119"/>
                </a:cubicBezTo>
                <a:cubicBezTo>
                  <a:pt x="157" y="123"/>
                  <a:pt x="176" y="127"/>
                  <a:pt x="185" y="131"/>
                </a:cubicBezTo>
                <a:cubicBezTo>
                  <a:pt x="193" y="135"/>
                  <a:pt x="197" y="135"/>
                  <a:pt x="202" y="152"/>
                </a:cubicBezTo>
                <a:cubicBezTo>
                  <a:pt x="207" y="169"/>
                  <a:pt x="211" y="186"/>
                  <a:pt x="211" y="198"/>
                </a:cubicBezTo>
                <a:lnTo>
                  <a:pt x="4" y="19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45" name="组合 22"/>
          <p:cNvGrpSpPr/>
          <p:nvPr/>
        </p:nvGrpSpPr>
        <p:grpSpPr>
          <a:xfrm>
            <a:off x="4739568" y="3098574"/>
            <a:ext cx="384806" cy="367931"/>
            <a:chOff x="10175500" y="3476839"/>
            <a:chExt cx="513074" cy="490422"/>
          </a:xfrm>
          <a:solidFill>
            <a:schemeClr val="accent1"/>
          </a:solidFill>
        </p:grpSpPr>
        <p:sp>
          <p:nvSpPr>
            <p:cNvPr id="24" name="Rectangle 253"/>
            <p:cNvSpPr>
              <a:spLocks noChangeArrowheads="1"/>
            </p:cNvSpPr>
            <p:nvPr/>
          </p:nvSpPr>
          <p:spPr bwMode="auto">
            <a:xfrm>
              <a:off x="10175500" y="3476839"/>
              <a:ext cx="94007" cy="4904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Rectangle 254"/>
            <p:cNvSpPr>
              <a:spLocks noChangeArrowheads="1"/>
            </p:cNvSpPr>
            <p:nvPr/>
          </p:nvSpPr>
          <p:spPr bwMode="auto">
            <a:xfrm>
              <a:off x="10314812" y="3703362"/>
              <a:ext cx="95139" cy="263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Rectangle 255"/>
            <p:cNvSpPr>
              <a:spLocks noChangeArrowheads="1"/>
            </p:cNvSpPr>
            <p:nvPr/>
          </p:nvSpPr>
          <p:spPr bwMode="auto">
            <a:xfrm>
              <a:off x="10455256" y="3644466"/>
              <a:ext cx="92874" cy="3227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 name="Rectangle 256"/>
            <p:cNvSpPr>
              <a:spLocks noChangeArrowheads="1"/>
            </p:cNvSpPr>
            <p:nvPr/>
          </p:nvSpPr>
          <p:spPr bwMode="auto">
            <a:xfrm>
              <a:off x="10595700" y="3583305"/>
              <a:ext cx="92874" cy="3839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Freeform 257"/>
            <p:cNvSpPr/>
            <p:nvPr/>
          </p:nvSpPr>
          <p:spPr bwMode="auto">
            <a:xfrm>
              <a:off x="10312546" y="3476839"/>
              <a:ext cx="231053" cy="188014"/>
            </a:xfrm>
            <a:custGeom>
              <a:avLst/>
              <a:gdLst>
                <a:gd name="T0" fmla="*/ 0 w 102"/>
                <a:gd name="T1" fmla="*/ 83 h 83"/>
                <a:gd name="T2" fmla="*/ 60 w 102"/>
                <a:gd name="T3" fmla="*/ 27 h 83"/>
                <a:gd name="T4" fmla="*/ 39 w 102"/>
                <a:gd name="T5" fmla="*/ 12 h 83"/>
                <a:gd name="T6" fmla="*/ 92 w 102"/>
                <a:gd name="T7" fmla="*/ 0 h 83"/>
                <a:gd name="T8" fmla="*/ 102 w 102"/>
                <a:gd name="T9" fmla="*/ 51 h 83"/>
                <a:gd name="T10" fmla="*/ 79 w 102"/>
                <a:gd name="T11" fmla="*/ 39 h 83"/>
                <a:gd name="T12" fmla="*/ 0 w 102"/>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02" h="83">
                  <a:moveTo>
                    <a:pt x="0" y="83"/>
                  </a:moveTo>
                  <a:cubicBezTo>
                    <a:pt x="0" y="83"/>
                    <a:pt x="54" y="68"/>
                    <a:pt x="60" y="27"/>
                  </a:cubicBezTo>
                  <a:cubicBezTo>
                    <a:pt x="39" y="12"/>
                    <a:pt x="39" y="12"/>
                    <a:pt x="39" y="12"/>
                  </a:cubicBezTo>
                  <a:cubicBezTo>
                    <a:pt x="92" y="0"/>
                    <a:pt x="92" y="0"/>
                    <a:pt x="92" y="0"/>
                  </a:cubicBezTo>
                  <a:cubicBezTo>
                    <a:pt x="102" y="51"/>
                    <a:pt x="102" y="51"/>
                    <a:pt x="102" y="51"/>
                  </a:cubicBezTo>
                  <a:cubicBezTo>
                    <a:pt x="79" y="39"/>
                    <a:pt x="79" y="39"/>
                    <a:pt x="79" y="39"/>
                  </a:cubicBezTo>
                  <a:cubicBezTo>
                    <a:pt x="79" y="39"/>
                    <a:pt x="65" y="83"/>
                    <a:pt x="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6" name="组合 28"/>
          <p:cNvGrpSpPr/>
          <p:nvPr/>
        </p:nvGrpSpPr>
        <p:grpSpPr>
          <a:xfrm>
            <a:off x="3501906" y="1458053"/>
            <a:ext cx="215763" cy="351786"/>
            <a:chOff x="8525283" y="1672586"/>
            <a:chExt cx="287684" cy="468902"/>
          </a:xfrm>
          <a:solidFill>
            <a:schemeClr val="accent4"/>
          </a:solidFill>
        </p:grpSpPr>
        <p:sp>
          <p:nvSpPr>
            <p:cNvPr id="30" name="Freeform 258"/>
            <p:cNvSpPr/>
            <p:nvPr/>
          </p:nvSpPr>
          <p:spPr bwMode="auto">
            <a:xfrm>
              <a:off x="8634014" y="2121101"/>
              <a:ext cx="74752" cy="20387"/>
            </a:xfrm>
            <a:custGeom>
              <a:avLst/>
              <a:gdLst>
                <a:gd name="T0" fmla="*/ 33 w 33"/>
                <a:gd name="T1" fmla="*/ 4 h 9"/>
                <a:gd name="T2" fmla="*/ 28 w 33"/>
                <a:gd name="T3" fmla="*/ 9 h 9"/>
                <a:gd name="T4" fmla="*/ 4 w 33"/>
                <a:gd name="T5" fmla="*/ 9 h 9"/>
                <a:gd name="T6" fmla="*/ 0 w 33"/>
                <a:gd name="T7" fmla="*/ 4 h 9"/>
                <a:gd name="T8" fmla="*/ 0 w 33"/>
                <a:gd name="T9" fmla="*/ 4 h 9"/>
                <a:gd name="T10" fmla="*/ 4 w 33"/>
                <a:gd name="T11" fmla="*/ 0 h 9"/>
                <a:gd name="T12" fmla="*/ 28 w 33"/>
                <a:gd name="T13" fmla="*/ 0 h 9"/>
                <a:gd name="T14" fmla="*/ 33 w 33"/>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9">
                  <a:moveTo>
                    <a:pt x="33" y="4"/>
                  </a:moveTo>
                  <a:cubicBezTo>
                    <a:pt x="33" y="7"/>
                    <a:pt x="31" y="9"/>
                    <a:pt x="28" y="9"/>
                  </a:cubicBezTo>
                  <a:cubicBezTo>
                    <a:pt x="4" y="9"/>
                    <a:pt x="4" y="9"/>
                    <a:pt x="4" y="9"/>
                  </a:cubicBezTo>
                  <a:cubicBezTo>
                    <a:pt x="2" y="9"/>
                    <a:pt x="0" y="7"/>
                    <a:pt x="0" y="4"/>
                  </a:cubicBezTo>
                  <a:cubicBezTo>
                    <a:pt x="0" y="4"/>
                    <a:pt x="0" y="4"/>
                    <a:pt x="0" y="4"/>
                  </a:cubicBezTo>
                  <a:cubicBezTo>
                    <a:pt x="0" y="2"/>
                    <a:pt x="2" y="0"/>
                    <a:pt x="4" y="0"/>
                  </a:cubicBezTo>
                  <a:cubicBezTo>
                    <a:pt x="28" y="0"/>
                    <a:pt x="28" y="0"/>
                    <a:pt x="28" y="0"/>
                  </a:cubicBezTo>
                  <a:cubicBezTo>
                    <a:pt x="31" y="0"/>
                    <a:pt x="33" y="2"/>
                    <a:pt x="3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Freeform 259"/>
            <p:cNvSpPr/>
            <p:nvPr/>
          </p:nvSpPr>
          <p:spPr bwMode="auto">
            <a:xfrm>
              <a:off x="8615892" y="2114305"/>
              <a:ext cx="110996" cy="15857"/>
            </a:xfrm>
            <a:custGeom>
              <a:avLst/>
              <a:gdLst>
                <a:gd name="T0" fmla="*/ 6 w 49"/>
                <a:gd name="T1" fmla="*/ 7 h 7"/>
                <a:gd name="T2" fmla="*/ 42 w 49"/>
                <a:gd name="T3" fmla="*/ 7 h 7"/>
                <a:gd name="T4" fmla="*/ 45 w 49"/>
                <a:gd name="T5" fmla="*/ 4 h 7"/>
                <a:gd name="T6" fmla="*/ 49 w 49"/>
                <a:gd name="T7" fmla="*/ 0 h 7"/>
                <a:gd name="T8" fmla="*/ 0 w 49"/>
                <a:gd name="T9" fmla="*/ 0 h 7"/>
                <a:gd name="T10" fmla="*/ 0 w 49"/>
                <a:gd name="T11" fmla="*/ 0 h 7"/>
                <a:gd name="T12" fmla="*/ 6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6" y="7"/>
                  </a:moveTo>
                  <a:cubicBezTo>
                    <a:pt x="42" y="7"/>
                    <a:pt x="42" y="7"/>
                    <a:pt x="42" y="7"/>
                  </a:cubicBezTo>
                  <a:cubicBezTo>
                    <a:pt x="43" y="6"/>
                    <a:pt x="44" y="6"/>
                    <a:pt x="45" y="4"/>
                  </a:cubicBezTo>
                  <a:cubicBezTo>
                    <a:pt x="47" y="2"/>
                    <a:pt x="48" y="1"/>
                    <a:pt x="49" y="0"/>
                  </a:cubicBezTo>
                  <a:cubicBezTo>
                    <a:pt x="0" y="0"/>
                    <a:pt x="0" y="0"/>
                    <a:pt x="0" y="0"/>
                  </a:cubicBezTo>
                  <a:cubicBezTo>
                    <a:pt x="0" y="0"/>
                    <a:pt x="0" y="0"/>
                    <a:pt x="0" y="0"/>
                  </a:cubicBezTo>
                  <a:cubicBezTo>
                    <a:pt x="0" y="1"/>
                    <a:pt x="5" y="6"/>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Freeform 260"/>
            <p:cNvSpPr/>
            <p:nvPr/>
          </p:nvSpPr>
          <p:spPr bwMode="auto">
            <a:xfrm>
              <a:off x="8611362" y="2057675"/>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261"/>
            <p:cNvSpPr/>
            <p:nvPr/>
          </p:nvSpPr>
          <p:spPr bwMode="auto">
            <a:xfrm>
              <a:off x="8611362" y="2075796"/>
              <a:ext cx="120057" cy="11326"/>
            </a:xfrm>
            <a:custGeom>
              <a:avLst/>
              <a:gdLst>
                <a:gd name="T0" fmla="*/ 53 w 53"/>
                <a:gd name="T1" fmla="*/ 2 h 5"/>
                <a:gd name="T2" fmla="*/ 51 w 53"/>
                <a:gd name="T3" fmla="*/ 5 h 5"/>
                <a:gd name="T4" fmla="*/ 2 w 53"/>
                <a:gd name="T5" fmla="*/ 5 h 5"/>
                <a:gd name="T6" fmla="*/ 0 w 53"/>
                <a:gd name="T7" fmla="*/ 2 h 5"/>
                <a:gd name="T8" fmla="*/ 0 w 53"/>
                <a:gd name="T9" fmla="*/ 2 h 5"/>
                <a:gd name="T10" fmla="*/ 2 w 53"/>
                <a:gd name="T11" fmla="*/ 0 h 5"/>
                <a:gd name="T12" fmla="*/ 51 w 53"/>
                <a:gd name="T13" fmla="*/ 0 h 5"/>
                <a:gd name="T14" fmla="*/ 53 w 53"/>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2"/>
                  </a:moveTo>
                  <a:cubicBezTo>
                    <a:pt x="53" y="4"/>
                    <a:pt x="52" y="5"/>
                    <a:pt x="51" y="5"/>
                  </a:cubicBezTo>
                  <a:cubicBezTo>
                    <a:pt x="2" y="5"/>
                    <a:pt x="2" y="5"/>
                    <a:pt x="2" y="5"/>
                  </a:cubicBezTo>
                  <a:cubicBezTo>
                    <a:pt x="1" y="5"/>
                    <a:pt x="0" y="4"/>
                    <a:pt x="0" y="2"/>
                  </a:cubicBezTo>
                  <a:cubicBezTo>
                    <a:pt x="0" y="2"/>
                    <a:pt x="0" y="2"/>
                    <a:pt x="0" y="2"/>
                  </a:cubicBezTo>
                  <a:cubicBezTo>
                    <a:pt x="0" y="1"/>
                    <a:pt x="1" y="0"/>
                    <a:pt x="2" y="0"/>
                  </a:cubicBezTo>
                  <a:cubicBezTo>
                    <a:pt x="51" y="0"/>
                    <a:pt x="51" y="0"/>
                    <a:pt x="51" y="0"/>
                  </a:cubicBezTo>
                  <a:cubicBezTo>
                    <a:pt x="52" y="0"/>
                    <a:pt x="53" y="1"/>
                    <a:pt x="5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Freeform 262"/>
            <p:cNvSpPr/>
            <p:nvPr/>
          </p:nvSpPr>
          <p:spPr bwMode="auto">
            <a:xfrm>
              <a:off x="8611362" y="2091653"/>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Freeform 263"/>
            <p:cNvSpPr/>
            <p:nvPr/>
          </p:nvSpPr>
          <p:spPr bwMode="auto">
            <a:xfrm>
              <a:off x="8611362" y="2107510"/>
              <a:ext cx="120057" cy="6796"/>
            </a:xfrm>
            <a:custGeom>
              <a:avLst/>
              <a:gdLst>
                <a:gd name="T0" fmla="*/ 53 w 53"/>
                <a:gd name="T1" fmla="*/ 1 h 3"/>
                <a:gd name="T2" fmla="*/ 50 w 53"/>
                <a:gd name="T3" fmla="*/ 3 h 3"/>
                <a:gd name="T4" fmla="*/ 2 w 53"/>
                <a:gd name="T5" fmla="*/ 3 h 3"/>
                <a:gd name="T6" fmla="*/ 0 w 53"/>
                <a:gd name="T7" fmla="*/ 1 h 3"/>
                <a:gd name="T8" fmla="*/ 0 w 53"/>
                <a:gd name="T9" fmla="*/ 1 h 3"/>
                <a:gd name="T10" fmla="*/ 2 w 53"/>
                <a:gd name="T11" fmla="*/ 0 h 3"/>
                <a:gd name="T12" fmla="*/ 50 w 53"/>
                <a:gd name="T13" fmla="*/ 0 h 3"/>
                <a:gd name="T14" fmla="*/ 53 w 53"/>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
                  <a:moveTo>
                    <a:pt x="53" y="1"/>
                  </a:moveTo>
                  <a:cubicBezTo>
                    <a:pt x="53" y="2"/>
                    <a:pt x="52" y="3"/>
                    <a:pt x="50" y="3"/>
                  </a:cubicBezTo>
                  <a:cubicBezTo>
                    <a:pt x="2" y="3"/>
                    <a:pt x="2" y="3"/>
                    <a:pt x="2" y="3"/>
                  </a:cubicBezTo>
                  <a:cubicBezTo>
                    <a:pt x="1" y="3"/>
                    <a:pt x="0" y="2"/>
                    <a:pt x="0" y="1"/>
                  </a:cubicBezTo>
                  <a:cubicBezTo>
                    <a:pt x="0" y="1"/>
                    <a:pt x="0" y="1"/>
                    <a:pt x="0" y="1"/>
                  </a:cubicBezTo>
                  <a:cubicBezTo>
                    <a:pt x="0" y="1"/>
                    <a:pt x="1" y="0"/>
                    <a:pt x="2" y="0"/>
                  </a:cubicBezTo>
                  <a:cubicBezTo>
                    <a:pt x="50" y="0"/>
                    <a:pt x="50" y="0"/>
                    <a:pt x="50" y="0"/>
                  </a:cubicBezTo>
                  <a:cubicBezTo>
                    <a:pt x="52" y="0"/>
                    <a:pt x="53" y="1"/>
                    <a:pt x="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6" name="Freeform 264"/>
            <p:cNvSpPr/>
            <p:nvPr/>
          </p:nvSpPr>
          <p:spPr bwMode="auto">
            <a:xfrm>
              <a:off x="8609096" y="2041818"/>
              <a:ext cx="122322" cy="11326"/>
            </a:xfrm>
            <a:custGeom>
              <a:avLst/>
              <a:gdLst>
                <a:gd name="T0" fmla="*/ 54 w 54"/>
                <a:gd name="T1" fmla="*/ 2 h 5"/>
                <a:gd name="T2" fmla="*/ 52 w 54"/>
                <a:gd name="T3" fmla="*/ 5 h 5"/>
                <a:gd name="T4" fmla="*/ 3 w 54"/>
                <a:gd name="T5" fmla="*/ 5 h 5"/>
                <a:gd name="T6" fmla="*/ 0 w 54"/>
                <a:gd name="T7" fmla="*/ 2 h 5"/>
                <a:gd name="T8" fmla="*/ 0 w 54"/>
                <a:gd name="T9" fmla="*/ 2 h 5"/>
                <a:gd name="T10" fmla="*/ 3 w 54"/>
                <a:gd name="T11" fmla="*/ 0 h 5"/>
                <a:gd name="T12" fmla="*/ 52 w 54"/>
                <a:gd name="T13" fmla="*/ 0 h 5"/>
                <a:gd name="T14" fmla="*/ 54 w 5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
                  <a:moveTo>
                    <a:pt x="54" y="2"/>
                  </a:moveTo>
                  <a:cubicBezTo>
                    <a:pt x="54" y="4"/>
                    <a:pt x="53" y="5"/>
                    <a:pt x="52" y="5"/>
                  </a:cubicBezTo>
                  <a:cubicBezTo>
                    <a:pt x="3" y="5"/>
                    <a:pt x="3" y="5"/>
                    <a:pt x="3" y="5"/>
                  </a:cubicBezTo>
                  <a:cubicBezTo>
                    <a:pt x="1" y="5"/>
                    <a:pt x="0" y="4"/>
                    <a:pt x="0" y="2"/>
                  </a:cubicBezTo>
                  <a:cubicBezTo>
                    <a:pt x="0" y="2"/>
                    <a:pt x="0" y="2"/>
                    <a:pt x="0" y="2"/>
                  </a:cubicBezTo>
                  <a:cubicBezTo>
                    <a:pt x="0" y="1"/>
                    <a:pt x="1" y="0"/>
                    <a:pt x="3" y="0"/>
                  </a:cubicBezTo>
                  <a:cubicBezTo>
                    <a:pt x="52" y="0"/>
                    <a:pt x="52" y="0"/>
                    <a:pt x="52" y="0"/>
                  </a:cubicBezTo>
                  <a:cubicBezTo>
                    <a:pt x="53" y="0"/>
                    <a:pt x="54" y="1"/>
                    <a:pt x="5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7" name="Freeform 265"/>
            <p:cNvSpPr>
              <a:spLocks noEditPoints="1"/>
            </p:cNvSpPr>
            <p:nvPr/>
          </p:nvSpPr>
          <p:spPr bwMode="auto">
            <a:xfrm>
              <a:off x="8525283" y="1672586"/>
              <a:ext cx="287684" cy="357906"/>
            </a:xfrm>
            <a:custGeom>
              <a:avLst/>
              <a:gdLst>
                <a:gd name="T0" fmla="*/ 41 w 127"/>
                <a:gd name="T1" fmla="*/ 158 h 158"/>
                <a:gd name="T2" fmla="*/ 39 w 127"/>
                <a:gd name="T3" fmla="*/ 158 h 158"/>
                <a:gd name="T4" fmla="*/ 37 w 127"/>
                <a:gd name="T5" fmla="*/ 157 h 158"/>
                <a:gd name="T6" fmla="*/ 29 w 127"/>
                <a:gd name="T7" fmla="*/ 143 h 158"/>
                <a:gd name="T8" fmla="*/ 28 w 127"/>
                <a:gd name="T9" fmla="*/ 138 h 158"/>
                <a:gd name="T10" fmla="*/ 27 w 127"/>
                <a:gd name="T11" fmla="*/ 131 h 158"/>
                <a:gd name="T12" fmla="*/ 20 w 127"/>
                <a:gd name="T13" fmla="*/ 115 h 158"/>
                <a:gd name="T14" fmla="*/ 17 w 127"/>
                <a:gd name="T15" fmla="*/ 111 h 158"/>
                <a:gd name="T16" fmla="*/ 16 w 127"/>
                <a:gd name="T17" fmla="*/ 109 h 158"/>
                <a:gd name="T18" fmla="*/ 6 w 127"/>
                <a:gd name="T19" fmla="*/ 91 h 158"/>
                <a:gd name="T20" fmla="*/ 0 w 127"/>
                <a:gd name="T21" fmla="*/ 64 h 158"/>
                <a:gd name="T22" fmla="*/ 0 w 127"/>
                <a:gd name="T23" fmla="*/ 60 h 158"/>
                <a:gd name="T24" fmla="*/ 6 w 127"/>
                <a:gd name="T25" fmla="*/ 35 h 158"/>
                <a:gd name="T26" fmla="*/ 19 w 127"/>
                <a:gd name="T27" fmla="*/ 18 h 158"/>
                <a:gd name="T28" fmla="*/ 60 w 127"/>
                <a:gd name="T29" fmla="*/ 0 h 158"/>
                <a:gd name="T30" fmla="*/ 65 w 127"/>
                <a:gd name="T31" fmla="*/ 0 h 158"/>
                <a:gd name="T32" fmla="*/ 109 w 127"/>
                <a:gd name="T33" fmla="*/ 18 h 158"/>
                <a:gd name="T34" fmla="*/ 127 w 127"/>
                <a:gd name="T35" fmla="*/ 61 h 158"/>
                <a:gd name="T36" fmla="*/ 127 w 127"/>
                <a:gd name="T37" fmla="*/ 63 h 158"/>
                <a:gd name="T38" fmla="*/ 113 w 127"/>
                <a:gd name="T39" fmla="*/ 106 h 158"/>
                <a:gd name="T40" fmla="*/ 111 w 127"/>
                <a:gd name="T41" fmla="*/ 111 h 158"/>
                <a:gd name="T42" fmla="*/ 108 w 127"/>
                <a:gd name="T43" fmla="*/ 115 h 158"/>
                <a:gd name="T44" fmla="*/ 101 w 127"/>
                <a:gd name="T45" fmla="*/ 131 h 158"/>
                <a:gd name="T46" fmla="*/ 99 w 127"/>
                <a:gd name="T47" fmla="*/ 138 h 158"/>
                <a:gd name="T48" fmla="*/ 91 w 127"/>
                <a:gd name="T49" fmla="*/ 157 h 158"/>
                <a:gd name="T50" fmla="*/ 90 w 127"/>
                <a:gd name="T51" fmla="*/ 158 h 158"/>
                <a:gd name="T52" fmla="*/ 86 w 127"/>
                <a:gd name="T53" fmla="*/ 158 h 158"/>
                <a:gd name="T54" fmla="*/ 73 w 127"/>
                <a:gd name="T55" fmla="*/ 158 h 158"/>
                <a:gd name="T56" fmla="*/ 60 w 127"/>
                <a:gd name="T57" fmla="*/ 158 h 158"/>
                <a:gd name="T58" fmla="*/ 41 w 127"/>
                <a:gd name="T59" fmla="*/ 158 h 158"/>
                <a:gd name="T60" fmla="*/ 64 w 127"/>
                <a:gd name="T61" fmla="*/ 11 h 158"/>
                <a:gd name="T62" fmla="*/ 60 w 127"/>
                <a:gd name="T63" fmla="*/ 11 h 158"/>
                <a:gd name="T64" fmla="*/ 27 w 127"/>
                <a:gd name="T65" fmla="*/ 26 h 158"/>
                <a:gd name="T66" fmla="*/ 16 w 127"/>
                <a:gd name="T67" fmla="*/ 40 h 158"/>
                <a:gd name="T68" fmla="*/ 12 w 127"/>
                <a:gd name="T69" fmla="*/ 60 h 158"/>
                <a:gd name="T70" fmla="*/ 12 w 127"/>
                <a:gd name="T71" fmla="*/ 63 h 158"/>
                <a:gd name="T72" fmla="*/ 16 w 127"/>
                <a:gd name="T73" fmla="*/ 86 h 158"/>
                <a:gd name="T74" fmla="*/ 26 w 127"/>
                <a:gd name="T75" fmla="*/ 104 h 158"/>
                <a:gd name="T76" fmla="*/ 27 w 127"/>
                <a:gd name="T77" fmla="*/ 106 h 158"/>
                <a:gd name="T78" fmla="*/ 29 w 127"/>
                <a:gd name="T79" fmla="*/ 110 h 158"/>
                <a:gd name="T80" fmla="*/ 37 w 127"/>
                <a:gd name="T81" fmla="*/ 128 h 158"/>
                <a:gd name="T82" fmla="*/ 39 w 127"/>
                <a:gd name="T83" fmla="*/ 137 h 158"/>
                <a:gd name="T84" fmla="*/ 40 w 127"/>
                <a:gd name="T85" fmla="*/ 142 h 158"/>
                <a:gd name="T86" fmla="*/ 43 w 127"/>
                <a:gd name="T87" fmla="*/ 147 h 158"/>
                <a:gd name="T88" fmla="*/ 60 w 127"/>
                <a:gd name="T89" fmla="*/ 147 h 158"/>
                <a:gd name="T90" fmla="*/ 73 w 127"/>
                <a:gd name="T91" fmla="*/ 147 h 158"/>
                <a:gd name="T92" fmla="*/ 86 w 127"/>
                <a:gd name="T93" fmla="*/ 147 h 158"/>
                <a:gd name="T94" fmla="*/ 88 w 127"/>
                <a:gd name="T95" fmla="*/ 136 h 158"/>
                <a:gd name="T96" fmla="*/ 90 w 127"/>
                <a:gd name="T97" fmla="*/ 127 h 158"/>
                <a:gd name="T98" fmla="*/ 99 w 127"/>
                <a:gd name="T99" fmla="*/ 110 h 158"/>
                <a:gd name="T100" fmla="*/ 101 w 127"/>
                <a:gd name="T101" fmla="*/ 106 h 158"/>
                <a:gd name="T102" fmla="*/ 104 w 127"/>
                <a:gd name="T103" fmla="*/ 100 h 158"/>
                <a:gd name="T104" fmla="*/ 116 w 127"/>
                <a:gd name="T105" fmla="*/ 63 h 158"/>
                <a:gd name="T106" fmla="*/ 116 w 127"/>
                <a:gd name="T107" fmla="*/ 62 h 158"/>
                <a:gd name="T108" fmla="*/ 101 w 127"/>
                <a:gd name="T109" fmla="*/ 26 h 158"/>
                <a:gd name="T110" fmla="*/ 64 w 127"/>
                <a:gd name="T111" fmla="*/ 1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7" h="158">
                  <a:moveTo>
                    <a:pt x="41" y="158"/>
                  </a:moveTo>
                  <a:cubicBezTo>
                    <a:pt x="39" y="158"/>
                    <a:pt x="39" y="158"/>
                    <a:pt x="39" y="158"/>
                  </a:cubicBezTo>
                  <a:cubicBezTo>
                    <a:pt x="37" y="157"/>
                    <a:pt x="37" y="157"/>
                    <a:pt x="37" y="157"/>
                  </a:cubicBezTo>
                  <a:cubicBezTo>
                    <a:pt x="33" y="153"/>
                    <a:pt x="30" y="149"/>
                    <a:pt x="29" y="143"/>
                  </a:cubicBezTo>
                  <a:cubicBezTo>
                    <a:pt x="28" y="142"/>
                    <a:pt x="28" y="140"/>
                    <a:pt x="28" y="138"/>
                  </a:cubicBezTo>
                  <a:cubicBezTo>
                    <a:pt x="28" y="135"/>
                    <a:pt x="27" y="133"/>
                    <a:pt x="27" y="131"/>
                  </a:cubicBezTo>
                  <a:cubicBezTo>
                    <a:pt x="25" y="125"/>
                    <a:pt x="22" y="120"/>
                    <a:pt x="20" y="115"/>
                  </a:cubicBezTo>
                  <a:cubicBezTo>
                    <a:pt x="19" y="114"/>
                    <a:pt x="18" y="113"/>
                    <a:pt x="17" y="111"/>
                  </a:cubicBezTo>
                  <a:cubicBezTo>
                    <a:pt x="16" y="109"/>
                    <a:pt x="16" y="109"/>
                    <a:pt x="16" y="109"/>
                  </a:cubicBezTo>
                  <a:cubicBezTo>
                    <a:pt x="13" y="103"/>
                    <a:pt x="9" y="97"/>
                    <a:pt x="6" y="91"/>
                  </a:cubicBezTo>
                  <a:cubicBezTo>
                    <a:pt x="3" y="84"/>
                    <a:pt x="1" y="75"/>
                    <a:pt x="0" y="64"/>
                  </a:cubicBezTo>
                  <a:cubicBezTo>
                    <a:pt x="0" y="60"/>
                    <a:pt x="0" y="60"/>
                    <a:pt x="0" y="60"/>
                  </a:cubicBezTo>
                  <a:cubicBezTo>
                    <a:pt x="1" y="51"/>
                    <a:pt x="3" y="43"/>
                    <a:pt x="6" y="35"/>
                  </a:cubicBezTo>
                  <a:cubicBezTo>
                    <a:pt x="9" y="28"/>
                    <a:pt x="14" y="22"/>
                    <a:pt x="19" y="18"/>
                  </a:cubicBezTo>
                  <a:cubicBezTo>
                    <a:pt x="30" y="6"/>
                    <a:pt x="44" y="0"/>
                    <a:pt x="60" y="0"/>
                  </a:cubicBezTo>
                  <a:cubicBezTo>
                    <a:pt x="65" y="0"/>
                    <a:pt x="65" y="0"/>
                    <a:pt x="65" y="0"/>
                  </a:cubicBezTo>
                  <a:cubicBezTo>
                    <a:pt x="83" y="0"/>
                    <a:pt x="98" y="7"/>
                    <a:pt x="109" y="18"/>
                  </a:cubicBezTo>
                  <a:cubicBezTo>
                    <a:pt x="121" y="30"/>
                    <a:pt x="127" y="44"/>
                    <a:pt x="127" y="61"/>
                  </a:cubicBezTo>
                  <a:cubicBezTo>
                    <a:pt x="127" y="63"/>
                    <a:pt x="127" y="63"/>
                    <a:pt x="127" y="63"/>
                  </a:cubicBezTo>
                  <a:cubicBezTo>
                    <a:pt x="127" y="81"/>
                    <a:pt x="120" y="94"/>
                    <a:pt x="113" y="106"/>
                  </a:cubicBezTo>
                  <a:cubicBezTo>
                    <a:pt x="112" y="107"/>
                    <a:pt x="111" y="109"/>
                    <a:pt x="111" y="111"/>
                  </a:cubicBezTo>
                  <a:cubicBezTo>
                    <a:pt x="110" y="112"/>
                    <a:pt x="109" y="113"/>
                    <a:pt x="108" y="115"/>
                  </a:cubicBezTo>
                  <a:cubicBezTo>
                    <a:pt x="106" y="120"/>
                    <a:pt x="103" y="125"/>
                    <a:pt x="101" y="131"/>
                  </a:cubicBezTo>
                  <a:cubicBezTo>
                    <a:pt x="100" y="133"/>
                    <a:pt x="100" y="135"/>
                    <a:pt x="99" y="138"/>
                  </a:cubicBezTo>
                  <a:cubicBezTo>
                    <a:pt x="98" y="145"/>
                    <a:pt x="97" y="152"/>
                    <a:pt x="91" y="157"/>
                  </a:cubicBezTo>
                  <a:cubicBezTo>
                    <a:pt x="90" y="158"/>
                    <a:pt x="90" y="158"/>
                    <a:pt x="90" y="158"/>
                  </a:cubicBezTo>
                  <a:cubicBezTo>
                    <a:pt x="86" y="158"/>
                    <a:pt x="86" y="158"/>
                    <a:pt x="86" y="158"/>
                  </a:cubicBezTo>
                  <a:cubicBezTo>
                    <a:pt x="81" y="158"/>
                    <a:pt x="77" y="158"/>
                    <a:pt x="73" y="158"/>
                  </a:cubicBezTo>
                  <a:cubicBezTo>
                    <a:pt x="68" y="158"/>
                    <a:pt x="64" y="158"/>
                    <a:pt x="60" y="158"/>
                  </a:cubicBezTo>
                  <a:cubicBezTo>
                    <a:pt x="53" y="158"/>
                    <a:pt x="47" y="158"/>
                    <a:pt x="41" y="158"/>
                  </a:cubicBezTo>
                  <a:close/>
                  <a:moveTo>
                    <a:pt x="64" y="11"/>
                  </a:moveTo>
                  <a:cubicBezTo>
                    <a:pt x="60" y="11"/>
                    <a:pt x="60" y="11"/>
                    <a:pt x="60" y="11"/>
                  </a:cubicBezTo>
                  <a:cubicBezTo>
                    <a:pt x="47" y="11"/>
                    <a:pt x="36" y="16"/>
                    <a:pt x="27" y="26"/>
                  </a:cubicBezTo>
                  <a:cubicBezTo>
                    <a:pt x="23" y="29"/>
                    <a:pt x="19" y="34"/>
                    <a:pt x="16" y="40"/>
                  </a:cubicBezTo>
                  <a:cubicBezTo>
                    <a:pt x="13" y="46"/>
                    <a:pt x="12" y="53"/>
                    <a:pt x="12" y="60"/>
                  </a:cubicBezTo>
                  <a:cubicBezTo>
                    <a:pt x="12" y="63"/>
                    <a:pt x="12" y="63"/>
                    <a:pt x="12" y="63"/>
                  </a:cubicBezTo>
                  <a:cubicBezTo>
                    <a:pt x="12" y="73"/>
                    <a:pt x="14" y="80"/>
                    <a:pt x="16" y="86"/>
                  </a:cubicBezTo>
                  <a:cubicBezTo>
                    <a:pt x="19" y="92"/>
                    <a:pt x="22" y="98"/>
                    <a:pt x="26" y="104"/>
                  </a:cubicBezTo>
                  <a:cubicBezTo>
                    <a:pt x="27" y="106"/>
                    <a:pt x="27" y="106"/>
                    <a:pt x="27" y="106"/>
                  </a:cubicBezTo>
                  <a:cubicBezTo>
                    <a:pt x="28" y="107"/>
                    <a:pt x="28" y="108"/>
                    <a:pt x="29" y="110"/>
                  </a:cubicBezTo>
                  <a:cubicBezTo>
                    <a:pt x="32" y="115"/>
                    <a:pt x="36" y="121"/>
                    <a:pt x="37" y="128"/>
                  </a:cubicBezTo>
                  <a:cubicBezTo>
                    <a:pt x="38" y="131"/>
                    <a:pt x="39" y="134"/>
                    <a:pt x="39" y="137"/>
                  </a:cubicBezTo>
                  <a:cubicBezTo>
                    <a:pt x="39" y="138"/>
                    <a:pt x="39" y="140"/>
                    <a:pt x="40" y="142"/>
                  </a:cubicBezTo>
                  <a:cubicBezTo>
                    <a:pt x="40" y="143"/>
                    <a:pt x="41" y="145"/>
                    <a:pt x="43" y="147"/>
                  </a:cubicBezTo>
                  <a:cubicBezTo>
                    <a:pt x="48" y="147"/>
                    <a:pt x="53" y="147"/>
                    <a:pt x="60" y="147"/>
                  </a:cubicBezTo>
                  <a:cubicBezTo>
                    <a:pt x="64" y="147"/>
                    <a:pt x="68" y="147"/>
                    <a:pt x="73" y="147"/>
                  </a:cubicBezTo>
                  <a:cubicBezTo>
                    <a:pt x="77" y="147"/>
                    <a:pt x="81" y="147"/>
                    <a:pt x="86" y="147"/>
                  </a:cubicBezTo>
                  <a:cubicBezTo>
                    <a:pt x="87" y="145"/>
                    <a:pt x="88" y="140"/>
                    <a:pt x="88" y="136"/>
                  </a:cubicBezTo>
                  <a:cubicBezTo>
                    <a:pt x="89" y="133"/>
                    <a:pt x="89" y="130"/>
                    <a:pt x="90" y="127"/>
                  </a:cubicBezTo>
                  <a:cubicBezTo>
                    <a:pt x="93" y="121"/>
                    <a:pt x="96" y="115"/>
                    <a:pt x="99" y="110"/>
                  </a:cubicBezTo>
                  <a:cubicBezTo>
                    <a:pt x="99" y="108"/>
                    <a:pt x="100" y="107"/>
                    <a:pt x="101" y="106"/>
                  </a:cubicBezTo>
                  <a:cubicBezTo>
                    <a:pt x="102" y="104"/>
                    <a:pt x="103" y="102"/>
                    <a:pt x="104" y="100"/>
                  </a:cubicBezTo>
                  <a:cubicBezTo>
                    <a:pt x="110" y="89"/>
                    <a:pt x="116" y="78"/>
                    <a:pt x="116" y="63"/>
                  </a:cubicBezTo>
                  <a:cubicBezTo>
                    <a:pt x="116" y="62"/>
                    <a:pt x="116" y="62"/>
                    <a:pt x="116" y="62"/>
                  </a:cubicBezTo>
                  <a:cubicBezTo>
                    <a:pt x="116" y="47"/>
                    <a:pt x="111" y="35"/>
                    <a:pt x="101" y="26"/>
                  </a:cubicBezTo>
                  <a:cubicBezTo>
                    <a:pt x="92" y="16"/>
                    <a:pt x="80" y="11"/>
                    <a:pt x="6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7" name="组合 37"/>
          <p:cNvGrpSpPr/>
          <p:nvPr/>
        </p:nvGrpSpPr>
        <p:grpSpPr>
          <a:xfrm>
            <a:off x="3795819" y="2057945"/>
            <a:ext cx="401795" cy="275310"/>
            <a:chOff x="8917167" y="2211710"/>
            <a:chExt cx="535726" cy="366967"/>
          </a:xfrm>
          <a:solidFill>
            <a:schemeClr val="accent3"/>
          </a:solidFill>
        </p:grpSpPr>
        <p:sp>
          <p:nvSpPr>
            <p:cNvPr id="39" name="Rectangle 266"/>
            <p:cNvSpPr>
              <a:spLocks noChangeArrowheads="1"/>
            </p:cNvSpPr>
            <p:nvPr/>
          </p:nvSpPr>
          <p:spPr bwMode="auto">
            <a:xfrm>
              <a:off x="9172005" y="2365745"/>
              <a:ext cx="11326" cy="1517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Freeform 267"/>
            <p:cNvSpPr/>
            <p:nvPr/>
          </p:nvSpPr>
          <p:spPr bwMode="auto">
            <a:xfrm>
              <a:off x="9133496" y="2469946"/>
              <a:ext cx="33978" cy="36244"/>
            </a:xfrm>
            <a:custGeom>
              <a:avLst/>
              <a:gdLst>
                <a:gd name="T0" fmla="*/ 15 w 15"/>
                <a:gd name="T1" fmla="*/ 10 h 16"/>
                <a:gd name="T2" fmla="*/ 5 w 15"/>
                <a:gd name="T3" fmla="*/ 0 h 16"/>
                <a:gd name="T4" fmla="*/ 0 w 15"/>
                <a:gd name="T5" fmla="*/ 1 h 16"/>
                <a:gd name="T6" fmla="*/ 15 w 15"/>
                <a:gd name="T7" fmla="*/ 16 h 16"/>
                <a:gd name="T8" fmla="*/ 15 w 15"/>
                <a:gd name="T9" fmla="*/ 10 h 16"/>
              </a:gdLst>
              <a:ahLst/>
              <a:cxnLst>
                <a:cxn ang="0">
                  <a:pos x="T0" y="T1"/>
                </a:cxn>
                <a:cxn ang="0">
                  <a:pos x="T2" y="T3"/>
                </a:cxn>
                <a:cxn ang="0">
                  <a:pos x="T4" y="T5"/>
                </a:cxn>
                <a:cxn ang="0">
                  <a:pos x="T6" y="T7"/>
                </a:cxn>
                <a:cxn ang="0">
                  <a:pos x="T8" y="T9"/>
                </a:cxn>
              </a:cxnLst>
              <a:rect l="0" t="0" r="r" b="b"/>
              <a:pathLst>
                <a:path w="15" h="16">
                  <a:moveTo>
                    <a:pt x="15" y="10"/>
                  </a:moveTo>
                  <a:cubicBezTo>
                    <a:pt x="10" y="9"/>
                    <a:pt x="7" y="5"/>
                    <a:pt x="5" y="0"/>
                  </a:cubicBezTo>
                  <a:cubicBezTo>
                    <a:pt x="0" y="1"/>
                    <a:pt x="0" y="1"/>
                    <a:pt x="0" y="1"/>
                  </a:cubicBezTo>
                  <a:cubicBezTo>
                    <a:pt x="2" y="10"/>
                    <a:pt x="8" y="15"/>
                    <a:pt x="15" y="16"/>
                  </a:cubicBezTo>
                  <a:lnTo>
                    <a:pt x="15"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1" name="Freeform 268"/>
            <p:cNvSpPr/>
            <p:nvPr/>
          </p:nvSpPr>
          <p:spPr bwMode="auto">
            <a:xfrm>
              <a:off x="9138026" y="2374806"/>
              <a:ext cx="29448" cy="67957"/>
            </a:xfrm>
            <a:custGeom>
              <a:avLst/>
              <a:gdLst>
                <a:gd name="T0" fmla="*/ 0 w 13"/>
                <a:gd name="T1" fmla="*/ 18 h 30"/>
                <a:gd name="T2" fmla="*/ 13 w 13"/>
                <a:gd name="T3" fmla="*/ 30 h 30"/>
                <a:gd name="T4" fmla="*/ 13 w 13"/>
                <a:gd name="T5" fmla="*/ 24 h 30"/>
                <a:gd name="T6" fmla="*/ 5 w 13"/>
                <a:gd name="T7" fmla="*/ 15 h 30"/>
                <a:gd name="T8" fmla="*/ 13 w 13"/>
                <a:gd name="T9" fmla="*/ 7 h 30"/>
                <a:gd name="T10" fmla="*/ 13 w 13"/>
                <a:gd name="T11" fmla="*/ 6 h 30"/>
                <a:gd name="T12" fmla="*/ 13 w 13"/>
                <a:gd name="T13" fmla="*/ 0 h 30"/>
                <a:gd name="T14" fmla="*/ 11 w 13"/>
                <a:gd name="T15" fmla="*/ 1 h 30"/>
                <a:gd name="T16" fmla="*/ 1 w 13"/>
                <a:gd name="T17" fmla="*/ 12 h 30"/>
                <a:gd name="T18" fmla="*/ 0 w 13"/>
                <a:gd name="T19" fmla="*/ 15 h 30"/>
                <a:gd name="T20" fmla="*/ 0 w 13"/>
                <a:gd name="T2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0">
                  <a:moveTo>
                    <a:pt x="0" y="18"/>
                  </a:moveTo>
                  <a:cubicBezTo>
                    <a:pt x="2" y="24"/>
                    <a:pt x="6" y="28"/>
                    <a:pt x="13" y="30"/>
                  </a:cubicBezTo>
                  <a:cubicBezTo>
                    <a:pt x="13" y="24"/>
                    <a:pt x="13" y="24"/>
                    <a:pt x="13" y="24"/>
                  </a:cubicBezTo>
                  <a:cubicBezTo>
                    <a:pt x="9" y="22"/>
                    <a:pt x="5" y="19"/>
                    <a:pt x="5" y="15"/>
                  </a:cubicBezTo>
                  <a:cubicBezTo>
                    <a:pt x="5" y="11"/>
                    <a:pt x="8" y="8"/>
                    <a:pt x="13" y="7"/>
                  </a:cubicBezTo>
                  <a:cubicBezTo>
                    <a:pt x="13" y="7"/>
                    <a:pt x="13" y="6"/>
                    <a:pt x="13" y="6"/>
                  </a:cubicBezTo>
                  <a:cubicBezTo>
                    <a:pt x="13" y="0"/>
                    <a:pt x="13" y="0"/>
                    <a:pt x="13" y="0"/>
                  </a:cubicBezTo>
                  <a:cubicBezTo>
                    <a:pt x="12" y="0"/>
                    <a:pt x="12" y="1"/>
                    <a:pt x="11" y="1"/>
                  </a:cubicBezTo>
                  <a:cubicBezTo>
                    <a:pt x="6" y="3"/>
                    <a:pt x="2" y="7"/>
                    <a:pt x="1" y="12"/>
                  </a:cubicBezTo>
                  <a:cubicBezTo>
                    <a:pt x="0" y="13"/>
                    <a:pt x="0" y="14"/>
                    <a:pt x="0" y="15"/>
                  </a:cubicBezTo>
                  <a:cubicBezTo>
                    <a:pt x="0" y="16"/>
                    <a:pt x="0" y="17"/>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Freeform 269"/>
            <p:cNvSpPr/>
            <p:nvPr/>
          </p:nvSpPr>
          <p:spPr bwMode="auto">
            <a:xfrm>
              <a:off x="9187861" y="2374806"/>
              <a:ext cx="31713" cy="36244"/>
            </a:xfrm>
            <a:custGeom>
              <a:avLst/>
              <a:gdLst>
                <a:gd name="T0" fmla="*/ 3 w 14"/>
                <a:gd name="T1" fmla="*/ 8 h 16"/>
                <a:gd name="T2" fmla="*/ 8 w 14"/>
                <a:gd name="T3" fmla="*/ 16 h 16"/>
                <a:gd name="T4" fmla="*/ 14 w 14"/>
                <a:gd name="T5" fmla="*/ 14 h 16"/>
                <a:gd name="T6" fmla="*/ 0 w 14"/>
                <a:gd name="T7" fmla="*/ 0 h 16"/>
                <a:gd name="T8" fmla="*/ 0 w 14"/>
                <a:gd name="T9" fmla="*/ 6 h 16"/>
                <a:gd name="T10" fmla="*/ 3 w 14"/>
                <a:gd name="T11" fmla="*/ 8 h 16"/>
              </a:gdLst>
              <a:ahLst/>
              <a:cxnLst>
                <a:cxn ang="0">
                  <a:pos x="T0" y="T1"/>
                </a:cxn>
                <a:cxn ang="0">
                  <a:pos x="T2" y="T3"/>
                </a:cxn>
                <a:cxn ang="0">
                  <a:pos x="T4" y="T5"/>
                </a:cxn>
                <a:cxn ang="0">
                  <a:pos x="T6" y="T7"/>
                </a:cxn>
                <a:cxn ang="0">
                  <a:pos x="T8" y="T9"/>
                </a:cxn>
                <a:cxn ang="0">
                  <a:pos x="T10" y="T11"/>
                </a:cxn>
              </a:cxnLst>
              <a:rect l="0" t="0" r="r" b="b"/>
              <a:pathLst>
                <a:path w="14" h="16">
                  <a:moveTo>
                    <a:pt x="3" y="8"/>
                  </a:moveTo>
                  <a:cubicBezTo>
                    <a:pt x="6" y="10"/>
                    <a:pt x="7" y="12"/>
                    <a:pt x="8" y="16"/>
                  </a:cubicBezTo>
                  <a:cubicBezTo>
                    <a:pt x="14" y="14"/>
                    <a:pt x="14" y="14"/>
                    <a:pt x="14" y="14"/>
                  </a:cubicBezTo>
                  <a:cubicBezTo>
                    <a:pt x="11" y="6"/>
                    <a:pt x="7" y="2"/>
                    <a:pt x="0" y="0"/>
                  </a:cubicBezTo>
                  <a:cubicBezTo>
                    <a:pt x="0" y="6"/>
                    <a:pt x="0" y="6"/>
                    <a:pt x="0" y="6"/>
                  </a:cubicBezTo>
                  <a:cubicBezTo>
                    <a:pt x="1" y="7"/>
                    <a:pt x="2" y="7"/>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Freeform 270"/>
            <p:cNvSpPr/>
            <p:nvPr/>
          </p:nvSpPr>
          <p:spPr bwMode="auto">
            <a:xfrm>
              <a:off x="9187861" y="2433702"/>
              <a:ext cx="33978" cy="72487"/>
            </a:xfrm>
            <a:custGeom>
              <a:avLst/>
              <a:gdLst>
                <a:gd name="T0" fmla="*/ 10 w 15"/>
                <a:gd name="T1" fmla="*/ 16 h 32"/>
                <a:gd name="T2" fmla="*/ 6 w 15"/>
                <a:gd name="T3" fmla="*/ 24 h 32"/>
                <a:gd name="T4" fmla="*/ 1 w 15"/>
                <a:gd name="T5" fmla="*/ 26 h 32"/>
                <a:gd name="T6" fmla="*/ 0 w 15"/>
                <a:gd name="T7" fmla="*/ 26 h 32"/>
                <a:gd name="T8" fmla="*/ 0 w 15"/>
                <a:gd name="T9" fmla="*/ 32 h 32"/>
                <a:gd name="T10" fmla="*/ 0 w 15"/>
                <a:gd name="T11" fmla="*/ 32 h 32"/>
                <a:gd name="T12" fmla="*/ 15 w 15"/>
                <a:gd name="T13" fmla="*/ 16 h 32"/>
                <a:gd name="T14" fmla="*/ 0 w 15"/>
                <a:gd name="T15" fmla="*/ 0 h 32"/>
                <a:gd name="T16" fmla="*/ 0 w 15"/>
                <a:gd name="T17" fmla="*/ 6 h 32"/>
                <a:gd name="T18" fmla="*/ 10 w 15"/>
                <a:gd name="T19"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2">
                  <a:moveTo>
                    <a:pt x="10" y="16"/>
                  </a:moveTo>
                  <a:cubicBezTo>
                    <a:pt x="10" y="19"/>
                    <a:pt x="8" y="22"/>
                    <a:pt x="6" y="24"/>
                  </a:cubicBezTo>
                  <a:cubicBezTo>
                    <a:pt x="4" y="25"/>
                    <a:pt x="3" y="26"/>
                    <a:pt x="1" y="26"/>
                  </a:cubicBezTo>
                  <a:cubicBezTo>
                    <a:pt x="1" y="26"/>
                    <a:pt x="0" y="26"/>
                    <a:pt x="0" y="26"/>
                  </a:cubicBezTo>
                  <a:cubicBezTo>
                    <a:pt x="0" y="32"/>
                    <a:pt x="0" y="32"/>
                    <a:pt x="0" y="32"/>
                  </a:cubicBezTo>
                  <a:cubicBezTo>
                    <a:pt x="0" y="32"/>
                    <a:pt x="0" y="32"/>
                    <a:pt x="0" y="32"/>
                  </a:cubicBezTo>
                  <a:cubicBezTo>
                    <a:pt x="9" y="29"/>
                    <a:pt x="15" y="23"/>
                    <a:pt x="15" y="16"/>
                  </a:cubicBezTo>
                  <a:cubicBezTo>
                    <a:pt x="15" y="9"/>
                    <a:pt x="9" y="3"/>
                    <a:pt x="0" y="0"/>
                  </a:cubicBezTo>
                  <a:cubicBezTo>
                    <a:pt x="0" y="6"/>
                    <a:pt x="0" y="6"/>
                    <a:pt x="0" y="6"/>
                  </a:cubicBezTo>
                  <a:cubicBezTo>
                    <a:pt x="6" y="8"/>
                    <a:pt x="10" y="12"/>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4" name="Freeform 271"/>
            <p:cNvSpPr>
              <a:spLocks noEditPoints="1"/>
            </p:cNvSpPr>
            <p:nvPr/>
          </p:nvSpPr>
          <p:spPr bwMode="auto">
            <a:xfrm>
              <a:off x="8917167" y="2211710"/>
              <a:ext cx="535726" cy="366967"/>
            </a:xfrm>
            <a:custGeom>
              <a:avLst/>
              <a:gdLst>
                <a:gd name="T0" fmla="*/ 221 w 236"/>
                <a:gd name="T1" fmla="*/ 0 h 162"/>
                <a:gd name="T2" fmla="*/ 15 w 236"/>
                <a:gd name="T3" fmla="*/ 0 h 162"/>
                <a:gd name="T4" fmla="*/ 0 w 236"/>
                <a:gd name="T5" fmla="*/ 14 h 162"/>
                <a:gd name="T6" fmla="*/ 0 w 236"/>
                <a:gd name="T7" fmla="*/ 148 h 162"/>
                <a:gd name="T8" fmla="*/ 15 w 236"/>
                <a:gd name="T9" fmla="*/ 162 h 162"/>
                <a:gd name="T10" fmla="*/ 221 w 236"/>
                <a:gd name="T11" fmla="*/ 162 h 162"/>
                <a:gd name="T12" fmla="*/ 236 w 236"/>
                <a:gd name="T13" fmla="*/ 148 h 162"/>
                <a:gd name="T14" fmla="*/ 236 w 236"/>
                <a:gd name="T15" fmla="*/ 14 h 162"/>
                <a:gd name="T16" fmla="*/ 221 w 236"/>
                <a:gd name="T17" fmla="*/ 0 h 162"/>
                <a:gd name="T18" fmla="*/ 15 w 236"/>
                <a:gd name="T19" fmla="*/ 7 h 162"/>
                <a:gd name="T20" fmla="*/ 221 w 236"/>
                <a:gd name="T21" fmla="*/ 7 h 162"/>
                <a:gd name="T22" fmla="*/ 229 w 236"/>
                <a:gd name="T23" fmla="*/ 14 h 162"/>
                <a:gd name="T24" fmla="*/ 229 w 236"/>
                <a:gd name="T25" fmla="*/ 21 h 162"/>
                <a:gd name="T26" fmla="*/ 8 w 236"/>
                <a:gd name="T27" fmla="*/ 21 h 162"/>
                <a:gd name="T28" fmla="*/ 8 w 236"/>
                <a:gd name="T29" fmla="*/ 14 h 162"/>
                <a:gd name="T30" fmla="*/ 15 w 236"/>
                <a:gd name="T31" fmla="*/ 7 h 162"/>
                <a:gd name="T32" fmla="*/ 221 w 236"/>
                <a:gd name="T33" fmla="*/ 155 h 162"/>
                <a:gd name="T34" fmla="*/ 15 w 236"/>
                <a:gd name="T35" fmla="*/ 155 h 162"/>
                <a:gd name="T36" fmla="*/ 8 w 236"/>
                <a:gd name="T37" fmla="*/ 148 h 162"/>
                <a:gd name="T38" fmla="*/ 8 w 236"/>
                <a:gd name="T39" fmla="*/ 53 h 162"/>
                <a:gd name="T40" fmla="*/ 229 w 236"/>
                <a:gd name="T41" fmla="*/ 53 h 162"/>
                <a:gd name="T42" fmla="*/ 229 w 236"/>
                <a:gd name="T43" fmla="*/ 148 h 162"/>
                <a:gd name="T44" fmla="*/ 221 w 236"/>
                <a:gd name="T45" fmla="*/ 15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162">
                  <a:moveTo>
                    <a:pt x="221" y="0"/>
                  </a:moveTo>
                  <a:cubicBezTo>
                    <a:pt x="15" y="0"/>
                    <a:pt x="15" y="0"/>
                    <a:pt x="15" y="0"/>
                  </a:cubicBezTo>
                  <a:cubicBezTo>
                    <a:pt x="7" y="0"/>
                    <a:pt x="0" y="6"/>
                    <a:pt x="0" y="14"/>
                  </a:cubicBezTo>
                  <a:cubicBezTo>
                    <a:pt x="0" y="148"/>
                    <a:pt x="0" y="148"/>
                    <a:pt x="0" y="148"/>
                  </a:cubicBezTo>
                  <a:cubicBezTo>
                    <a:pt x="0" y="156"/>
                    <a:pt x="7" y="162"/>
                    <a:pt x="15" y="162"/>
                  </a:cubicBezTo>
                  <a:cubicBezTo>
                    <a:pt x="221" y="162"/>
                    <a:pt x="221" y="162"/>
                    <a:pt x="221" y="162"/>
                  </a:cubicBezTo>
                  <a:cubicBezTo>
                    <a:pt x="229" y="162"/>
                    <a:pt x="236" y="156"/>
                    <a:pt x="236" y="148"/>
                  </a:cubicBezTo>
                  <a:cubicBezTo>
                    <a:pt x="236" y="14"/>
                    <a:pt x="236" y="14"/>
                    <a:pt x="236" y="14"/>
                  </a:cubicBezTo>
                  <a:cubicBezTo>
                    <a:pt x="236" y="6"/>
                    <a:pt x="229" y="0"/>
                    <a:pt x="221" y="0"/>
                  </a:cubicBezTo>
                  <a:close/>
                  <a:moveTo>
                    <a:pt x="15" y="7"/>
                  </a:moveTo>
                  <a:cubicBezTo>
                    <a:pt x="221" y="7"/>
                    <a:pt x="221" y="7"/>
                    <a:pt x="221" y="7"/>
                  </a:cubicBezTo>
                  <a:cubicBezTo>
                    <a:pt x="225" y="7"/>
                    <a:pt x="229" y="10"/>
                    <a:pt x="229" y="14"/>
                  </a:cubicBezTo>
                  <a:cubicBezTo>
                    <a:pt x="229" y="21"/>
                    <a:pt x="229" y="21"/>
                    <a:pt x="229" y="21"/>
                  </a:cubicBezTo>
                  <a:cubicBezTo>
                    <a:pt x="8" y="21"/>
                    <a:pt x="8" y="21"/>
                    <a:pt x="8" y="21"/>
                  </a:cubicBezTo>
                  <a:cubicBezTo>
                    <a:pt x="8" y="14"/>
                    <a:pt x="8" y="14"/>
                    <a:pt x="8" y="14"/>
                  </a:cubicBezTo>
                  <a:cubicBezTo>
                    <a:pt x="8" y="10"/>
                    <a:pt x="11" y="7"/>
                    <a:pt x="15" y="7"/>
                  </a:cubicBezTo>
                  <a:close/>
                  <a:moveTo>
                    <a:pt x="221" y="155"/>
                  </a:moveTo>
                  <a:cubicBezTo>
                    <a:pt x="15" y="155"/>
                    <a:pt x="15" y="155"/>
                    <a:pt x="15" y="155"/>
                  </a:cubicBezTo>
                  <a:cubicBezTo>
                    <a:pt x="11" y="155"/>
                    <a:pt x="8" y="152"/>
                    <a:pt x="8" y="148"/>
                  </a:cubicBezTo>
                  <a:cubicBezTo>
                    <a:pt x="8" y="53"/>
                    <a:pt x="8" y="53"/>
                    <a:pt x="8" y="53"/>
                  </a:cubicBezTo>
                  <a:cubicBezTo>
                    <a:pt x="229" y="53"/>
                    <a:pt x="229" y="53"/>
                    <a:pt x="229" y="53"/>
                  </a:cubicBezTo>
                  <a:cubicBezTo>
                    <a:pt x="229" y="148"/>
                    <a:pt x="229" y="148"/>
                    <a:pt x="229" y="148"/>
                  </a:cubicBezTo>
                  <a:cubicBezTo>
                    <a:pt x="229" y="152"/>
                    <a:pt x="225" y="155"/>
                    <a:pt x="221"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49" name="文本框 79"/>
          <p:cNvSpPr txBox="1"/>
          <p:nvPr/>
        </p:nvSpPr>
        <p:spPr>
          <a:xfrm>
            <a:off x="5556449" y="3149298"/>
            <a:ext cx="2446824" cy="283026"/>
          </a:xfrm>
          <a:prstGeom prst="rect">
            <a:avLst/>
          </a:prstGeom>
          <a:noFill/>
        </p:spPr>
        <p:txBody>
          <a:bodyPr wrap="none" lIns="68580" tIns="34290" rIns="68580" bIns="34290" rtlCol="0">
            <a:spAutoFit/>
          </a:bodyPr>
          <a:lstStyle/>
          <a:p>
            <a:pPr algn="just">
              <a:lnSpc>
                <a:spcPct val="121000"/>
              </a:lnSpc>
              <a:spcAft>
                <a:spcPts val="600"/>
              </a:spcAft>
            </a:pPr>
            <a:r>
              <a:rPr lang="zh-CN" altLang="en-US" sz="120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这里输入您的文这里输入您的文字</a:t>
            </a:r>
            <a:endParaRPr lang="en-US" altLang="zh-CN" sz="120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5" name="文本框 79"/>
          <p:cNvSpPr txBox="1"/>
          <p:nvPr/>
        </p:nvSpPr>
        <p:spPr>
          <a:xfrm>
            <a:off x="5159541" y="2579451"/>
            <a:ext cx="2446824" cy="283026"/>
          </a:xfrm>
          <a:prstGeom prst="rect">
            <a:avLst/>
          </a:prstGeom>
          <a:noFill/>
        </p:spPr>
        <p:txBody>
          <a:bodyPr wrap="none" lIns="68580" tIns="34290" rIns="68580" bIns="34290" rtlCol="0">
            <a:spAutoFit/>
          </a:bodyPr>
          <a:lstStyle/>
          <a:p>
            <a:pPr algn="just">
              <a:lnSpc>
                <a:spcPct val="121000"/>
              </a:lnSpc>
              <a:spcAft>
                <a:spcPts val="600"/>
              </a:spcAft>
            </a:pPr>
            <a:r>
              <a:rPr lang="zh-CN" altLang="en-US" sz="120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这里输入您的文这里输入您的文字</a:t>
            </a:r>
            <a:endParaRPr lang="en-US" altLang="zh-CN" sz="120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6" name="文本框 79"/>
          <p:cNvSpPr txBox="1"/>
          <p:nvPr/>
        </p:nvSpPr>
        <p:spPr>
          <a:xfrm>
            <a:off x="4667151" y="2009468"/>
            <a:ext cx="2446824" cy="283026"/>
          </a:xfrm>
          <a:prstGeom prst="rect">
            <a:avLst/>
          </a:prstGeom>
          <a:noFill/>
        </p:spPr>
        <p:txBody>
          <a:bodyPr wrap="none" lIns="68580" tIns="34290" rIns="68580" bIns="34290" rtlCol="0">
            <a:spAutoFit/>
          </a:bodyPr>
          <a:lstStyle/>
          <a:p>
            <a:pPr algn="just">
              <a:lnSpc>
                <a:spcPct val="121000"/>
              </a:lnSpc>
              <a:spcAft>
                <a:spcPts val="600"/>
              </a:spcAft>
            </a:pPr>
            <a:r>
              <a:rPr lang="zh-CN" altLang="en-US" sz="120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这里输入您的文这里输入您的文字</a:t>
            </a:r>
            <a:endParaRPr lang="en-US" altLang="zh-CN" sz="120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7" name="文本框 79"/>
          <p:cNvSpPr txBox="1"/>
          <p:nvPr/>
        </p:nvSpPr>
        <p:spPr>
          <a:xfrm>
            <a:off x="4236640" y="1427378"/>
            <a:ext cx="2446824" cy="283026"/>
          </a:xfrm>
          <a:prstGeom prst="rect">
            <a:avLst/>
          </a:prstGeom>
          <a:noFill/>
        </p:spPr>
        <p:txBody>
          <a:bodyPr wrap="none" lIns="68580" tIns="34290" rIns="68580" bIns="34290" rtlCol="0">
            <a:spAutoFit/>
          </a:bodyPr>
          <a:lstStyle/>
          <a:p>
            <a:pPr algn="just">
              <a:lnSpc>
                <a:spcPct val="121000"/>
              </a:lnSpc>
              <a:spcAft>
                <a:spcPts val="600"/>
              </a:spcAft>
            </a:pPr>
            <a:r>
              <a:rPr lang="zh-CN" altLang="en-US" sz="120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这里输入您的文这里输入您的文字</a:t>
            </a:r>
            <a:endParaRPr lang="en-US" altLang="zh-CN" sz="120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8" name="文本框 79"/>
          <p:cNvSpPr txBox="1"/>
          <p:nvPr/>
        </p:nvSpPr>
        <p:spPr>
          <a:xfrm>
            <a:off x="3948316" y="901758"/>
            <a:ext cx="2446824" cy="283026"/>
          </a:xfrm>
          <a:prstGeom prst="rect">
            <a:avLst/>
          </a:prstGeom>
          <a:noFill/>
        </p:spPr>
        <p:txBody>
          <a:bodyPr wrap="none" lIns="68580" tIns="34290" rIns="68580" bIns="34290" rtlCol="0">
            <a:spAutoFit/>
          </a:bodyPr>
          <a:lstStyle/>
          <a:p>
            <a:pPr algn="just">
              <a:lnSpc>
                <a:spcPct val="121000"/>
              </a:lnSpc>
              <a:spcAft>
                <a:spcPts val="600"/>
              </a:spcAft>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这里输入您的文这里输入您的文字</a:t>
            </a:r>
            <a:endParaRPr lang="en-US" altLang="zh-CN"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350" fill="hold"/>
                                        <p:tgtEl>
                                          <p:spTgt spid="45"/>
                                        </p:tgtEl>
                                        <p:attrNameLst>
                                          <p:attrName>ppt_w</p:attrName>
                                        </p:attrNameLst>
                                      </p:cBhvr>
                                      <p:tavLst>
                                        <p:tav tm="0">
                                          <p:val>
                                            <p:fltVal val="0"/>
                                          </p:val>
                                        </p:tav>
                                        <p:tav tm="100000">
                                          <p:val>
                                            <p:strVal val="#ppt_w"/>
                                          </p:val>
                                        </p:tav>
                                      </p:tavLst>
                                    </p:anim>
                                    <p:anim calcmode="lin" valueType="num">
                                      <p:cBhvr>
                                        <p:cTn id="13" dur="350" fill="hold"/>
                                        <p:tgtEl>
                                          <p:spTgt spid="45"/>
                                        </p:tgtEl>
                                        <p:attrNameLst>
                                          <p:attrName>ppt_h</p:attrName>
                                        </p:attrNameLst>
                                      </p:cBhvr>
                                      <p:tavLst>
                                        <p:tav tm="0">
                                          <p:val>
                                            <p:fltVal val="0"/>
                                          </p:val>
                                        </p:tav>
                                        <p:tav tm="100000">
                                          <p:val>
                                            <p:strVal val="#ppt_h"/>
                                          </p:val>
                                        </p:tav>
                                      </p:tavLst>
                                    </p:anim>
                                    <p:animEffect transition="in" filter="fade">
                                      <p:cBhvr>
                                        <p:cTn id="14" dur="350"/>
                                        <p:tgtEl>
                                          <p:spTgt spid="4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350" fill="hold"/>
                                        <p:tgtEl>
                                          <p:spTgt spid="38"/>
                                        </p:tgtEl>
                                        <p:attrNameLst>
                                          <p:attrName>ppt_w</p:attrName>
                                        </p:attrNameLst>
                                      </p:cBhvr>
                                      <p:tavLst>
                                        <p:tav tm="0">
                                          <p:val>
                                            <p:fltVal val="0"/>
                                          </p:val>
                                        </p:tav>
                                        <p:tav tm="100000">
                                          <p:val>
                                            <p:strVal val="#ppt_w"/>
                                          </p:val>
                                        </p:tav>
                                      </p:tavLst>
                                    </p:anim>
                                    <p:anim calcmode="lin" valueType="num">
                                      <p:cBhvr>
                                        <p:cTn id="28" dur="350" fill="hold"/>
                                        <p:tgtEl>
                                          <p:spTgt spid="38"/>
                                        </p:tgtEl>
                                        <p:attrNameLst>
                                          <p:attrName>ppt_h</p:attrName>
                                        </p:attrNameLst>
                                      </p:cBhvr>
                                      <p:tavLst>
                                        <p:tav tm="0">
                                          <p:val>
                                            <p:fltVal val="0"/>
                                          </p:val>
                                        </p:tav>
                                        <p:tav tm="100000">
                                          <p:val>
                                            <p:strVal val="#ppt_h"/>
                                          </p:val>
                                        </p:tav>
                                      </p:tavLst>
                                    </p:anim>
                                    <p:animEffect transition="in" filter="fade">
                                      <p:cBhvr>
                                        <p:cTn id="29" dur="350"/>
                                        <p:tgtEl>
                                          <p:spTgt spid="38"/>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500"/>
                                        <p:tgtEl>
                                          <p:spTgt spid="55"/>
                                        </p:tgtEl>
                                      </p:cBhvr>
                                    </p:animEffect>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350" fill="hold"/>
                                        <p:tgtEl>
                                          <p:spTgt spid="47"/>
                                        </p:tgtEl>
                                        <p:attrNameLst>
                                          <p:attrName>ppt_w</p:attrName>
                                        </p:attrNameLst>
                                      </p:cBhvr>
                                      <p:tavLst>
                                        <p:tav tm="0">
                                          <p:val>
                                            <p:fltVal val="0"/>
                                          </p:val>
                                        </p:tav>
                                        <p:tav tm="100000">
                                          <p:val>
                                            <p:strVal val="#ppt_w"/>
                                          </p:val>
                                        </p:tav>
                                      </p:tavLst>
                                    </p:anim>
                                    <p:anim calcmode="lin" valueType="num">
                                      <p:cBhvr>
                                        <p:cTn id="43" dur="350" fill="hold"/>
                                        <p:tgtEl>
                                          <p:spTgt spid="47"/>
                                        </p:tgtEl>
                                        <p:attrNameLst>
                                          <p:attrName>ppt_h</p:attrName>
                                        </p:attrNameLst>
                                      </p:cBhvr>
                                      <p:tavLst>
                                        <p:tav tm="0">
                                          <p:val>
                                            <p:fltVal val="0"/>
                                          </p:val>
                                        </p:tav>
                                        <p:tav tm="100000">
                                          <p:val>
                                            <p:strVal val="#ppt_h"/>
                                          </p:val>
                                        </p:tav>
                                      </p:tavLst>
                                    </p:anim>
                                    <p:animEffect transition="in" filter="fade">
                                      <p:cBhvr>
                                        <p:cTn id="44" dur="350"/>
                                        <p:tgtEl>
                                          <p:spTgt spid="47"/>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500"/>
                                        <p:tgtEl>
                                          <p:spTgt spid="56"/>
                                        </p:tgtEl>
                                      </p:cBhvr>
                                    </p:animEffect>
                                  </p:childTnLst>
                                </p:cTn>
                              </p:par>
                            </p:childTnLst>
                          </p:cTn>
                        </p:par>
                        <p:par>
                          <p:cTn id="49" fill="hold">
                            <p:stCondLst>
                              <p:cond delay="4500"/>
                            </p:stCondLst>
                            <p:childTnLst>
                              <p:par>
                                <p:cTn id="50" presetID="2" presetClass="entr" presetSubtype="1"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350" fill="hold"/>
                                        <p:tgtEl>
                                          <p:spTgt spid="46"/>
                                        </p:tgtEl>
                                        <p:attrNameLst>
                                          <p:attrName>ppt_w</p:attrName>
                                        </p:attrNameLst>
                                      </p:cBhvr>
                                      <p:tavLst>
                                        <p:tav tm="0">
                                          <p:val>
                                            <p:fltVal val="0"/>
                                          </p:val>
                                        </p:tav>
                                        <p:tav tm="100000">
                                          <p:val>
                                            <p:strVal val="#ppt_w"/>
                                          </p:val>
                                        </p:tav>
                                      </p:tavLst>
                                    </p:anim>
                                    <p:anim calcmode="lin" valueType="num">
                                      <p:cBhvr>
                                        <p:cTn id="58" dur="350" fill="hold"/>
                                        <p:tgtEl>
                                          <p:spTgt spid="46"/>
                                        </p:tgtEl>
                                        <p:attrNameLst>
                                          <p:attrName>ppt_h</p:attrName>
                                        </p:attrNameLst>
                                      </p:cBhvr>
                                      <p:tavLst>
                                        <p:tav tm="0">
                                          <p:val>
                                            <p:fltVal val="0"/>
                                          </p:val>
                                        </p:tav>
                                        <p:tav tm="100000">
                                          <p:val>
                                            <p:strVal val="#ppt_h"/>
                                          </p:val>
                                        </p:tav>
                                      </p:tavLst>
                                    </p:anim>
                                    <p:animEffect transition="in" filter="fade">
                                      <p:cBhvr>
                                        <p:cTn id="59" dur="350"/>
                                        <p:tgtEl>
                                          <p:spTgt spid="46"/>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left)">
                                      <p:cBhvr>
                                        <p:cTn id="63" dur="500"/>
                                        <p:tgtEl>
                                          <p:spTgt spid="57"/>
                                        </p:tgtEl>
                                      </p:cBhvr>
                                    </p:animEffect>
                                  </p:childTnLst>
                                </p:cTn>
                              </p:par>
                            </p:childTnLst>
                          </p:cTn>
                        </p:par>
                        <p:par>
                          <p:cTn id="64" fill="hold">
                            <p:stCondLst>
                              <p:cond delay="6000"/>
                            </p:stCondLst>
                            <p:childTnLst>
                              <p:par>
                                <p:cTn id="65" presetID="2" presetClass="entr" presetSubtype="1"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500" fill="hold"/>
                                        <p:tgtEl>
                                          <p:spTgt spid="3"/>
                                        </p:tgtEl>
                                        <p:attrNameLst>
                                          <p:attrName>ppt_x</p:attrName>
                                        </p:attrNameLst>
                                      </p:cBhvr>
                                      <p:tavLst>
                                        <p:tav tm="0">
                                          <p:val>
                                            <p:strVal val="#ppt_x"/>
                                          </p:val>
                                        </p:tav>
                                        <p:tav tm="100000">
                                          <p:val>
                                            <p:strVal val="#ppt_x"/>
                                          </p:val>
                                        </p:tav>
                                      </p:tavLst>
                                    </p:anim>
                                    <p:anim calcmode="lin" valueType="num">
                                      <p:cBhvr additive="base">
                                        <p:cTn id="68" dur="500" fill="hold"/>
                                        <p:tgtEl>
                                          <p:spTgt spid="3"/>
                                        </p:tgtEl>
                                        <p:attrNameLst>
                                          <p:attrName>ppt_y</p:attrName>
                                        </p:attrNameLst>
                                      </p:cBhvr>
                                      <p:tavLst>
                                        <p:tav tm="0">
                                          <p:val>
                                            <p:strVal val="0-#ppt_h/2"/>
                                          </p:val>
                                        </p:tav>
                                        <p:tav tm="100000">
                                          <p:val>
                                            <p:strVal val="#ppt_y"/>
                                          </p:val>
                                        </p:tav>
                                      </p:tavLst>
                                    </p:anim>
                                  </p:childTnLst>
                                </p:cTn>
                              </p:par>
                            </p:childTnLst>
                          </p:cTn>
                        </p:par>
                        <p:par>
                          <p:cTn id="69" fill="hold">
                            <p:stCondLst>
                              <p:cond delay="6500"/>
                            </p:stCondLst>
                            <p:childTnLst>
                              <p:par>
                                <p:cTn id="70" presetID="53" presetClass="entr" presetSubtype="16"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350" fill="hold"/>
                                        <p:tgtEl>
                                          <p:spTgt spid="22"/>
                                        </p:tgtEl>
                                        <p:attrNameLst>
                                          <p:attrName>ppt_w</p:attrName>
                                        </p:attrNameLst>
                                      </p:cBhvr>
                                      <p:tavLst>
                                        <p:tav tm="0">
                                          <p:val>
                                            <p:fltVal val="0"/>
                                          </p:val>
                                        </p:tav>
                                        <p:tav tm="100000">
                                          <p:val>
                                            <p:strVal val="#ppt_w"/>
                                          </p:val>
                                        </p:tav>
                                      </p:tavLst>
                                    </p:anim>
                                    <p:anim calcmode="lin" valueType="num">
                                      <p:cBhvr>
                                        <p:cTn id="73" dur="350" fill="hold"/>
                                        <p:tgtEl>
                                          <p:spTgt spid="22"/>
                                        </p:tgtEl>
                                        <p:attrNameLst>
                                          <p:attrName>ppt_h</p:attrName>
                                        </p:attrNameLst>
                                      </p:cBhvr>
                                      <p:tavLst>
                                        <p:tav tm="0">
                                          <p:val>
                                            <p:fltVal val="0"/>
                                          </p:val>
                                        </p:tav>
                                        <p:tav tm="100000">
                                          <p:val>
                                            <p:strVal val="#ppt_h"/>
                                          </p:val>
                                        </p:tav>
                                      </p:tavLst>
                                    </p:anim>
                                    <p:animEffect transition="in" filter="fade">
                                      <p:cBhvr>
                                        <p:cTn id="74" dur="350"/>
                                        <p:tgtEl>
                                          <p:spTgt spid="22"/>
                                        </p:tgtEl>
                                      </p:cBhvr>
                                    </p:animEffect>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58"/>
                                        </p:tgtEl>
                                        <p:attrNameLst>
                                          <p:attrName>style.visibility</p:attrName>
                                        </p:attrNameLst>
                                      </p:cBhvr>
                                      <p:to>
                                        <p:strVal val="visible"/>
                                      </p:to>
                                    </p:set>
                                    <p:animEffect transition="in" filter="wipe(left)">
                                      <p:cBhvr>
                                        <p:cTn id="7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9" grpId="0"/>
      <p:bldP spid="55" grpId="0"/>
      <p:bldP spid="56" grpId="0"/>
      <p:bldP spid="57" grpId="0"/>
      <p:bldP spid="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5"/>
          <p:cNvSpPr>
            <a:spLocks noChangeArrowheads="1"/>
          </p:cNvSpPr>
          <p:nvPr/>
        </p:nvSpPr>
        <p:spPr bwMode="auto">
          <a:xfrm>
            <a:off x="3758716" y="2464532"/>
            <a:ext cx="1061830" cy="346249"/>
          </a:xfrm>
          <a:prstGeom prst="rect">
            <a:avLst/>
          </a:prstGeom>
          <a:noFill/>
          <a:ln w="9525">
            <a:noFill/>
            <a:miter lim="800000"/>
          </a:ln>
        </p:spPr>
        <p:txBody>
          <a:bodyPr wrap="none" lIns="68580" tIns="34290" rIns="68580" bIns="34290">
            <a:spAutoFit/>
          </a:bodyPr>
          <a:lstStyle/>
          <a:p>
            <a:pPr algn="ctr"/>
            <a:r>
              <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工作体会</a:t>
            </a:r>
            <a:endParaRPr lang="zh-CN" altLang="en-US" sz="1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矩形 18"/>
          <p:cNvSpPr>
            <a:spLocks noChangeArrowheads="1"/>
          </p:cNvSpPr>
          <p:nvPr/>
        </p:nvSpPr>
        <p:spPr bwMode="auto">
          <a:xfrm>
            <a:off x="2630450" y="2906758"/>
            <a:ext cx="3489722" cy="289310"/>
          </a:xfrm>
          <a:prstGeom prst="rect">
            <a:avLst/>
          </a:prstGeom>
          <a:noFill/>
          <a:ln w="9525">
            <a:noFill/>
            <a:miter lim="800000"/>
          </a:ln>
        </p:spPr>
        <p:txBody>
          <a:bodyPr lIns="0" tIns="0" rIns="0" bIns="0">
            <a:spAutoFit/>
          </a:bodyPr>
          <a:lstStyle/>
          <a:p>
            <a:pPr algn="ctr" defTabSz="911860">
              <a:lnSpc>
                <a:spcPct val="120000"/>
              </a:lnSpc>
              <a:spcBef>
                <a:spcPct val="20000"/>
              </a:spcBef>
            </a:pPr>
            <a:r>
              <a:rPr lang="zh-CN" altLang="en-US" sz="8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单击此处编辑您要的内容，建议您在展示时采用微软雅黑字体，本模版所有图形线条及其相应素材均可自由编辑、改色、替换。</a:t>
            </a:r>
            <a:endParaRPr lang="en-US" altLang="zh-CN" sz="8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Oval 31"/>
          <p:cNvSpPr>
            <a:spLocks noChangeArrowheads="1"/>
          </p:cNvSpPr>
          <p:nvPr/>
        </p:nvSpPr>
        <p:spPr bwMode="auto">
          <a:xfrm>
            <a:off x="3841296" y="1549727"/>
            <a:ext cx="804602" cy="806054"/>
          </a:xfrm>
          <a:prstGeom prst="roundRect">
            <a:avLst/>
          </a:prstGeom>
          <a:solidFill>
            <a:schemeClr val="accent1"/>
          </a:solidFill>
          <a:ln>
            <a:noFill/>
          </a:ln>
        </p:spPr>
        <p:txBody>
          <a:bodyPr vert="horz" wrap="square" lIns="68580" tIns="34290" rIns="68580" bIns="34290" numCol="1" anchor="t" anchorCtr="0" compatLnSpc="1"/>
          <a:lstStyle/>
          <a:p>
            <a:pPr algn="ctr"/>
            <a:r>
              <a:rPr lang="en-US" altLang="zh-CN"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03</a:t>
            </a:r>
            <a:endParaRPr lang="zh-CN" altLang="en-US"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4"/>
          <p:cNvGrpSpPr/>
          <p:nvPr/>
        </p:nvGrpSpPr>
        <p:grpSpPr bwMode="auto">
          <a:xfrm>
            <a:off x="995622" y="938736"/>
            <a:ext cx="1452142" cy="1248160"/>
            <a:chOff x="1000362" y="871757"/>
            <a:chExt cx="1452436" cy="1247801"/>
          </a:xfrm>
        </p:grpSpPr>
        <p:sp>
          <p:nvSpPr>
            <p:cNvPr id="26" name="Teardrop 25"/>
            <p:cNvSpPr/>
            <p:nvPr/>
          </p:nvSpPr>
          <p:spPr bwMode="auto">
            <a:xfrm rot="8100000">
              <a:off x="1430377" y="871757"/>
              <a:ext cx="417507" cy="41732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943" name="Content Placeholder 2"/>
            <p:cNvSpPr txBox="1"/>
            <p:nvPr/>
          </p:nvSpPr>
          <p:spPr bwMode="auto">
            <a:xfrm>
              <a:off x="1000362" y="1357532"/>
              <a:ext cx="1452436" cy="76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just" fontAlgn="auto">
                <a:spcAft>
                  <a:spcPts val="0"/>
                </a:spcAft>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所有文字都可以随意更改成您的文字内容 鼠标点击修改的地方</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3" name="Group 4699"/>
            <p:cNvGrpSpPr/>
            <p:nvPr/>
          </p:nvGrpSpPr>
          <p:grpSpPr bwMode="auto">
            <a:xfrm>
              <a:off x="1520226" y="1020230"/>
              <a:ext cx="241710" cy="167336"/>
              <a:chOff x="3908425" y="4124324"/>
              <a:chExt cx="546100" cy="319088"/>
            </a:xfrm>
            <a:solidFill>
              <a:schemeClr val="bg1"/>
            </a:solidFill>
          </p:grpSpPr>
          <p:sp>
            <p:nvSpPr>
              <p:cNvPr id="29" name="Freeform 413"/>
              <p:cNvSpPr>
                <a:spLocks noChangeArrowheads="1"/>
              </p:cNvSpPr>
              <p:nvPr/>
            </p:nvSpPr>
            <p:spPr bwMode="auto">
              <a:xfrm>
                <a:off x="4019550" y="4262437"/>
                <a:ext cx="36513" cy="174625"/>
              </a:xfrm>
              <a:custGeom>
                <a:avLst/>
                <a:gdLst>
                  <a:gd name="T0" fmla="*/ 83 w 101"/>
                  <a:gd name="T1" fmla="*/ 8 h 485"/>
                  <a:gd name="T2" fmla="*/ 33 w 101"/>
                  <a:gd name="T3" fmla="*/ 8 h 485"/>
                  <a:gd name="T4" fmla="*/ 16 w 101"/>
                  <a:gd name="T5" fmla="*/ 8 h 485"/>
                  <a:gd name="T6" fmla="*/ 0 w 101"/>
                  <a:gd name="T7" fmla="*/ 33 h 485"/>
                  <a:gd name="T8" fmla="*/ 50 w 101"/>
                  <a:gd name="T9" fmla="*/ 476 h 485"/>
                  <a:gd name="T10" fmla="*/ 67 w 101"/>
                  <a:gd name="T11" fmla="*/ 484 h 485"/>
                  <a:gd name="T12" fmla="*/ 75 w 101"/>
                  <a:gd name="T13" fmla="*/ 476 h 485"/>
                  <a:gd name="T14" fmla="*/ 100 w 101"/>
                  <a:gd name="T15" fmla="*/ 33 h 485"/>
                  <a:gd name="T16" fmla="*/ 83 w 101"/>
                  <a:gd name="T17" fmla="*/ 8 h 485"/>
                  <a:gd name="T18" fmla="*/ 83 w 101"/>
                  <a:gd name="T19" fmla="*/ 8 h 485"/>
                  <a:gd name="T20" fmla="*/ 83 w 101"/>
                  <a:gd name="T21" fmla="*/ 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485">
                    <a:moveTo>
                      <a:pt x="83" y="8"/>
                    </a:moveTo>
                    <a:cubicBezTo>
                      <a:pt x="33" y="8"/>
                      <a:pt x="33" y="8"/>
                      <a:pt x="33" y="8"/>
                    </a:cubicBezTo>
                    <a:cubicBezTo>
                      <a:pt x="25" y="0"/>
                      <a:pt x="16" y="8"/>
                      <a:pt x="16" y="8"/>
                    </a:cubicBezTo>
                    <a:cubicBezTo>
                      <a:pt x="8" y="16"/>
                      <a:pt x="0" y="25"/>
                      <a:pt x="0" y="33"/>
                    </a:cubicBezTo>
                    <a:cubicBezTo>
                      <a:pt x="50" y="476"/>
                      <a:pt x="50" y="476"/>
                      <a:pt x="50" y="476"/>
                    </a:cubicBezTo>
                    <a:cubicBezTo>
                      <a:pt x="50" y="476"/>
                      <a:pt x="58" y="484"/>
                      <a:pt x="67" y="484"/>
                    </a:cubicBezTo>
                    <a:cubicBezTo>
                      <a:pt x="75" y="484"/>
                      <a:pt x="75" y="476"/>
                      <a:pt x="75" y="476"/>
                    </a:cubicBezTo>
                    <a:cubicBezTo>
                      <a:pt x="100" y="33"/>
                      <a:pt x="100" y="33"/>
                      <a:pt x="100" y="33"/>
                    </a:cubicBezTo>
                    <a:cubicBezTo>
                      <a:pt x="100" y="25"/>
                      <a:pt x="92" y="16"/>
                      <a:pt x="83" y="8"/>
                    </a:cubicBezTo>
                    <a:close/>
                    <a:moveTo>
                      <a:pt x="83" y="8"/>
                    </a:moveTo>
                    <a:lnTo>
                      <a:pt x="83" y="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Freeform 414"/>
              <p:cNvSpPr>
                <a:spLocks noChangeArrowheads="1"/>
              </p:cNvSpPr>
              <p:nvPr/>
            </p:nvSpPr>
            <p:spPr bwMode="auto">
              <a:xfrm>
                <a:off x="4059238" y="4271962"/>
                <a:ext cx="166687" cy="171450"/>
              </a:xfrm>
              <a:custGeom>
                <a:avLst/>
                <a:gdLst>
                  <a:gd name="T0" fmla="*/ 452 w 461"/>
                  <a:gd name="T1" fmla="*/ 67 h 477"/>
                  <a:gd name="T2" fmla="*/ 51 w 461"/>
                  <a:gd name="T3" fmla="*/ 0 h 477"/>
                  <a:gd name="T4" fmla="*/ 42 w 461"/>
                  <a:gd name="T5" fmla="*/ 8 h 477"/>
                  <a:gd name="T6" fmla="*/ 42 w 461"/>
                  <a:gd name="T7" fmla="*/ 16 h 477"/>
                  <a:gd name="T8" fmla="*/ 0 w 461"/>
                  <a:gd name="T9" fmla="*/ 459 h 477"/>
                  <a:gd name="T10" fmla="*/ 9 w 461"/>
                  <a:gd name="T11" fmla="*/ 468 h 477"/>
                  <a:gd name="T12" fmla="*/ 17 w 461"/>
                  <a:gd name="T13" fmla="*/ 476 h 477"/>
                  <a:gd name="T14" fmla="*/ 17 w 461"/>
                  <a:gd name="T15" fmla="*/ 468 h 477"/>
                  <a:gd name="T16" fmla="*/ 452 w 461"/>
                  <a:gd name="T17" fmla="*/ 83 h 477"/>
                  <a:gd name="T18" fmla="*/ 460 w 461"/>
                  <a:gd name="T19" fmla="*/ 75 h 477"/>
                  <a:gd name="T20" fmla="*/ 452 w 461"/>
                  <a:gd name="T21" fmla="*/ 67 h 477"/>
                  <a:gd name="T22" fmla="*/ 452 w 461"/>
                  <a:gd name="T23" fmla="*/ 67 h 477"/>
                  <a:gd name="T24" fmla="*/ 452 w 461"/>
                  <a:gd name="T25" fmla="*/ 6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 h="477">
                    <a:moveTo>
                      <a:pt x="452" y="67"/>
                    </a:moveTo>
                    <a:cubicBezTo>
                      <a:pt x="51" y="0"/>
                      <a:pt x="51" y="0"/>
                      <a:pt x="51" y="0"/>
                    </a:cubicBezTo>
                    <a:lnTo>
                      <a:pt x="42" y="8"/>
                    </a:lnTo>
                    <a:lnTo>
                      <a:pt x="42" y="16"/>
                    </a:lnTo>
                    <a:cubicBezTo>
                      <a:pt x="0" y="459"/>
                      <a:pt x="0" y="459"/>
                      <a:pt x="0" y="459"/>
                    </a:cubicBezTo>
                    <a:cubicBezTo>
                      <a:pt x="0" y="468"/>
                      <a:pt x="0" y="468"/>
                      <a:pt x="9" y="468"/>
                    </a:cubicBezTo>
                    <a:cubicBezTo>
                      <a:pt x="9" y="476"/>
                      <a:pt x="9" y="476"/>
                      <a:pt x="17" y="476"/>
                    </a:cubicBezTo>
                    <a:lnTo>
                      <a:pt x="17" y="468"/>
                    </a:lnTo>
                    <a:cubicBezTo>
                      <a:pt x="452" y="83"/>
                      <a:pt x="452" y="83"/>
                      <a:pt x="452" y="83"/>
                    </a:cubicBezTo>
                    <a:cubicBezTo>
                      <a:pt x="460" y="83"/>
                      <a:pt x="460" y="75"/>
                      <a:pt x="460" y="75"/>
                    </a:cubicBezTo>
                    <a:cubicBezTo>
                      <a:pt x="460" y="67"/>
                      <a:pt x="452" y="67"/>
                      <a:pt x="452" y="67"/>
                    </a:cubicBezTo>
                    <a:close/>
                    <a:moveTo>
                      <a:pt x="452" y="67"/>
                    </a:moveTo>
                    <a:lnTo>
                      <a:pt x="452" y="6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Freeform 415"/>
              <p:cNvSpPr>
                <a:spLocks noChangeArrowheads="1"/>
              </p:cNvSpPr>
              <p:nvPr/>
            </p:nvSpPr>
            <p:spPr bwMode="auto">
              <a:xfrm>
                <a:off x="3908425" y="4124324"/>
                <a:ext cx="546100" cy="177800"/>
              </a:xfrm>
              <a:custGeom>
                <a:avLst/>
                <a:gdLst>
                  <a:gd name="T0" fmla="*/ 1514 w 1515"/>
                  <a:gd name="T1" fmla="*/ 0 h 494"/>
                  <a:gd name="T2" fmla="*/ 1497 w 1515"/>
                  <a:gd name="T3" fmla="*/ 0 h 494"/>
                  <a:gd name="T4" fmla="*/ 17 w 1515"/>
                  <a:gd name="T5" fmla="*/ 276 h 494"/>
                  <a:gd name="T6" fmla="*/ 0 w 1515"/>
                  <a:gd name="T7" fmla="*/ 293 h 494"/>
                  <a:gd name="T8" fmla="*/ 17 w 1515"/>
                  <a:gd name="T9" fmla="*/ 301 h 494"/>
                  <a:gd name="T10" fmla="*/ 335 w 1515"/>
                  <a:gd name="T11" fmla="*/ 359 h 494"/>
                  <a:gd name="T12" fmla="*/ 377 w 1515"/>
                  <a:gd name="T13" fmla="*/ 351 h 494"/>
                  <a:gd name="T14" fmla="*/ 1171 w 1515"/>
                  <a:gd name="T15" fmla="*/ 117 h 494"/>
                  <a:gd name="T16" fmla="*/ 502 w 1515"/>
                  <a:gd name="T17" fmla="*/ 368 h 494"/>
                  <a:gd name="T18" fmla="*/ 494 w 1515"/>
                  <a:gd name="T19" fmla="*/ 376 h 494"/>
                  <a:gd name="T20" fmla="*/ 502 w 1515"/>
                  <a:gd name="T21" fmla="*/ 385 h 494"/>
                  <a:gd name="T22" fmla="*/ 1154 w 1515"/>
                  <a:gd name="T23" fmla="*/ 493 h 494"/>
                  <a:gd name="T24" fmla="*/ 1204 w 1515"/>
                  <a:gd name="T25" fmla="*/ 468 h 494"/>
                  <a:gd name="T26" fmla="*/ 1514 w 1515"/>
                  <a:gd name="T27" fmla="*/ 17 h 494"/>
                  <a:gd name="T28" fmla="*/ 1514 w 1515"/>
                  <a:gd name="T29" fmla="*/ 0 h 494"/>
                  <a:gd name="T30" fmla="*/ 1514 w 1515"/>
                  <a:gd name="T31" fmla="*/ 0 h 494"/>
                  <a:gd name="T32" fmla="*/ 1514 w 151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5" h="494">
                    <a:moveTo>
                      <a:pt x="1514" y="0"/>
                    </a:moveTo>
                    <a:cubicBezTo>
                      <a:pt x="1505" y="0"/>
                      <a:pt x="1497" y="0"/>
                      <a:pt x="1497" y="0"/>
                    </a:cubicBezTo>
                    <a:cubicBezTo>
                      <a:pt x="17" y="276"/>
                      <a:pt x="17" y="276"/>
                      <a:pt x="17" y="276"/>
                    </a:cubicBezTo>
                    <a:cubicBezTo>
                      <a:pt x="9" y="276"/>
                      <a:pt x="0" y="284"/>
                      <a:pt x="0" y="293"/>
                    </a:cubicBezTo>
                    <a:cubicBezTo>
                      <a:pt x="0" y="293"/>
                      <a:pt x="9" y="301"/>
                      <a:pt x="17" y="301"/>
                    </a:cubicBezTo>
                    <a:cubicBezTo>
                      <a:pt x="335" y="359"/>
                      <a:pt x="335" y="359"/>
                      <a:pt x="335" y="359"/>
                    </a:cubicBezTo>
                    <a:cubicBezTo>
                      <a:pt x="343" y="359"/>
                      <a:pt x="360" y="359"/>
                      <a:pt x="377" y="351"/>
                    </a:cubicBezTo>
                    <a:cubicBezTo>
                      <a:pt x="1171" y="117"/>
                      <a:pt x="1171" y="117"/>
                      <a:pt x="1171" y="117"/>
                    </a:cubicBezTo>
                    <a:cubicBezTo>
                      <a:pt x="502" y="368"/>
                      <a:pt x="502" y="368"/>
                      <a:pt x="502" y="368"/>
                    </a:cubicBezTo>
                    <a:cubicBezTo>
                      <a:pt x="502" y="368"/>
                      <a:pt x="494" y="368"/>
                      <a:pt x="494" y="376"/>
                    </a:cubicBezTo>
                    <a:cubicBezTo>
                      <a:pt x="494" y="385"/>
                      <a:pt x="502" y="385"/>
                      <a:pt x="502" y="385"/>
                    </a:cubicBezTo>
                    <a:cubicBezTo>
                      <a:pt x="1154" y="493"/>
                      <a:pt x="1154" y="493"/>
                      <a:pt x="1154" y="493"/>
                    </a:cubicBezTo>
                    <a:cubicBezTo>
                      <a:pt x="1171" y="493"/>
                      <a:pt x="1188" y="485"/>
                      <a:pt x="1204" y="468"/>
                    </a:cubicBezTo>
                    <a:cubicBezTo>
                      <a:pt x="1514" y="17"/>
                      <a:pt x="1514" y="17"/>
                      <a:pt x="1514" y="17"/>
                    </a:cubicBezTo>
                    <a:cubicBezTo>
                      <a:pt x="1514" y="8"/>
                      <a:pt x="1514" y="8"/>
                      <a:pt x="1514" y="0"/>
                    </a:cubicBezTo>
                    <a:close/>
                    <a:moveTo>
                      <a:pt x="1514" y="0"/>
                    </a:moveTo>
                    <a:lnTo>
                      <a:pt x="1514"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4" name="Group 60"/>
          <p:cNvGrpSpPr/>
          <p:nvPr/>
        </p:nvGrpSpPr>
        <p:grpSpPr bwMode="auto">
          <a:xfrm>
            <a:off x="6958634" y="943500"/>
            <a:ext cx="1465794" cy="1248160"/>
            <a:chOff x="9278455" y="1168739"/>
            <a:chExt cx="1953883" cy="1663735"/>
          </a:xfrm>
        </p:grpSpPr>
        <p:sp>
          <p:nvSpPr>
            <p:cNvPr id="17" name="Teardrop 16"/>
            <p:cNvSpPr/>
            <p:nvPr/>
          </p:nvSpPr>
          <p:spPr bwMode="auto">
            <a:xfrm rot="8100000">
              <a:off x="9852337" y="1168739"/>
              <a:ext cx="556419" cy="55643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940" name="Content Placeholder 2"/>
            <p:cNvSpPr txBox="1"/>
            <p:nvPr/>
          </p:nvSpPr>
          <p:spPr bwMode="auto">
            <a:xfrm>
              <a:off x="9278455" y="1816439"/>
              <a:ext cx="1953883"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auto">
                <a:spcAft>
                  <a:spcPts val="0"/>
                </a:spcAft>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所有文字都可以随意更改成您的文字内容 鼠标点击修改的地方</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941" name="Freeform 429"/>
            <p:cNvSpPr>
              <a:spLocks noChangeArrowheads="1"/>
            </p:cNvSpPr>
            <p:nvPr/>
          </p:nvSpPr>
          <p:spPr bwMode="auto">
            <a:xfrm>
              <a:off x="10000271" y="1293967"/>
              <a:ext cx="302205" cy="300039"/>
            </a:xfrm>
            <a:custGeom>
              <a:avLst/>
              <a:gdLst>
                <a:gd name="T0" fmla="*/ 70145466 w 1230"/>
                <a:gd name="T1" fmla="*/ 23127085 h 1221"/>
                <a:gd name="T2" fmla="*/ 67127101 w 1230"/>
                <a:gd name="T3" fmla="*/ 26146396 h 1221"/>
                <a:gd name="T4" fmla="*/ 47930696 w 1230"/>
                <a:gd name="T5" fmla="*/ 7004596 h 1221"/>
                <a:gd name="T6" fmla="*/ 50949060 w 1230"/>
                <a:gd name="T7" fmla="*/ 3441971 h 1221"/>
                <a:gd name="T8" fmla="*/ 64048541 w 1230"/>
                <a:gd name="T9" fmla="*/ 3441971 h 1221"/>
                <a:gd name="T10" fmla="*/ 70145466 w 1230"/>
                <a:gd name="T11" fmla="*/ 10023907 h 1221"/>
                <a:gd name="T12" fmla="*/ 70145466 w 1230"/>
                <a:gd name="T13" fmla="*/ 23127085 h 1221"/>
                <a:gd name="T14" fmla="*/ 25233135 w 1230"/>
                <a:gd name="T15" fmla="*/ 61531585 h 1221"/>
                <a:gd name="T16" fmla="*/ 25233135 w 1230"/>
                <a:gd name="T17" fmla="*/ 65034006 h 1221"/>
                <a:gd name="T18" fmla="*/ 28251254 w 1230"/>
                <a:gd name="T19" fmla="*/ 65034006 h 1221"/>
                <a:gd name="T20" fmla="*/ 64048541 w 1230"/>
                <a:gd name="T21" fmla="*/ 29225912 h 1221"/>
                <a:gd name="T22" fmla="*/ 60547140 w 1230"/>
                <a:gd name="T23" fmla="*/ 26146396 h 1221"/>
                <a:gd name="T24" fmla="*/ 25233135 w 1230"/>
                <a:gd name="T25" fmla="*/ 61531585 h 1221"/>
                <a:gd name="T26" fmla="*/ 9054848 w 1230"/>
                <a:gd name="T27" fmla="*/ 45348646 h 1221"/>
                <a:gd name="T28" fmla="*/ 9054848 w 1230"/>
                <a:gd name="T29" fmla="*/ 48911272 h 1221"/>
                <a:gd name="T30" fmla="*/ 12616445 w 1230"/>
                <a:gd name="T31" fmla="*/ 48911272 h 1221"/>
                <a:gd name="T32" fmla="*/ 47930696 w 1230"/>
                <a:gd name="T33" fmla="*/ 13042973 h 1221"/>
                <a:gd name="T34" fmla="*/ 44369099 w 1230"/>
                <a:gd name="T35" fmla="*/ 10023907 h 1221"/>
                <a:gd name="T36" fmla="*/ 9054848 w 1230"/>
                <a:gd name="T37" fmla="*/ 45348646 h 1221"/>
                <a:gd name="T38" fmla="*/ 50949060 w 1230"/>
                <a:gd name="T39" fmla="*/ 16605598 h 1221"/>
                <a:gd name="T40" fmla="*/ 15634809 w 1230"/>
                <a:gd name="T41" fmla="*/ 51930583 h 1221"/>
                <a:gd name="T42" fmla="*/ 15634809 w 1230"/>
                <a:gd name="T43" fmla="*/ 58512274 h 1221"/>
                <a:gd name="T44" fmla="*/ 22154329 w 1230"/>
                <a:gd name="T45" fmla="*/ 58512274 h 1221"/>
                <a:gd name="T46" fmla="*/ 57528776 w 1230"/>
                <a:gd name="T47" fmla="*/ 23127085 h 1221"/>
                <a:gd name="T48" fmla="*/ 50949060 w 1230"/>
                <a:gd name="T49" fmla="*/ 16605598 h 1221"/>
                <a:gd name="T50" fmla="*/ 22154329 w 1230"/>
                <a:gd name="T51" fmla="*/ 68053072 h 1221"/>
                <a:gd name="T52" fmla="*/ 20162233 w 1230"/>
                <a:gd name="T53" fmla="*/ 64067787 h 1221"/>
                <a:gd name="T54" fmla="*/ 18653174 w 1230"/>
                <a:gd name="T55" fmla="*/ 64067787 h 1221"/>
                <a:gd name="T56" fmla="*/ 12616445 w 1230"/>
                <a:gd name="T57" fmla="*/ 61531585 h 1221"/>
                <a:gd name="T58" fmla="*/ 9537885 w 1230"/>
                <a:gd name="T59" fmla="*/ 54949649 h 1221"/>
                <a:gd name="T60" fmla="*/ 10081117 w 1230"/>
                <a:gd name="T61" fmla="*/ 53923225 h 1221"/>
                <a:gd name="T62" fmla="*/ 6036729 w 1230"/>
                <a:gd name="T63" fmla="*/ 51930583 h 1221"/>
                <a:gd name="T64" fmla="*/ 5553693 w 1230"/>
                <a:gd name="T65" fmla="*/ 51447474 h 1221"/>
                <a:gd name="T66" fmla="*/ 0 w 1230"/>
                <a:gd name="T67" fmla="*/ 73668789 h 1221"/>
                <a:gd name="T68" fmla="*/ 22154329 w 1230"/>
                <a:gd name="T69" fmla="*/ 68053072 h 1221"/>
                <a:gd name="T70" fmla="*/ 22154329 w 1230"/>
                <a:gd name="T71" fmla="*/ 68053072 h 1221"/>
                <a:gd name="T72" fmla="*/ 22154329 w 1230"/>
                <a:gd name="T73" fmla="*/ 68053072 h 122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21917" tIns="60958" rIns="121917" bIns="60958" anchor="ctr"/>
            <a:lstStyle/>
            <a:p>
              <a:endParaRPr lang="zh-CN" altLang="en-US" sz="16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 name="Group 63"/>
          <p:cNvGrpSpPr/>
          <p:nvPr/>
        </p:nvGrpSpPr>
        <p:grpSpPr bwMode="auto">
          <a:xfrm>
            <a:off x="995622" y="3694693"/>
            <a:ext cx="1488146" cy="1248160"/>
            <a:chOff x="1327471" y="4835465"/>
            <a:chExt cx="1984596" cy="1663735"/>
          </a:xfrm>
        </p:grpSpPr>
        <p:sp>
          <p:nvSpPr>
            <p:cNvPr id="15" name="Teardrop 14"/>
            <p:cNvSpPr/>
            <p:nvPr/>
          </p:nvSpPr>
          <p:spPr bwMode="auto">
            <a:xfrm rot="8100000">
              <a:off x="1900824" y="4835465"/>
              <a:ext cx="556677" cy="55643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935" name="Content Placeholder 2"/>
            <p:cNvSpPr txBox="1"/>
            <p:nvPr/>
          </p:nvSpPr>
          <p:spPr bwMode="auto">
            <a:xfrm>
              <a:off x="1327471" y="5483165"/>
              <a:ext cx="1984596"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auto">
                <a:spcAft>
                  <a:spcPts val="0"/>
                </a:spcAft>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所有文字都可以随意更改成您的文字内容 鼠标点击修改的地方</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eaLnBrk="1" hangingPunct="1"/>
              <a:endParaRPr lang="en-US" altLang="zh-CN" sz="9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eaLnBrk="1" hangingPunct="1"/>
              <a:endParaRPr lang="en-US" altLang="zh-CN" sz="9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4" name="Group 32"/>
            <p:cNvGrpSpPr/>
            <p:nvPr/>
          </p:nvGrpSpPr>
          <p:grpSpPr bwMode="auto">
            <a:xfrm>
              <a:off x="2037765" y="4951388"/>
              <a:ext cx="294784" cy="429075"/>
              <a:chOff x="1533086" y="3713538"/>
              <a:chExt cx="221088" cy="321806"/>
            </a:xfrm>
          </p:grpSpPr>
          <p:sp>
            <p:nvSpPr>
              <p:cNvPr id="34" name="Freeform 166"/>
              <p:cNvSpPr>
                <a:spLocks noChangeArrowheads="1"/>
              </p:cNvSpPr>
              <p:nvPr/>
            </p:nvSpPr>
            <p:spPr bwMode="auto">
              <a:xfrm>
                <a:off x="1532821" y="3713513"/>
                <a:ext cx="221559" cy="322071"/>
              </a:xfrm>
              <a:custGeom>
                <a:avLst/>
                <a:gdLst>
                  <a:gd name="T0" fmla="*/ 110640 w 793"/>
                  <a:gd name="T1" fmla="*/ 40642 h 1157"/>
                  <a:gd name="T2" fmla="*/ 154505 w 793"/>
                  <a:gd name="T3" fmla="*/ 58179 h 1157"/>
                  <a:gd name="T4" fmla="*/ 171827 w 793"/>
                  <a:gd name="T5" fmla="*/ 101604 h 1157"/>
                  <a:gd name="T6" fmla="*/ 154505 w 793"/>
                  <a:gd name="T7" fmla="*/ 142246 h 1157"/>
                  <a:gd name="T8" fmla="*/ 110640 w 793"/>
                  <a:gd name="T9" fmla="*/ 197362 h 1157"/>
                  <a:gd name="T10" fmla="*/ 67054 w 793"/>
                  <a:gd name="T11" fmla="*/ 142246 h 1157"/>
                  <a:gd name="T12" fmla="*/ 49732 w 793"/>
                  <a:gd name="T13" fmla="*/ 101604 h 1157"/>
                  <a:gd name="T14" fmla="*/ 67054 w 793"/>
                  <a:gd name="T15" fmla="*/ 58179 h 1157"/>
                  <a:gd name="T16" fmla="*/ 110640 w 793"/>
                  <a:gd name="T17" fmla="*/ 40642 h 1157"/>
                  <a:gd name="T18" fmla="*/ 110640 w 793"/>
                  <a:gd name="T19" fmla="*/ 0 h 1157"/>
                  <a:gd name="T20" fmla="*/ 37998 w 793"/>
                  <a:gd name="T21" fmla="*/ 29229 h 1157"/>
                  <a:gd name="T22" fmla="*/ 37998 w 793"/>
                  <a:gd name="T23" fmla="*/ 171196 h 1157"/>
                  <a:gd name="T24" fmla="*/ 110640 w 793"/>
                  <a:gd name="T25" fmla="*/ 321793 h 1157"/>
                  <a:gd name="T26" fmla="*/ 180488 w 793"/>
                  <a:gd name="T27" fmla="*/ 171196 h 1157"/>
                  <a:gd name="T28" fmla="*/ 180488 w 793"/>
                  <a:gd name="T29" fmla="*/ 29229 h 1157"/>
                  <a:gd name="T30" fmla="*/ 110640 w 793"/>
                  <a:gd name="T31" fmla="*/ 0 h 1157"/>
                  <a:gd name="T32" fmla="*/ 110640 w 793"/>
                  <a:gd name="T33" fmla="*/ 40642 h 1157"/>
                  <a:gd name="T34" fmla="*/ 110640 w 793"/>
                  <a:gd name="T35" fmla="*/ 0 h 1157"/>
                  <a:gd name="T36" fmla="*/ 110640 w 793"/>
                  <a:gd name="T37" fmla="*/ 0 h 11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6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Freeform 167"/>
              <p:cNvSpPr>
                <a:spLocks noChangeArrowheads="1"/>
              </p:cNvSpPr>
              <p:nvPr/>
            </p:nvSpPr>
            <p:spPr bwMode="auto">
              <a:xfrm>
                <a:off x="1622755" y="3794477"/>
                <a:ext cx="40500" cy="40482"/>
              </a:xfrm>
              <a:custGeom>
                <a:avLst/>
                <a:gdLst>
                  <a:gd name="T0" fmla="*/ 40224 w 147"/>
                  <a:gd name="T1" fmla="*/ 20103 h 147"/>
                  <a:gd name="T2" fmla="*/ 20112 w 147"/>
                  <a:gd name="T3" fmla="*/ 40207 h 147"/>
                  <a:gd name="T4" fmla="*/ 0 w 147"/>
                  <a:gd name="T5" fmla="*/ 20103 h 147"/>
                  <a:gd name="T6" fmla="*/ 20112 w 147"/>
                  <a:gd name="T7" fmla="*/ 0 h 147"/>
                  <a:gd name="T8" fmla="*/ 40224 w 147"/>
                  <a:gd name="T9" fmla="*/ 20103 h 147"/>
                  <a:gd name="T10" fmla="*/ 40224 w 147"/>
                  <a:gd name="T11" fmla="*/ 20103 h 147"/>
                  <a:gd name="T12" fmla="*/ 40224 w 147"/>
                  <a:gd name="T13" fmla="*/ 20103 h 1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7" h="147">
                    <a:moveTo>
                      <a:pt x="146" y="73"/>
                    </a:moveTo>
                    <a:cubicBezTo>
                      <a:pt x="146" y="104"/>
                      <a:pt x="115" y="146"/>
                      <a:pt x="73" y="146"/>
                    </a:cubicBezTo>
                    <a:cubicBezTo>
                      <a:pt x="32" y="146"/>
                      <a:pt x="0" y="104"/>
                      <a:pt x="0" y="73"/>
                    </a:cubicBezTo>
                    <a:cubicBezTo>
                      <a:pt x="0" y="31"/>
                      <a:pt x="32" y="0"/>
                      <a:pt x="73" y="0"/>
                    </a:cubicBezTo>
                    <a:cubicBezTo>
                      <a:pt x="115" y="0"/>
                      <a:pt x="146" y="31"/>
                      <a:pt x="146" y="73"/>
                    </a:cubicBezTo>
                    <a:close/>
                    <a:moveTo>
                      <a:pt x="146" y="73"/>
                    </a:moveTo>
                    <a:lnTo>
                      <a:pt x="146" y="73"/>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6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16" name="Group 61"/>
          <p:cNvGrpSpPr/>
          <p:nvPr/>
        </p:nvGrpSpPr>
        <p:grpSpPr bwMode="auto">
          <a:xfrm>
            <a:off x="995622" y="2291108"/>
            <a:ext cx="1488146" cy="1248160"/>
            <a:chOff x="1327471" y="2964435"/>
            <a:chExt cx="1984596" cy="1663735"/>
          </a:xfrm>
        </p:grpSpPr>
        <p:sp>
          <p:nvSpPr>
            <p:cNvPr id="13" name="Teardrop 12"/>
            <p:cNvSpPr/>
            <p:nvPr/>
          </p:nvSpPr>
          <p:spPr bwMode="auto">
            <a:xfrm rot="8100000">
              <a:off x="1900824" y="2964435"/>
              <a:ext cx="556677" cy="55643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932" name="Content Placeholder 2"/>
            <p:cNvSpPr txBox="1"/>
            <p:nvPr/>
          </p:nvSpPr>
          <p:spPr bwMode="auto">
            <a:xfrm>
              <a:off x="1327471" y="3612135"/>
              <a:ext cx="1984596"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auto">
                <a:spcAft>
                  <a:spcPts val="0"/>
                </a:spcAft>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所有文字都可以随意更改成您的文字内容 鼠标点击修改的地方</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8" name="Group 38"/>
            <p:cNvGrpSpPr/>
            <p:nvPr/>
          </p:nvGrpSpPr>
          <p:grpSpPr>
            <a:xfrm>
              <a:off x="2033519" y="3086714"/>
              <a:ext cx="296967" cy="352647"/>
              <a:chOff x="2060819" y="1388284"/>
              <a:chExt cx="271040" cy="321860"/>
            </a:xfrm>
            <a:solidFill>
              <a:schemeClr val="bg1"/>
            </a:solidFill>
          </p:grpSpPr>
          <p:sp>
            <p:nvSpPr>
              <p:cNvPr id="40"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1"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20" name="Group 62"/>
          <p:cNvGrpSpPr/>
          <p:nvPr/>
        </p:nvGrpSpPr>
        <p:grpSpPr bwMode="auto">
          <a:xfrm>
            <a:off x="6958634" y="2295872"/>
            <a:ext cx="1465794" cy="1248160"/>
            <a:chOff x="9278455" y="2970827"/>
            <a:chExt cx="1953883" cy="1663730"/>
          </a:xfrm>
        </p:grpSpPr>
        <p:sp>
          <p:nvSpPr>
            <p:cNvPr id="19" name="Teardrop 18"/>
            <p:cNvSpPr/>
            <p:nvPr/>
          </p:nvSpPr>
          <p:spPr bwMode="auto">
            <a:xfrm rot="8100000">
              <a:off x="9852337" y="2970827"/>
              <a:ext cx="556419" cy="55642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929" name="Content Placeholder 2"/>
            <p:cNvSpPr txBox="1"/>
            <p:nvPr/>
          </p:nvSpPr>
          <p:spPr bwMode="auto">
            <a:xfrm>
              <a:off x="9278455" y="3618522"/>
              <a:ext cx="1953883"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auto">
                <a:spcAft>
                  <a:spcPts val="0"/>
                </a:spcAft>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所有文字都可以随意更改成您的文字内容 鼠标点击修改的地方</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930" name="Freeform 298"/>
            <p:cNvSpPr>
              <a:spLocks noChangeArrowheads="1"/>
            </p:cNvSpPr>
            <p:nvPr/>
          </p:nvSpPr>
          <p:spPr bwMode="auto">
            <a:xfrm>
              <a:off x="9955994" y="3082627"/>
              <a:ext cx="346012" cy="346012"/>
            </a:xfrm>
            <a:custGeom>
              <a:avLst/>
              <a:gdLst>
                <a:gd name="T0" fmla="*/ 39548568 w 1606"/>
                <a:gd name="T1" fmla="*/ 0 h 1607"/>
                <a:gd name="T2" fmla="*/ 0 w 1606"/>
                <a:gd name="T3" fmla="*/ 34909747 h 1607"/>
                <a:gd name="T4" fmla="*/ 34906707 w 1606"/>
                <a:gd name="T5" fmla="*/ 74455452 h 1607"/>
                <a:gd name="T6" fmla="*/ 74501813 w 1606"/>
                <a:gd name="T7" fmla="*/ 39545705 h 1607"/>
                <a:gd name="T8" fmla="*/ 23255626 w 1606"/>
                <a:gd name="T9" fmla="*/ 8159596 h 1607"/>
                <a:gd name="T10" fmla="*/ 10072913 w 1606"/>
                <a:gd name="T11" fmla="*/ 19796107 h 1607"/>
                <a:gd name="T12" fmla="*/ 7334119 w 1606"/>
                <a:gd name="T13" fmla="*/ 24803053 h 1607"/>
                <a:gd name="T14" fmla="*/ 14714774 w 1606"/>
                <a:gd name="T15" fmla="*/ 34909747 h 1607"/>
                <a:gd name="T16" fmla="*/ 7334119 w 1606"/>
                <a:gd name="T17" fmla="*/ 24803053 h 1607"/>
                <a:gd name="T18" fmla="*/ 14714774 w 1606"/>
                <a:gd name="T19" fmla="*/ 39545705 h 1607"/>
                <a:gd name="T20" fmla="*/ 7334119 w 1606"/>
                <a:gd name="T21" fmla="*/ 49652399 h 1607"/>
                <a:gd name="T22" fmla="*/ 10072913 w 1606"/>
                <a:gd name="T23" fmla="*/ 54659346 h 1607"/>
                <a:gd name="T24" fmla="*/ 23255626 w 1606"/>
                <a:gd name="T25" fmla="*/ 66295856 h 1607"/>
                <a:gd name="T26" fmla="*/ 34906707 w 1606"/>
                <a:gd name="T27" fmla="*/ 69401997 h 1607"/>
                <a:gd name="T28" fmla="*/ 34906707 w 1606"/>
                <a:gd name="T29" fmla="*/ 54659346 h 1607"/>
                <a:gd name="T30" fmla="*/ 34906707 w 1606"/>
                <a:gd name="T31" fmla="*/ 49652399 h 1607"/>
                <a:gd name="T32" fmla="*/ 19774392 w 1606"/>
                <a:gd name="T33" fmla="*/ 39545705 h 1607"/>
                <a:gd name="T34" fmla="*/ 34906707 w 1606"/>
                <a:gd name="T35" fmla="*/ 49652399 h 1607"/>
                <a:gd name="T36" fmla="*/ 19774392 w 1606"/>
                <a:gd name="T37" fmla="*/ 34909747 h 1607"/>
                <a:gd name="T38" fmla="*/ 34906707 w 1606"/>
                <a:gd name="T39" fmla="*/ 24803053 h 1607"/>
                <a:gd name="T40" fmla="*/ 34906707 w 1606"/>
                <a:gd name="T41" fmla="*/ 19796107 h 1607"/>
                <a:gd name="T42" fmla="*/ 34906707 w 1606"/>
                <a:gd name="T43" fmla="*/ 5053239 h 1607"/>
                <a:gd name="T44" fmla="*/ 64382578 w 1606"/>
                <a:gd name="T45" fmla="*/ 19796107 h 1607"/>
                <a:gd name="T46" fmla="*/ 51199650 w 1606"/>
                <a:gd name="T47" fmla="*/ 8159596 h 1607"/>
                <a:gd name="T48" fmla="*/ 39548568 w 1606"/>
                <a:gd name="T49" fmla="*/ 5053239 h 1607"/>
                <a:gd name="T50" fmla="*/ 39548568 w 1606"/>
                <a:gd name="T51" fmla="*/ 19796107 h 1607"/>
                <a:gd name="T52" fmla="*/ 39548568 w 1606"/>
                <a:gd name="T53" fmla="*/ 24803053 h 1607"/>
                <a:gd name="T54" fmla="*/ 54681099 w 1606"/>
                <a:gd name="T55" fmla="*/ 34909747 h 1607"/>
                <a:gd name="T56" fmla="*/ 39548568 w 1606"/>
                <a:gd name="T57" fmla="*/ 24803053 h 1607"/>
                <a:gd name="T58" fmla="*/ 54681099 w 1606"/>
                <a:gd name="T59" fmla="*/ 39545705 h 1607"/>
                <a:gd name="T60" fmla="*/ 39548568 w 1606"/>
                <a:gd name="T61" fmla="*/ 49652399 h 1607"/>
                <a:gd name="T62" fmla="*/ 39548568 w 1606"/>
                <a:gd name="T63" fmla="*/ 69401997 h 1607"/>
                <a:gd name="T64" fmla="*/ 51988842 w 1606"/>
                <a:gd name="T65" fmla="*/ 54659346 h 1607"/>
                <a:gd name="T66" fmla="*/ 51199650 w 1606"/>
                <a:gd name="T67" fmla="*/ 66295856 h 1607"/>
                <a:gd name="T68" fmla="*/ 64382578 w 1606"/>
                <a:gd name="T69" fmla="*/ 54659346 h 1607"/>
                <a:gd name="T70" fmla="*/ 67121157 w 1606"/>
                <a:gd name="T71" fmla="*/ 49652399 h 1607"/>
                <a:gd name="T72" fmla="*/ 59740717 w 1606"/>
                <a:gd name="T73" fmla="*/ 39545705 h 1607"/>
                <a:gd name="T74" fmla="*/ 67121157 w 1606"/>
                <a:gd name="T75" fmla="*/ 49652399 h 1607"/>
                <a:gd name="T76" fmla="*/ 58208871 w 1606"/>
                <a:gd name="T77" fmla="*/ 24803053 h 1607"/>
                <a:gd name="T78" fmla="*/ 69442195 w 1606"/>
                <a:gd name="T79" fmla="*/ 34909747 h 1607"/>
                <a:gd name="T80" fmla="*/ 59740717 w 1606"/>
                <a:gd name="T81" fmla="*/ 34909747 h 16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21917" tIns="60958" rIns="121917" bIns="60958" anchor="ctr"/>
            <a:lstStyle/>
            <a:p>
              <a:endParaRPr lang="zh-CN" altLang="en-US" sz="16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2" name="Group 64"/>
          <p:cNvGrpSpPr/>
          <p:nvPr/>
        </p:nvGrpSpPr>
        <p:grpSpPr bwMode="auto">
          <a:xfrm>
            <a:off x="3942590" y="3700648"/>
            <a:ext cx="1421497" cy="1248160"/>
            <a:chOff x="5256521" y="4843675"/>
            <a:chExt cx="1895714" cy="1663735"/>
          </a:xfrm>
        </p:grpSpPr>
        <p:sp>
          <p:nvSpPr>
            <p:cNvPr id="23" name="Teardrop 22"/>
            <p:cNvSpPr/>
            <p:nvPr/>
          </p:nvSpPr>
          <p:spPr bwMode="auto">
            <a:xfrm rot="8100000">
              <a:off x="5829875" y="4843675"/>
              <a:ext cx="556676" cy="55643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926" name="Content Placeholder 2"/>
            <p:cNvSpPr txBox="1"/>
            <p:nvPr/>
          </p:nvSpPr>
          <p:spPr bwMode="auto">
            <a:xfrm>
              <a:off x="5256521" y="5491375"/>
              <a:ext cx="1895714"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auto">
                <a:spcAft>
                  <a:spcPts val="0"/>
                </a:spcAft>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所有文字都可以随意更改成您的文字内容 鼠标点击修改的地方</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eaLnBrk="1" hangingPunct="1"/>
              <a:endParaRPr lang="en-US" altLang="zh-CN" sz="9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eaLnBrk="1" hangingPunct="1"/>
              <a:endParaRPr lang="en-US" altLang="zh-CN" sz="9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4" name="Group 30"/>
            <p:cNvGrpSpPr/>
            <p:nvPr/>
          </p:nvGrpSpPr>
          <p:grpSpPr bwMode="auto">
            <a:xfrm>
              <a:off x="5934076" y="4946919"/>
              <a:ext cx="357669" cy="357669"/>
              <a:chOff x="1865313" y="2312988"/>
              <a:chExt cx="446087" cy="446087"/>
            </a:xfrm>
            <a:solidFill>
              <a:schemeClr val="bg1"/>
            </a:solidFill>
          </p:grpSpPr>
          <p:sp>
            <p:nvSpPr>
              <p:cNvPr id="52"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3"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25" name="Group 65"/>
          <p:cNvGrpSpPr/>
          <p:nvPr/>
        </p:nvGrpSpPr>
        <p:grpSpPr bwMode="auto">
          <a:xfrm>
            <a:off x="6958633" y="3699457"/>
            <a:ext cx="1501798" cy="1248160"/>
            <a:chOff x="9278455" y="4841857"/>
            <a:chExt cx="2001876" cy="1663735"/>
          </a:xfrm>
        </p:grpSpPr>
        <p:sp>
          <p:nvSpPr>
            <p:cNvPr id="21" name="Teardrop 20"/>
            <p:cNvSpPr/>
            <p:nvPr/>
          </p:nvSpPr>
          <p:spPr bwMode="auto">
            <a:xfrm rot="8100000">
              <a:off x="9852337" y="4841857"/>
              <a:ext cx="556419" cy="55643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defTabSz="685800">
                <a:defRPr/>
              </a:pPr>
              <a:endParaRPr lang="en-US" sz="16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923" name="Content Placeholder 2"/>
            <p:cNvSpPr txBox="1"/>
            <p:nvPr/>
          </p:nvSpPr>
          <p:spPr bwMode="auto">
            <a:xfrm>
              <a:off x="9278455" y="5489557"/>
              <a:ext cx="2001876"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fontAlgn="auto">
                <a:spcAft>
                  <a:spcPts val="0"/>
                </a:spcAft>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所有文字都可以随意更改成您的文字内容 鼠标点击修改的地方</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eaLnBrk="1" hangingPunct="1"/>
              <a:endParaRPr lang="en-US" altLang="zh-CN" sz="9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eaLnBrk="1" hangingPunct="1"/>
              <a:endParaRPr lang="en-US" altLang="zh-CN" sz="9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924" name="Freeform 576"/>
            <p:cNvSpPr>
              <a:spLocks noChangeArrowheads="1"/>
            </p:cNvSpPr>
            <p:nvPr/>
          </p:nvSpPr>
          <p:spPr bwMode="auto">
            <a:xfrm>
              <a:off x="9974502" y="4969156"/>
              <a:ext cx="321257" cy="321257"/>
            </a:xfrm>
            <a:custGeom>
              <a:avLst/>
              <a:gdLst>
                <a:gd name="T0" fmla="*/ 60129235 w 1690"/>
                <a:gd name="T1" fmla="*/ 37472253 h 1690"/>
                <a:gd name="T2" fmla="*/ 61032557 w 1690"/>
                <a:gd name="T3" fmla="*/ 37472253 h 1690"/>
                <a:gd name="T4" fmla="*/ 61032557 w 1690"/>
                <a:gd name="T5" fmla="*/ 24174494 h 1690"/>
                <a:gd name="T6" fmla="*/ 52251596 w 1690"/>
                <a:gd name="T7" fmla="*/ 24174494 h 1690"/>
                <a:gd name="T8" fmla="*/ 50444953 w 1690"/>
                <a:gd name="T9" fmla="*/ 19621389 h 1690"/>
                <a:gd name="T10" fmla="*/ 55901379 w 1690"/>
                <a:gd name="T11" fmla="*/ 14201270 h 1690"/>
                <a:gd name="T12" fmla="*/ 56804701 w 1690"/>
                <a:gd name="T13" fmla="*/ 13586890 h 1690"/>
                <a:gd name="T14" fmla="*/ 55901379 w 1690"/>
                <a:gd name="T15" fmla="*/ 12972510 h 1690"/>
                <a:gd name="T16" fmla="*/ 48023739 w 1690"/>
                <a:gd name="T17" fmla="*/ 4842046 h 1690"/>
                <a:gd name="T18" fmla="*/ 47409549 w 1690"/>
                <a:gd name="T19" fmla="*/ 4227856 h 1690"/>
                <a:gd name="T20" fmla="*/ 46542345 w 1690"/>
                <a:gd name="T21" fmla="*/ 4842046 h 1690"/>
                <a:gd name="T22" fmla="*/ 41085919 w 1690"/>
                <a:gd name="T23" fmla="*/ 10262355 h 1690"/>
                <a:gd name="T24" fmla="*/ 36858063 w 1690"/>
                <a:gd name="T25" fmla="*/ 8455712 h 1690"/>
                <a:gd name="T26" fmla="*/ 36858063 w 1690"/>
                <a:gd name="T27" fmla="*/ 0 h 1690"/>
                <a:gd name="T28" fmla="*/ 23849245 w 1690"/>
                <a:gd name="T29" fmla="*/ 0 h 1690"/>
                <a:gd name="T30" fmla="*/ 23849245 w 1690"/>
                <a:gd name="T31" fmla="*/ 8455712 h 1690"/>
                <a:gd name="T32" fmla="*/ 19946638 w 1690"/>
                <a:gd name="T33" fmla="*/ 10262355 h 1690"/>
                <a:gd name="T34" fmla="*/ 14490211 w 1690"/>
                <a:gd name="T35" fmla="*/ 4842046 h 1690"/>
                <a:gd name="T36" fmla="*/ 13912139 w 1690"/>
                <a:gd name="T37" fmla="*/ 4227856 h 1690"/>
                <a:gd name="T38" fmla="*/ 4516987 w 1690"/>
                <a:gd name="T39" fmla="*/ 13586890 h 1690"/>
                <a:gd name="T40" fmla="*/ 5131178 w 1690"/>
                <a:gd name="T41" fmla="*/ 14201270 h 1690"/>
                <a:gd name="T42" fmla="*/ 10262355 w 1690"/>
                <a:gd name="T43" fmla="*/ 19332448 h 1690"/>
                <a:gd name="T44" fmla="*/ 8455712 w 1690"/>
                <a:gd name="T45" fmla="*/ 23849245 h 1690"/>
                <a:gd name="T46" fmla="*/ 0 w 1690"/>
                <a:gd name="T47" fmla="*/ 23849245 h 1690"/>
                <a:gd name="T48" fmla="*/ 0 w 1690"/>
                <a:gd name="T49" fmla="*/ 37147194 h 1690"/>
                <a:gd name="T50" fmla="*/ 8455712 w 1690"/>
                <a:gd name="T51" fmla="*/ 37147194 h 1690"/>
                <a:gd name="T52" fmla="*/ 10262355 w 1690"/>
                <a:gd name="T53" fmla="*/ 41700109 h 1690"/>
                <a:gd name="T54" fmla="*/ 5131178 w 1690"/>
                <a:gd name="T55" fmla="*/ 46831287 h 1690"/>
                <a:gd name="T56" fmla="*/ 4516987 w 1690"/>
                <a:gd name="T57" fmla="*/ 47409549 h 1690"/>
                <a:gd name="T58" fmla="*/ 5131178 w 1690"/>
                <a:gd name="T59" fmla="*/ 48348988 h 1690"/>
                <a:gd name="T60" fmla="*/ 12972510 w 1690"/>
                <a:gd name="T61" fmla="*/ 56190321 h 1690"/>
                <a:gd name="T62" fmla="*/ 13912139 w 1690"/>
                <a:gd name="T63" fmla="*/ 56804701 h 1690"/>
                <a:gd name="T64" fmla="*/ 14490211 w 1690"/>
                <a:gd name="T65" fmla="*/ 56190321 h 1690"/>
                <a:gd name="T66" fmla="*/ 19946638 w 1690"/>
                <a:gd name="T67" fmla="*/ 51059143 h 1690"/>
                <a:gd name="T68" fmla="*/ 24174494 w 1690"/>
                <a:gd name="T69" fmla="*/ 52576845 h 1690"/>
                <a:gd name="T70" fmla="*/ 24174494 w 1690"/>
                <a:gd name="T71" fmla="*/ 61032557 h 1690"/>
                <a:gd name="T72" fmla="*/ 37472253 w 1690"/>
                <a:gd name="T73" fmla="*/ 61032557 h 1690"/>
                <a:gd name="T74" fmla="*/ 37472253 w 1690"/>
                <a:gd name="T75" fmla="*/ 52576845 h 1690"/>
                <a:gd name="T76" fmla="*/ 41085919 w 1690"/>
                <a:gd name="T77" fmla="*/ 50733894 h 1690"/>
                <a:gd name="T78" fmla="*/ 47409549 w 1690"/>
                <a:gd name="T79" fmla="*/ 56804701 h 1690"/>
                <a:gd name="T80" fmla="*/ 48023739 w 1690"/>
                <a:gd name="T81" fmla="*/ 56190321 h 1690"/>
                <a:gd name="T82" fmla="*/ 55901379 w 1690"/>
                <a:gd name="T83" fmla="*/ 48348988 h 1690"/>
                <a:gd name="T84" fmla="*/ 56804701 w 1690"/>
                <a:gd name="T85" fmla="*/ 47409549 h 1690"/>
                <a:gd name="T86" fmla="*/ 50444953 w 1690"/>
                <a:gd name="T87" fmla="*/ 41374860 h 1690"/>
                <a:gd name="T88" fmla="*/ 52251596 w 1690"/>
                <a:gd name="T89" fmla="*/ 37472253 h 1690"/>
                <a:gd name="T90" fmla="*/ 60129235 w 1690"/>
                <a:gd name="T91" fmla="*/ 37472253 h 1690"/>
                <a:gd name="T92" fmla="*/ 44121132 w 1690"/>
                <a:gd name="T93" fmla="*/ 30498125 h 1690"/>
                <a:gd name="T94" fmla="*/ 30498125 w 1690"/>
                <a:gd name="T95" fmla="*/ 44410264 h 1690"/>
                <a:gd name="T96" fmla="*/ 16622293 w 1690"/>
                <a:gd name="T97" fmla="*/ 30498125 h 1690"/>
                <a:gd name="T98" fmla="*/ 30498125 w 1690"/>
                <a:gd name="T99" fmla="*/ 16911235 h 1690"/>
                <a:gd name="T100" fmla="*/ 44121132 w 1690"/>
                <a:gd name="T101" fmla="*/ 30498125 h 1690"/>
                <a:gd name="T102" fmla="*/ 44121132 w 1690"/>
                <a:gd name="T103" fmla="*/ 30498125 h 1690"/>
                <a:gd name="T104" fmla="*/ 44121132 w 1690"/>
                <a:gd name="T105" fmla="*/ 30498125 h 16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21917" tIns="60958" rIns="121917" bIns="60958" anchor="ctr"/>
            <a:lstStyle/>
            <a:p>
              <a:endParaRPr lang="zh-CN" altLang="en-US" sz="16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6" name="Freeform 1"/>
          <p:cNvSpPr>
            <a:spLocks noChangeArrowheads="1"/>
          </p:cNvSpPr>
          <p:nvPr/>
        </p:nvSpPr>
        <p:spPr bwMode="auto">
          <a:xfrm>
            <a:off x="3389402" y="1763498"/>
            <a:ext cx="1021822" cy="949221"/>
          </a:xfrm>
          <a:custGeom>
            <a:avLst/>
            <a:gdLst>
              <a:gd name="T0" fmla="*/ 2687 w 3532"/>
              <a:gd name="T1" fmla="*/ 719 h 3282"/>
              <a:gd name="T2" fmla="*/ 2687 w 3532"/>
              <a:gd name="T3" fmla="*/ 719 h 3282"/>
              <a:gd name="T4" fmla="*/ 2687 w 3532"/>
              <a:gd name="T5" fmla="*/ 594 h 3282"/>
              <a:gd name="T6" fmla="*/ 2218 w 3532"/>
              <a:gd name="T7" fmla="*/ 94 h 3282"/>
              <a:gd name="T8" fmla="*/ 1750 w 3532"/>
              <a:gd name="T9" fmla="*/ 375 h 3282"/>
              <a:gd name="T10" fmla="*/ 781 w 3532"/>
              <a:gd name="T11" fmla="*/ 0 h 3282"/>
              <a:gd name="T12" fmla="*/ 750 w 3532"/>
              <a:gd name="T13" fmla="*/ 0 h 3282"/>
              <a:gd name="T14" fmla="*/ 0 w 3532"/>
              <a:gd name="T15" fmla="*/ 3281 h 3282"/>
              <a:gd name="T16" fmla="*/ 593 w 3532"/>
              <a:gd name="T17" fmla="*/ 2906 h 3282"/>
              <a:gd name="T18" fmla="*/ 750 w 3532"/>
              <a:gd name="T19" fmla="*/ 2343 h 3282"/>
              <a:gd name="T20" fmla="*/ 1750 w 3532"/>
              <a:gd name="T21" fmla="*/ 2219 h 3282"/>
              <a:gd name="T22" fmla="*/ 2031 w 3532"/>
              <a:gd name="T23" fmla="*/ 2062 h 3282"/>
              <a:gd name="T24" fmla="*/ 2718 w 3532"/>
              <a:gd name="T25" fmla="*/ 1625 h 3282"/>
              <a:gd name="T26" fmla="*/ 3531 w 3532"/>
              <a:gd name="T27" fmla="*/ 1000 h 3282"/>
              <a:gd name="T28" fmla="*/ 2687 w 3532"/>
              <a:gd name="T29" fmla="*/ 719 h 3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32" h="3282">
                <a:moveTo>
                  <a:pt x="2687" y="719"/>
                </a:moveTo>
                <a:lnTo>
                  <a:pt x="2687" y="719"/>
                </a:lnTo>
                <a:cubicBezTo>
                  <a:pt x="2687" y="656"/>
                  <a:pt x="2687" y="625"/>
                  <a:pt x="2687" y="594"/>
                </a:cubicBezTo>
                <a:cubicBezTo>
                  <a:pt x="2687" y="312"/>
                  <a:pt x="2468" y="94"/>
                  <a:pt x="2218" y="94"/>
                </a:cubicBezTo>
                <a:cubicBezTo>
                  <a:pt x="2000" y="94"/>
                  <a:pt x="1843" y="187"/>
                  <a:pt x="1750" y="375"/>
                </a:cubicBezTo>
                <a:cubicBezTo>
                  <a:pt x="781" y="0"/>
                  <a:pt x="781" y="0"/>
                  <a:pt x="781" y="0"/>
                </a:cubicBezTo>
                <a:cubicBezTo>
                  <a:pt x="750" y="0"/>
                  <a:pt x="750" y="0"/>
                  <a:pt x="750" y="0"/>
                </a:cubicBezTo>
                <a:cubicBezTo>
                  <a:pt x="0" y="3281"/>
                  <a:pt x="0" y="3281"/>
                  <a:pt x="0" y="3281"/>
                </a:cubicBezTo>
                <a:cubicBezTo>
                  <a:pt x="593" y="2906"/>
                  <a:pt x="593" y="2906"/>
                  <a:pt x="593" y="2906"/>
                </a:cubicBezTo>
                <a:cubicBezTo>
                  <a:pt x="562" y="2719"/>
                  <a:pt x="625" y="2531"/>
                  <a:pt x="750" y="2343"/>
                </a:cubicBezTo>
                <a:cubicBezTo>
                  <a:pt x="1000" y="2031"/>
                  <a:pt x="1437" y="2000"/>
                  <a:pt x="1750" y="2219"/>
                </a:cubicBezTo>
                <a:cubicBezTo>
                  <a:pt x="2031" y="2062"/>
                  <a:pt x="2031" y="2062"/>
                  <a:pt x="2031" y="2062"/>
                </a:cubicBezTo>
                <a:cubicBezTo>
                  <a:pt x="2718" y="1625"/>
                  <a:pt x="2718" y="1625"/>
                  <a:pt x="2718" y="1625"/>
                </a:cubicBezTo>
                <a:cubicBezTo>
                  <a:pt x="2937" y="1343"/>
                  <a:pt x="3218" y="1125"/>
                  <a:pt x="3531" y="1000"/>
                </a:cubicBezTo>
                <a:lnTo>
                  <a:pt x="2687" y="719"/>
                </a:lnTo>
              </a:path>
            </a:pathLst>
          </a:custGeom>
          <a:solidFill>
            <a:schemeClr val="accent3"/>
          </a:solidFill>
          <a:ln>
            <a:noFill/>
          </a:ln>
          <a:effectLst/>
        </p:spPr>
        <p:txBody>
          <a:bodyPr wrap="none" lIns="91444" tIns="45722" rIns="91444" bIns="45722"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Freeform 3"/>
          <p:cNvSpPr>
            <a:spLocks noChangeArrowheads="1"/>
          </p:cNvSpPr>
          <p:nvPr/>
        </p:nvSpPr>
        <p:spPr bwMode="auto">
          <a:xfrm>
            <a:off x="3389402" y="2358994"/>
            <a:ext cx="723493" cy="1185633"/>
          </a:xfrm>
          <a:custGeom>
            <a:avLst/>
            <a:gdLst>
              <a:gd name="T0" fmla="*/ 2500 w 2501"/>
              <a:gd name="T1" fmla="*/ 0 h 4095"/>
              <a:gd name="T2" fmla="*/ 2500 w 2501"/>
              <a:gd name="T3" fmla="*/ 0 h 4095"/>
              <a:gd name="T4" fmla="*/ 1718 w 2501"/>
              <a:gd name="T5" fmla="*/ 469 h 4095"/>
              <a:gd name="T6" fmla="*/ 1656 w 2501"/>
              <a:gd name="T7" fmla="*/ 375 h 4095"/>
              <a:gd name="T8" fmla="*/ 937 w 2501"/>
              <a:gd name="T9" fmla="*/ 438 h 4095"/>
              <a:gd name="T10" fmla="*/ 875 w 2501"/>
              <a:gd name="T11" fmla="*/ 969 h 4095"/>
              <a:gd name="T12" fmla="*/ 0 w 2501"/>
              <a:gd name="T13" fmla="*/ 1500 h 4095"/>
              <a:gd name="T14" fmla="*/ 2093 w 2501"/>
              <a:gd name="T15" fmla="*/ 4094 h 4095"/>
              <a:gd name="T16" fmla="*/ 2156 w 2501"/>
              <a:gd name="T17" fmla="*/ 3469 h 4095"/>
              <a:gd name="T18" fmla="*/ 1812 w 2501"/>
              <a:gd name="T19" fmla="*/ 3000 h 4095"/>
              <a:gd name="T20" fmla="*/ 2343 w 2501"/>
              <a:gd name="T21" fmla="*/ 2125 h 4095"/>
              <a:gd name="T22" fmla="*/ 2406 w 2501"/>
              <a:gd name="T23" fmla="*/ 1625 h 4095"/>
              <a:gd name="T24" fmla="*/ 2468 w 2501"/>
              <a:gd name="T25" fmla="*/ 1000 h 4095"/>
              <a:gd name="T26" fmla="*/ 2406 w 2501"/>
              <a:gd name="T27" fmla="*/ 532 h 4095"/>
              <a:gd name="T28" fmla="*/ 2500 w 2501"/>
              <a:gd name="T29" fmla="*/ 0 h 4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1" h="4095">
                <a:moveTo>
                  <a:pt x="2500" y="0"/>
                </a:moveTo>
                <a:lnTo>
                  <a:pt x="2500" y="0"/>
                </a:lnTo>
                <a:cubicBezTo>
                  <a:pt x="1718" y="469"/>
                  <a:pt x="1718" y="469"/>
                  <a:pt x="1718" y="469"/>
                </a:cubicBezTo>
                <a:cubicBezTo>
                  <a:pt x="1718" y="438"/>
                  <a:pt x="1687" y="407"/>
                  <a:pt x="1656" y="375"/>
                </a:cubicBezTo>
                <a:cubicBezTo>
                  <a:pt x="1437" y="219"/>
                  <a:pt x="1125" y="250"/>
                  <a:pt x="937" y="438"/>
                </a:cubicBezTo>
                <a:cubicBezTo>
                  <a:pt x="812" y="594"/>
                  <a:pt x="812" y="813"/>
                  <a:pt x="875" y="969"/>
                </a:cubicBezTo>
                <a:cubicBezTo>
                  <a:pt x="0" y="1500"/>
                  <a:pt x="0" y="1500"/>
                  <a:pt x="0" y="1500"/>
                </a:cubicBezTo>
                <a:cubicBezTo>
                  <a:pt x="2093" y="4094"/>
                  <a:pt x="2093" y="4094"/>
                  <a:pt x="2093" y="4094"/>
                </a:cubicBezTo>
                <a:cubicBezTo>
                  <a:pt x="2156" y="3469"/>
                  <a:pt x="2156" y="3469"/>
                  <a:pt x="2156" y="3469"/>
                </a:cubicBezTo>
                <a:cubicBezTo>
                  <a:pt x="2000" y="3375"/>
                  <a:pt x="1875" y="3219"/>
                  <a:pt x="1812" y="3000"/>
                </a:cubicBezTo>
                <a:cubicBezTo>
                  <a:pt x="1718" y="2625"/>
                  <a:pt x="1968" y="2250"/>
                  <a:pt x="2343" y="2125"/>
                </a:cubicBezTo>
                <a:cubicBezTo>
                  <a:pt x="2406" y="1625"/>
                  <a:pt x="2406" y="1625"/>
                  <a:pt x="2406" y="1625"/>
                </a:cubicBezTo>
                <a:cubicBezTo>
                  <a:pt x="2468" y="1000"/>
                  <a:pt x="2468" y="1000"/>
                  <a:pt x="2468" y="1000"/>
                </a:cubicBezTo>
                <a:cubicBezTo>
                  <a:pt x="2437" y="844"/>
                  <a:pt x="2406" y="688"/>
                  <a:pt x="2406" y="532"/>
                </a:cubicBezTo>
                <a:cubicBezTo>
                  <a:pt x="2406" y="344"/>
                  <a:pt x="2437" y="157"/>
                  <a:pt x="2500" y="0"/>
                </a:cubicBezTo>
              </a:path>
            </a:pathLst>
          </a:custGeom>
          <a:solidFill>
            <a:schemeClr val="accent2"/>
          </a:solidFill>
          <a:ln>
            <a:noFill/>
          </a:ln>
          <a:effectLst/>
        </p:spPr>
        <p:txBody>
          <a:bodyPr wrap="none" lIns="91444" tIns="45722" rIns="91444" bIns="45722"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Freeform 5"/>
          <p:cNvSpPr>
            <a:spLocks noChangeArrowheads="1"/>
          </p:cNvSpPr>
          <p:nvPr/>
        </p:nvSpPr>
        <p:spPr bwMode="auto">
          <a:xfrm>
            <a:off x="3968792" y="2776437"/>
            <a:ext cx="1039091" cy="831909"/>
          </a:xfrm>
          <a:custGeom>
            <a:avLst/>
            <a:gdLst>
              <a:gd name="T0" fmla="*/ 3592 w 3593"/>
              <a:gd name="T1" fmla="*/ 2875 h 2876"/>
              <a:gd name="T2" fmla="*/ 3592 w 3593"/>
              <a:gd name="T3" fmla="*/ 2875 h 2876"/>
              <a:gd name="T4" fmla="*/ 3186 w 3593"/>
              <a:gd name="T5" fmla="*/ 2469 h 2876"/>
              <a:gd name="T6" fmla="*/ 2592 w 3593"/>
              <a:gd name="T7" fmla="*/ 2437 h 2876"/>
              <a:gd name="T8" fmla="*/ 2217 w 3593"/>
              <a:gd name="T9" fmla="*/ 1469 h 2876"/>
              <a:gd name="T10" fmla="*/ 1437 w 3593"/>
              <a:gd name="T11" fmla="*/ 656 h 2876"/>
              <a:gd name="T12" fmla="*/ 687 w 3593"/>
              <a:gd name="T13" fmla="*/ 0 h 2876"/>
              <a:gd name="T14" fmla="*/ 562 w 3593"/>
              <a:gd name="T15" fmla="*/ 906 h 2876"/>
              <a:gd name="T16" fmla="*/ 437 w 3593"/>
              <a:gd name="T17" fmla="*/ 937 h 2876"/>
              <a:gd name="T18" fmla="*/ 62 w 3593"/>
              <a:gd name="T19" fmla="*/ 1500 h 2876"/>
              <a:gd name="T20" fmla="*/ 437 w 3593"/>
              <a:gd name="T21" fmla="*/ 1875 h 2876"/>
              <a:gd name="T22" fmla="*/ 312 w 3593"/>
              <a:gd name="T23" fmla="*/ 2875 h 2876"/>
              <a:gd name="T24" fmla="*/ 3592 w 3593"/>
              <a:gd name="T25" fmla="*/ 2875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3" h="2876">
                <a:moveTo>
                  <a:pt x="3592" y="2875"/>
                </a:moveTo>
                <a:lnTo>
                  <a:pt x="3592" y="2875"/>
                </a:lnTo>
                <a:cubicBezTo>
                  <a:pt x="3186" y="2469"/>
                  <a:pt x="3186" y="2469"/>
                  <a:pt x="3186" y="2469"/>
                </a:cubicBezTo>
                <a:cubicBezTo>
                  <a:pt x="2999" y="2531"/>
                  <a:pt x="2780" y="2531"/>
                  <a:pt x="2592" y="2437"/>
                </a:cubicBezTo>
                <a:cubicBezTo>
                  <a:pt x="2249" y="2250"/>
                  <a:pt x="2093" y="1844"/>
                  <a:pt x="2217" y="1469"/>
                </a:cubicBezTo>
                <a:cubicBezTo>
                  <a:pt x="1437" y="656"/>
                  <a:pt x="1437" y="656"/>
                  <a:pt x="1437" y="656"/>
                </a:cubicBezTo>
                <a:cubicBezTo>
                  <a:pt x="1125" y="531"/>
                  <a:pt x="843" y="312"/>
                  <a:pt x="687" y="0"/>
                </a:cubicBezTo>
                <a:cubicBezTo>
                  <a:pt x="562" y="906"/>
                  <a:pt x="562" y="906"/>
                  <a:pt x="562" y="906"/>
                </a:cubicBezTo>
                <a:cubicBezTo>
                  <a:pt x="531" y="906"/>
                  <a:pt x="468" y="906"/>
                  <a:pt x="437" y="937"/>
                </a:cubicBezTo>
                <a:cubicBezTo>
                  <a:pt x="156" y="969"/>
                  <a:pt x="0" y="1250"/>
                  <a:pt x="62" y="1500"/>
                </a:cubicBezTo>
                <a:cubicBezTo>
                  <a:pt x="93" y="1719"/>
                  <a:pt x="250" y="1844"/>
                  <a:pt x="437" y="1875"/>
                </a:cubicBezTo>
                <a:cubicBezTo>
                  <a:pt x="312" y="2875"/>
                  <a:pt x="312" y="2875"/>
                  <a:pt x="312" y="2875"/>
                </a:cubicBezTo>
                <a:lnTo>
                  <a:pt x="3592" y="2875"/>
                </a:lnTo>
              </a:path>
            </a:pathLst>
          </a:custGeom>
          <a:solidFill>
            <a:schemeClr val="accent1"/>
          </a:solidFill>
          <a:ln>
            <a:noFill/>
          </a:ln>
          <a:effectLst/>
        </p:spPr>
        <p:txBody>
          <a:bodyPr wrap="none" lIns="91444" tIns="45722" rIns="91444" bIns="45722"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Freeform 7"/>
          <p:cNvSpPr>
            <a:spLocks noChangeArrowheads="1"/>
          </p:cNvSpPr>
          <p:nvPr/>
        </p:nvSpPr>
        <p:spPr bwMode="auto">
          <a:xfrm>
            <a:off x="4519599" y="2856830"/>
            <a:ext cx="1192722" cy="750325"/>
          </a:xfrm>
          <a:custGeom>
            <a:avLst/>
            <a:gdLst>
              <a:gd name="T0" fmla="*/ 4124 w 4125"/>
              <a:gd name="T1" fmla="*/ 0 h 2595"/>
              <a:gd name="T2" fmla="*/ 4124 w 4125"/>
              <a:gd name="T3" fmla="*/ 0 h 2595"/>
              <a:gd name="T4" fmla="*/ 3499 w 4125"/>
              <a:gd name="T5" fmla="*/ 63 h 2595"/>
              <a:gd name="T6" fmla="*/ 3093 w 4125"/>
              <a:gd name="T7" fmla="*/ 500 h 2595"/>
              <a:gd name="T8" fmla="*/ 2124 w 4125"/>
              <a:gd name="T9" fmla="*/ 188 h 2595"/>
              <a:gd name="T10" fmla="*/ 999 w 4125"/>
              <a:gd name="T11" fmla="*/ 313 h 2595"/>
              <a:gd name="T12" fmla="*/ 187 w 4125"/>
              <a:gd name="T13" fmla="*/ 531 h 2595"/>
              <a:gd name="T14" fmla="*/ 0 w 4125"/>
              <a:gd name="T15" fmla="*/ 500 h 2595"/>
              <a:gd name="T16" fmla="*/ 655 w 4125"/>
              <a:gd name="T17" fmla="*/ 1156 h 2595"/>
              <a:gd name="T18" fmla="*/ 561 w 4125"/>
              <a:gd name="T19" fmla="*/ 1250 h 2595"/>
              <a:gd name="T20" fmla="*/ 811 w 4125"/>
              <a:gd name="T21" fmla="*/ 1938 h 2595"/>
              <a:gd name="T22" fmla="*/ 1311 w 4125"/>
              <a:gd name="T23" fmla="*/ 1875 h 2595"/>
              <a:gd name="T24" fmla="*/ 2030 w 4125"/>
              <a:gd name="T25" fmla="*/ 2594 h 2595"/>
              <a:gd name="T26" fmla="*/ 4124 w 4125"/>
              <a:gd name="T27" fmla="*/ 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25" h="2595">
                <a:moveTo>
                  <a:pt x="4124" y="0"/>
                </a:moveTo>
                <a:lnTo>
                  <a:pt x="4124" y="0"/>
                </a:lnTo>
                <a:cubicBezTo>
                  <a:pt x="3499" y="63"/>
                  <a:pt x="3499" y="63"/>
                  <a:pt x="3499" y="63"/>
                </a:cubicBezTo>
                <a:cubicBezTo>
                  <a:pt x="3436" y="250"/>
                  <a:pt x="3280" y="406"/>
                  <a:pt x="3093" y="500"/>
                </a:cubicBezTo>
                <a:cubicBezTo>
                  <a:pt x="2749" y="688"/>
                  <a:pt x="2311" y="531"/>
                  <a:pt x="2124" y="188"/>
                </a:cubicBezTo>
                <a:cubicBezTo>
                  <a:pt x="999" y="313"/>
                  <a:pt x="999" y="313"/>
                  <a:pt x="999" y="313"/>
                </a:cubicBezTo>
                <a:cubicBezTo>
                  <a:pt x="749" y="438"/>
                  <a:pt x="468" y="531"/>
                  <a:pt x="187" y="531"/>
                </a:cubicBezTo>
                <a:cubicBezTo>
                  <a:pt x="125" y="531"/>
                  <a:pt x="62" y="500"/>
                  <a:pt x="0" y="500"/>
                </a:cubicBezTo>
                <a:cubicBezTo>
                  <a:pt x="655" y="1156"/>
                  <a:pt x="655" y="1156"/>
                  <a:pt x="655" y="1156"/>
                </a:cubicBezTo>
                <a:cubicBezTo>
                  <a:pt x="624" y="1188"/>
                  <a:pt x="593" y="1219"/>
                  <a:pt x="561" y="1250"/>
                </a:cubicBezTo>
                <a:cubicBezTo>
                  <a:pt x="468" y="1500"/>
                  <a:pt x="561" y="1813"/>
                  <a:pt x="811" y="1938"/>
                </a:cubicBezTo>
                <a:cubicBezTo>
                  <a:pt x="968" y="2000"/>
                  <a:pt x="1186" y="1969"/>
                  <a:pt x="1311" y="1875"/>
                </a:cubicBezTo>
                <a:cubicBezTo>
                  <a:pt x="2030" y="2594"/>
                  <a:pt x="2030" y="2594"/>
                  <a:pt x="2030" y="2594"/>
                </a:cubicBezTo>
                <a:lnTo>
                  <a:pt x="4124" y="0"/>
                </a:lnTo>
              </a:path>
            </a:pathLst>
          </a:custGeom>
          <a:solidFill>
            <a:schemeClr val="accent4"/>
          </a:solidFill>
          <a:ln>
            <a:noFill/>
          </a:ln>
          <a:effectLst/>
        </p:spPr>
        <p:txBody>
          <a:bodyPr wrap="none" lIns="91444" tIns="45722" rIns="91444" bIns="45722"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8"/>
          <p:cNvSpPr>
            <a:spLocks noChangeArrowheads="1"/>
          </p:cNvSpPr>
          <p:nvPr/>
        </p:nvSpPr>
        <p:spPr bwMode="auto">
          <a:xfrm>
            <a:off x="4925112" y="1827216"/>
            <a:ext cx="849732" cy="1148117"/>
          </a:xfrm>
          <a:custGeom>
            <a:avLst/>
            <a:gdLst>
              <a:gd name="T0" fmla="*/ 2938 w 2939"/>
              <a:gd name="T1" fmla="*/ 3281 h 3969"/>
              <a:gd name="T2" fmla="*/ 2938 w 2939"/>
              <a:gd name="T3" fmla="*/ 3281 h 3969"/>
              <a:gd name="T4" fmla="*/ 2188 w 2939"/>
              <a:gd name="T5" fmla="*/ 0 h 3969"/>
              <a:gd name="T6" fmla="*/ 1813 w 2939"/>
              <a:gd name="T7" fmla="*/ 593 h 3969"/>
              <a:gd name="T8" fmla="*/ 1906 w 2939"/>
              <a:gd name="T9" fmla="*/ 1156 h 3969"/>
              <a:gd name="T10" fmla="*/ 1063 w 2939"/>
              <a:gd name="T11" fmla="*/ 1750 h 3969"/>
              <a:gd name="T12" fmla="*/ 469 w 2939"/>
              <a:gd name="T13" fmla="*/ 2687 h 3969"/>
              <a:gd name="T14" fmla="*/ 0 w 2939"/>
              <a:gd name="T15" fmla="*/ 3593 h 3969"/>
              <a:gd name="T16" fmla="*/ 875 w 2939"/>
              <a:gd name="T17" fmla="*/ 3499 h 3969"/>
              <a:gd name="T18" fmla="*/ 938 w 2939"/>
              <a:gd name="T19" fmla="*/ 3625 h 3969"/>
              <a:gd name="T20" fmla="*/ 1594 w 2939"/>
              <a:gd name="T21" fmla="*/ 3843 h 3969"/>
              <a:gd name="T22" fmla="*/ 1875 w 2939"/>
              <a:gd name="T23" fmla="*/ 3406 h 3969"/>
              <a:gd name="T24" fmla="*/ 2938 w 2939"/>
              <a:gd name="T25" fmla="*/ 3312 h 3969"/>
              <a:gd name="T26" fmla="*/ 2938 w 2939"/>
              <a:gd name="T27" fmla="*/ 3281 h 3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9" h="3969">
                <a:moveTo>
                  <a:pt x="2938" y="3281"/>
                </a:moveTo>
                <a:lnTo>
                  <a:pt x="2938" y="3281"/>
                </a:lnTo>
                <a:cubicBezTo>
                  <a:pt x="2188" y="0"/>
                  <a:pt x="2188" y="0"/>
                  <a:pt x="2188" y="0"/>
                </a:cubicBezTo>
                <a:cubicBezTo>
                  <a:pt x="1813" y="593"/>
                  <a:pt x="1813" y="593"/>
                  <a:pt x="1813" y="593"/>
                </a:cubicBezTo>
                <a:cubicBezTo>
                  <a:pt x="1938" y="750"/>
                  <a:pt x="1969" y="968"/>
                  <a:pt x="1906" y="1156"/>
                </a:cubicBezTo>
                <a:cubicBezTo>
                  <a:pt x="1844" y="1562"/>
                  <a:pt x="1469" y="1812"/>
                  <a:pt x="1063" y="1750"/>
                </a:cubicBezTo>
                <a:cubicBezTo>
                  <a:pt x="469" y="2687"/>
                  <a:pt x="469" y="2687"/>
                  <a:pt x="469" y="2687"/>
                </a:cubicBezTo>
                <a:cubicBezTo>
                  <a:pt x="406" y="3031"/>
                  <a:pt x="219" y="3343"/>
                  <a:pt x="0" y="3593"/>
                </a:cubicBezTo>
                <a:cubicBezTo>
                  <a:pt x="875" y="3499"/>
                  <a:pt x="875" y="3499"/>
                  <a:pt x="875" y="3499"/>
                </a:cubicBezTo>
                <a:cubicBezTo>
                  <a:pt x="906" y="3531"/>
                  <a:pt x="906" y="3562"/>
                  <a:pt x="938" y="3625"/>
                </a:cubicBezTo>
                <a:cubicBezTo>
                  <a:pt x="1031" y="3843"/>
                  <a:pt x="1344" y="3968"/>
                  <a:pt x="1594" y="3843"/>
                </a:cubicBezTo>
                <a:cubicBezTo>
                  <a:pt x="1781" y="3750"/>
                  <a:pt x="1875" y="3593"/>
                  <a:pt x="1875" y="3406"/>
                </a:cubicBezTo>
                <a:cubicBezTo>
                  <a:pt x="2938" y="3312"/>
                  <a:pt x="2938" y="3312"/>
                  <a:pt x="2938" y="3312"/>
                </a:cubicBezTo>
                <a:lnTo>
                  <a:pt x="2938" y="3281"/>
                </a:lnTo>
              </a:path>
            </a:pathLst>
          </a:custGeom>
          <a:solidFill>
            <a:schemeClr val="accent3"/>
          </a:solidFill>
          <a:ln>
            <a:noFill/>
          </a:ln>
          <a:effectLst/>
        </p:spPr>
        <p:txBody>
          <a:bodyPr wrap="none" lIns="91444" tIns="45722" rIns="91444" bIns="45722"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10"/>
          <p:cNvSpPr>
            <a:spLocks noChangeArrowheads="1"/>
          </p:cNvSpPr>
          <p:nvPr/>
        </p:nvSpPr>
        <p:spPr bwMode="auto">
          <a:xfrm>
            <a:off x="4645838" y="1301393"/>
            <a:ext cx="895583" cy="1157049"/>
          </a:xfrm>
          <a:custGeom>
            <a:avLst/>
            <a:gdLst>
              <a:gd name="T0" fmla="*/ 1468984979 w 3095"/>
              <a:gd name="T1" fmla="*/ 1449179443 h 4001"/>
              <a:gd name="T2" fmla="*/ 1468984979 w 3095"/>
              <a:gd name="T3" fmla="*/ 1449179443 h 4001"/>
              <a:gd name="T4" fmla="*/ 1840842686 w 3095"/>
              <a:gd name="T5" fmla="*/ 873192891 h 4001"/>
              <a:gd name="T6" fmla="*/ 0 w 3095"/>
              <a:gd name="T7" fmla="*/ 0 h 4001"/>
              <a:gd name="T8" fmla="*/ 148743237 w 3095"/>
              <a:gd name="T9" fmla="*/ 427383384 h 4001"/>
              <a:gd name="T10" fmla="*/ 446228940 w 3095"/>
              <a:gd name="T11" fmla="*/ 594413447 h 4001"/>
              <a:gd name="T12" fmla="*/ 390896792 w 3095"/>
              <a:gd name="T13" fmla="*/ 1188826124 h 4001"/>
              <a:gd name="T14" fmla="*/ 614010490 w 3095"/>
              <a:gd name="T15" fmla="*/ 1839114646 h 4001"/>
              <a:gd name="T16" fmla="*/ 855569267 w 3095"/>
              <a:gd name="T17" fmla="*/ 2147483647 h 4001"/>
              <a:gd name="T18" fmla="*/ 1153054970 w 3095"/>
              <a:gd name="T19" fmla="*/ 1931842740 h 4001"/>
              <a:gd name="T20" fmla="*/ 1227426974 w 3095"/>
              <a:gd name="T21" fmla="*/ 1950269635 h 4001"/>
              <a:gd name="T22" fmla="*/ 1580839603 w 3095"/>
              <a:gd name="T23" fmla="*/ 1727365267 h 4001"/>
              <a:gd name="T24" fmla="*/ 1468984979 w 3095"/>
              <a:gd name="T25" fmla="*/ 1449179443 h 40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5" h="4001">
                <a:moveTo>
                  <a:pt x="2469" y="2438"/>
                </a:moveTo>
                <a:lnTo>
                  <a:pt x="2469" y="2438"/>
                </a:lnTo>
                <a:cubicBezTo>
                  <a:pt x="3094" y="1469"/>
                  <a:pt x="3094" y="1469"/>
                  <a:pt x="3094" y="1469"/>
                </a:cubicBezTo>
                <a:cubicBezTo>
                  <a:pt x="0" y="0"/>
                  <a:pt x="0" y="0"/>
                  <a:pt x="0" y="0"/>
                </a:cubicBezTo>
                <a:cubicBezTo>
                  <a:pt x="250" y="719"/>
                  <a:pt x="250" y="719"/>
                  <a:pt x="250" y="719"/>
                </a:cubicBezTo>
                <a:cubicBezTo>
                  <a:pt x="438" y="719"/>
                  <a:pt x="625" y="813"/>
                  <a:pt x="750" y="1000"/>
                </a:cubicBezTo>
                <a:cubicBezTo>
                  <a:pt x="1000" y="1313"/>
                  <a:pt x="969" y="1750"/>
                  <a:pt x="657" y="2000"/>
                </a:cubicBezTo>
                <a:cubicBezTo>
                  <a:pt x="1032" y="3094"/>
                  <a:pt x="1032" y="3094"/>
                  <a:pt x="1032" y="3094"/>
                </a:cubicBezTo>
                <a:cubicBezTo>
                  <a:pt x="1250" y="3344"/>
                  <a:pt x="1407" y="3656"/>
                  <a:pt x="1438" y="4000"/>
                </a:cubicBezTo>
                <a:cubicBezTo>
                  <a:pt x="1938" y="3250"/>
                  <a:pt x="1938" y="3250"/>
                  <a:pt x="1938" y="3250"/>
                </a:cubicBezTo>
                <a:cubicBezTo>
                  <a:pt x="1969" y="3281"/>
                  <a:pt x="2000" y="3281"/>
                  <a:pt x="2063" y="3281"/>
                </a:cubicBezTo>
                <a:cubicBezTo>
                  <a:pt x="2313" y="3344"/>
                  <a:pt x="2594" y="3188"/>
                  <a:pt x="2657" y="2906"/>
                </a:cubicBezTo>
                <a:cubicBezTo>
                  <a:pt x="2688" y="2719"/>
                  <a:pt x="2625" y="2531"/>
                  <a:pt x="2469" y="2438"/>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lIns="91444" tIns="45722" rIns="91444" bIns="45722" anchor="ctr"/>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Freeform 12"/>
          <p:cNvSpPr>
            <a:spLocks noChangeArrowheads="1"/>
          </p:cNvSpPr>
          <p:nvPr/>
        </p:nvSpPr>
        <p:spPr bwMode="auto">
          <a:xfrm>
            <a:off x="3669867" y="1274595"/>
            <a:ext cx="1183790" cy="831909"/>
          </a:xfrm>
          <a:custGeom>
            <a:avLst/>
            <a:gdLst>
              <a:gd name="T0" fmla="*/ 2147483647 w 4094"/>
              <a:gd name="T1" fmla="*/ 1152299960 h 2876"/>
              <a:gd name="T2" fmla="*/ 2147483647 w 4094"/>
              <a:gd name="T3" fmla="*/ 1152299960 h 2876"/>
              <a:gd name="T4" fmla="*/ 2147483647 w 4094"/>
              <a:gd name="T5" fmla="*/ 743227544 h 2876"/>
              <a:gd name="T6" fmla="*/ 2042117807 w 4094"/>
              <a:gd name="T7" fmla="*/ 632040679 h 2876"/>
              <a:gd name="T8" fmla="*/ 1838321603 w 4094"/>
              <a:gd name="T9" fmla="*/ 0 h 2876"/>
              <a:gd name="T10" fmla="*/ 0 w 4094"/>
              <a:gd name="T11" fmla="*/ 891873053 h 2876"/>
              <a:gd name="T12" fmla="*/ 408780321 w 4094"/>
              <a:gd name="T13" fmla="*/ 1040518562 h 2876"/>
              <a:gd name="T14" fmla="*/ 742696636 w 4094"/>
              <a:gd name="T15" fmla="*/ 910899641 h 2876"/>
              <a:gd name="T16" fmla="*/ 1169895402 w 4094"/>
              <a:gd name="T17" fmla="*/ 1319377524 h 2876"/>
              <a:gd name="T18" fmla="*/ 1819903158 w 4094"/>
              <a:gd name="T19" fmla="*/ 1542345787 h 2876"/>
              <a:gd name="T20" fmla="*/ 1856740819 w 4094"/>
              <a:gd name="T21" fmla="*/ 1542345787 h 2876"/>
              <a:gd name="T22" fmla="*/ 2147483647 w 4094"/>
              <a:gd name="T23" fmla="*/ 1709423351 h 2876"/>
              <a:gd name="T24" fmla="*/ 2147483647 w 4094"/>
              <a:gd name="T25" fmla="*/ 1189164070 h 2876"/>
              <a:gd name="T26" fmla="*/ 2147483647 w 4094"/>
              <a:gd name="T27" fmla="*/ 1152299960 h 28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94" h="2876">
                <a:moveTo>
                  <a:pt x="3843" y="1938"/>
                </a:moveTo>
                <a:lnTo>
                  <a:pt x="3843" y="1938"/>
                </a:lnTo>
                <a:cubicBezTo>
                  <a:pt x="4062" y="1782"/>
                  <a:pt x="4093" y="1469"/>
                  <a:pt x="3937" y="1250"/>
                </a:cubicBezTo>
                <a:cubicBezTo>
                  <a:pt x="3812" y="1094"/>
                  <a:pt x="3624" y="1032"/>
                  <a:pt x="3437" y="1063"/>
                </a:cubicBezTo>
                <a:cubicBezTo>
                  <a:pt x="3094" y="0"/>
                  <a:pt x="3094" y="0"/>
                  <a:pt x="3094" y="0"/>
                </a:cubicBezTo>
                <a:cubicBezTo>
                  <a:pt x="0" y="1500"/>
                  <a:pt x="0" y="1500"/>
                  <a:pt x="0" y="1500"/>
                </a:cubicBezTo>
                <a:cubicBezTo>
                  <a:pt x="688" y="1750"/>
                  <a:pt x="688" y="1750"/>
                  <a:pt x="688" y="1750"/>
                </a:cubicBezTo>
                <a:cubicBezTo>
                  <a:pt x="844" y="1594"/>
                  <a:pt x="1032" y="1532"/>
                  <a:pt x="1250" y="1532"/>
                </a:cubicBezTo>
                <a:cubicBezTo>
                  <a:pt x="1625" y="1532"/>
                  <a:pt x="1969" y="1813"/>
                  <a:pt x="1969" y="2219"/>
                </a:cubicBezTo>
                <a:cubicBezTo>
                  <a:pt x="3063" y="2594"/>
                  <a:pt x="3063" y="2594"/>
                  <a:pt x="3063" y="2594"/>
                </a:cubicBezTo>
                <a:cubicBezTo>
                  <a:pt x="3094" y="2594"/>
                  <a:pt x="3094" y="2594"/>
                  <a:pt x="3125" y="2594"/>
                </a:cubicBezTo>
                <a:cubicBezTo>
                  <a:pt x="3437" y="2594"/>
                  <a:pt x="3749" y="2688"/>
                  <a:pt x="4031" y="2875"/>
                </a:cubicBezTo>
                <a:cubicBezTo>
                  <a:pt x="3749" y="2000"/>
                  <a:pt x="3749" y="2000"/>
                  <a:pt x="3749" y="2000"/>
                </a:cubicBezTo>
                <a:cubicBezTo>
                  <a:pt x="3781" y="2000"/>
                  <a:pt x="3812" y="1969"/>
                  <a:pt x="3843" y="1938"/>
                </a:cubicBezTo>
              </a:path>
            </a:pathLst>
          </a:custGeom>
          <a:solidFill>
            <a:schemeClr val="accent1"/>
          </a:solidFill>
          <a:ln w="9525">
            <a:solidFill>
              <a:schemeClr val="accent1"/>
            </a:solidFill>
            <a:round/>
          </a:ln>
        </p:spPr>
        <p:txBody>
          <a:bodyPr wrap="none" lIns="91444" tIns="45722" rIns="91444" bIns="45722" anchor="ctr"/>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7" name="Group 30"/>
          <p:cNvGrpSpPr/>
          <p:nvPr/>
        </p:nvGrpSpPr>
        <p:grpSpPr bwMode="auto">
          <a:xfrm>
            <a:off x="3654143" y="2457235"/>
            <a:ext cx="239822" cy="239896"/>
            <a:chOff x="1865313" y="2312988"/>
            <a:chExt cx="446087" cy="446087"/>
          </a:xfrm>
          <a:solidFill>
            <a:srgbClr val="FFFFFF"/>
          </a:solidFill>
        </p:grpSpPr>
        <p:sp>
          <p:nvSpPr>
            <p:cNvPr id="37"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8" name="Group 43"/>
          <p:cNvGrpSpPr/>
          <p:nvPr/>
        </p:nvGrpSpPr>
        <p:grpSpPr>
          <a:xfrm>
            <a:off x="3891965" y="1835705"/>
            <a:ext cx="199121" cy="236528"/>
            <a:chOff x="2060819" y="1388284"/>
            <a:chExt cx="271040" cy="321860"/>
          </a:xfrm>
          <a:solidFill>
            <a:srgbClr val="FFFFFF"/>
          </a:solidFill>
        </p:grpSpPr>
        <p:sp>
          <p:nvSpPr>
            <p:cNvPr id="45"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6"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7"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8"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50" name="Freeform 298"/>
          <p:cNvSpPr>
            <a:spLocks noChangeArrowheads="1"/>
          </p:cNvSpPr>
          <p:nvPr/>
        </p:nvSpPr>
        <p:spPr bwMode="auto">
          <a:xfrm>
            <a:off x="4692284" y="3172442"/>
            <a:ext cx="231637" cy="232244"/>
          </a:xfrm>
          <a:custGeom>
            <a:avLst/>
            <a:gdLst>
              <a:gd name="T0" fmla="*/ 126173857 w 1606"/>
              <a:gd name="T1" fmla="*/ 0 h 1607"/>
              <a:gd name="T2" fmla="*/ 0 w 1606"/>
              <a:gd name="T3" fmla="*/ 111689071 h 1607"/>
              <a:gd name="T4" fmla="*/ 111364865 w 1606"/>
              <a:gd name="T5" fmla="*/ 238210559 h 1607"/>
              <a:gd name="T6" fmla="*/ 237686762 w 1606"/>
              <a:gd name="T7" fmla="*/ 126521488 h 1607"/>
              <a:gd name="T8" fmla="*/ 74193768 w 1606"/>
              <a:gd name="T9" fmla="*/ 26105346 h 1607"/>
              <a:gd name="T10" fmla="*/ 32135816 w 1606"/>
              <a:gd name="T11" fmla="*/ 63334908 h 1607"/>
              <a:gd name="T12" fmla="*/ 23398384 w 1606"/>
              <a:gd name="T13" fmla="*/ 79353949 h 1607"/>
              <a:gd name="T14" fmla="*/ 46944808 w 1606"/>
              <a:gd name="T15" fmla="*/ 111689071 h 1607"/>
              <a:gd name="T16" fmla="*/ 23398384 w 1606"/>
              <a:gd name="T17" fmla="*/ 79353949 h 1607"/>
              <a:gd name="T18" fmla="*/ 46944808 w 1606"/>
              <a:gd name="T19" fmla="*/ 126521488 h 1607"/>
              <a:gd name="T20" fmla="*/ 23398384 w 1606"/>
              <a:gd name="T21" fmla="*/ 158856610 h 1607"/>
              <a:gd name="T22" fmla="*/ 32135816 w 1606"/>
              <a:gd name="T23" fmla="*/ 174875651 h 1607"/>
              <a:gd name="T24" fmla="*/ 74193768 w 1606"/>
              <a:gd name="T25" fmla="*/ 212105213 h 1607"/>
              <a:gd name="T26" fmla="*/ 111364865 w 1606"/>
              <a:gd name="T27" fmla="*/ 222043190 h 1607"/>
              <a:gd name="T28" fmla="*/ 111364865 w 1606"/>
              <a:gd name="T29" fmla="*/ 174875651 h 1607"/>
              <a:gd name="T30" fmla="*/ 111364865 w 1606"/>
              <a:gd name="T31" fmla="*/ 158856610 h 1607"/>
              <a:gd name="T32" fmla="*/ 63086928 w 1606"/>
              <a:gd name="T33" fmla="*/ 126521488 h 1607"/>
              <a:gd name="T34" fmla="*/ 111364865 w 1606"/>
              <a:gd name="T35" fmla="*/ 158856610 h 1607"/>
              <a:gd name="T36" fmla="*/ 63086928 w 1606"/>
              <a:gd name="T37" fmla="*/ 111689071 h 1607"/>
              <a:gd name="T38" fmla="*/ 111364865 w 1606"/>
              <a:gd name="T39" fmla="*/ 79353949 h 1607"/>
              <a:gd name="T40" fmla="*/ 111364865 w 1606"/>
              <a:gd name="T41" fmla="*/ 63334908 h 1607"/>
              <a:gd name="T42" fmla="*/ 111364865 w 1606"/>
              <a:gd name="T43" fmla="*/ 16167369 h 1607"/>
              <a:gd name="T44" fmla="*/ 205402906 w 1606"/>
              <a:gd name="T45" fmla="*/ 63334908 h 1607"/>
              <a:gd name="T46" fmla="*/ 163344953 w 1606"/>
              <a:gd name="T47" fmla="*/ 26105346 h 1607"/>
              <a:gd name="T48" fmla="*/ 126173857 w 1606"/>
              <a:gd name="T49" fmla="*/ 16167369 h 1607"/>
              <a:gd name="T50" fmla="*/ 126173857 w 1606"/>
              <a:gd name="T51" fmla="*/ 63334908 h 1607"/>
              <a:gd name="T52" fmla="*/ 126173857 w 1606"/>
              <a:gd name="T53" fmla="*/ 79353949 h 1607"/>
              <a:gd name="T54" fmla="*/ 174451793 w 1606"/>
              <a:gd name="T55" fmla="*/ 111689071 h 1607"/>
              <a:gd name="T56" fmla="*/ 126173857 w 1606"/>
              <a:gd name="T57" fmla="*/ 79353949 h 1607"/>
              <a:gd name="T58" fmla="*/ 174451793 w 1606"/>
              <a:gd name="T59" fmla="*/ 126521488 h 1607"/>
              <a:gd name="T60" fmla="*/ 126173857 w 1606"/>
              <a:gd name="T61" fmla="*/ 158856610 h 1607"/>
              <a:gd name="T62" fmla="*/ 126173857 w 1606"/>
              <a:gd name="T63" fmla="*/ 222043190 h 1607"/>
              <a:gd name="T64" fmla="*/ 165862401 w 1606"/>
              <a:gd name="T65" fmla="*/ 174875651 h 1607"/>
              <a:gd name="T66" fmla="*/ 163344953 w 1606"/>
              <a:gd name="T67" fmla="*/ 212105213 h 1607"/>
              <a:gd name="T68" fmla="*/ 205402906 w 1606"/>
              <a:gd name="T69" fmla="*/ 174875651 h 1607"/>
              <a:gd name="T70" fmla="*/ 214140338 w 1606"/>
              <a:gd name="T71" fmla="*/ 158856610 h 1607"/>
              <a:gd name="T72" fmla="*/ 190593529 w 1606"/>
              <a:gd name="T73" fmla="*/ 126521488 h 1607"/>
              <a:gd name="T74" fmla="*/ 214140338 w 1606"/>
              <a:gd name="T75" fmla="*/ 158856610 h 1607"/>
              <a:gd name="T76" fmla="*/ 185706673 w 1606"/>
              <a:gd name="T77" fmla="*/ 79353949 h 1607"/>
              <a:gd name="T78" fmla="*/ 221544641 w 1606"/>
              <a:gd name="T79" fmla="*/ 111689071 h 1607"/>
              <a:gd name="T80" fmla="*/ 190593529 w 1606"/>
              <a:gd name="T81" fmla="*/ 111689071 h 16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rgbClr val="FFFFFF"/>
          </a:solidFill>
          <a:ln>
            <a:noFill/>
          </a:ln>
        </p:spPr>
        <p:txBody>
          <a:bodyPr wrap="none" lIns="91444" tIns="45722" rIns="91444" bIns="45722" anchor="ctr"/>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4" name="Freeform 526"/>
          <p:cNvSpPr>
            <a:spLocks noChangeArrowheads="1"/>
          </p:cNvSpPr>
          <p:nvPr/>
        </p:nvSpPr>
        <p:spPr bwMode="auto">
          <a:xfrm rot="-1251501">
            <a:off x="4622019" y="1583658"/>
            <a:ext cx="191741" cy="248322"/>
          </a:xfrm>
          <a:custGeom>
            <a:avLst/>
            <a:gdLst>
              <a:gd name="T0" fmla="*/ 125867850 w 1222"/>
              <a:gd name="T1" fmla="*/ 234923736 h 1581"/>
              <a:gd name="T2" fmla="*/ 120090569 w 1222"/>
              <a:gd name="T3" fmla="*/ 214380784 h 1581"/>
              <a:gd name="T4" fmla="*/ 120090569 w 1222"/>
              <a:gd name="T5" fmla="*/ 63032384 h 1581"/>
              <a:gd name="T6" fmla="*/ 125867850 w 1222"/>
              <a:gd name="T7" fmla="*/ 42665292 h 1581"/>
              <a:gd name="T8" fmla="*/ 2975858 w 1222"/>
              <a:gd name="T9" fmla="*/ 80765764 h 1581"/>
              <a:gd name="T10" fmla="*/ 0 w 1222"/>
              <a:gd name="T11" fmla="*/ 139409186 h 1581"/>
              <a:gd name="T12" fmla="*/ 2975858 w 1222"/>
              <a:gd name="T13" fmla="*/ 196647405 h 1581"/>
              <a:gd name="T14" fmla="*/ 87879851 w 1222"/>
              <a:gd name="T15" fmla="*/ 268634408 h 1581"/>
              <a:gd name="T16" fmla="*/ 86304076 w 1222"/>
              <a:gd name="T17" fmla="*/ 195243037 h 1581"/>
              <a:gd name="T18" fmla="*/ 49716998 w 1222"/>
              <a:gd name="T19" fmla="*/ 196647405 h 1581"/>
              <a:gd name="T20" fmla="*/ 49716998 w 1222"/>
              <a:gd name="T21" fmla="*/ 139409186 h 1581"/>
              <a:gd name="T22" fmla="*/ 49716998 w 1222"/>
              <a:gd name="T23" fmla="*/ 80765764 h 1581"/>
              <a:gd name="T24" fmla="*/ 86304076 w 1222"/>
              <a:gd name="T25" fmla="*/ 82170550 h 1581"/>
              <a:gd name="T26" fmla="*/ 87879851 w 1222"/>
              <a:gd name="T27" fmla="*/ 10183546 h 1581"/>
              <a:gd name="T28" fmla="*/ 2975858 w 1222"/>
              <a:gd name="T29" fmla="*/ 80765764 h 1581"/>
              <a:gd name="T30" fmla="*/ 105385712 w 1222"/>
              <a:gd name="T31" fmla="*/ 159951719 h 1581"/>
              <a:gd name="T32" fmla="*/ 86304076 w 1222"/>
              <a:gd name="T33" fmla="*/ 151172959 h 1581"/>
              <a:gd name="T34" fmla="*/ 95057216 w 1222"/>
              <a:gd name="T35" fmla="*/ 145378793 h 1581"/>
              <a:gd name="T36" fmla="*/ 106786214 w 1222"/>
              <a:gd name="T37" fmla="*/ 136599615 h 1581"/>
              <a:gd name="T38" fmla="*/ 109762073 w 1222"/>
              <a:gd name="T39" fmla="*/ 115881641 h 1581"/>
              <a:gd name="T40" fmla="*/ 83328218 w 1222"/>
              <a:gd name="T41" fmla="*/ 118866235 h 1581"/>
              <a:gd name="T42" fmla="*/ 89280353 w 1222"/>
              <a:gd name="T43" fmla="*/ 129225641 h 1581"/>
              <a:gd name="T44" fmla="*/ 98033075 w 1222"/>
              <a:gd name="T45" fmla="*/ 118866235 h 1581"/>
              <a:gd name="T46" fmla="*/ 102409854 w 1222"/>
              <a:gd name="T47" fmla="*/ 126240628 h 1581"/>
              <a:gd name="T48" fmla="*/ 87879851 w 1222"/>
              <a:gd name="T49" fmla="*/ 140989413 h 1581"/>
              <a:gd name="T50" fmla="*/ 71774492 w 1222"/>
              <a:gd name="T51" fmla="*/ 159951719 h 1581"/>
              <a:gd name="T52" fmla="*/ 143373711 w 1222"/>
              <a:gd name="T53" fmla="*/ 142393781 h 1581"/>
              <a:gd name="T54" fmla="*/ 138997351 w 1222"/>
              <a:gd name="T55" fmla="*/ 111492261 h 1581"/>
              <a:gd name="T56" fmla="*/ 112738349 w 1222"/>
              <a:gd name="T57" fmla="*/ 149768173 h 1581"/>
              <a:gd name="T58" fmla="*/ 130244211 w 1222"/>
              <a:gd name="T59" fmla="*/ 159951719 h 1581"/>
              <a:gd name="T60" fmla="*/ 140572707 w 1222"/>
              <a:gd name="T61" fmla="*/ 149768173 h 1581"/>
              <a:gd name="T62" fmla="*/ 147750072 w 1222"/>
              <a:gd name="T63" fmla="*/ 142393781 h 1581"/>
              <a:gd name="T64" fmla="*/ 137596848 w 1222"/>
              <a:gd name="T65" fmla="*/ 120446462 h 1581"/>
              <a:gd name="T66" fmla="*/ 121491071 w 1222"/>
              <a:gd name="T67" fmla="*/ 142393781 h 1581"/>
              <a:gd name="T68" fmla="*/ 121491071 w 1222"/>
              <a:gd name="T69" fmla="*/ 142393781 h 1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rgbClr val="FFFFFF"/>
          </a:solidFill>
          <a:ln>
            <a:noFill/>
          </a:ln>
        </p:spPr>
        <p:txBody>
          <a:bodyPr wrap="none" lIns="91444" tIns="45722" rIns="91444" bIns="45722" anchor="ctr"/>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5" name="Freeform 168"/>
          <p:cNvSpPr>
            <a:spLocks noChangeArrowheads="1"/>
          </p:cNvSpPr>
          <p:nvPr/>
        </p:nvSpPr>
        <p:spPr bwMode="auto">
          <a:xfrm>
            <a:off x="5199028" y="2025516"/>
            <a:ext cx="183404" cy="183413"/>
          </a:xfrm>
          <a:custGeom>
            <a:avLst/>
            <a:gdLst>
              <a:gd name="T0" fmla="*/ 114492588 w 1043"/>
              <a:gd name="T1" fmla="*/ 0 h 1043"/>
              <a:gd name="T2" fmla="*/ 0 w 1043"/>
              <a:gd name="T3" fmla="*/ 114521653 h 1043"/>
              <a:gd name="T4" fmla="*/ 114492588 w 1043"/>
              <a:gd name="T5" fmla="*/ 229042838 h 1043"/>
              <a:gd name="T6" fmla="*/ 228985177 w 1043"/>
              <a:gd name="T7" fmla="*/ 114521653 h 1043"/>
              <a:gd name="T8" fmla="*/ 114492588 w 1043"/>
              <a:gd name="T9" fmla="*/ 0 h 1043"/>
              <a:gd name="T10" fmla="*/ 70981195 w 1043"/>
              <a:gd name="T11" fmla="*/ 171672080 h 1043"/>
              <a:gd name="T12" fmla="*/ 70981195 w 1043"/>
              <a:gd name="T13" fmla="*/ 57150895 h 1043"/>
              <a:gd name="T14" fmla="*/ 185473783 w 1043"/>
              <a:gd name="T15" fmla="*/ 114521653 h 1043"/>
              <a:gd name="T16" fmla="*/ 70981195 w 1043"/>
              <a:gd name="T17" fmla="*/ 171672080 h 1043"/>
              <a:gd name="T18" fmla="*/ 70981195 w 1043"/>
              <a:gd name="T19" fmla="*/ 171672080 h 1043"/>
              <a:gd name="T20" fmla="*/ 70981195 w 1043"/>
              <a:gd name="T21" fmla="*/ 171672080 h 10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43" h="1043">
                <a:moveTo>
                  <a:pt x="521" y="0"/>
                </a:moveTo>
                <a:cubicBezTo>
                  <a:pt x="229" y="0"/>
                  <a:pt x="0" y="240"/>
                  <a:pt x="0" y="521"/>
                </a:cubicBezTo>
                <a:cubicBezTo>
                  <a:pt x="0" y="812"/>
                  <a:pt x="229" y="1042"/>
                  <a:pt x="521" y="1042"/>
                </a:cubicBezTo>
                <a:cubicBezTo>
                  <a:pt x="802" y="1042"/>
                  <a:pt x="1042" y="812"/>
                  <a:pt x="1042" y="521"/>
                </a:cubicBezTo>
                <a:cubicBezTo>
                  <a:pt x="1042" y="240"/>
                  <a:pt x="802" y="0"/>
                  <a:pt x="521" y="0"/>
                </a:cubicBezTo>
                <a:close/>
                <a:moveTo>
                  <a:pt x="323" y="781"/>
                </a:moveTo>
                <a:cubicBezTo>
                  <a:pt x="323" y="260"/>
                  <a:pt x="323" y="260"/>
                  <a:pt x="323" y="260"/>
                </a:cubicBezTo>
                <a:cubicBezTo>
                  <a:pt x="844" y="521"/>
                  <a:pt x="844" y="521"/>
                  <a:pt x="844" y="521"/>
                </a:cubicBezTo>
                <a:lnTo>
                  <a:pt x="323" y="781"/>
                </a:lnTo>
                <a:close/>
                <a:moveTo>
                  <a:pt x="323" y="781"/>
                </a:moveTo>
                <a:lnTo>
                  <a:pt x="323" y="781"/>
                </a:lnTo>
                <a:close/>
              </a:path>
            </a:pathLst>
          </a:custGeom>
          <a:solidFill>
            <a:srgbClr val="FFFFFF"/>
          </a:solidFill>
          <a:ln>
            <a:noFill/>
          </a:ln>
        </p:spPr>
        <p:txBody>
          <a:bodyPr wrap="none" lIns="91444" tIns="45722" rIns="91444" bIns="45722" anchor="ctr"/>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7" name="Freeform 576"/>
          <p:cNvSpPr>
            <a:spLocks noChangeArrowheads="1"/>
          </p:cNvSpPr>
          <p:nvPr/>
        </p:nvSpPr>
        <p:spPr bwMode="auto">
          <a:xfrm>
            <a:off x="5222847" y="2710337"/>
            <a:ext cx="215559" cy="215570"/>
          </a:xfrm>
          <a:custGeom>
            <a:avLst/>
            <a:gdLst>
              <a:gd name="T0" fmla="*/ 192273673 w 1690"/>
              <a:gd name="T1" fmla="*/ 119855442 h 1690"/>
              <a:gd name="T2" fmla="*/ 195162350 w 1690"/>
              <a:gd name="T3" fmla="*/ 119855442 h 1690"/>
              <a:gd name="T4" fmla="*/ 195162350 w 1690"/>
              <a:gd name="T5" fmla="*/ 77322351 h 1690"/>
              <a:gd name="T6" fmla="*/ 167083866 w 1690"/>
              <a:gd name="T7" fmla="*/ 77322351 h 1690"/>
              <a:gd name="T8" fmla="*/ 161306512 w 1690"/>
              <a:gd name="T9" fmla="*/ 62759271 h 1690"/>
              <a:gd name="T10" fmla="*/ 178754529 w 1690"/>
              <a:gd name="T11" fmla="*/ 45422448 h 1690"/>
              <a:gd name="T12" fmla="*/ 181643206 w 1690"/>
              <a:gd name="T13" fmla="*/ 43457672 h 1690"/>
              <a:gd name="T14" fmla="*/ 178754529 w 1690"/>
              <a:gd name="T15" fmla="*/ 41492895 h 1690"/>
              <a:gd name="T16" fmla="*/ 153564722 w 1690"/>
              <a:gd name="T17" fmla="*/ 15487661 h 1690"/>
              <a:gd name="T18" fmla="*/ 151600285 w 1690"/>
              <a:gd name="T19" fmla="*/ 13522885 h 1690"/>
              <a:gd name="T20" fmla="*/ 148827223 w 1690"/>
              <a:gd name="T21" fmla="*/ 15487661 h 1690"/>
              <a:gd name="T22" fmla="*/ 131379206 w 1690"/>
              <a:gd name="T23" fmla="*/ 32824484 h 1690"/>
              <a:gd name="T24" fmla="*/ 117860062 w 1690"/>
              <a:gd name="T25" fmla="*/ 27045430 h 1690"/>
              <a:gd name="T26" fmla="*/ 117860062 w 1690"/>
              <a:gd name="T27" fmla="*/ 0 h 1690"/>
              <a:gd name="T28" fmla="*/ 76262433 w 1690"/>
              <a:gd name="T29" fmla="*/ 0 h 1690"/>
              <a:gd name="T30" fmla="*/ 76262433 w 1690"/>
              <a:gd name="T31" fmla="*/ 27045430 h 1690"/>
              <a:gd name="T32" fmla="*/ 63783144 w 1690"/>
              <a:gd name="T33" fmla="*/ 32824484 h 1690"/>
              <a:gd name="T34" fmla="*/ 46335127 w 1690"/>
              <a:gd name="T35" fmla="*/ 15487661 h 1690"/>
              <a:gd name="T36" fmla="*/ 44486306 w 1690"/>
              <a:gd name="T37" fmla="*/ 13522885 h 1690"/>
              <a:gd name="T38" fmla="*/ 14443725 w 1690"/>
              <a:gd name="T39" fmla="*/ 43457672 h 1690"/>
              <a:gd name="T40" fmla="*/ 16407821 w 1690"/>
              <a:gd name="T41" fmla="*/ 45422448 h 1690"/>
              <a:gd name="T42" fmla="*/ 32815983 w 1690"/>
              <a:gd name="T43" fmla="*/ 61834690 h 1690"/>
              <a:gd name="T44" fmla="*/ 27038629 w 1690"/>
              <a:gd name="T45" fmla="*/ 76282155 h 1690"/>
              <a:gd name="T46" fmla="*/ 0 w 1690"/>
              <a:gd name="T47" fmla="*/ 76282155 h 1690"/>
              <a:gd name="T48" fmla="*/ 0 w 1690"/>
              <a:gd name="T49" fmla="*/ 118815246 h 1690"/>
              <a:gd name="T50" fmla="*/ 27038629 w 1690"/>
              <a:gd name="T51" fmla="*/ 118815246 h 1690"/>
              <a:gd name="T52" fmla="*/ 32815983 w 1690"/>
              <a:gd name="T53" fmla="*/ 133377987 h 1690"/>
              <a:gd name="T54" fmla="*/ 16407821 w 1690"/>
              <a:gd name="T55" fmla="*/ 149790229 h 1690"/>
              <a:gd name="T56" fmla="*/ 14443725 w 1690"/>
              <a:gd name="T57" fmla="*/ 151639390 h 1690"/>
              <a:gd name="T58" fmla="*/ 16407821 w 1690"/>
              <a:gd name="T59" fmla="*/ 154644362 h 1690"/>
              <a:gd name="T60" fmla="*/ 41482014 w 1690"/>
              <a:gd name="T61" fmla="*/ 179725016 h 1690"/>
              <a:gd name="T62" fmla="*/ 44486306 w 1690"/>
              <a:gd name="T63" fmla="*/ 181690132 h 1690"/>
              <a:gd name="T64" fmla="*/ 46335127 w 1690"/>
              <a:gd name="T65" fmla="*/ 179725016 h 1690"/>
              <a:gd name="T66" fmla="*/ 63783144 w 1690"/>
              <a:gd name="T67" fmla="*/ 163313114 h 1690"/>
              <a:gd name="T68" fmla="*/ 77302289 w 1690"/>
              <a:gd name="T69" fmla="*/ 168167247 h 1690"/>
              <a:gd name="T70" fmla="*/ 77302289 w 1690"/>
              <a:gd name="T71" fmla="*/ 195212677 h 1690"/>
              <a:gd name="T72" fmla="*/ 119824498 w 1690"/>
              <a:gd name="T73" fmla="*/ 195212677 h 1690"/>
              <a:gd name="T74" fmla="*/ 119824498 w 1690"/>
              <a:gd name="T75" fmla="*/ 168167247 h 1690"/>
              <a:gd name="T76" fmla="*/ 131379206 w 1690"/>
              <a:gd name="T77" fmla="*/ 162272578 h 1690"/>
              <a:gd name="T78" fmla="*/ 151600285 w 1690"/>
              <a:gd name="T79" fmla="*/ 181690132 h 1690"/>
              <a:gd name="T80" fmla="*/ 153564722 w 1690"/>
              <a:gd name="T81" fmla="*/ 179725016 h 1690"/>
              <a:gd name="T82" fmla="*/ 178754529 w 1690"/>
              <a:gd name="T83" fmla="*/ 154644362 h 1690"/>
              <a:gd name="T84" fmla="*/ 181643206 w 1690"/>
              <a:gd name="T85" fmla="*/ 151639390 h 1690"/>
              <a:gd name="T86" fmla="*/ 161306512 w 1690"/>
              <a:gd name="T87" fmla="*/ 132337791 h 1690"/>
              <a:gd name="T88" fmla="*/ 167083866 w 1690"/>
              <a:gd name="T89" fmla="*/ 119855442 h 1690"/>
              <a:gd name="T90" fmla="*/ 192273673 w 1690"/>
              <a:gd name="T91" fmla="*/ 119855442 h 1690"/>
              <a:gd name="T92" fmla="*/ 141085433 w 1690"/>
              <a:gd name="T93" fmla="*/ 97548531 h 1690"/>
              <a:gd name="T94" fmla="*/ 97523368 w 1690"/>
              <a:gd name="T95" fmla="*/ 142046398 h 1690"/>
              <a:gd name="T96" fmla="*/ 53152677 w 1690"/>
              <a:gd name="T97" fmla="*/ 97548531 h 1690"/>
              <a:gd name="T98" fmla="*/ 97523368 w 1690"/>
              <a:gd name="T99" fmla="*/ 54090859 h 1690"/>
              <a:gd name="T100" fmla="*/ 141085433 w 1690"/>
              <a:gd name="T101" fmla="*/ 97548531 h 1690"/>
              <a:gd name="T102" fmla="*/ 141085433 w 1690"/>
              <a:gd name="T103" fmla="*/ 97548531 h 1690"/>
              <a:gd name="T104" fmla="*/ 141085433 w 1690"/>
              <a:gd name="T105" fmla="*/ 97548531 h 16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rgbClr val="FFFFFF"/>
          </a:solidFill>
          <a:ln>
            <a:noFill/>
          </a:ln>
        </p:spPr>
        <p:txBody>
          <a:bodyPr wrap="none" lIns="91444" tIns="45722" rIns="91444" bIns="45722" anchor="ctr"/>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8" name="Freeform 523"/>
          <p:cNvSpPr>
            <a:spLocks noChangeArrowheads="1"/>
          </p:cNvSpPr>
          <p:nvPr/>
        </p:nvSpPr>
        <p:spPr bwMode="auto">
          <a:xfrm>
            <a:off x="4021193" y="3081331"/>
            <a:ext cx="182808" cy="182222"/>
          </a:xfrm>
          <a:custGeom>
            <a:avLst/>
            <a:gdLst>
              <a:gd name="T0" fmla="*/ 32234871 w 1406"/>
              <a:gd name="T1" fmla="*/ 94876343 h 1397"/>
              <a:gd name="T2" fmla="*/ 32234871 w 1406"/>
              <a:gd name="T3" fmla="*/ 168508289 h 1397"/>
              <a:gd name="T4" fmla="*/ 37286659 w 1406"/>
              <a:gd name="T5" fmla="*/ 168508289 h 1397"/>
              <a:gd name="T6" fmla="*/ 42218167 w 1406"/>
              <a:gd name="T7" fmla="*/ 168508289 h 1397"/>
              <a:gd name="T8" fmla="*/ 42218167 w 1406"/>
              <a:gd name="T9" fmla="*/ 94876343 h 1397"/>
              <a:gd name="T10" fmla="*/ 37286659 w 1406"/>
              <a:gd name="T11" fmla="*/ 94876343 h 1397"/>
              <a:gd name="T12" fmla="*/ 32234871 w 1406"/>
              <a:gd name="T13" fmla="*/ 94876343 h 1397"/>
              <a:gd name="T14" fmla="*/ 126775127 w 1406"/>
              <a:gd name="T15" fmla="*/ 94876343 h 1397"/>
              <a:gd name="T16" fmla="*/ 126775127 w 1406"/>
              <a:gd name="T17" fmla="*/ 168508289 h 1397"/>
              <a:gd name="T18" fmla="*/ 131826915 w 1406"/>
              <a:gd name="T19" fmla="*/ 168508289 h 1397"/>
              <a:gd name="T20" fmla="*/ 136758422 w 1406"/>
              <a:gd name="T21" fmla="*/ 168508289 h 1397"/>
              <a:gd name="T22" fmla="*/ 136758422 w 1406"/>
              <a:gd name="T23" fmla="*/ 94876343 h 1397"/>
              <a:gd name="T24" fmla="*/ 131826915 w 1406"/>
              <a:gd name="T25" fmla="*/ 94876343 h 1397"/>
              <a:gd name="T26" fmla="*/ 126775127 w 1406"/>
              <a:gd name="T27" fmla="*/ 94876343 h 1397"/>
              <a:gd name="T28" fmla="*/ 168993293 w 1406"/>
              <a:gd name="T29" fmla="*/ 84736964 h 1397"/>
              <a:gd name="T30" fmla="*/ 84556614 w 1406"/>
              <a:gd name="T31" fmla="*/ 0 h 1397"/>
              <a:gd name="T32" fmla="*/ 0 w 1406"/>
              <a:gd name="T33" fmla="*/ 84736964 h 1397"/>
              <a:gd name="T34" fmla="*/ 5051788 w 1406"/>
              <a:gd name="T35" fmla="*/ 112982502 h 1397"/>
              <a:gd name="T36" fmla="*/ 0 w 1406"/>
              <a:gd name="T37" fmla="*/ 132175309 h 1397"/>
              <a:gd name="T38" fmla="*/ 21169397 w 1406"/>
              <a:gd name="T39" fmla="*/ 165490711 h 1397"/>
              <a:gd name="T40" fmla="*/ 21169397 w 1406"/>
              <a:gd name="T41" fmla="*/ 97894268 h 1397"/>
              <a:gd name="T42" fmla="*/ 12148347 w 1406"/>
              <a:gd name="T43" fmla="*/ 105015723 h 1397"/>
              <a:gd name="T44" fmla="*/ 11065821 w 1406"/>
              <a:gd name="T45" fmla="*/ 89806827 h 1397"/>
              <a:gd name="T46" fmla="*/ 84556614 w 1406"/>
              <a:gd name="T47" fmla="*/ 16174882 h 1397"/>
              <a:gd name="T48" fmla="*/ 157927472 w 1406"/>
              <a:gd name="T49" fmla="*/ 89806827 h 1397"/>
              <a:gd name="T50" fmla="*/ 156965227 w 1406"/>
              <a:gd name="T51" fmla="*/ 105015723 h 1397"/>
              <a:gd name="T52" fmla="*/ 147823897 w 1406"/>
              <a:gd name="T53" fmla="*/ 97894268 h 1397"/>
              <a:gd name="T54" fmla="*/ 147823897 w 1406"/>
              <a:gd name="T55" fmla="*/ 165490711 h 1397"/>
              <a:gd name="T56" fmla="*/ 168993293 w 1406"/>
              <a:gd name="T57" fmla="*/ 132175309 h 1397"/>
              <a:gd name="T58" fmla="*/ 163941506 w 1406"/>
              <a:gd name="T59" fmla="*/ 112982502 h 1397"/>
              <a:gd name="T60" fmla="*/ 168993293 w 1406"/>
              <a:gd name="T61" fmla="*/ 84736964 h 1397"/>
              <a:gd name="T62" fmla="*/ 168993293 w 1406"/>
              <a:gd name="T63" fmla="*/ 84736964 h 1397"/>
              <a:gd name="T64" fmla="*/ 168993293 w 1406"/>
              <a:gd name="T65" fmla="*/ 84736964 h 13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rgbClr val="FFFFFF"/>
          </a:solidFill>
          <a:ln>
            <a:noFill/>
          </a:ln>
        </p:spPr>
        <p:txBody>
          <a:bodyPr wrap="none" lIns="91444" tIns="45722" rIns="91444" bIns="45722" anchor="ctr"/>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900" decel="100000" fill="hold"/>
                                        <p:tgtEl>
                                          <p:spTgt spid="1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ppt_w</p:attrName>
                                        </p:attrNameLst>
                                      </p:cBhvr>
                                      <p:tavLst>
                                        <p:tav tm="0">
                                          <p:val>
                                            <p:fltVal val="0"/>
                                          </p:val>
                                        </p:tav>
                                        <p:tav tm="100000">
                                          <p:val>
                                            <p:strVal val="#ppt_w"/>
                                          </p:val>
                                        </p:tav>
                                      </p:tavLst>
                                    </p:anim>
                                    <p:anim calcmode="lin" valueType="num">
                                      <p:cBhvr>
                                        <p:cTn id="20" dur="500" fill="hold"/>
                                        <p:tgtEl>
                                          <p:spTgt spid="54"/>
                                        </p:tgtEl>
                                        <p:attrNameLst>
                                          <p:attrName>ppt_h</p:attrName>
                                        </p:attrNameLst>
                                      </p:cBhvr>
                                      <p:tavLst>
                                        <p:tav tm="0">
                                          <p:val>
                                            <p:fltVal val="0"/>
                                          </p:val>
                                        </p:tav>
                                        <p:tav tm="100000">
                                          <p:val>
                                            <p:strVal val="#ppt_h"/>
                                          </p:val>
                                        </p:tav>
                                      </p:tavLst>
                                    </p:anim>
                                    <p:anim calcmode="lin" valueType="num">
                                      <p:cBhvr>
                                        <p:cTn id="21" dur="500" fill="hold"/>
                                        <p:tgtEl>
                                          <p:spTgt spid="54"/>
                                        </p:tgtEl>
                                        <p:attrNameLst>
                                          <p:attrName>style.rotation</p:attrName>
                                        </p:attrNameLst>
                                      </p:cBhvr>
                                      <p:tavLst>
                                        <p:tav tm="0">
                                          <p:val>
                                            <p:fltVal val="360"/>
                                          </p:val>
                                        </p:tav>
                                        <p:tav tm="100000">
                                          <p:val>
                                            <p:fltVal val="0"/>
                                          </p:val>
                                        </p:tav>
                                      </p:tavLst>
                                    </p:anim>
                                    <p:animEffect transition="in" filter="fade">
                                      <p:cBhvr>
                                        <p:cTn id="22" dur="500"/>
                                        <p:tgtEl>
                                          <p:spTgt spid="54"/>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37"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900" decel="100000" fill="hold"/>
                                        <p:tgtEl>
                                          <p:spTgt spid="1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35" fill="hold">
                            <p:stCondLst>
                              <p:cond delay="1500"/>
                            </p:stCondLst>
                            <p:childTnLst>
                              <p:par>
                                <p:cTn id="36" presetID="49" presetClass="entr" presetSubtype="0" decel="10000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p:cTn id="38" dur="500" fill="hold"/>
                                        <p:tgtEl>
                                          <p:spTgt spid="55"/>
                                        </p:tgtEl>
                                        <p:attrNameLst>
                                          <p:attrName>ppt_w</p:attrName>
                                        </p:attrNameLst>
                                      </p:cBhvr>
                                      <p:tavLst>
                                        <p:tav tm="0">
                                          <p:val>
                                            <p:fltVal val="0"/>
                                          </p:val>
                                        </p:tav>
                                        <p:tav tm="100000">
                                          <p:val>
                                            <p:strVal val="#ppt_w"/>
                                          </p:val>
                                        </p:tav>
                                      </p:tavLst>
                                    </p:anim>
                                    <p:anim calcmode="lin" valueType="num">
                                      <p:cBhvr>
                                        <p:cTn id="39" dur="500" fill="hold"/>
                                        <p:tgtEl>
                                          <p:spTgt spid="55"/>
                                        </p:tgtEl>
                                        <p:attrNameLst>
                                          <p:attrName>ppt_h</p:attrName>
                                        </p:attrNameLst>
                                      </p:cBhvr>
                                      <p:tavLst>
                                        <p:tav tm="0">
                                          <p:val>
                                            <p:fltVal val="0"/>
                                          </p:val>
                                        </p:tav>
                                        <p:tav tm="100000">
                                          <p:val>
                                            <p:strVal val="#ppt_h"/>
                                          </p:val>
                                        </p:tav>
                                      </p:tavLst>
                                    </p:anim>
                                    <p:anim calcmode="lin" valueType="num">
                                      <p:cBhvr>
                                        <p:cTn id="40" dur="500" fill="hold"/>
                                        <p:tgtEl>
                                          <p:spTgt spid="55"/>
                                        </p:tgtEl>
                                        <p:attrNameLst>
                                          <p:attrName>style.rotation</p:attrName>
                                        </p:attrNameLst>
                                      </p:cBhvr>
                                      <p:tavLst>
                                        <p:tav tm="0">
                                          <p:val>
                                            <p:fltVal val="360"/>
                                          </p:val>
                                        </p:tav>
                                        <p:tav tm="100000">
                                          <p:val>
                                            <p:fltVal val="0"/>
                                          </p:val>
                                        </p:tav>
                                      </p:tavLst>
                                    </p:anim>
                                    <p:animEffect transition="in" filter="fade">
                                      <p:cBhvr>
                                        <p:cTn id="41" dur="500"/>
                                        <p:tgtEl>
                                          <p:spTgt spid="55"/>
                                        </p:tgtEl>
                                      </p:cBhvr>
                                    </p:animEffect>
                                  </p:childTnLst>
                                </p:cTn>
                              </p:par>
                            </p:childTnLst>
                          </p:cTn>
                        </p:par>
                        <p:par>
                          <p:cTn id="42" fill="hold">
                            <p:stCondLst>
                              <p:cond delay="2000"/>
                            </p:stCondLst>
                            <p:childTnLst>
                              <p:par>
                                <p:cTn id="43" presetID="53" presetClass="entr" presetSubtype="16"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37" presetClass="entr" presetSubtype="0"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900" decel="100000" fill="hold"/>
                                        <p:tgtEl>
                                          <p:spTgt spid="1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54" fill="hold">
                            <p:stCondLst>
                              <p:cond delay="2500"/>
                            </p:stCondLst>
                            <p:childTnLst>
                              <p:par>
                                <p:cTn id="55" presetID="49" presetClass="entr" presetSubtype="0" decel="100000" fill="hold" grpId="0" nodeType="after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p:cTn id="57" dur="500" fill="hold"/>
                                        <p:tgtEl>
                                          <p:spTgt spid="57"/>
                                        </p:tgtEl>
                                        <p:attrNameLst>
                                          <p:attrName>ppt_w</p:attrName>
                                        </p:attrNameLst>
                                      </p:cBhvr>
                                      <p:tavLst>
                                        <p:tav tm="0">
                                          <p:val>
                                            <p:fltVal val="0"/>
                                          </p:val>
                                        </p:tav>
                                        <p:tav tm="100000">
                                          <p:val>
                                            <p:strVal val="#ppt_w"/>
                                          </p:val>
                                        </p:tav>
                                      </p:tavLst>
                                    </p:anim>
                                    <p:anim calcmode="lin" valueType="num">
                                      <p:cBhvr>
                                        <p:cTn id="58" dur="500" fill="hold"/>
                                        <p:tgtEl>
                                          <p:spTgt spid="57"/>
                                        </p:tgtEl>
                                        <p:attrNameLst>
                                          <p:attrName>ppt_h</p:attrName>
                                        </p:attrNameLst>
                                      </p:cBhvr>
                                      <p:tavLst>
                                        <p:tav tm="0">
                                          <p:val>
                                            <p:fltVal val="0"/>
                                          </p:val>
                                        </p:tav>
                                        <p:tav tm="100000">
                                          <p:val>
                                            <p:strVal val="#ppt_h"/>
                                          </p:val>
                                        </p:tav>
                                      </p:tavLst>
                                    </p:anim>
                                    <p:anim calcmode="lin" valueType="num">
                                      <p:cBhvr>
                                        <p:cTn id="59" dur="500" fill="hold"/>
                                        <p:tgtEl>
                                          <p:spTgt spid="57"/>
                                        </p:tgtEl>
                                        <p:attrNameLst>
                                          <p:attrName>style.rotation</p:attrName>
                                        </p:attrNameLst>
                                      </p:cBhvr>
                                      <p:tavLst>
                                        <p:tav tm="0">
                                          <p:val>
                                            <p:fltVal val="360"/>
                                          </p:val>
                                        </p:tav>
                                        <p:tav tm="100000">
                                          <p:val>
                                            <p:fltVal val="0"/>
                                          </p:val>
                                        </p:tav>
                                      </p:tavLst>
                                    </p:anim>
                                    <p:animEffect transition="in" filter="fade">
                                      <p:cBhvr>
                                        <p:cTn id="60" dur="500"/>
                                        <p:tgtEl>
                                          <p:spTgt spid="57"/>
                                        </p:tgtEl>
                                      </p:cBhvr>
                                    </p:animEffect>
                                  </p:childTnLst>
                                </p:cTn>
                              </p:par>
                            </p:childTnLst>
                          </p:cTn>
                        </p:par>
                        <p:par>
                          <p:cTn id="61" fill="hold">
                            <p:stCondLst>
                              <p:cond delay="3000"/>
                            </p:stCondLst>
                            <p:childTnLst>
                              <p:par>
                                <p:cTn id="62" presetID="53" presetClass="entr" presetSubtype="16"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ppt_w</p:attrName>
                                        </p:attrNameLst>
                                      </p:cBhvr>
                                      <p:tavLst>
                                        <p:tav tm="0">
                                          <p:val>
                                            <p:fltVal val="0"/>
                                          </p:val>
                                        </p:tav>
                                        <p:tav tm="100000">
                                          <p:val>
                                            <p:strVal val="#ppt_w"/>
                                          </p:val>
                                        </p:tav>
                                      </p:tavLst>
                                    </p:anim>
                                    <p:anim calcmode="lin" valueType="num">
                                      <p:cBhvr>
                                        <p:cTn id="65" dur="500" fill="hold"/>
                                        <p:tgtEl>
                                          <p:spTgt spid="20"/>
                                        </p:tgtEl>
                                        <p:attrNameLst>
                                          <p:attrName>ppt_h</p:attrName>
                                        </p:attrNameLst>
                                      </p:cBhvr>
                                      <p:tavLst>
                                        <p:tav tm="0">
                                          <p:val>
                                            <p:fltVal val="0"/>
                                          </p:val>
                                        </p:tav>
                                        <p:tav tm="100000">
                                          <p:val>
                                            <p:strVal val="#ppt_h"/>
                                          </p:val>
                                        </p:tav>
                                      </p:tavLst>
                                    </p:anim>
                                    <p:animEffect transition="in" filter="fade">
                                      <p:cBhvr>
                                        <p:cTn id="66" dur="500"/>
                                        <p:tgtEl>
                                          <p:spTgt spid="20"/>
                                        </p:tgtEl>
                                      </p:cBhvr>
                                    </p:animEffect>
                                  </p:childTnLst>
                                </p:cTn>
                              </p:par>
                              <p:par>
                                <p:cTn id="67" presetID="37" presetClass="entr" presetSubtype="0" fill="hold"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1000"/>
                                        <p:tgtEl>
                                          <p:spTgt spid="9"/>
                                        </p:tgtEl>
                                      </p:cBhvr>
                                    </p:animEffect>
                                    <p:anim calcmode="lin" valueType="num">
                                      <p:cBhvr>
                                        <p:cTn id="70" dur="1000" fill="hold"/>
                                        <p:tgtEl>
                                          <p:spTgt spid="9"/>
                                        </p:tgtEl>
                                        <p:attrNameLst>
                                          <p:attrName>ppt_x</p:attrName>
                                        </p:attrNameLst>
                                      </p:cBhvr>
                                      <p:tavLst>
                                        <p:tav tm="0">
                                          <p:val>
                                            <p:strVal val="#ppt_x"/>
                                          </p:val>
                                        </p:tav>
                                        <p:tav tm="100000">
                                          <p:val>
                                            <p:strVal val="#ppt_x"/>
                                          </p:val>
                                        </p:tav>
                                      </p:tavLst>
                                    </p:anim>
                                    <p:anim calcmode="lin" valueType="num">
                                      <p:cBhvr>
                                        <p:cTn id="71" dur="900" decel="100000" fill="hold"/>
                                        <p:tgtEl>
                                          <p:spTgt spid="9"/>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73" fill="hold">
                            <p:stCondLst>
                              <p:cond delay="3500"/>
                            </p:stCondLst>
                            <p:childTnLst>
                              <p:par>
                                <p:cTn id="74" presetID="49" presetClass="entr" presetSubtype="0" decel="100000"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ppt_w</p:attrName>
                                        </p:attrNameLst>
                                      </p:cBhvr>
                                      <p:tavLst>
                                        <p:tav tm="0">
                                          <p:val>
                                            <p:fltVal val="0"/>
                                          </p:val>
                                        </p:tav>
                                        <p:tav tm="100000">
                                          <p:val>
                                            <p:strVal val="#ppt_w"/>
                                          </p:val>
                                        </p:tav>
                                      </p:tavLst>
                                    </p:anim>
                                    <p:anim calcmode="lin" valueType="num">
                                      <p:cBhvr>
                                        <p:cTn id="77" dur="500" fill="hold"/>
                                        <p:tgtEl>
                                          <p:spTgt spid="50"/>
                                        </p:tgtEl>
                                        <p:attrNameLst>
                                          <p:attrName>ppt_h</p:attrName>
                                        </p:attrNameLst>
                                      </p:cBhvr>
                                      <p:tavLst>
                                        <p:tav tm="0">
                                          <p:val>
                                            <p:fltVal val="0"/>
                                          </p:val>
                                        </p:tav>
                                        <p:tav tm="100000">
                                          <p:val>
                                            <p:strVal val="#ppt_h"/>
                                          </p:val>
                                        </p:tav>
                                      </p:tavLst>
                                    </p:anim>
                                    <p:anim calcmode="lin" valueType="num">
                                      <p:cBhvr>
                                        <p:cTn id="78" dur="500" fill="hold"/>
                                        <p:tgtEl>
                                          <p:spTgt spid="50"/>
                                        </p:tgtEl>
                                        <p:attrNameLst>
                                          <p:attrName>style.rotation</p:attrName>
                                        </p:attrNameLst>
                                      </p:cBhvr>
                                      <p:tavLst>
                                        <p:tav tm="0">
                                          <p:val>
                                            <p:fltVal val="360"/>
                                          </p:val>
                                        </p:tav>
                                        <p:tav tm="100000">
                                          <p:val>
                                            <p:fltVal val="0"/>
                                          </p:val>
                                        </p:tav>
                                      </p:tavLst>
                                    </p:anim>
                                    <p:animEffect transition="in" filter="fade">
                                      <p:cBhvr>
                                        <p:cTn id="79" dur="500"/>
                                        <p:tgtEl>
                                          <p:spTgt spid="50"/>
                                        </p:tgtEl>
                                      </p:cBhvr>
                                    </p:animEffect>
                                  </p:childTnLst>
                                </p:cTn>
                              </p:par>
                            </p:childTnLst>
                          </p:cTn>
                        </p:par>
                        <p:par>
                          <p:cTn id="80" fill="hold">
                            <p:stCondLst>
                              <p:cond delay="4000"/>
                            </p:stCondLst>
                            <p:childTnLst>
                              <p:par>
                                <p:cTn id="81" presetID="53" presetClass="entr" presetSubtype="16" fill="hold" nodeType="afterEffect">
                                  <p:stCondLst>
                                    <p:cond delay="0"/>
                                  </p:stCondLst>
                                  <p:childTnLst>
                                    <p:set>
                                      <p:cBhvr>
                                        <p:cTn id="82" dur="1" fill="hold">
                                          <p:stCondLst>
                                            <p:cond delay="0"/>
                                          </p:stCondLst>
                                        </p:cTn>
                                        <p:tgtEl>
                                          <p:spTgt spid="5"/>
                                        </p:tgtEl>
                                        <p:attrNameLst>
                                          <p:attrName>style.visibility</p:attrName>
                                        </p:attrNameLst>
                                      </p:cBhvr>
                                      <p:to>
                                        <p:strVal val="visible"/>
                                      </p:to>
                                    </p:set>
                                    <p:anim calcmode="lin" valueType="num">
                                      <p:cBhvr>
                                        <p:cTn id="83" dur="500" fill="hold"/>
                                        <p:tgtEl>
                                          <p:spTgt spid="5"/>
                                        </p:tgtEl>
                                        <p:attrNameLst>
                                          <p:attrName>ppt_w</p:attrName>
                                        </p:attrNameLst>
                                      </p:cBhvr>
                                      <p:tavLst>
                                        <p:tav tm="0">
                                          <p:val>
                                            <p:fltVal val="0"/>
                                          </p:val>
                                        </p:tav>
                                        <p:tav tm="100000">
                                          <p:val>
                                            <p:strVal val="#ppt_w"/>
                                          </p:val>
                                        </p:tav>
                                      </p:tavLst>
                                    </p:anim>
                                    <p:anim calcmode="lin" valueType="num">
                                      <p:cBhvr>
                                        <p:cTn id="84" dur="500" fill="hold"/>
                                        <p:tgtEl>
                                          <p:spTgt spid="5"/>
                                        </p:tgtEl>
                                        <p:attrNameLst>
                                          <p:attrName>ppt_h</p:attrName>
                                        </p:attrNameLst>
                                      </p:cBhvr>
                                      <p:tavLst>
                                        <p:tav tm="0">
                                          <p:val>
                                            <p:fltVal val="0"/>
                                          </p:val>
                                        </p:tav>
                                        <p:tav tm="100000">
                                          <p:val>
                                            <p:strVal val="#ppt_h"/>
                                          </p:val>
                                        </p:tav>
                                      </p:tavLst>
                                    </p:anim>
                                    <p:animEffect transition="in" filter="fade">
                                      <p:cBhvr>
                                        <p:cTn id="85" dur="500"/>
                                        <p:tgtEl>
                                          <p:spTgt spid="5"/>
                                        </p:tgtEl>
                                      </p:cBhvr>
                                    </p:animEffect>
                                  </p:childTnLst>
                                </p:cTn>
                              </p:par>
                              <p:par>
                                <p:cTn id="86" presetID="37" presetClass="entr" presetSubtype="0" fill="hold" nodeType="with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fade">
                                      <p:cBhvr>
                                        <p:cTn id="88" dur="1000"/>
                                        <p:tgtEl>
                                          <p:spTgt spid="8"/>
                                        </p:tgtEl>
                                      </p:cBhvr>
                                    </p:animEffect>
                                    <p:anim calcmode="lin" valueType="num">
                                      <p:cBhvr>
                                        <p:cTn id="89" dur="1000" fill="hold"/>
                                        <p:tgtEl>
                                          <p:spTgt spid="8"/>
                                        </p:tgtEl>
                                        <p:attrNameLst>
                                          <p:attrName>ppt_x</p:attrName>
                                        </p:attrNameLst>
                                      </p:cBhvr>
                                      <p:tavLst>
                                        <p:tav tm="0">
                                          <p:val>
                                            <p:strVal val="#ppt_x"/>
                                          </p:val>
                                        </p:tav>
                                        <p:tav tm="100000">
                                          <p:val>
                                            <p:strVal val="#ppt_x"/>
                                          </p:val>
                                        </p:tav>
                                      </p:tavLst>
                                    </p:anim>
                                    <p:anim calcmode="lin" valueType="num">
                                      <p:cBhvr>
                                        <p:cTn id="90" dur="900" decel="100000" fill="hold"/>
                                        <p:tgtEl>
                                          <p:spTgt spid="8"/>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92" fill="hold">
                            <p:stCondLst>
                              <p:cond delay="4500"/>
                            </p:stCondLst>
                            <p:childTnLst>
                              <p:par>
                                <p:cTn id="93" presetID="49" presetClass="entr" presetSubtype="0" decel="10000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 calcmode="lin" valueType="num">
                                      <p:cBhvr>
                                        <p:cTn id="97" dur="500" fill="hold"/>
                                        <p:tgtEl>
                                          <p:spTgt spid="58"/>
                                        </p:tgtEl>
                                        <p:attrNameLst>
                                          <p:attrName>style.rotation</p:attrName>
                                        </p:attrNameLst>
                                      </p:cBhvr>
                                      <p:tavLst>
                                        <p:tav tm="0">
                                          <p:val>
                                            <p:fltVal val="360"/>
                                          </p:val>
                                        </p:tav>
                                        <p:tav tm="100000">
                                          <p:val>
                                            <p:fltVal val="0"/>
                                          </p:val>
                                        </p:tav>
                                      </p:tavLst>
                                    </p:anim>
                                    <p:animEffect transition="in" filter="fade">
                                      <p:cBhvr>
                                        <p:cTn id="98" dur="500"/>
                                        <p:tgtEl>
                                          <p:spTgt spid="58"/>
                                        </p:tgtEl>
                                      </p:cBhvr>
                                    </p:animEffect>
                                  </p:childTnLst>
                                </p:cTn>
                              </p:par>
                            </p:childTnLst>
                          </p:cTn>
                        </p:par>
                        <p:par>
                          <p:cTn id="99" fill="hold">
                            <p:stCondLst>
                              <p:cond delay="5000"/>
                            </p:stCondLst>
                            <p:childTnLst>
                              <p:par>
                                <p:cTn id="100" presetID="53" presetClass="entr" presetSubtype="16" fill="hold"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p:cTn id="102" dur="500" fill="hold"/>
                                        <p:tgtEl>
                                          <p:spTgt spid="25"/>
                                        </p:tgtEl>
                                        <p:attrNameLst>
                                          <p:attrName>ppt_w</p:attrName>
                                        </p:attrNameLst>
                                      </p:cBhvr>
                                      <p:tavLst>
                                        <p:tav tm="0">
                                          <p:val>
                                            <p:fltVal val="0"/>
                                          </p:val>
                                        </p:tav>
                                        <p:tav tm="100000">
                                          <p:val>
                                            <p:strVal val="#ppt_w"/>
                                          </p:val>
                                        </p:tav>
                                      </p:tavLst>
                                    </p:anim>
                                    <p:anim calcmode="lin" valueType="num">
                                      <p:cBhvr>
                                        <p:cTn id="103" dur="500" fill="hold"/>
                                        <p:tgtEl>
                                          <p:spTgt spid="25"/>
                                        </p:tgtEl>
                                        <p:attrNameLst>
                                          <p:attrName>ppt_h</p:attrName>
                                        </p:attrNameLst>
                                      </p:cBhvr>
                                      <p:tavLst>
                                        <p:tav tm="0">
                                          <p:val>
                                            <p:fltVal val="0"/>
                                          </p:val>
                                        </p:tav>
                                        <p:tav tm="100000">
                                          <p:val>
                                            <p:strVal val="#ppt_h"/>
                                          </p:val>
                                        </p:tav>
                                      </p:tavLst>
                                    </p:anim>
                                    <p:animEffect transition="in" filter="fade">
                                      <p:cBhvr>
                                        <p:cTn id="104" dur="500"/>
                                        <p:tgtEl>
                                          <p:spTgt spid="25"/>
                                        </p:tgtEl>
                                      </p:cBhvr>
                                    </p:animEffect>
                                  </p:childTnLst>
                                </p:cTn>
                              </p:par>
                              <p:par>
                                <p:cTn id="105" presetID="37" presetClass="entr" presetSubtype="0" fill="hold" nodeType="withEffect">
                                  <p:stCondLst>
                                    <p:cond delay="0"/>
                                  </p:stCondLst>
                                  <p:childTnLst>
                                    <p:set>
                                      <p:cBhvr>
                                        <p:cTn id="106" dur="1" fill="hold">
                                          <p:stCondLst>
                                            <p:cond delay="0"/>
                                          </p:stCondLst>
                                        </p:cTn>
                                        <p:tgtEl>
                                          <p:spTgt spid="7"/>
                                        </p:tgtEl>
                                        <p:attrNameLst>
                                          <p:attrName>style.visibility</p:attrName>
                                        </p:attrNameLst>
                                      </p:cBhvr>
                                      <p:to>
                                        <p:strVal val="visible"/>
                                      </p:to>
                                    </p:set>
                                    <p:animEffect transition="in" filter="fade">
                                      <p:cBhvr>
                                        <p:cTn id="107" dur="1000"/>
                                        <p:tgtEl>
                                          <p:spTgt spid="7"/>
                                        </p:tgtEl>
                                      </p:cBhvr>
                                    </p:animEffect>
                                    <p:anim calcmode="lin" valueType="num">
                                      <p:cBhvr>
                                        <p:cTn id="108" dur="1000" fill="hold"/>
                                        <p:tgtEl>
                                          <p:spTgt spid="7"/>
                                        </p:tgtEl>
                                        <p:attrNameLst>
                                          <p:attrName>ppt_x</p:attrName>
                                        </p:attrNameLst>
                                      </p:cBhvr>
                                      <p:tavLst>
                                        <p:tav tm="0">
                                          <p:val>
                                            <p:strVal val="#ppt_x"/>
                                          </p:val>
                                        </p:tav>
                                        <p:tav tm="100000">
                                          <p:val>
                                            <p:strVal val="#ppt_x"/>
                                          </p:val>
                                        </p:tav>
                                      </p:tavLst>
                                    </p:anim>
                                    <p:anim calcmode="lin" valueType="num">
                                      <p:cBhvr>
                                        <p:cTn id="109" dur="900" decel="100000" fill="hold"/>
                                        <p:tgtEl>
                                          <p:spTgt spid="7"/>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1" fill="hold">
                            <p:stCondLst>
                              <p:cond delay="5500"/>
                            </p:stCondLst>
                            <p:childTnLst>
                              <p:par>
                                <p:cTn id="112" presetID="49" presetClass="entr" presetSubtype="0" decel="100000" fill="hold" nodeType="after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p:cTn id="114" dur="500" fill="hold"/>
                                        <p:tgtEl>
                                          <p:spTgt spid="27"/>
                                        </p:tgtEl>
                                        <p:attrNameLst>
                                          <p:attrName>ppt_w</p:attrName>
                                        </p:attrNameLst>
                                      </p:cBhvr>
                                      <p:tavLst>
                                        <p:tav tm="0">
                                          <p:val>
                                            <p:fltVal val="0"/>
                                          </p:val>
                                        </p:tav>
                                        <p:tav tm="100000">
                                          <p:val>
                                            <p:strVal val="#ppt_w"/>
                                          </p:val>
                                        </p:tav>
                                      </p:tavLst>
                                    </p:anim>
                                    <p:anim calcmode="lin" valueType="num">
                                      <p:cBhvr>
                                        <p:cTn id="115" dur="500" fill="hold"/>
                                        <p:tgtEl>
                                          <p:spTgt spid="27"/>
                                        </p:tgtEl>
                                        <p:attrNameLst>
                                          <p:attrName>ppt_h</p:attrName>
                                        </p:attrNameLst>
                                      </p:cBhvr>
                                      <p:tavLst>
                                        <p:tav tm="0">
                                          <p:val>
                                            <p:fltVal val="0"/>
                                          </p:val>
                                        </p:tav>
                                        <p:tav tm="100000">
                                          <p:val>
                                            <p:strVal val="#ppt_h"/>
                                          </p:val>
                                        </p:tav>
                                      </p:tavLst>
                                    </p:anim>
                                    <p:anim calcmode="lin" valueType="num">
                                      <p:cBhvr>
                                        <p:cTn id="116" dur="500" fill="hold"/>
                                        <p:tgtEl>
                                          <p:spTgt spid="27"/>
                                        </p:tgtEl>
                                        <p:attrNameLst>
                                          <p:attrName>style.rotation</p:attrName>
                                        </p:attrNameLst>
                                      </p:cBhvr>
                                      <p:tavLst>
                                        <p:tav tm="0">
                                          <p:val>
                                            <p:fltVal val="360"/>
                                          </p:val>
                                        </p:tav>
                                        <p:tav tm="100000">
                                          <p:val>
                                            <p:fltVal val="0"/>
                                          </p:val>
                                        </p:tav>
                                      </p:tavLst>
                                    </p:anim>
                                    <p:animEffect transition="in" filter="fade">
                                      <p:cBhvr>
                                        <p:cTn id="117" dur="500"/>
                                        <p:tgtEl>
                                          <p:spTgt spid="27"/>
                                        </p:tgtEl>
                                      </p:cBhvr>
                                    </p:animEffect>
                                  </p:childTnLst>
                                </p:cTn>
                              </p:par>
                            </p:childTnLst>
                          </p:cTn>
                        </p:par>
                        <p:par>
                          <p:cTn id="118" fill="hold">
                            <p:stCondLst>
                              <p:cond delay="6000"/>
                            </p:stCondLst>
                            <p:childTnLst>
                              <p:par>
                                <p:cTn id="119" presetID="53" presetClass="entr" presetSubtype="16" fill="hold" nodeType="after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500" fill="hold"/>
                                        <p:tgtEl>
                                          <p:spTgt spid="22"/>
                                        </p:tgtEl>
                                        <p:attrNameLst>
                                          <p:attrName>ppt_w</p:attrName>
                                        </p:attrNameLst>
                                      </p:cBhvr>
                                      <p:tavLst>
                                        <p:tav tm="0">
                                          <p:val>
                                            <p:fltVal val="0"/>
                                          </p:val>
                                        </p:tav>
                                        <p:tav tm="100000">
                                          <p:val>
                                            <p:strVal val="#ppt_w"/>
                                          </p:val>
                                        </p:tav>
                                      </p:tavLst>
                                    </p:anim>
                                    <p:anim calcmode="lin" valueType="num">
                                      <p:cBhvr>
                                        <p:cTn id="122" dur="500" fill="hold"/>
                                        <p:tgtEl>
                                          <p:spTgt spid="22"/>
                                        </p:tgtEl>
                                        <p:attrNameLst>
                                          <p:attrName>ppt_h</p:attrName>
                                        </p:attrNameLst>
                                      </p:cBhvr>
                                      <p:tavLst>
                                        <p:tav tm="0">
                                          <p:val>
                                            <p:fltVal val="0"/>
                                          </p:val>
                                        </p:tav>
                                        <p:tav tm="100000">
                                          <p:val>
                                            <p:strVal val="#ppt_h"/>
                                          </p:val>
                                        </p:tav>
                                      </p:tavLst>
                                    </p:anim>
                                    <p:animEffect transition="in" filter="fade">
                                      <p:cBhvr>
                                        <p:cTn id="123" dur="500"/>
                                        <p:tgtEl>
                                          <p:spTgt spid="22"/>
                                        </p:tgtEl>
                                      </p:cBhvr>
                                    </p:animEffect>
                                  </p:childTnLst>
                                </p:cTn>
                              </p:par>
                              <p:par>
                                <p:cTn id="124" presetID="37" presetClass="entr" presetSubtype="0" fill="hold" nodeType="withEffect">
                                  <p:stCondLst>
                                    <p:cond delay="0"/>
                                  </p:stCondLst>
                                  <p:childTnLst>
                                    <p:set>
                                      <p:cBhvr>
                                        <p:cTn id="125" dur="1" fill="hold">
                                          <p:stCondLst>
                                            <p:cond delay="0"/>
                                          </p:stCondLst>
                                        </p:cTn>
                                        <p:tgtEl>
                                          <p:spTgt spid="6"/>
                                        </p:tgtEl>
                                        <p:attrNameLst>
                                          <p:attrName>style.visibility</p:attrName>
                                        </p:attrNameLst>
                                      </p:cBhvr>
                                      <p:to>
                                        <p:strVal val="visible"/>
                                      </p:to>
                                    </p:set>
                                    <p:animEffect transition="in" filter="fade">
                                      <p:cBhvr>
                                        <p:cTn id="126" dur="1000"/>
                                        <p:tgtEl>
                                          <p:spTgt spid="6"/>
                                        </p:tgtEl>
                                      </p:cBhvr>
                                    </p:animEffect>
                                    <p:anim calcmode="lin" valueType="num">
                                      <p:cBhvr>
                                        <p:cTn id="127" dur="1000" fill="hold"/>
                                        <p:tgtEl>
                                          <p:spTgt spid="6"/>
                                        </p:tgtEl>
                                        <p:attrNameLst>
                                          <p:attrName>ppt_x</p:attrName>
                                        </p:attrNameLst>
                                      </p:cBhvr>
                                      <p:tavLst>
                                        <p:tav tm="0">
                                          <p:val>
                                            <p:strVal val="#ppt_x"/>
                                          </p:val>
                                        </p:tav>
                                        <p:tav tm="100000">
                                          <p:val>
                                            <p:strVal val="#ppt_x"/>
                                          </p:val>
                                        </p:tav>
                                      </p:tavLst>
                                    </p:anim>
                                    <p:anim calcmode="lin" valueType="num">
                                      <p:cBhvr>
                                        <p:cTn id="128" dur="900" decel="100000" fill="hold"/>
                                        <p:tgtEl>
                                          <p:spTgt spid="6"/>
                                        </p:tgtEl>
                                        <p:attrNameLst>
                                          <p:attrName>ppt_y</p:attrName>
                                        </p:attrNameLst>
                                      </p:cBhvr>
                                      <p:tavLst>
                                        <p:tav tm="0">
                                          <p:val>
                                            <p:strVal val="#ppt_y+1"/>
                                          </p:val>
                                        </p:tav>
                                        <p:tav tm="100000">
                                          <p:val>
                                            <p:strVal val="#ppt_y-.03"/>
                                          </p:val>
                                        </p:tav>
                                      </p:tavLst>
                                    </p:anim>
                                    <p:anim calcmode="lin" valueType="num">
                                      <p:cBhvr>
                                        <p:cTn id="1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30" fill="hold">
                            <p:stCondLst>
                              <p:cond delay="6500"/>
                            </p:stCondLst>
                            <p:childTnLst>
                              <p:par>
                                <p:cTn id="131" presetID="49" presetClass="entr" presetSubtype="0" decel="100000" fill="hold" nodeType="after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p:cTn id="133" dur="500" fill="hold"/>
                                        <p:tgtEl>
                                          <p:spTgt spid="28"/>
                                        </p:tgtEl>
                                        <p:attrNameLst>
                                          <p:attrName>ppt_w</p:attrName>
                                        </p:attrNameLst>
                                      </p:cBhvr>
                                      <p:tavLst>
                                        <p:tav tm="0">
                                          <p:val>
                                            <p:fltVal val="0"/>
                                          </p:val>
                                        </p:tav>
                                        <p:tav tm="100000">
                                          <p:val>
                                            <p:strVal val="#ppt_w"/>
                                          </p:val>
                                        </p:tav>
                                      </p:tavLst>
                                    </p:anim>
                                    <p:anim calcmode="lin" valueType="num">
                                      <p:cBhvr>
                                        <p:cTn id="134" dur="500" fill="hold"/>
                                        <p:tgtEl>
                                          <p:spTgt spid="28"/>
                                        </p:tgtEl>
                                        <p:attrNameLst>
                                          <p:attrName>ppt_h</p:attrName>
                                        </p:attrNameLst>
                                      </p:cBhvr>
                                      <p:tavLst>
                                        <p:tav tm="0">
                                          <p:val>
                                            <p:fltVal val="0"/>
                                          </p:val>
                                        </p:tav>
                                        <p:tav tm="100000">
                                          <p:val>
                                            <p:strVal val="#ppt_h"/>
                                          </p:val>
                                        </p:tav>
                                      </p:tavLst>
                                    </p:anim>
                                    <p:anim calcmode="lin" valueType="num">
                                      <p:cBhvr>
                                        <p:cTn id="135" dur="500" fill="hold"/>
                                        <p:tgtEl>
                                          <p:spTgt spid="28"/>
                                        </p:tgtEl>
                                        <p:attrNameLst>
                                          <p:attrName>style.rotation</p:attrName>
                                        </p:attrNameLst>
                                      </p:cBhvr>
                                      <p:tavLst>
                                        <p:tav tm="0">
                                          <p:val>
                                            <p:fltVal val="360"/>
                                          </p:val>
                                        </p:tav>
                                        <p:tav tm="100000">
                                          <p:val>
                                            <p:fltVal val="0"/>
                                          </p:val>
                                        </p:tav>
                                      </p:tavLst>
                                    </p:anim>
                                    <p:animEffect transition="in" filter="fade">
                                      <p:cBhvr>
                                        <p:cTn id="1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50" grpId="0" animBg="1"/>
      <p:bldP spid="54" grpId="0" animBg="1"/>
      <p:bldP spid="55" grpId="0" animBg="1"/>
      <p:bldP spid="57"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228857" y="1060376"/>
            <a:ext cx="1775345" cy="1798209"/>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0" tIns="64803" rIns="64800" bIns="64803"/>
          <a:lstStyle/>
          <a:p>
            <a:pPr defTabSz="647700">
              <a:lnSpc>
                <a:spcPct val="90000"/>
              </a:lnSpc>
              <a:buClr>
                <a:srgbClr val="FFFFFF">
                  <a:lumMod val="50000"/>
                  <a:lumOff val="50000"/>
                </a:srgbClr>
              </a:buClr>
              <a:buSzPct val="90000"/>
              <a:defRPr/>
            </a:pPr>
            <a:endParaRPr lang="en-US" altLang="zh-CN" sz="1700" spc="-28" dirty="0">
              <a:solidFill>
                <a:schemeClr val="bg1"/>
              </a:solidFill>
              <a:latin typeface="字魂59号-创粗黑" panose="00000500000000000000" pitchFamily="2" charset="-122"/>
              <a:ea typeface="字魂59号-创粗黑" panose="00000500000000000000" pitchFamily="2" charset="-122"/>
              <a:cs typeface="Segoe UI" panose="020B0502040204020203" pitchFamily="34" charset="0"/>
              <a:sym typeface="字魂59号-创粗黑" panose="00000500000000000000" pitchFamily="2" charset="-122"/>
            </a:endParaRPr>
          </a:p>
          <a:p>
            <a:pPr defTabSz="457200">
              <a:defRPr/>
            </a:pPr>
            <a:r>
              <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点击输入标题</a:t>
            </a:r>
            <a:endParaRPr lang="en-AU" altLang="zh-CN" sz="1200" dirty="0">
              <a:solidFill>
                <a:schemeClr val="bg1"/>
              </a:solidFill>
              <a:latin typeface="字魂59号-创粗黑" panose="00000500000000000000" pitchFamily="2" charset="-122"/>
              <a:ea typeface="字魂59号-创粗黑" panose="00000500000000000000" pitchFamily="2" charset="-122"/>
              <a:cs typeface="Arial" panose="020B0604020202020204"/>
              <a:sym typeface="字魂59号-创粗黑" panose="00000500000000000000" pitchFamily="2" charset="-122"/>
            </a:endParaRPr>
          </a:p>
          <a:p>
            <a:pPr fontAlgn="base">
              <a:lnSpc>
                <a:spcPct val="125000"/>
              </a:lnSpc>
              <a:spcBef>
                <a:spcPct val="0"/>
              </a:spcBef>
              <a:spcAft>
                <a:spcPct val="0"/>
              </a:spcAft>
            </a:pPr>
            <a:r>
              <a:rPr lang="zh-CN" altLang="en-US" sz="9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a:t>
            </a:r>
            <a:endParaRPr lang="en-US" altLang="zh-CN" sz="900" dirty="0">
              <a:solidFill>
                <a:schemeClr val="bg1"/>
              </a:solidFill>
              <a:latin typeface="字魂59号-创粗黑" panose="00000500000000000000" pitchFamily="2" charset="-122"/>
              <a:ea typeface="字魂59号-创粗黑" panose="00000500000000000000" pitchFamily="2" charset="-122"/>
              <a:cs typeface="Lato Light" charset="0"/>
              <a:sym typeface="字魂59号-创粗黑" panose="00000500000000000000" pitchFamily="2" charset="-122"/>
            </a:endParaRPr>
          </a:p>
        </p:txBody>
      </p:sp>
      <p:grpSp>
        <p:nvGrpSpPr>
          <p:cNvPr id="2" name="组合 22"/>
          <p:cNvGrpSpPr/>
          <p:nvPr/>
        </p:nvGrpSpPr>
        <p:grpSpPr bwMode="auto">
          <a:xfrm>
            <a:off x="1228857" y="2965964"/>
            <a:ext cx="3658197" cy="1798209"/>
            <a:chOff x="1621077" y="2591060"/>
            <a:chExt cx="3890323" cy="1886881"/>
          </a:xfrm>
        </p:grpSpPr>
        <p:sp>
          <p:nvSpPr>
            <p:cNvPr id="24" name="Rectangle 3"/>
            <p:cNvSpPr/>
            <p:nvPr/>
          </p:nvSpPr>
          <p:spPr bwMode="auto">
            <a:xfrm>
              <a:off x="1621077" y="2591060"/>
              <a:ext cx="3890323" cy="1886881"/>
            </a:xfrm>
            <a:prstGeom prst="rect">
              <a:avLst/>
            </a:prstGeom>
            <a:solidFill>
              <a:schemeClr val="accent3"/>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457200">
                <a:defRPr/>
              </a:pPr>
              <a:endParaRPr lang="en-US" altLang="zh-CN"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defTabSz="457200">
                <a:defRPr/>
              </a:pPr>
              <a:r>
                <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点击输入标题</a:t>
              </a:r>
              <a:endParaRPr lang="en-AU" altLang="zh-CN" sz="1200" dirty="0">
                <a:solidFill>
                  <a:schemeClr val="bg1"/>
                </a:solidFill>
                <a:latin typeface="字魂59号-创粗黑" panose="00000500000000000000" pitchFamily="2" charset="-122"/>
                <a:ea typeface="字魂59号-创粗黑" panose="00000500000000000000" pitchFamily="2" charset="-122"/>
                <a:cs typeface="Arial" panose="020B0604020202020204"/>
                <a:sym typeface="字魂59号-创粗黑" panose="00000500000000000000" pitchFamily="2" charset="-122"/>
              </a:endParaRPr>
            </a:p>
            <a:p>
              <a:pPr fontAlgn="base">
                <a:lnSpc>
                  <a:spcPct val="125000"/>
                </a:lnSpc>
                <a:spcBef>
                  <a:spcPct val="0"/>
                </a:spcBef>
                <a:spcAft>
                  <a:spcPct val="0"/>
                </a:spcAft>
              </a:pPr>
              <a:r>
                <a:rPr lang="zh-CN" altLang="en-US" sz="9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此处添加详细文本描述，建议与标题相关并符合整体语言风格，语言描述此处添加详细文本描述，建议与标题相关并符合整体语言风格，语言描述</a:t>
              </a:r>
              <a:endParaRPr lang="en-US" altLang="zh-CN" sz="900" dirty="0">
                <a:solidFill>
                  <a:schemeClr val="bg1"/>
                </a:solidFill>
                <a:latin typeface="字魂59号-创粗黑" panose="00000500000000000000" pitchFamily="2" charset="-122"/>
                <a:ea typeface="字魂59号-创粗黑" panose="00000500000000000000" pitchFamily="2" charset="-122"/>
                <a:cs typeface="Lato Light" charset="0"/>
                <a:sym typeface="字魂59号-创粗黑" panose="00000500000000000000" pitchFamily="2" charset="-122"/>
              </a:endParaRPr>
            </a:p>
            <a:p>
              <a:pPr fontAlgn="base">
                <a:lnSpc>
                  <a:spcPct val="125000"/>
                </a:lnSpc>
                <a:spcBef>
                  <a:spcPct val="0"/>
                </a:spcBef>
                <a:spcAft>
                  <a:spcPct val="0"/>
                </a:spcAft>
              </a:pPr>
              <a:endParaRPr lang="en-US" altLang="zh-CN" sz="1600" dirty="0">
                <a:solidFill>
                  <a:srgbClr val="7F7F7F"/>
                </a:solidFill>
                <a:latin typeface="字魂59号-创粗黑" panose="00000500000000000000" pitchFamily="2" charset="-122"/>
                <a:ea typeface="字魂59号-创粗黑" panose="00000500000000000000" pitchFamily="2" charset="-122"/>
                <a:cs typeface="Lato Light" charset="0"/>
                <a:sym typeface="字魂59号-创粗黑" panose="00000500000000000000" pitchFamily="2" charset="-122"/>
              </a:endParaRPr>
            </a:p>
          </p:txBody>
        </p:sp>
        <p:sp>
          <p:nvSpPr>
            <p:cNvPr id="22535"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9" tIns="34295" rIns="68589" bIns="34295"/>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6" name="Rectangle 2"/>
          <p:cNvSpPr/>
          <p:nvPr/>
        </p:nvSpPr>
        <p:spPr bwMode="auto">
          <a:xfrm>
            <a:off x="3111707" y="1060376"/>
            <a:ext cx="1775346" cy="1798209"/>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0" tIns="64803" rIns="64800" bIns="64803"/>
          <a:lstStyle/>
          <a:p>
            <a:pPr defTabSz="647700">
              <a:lnSpc>
                <a:spcPct val="90000"/>
              </a:lnSpc>
              <a:buClr>
                <a:srgbClr val="FFFFFF">
                  <a:lumMod val="50000"/>
                  <a:lumOff val="50000"/>
                </a:srgbClr>
              </a:buClr>
              <a:buSzPct val="90000"/>
              <a:defRPr/>
            </a:pPr>
            <a:endParaRPr lang="en-US" altLang="zh-CN" sz="1700" spc="-28" dirty="0">
              <a:solidFill>
                <a:schemeClr val="bg1"/>
              </a:solidFill>
              <a:latin typeface="字魂59号-创粗黑" panose="00000500000000000000" pitchFamily="2" charset="-122"/>
              <a:ea typeface="字魂59号-创粗黑" panose="00000500000000000000" pitchFamily="2" charset="-122"/>
              <a:cs typeface="Segoe UI" panose="020B0502040204020203" pitchFamily="34" charset="0"/>
              <a:sym typeface="字魂59号-创粗黑" panose="00000500000000000000" pitchFamily="2" charset="-122"/>
            </a:endParaRPr>
          </a:p>
          <a:p>
            <a:pPr defTabSz="457200">
              <a:defRPr/>
            </a:pPr>
            <a:r>
              <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点击输入标题</a:t>
            </a:r>
            <a:endParaRPr lang="en-AU" altLang="zh-CN" sz="1200" dirty="0">
              <a:solidFill>
                <a:schemeClr val="bg1"/>
              </a:solidFill>
              <a:latin typeface="字魂59号-创粗黑" panose="00000500000000000000" pitchFamily="2" charset="-122"/>
              <a:ea typeface="字魂59号-创粗黑" panose="00000500000000000000" pitchFamily="2" charset="-122"/>
              <a:cs typeface="Arial" panose="020B0604020202020204"/>
              <a:sym typeface="字魂59号-创粗黑" panose="00000500000000000000" pitchFamily="2" charset="-122"/>
            </a:endParaRPr>
          </a:p>
          <a:p>
            <a:pPr fontAlgn="base">
              <a:lnSpc>
                <a:spcPct val="125000"/>
              </a:lnSpc>
              <a:spcBef>
                <a:spcPct val="0"/>
              </a:spcBef>
              <a:spcAft>
                <a:spcPct val="0"/>
              </a:spcAft>
            </a:pPr>
            <a:r>
              <a:rPr lang="zh-CN" altLang="en-US" sz="9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a:t>
            </a:r>
            <a:endParaRPr lang="en-US" altLang="zh-CN" sz="900" dirty="0">
              <a:solidFill>
                <a:schemeClr val="bg1"/>
              </a:solidFill>
              <a:latin typeface="字魂59号-创粗黑" panose="00000500000000000000" pitchFamily="2" charset="-122"/>
              <a:ea typeface="字魂59号-创粗黑" panose="00000500000000000000" pitchFamily="2" charset="-122"/>
              <a:cs typeface="Lato Light" charset="0"/>
              <a:sym typeface="字魂59号-创粗黑" panose="00000500000000000000" pitchFamily="2" charset="-122"/>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036590" y="1060377"/>
            <a:ext cx="3049255" cy="3703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组合 109"/>
          <p:cNvGrpSpPr/>
          <p:nvPr/>
        </p:nvGrpSpPr>
        <p:grpSpPr>
          <a:xfrm>
            <a:off x="6347829" y="3587727"/>
            <a:ext cx="2651128" cy="79616"/>
            <a:chOff x="6347829" y="3586933"/>
            <a:chExt cx="2651128" cy="79616"/>
          </a:xfrm>
        </p:grpSpPr>
        <p:sp>
          <p:nvSpPr>
            <p:cNvPr id="4" name="Straight Connector 41"/>
            <p:cNvSpPr/>
            <p:nvPr/>
          </p:nvSpPr>
          <p:spPr bwMode="auto">
            <a:xfrm flipH="1">
              <a:off x="6347829" y="3626741"/>
              <a:ext cx="2651128" cy="0"/>
            </a:xfrm>
            <a:prstGeom prst="line">
              <a:avLst/>
            </a:prstGeom>
            <a:noFill/>
            <a:ln w="292100" cap="sq">
              <a:solidFill>
                <a:schemeClr val="accent4"/>
              </a:solidFill>
              <a:prstDash val="solid"/>
              <a:round/>
            </a:ln>
            <a:extLst>
              <a:ext uri="{909E8E84-426E-40DD-AFC4-6F175D3DCCD1}">
                <a14:hiddenFill xmlns:a14="http://schemas.microsoft.com/office/drawing/2010/main">
                  <a:noFill/>
                </a14:hiddenFill>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Oval 61"/>
            <p:cNvSpPr/>
            <p:nvPr/>
          </p:nvSpPr>
          <p:spPr bwMode="auto">
            <a:xfrm>
              <a:off x="7394455" y="358693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09" name="组合 108"/>
          <p:cNvGrpSpPr/>
          <p:nvPr/>
        </p:nvGrpSpPr>
        <p:grpSpPr>
          <a:xfrm>
            <a:off x="2946412" y="3510601"/>
            <a:ext cx="3413632" cy="223919"/>
            <a:chOff x="2946412" y="3509806"/>
            <a:chExt cx="3413632" cy="223919"/>
          </a:xfrm>
        </p:grpSpPr>
        <p:sp>
          <p:nvSpPr>
            <p:cNvPr id="8" name="Straight Connector 46"/>
            <p:cNvSpPr/>
            <p:nvPr/>
          </p:nvSpPr>
          <p:spPr bwMode="auto">
            <a:xfrm flipH="1">
              <a:off x="2946412" y="3626741"/>
              <a:ext cx="3301673" cy="0"/>
            </a:xfrm>
            <a:prstGeom prst="line">
              <a:avLst/>
            </a:prstGeom>
            <a:noFill/>
            <a:ln w="292100" cap="rnd">
              <a:solidFill>
                <a:schemeClr val="accent3"/>
              </a:solidFill>
              <a:prstDash val="solid"/>
              <a:round/>
            </a:ln>
            <a:extLst>
              <a:ext uri="{909E8E84-426E-40DD-AFC4-6F175D3DCCD1}">
                <a14:hiddenFill xmlns:a14="http://schemas.microsoft.com/office/drawing/2010/main">
                  <a:noFill/>
                </a14:hiddenFill>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Oval 49"/>
            <p:cNvSpPr/>
            <p:nvPr/>
          </p:nvSpPr>
          <p:spPr bwMode="auto">
            <a:xfrm>
              <a:off x="3763771" y="3509806"/>
              <a:ext cx="223918" cy="223919"/>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Oval 53"/>
            <p:cNvSpPr/>
            <p:nvPr/>
          </p:nvSpPr>
          <p:spPr bwMode="auto">
            <a:xfrm>
              <a:off x="6136126" y="3509806"/>
              <a:ext cx="223918" cy="223919"/>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Oval 60"/>
            <p:cNvSpPr/>
            <p:nvPr/>
          </p:nvSpPr>
          <p:spPr bwMode="auto">
            <a:xfrm>
              <a:off x="5022100" y="358693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08" name="组合 107"/>
          <p:cNvGrpSpPr/>
          <p:nvPr/>
        </p:nvGrpSpPr>
        <p:grpSpPr>
          <a:xfrm>
            <a:off x="2567053" y="2774158"/>
            <a:ext cx="429178" cy="890699"/>
            <a:chOff x="2567053" y="2773363"/>
            <a:chExt cx="429178" cy="890699"/>
          </a:xfrm>
        </p:grpSpPr>
        <p:sp>
          <p:nvSpPr>
            <p:cNvPr id="6" name="Freeform: Shape 43"/>
            <p:cNvSpPr/>
            <p:nvPr/>
          </p:nvSpPr>
          <p:spPr bwMode="auto">
            <a:xfrm>
              <a:off x="2567053" y="2773363"/>
              <a:ext cx="393100" cy="850889"/>
            </a:xfrm>
            <a:custGeom>
              <a:avLst/>
              <a:gdLst>
                <a:gd name="T0" fmla="*/ 326 w 326"/>
                <a:gd name="T1" fmla="*/ 604 h 604"/>
                <a:gd name="T2" fmla="*/ 326 w 326"/>
                <a:gd name="T3" fmla="*/ 604 h 604"/>
                <a:gd name="T4" fmla="*/ 292 w 326"/>
                <a:gd name="T5" fmla="*/ 602 h 604"/>
                <a:gd name="T6" fmla="*/ 260 w 326"/>
                <a:gd name="T7" fmla="*/ 598 h 604"/>
                <a:gd name="T8" fmla="*/ 228 w 326"/>
                <a:gd name="T9" fmla="*/ 590 h 604"/>
                <a:gd name="T10" fmla="*/ 198 w 326"/>
                <a:gd name="T11" fmla="*/ 580 h 604"/>
                <a:gd name="T12" fmla="*/ 170 w 326"/>
                <a:gd name="T13" fmla="*/ 568 h 604"/>
                <a:gd name="T14" fmla="*/ 144 w 326"/>
                <a:gd name="T15" fmla="*/ 552 h 604"/>
                <a:gd name="T16" fmla="*/ 118 w 326"/>
                <a:gd name="T17" fmla="*/ 534 h 604"/>
                <a:gd name="T18" fmla="*/ 96 w 326"/>
                <a:gd name="T19" fmla="*/ 516 h 604"/>
                <a:gd name="T20" fmla="*/ 74 w 326"/>
                <a:gd name="T21" fmla="*/ 494 h 604"/>
                <a:gd name="T22" fmla="*/ 56 w 326"/>
                <a:gd name="T23" fmla="*/ 470 h 604"/>
                <a:gd name="T24" fmla="*/ 40 w 326"/>
                <a:gd name="T25" fmla="*/ 446 h 604"/>
                <a:gd name="T26" fmla="*/ 26 w 326"/>
                <a:gd name="T27" fmla="*/ 420 h 604"/>
                <a:gd name="T28" fmla="*/ 16 w 326"/>
                <a:gd name="T29" fmla="*/ 392 h 604"/>
                <a:gd name="T30" fmla="*/ 8 w 326"/>
                <a:gd name="T31" fmla="*/ 362 h 604"/>
                <a:gd name="T32" fmla="*/ 2 w 326"/>
                <a:gd name="T33" fmla="*/ 332 h 604"/>
                <a:gd name="T34" fmla="*/ 0 w 326"/>
                <a:gd name="T35" fmla="*/ 302 h 604"/>
                <a:gd name="T36" fmla="*/ 0 w 326"/>
                <a:gd name="T37" fmla="*/ 302 h 604"/>
                <a:gd name="T38" fmla="*/ 2 w 326"/>
                <a:gd name="T39" fmla="*/ 270 h 604"/>
                <a:gd name="T40" fmla="*/ 8 w 326"/>
                <a:gd name="T41" fmla="*/ 240 h 604"/>
                <a:gd name="T42" fmla="*/ 16 w 326"/>
                <a:gd name="T43" fmla="*/ 212 h 604"/>
                <a:gd name="T44" fmla="*/ 26 w 326"/>
                <a:gd name="T45" fmla="*/ 184 h 604"/>
                <a:gd name="T46" fmla="*/ 40 w 326"/>
                <a:gd name="T47" fmla="*/ 158 h 604"/>
                <a:gd name="T48" fmla="*/ 56 w 326"/>
                <a:gd name="T49" fmla="*/ 132 h 604"/>
                <a:gd name="T50" fmla="*/ 74 w 326"/>
                <a:gd name="T51" fmla="*/ 110 h 604"/>
                <a:gd name="T52" fmla="*/ 96 w 326"/>
                <a:gd name="T53" fmla="*/ 88 h 604"/>
                <a:gd name="T54" fmla="*/ 118 w 326"/>
                <a:gd name="T55" fmla="*/ 68 h 604"/>
                <a:gd name="T56" fmla="*/ 144 w 326"/>
                <a:gd name="T57" fmla="*/ 52 h 604"/>
                <a:gd name="T58" fmla="*/ 170 w 326"/>
                <a:gd name="T59" fmla="*/ 36 h 604"/>
                <a:gd name="T60" fmla="*/ 198 w 326"/>
                <a:gd name="T61" fmla="*/ 24 h 604"/>
                <a:gd name="T62" fmla="*/ 228 w 326"/>
                <a:gd name="T63" fmla="*/ 14 h 604"/>
                <a:gd name="T64" fmla="*/ 260 w 326"/>
                <a:gd name="T65" fmla="*/ 6 h 604"/>
                <a:gd name="T66" fmla="*/ 292 w 326"/>
                <a:gd name="T67" fmla="*/ 2 h 604"/>
                <a:gd name="T68" fmla="*/ 326 w 326"/>
                <a:gd name="T69"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604">
                  <a:moveTo>
                    <a:pt x="326" y="604"/>
                  </a:moveTo>
                  <a:lnTo>
                    <a:pt x="326" y="604"/>
                  </a:lnTo>
                  <a:lnTo>
                    <a:pt x="292" y="602"/>
                  </a:lnTo>
                  <a:lnTo>
                    <a:pt x="260" y="598"/>
                  </a:lnTo>
                  <a:lnTo>
                    <a:pt x="228" y="590"/>
                  </a:lnTo>
                  <a:lnTo>
                    <a:pt x="198" y="580"/>
                  </a:lnTo>
                  <a:lnTo>
                    <a:pt x="170" y="568"/>
                  </a:lnTo>
                  <a:lnTo>
                    <a:pt x="144" y="552"/>
                  </a:lnTo>
                  <a:lnTo>
                    <a:pt x="118" y="534"/>
                  </a:lnTo>
                  <a:lnTo>
                    <a:pt x="96" y="516"/>
                  </a:lnTo>
                  <a:lnTo>
                    <a:pt x="74" y="494"/>
                  </a:lnTo>
                  <a:lnTo>
                    <a:pt x="56" y="470"/>
                  </a:lnTo>
                  <a:lnTo>
                    <a:pt x="40" y="446"/>
                  </a:lnTo>
                  <a:lnTo>
                    <a:pt x="26" y="420"/>
                  </a:lnTo>
                  <a:lnTo>
                    <a:pt x="16" y="392"/>
                  </a:lnTo>
                  <a:lnTo>
                    <a:pt x="8" y="362"/>
                  </a:lnTo>
                  <a:lnTo>
                    <a:pt x="2" y="332"/>
                  </a:lnTo>
                  <a:lnTo>
                    <a:pt x="0" y="302"/>
                  </a:lnTo>
                  <a:lnTo>
                    <a:pt x="0" y="302"/>
                  </a:lnTo>
                  <a:lnTo>
                    <a:pt x="2" y="270"/>
                  </a:lnTo>
                  <a:lnTo>
                    <a:pt x="8" y="240"/>
                  </a:lnTo>
                  <a:lnTo>
                    <a:pt x="16" y="212"/>
                  </a:lnTo>
                  <a:lnTo>
                    <a:pt x="26" y="184"/>
                  </a:lnTo>
                  <a:lnTo>
                    <a:pt x="40" y="158"/>
                  </a:lnTo>
                  <a:lnTo>
                    <a:pt x="56" y="132"/>
                  </a:lnTo>
                  <a:lnTo>
                    <a:pt x="74" y="110"/>
                  </a:lnTo>
                  <a:lnTo>
                    <a:pt x="96" y="88"/>
                  </a:lnTo>
                  <a:lnTo>
                    <a:pt x="118" y="68"/>
                  </a:lnTo>
                  <a:lnTo>
                    <a:pt x="144" y="52"/>
                  </a:lnTo>
                  <a:lnTo>
                    <a:pt x="170" y="36"/>
                  </a:lnTo>
                  <a:lnTo>
                    <a:pt x="198" y="24"/>
                  </a:lnTo>
                  <a:lnTo>
                    <a:pt x="228" y="14"/>
                  </a:lnTo>
                  <a:lnTo>
                    <a:pt x="260" y="6"/>
                  </a:lnTo>
                  <a:lnTo>
                    <a:pt x="292" y="2"/>
                  </a:lnTo>
                  <a:lnTo>
                    <a:pt x="326" y="0"/>
                  </a:lnTo>
                </a:path>
              </a:pathLst>
            </a:custGeom>
            <a:noFill/>
            <a:ln w="292100" cap="rnd">
              <a:solidFill>
                <a:schemeClr val="accent3"/>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Oval 59"/>
            <p:cNvSpPr/>
            <p:nvPr/>
          </p:nvSpPr>
          <p:spPr bwMode="auto">
            <a:xfrm>
              <a:off x="2916616" y="3584446"/>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03" name="组合 102"/>
          <p:cNvGrpSpPr/>
          <p:nvPr/>
        </p:nvGrpSpPr>
        <p:grpSpPr>
          <a:xfrm>
            <a:off x="116506" y="1810066"/>
            <a:ext cx="6685327" cy="223919"/>
            <a:chOff x="116505" y="1809271"/>
            <a:chExt cx="6685327" cy="223919"/>
          </a:xfrm>
        </p:grpSpPr>
        <p:sp>
          <p:nvSpPr>
            <p:cNvPr id="5" name="Straight Connector 44"/>
            <p:cNvSpPr/>
            <p:nvPr/>
          </p:nvSpPr>
          <p:spPr bwMode="auto">
            <a:xfrm flipH="1">
              <a:off x="116505" y="1921230"/>
              <a:ext cx="6685327" cy="0"/>
            </a:xfrm>
            <a:prstGeom prst="line">
              <a:avLst/>
            </a:prstGeom>
            <a:noFill/>
            <a:ln w="292100" cap="sq">
              <a:solidFill>
                <a:schemeClr val="accent1"/>
              </a:solidFill>
              <a:prstDash val="solid"/>
              <a:round/>
            </a:ln>
            <a:extLst>
              <a:ext uri="{909E8E84-426E-40DD-AFC4-6F175D3DCCD1}">
                <a14:hiddenFill xmlns:a14="http://schemas.microsoft.com/office/drawing/2010/main">
                  <a:noFill/>
                </a14:hiddenFill>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Oval 48"/>
            <p:cNvSpPr/>
            <p:nvPr/>
          </p:nvSpPr>
          <p:spPr bwMode="auto">
            <a:xfrm>
              <a:off x="1872882" y="1809271"/>
              <a:ext cx="223918" cy="2239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Oval 50"/>
            <p:cNvSpPr/>
            <p:nvPr/>
          </p:nvSpPr>
          <p:spPr bwMode="auto">
            <a:xfrm>
              <a:off x="5654637" y="1809271"/>
              <a:ext cx="223918" cy="223919"/>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Oval 54"/>
            <p:cNvSpPr/>
            <p:nvPr/>
          </p:nvSpPr>
          <p:spPr bwMode="auto">
            <a:xfrm>
              <a:off x="3484128"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Oval 55"/>
            <p:cNvSpPr/>
            <p:nvPr/>
          </p:nvSpPr>
          <p:spPr bwMode="auto">
            <a:xfrm>
              <a:off x="4569382"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06" name="组合 105"/>
          <p:cNvGrpSpPr/>
          <p:nvPr/>
        </p:nvGrpSpPr>
        <p:grpSpPr>
          <a:xfrm>
            <a:off x="2823314" y="2662200"/>
            <a:ext cx="4136268" cy="223919"/>
            <a:chOff x="2823314" y="2661405"/>
            <a:chExt cx="4136268" cy="223919"/>
          </a:xfrm>
        </p:grpSpPr>
        <p:sp>
          <p:nvSpPr>
            <p:cNvPr id="7" name="Straight Connector 45"/>
            <p:cNvSpPr/>
            <p:nvPr/>
          </p:nvSpPr>
          <p:spPr bwMode="auto">
            <a:xfrm flipH="1">
              <a:off x="2956423" y="2773363"/>
              <a:ext cx="2244158" cy="0"/>
            </a:xfrm>
            <a:prstGeom prst="line">
              <a:avLst/>
            </a:prstGeom>
            <a:noFill/>
            <a:ln w="292100" cap="rnd">
              <a:solidFill>
                <a:schemeClr val="accent2"/>
              </a:solidFill>
              <a:prstDash val="solid"/>
              <a:round/>
            </a:ln>
            <a:extLst>
              <a:ext uri="{909E8E84-426E-40DD-AFC4-6F175D3DCCD1}">
                <a14:hiddenFill xmlns:a14="http://schemas.microsoft.com/office/drawing/2010/main">
                  <a:noFill/>
                </a14:hiddenFill>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Straight Connector 47"/>
            <p:cNvSpPr/>
            <p:nvPr/>
          </p:nvSpPr>
          <p:spPr bwMode="auto">
            <a:xfrm flipH="1">
              <a:off x="5200580" y="2773363"/>
              <a:ext cx="1759002" cy="0"/>
            </a:xfrm>
            <a:prstGeom prst="line">
              <a:avLst/>
            </a:prstGeom>
            <a:noFill/>
            <a:ln w="292100" cap="rnd">
              <a:solidFill>
                <a:schemeClr val="accent2"/>
              </a:solidFill>
              <a:prstDash val="solid"/>
              <a:round/>
            </a:ln>
            <a:extLst>
              <a:ext uri="{909E8E84-426E-40DD-AFC4-6F175D3DCCD1}">
                <a14:hiddenFill xmlns:a14="http://schemas.microsoft.com/office/drawing/2010/main">
                  <a:noFill/>
                </a14:hiddenFill>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Oval 51"/>
            <p:cNvSpPr/>
            <p:nvPr/>
          </p:nvSpPr>
          <p:spPr bwMode="auto">
            <a:xfrm>
              <a:off x="5088621" y="2661405"/>
              <a:ext cx="223918" cy="223919"/>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Oval 52"/>
            <p:cNvSpPr/>
            <p:nvPr/>
          </p:nvSpPr>
          <p:spPr bwMode="auto">
            <a:xfrm>
              <a:off x="2823314" y="2661405"/>
              <a:ext cx="223918" cy="223919"/>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 name="Oval 58"/>
            <p:cNvSpPr/>
            <p:nvPr/>
          </p:nvSpPr>
          <p:spPr bwMode="auto">
            <a:xfrm>
              <a:off x="6147256" y="2727336"/>
              <a:ext cx="80860" cy="808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11" name="组合 110"/>
          <p:cNvGrpSpPr/>
          <p:nvPr/>
        </p:nvGrpSpPr>
        <p:grpSpPr>
          <a:xfrm>
            <a:off x="1903027" y="1160421"/>
            <a:ext cx="2260245" cy="523275"/>
            <a:chOff x="1903026" y="1159626"/>
            <a:chExt cx="2260245" cy="523275"/>
          </a:xfrm>
        </p:grpSpPr>
        <p:sp>
          <p:nvSpPr>
            <p:cNvPr id="23" name="TextBox 65"/>
            <p:cNvSpPr txBox="1"/>
            <p:nvPr/>
          </p:nvSpPr>
          <p:spPr bwMode="auto">
            <a:xfrm>
              <a:off x="1903027" y="1159626"/>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85000" lnSpcReduction="10000"/>
              <a:sp3d extrusionH="57150">
                <a:bevelT w="0" h="0"/>
              </a:sp3d>
            </a:bodyPr>
            <a:lstStyle/>
            <a:p>
              <a:pPr>
                <a:buClr>
                  <a:prstClr val="white"/>
                </a:buClr>
                <a:defRPr/>
              </a:pPr>
              <a:r>
                <a:rPr lang="zh-CN" altLang="en-US" sz="1465" b="1" dirty="0">
                  <a:solidFill>
                    <a:schemeClr val="accent1"/>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 </a:t>
              </a:r>
              <a:endParaRPr lang="zh-CN" altLang="en-US" sz="1465" b="1" dirty="0">
                <a:solidFill>
                  <a:schemeClr val="accent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TextBox 66"/>
            <p:cNvSpPr txBox="1"/>
            <p:nvPr/>
          </p:nvSpPr>
          <p:spPr bwMode="auto">
            <a:xfrm>
              <a:off x="1903026" y="1336652"/>
              <a:ext cx="2260245" cy="346249"/>
            </a:xfrm>
            <a:prstGeom prst="rect">
              <a:avLst/>
            </a:prstGeom>
          </p:spPr>
          <p:txBody>
            <a:bodyPr wrap="square" lIns="0" tIns="0" rIns="0" bIns="0" anchor="ctr">
              <a:normAutofit lnSpcReduction="10000"/>
              <a:scene3d>
                <a:camera prst="orthographicFront"/>
                <a:lightRig rig="threePt" dir="t"/>
              </a:scene3d>
              <a:sp3d>
                <a:bevelT w="0" h="0"/>
              </a:sp3d>
            </a:bodyPr>
            <a:lstStyle/>
            <a:p>
              <a:pPr>
                <a:lnSpc>
                  <a:spcPct val="120000"/>
                </a:lnSpc>
                <a:spcBef>
                  <a:spcPct val="0"/>
                </a:spcBef>
                <a:defRPr/>
              </a:pPr>
              <a:r>
                <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 </a:t>
              </a:r>
              <a:br>
                <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br>
              <a:r>
                <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12" name="组合 111"/>
          <p:cNvGrpSpPr/>
          <p:nvPr/>
        </p:nvGrpSpPr>
        <p:grpSpPr>
          <a:xfrm>
            <a:off x="5057608" y="1103479"/>
            <a:ext cx="2260245" cy="505163"/>
            <a:chOff x="5057607" y="1102684"/>
            <a:chExt cx="2260245" cy="505163"/>
          </a:xfrm>
        </p:grpSpPr>
        <p:sp>
          <p:nvSpPr>
            <p:cNvPr id="25" name="TextBox 115"/>
            <p:cNvSpPr txBox="1"/>
            <p:nvPr/>
          </p:nvSpPr>
          <p:spPr bwMode="auto">
            <a:xfrm>
              <a:off x="5057607" y="1261598"/>
              <a:ext cx="2260245" cy="346249"/>
            </a:xfrm>
            <a:prstGeom prst="rect">
              <a:avLst/>
            </a:prstGeom>
          </p:spPr>
          <p:txBody>
            <a:bodyPr wrap="square" lIns="0" tIns="0" rIns="0" bIns="0" anchor="ctr" anchorCtr="0">
              <a:normAutofit lnSpcReduction="10000"/>
              <a:scene3d>
                <a:camera prst="orthographicFront"/>
                <a:lightRig rig="threePt" dir="t"/>
              </a:scene3d>
              <a:sp3d>
                <a:bevelT w="0" h="0"/>
              </a:sp3d>
            </a:bodyPr>
            <a:lstStyle/>
            <a:p>
              <a:pPr>
                <a:lnSpc>
                  <a:spcPct val="120000"/>
                </a:lnSpc>
                <a:spcBef>
                  <a:spcPct val="0"/>
                </a:spcBef>
                <a:defRPr/>
              </a:pPr>
              <a:r>
                <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 </a:t>
              </a:r>
              <a:br>
                <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br>
              <a:r>
                <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TextBox 68"/>
            <p:cNvSpPr txBox="1"/>
            <p:nvPr/>
          </p:nvSpPr>
          <p:spPr bwMode="auto">
            <a:xfrm>
              <a:off x="5057607" y="1102684"/>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85000" lnSpcReduction="10000"/>
              <a:sp3d extrusionH="57150">
                <a:bevelT w="0" h="0"/>
              </a:sp3d>
            </a:bodyPr>
            <a:lstStyle/>
            <a:p>
              <a:pPr>
                <a:buClr>
                  <a:prstClr val="white"/>
                </a:buClr>
                <a:defRPr/>
              </a:pPr>
              <a:r>
                <a:rPr lang="zh-CN" altLang="en-US" sz="1465" b="1">
                  <a:solidFill>
                    <a:schemeClr val="accent2"/>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 </a:t>
              </a:r>
              <a:endParaRPr lang="zh-CN" altLang="en-US" sz="1465" b="1">
                <a:solidFill>
                  <a:schemeClr val="accent2"/>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13" name="组合 112"/>
          <p:cNvGrpSpPr/>
          <p:nvPr/>
        </p:nvGrpSpPr>
        <p:grpSpPr>
          <a:xfrm>
            <a:off x="2948381" y="3940697"/>
            <a:ext cx="2260245" cy="525805"/>
            <a:chOff x="2948380" y="3939902"/>
            <a:chExt cx="2260245" cy="525805"/>
          </a:xfrm>
        </p:grpSpPr>
        <p:sp>
          <p:nvSpPr>
            <p:cNvPr id="26" name="TextBox 116"/>
            <p:cNvSpPr txBox="1"/>
            <p:nvPr/>
          </p:nvSpPr>
          <p:spPr bwMode="auto">
            <a:xfrm>
              <a:off x="2948380" y="4119458"/>
              <a:ext cx="2260245" cy="346249"/>
            </a:xfrm>
            <a:prstGeom prst="rect">
              <a:avLst/>
            </a:prstGeom>
          </p:spPr>
          <p:txBody>
            <a:bodyPr wrap="square" lIns="0" tIns="0" rIns="0" bIns="0" anchor="ctr">
              <a:normAutofit lnSpcReduction="10000"/>
              <a:scene3d>
                <a:camera prst="orthographicFront"/>
                <a:lightRig rig="threePt" dir="t"/>
              </a:scene3d>
              <a:sp3d>
                <a:bevelT w="0" h="0"/>
              </a:sp3d>
            </a:bodyPr>
            <a:lstStyle/>
            <a:p>
              <a:pPr>
                <a:lnSpc>
                  <a:spcPct val="120000"/>
                </a:lnSpc>
                <a:spcBef>
                  <a:spcPct val="0"/>
                </a:spcBef>
                <a:defRPr/>
              </a:pPr>
              <a:r>
                <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 </a:t>
              </a:r>
              <a:br>
                <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br>
              <a:r>
                <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zh-CN" altLang="en-US" sz="1000" dirty="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TextBox 72"/>
            <p:cNvSpPr txBox="1"/>
            <p:nvPr/>
          </p:nvSpPr>
          <p:spPr bwMode="auto">
            <a:xfrm>
              <a:off x="2956423" y="3939902"/>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85000" lnSpcReduction="10000"/>
              <a:sp3d extrusionH="57150">
                <a:bevelT w="0" h="0"/>
              </a:sp3d>
            </a:bodyPr>
            <a:lstStyle/>
            <a:p>
              <a:pPr>
                <a:buClr>
                  <a:prstClr val="white"/>
                </a:buClr>
                <a:defRPr/>
              </a:pPr>
              <a:r>
                <a:rPr lang="zh-CN" altLang="en-US" sz="1465" b="1" dirty="0">
                  <a:solidFill>
                    <a:schemeClr val="accent3"/>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 </a:t>
              </a:r>
              <a:endParaRPr lang="zh-CN" altLang="en-US" sz="1465" b="1" dirty="0">
                <a:solidFill>
                  <a:schemeClr val="accent3"/>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14" name="组合 113"/>
          <p:cNvGrpSpPr/>
          <p:nvPr/>
        </p:nvGrpSpPr>
        <p:grpSpPr>
          <a:xfrm>
            <a:off x="5808058" y="3940703"/>
            <a:ext cx="2294618" cy="525798"/>
            <a:chOff x="5808058" y="3939909"/>
            <a:chExt cx="2294618" cy="525798"/>
          </a:xfrm>
        </p:grpSpPr>
        <p:sp>
          <p:nvSpPr>
            <p:cNvPr id="27" name="TextBox 117"/>
            <p:cNvSpPr txBox="1"/>
            <p:nvPr/>
          </p:nvSpPr>
          <p:spPr bwMode="auto">
            <a:xfrm>
              <a:off x="5842431" y="4119458"/>
              <a:ext cx="2260245" cy="346249"/>
            </a:xfrm>
            <a:prstGeom prst="rect">
              <a:avLst/>
            </a:prstGeom>
          </p:spPr>
          <p:txBody>
            <a:bodyPr wrap="square" lIns="0" tIns="0" rIns="0" bIns="0" anchor="ctr">
              <a:normAutofit lnSpcReduction="10000"/>
              <a:scene3d>
                <a:camera prst="orthographicFront"/>
                <a:lightRig rig="threePt" dir="t"/>
              </a:scene3d>
              <a:sp3d>
                <a:bevelT w="0" h="0"/>
              </a:sp3d>
            </a:bodyPr>
            <a:lstStyle/>
            <a:p>
              <a:pPr>
                <a:lnSpc>
                  <a:spcPct val="120000"/>
                </a:lnSpc>
                <a:spcBef>
                  <a:spcPct val="0"/>
                </a:spcBef>
                <a:defRPr/>
              </a:pPr>
              <a:r>
                <a:rPr lang="zh-CN" altLang="en-US" sz="100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br>
                <a:rPr lang="zh-CN" altLang="en-US" sz="100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br>
              <a:r>
                <a:rPr lang="zh-CN" altLang="en-US" sz="100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（建议使用主题字体）</a:t>
              </a:r>
              <a:endParaRPr lang="zh-CN" altLang="en-US" sz="1000">
                <a:solidFill>
                  <a:schemeClr val="tx1">
                    <a:lumMod val="85000"/>
                    <a:lumOff val="1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TextBox 75"/>
            <p:cNvSpPr txBox="1"/>
            <p:nvPr/>
          </p:nvSpPr>
          <p:spPr bwMode="auto">
            <a:xfrm>
              <a:off x="5808058" y="3939909"/>
              <a:ext cx="883656" cy="169325"/>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85000" lnSpcReduction="10000"/>
              <a:sp3d extrusionH="57150">
                <a:bevelT w="0" h="0"/>
              </a:sp3d>
            </a:bodyPr>
            <a:lstStyle/>
            <a:p>
              <a:pPr algn="ctr">
                <a:buClr>
                  <a:prstClr val="white"/>
                </a:buClr>
                <a:defRPr/>
              </a:pPr>
              <a:r>
                <a:rPr lang="zh-CN" altLang="en-US" sz="1465" b="1" dirty="0">
                  <a:solidFill>
                    <a:schemeClr val="accent4"/>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 </a:t>
              </a:r>
              <a:endParaRPr lang="zh-CN" altLang="en-US" sz="1465" b="1" dirty="0">
                <a:solidFill>
                  <a:schemeClr val="accent4"/>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04" name="组合 103"/>
          <p:cNvGrpSpPr/>
          <p:nvPr/>
        </p:nvGrpSpPr>
        <p:grpSpPr>
          <a:xfrm>
            <a:off x="6873782" y="1882218"/>
            <a:ext cx="444071" cy="926773"/>
            <a:chOff x="6873781" y="1881423"/>
            <a:chExt cx="444071" cy="926773"/>
          </a:xfrm>
        </p:grpSpPr>
        <p:sp>
          <p:nvSpPr>
            <p:cNvPr id="31" name="Freeform: Shape 42"/>
            <p:cNvSpPr/>
            <p:nvPr/>
          </p:nvSpPr>
          <p:spPr bwMode="auto">
            <a:xfrm>
              <a:off x="6927239" y="1921230"/>
              <a:ext cx="390613" cy="852134"/>
            </a:xfrm>
            <a:custGeom>
              <a:avLst/>
              <a:gdLst>
                <a:gd name="T0" fmla="*/ 0 w 324"/>
                <a:gd name="T1" fmla="*/ 0 h 604"/>
                <a:gd name="T2" fmla="*/ 0 w 324"/>
                <a:gd name="T3" fmla="*/ 0 h 604"/>
                <a:gd name="T4" fmla="*/ 34 w 324"/>
                <a:gd name="T5" fmla="*/ 2 h 604"/>
                <a:gd name="T6" fmla="*/ 66 w 324"/>
                <a:gd name="T7" fmla="*/ 6 h 604"/>
                <a:gd name="T8" fmla="*/ 96 w 324"/>
                <a:gd name="T9" fmla="*/ 14 h 604"/>
                <a:gd name="T10" fmla="*/ 126 w 324"/>
                <a:gd name="T11" fmla="*/ 24 h 604"/>
                <a:gd name="T12" fmla="*/ 154 w 324"/>
                <a:gd name="T13" fmla="*/ 36 h 604"/>
                <a:gd name="T14" fmla="*/ 182 w 324"/>
                <a:gd name="T15" fmla="*/ 52 h 604"/>
                <a:gd name="T16" fmla="*/ 206 w 324"/>
                <a:gd name="T17" fmla="*/ 70 h 604"/>
                <a:gd name="T18" fmla="*/ 230 w 324"/>
                <a:gd name="T19" fmla="*/ 88 h 604"/>
                <a:gd name="T20" fmla="*/ 250 w 324"/>
                <a:gd name="T21" fmla="*/ 110 h 604"/>
                <a:gd name="T22" fmla="*/ 270 w 324"/>
                <a:gd name="T23" fmla="*/ 134 h 604"/>
                <a:gd name="T24" fmla="*/ 286 w 324"/>
                <a:gd name="T25" fmla="*/ 158 h 604"/>
                <a:gd name="T26" fmla="*/ 300 w 324"/>
                <a:gd name="T27" fmla="*/ 184 h 604"/>
                <a:gd name="T28" fmla="*/ 310 w 324"/>
                <a:gd name="T29" fmla="*/ 212 h 604"/>
                <a:gd name="T30" fmla="*/ 318 w 324"/>
                <a:gd name="T31" fmla="*/ 242 h 604"/>
                <a:gd name="T32" fmla="*/ 324 w 324"/>
                <a:gd name="T33" fmla="*/ 272 h 604"/>
                <a:gd name="T34" fmla="*/ 324 w 324"/>
                <a:gd name="T35" fmla="*/ 302 h 604"/>
                <a:gd name="T36" fmla="*/ 324 w 324"/>
                <a:gd name="T37" fmla="*/ 302 h 604"/>
                <a:gd name="T38" fmla="*/ 324 w 324"/>
                <a:gd name="T39" fmla="*/ 332 h 604"/>
                <a:gd name="T40" fmla="*/ 318 w 324"/>
                <a:gd name="T41" fmla="*/ 362 h 604"/>
                <a:gd name="T42" fmla="*/ 310 w 324"/>
                <a:gd name="T43" fmla="*/ 392 h 604"/>
                <a:gd name="T44" fmla="*/ 300 w 324"/>
                <a:gd name="T45" fmla="*/ 420 h 604"/>
                <a:gd name="T46" fmla="*/ 286 w 324"/>
                <a:gd name="T47" fmla="*/ 446 h 604"/>
                <a:gd name="T48" fmla="*/ 270 w 324"/>
                <a:gd name="T49" fmla="*/ 470 h 604"/>
                <a:gd name="T50" fmla="*/ 250 w 324"/>
                <a:gd name="T51" fmla="*/ 494 h 604"/>
                <a:gd name="T52" fmla="*/ 230 w 324"/>
                <a:gd name="T53" fmla="*/ 516 h 604"/>
                <a:gd name="T54" fmla="*/ 206 w 324"/>
                <a:gd name="T55" fmla="*/ 534 h 604"/>
                <a:gd name="T56" fmla="*/ 182 w 324"/>
                <a:gd name="T57" fmla="*/ 552 h 604"/>
                <a:gd name="T58" fmla="*/ 154 w 324"/>
                <a:gd name="T59" fmla="*/ 568 h 604"/>
                <a:gd name="T60" fmla="*/ 126 w 324"/>
                <a:gd name="T61" fmla="*/ 580 h 604"/>
                <a:gd name="T62" fmla="*/ 96 w 324"/>
                <a:gd name="T63" fmla="*/ 590 h 604"/>
                <a:gd name="T64" fmla="*/ 66 w 324"/>
                <a:gd name="T65" fmla="*/ 598 h 604"/>
                <a:gd name="T66" fmla="*/ 34 w 324"/>
                <a:gd name="T67" fmla="*/ 602 h 604"/>
                <a:gd name="T68" fmla="*/ 0 w 324"/>
                <a:gd name="T69"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604">
                  <a:moveTo>
                    <a:pt x="0" y="0"/>
                  </a:moveTo>
                  <a:lnTo>
                    <a:pt x="0" y="0"/>
                  </a:lnTo>
                  <a:lnTo>
                    <a:pt x="34" y="2"/>
                  </a:lnTo>
                  <a:lnTo>
                    <a:pt x="66" y="6"/>
                  </a:lnTo>
                  <a:lnTo>
                    <a:pt x="96" y="14"/>
                  </a:lnTo>
                  <a:lnTo>
                    <a:pt x="126" y="24"/>
                  </a:lnTo>
                  <a:lnTo>
                    <a:pt x="154" y="36"/>
                  </a:lnTo>
                  <a:lnTo>
                    <a:pt x="182" y="52"/>
                  </a:lnTo>
                  <a:lnTo>
                    <a:pt x="206" y="70"/>
                  </a:lnTo>
                  <a:lnTo>
                    <a:pt x="230" y="88"/>
                  </a:lnTo>
                  <a:lnTo>
                    <a:pt x="250" y="110"/>
                  </a:lnTo>
                  <a:lnTo>
                    <a:pt x="270" y="134"/>
                  </a:lnTo>
                  <a:lnTo>
                    <a:pt x="286" y="158"/>
                  </a:lnTo>
                  <a:lnTo>
                    <a:pt x="300" y="184"/>
                  </a:lnTo>
                  <a:lnTo>
                    <a:pt x="310" y="212"/>
                  </a:lnTo>
                  <a:lnTo>
                    <a:pt x="318" y="242"/>
                  </a:lnTo>
                  <a:lnTo>
                    <a:pt x="324" y="272"/>
                  </a:lnTo>
                  <a:lnTo>
                    <a:pt x="324" y="302"/>
                  </a:lnTo>
                  <a:lnTo>
                    <a:pt x="324" y="302"/>
                  </a:lnTo>
                  <a:lnTo>
                    <a:pt x="324" y="332"/>
                  </a:lnTo>
                  <a:lnTo>
                    <a:pt x="318" y="362"/>
                  </a:lnTo>
                  <a:lnTo>
                    <a:pt x="310" y="392"/>
                  </a:lnTo>
                  <a:lnTo>
                    <a:pt x="300" y="420"/>
                  </a:lnTo>
                  <a:lnTo>
                    <a:pt x="286" y="446"/>
                  </a:lnTo>
                  <a:lnTo>
                    <a:pt x="270" y="470"/>
                  </a:lnTo>
                  <a:lnTo>
                    <a:pt x="250" y="494"/>
                  </a:lnTo>
                  <a:lnTo>
                    <a:pt x="230" y="516"/>
                  </a:lnTo>
                  <a:lnTo>
                    <a:pt x="206" y="534"/>
                  </a:lnTo>
                  <a:lnTo>
                    <a:pt x="182" y="552"/>
                  </a:lnTo>
                  <a:lnTo>
                    <a:pt x="154" y="568"/>
                  </a:lnTo>
                  <a:lnTo>
                    <a:pt x="126" y="580"/>
                  </a:lnTo>
                  <a:lnTo>
                    <a:pt x="96" y="590"/>
                  </a:lnTo>
                  <a:lnTo>
                    <a:pt x="66" y="598"/>
                  </a:lnTo>
                  <a:lnTo>
                    <a:pt x="34" y="602"/>
                  </a:lnTo>
                  <a:lnTo>
                    <a:pt x="0" y="604"/>
                  </a:lnTo>
                </a:path>
              </a:pathLst>
            </a:custGeom>
            <a:noFill/>
            <a:ln w="29210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Oval 56"/>
            <p:cNvSpPr/>
            <p:nvPr/>
          </p:nvSpPr>
          <p:spPr bwMode="auto">
            <a:xfrm>
              <a:off x="6873781" y="1881423"/>
              <a:ext cx="79615" cy="7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Oval 57"/>
            <p:cNvSpPr/>
            <p:nvPr/>
          </p:nvSpPr>
          <p:spPr bwMode="auto">
            <a:xfrm>
              <a:off x="6892938" y="2727336"/>
              <a:ext cx="79615" cy="80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34" name="Group 113"/>
          <p:cNvGrpSpPr/>
          <p:nvPr/>
        </p:nvGrpSpPr>
        <p:grpSpPr>
          <a:xfrm rot="7377629">
            <a:off x="246700" y="1358785"/>
            <a:ext cx="1234736" cy="1216185"/>
            <a:chOff x="811876" y="3094925"/>
            <a:chExt cx="1690688" cy="1665287"/>
          </a:xfrm>
        </p:grpSpPr>
        <p:sp>
          <p:nvSpPr>
            <p:cNvPr id="35" name="Rectangle 5"/>
            <p:cNvSpPr>
              <a:spLocks noChangeAspect="1"/>
            </p:cNvSpPr>
            <p:nvPr/>
          </p:nvSpPr>
          <p:spPr bwMode="auto">
            <a:xfrm>
              <a:off x="811876" y="3099687"/>
              <a:ext cx="1690688"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6" name="Freeform: Shape 6"/>
            <p:cNvSpPr/>
            <p:nvPr/>
          </p:nvSpPr>
          <p:spPr bwMode="auto">
            <a:xfrm>
              <a:off x="1772314" y="4282375"/>
              <a:ext cx="492125" cy="209550"/>
            </a:xfrm>
            <a:custGeom>
              <a:avLst/>
              <a:gdLst>
                <a:gd name="T0" fmla="*/ 0 w 234"/>
                <a:gd name="T1" fmla="*/ 0 h 104"/>
                <a:gd name="T2" fmla="*/ 62 w 234"/>
                <a:gd name="T3" fmla="*/ 104 h 104"/>
                <a:gd name="T4" fmla="*/ 234 w 234"/>
                <a:gd name="T5" fmla="*/ 62 h 104"/>
                <a:gd name="T6" fmla="*/ 218 w 234"/>
                <a:gd name="T7" fmla="*/ 35 h 104"/>
                <a:gd name="T8" fmla="*/ 194 w 234"/>
                <a:gd name="T9" fmla="*/ 11 h 104"/>
                <a:gd name="T10" fmla="*/ 161 w 234"/>
                <a:gd name="T11" fmla="*/ 2 h 104"/>
                <a:gd name="T12" fmla="*/ 0 w 234"/>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34" h="104">
                  <a:moveTo>
                    <a:pt x="0" y="0"/>
                  </a:moveTo>
                  <a:cubicBezTo>
                    <a:pt x="62" y="104"/>
                    <a:pt x="62" y="104"/>
                    <a:pt x="62" y="104"/>
                  </a:cubicBezTo>
                  <a:cubicBezTo>
                    <a:pt x="234" y="62"/>
                    <a:pt x="234" y="62"/>
                    <a:pt x="234" y="62"/>
                  </a:cubicBezTo>
                  <a:cubicBezTo>
                    <a:pt x="218" y="35"/>
                    <a:pt x="218" y="35"/>
                    <a:pt x="218" y="35"/>
                  </a:cubicBezTo>
                  <a:cubicBezTo>
                    <a:pt x="213" y="25"/>
                    <a:pt x="205" y="17"/>
                    <a:pt x="194" y="11"/>
                  </a:cubicBezTo>
                  <a:cubicBezTo>
                    <a:pt x="184" y="5"/>
                    <a:pt x="172" y="2"/>
                    <a:pt x="161" y="2"/>
                  </a:cubicBezTo>
                  <a:cubicBezTo>
                    <a:pt x="0" y="0"/>
                    <a:pt x="0" y="0"/>
                    <a:pt x="0" y="0"/>
                  </a:cubicBezTo>
                </a:path>
              </a:pathLst>
            </a:custGeom>
            <a:solidFill>
              <a:schemeClr val="accent3"/>
            </a:solidFill>
            <a:ln>
              <a:noFill/>
            </a:ln>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7" name="Freeform: Shape 7"/>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close/>
                </a:path>
              </a:pathLst>
            </a:custGeom>
            <a:solidFill>
              <a:srgbClr val="D9D8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Freeform: Shape 8"/>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9" name="Freeform: Shape 10"/>
            <p:cNvSpPr/>
            <p:nvPr/>
          </p:nvSpPr>
          <p:spPr bwMode="auto">
            <a:xfrm>
              <a:off x="1596101" y="4282375"/>
              <a:ext cx="306388" cy="476250"/>
            </a:xfrm>
            <a:custGeom>
              <a:avLst/>
              <a:gdLst>
                <a:gd name="T0" fmla="*/ 84 w 146"/>
                <a:gd name="T1" fmla="*/ 0 h 235"/>
                <a:gd name="T2" fmla="*/ 146 w 146"/>
                <a:gd name="T3" fmla="*/ 104 h 235"/>
                <a:gd name="T4" fmla="*/ 26 w 146"/>
                <a:gd name="T5" fmla="*/ 235 h 235"/>
                <a:gd name="T6" fmla="*/ 10 w 146"/>
                <a:gd name="T7" fmla="*/ 208 h 235"/>
                <a:gd name="T8" fmla="*/ 0 w 146"/>
                <a:gd name="T9" fmla="*/ 175 h 235"/>
                <a:gd name="T10" fmla="*/ 8 w 146"/>
                <a:gd name="T11" fmla="*/ 141 h 235"/>
                <a:gd name="T12" fmla="*/ 84 w 146"/>
                <a:gd name="T13" fmla="*/ 0 h 235"/>
              </a:gdLst>
              <a:ahLst/>
              <a:cxnLst>
                <a:cxn ang="0">
                  <a:pos x="T0" y="T1"/>
                </a:cxn>
                <a:cxn ang="0">
                  <a:pos x="T2" y="T3"/>
                </a:cxn>
                <a:cxn ang="0">
                  <a:pos x="T4" y="T5"/>
                </a:cxn>
                <a:cxn ang="0">
                  <a:pos x="T6" y="T7"/>
                </a:cxn>
                <a:cxn ang="0">
                  <a:pos x="T8" y="T9"/>
                </a:cxn>
                <a:cxn ang="0">
                  <a:pos x="T10" y="T11"/>
                </a:cxn>
                <a:cxn ang="0">
                  <a:pos x="T12" y="T13"/>
                </a:cxn>
              </a:cxnLst>
              <a:rect l="0" t="0" r="r" b="b"/>
              <a:pathLst>
                <a:path w="146" h="235">
                  <a:moveTo>
                    <a:pt x="84" y="0"/>
                  </a:moveTo>
                  <a:cubicBezTo>
                    <a:pt x="146" y="104"/>
                    <a:pt x="146" y="104"/>
                    <a:pt x="146" y="104"/>
                  </a:cubicBezTo>
                  <a:cubicBezTo>
                    <a:pt x="26" y="235"/>
                    <a:pt x="26" y="235"/>
                    <a:pt x="26" y="235"/>
                  </a:cubicBezTo>
                  <a:cubicBezTo>
                    <a:pt x="10" y="208"/>
                    <a:pt x="10" y="208"/>
                    <a:pt x="10" y="208"/>
                  </a:cubicBezTo>
                  <a:cubicBezTo>
                    <a:pt x="4" y="198"/>
                    <a:pt x="1" y="187"/>
                    <a:pt x="0" y="175"/>
                  </a:cubicBezTo>
                  <a:cubicBezTo>
                    <a:pt x="0" y="163"/>
                    <a:pt x="3" y="151"/>
                    <a:pt x="8" y="141"/>
                  </a:cubicBezTo>
                  <a:cubicBezTo>
                    <a:pt x="84" y="0"/>
                    <a:pt x="84" y="0"/>
                    <a:pt x="84" y="0"/>
                  </a:cubicBezTo>
                </a:path>
              </a:pathLst>
            </a:custGeom>
            <a:solidFill>
              <a:schemeClr val="accent3"/>
            </a:solidFill>
            <a:ln>
              <a:noFill/>
            </a:ln>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Freeform: Shape 11"/>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1" name="Freeform: Shape 12"/>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Freeform: Shape 14"/>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Freeform: Shape 15"/>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4" name="Freeform: Shape 16"/>
            <p:cNvSpPr/>
            <p:nvPr/>
          </p:nvSpPr>
          <p:spPr bwMode="auto">
            <a:xfrm>
              <a:off x="1013489" y="3094925"/>
              <a:ext cx="265113" cy="323850"/>
            </a:xfrm>
            <a:custGeom>
              <a:avLst/>
              <a:gdLst>
                <a:gd name="T0" fmla="*/ 17 w 126"/>
                <a:gd name="T1" fmla="*/ 1 h 159"/>
                <a:gd name="T2" fmla="*/ 21 w 126"/>
                <a:gd name="T3" fmla="*/ 104 h 159"/>
                <a:gd name="T4" fmla="*/ 109 w 126"/>
                <a:gd name="T5" fmla="*/ 158 h 159"/>
                <a:gd name="T6" fmla="*/ 105 w 126"/>
                <a:gd name="T7" fmla="*/ 55 h 159"/>
                <a:gd name="T8" fmla="*/ 17 w 126"/>
                <a:gd name="T9" fmla="*/ 1 h 159"/>
              </a:gdLst>
              <a:ahLst/>
              <a:cxnLst>
                <a:cxn ang="0">
                  <a:pos x="T0" y="T1"/>
                </a:cxn>
                <a:cxn ang="0">
                  <a:pos x="T2" y="T3"/>
                </a:cxn>
                <a:cxn ang="0">
                  <a:pos x="T4" y="T5"/>
                </a:cxn>
                <a:cxn ang="0">
                  <a:pos x="T6" y="T7"/>
                </a:cxn>
                <a:cxn ang="0">
                  <a:pos x="T8" y="T9"/>
                </a:cxn>
              </a:cxnLst>
              <a:rect l="0" t="0" r="r" b="b"/>
              <a:pathLst>
                <a:path w="126" h="159">
                  <a:moveTo>
                    <a:pt x="17" y="1"/>
                  </a:moveTo>
                  <a:cubicBezTo>
                    <a:pt x="0" y="30"/>
                    <a:pt x="0" y="70"/>
                    <a:pt x="21" y="104"/>
                  </a:cubicBezTo>
                  <a:cubicBezTo>
                    <a:pt x="41" y="139"/>
                    <a:pt x="76" y="159"/>
                    <a:pt x="109" y="158"/>
                  </a:cubicBezTo>
                  <a:cubicBezTo>
                    <a:pt x="126" y="129"/>
                    <a:pt x="126" y="89"/>
                    <a:pt x="105" y="55"/>
                  </a:cubicBezTo>
                  <a:cubicBezTo>
                    <a:pt x="85" y="20"/>
                    <a:pt x="50" y="0"/>
                    <a:pt x="17" y="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5" name="Freeform: Shape 17"/>
            <p:cNvSpPr/>
            <p:nvPr/>
          </p:nvSpPr>
          <p:spPr bwMode="auto">
            <a:xfrm>
              <a:off x="1491326" y="3823587"/>
              <a:ext cx="384175" cy="620713"/>
            </a:xfrm>
            <a:custGeom>
              <a:avLst/>
              <a:gdLst>
                <a:gd name="T0" fmla="*/ 49 w 183"/>
                <a:gd name="T1" fmla="*/ 178 h 306"/>
                <a:gd name="T2" fmla="*/ 182 w 183"/>
                <a:gd name="T3" fmla="*/ 306 h 306"/>
                <a:gd name="T4" fmla="*/ 134 w 183"/>
                <a:gd name="T5" fmla="*/ 128 h 306"/>
                <a:gd name="T6" fmla="*/ 1 w 183"/>
                <a:gd name="T7" fmla="*/ 0 h 306"/>
                <a:gd name="T8" fmla="*/ 49 w 183"/>
                <a:gd name="T9" fmla="*/ 178 h 306"/>
              </a:gdLst>
              <a:ahLst/>
              <a:cxnLst>
                <a:cxn ang="0">
                  <a:pos x="T0" y="T1"/>
                </a:cxn>
                <a:cxn ang="0">
                  <a:pos x="T2" y="T3"/>
                </a:cxn>
                <a:cxn ang="0">
                  <a:pos x="T4" y="T5"/>
                </a:cxn>
                <a:cxn ang="0">
                  <a:pos x="T6" y="T7"/>
                </a:cxn>
                <a:cxn ang="0">
                  <a:pos x="T8" y="T9"/>
                </a:cxn>
              </a:cxnLst>
              <a:rect l="0" t="0" r="r" b="b"/>
              <a:pathLst>
                <a:path w="183" h="306">
                  <a:moveTo>
                    <a:pt x="49" y="178"/>
                  </a:moveTo>
                  <a:cubicBezTo>
                    <a:pt x="83" y="235"/>
                    <a:pt x="129" y="278"/>
                    <a:pt x="182" y="306"/>
                  </a:cubicBezTo>
                  <a:cubicBezTo>
                    <a:pt x="183" y="247"/>
                    <a:pt x="167" y="185"/>
                    <a:pt x="134" y="128"/>
                  </a:cubicBezTo>
                  <a:cubicBezTo>
                    <a:pt x="100" y="71"/>
                    <a:pt x="53" y="28"/>
                    <a:pt x="1" y="0"/>
                  </a:cubicBezTo>
                  <a:cubicBezTo>
                    <a:pt x="0" y="59"/>
                    <a:pt x="16" y="121"/>
                    <a:pt x="49" y="17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6" name="Freeform: Shape 18"/>
            <p:cNvSpPr/>
            <p:nvPr/>
          </p:nvSpPr>
          <p:spPr bwMode="auto">
            <a:xfrm>
              <a:off x="1759614" y="4239512"/>
              <a:ext cx="114300" cy="204788"/>
            </a:xfrm>
            <a:custGeom>
              <a:avLst/>
              <a:gdLst>
                <a:gd name="T0" fmla="*/ 3 w 54"/>
                <a:gd name="T1" fmla="*/ 0 h 101"/>
                <a:gd name="T2" fmla="*/ 0 w 54"/>
                <a:gd name="T3" fmla="*/ 10 h 101"/>
                <a:gd name="T4" fmla="*/ 54 w 54"/>
                <a:gd name="T5" fmla="*/ 101 h 101"/>
                <a:gd name="T6" fmla="*/ 42 w 54"/>
                <a:gd name="T7" fmla="*/ 10 h 101"/>
                <a:gd name="T8" fmla="*/ 3 w 54"/>
                <a:gd name="T9" fmla="*/ 0 h 101"/>
              </a:gdLst>
              <a:ahLst/>
              <a:cxnLst>
                <a:cxn ang="0">
                  <a:pos x="T0" y="T1"/>
                </a:cxn>
                <a:cxn ang="0">
                  <a:pos x="T2" y="T3"/>
                </a:cxn>
                <a:cxn ang="0">
                  <a:pos x="T4" y="T5"/>
                </a:cxn>
                <a:cxn ang="0">
                  <a:pos x="T6" y="T7"/>
                </a:cxn>
                <a:cxn ang="0">
                  <a:pos x="T8" y="T9"/>
                </a:cxn>
              </a:cxnLst>
              <a:rect l="0" t="0" r="r" b="b"/>
              <a:pathLst>
                <a:path w="54" h="101">
                  <a:moveTo>
                    <a:pt x="3" y="0"/>
                  </a:moveTo>
                  <a:cubicBezTo>
                    <a:pt x="0" y="10"/>
                    <a:pt x="0" y="10"/>
                    <a:pt x="0" y="10"/>
                  </a:cubicBezTo>
                  <a:cubicBezTo>
                    <a:pt x="54" y="101"/>
                    <a:pt x="54" y="101"/>
                    <a:pt x="54" y="101"/>
                  </a:cubicBezTo>
                  <a:cubicBezTo>
                    <a:pt x="54" y="71"/>
                    <a:pt x="50" y="40"/>
                    <a:pt x="42" y="10"/>
                  </a:cubicBezTo>
                  <a:cubicBezTo>
                    <a:pt x="3" y="0"/>
                    <a:pt x="3" y="0"/>
                    <a:pt x="3" y="0"/>
                  </a:cubicBezTo>
                </a:path>
              </a:pathLst>
            </a:custGeom>
            <a:solidFill>
              <a:srgbClr val="D9D8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7" name="Freeform: Shape 19"/>
            <p:cNvSpPr/>
            <p:nvPr/>
          </p:nvSpPr>
          <p:spPr bwMode="auto">
            <a:xfrm>
              <a:off x="1937414" y="3421950"/>
              <a:ext cx="117475" cy="74613"/>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2" y="26"/>
                    <a:pt x="1" y="29"/>
                  </a:cubicBezTo>
                  <a:cubicBezTo>
                    <a:pt x="0" y="31"/>
                    <a:pt x="1" y="34"/>
                    <a:pt x="2" y="36"/>
                  </a:cubicBezTo>
                  <a:cubicBezTo>
                    <a:pt x="3" y="37"/>
                    <a:pt x="3" y="37"/>
                    <a:pt x="3" y="37"/>
                  </a:cubicBezTo>
                  <a:cubicBezTo>
                    <a:pt x="56" y="6"/>
                    <a:pt x="56" y="6"/>
                    <a:pt x="56" y="6"/>
                  </a:cubicBezTo>
                  <a:lnTo>
                    <a:pt x="55"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8" name="Freeform: Shape 20"/>
            <p:cNvSpPr/>
            <p:nvPr/>
          </p:nvSpPr>
          <p:spPr bwMode="auto">
            <a:xfrm>
              <a:off x="1943764" y="3434650"/>
              <a:ext cx="274638"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9" y="180"/>
                    <a:pt x="109" y="179"/>
                  </a:cubicBezTo>
                  <a:cubicBezTo>
                    <a:pt x="129" y="167"/>
                    <a:pt x="129" y="167"/>
                    <a:pt x="129" y="167"/>
                  </a:cubicBezTo>
                  <a:cubicBezTo>
                    <a:pt x="130" y="167"/>
                    <a:pt x="131" y="166"/>
                    <a:pt x="131" y="165"/>
                  </a:cubicBezTo>
                  <a:cubicBezTo>
                    <a:pt x="131" y="165"/>
                    <a:pt x="131" y="164"/>
                    <a:pt x="131" y="163"/>
                  </a:cubicBezTo>
                  <a:cubicBezTo>
                    <a:pt x="131" y="163"/>
                    <a:pt x="131" y="160"/>
                    <a:pt x="130" y="159"/>
                  </a:cubicBezTo>
                  <a:cubicBezTo>
                    <a:pt x="123" y="130"/>
                    <a:pt x="108" y="94"/>
                    <a:pt x="86" y="57"/>
                  </a:cubicBezTo>
                </a:path>
              </a:pathLst>
            </a:custGeom>
            <a:solidFill>
              <a:schemeClr val="accent3"/>
            </a:solidFill>
            <a:ln>
              <a:noFill/>
            </a:ln>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9" name="Freeform: Shape 21"/>
            <p:cNvSpPr/>
            <p:nvPr/>
          </p:nvSpPr>
          <p:spPr bwMode="auto">
            <a:xfrm>
              <a:off x="1654839" y="3460050"/>
              <a:ext cx="117475" cy="76200"/>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1" y="26"/>
                    <a:pt x="1" y="29"/>
                  </a:cubicBezTo>
                  <a:cubicBezTo>
                    <a:pt x="0" y="31"/>
                    <a:pt x="1" y="34"/>
                    <a:pt x="2" y="36"/>
                  </a:cubicBezTo>
                  <a:cubicBezTo>
                    <a:pt x="3" y="37"/>
                    <a:pt x="3" y="37"/>
                    <a:pt x="3" y="37"/>
                  </a:cubicBezTo>
                  <a:cubicBezTo>
                    <a:pt x="56" y="6"/>
                    <a:pt x="56" y="6"/>
                    <a:pt x="56" y="6"/>
                  </a:cubicBezTo>
                  <a:cubicBezTo>
                    <a:pt x="55" y="4"/>
                    <a:pt x="55" y="4"/>
                    <a:pt x="55" y="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0" name="Freeform: Shape 22"/>
            <p:cNvSpPr/>
            <p:nvPr/>
          </p:nvSpPr>
          <p:spPr bwMode="auto">
            <a:xfrm>
              <a:off x="1661189" y="3472750"/>
              <a:ext cx="276225"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8" y="179"/>
                    <a:pt x="109" y="179"/>
                  </a:cubicBezTo>
                  <a:cubicBezTo>
                    <a:pt x="129" y="167"/>
                    <a:pt x="129" y="167"/>
                    <a:pt x="129" y="167"/>
                  </a:cubicBezTo>
                  <a:cubicBezTo>
                    <a:pt x="130" y="167"/>
                    <a:pt x="130" y="166"/>
                    <a:pt x="131" y="165"/>
                  </a:cubicBezTo>
                  <a:cubicBezTo>
                    <a:pt x="131" y="165"/>
                    <a:pt x="131" y="164"/>
                    <a:pt x="131" y="163"/>
                  </a:cubicBezTo>
                  <a:cubicBezTo>
                    <a:pt x="131" y="163"/>
                    <a:pt x="130" y="160"/>
                    <a:pt x="130" y="159"/>
                  </a:cubicBezTo>
                  <a:cubicBezTo>
                    <a:pt x="123" y="130"/>
                    <a:pt x="108" y="94"/>
                    <a:pt x="86" y="57"/>
                  </a:cubicBezTo>
                </a:path>
              </a:pathLst>
            </a:custGeom>
            <a:solidFill>
              <a:schemeClr val="accent3"/>
            </a:solidFill>
            <a:ln>
              <a:noFill/>
            </a:ln>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1" name="Freeform: Shape 23"/>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close/>
                </a:path>
              </a:pathLst>
            </a:custGeom>
            <a:solidFill>
              <a:schemeClr val="accent3"/>
            </a:solidFill>
            <a:ln>
              <a:noFill/>
            </a:ln>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2" name="Freeform: Shape 24"/>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3" name="Freeform: Shape 25"/>
            <p:cNvSpPr/>
            <p:nvPr/>
          </p:nvSpPr>
          <p:spPr bwMode="auto">
            <a:xfrm>
              <a:off x="1656426" y="3507675"/>
              <a:ext cx="149225" cy="19050"/>
            </a:xfrm>
            <a:custGeom>
              <a:avLst/>
              <a:gdLst>
                <a:gd name="T0" fmla="*/ 65 w 71"/>
                <a:gd name="T1" fmla="*/ 1 h 10"/>
                <a:gd name="T2" fmla="*/ 71 w 71"/>
                <a:gd name="T3" fmla="*/ 10 h 10"/>
                <a:gd name="T4" fmla="*/ 71 w 71"/>
                <a:gd name="T5" fmla="*/ 10 h 10"/>
                <a:gd name="T6" fmla="*/ 65 w 71"/>
                <a:gd name="T7" fmla="*/ 1 h 10"/>
                <a:gd name="T8" fmla="*/ 4 w 71"/>
                <a:gd name="T9" fmla="*/ 0 h 10"/>
                <a:gd name="T10" fmla="*/ 0 w 71"/>
                <a:gd name="T11" fmla="*/ 6 h 10"/>
                <a:gd name="T12" fmla="*/ 0 w 71"/>
                <a:gd name="T13" fmla="*/ 8 h 10"/>
                <a:gd name="T14" fmla="*/ 0 w 71"/>
                <a:gd name="T15" fmla="*/ 6 h 10"/>
                <a:gd name="T16" fmla="*/ 4 w 71"/>
                <a:gd name="T17" fmla="*/ 0 h 10"/>
                <a:gd name="T18" fmla="*/ 4 w 7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
                  <a:moveTo>
                    <a:pt x="65" y="1"/>
                  </a:moveTo>
                  <a:cubicBezTo>
                    <a:pt x="71" y="10"/>
                    <a:pt x="71" y="10"/>
                    <a:pt x="71" y="10"/>
                  </a:cubicBezTo>
                  <a:cubicBezTo>
                    <a:pt x="71" y="10"/>
                    <a:pt x="71" y="10"/>
                    <a:pt x="71" y="10"/>
                  </a:cubicBezTo>
                  <a:cubicBezTo>
                    <a:pt x="65" y="1"/>
                    <a:pt x="65" y="1"/>
                    <a:pt x="65" y="1"/>
                  </a:cubicBezTo>
                  <a:moveTo>
                    <a:pt x="4" y="0"/>
                  </a:moveTo>
                  <a:cubicBezTo>
                    <a:pt x="2" y="2"/>
                    <a:pt x="0" y="3"/>
                    <a:pt x="0" y="6"/>
                  </a:cubicBezTo>
                  <a:cubicBezTo>
                    <a:pt x="0" y="6"/>
                    <a:pt x="0" y="7"/>
                    <a:pt x="0" y="8"/>
                  </a:cubicBezTo>
                  <a:cubicBezTo>
                    <a:pt x="0" y="7"/>
                    <a:pt x="0" y="6"/>
                    <a:pt x="0" y="6"/>
                  </a:cubicBezTo>
                  <a:cubicBezTo>
                    <a:pt x="0" y="3"/>
                    <a:pt x="2" y="2"/>
                    <a:pt x="4" y="0"/>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4" name="Freeform: Shape 26"/>
            <p:cNvSpPr/>
            <p:nvPr/>
          </p:nvSpPr>
          <p:spPr bwMode="auto">
            <a:xfrm>
              <a:off x="1656426" y="3507675"/>
              <a:ext cx="53975" cy="19050"/>
            </a:xfrm>
            <a:custGeom>
              <a:avLst/>
              <a:gdLst>
                <a:gd name="T0" fmla="*/ 4 w 25"/>
                <a:gd name="T1" fmla="*/ 0 h 10"/>
                <a:gd name="T2" fmla="*/ 0 w 25"/>
                <a:gd name="T3" fmla="*/ 6 h 10"/>
                <a:gd name="T4" fmla="*/ 0 w 25"/>
                <a:gd name="T5" fmla="*/ 8 h 10"/>
                <a:gd name="T6" fmla="*/ 0 w 25"/>
                <a:gd name="T7" fmla="*/ 9 h 10"/>
                <a:gd name="T8" fmla="*/ 10 w 25"/>
                <a:gd name="T9" fmla="*/ 10 h 10"/>
                <a:gd name="T10" fmla="*/ 25 w 25"/>
                <a:gd name="T11" fmla="*/ 1 h 10"/>
                <a:gd name="T12" fmla="*/ 4 w 2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4" y="0"/>
                  </a:moveTo>
                  <a:cubicBezTo>
                    <a:pt x="2" y="2"/>
                    <a:pt x="0" y="3"/>
                    <a:pt x="0" y="6"/>
                  </a:cubicBezTo>
                  <a:cubicBezTo>
                    <a:pt x="0" y="6"/>
                    <a:pt x="0" y="7"/>
                    <a:pt x="0" y="8"/>
                  </a:cubicBezTo>
                  <a:cubicBezTo>
                    <a:pt x="0" y="8"/>
                    <a:pt x="0" y="9"/>
                    <a:pt x="0" y="9"/>
                  </a:cubicBezTo>
                  <a:cubicBezTo>
                    <a:pt x="10" y="10"/>
                    <a:pt x="10" y="10"/>
                    <a:pt x="10" y="10"/>
                  </a:cubicBezTo>
                  <a:cubicBezTo>
                    <a:pt x="25" y="1"/>
                    <a:pt x="25" y="1"/>
                    <a:pt x="25" y="1"/>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5" name="Freeform: Shape 27"/>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close/>
                </a:path>
              </a:pathLst>
            </a:custGeom>
            <a:solidFill>
              <a:schemeClr val="accent3"/>
            </a:solidFill>
            <a:ln>
              <a:noFill/>
            </a:ln>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6" name="Freeform: Shape 28"/>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7" name="Freeform: Shape 29"/>
            <p:cNvSpPr/>
            <p:nvPr/>
          </p:nvSpPr>
          <p:spPr bwMode="auto">
            <a:xfrm>
              <a:off x="1429414" y="3523550"/>
              <a:ext cx="1073150" cy="371475"/>
            </a:xfrm>
            <a:custGeom>
              <a:avLst/>
              <a:gdLst>
                <a:gd name="T0" fmla="*/ 510 w 510"/>
                <a:gd name="T1" fmla="*/ 55 h 183"/>
                <a:gd name="T2" fmla="*/ 478 w 510"/>
                <a:gd name="T3" fmla="*/ 27 h 183"/>
                <a:gd name="T4" fmla="*/ 451 w 510"/>
                <a:gd name="T5" fmla="*/ 11 h 183"/>
                <a:gd name="T6" fmla="*/ 419 w 510"/>
                <a:gd name="T7" fmla="*/ 5 h 183"/>
                <a:gd name="T8" fmla="*/ 0 w 510"/>
                <a:gd name="T9" fmla="*/ 0 h 183"/>
                <a:gd name="T10" fmla="*/ 108 w 510"/>
                <a:gd name="T11" fmla="*/ 183 h 183"/>
                <a:gd name="T12" fmla="*/ 193 w 510"/>
                <a:gd name="T13" fmla="*/ 133 h 183"/>
                <a:gd name="T14" fmla="*/ 510 w 510"/>
                <a:gd name="T15" fmla="*/ 55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183">
                  <a:moveTo>
                    <a:pt x="510" y="55"/>
                  </a:moveTo>
                  <a:cubicBezTo>
                    <a:pt x="478" y="27"/>
                    <a:pt x="478" y="27"/>
                    <a:pt x="478" y="27"/>
                  </a:cubicBezTo>
                  <a:cubicBezTo>
                    <a:pt x="470" y="21"/>
                    <a:pt x="461" y="15"/>
                    <a:pt x="451" y="11"/>
                  </a:cubicBezTo>
                  <a:cubicBezTo>
                    <a:pt x="440" y="7"/>
                    <a:pt x="430" y="5"/>
                    <a:pt x="419" y="5"/>
                  </a:cubicBezTo>
                  <a:cubicBezTo>
                    <a:pt x="0" y="0"/>
                    <a:pt x="0" y="0"/>
                    <a:pt x="0" y="0"/>
                  </a:cubicBezTo>
                  <a:cubicBezTo>
                    <a:pt x="108" y="183"/>
                    <a:pt x="108" y="183"/>
                    <a:pt x="108" y="183"/>
                  </a:cubicBezTo>
                  <a:cubicBezTo>
                    <a:pt x="193" y="133"/>
                    <a:pt x="193" y="133"/>
                    <a:pt x="193" y="133"/>
                  </a:cubicBezTo>
                  <a:cubicBezTo>
                    <a:pt x="510" y="55"/>
                    <a:pt x="510" y="55"/>
                    <a:pt x="510" y="5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8" name="Freeform: Shape 30"/>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close/>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9" name="Freeform: Shape 31"/>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0" name="Freeform: Shape 32"/>
            <p:cNvSpPr/>
            <p:nvPr/>
          </p:nvSpPr>
          <p:spPr bwMode="auto">
            <a:xfrm>
              <a:off x="864264" y="4033137"/>
              <a:ext cx="115888" cy="76200"/>
            </a:xfrm>
            <a:custGeom>
              <a:avLst/>
              <a:gdLst>
                <a:gd name="T0" fmla="*/ 1 w 55"/>
                <a:gd name="T1" fmla="*/ 36 h 38"/>
                <a:gd name="T2" fmla="*/ 0 w 55"/>
                <a:gd name="T3" fmla="*/ 29 h 38"/>
                <a:gd name="T4" fmla="*/ 5 w 55"/>
                <a:gd name="T5" fmla="*/ 24 h 38"/>
                <a:gd name="T6" fmla="*/ 42 w 55"/>
                <a:gd name="T7" fmla="*/ 2 h 38"/>
                <a:gd name="T8" fmla="*/ 49 w 55"/>
                <a:gd name="T9" fmla="*/ 1 h 38"/>
                <a:gd name="T10" fmla="*/ 54 w 55"/>
                <a:gd name="T11" fmla="*/ 5 h 38"/>
                <a:gd name="T12" fmla="*/ 55 w 55"/>
                <a:gd name="T13" fmla="*/ 7 h 38"/>
                <a:gd name="T14" fmla="*/ 2 w 55"/>
                <a:gd name="T15" fmla="*/ 38 h 38"/>
                <a:gd name="T16" fmla="*/ 1 w 5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 y="36"/>
                  </a:moveTo>
                  <a:cubicBezTo>
                    <a:pt x="0" y="34"/>
                    <a:pt x="0" y="32"/>
                    <a:pt x="0" y="29"/>
                  </a:cubicBezTo>
                  <a:cubicBezTo>
                    <a:pt x="1" y="27"/>
                    <a:pt x="3" y="25"/>
                    <a:pt x="5" y="24"/>
                  </a:cubicBezTo>
                  <a:cubicBezTo>
                    <a:pt x="42" y="2"/>
                    <a:pt x="42" y="2"/>
                    <a:pt x="42" y="2"/>
                  </a:cubicBezTo>
                  <a:cubicBezTo>
                    <a:pt x="44" y="0"/>
                    <a:pt x="46" y="0"/>
                    <a:pt x="49" y="1"/>
                  </a:cubicBezTo>
                  <a:cubicBezTo>
                    <a:pt x="51" y="1"/>
                    <a:pt x="53" y="3"/>
                    <a:pt x="54" y="5"/>
                  </a:cubicBezTo>
                  <a:cubicBezTo>
                    <a:pt x="55" y="7"/>
                    <a:pt x="55" y="7"/>
                    <a:pt x="55" y="7"/>
                  </a:cubicBezTo>
                  <a:cubicBezTo>
                    <a:pt x="2" y="38"/>
                    <a:pt x="2" y="38"/>
                    <a:pt x="2" y="38"/>
                  </a:cubicBezTo>
                  <a:lnTo>
                    <a:pt x="1" y="36"/>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1" name="Freeform: Shape 33"/>
            <p:cNvSpPr/>
            <p:nvPr/>
          </p:nvSpPr>
          <p:spPr bwMode="auto">
            <a:xfrm>
              <a:off x="869026" y="4045837"/>
              <a:ext cx="277813" cy="363538"/>
            </a:xfrm>
            <a:custGeom>
              <a:avLst/>
              <a:gdLst>
                <a:gd name="T0" fmla="*/ 34 w 132"/>
                <a:gd name="T1" fmla="*/ 88 h 179"/>
                <a:gd name="T2" fmla="*/ 0 w 132"/>
                <a:gd name="T3" fmla="*/ 31 h 179"/>
                <a:gd name="T4" fmla="*/ 53 w 132"/>
                <a:gd name="T5" fmla="*/ 0 h 179"/>
                <a:gd name="T6" fmla="*/ 87 w 132"/>
                <a:gd name="T7" fmla="*/ 56 h 179"/>
                <a:gd name="T8" fmla="*/ 131 w 132"/>
                <a:gd name="T9" fmla="*/ 159 h 179"/>
                <a:gd name="T10" fmla="*/ 132 w 132"/>
                <a:gd name="T11" fmla="*/ 162 h 179"/>
                <a:gd name="T12" fmla="*/ 131 w 132"/>
                <a:gd name="T13" fmla="*/ 165 h 179"/>
                <a:gd name="T14" fmla="*/ 130 w 132"/>
                <a:gd name="T15" fmla="*/ 167 h 179"/>
                <a:gd name="T16" fmla="*/ 110 w 132"/>
                <a:gd name="T17" fmla="*/ 178 h 179"/>
                <a:gd name="T18" fmla="*/ 107 w 132"/>
                <a:gd name="T19" fmla="*/ 179 h 179"/>
                <a:gd name="T20" fmla="*/ 105 w 132"/>
                <a:gd name="T21" fmla="*/ 178 h 179"/>
                <a:gd name="T22" fmla="*/ 102 w 132"/>
                <a:gd name="T23" fmla="*/ 176 h 179"/>
                <a:gd name="T24" fmla="*/ 34 w 132"/>
                <a:gd name="T25" fmla="*/ 8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79">
                  <a:moveTo>
                    <a:pt x="34" y="88"/>
                  </a:moveTo>
                  <a:cubicBezTo>
                    <a:pt x="0" y="31"/>
                    <a:pt x="0" y="31"/>
                    <a:pt x="0" y="31"/>
                  </a:cubicBezTo>
                  <a:cubicBezTo>
                    <a:pt x="53" y="0"/>
                    <a:pt x="53" y="0"/>
                    <a:pt x="53" y="0"/>
                  </a:cubicBezTo>
                  <a:cubicBezTo>
                    <a:pt x="87" y="56"/>
                    <a:pt x="87" y="56"/>
                    <a:pt x="87" y="56"/>
                  </a:cubicBezTo>
                  <a:cubicBezTo>
                    <a:pt x="109" y="93"/>
                    <a:pt x="124" y="130"/>
                    <a:pt x="131" y="159"/>
                  </a:cubicBezTo>
                  <a:cubicBezTo>
                    <a:pt x="131" y="159"/>
                    <a:pt x="132" y="162"/>
                    <a:pt x="132" y="162"/>
                  </a:cubicBezTo>
                  <a:cubicBezTo>
                    <a:pt x="132" y="163"/>
                    <a:pt x="132" y="164"/>
                    <a:pt x="131" y="165"/>
                  </a:cubicBezTo>
                  <a:cubicBezTo>
                    <a:pt x="131" y="166"/>
                    <a:pt x="130" y="166"/>
                    <a:pt x="130" y="167"/>
                  </a:cubicBezTo>
                  <a:cubicBezTo>
                    <a:pt x="110" y="178"/>
                    <a:pt x="110" y="178"/>
                    <a:pt x="110" y="178"/>
                  </a:cubicBezTo>
                  <a:cubicBezTo>
                    <a:pt x="109" y="179"/>
                    <a:pt x="108" y="179"/>
                    <a:pt x="107" y="179"/>
                  </a:cubicBezTo>
                  <a:cubicBezTo>
                    <a:pt x="106" y="179"/>
                    <a:pt x="106" y="179"/>
                    <a:pt x="105" y="178"/>
                  </a:cubicBezTo>
                  <a:cubicBezTo>
                    <a:pt x="105" y="178"/>
                    <a:pt x="103" y="176"/>
                    <a:pt x="102" y="176"/>
                  </a:cubicBezTo>
                  <a:cubicBezTo>
                    <a:pt x="80" y="155"/>
                    <a:pt x="56" y="124"/>
                    <a:pt x="34" y="88"/>
                  </a:cubicBezTo>
                </a:path>
              </a:pathLst>
            </a:custGeom>
            <a:solidFill>
              <a:schemeClr val="accent3"/>
            </a:solidFill>
            <a:ln>
              <a:noFill/>
            </a:ln>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2" name="Freeform: Shape 34"/>
            <p:cNvSpPr/>
            <p:nvPr/>
          </p:nvSpPr>
          <p:spPr bwMode="auto">
            <a:xfrm>
              <a:off x="1034126" y="3814062"/>
              <a:ext cx="119063" cy="74613"/>
            </a:xfrm>
            <a:custGeom>
              <a:avLst/>
              <a:gdLst>
                <a:gd name="T0" fmla="*/ 2 w 56"/>
                <a:gd name="T1" fmla="*/ 36 h 37"/>
                <a:gd name="T2" fmla="*/ 1 w 56"/>
                <a:gd name="T3" fmla="*/ 29 h 37"/>
                <a:gd name="T4" fmla="*/ 5 w 56"/>
                <a:gd name="T5" fmla="*/ 23 h 37"/>
                <a:gd name="T6" fmla="*/ 42 w 56"/>
                <a:gd name="T7" fmla="*/ 1 h 37"/>
                <a:gd name="T8" fmla="*/ 49 w 56"/>
                <a:gd name="T9" fmla="*/ 0 h 37"/>
                <a:gd name="T10" fmla="*/ 55 w 56"/>
                <a:gd name="T11" fmla="*/ 5 h 37"/>
                <a:gd name="T12" fmla="*/ 56 w 56"/>
                <a:gd name="T13" fmla="*/ 6 h 37"/>
                <a:gd name="T14" fmla="*/ 3 w 56"/>
                <a:gd name="T15" fmla="*/ 37 h 37"/>
                <a:gd name="T16" fmla="*/ 2 w 56"/>
                <a:gd name="T17"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2" y="36"/>
                  </a:moveTo>
                  <a:cubicBezTo>
                    <a:pt x="1" y="34"/>
                    <a:pt x="0" y="31"/>
                    <a:pt x="1" y="29"/>
                  </a:cubicBezTo>
                  <a:cubicBezTo>
                    <a:pt x="1" y="26"/>
                    <a:pt x="3" y="24"/>
                    <a:pt x="5" y="23"/>
                  </a:cubicBezTo>
                  <a:cubicBezTo>
                    <a:pt x="42" y="1"/>
                    <a:pt x="42" y="1"/>
                    <a:pt x="42" y="1"/>
                  </a:cubicBezTo>
                  <a:cubicBezTo>
                    <a:pt x="44" y="0"/>
                    <a:pt x="47" y="0"/>
                    <a:pt x="49" y="0"/>
                  </a:cubicBezTo>
                  <a:cubicBezTo>
                    <a:pt x="52" y="1"/>
                    <a:pt x="53" y="3"/>
                    <a:pt x="55" y="5"/>
                  </a:cubicBezTo>
                  <a:cubicBezTo>
                    <a:pt x="56" y="6"/>
                    <a:pt x="56" y="6"/>
                    <a:pt x="56" y="6"/>
                  </a:cubicBezTo>
                  <a:cubicBezTo>
                    <a:pt x="3" y="37"/>
                    <a:pt x="3" y="37"/>
                    <a:pt x="3" y="37"/>
                  </a:cubicBezTo>
                  <a:cubicBezTo>
                    <a:pt x="2" y="36"/>
                    <a:pt x="2" y="36"/>
                    <a:pt x="2" y="36"/>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3" name="Freeform: Shape 35"/>
            <p:cNvSpPr/>
            <p:nvPr/>
          </p:nvSpPr>
          <p:spPr bwMode="auto">
            <a:xfrm>
              <a:off x="1040476" y="3825175"/>
              <a:ext cx="276225" cy="365125"/>
            </a:xfrm>
            <a:custGeom>
              <a:avLst/>
              <a:gdLst>
                <a:gd name="T0" fmla="*/ 33 w 131"/>
                <a:gd name="T1" fmla="*/ 88 h 180"/>
                <a:gd name="T2" fmla="*/ 0 w 131"/>
                <a:gd name="T3" fmla="*/ 31 h 180"/>
                <a:gd name="T4" fmla="*/ 53 w 131"/>
                <a:gd name="T5" fmla="*/ 0 h 180"/>
                <a:gd name="T6" fmla="*/ 86 w 131"/>
                <a:gd name="T7" fmla="*/ 57 h 180"/>
                <a:gd name="T8" fmla="*/ 130 w 131"/>
                <a:gd name="T9" fmla="*/ 160 h 180"/>
                <a:gd name="T10" fmla="*/ 131 w 131"/>
                <a:gd name="T11" fmla="*/ 163 h 180"/>
                <a:gd name="T12" fmla="*/ 131 w 131"/>
                <a:gd name="T13" fmla="*/ 166 h 180"/>
                <a:gd name="T14" fmla="*/ 129 w 131"/>
                <a:gd name="T15" fmla="*/ 167 h 180"/>
                <a:gd name="T16" fmla="*/ 109 w 131"/>
                <a:gd name="T17" fmla="*/ 179 h 180"/>
                <a:gd name="T18" fmla="*/ 107 w 131"/>
                <a:gd name="T19" fmla="*/ 180 h 180"/>
                <a:gd name="T20" fmla="*/ 104 w 131"/>
                <a:gd name="T21" fmla="*/ 179 h 180"/>
                <a:gd name="T22" fmla="*/ 102 w 131"/>
                <a:gd name="T23" fmla="*/ 176 h 180"/>
                <a:gd name="T24" fmla="*/ 33 w 131"/>
                <a:gd name="T25"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33" y="88"/>
                  </a:moveTo>
                  <a:cubicBezTo>
                    <a:pt x="0" y="31"/>
                    <a:pt x="0" y="31"/>
                    <a:pt x="0" y="31"/>
                  </a:cubicBezTo>
                  <a:cubicBezTo>
                    <a:pt x="53" y="0"/>
                    <a:pt x="53" y="0"/>
                    <a:pt x="53" y="0"/>
                  </a:cubicBezTo>
                  <a:cubicBezTo>
                    <a:pt x="86" y="57"/>
                    <a:pt x="86" y="57"/>
                    <a:pt x="86" y="57"/>
                  </a:cubicBezTo>
                  <a:cubicBezTo>
                    <a:pt x="108" y="94"/>
                    <a:pt x="123" y="130"/>
                    <a:pt x="130" y="160"/>
                  </a:cubicBezTo>
                  <a:cubicBezTo>
                    <a:pt x="130" y="160"/>
                    <a:pt x="131" y="163"/>
                    <a:pt x="131" y="163"/>
                  </a:cubicBezTo>
                  <a:cubicBezTo>
                    <a:pt x="131" y="164"/>
                    <a:pt x="131" y="165"/>
                    <a:pt x="131" y="166"/>
                  </a:cubicBezTo>
                  <a:cubicBezTo>
                    <a:pt x="130" y="166"/>
                    <a:pt x="130" y="167"/>
                    <a:pt x="129" y="167"/>
                  </a:cubicBezTo>
                  <a:cubicBezTo>
                    <a:pt x="109" y="179"/>
                    <a:pt x="109" y="179"/>
                    <a:pt x="109" y="179"/>
                  </a:cubicBezTo>
                  <a:cubicBezTo>
                    <a:pt x="108" y="180"/>
                    <a:pt x="108" y="180"/>
                    <a:pt x="107" y="180"/>
                  </a:cubicBezTo>
                  <a:cubicBezTo>
                    <a:pt x="106" y="180"/>
                    <a:pt x="105" y="179"/>
                    <a:pt x="104" y="179"/>
                  </a:cubicBezTo>
                  <a:cubicBezTo>
                    <a:pt x="104" y="179"/>
                    <a:pt x="102" y="177"/>
                    <a:pt x="102" y="176"/>
                  </a:cubicBezTo>
                  <a:cubicBezTo>
                    <a:pt x="79" y="156"/>
                    <a:pt x="55" y="125"/>
                    <a:pt x="33" y="88"/>
                  </a:cubicBezTo>
                </a:path>
              </a:pathLst>
            </a:custGeom>
            <a:solidFill>
              <a:schemeClr val="accent3"/>
            </a:solidFill>
            <a:ln>
              <a:noFill/>
            </a:ln>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4" name="Freeform: Shape 36"/>
            <p:cNvSpPr/>
            <p:nvPr/>
          </p:nvSpPr>
          <p:spPr bwMode="auto">
            <a:xfrm>
              <a:off x="1062701" y="3814062"/>
              <a:ext cx="80963" cy="131763"/>
            </a:xfrm>
            <a:custGeom>
              <a:avLst/>
              <a:gdLst>
                <a:gd name="T0" fmla="*/ 0 w 39"/>
                <a:gd name="T1" fmla="*/ 55 h 65"/>
                <a:gd name="T2" fmla="*/ 0 w 39"/>
                <a:gd name="T3" fmla="*/ 55 h 65"/>
                <a:gd name="T4" fmla="*/ 6 w 39"/>
                <a:gd name="T5" fmla="*/ 65 h 65"/>
                <a:gd name="T6" fmla="*/ 6 w 39"/>
                <a:gd name="T7" fmla="*/ 65 h 65"/>
                <a:gd name="T8" fmla="*/ 0 w 39"/>
                <a:gd name="T9" fmla="*/ 55 h 65"/>
                <a:gd name="T10" fmla="*/ 30 w 39"/>
                <a:gd name="T11" fmla="*/ 1 h 65"/>
                <a:gd name="T12" fmla="*/ 29 w 39"/>
                <a:gd name="T13" fmla="*/ 1 h 65"/>
                <a:gd name="T14" fmla="*/ 29 w 39"/>
                <a:gd name="T15" fmla="*/ 1 h 65"/>
                <a:gd name="T16" fmla="*/ 30 w 39"/>
                <a:gd name="T17" fmla="*/ 1 h 65"/>
                <a:gd name="T18" fmla="*/ 34 w 39"/>
                <a:gd name="T19" fmla="*/ 0 h 65"/>
                <a:gd name="T20" fmla="*/ 32 w 39"/>
                <a:gd name="T21" fmla="*/ 0 h 65"/>
                <a:gd name="T22" fmla="*/ 34 w 39"/>
                <a:gd name="T23" fmla="*/ 0 h 65"/>
                <a:gd name="T24" fmla="*/ 36 w 39"/>
                <a:gd name="T25" fmla="*/ 0 h 65"/>
                <a:gd name="T26" fmla="*/ 39 w 39"/>
                <a:gd name="T27" fmla="*/ 2 h 65"/>
                <a:gd name="T28" fmla="*/ 39 w 39"/>
                <a:gd name="T29" fmla="*/ 2 h 65"/>
                <a:gd name="T30" fmla="*/ 36 w 39"/>
                <a:gd name="T31" fmla="*/ 0 h 65"/>
                <a:gd name="T32" fmla="*/ 34 w 39"/>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5">
                  <a:moveTo>
                    <a:pt x="0" y="55"/>
                  </a:moveTo>
                  <a:cubicBezTo>
                    <a:pt x="0" y="55"/>
                    <a:pt x="0" y="55"/>
                    <a:pt x="0" y="55"/>
                  </a:cubicBezTo>
                  <a:cubicBezTo>
                    <a:pt x="6" y="65"/>
                    <a:pt x="6" y="65"/>
                    <a:pt x="6" y="65"/>
                  </a:cubicBezTo>
                  <a:cubicBezTo>
                    <a:pt x="6" y="65"/>
                    <a:pt x="6" y="65"/>
                    <a:pt x="6" y="65"/>
                  </a:cubicBezTo>
                  <a:cubicBezTo>
                    <a:pt x="0" y="55"/>
                    <a:pt x="0" y="55"/>
                    <a:pt x="0" y="55"/>
                  </a:cubicBezTo>
                  <a:moveTo>
                    <a:pt x="30" y="1"/>
                  </a:moveTo>
                  <a:cubicBezTo>
                    <a:pt x="30" y="1"/>
                    <a:pt x="30" y="1"/>
                    <a:pt x="29" y="1"/>
                  </a:cubicBezTo>
                  <a:cubicBezTo>
                    <a:pt x="29" y="1"/>
                    <a:pt x="29" y="1"/>
                    <a:pt x="29" y="1"/>
                  </a:cubicBezTo>
                  <a:cubicBezTo>
                    <a:pt x="30" y="1"/>
                    <a:pt x="30" y="1"/>
                    <a:pt x="30" y="1"/>
                  </a:cubicBezTo>
                  <a:moveTo>
                    <a:pt x="34" y="0"/>
                  </a:moveTo>
                  <a:cubicBezTo>
                    <a:pt x="33" y="0"/>
                    <a:pt x="33" y="0"/>
                    <a:pt x="32" y="0"/>
                  </a:cubicBezTo>
                  <a:cubicBezTo>
                    <a:pt x="33" y="0"/>
                    <a:pt x="33" y="0"/>
                    <a:pt x="34" y="0"/>
                  </a:cubicBezTo>
                  <a:cubicBezTo>
                    <a:pt x="35" y="0"/>
                    <a:pt x="35" y="0"/>
                    <a:pt x="36" y="0"/>
                  </a:cubicBezTo>
                  <a:cubicBezTo>
                    <a:pt x="37" y="1"/>
                    <a:pt x="38" y="1"/>
                    <a:pt x="39" y="2"/>
                  </a:cubicBezTo>
                  <a:cubicBezTo>
                    <a:pt x="39" y="2"/>
                    <a:pt x="39" y="2"/>
                    <a:pt x="39" y="2"/>
                  </a:cubicBezTo>
                  <a:cubicBezTo>
                    <a:pt x="38" y="1"/>
                    <a:pt x="37" y="1"/>
                    <a:pt x="36" y="0"/>
                  </a:cubicBezTo>
                  <a:cubicBezTo>
                    <a:pt x="35" y="0"/>
                    <a:pt x="35" y="0"/>
                    <a:pt x="34" y="0"/>
                  </a:cubicBezTo>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5" name="Freeform: Shape 37"/>
            <p:cNvSpPr/>
            <p:nvPr/>
          </p:nvSpPr>
          <p:spPr bwMode="auto">
            <a:xfrm>
              <a:off x="1102389" y="3814062"/>
              <a:ext cx="41275" cy="39688"/>
            </a:xfrm>
            <a:custGeom>
              <a:avLst/>
              <a:gdLst>
                <a:gd name="T0" fmla="*/ 15 w 20"/>
                <a:gd name="T1" fmla="*/ 0 h 20"/>
                <a:gd name="T2" fmla="*/ 13 w 20"/>
                <a:gd name="T3" fmla="*/ 0 h 20"/>
                <a:gd name="T4" fmla="*/ 11 w 20"/>
                <a:gd name="T5" fmla="*/ 1 h 20"/>
                <a:gd name="T6" fmla="*/ 10 w 20"/>
                <a:gd name="T7" fmla="*/ 1 h 20"/>
                <a:gd name="T8" fmla="*/ 0 w 20"/>
                <a:gd name="T9" fmla="*/ 20 h 20"/>
                <a:gd name="T10" fmla="*/ 16 w 20"/>
                <a:gd name="T11" fmla="*/ 11 h 20"/>
                <a:gd name="T12" fmla="*/ 20 w 20"/>
                <a:gd name="T13" fmla="*/ 2 h 20"/>
                <a:gd name="T14" fmla="*/ 17 w 20"/>
                <a:gd name="T15" fmla="*/ 0 h 20"/>
                <a:gd name="T16" fmla="*/ 15 w 2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
                  <a:moveTo>
                    <a:pt x="15" y="0"/>
                  </a:moveTo>
                  <a:cubicBezTo>
                    <a:pt x="14" y="0"/>
                    <a:pt x="14" y="0"/>
                    <a:pt x="13" y="0"/>
                  </a:cubicBezTo>
                  <a:cubicBezTo>
                    <a:pt x="12" y="0"/>
                    <a:pt x="12" y="1"/>
                    <a:pt x="11" y="1"/>
                  </a:cubicBezTo>
                  <a:cubicBezTo>
                    <a:pt x="11" y="1"/>
                    <a:pt x="11" y="1"/>
                    <a:pt x="10" y="1"/>
                  </a:cubicBezTo>
                  <a:cubicBezTo>
                    <a:pt x="0" y="20"/>
                    <a:pt x="0" y="20"/>
                    <a:pt x="0" y="20"/>
                  </a:cubicBezTo>
                  <a:cubicBezTo>
                    <a:pt x="16" y="11"/>
                    <a:pt x="16" y="11"/>
                    <a:pt x="16" y="11"/>
                  </a:cubicBezTo>
                  <a:cubicBezTo>
                    <a:pt x="20" y="2"/>
                    <a:pt x="20" y="2"/>
                    <a:pt x="20" y="2"/>
                  </a:cubicBezTo>
                  <a:cubicBezTo>
                    <a:pt x="19" y="1"/>
                    <a:pt x="18" y="1"/>
                    <a:pt x="17" y="0"/>
                  </a:cubicBezTo>
                  <a:cubicBezTo>
                    <a:pt x="16" y="0"/>
                    <a:pt x="16" y="0"/>
                    <a:pt x="15" y="0"/>
                  </a:cubicBezTo>
                </a:path>
              </a:pathLst>
            </a:custGeom>
            <a:solidFill>
              <a:srgbClr val="C1C0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Freeform: Shape 39"/>
            <p:cNvSpPr/>
            <p:nvPr/>
          </p:nvSpPr>
          <p:spPr bwMode="auto">
            <a:xfrm>
              <a:off x="1062701" y="3836287"/>
              <a:ext cx="73025" cy="109538"/>
            </a:xfrm>
            <a:custGeom>
              <a:avLst/>
              <a:gdLst>
                <a:gd name="T0" fmla="*/ 46 w 46"/>
                <a:gd name="T1" fmla="*/ 0 h 69"/>
                <a:gd name="T2" fmla="*/ 25 w 46"/>
                <a:gd name="T3" fmla="*/ 11 h 69"/>
                <a:gd name="T4" fmla="*/ 0 w 46"/>
                <a:gd name="T5" fmla="*/ 56 h 69"/>
                <a:gd name="T6" fmla="*/ 8 w 46"/>
                <a:gd name="T7" fmla="*/ 69 h 69"/>
                <a:gd name="T8" fmla="*/ 46 w 46"/>
                <a:gd name="T9" fmla="*/ 0 h 69"/>
              </a:gdLst>
              <a:ahLst/>
              <a:cxnLst>
                <a:cxn ang="0">
                  <a:pos x="T0" y="T1"/>
                </a:cxn>
                <a:cxn ang="0">
                  <a:pos x="T2" y="T3"/>
                </a:cxn>
                <a:cxn ang="0">
                  <a:pos x="T4" y="T5"/>
                </a:cxn>
                <a:cxn ang="0">
                  <a:pos x="T6" y="T7"/>
                </a:cxn>
                <a:cxn ang="0">
                  <a:pos x="T8" y="T9"/>
                </a:cxn>
              </a:cxnLst>
              <a:rect l="0" t="0" r="r" b="b"/>
              <a:pathLst>
                <a:path w="46" h="69">
                  <a:moveTo>
                    <a:pt x="46" y="0"/>
                  </a:moveTo>
                  <a:lnTo>
                    <a:pt x="25" y="11"/>
                  </a:lnTo>
                  <a:lnTo>
                    <a:pt x="0" y="56"/>
                  </a:lnTo>
                  <a:lnTo>
                    <a:pt x="8" y="69"/>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7" name="Freeform: Shape 40"/>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close/>
                  <a:moveTo>
                    <a:pt x="45" y="0"/>
                  </a:moveTo>
                  <a:lnTo>
                    <a:pt x="45" y="0"/>
                  </a:lnTo>
                  <a:lnTo>
                    <a:pt x="53" y="12"/>
                  </a:lnTo>
                  <a:lnTo>
                    <a:pt x="53" y="12"/>
                  </a:lnTo>
                  <a:lnTo>
                    <a:pt x="45" y="0"/>
                  </a:lnTo>
                  <a:close/>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8" name="Freeform: Shape 78"/>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moveTo>
                    <a:pt x="45" y="0"/>
                  </a:moveTo>
                  <a:lnTo>
                    <a:pt x="45" y="0"/>
                  </a:lnTo>
                  <a:lnTo>
                    <a:pt x="53" y="12"/>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9" name="Freeform: Shape 80"/>
            <p:cNvSpPr/>
            <p:nvPr/>
          </p:nvSpPr>
          <p:spPr bwMode="auto">
            <a:xfrm>
              <a:off x="916651" y="4058537"/>
              <a:ext cx="84138" cy="147638"/>
            </a:xfrm>
            <a:custGeom>
              <a:avLst/>
              <a:gdLst>
                <a:gd name="T0" fmla="*/ 45 w 53"/>
                <a:gd name="T1" fmla="*/ 0 h 93"/>
                <a:gd name="T2" fmla="*/ 0 w 53"/>
                <a:gd name="T3" fmla="*/ 81 h 93"/>
                <a:gd name="T4" fmla="*/ 8 w 53"/>
                <a:gd name="T5" fmla="*/ 93 h 93"/>
                <a:gd name="T6" fmla="*/ 53 w 53"/>
                <a:gd name="T7" fmla="*/ 12 h 93"/>
                <a:gd name="T8" fmla="*/ 45 w 53"/>
                <a:gd name="T9" fmla="*/ 0 h 93"/>
              </a:gdLst>
              <a:ahLst/>
              <a:cxnLst>
                <a:cxn ang="0">
                  <a:pos x="T0" y="T1"/>
                </a:cxn>
                <a:cxn ang="0">
                  <a:pos x="T2" y="T3"/>
                </a:cxn>
                <a:cxn ang="0">
                  <a:pos x="T4" y="T5"/>
                </a:cxn>
                <a:cxn ang="0">
                  <a:pos x="T6" y="T7"/>
                </a:cxn>
                <a:cxn ang="0">
                  <a:pos x="T8" y="T9"/>
                </a:cxn>
              </a:cxnLst>
              <a:rect l="0" t="0" r="r" b="b"/>
              <a:pathLst>
                <a:path w="53" h="93">
                  <a:moveTo>
                    <a:pt x="45" y="0"/>
                  </a:moveTo>
                  <a:lnTo>
                    <a:pt x="0" y="81"/>
                  </a:lnTo>
                  <a:lnTo>
                    <a:pt x="8" y="93"/>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0" name="Freeform: Shape 81"/>
            <p:cNvSpPr/>
            <p:nvPr/>
          </p:nvSpPr>
          <p:spPr bwMode="auto">
            <a:xfrm>
              <a:off x="811876" y="3625150"/>
              <a:ext cx="666750" cy="958850"/>
            </a:xfrm>
            <a:custGeom>
              <a:avLst/>
              <a:gdLst>
                <a:gd name="T0" fmla="*/ 11 w 317"/>
                <a:gd name="T1" fmla="*/ 473 h 473"/>
                <a:gd name="T2" fmla="*/ 2 w 317"/>
                <a:gd name="T3" fmla="*/ 432 h 473"/>
                <a:gd name="T4" fmla="*/ 1 w 317"/>
                <a:gd name="T5" fmla="*/ 400 h 473"/>
                <a:gd name="T6" fmla="*/ 11 w 317"/>
                <a:gd name="T7" fmla="*/ 370 h 473"/>
                <a:gd name="T8" fmla="*/ 209 w 317"/>
                <a:gd name="T9" fmla="*/ 0 h 473"/>
                <a:gd name="T10" fmla="*/ 317 w 317"/>
                <a:gd name="T11" fmla="*/ 183 h 473"/>
                <a:gd name="T12" fmla="*/ 232 w 317"/>
                <a:gd name="T13" fmla="*/ 233 h 473"/>
                <a:gd name="T14" fmla="*/ 11 w 317"/>
                <a:gd name="T15" fmla="*/ 473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7" h="473">
                  <a:moveTo>
                    <a:pt x="11" y="473"/>
                  </a:moveTo>
                  <a:cubicBezTo>
                    <a:pt x="2" y="432"/>
                    <a:pt x="2" y="432"/>
                    <a:pt x="2" y="432"/>
                  </a:cubicBezTo>
                  <a:cubicBezTo>
                    <a:pt x="0" y="422"/>
                    <a:pt x="0" y="411"/>
                    <a:pt x="1" y="400"/>
                  </a:cubicBezTo>
                  <a:cubicBezTo>
                    <a:pt x="3" y="389"/>
                    <a:pt x="6" y="379"/>
                    <a:pt x="11" y="370"/>
                  </a:cubicBezTo>
                  <a:cubicBezTo>
                    <a:pt x="209" y="0"/>
                    <a:pt x="209" y="0"/>
                    <a:pt x="209" y="0"/>
                  </a:cubicBezTo>
                  <a:cubicBezTo>
                    <a:pt x="317" y="183"/>
                    <a:pt x="317" y="183"/>
                    <a:pt x="317" y="183"/>
                  </a:cubicBezTo>
                  <a:cubicBezTo>
                    <a:pt x="232" y="233"/>
                    <a:pt x="232" y="233"/>
                    <a:pt x="232" y="233"/>
                  </a:cubicBezTo>
                  <a:cubicBezTo>
                    <a:pt x="11" y="473"/>
                    <a:pt x="11" y="473"/>
                    <a:pt x="11" y="47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1" name="Freeform: Shape 82"/>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close/>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2" name="Freeform: Shape 83"/>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3" name="Freeform: Shape 84"/>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close/>
                </a:path>
              </a:pathLst>
            </a:custGeom>
            <a:solidFill>
              <a:srgbClr val="D9D8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4" name="Freeform: Shape 85"/>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5" name="Freeform: Shape 86"/>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close/>
                </a:path>
              </a:pathLst>
            </a:custGeom>
            <a:solidFill>
              <a:srgbClr val="CDCD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6" name="Freeform: Shape 87"/>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7" name="Freeform: Shape 88"/>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close/>
                </a:path>
              </a:pathLst>
            </a:custGeom>
            <a:solidFill>
              <a:srgbClr val="AEAD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8" name="Freeform: Shape 89"/>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9" name="Freeform: Shape 90"/>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0" name="Freeform: Shape 91"/>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1" name="Freeform: Shape 92"/>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close/>
                </a:path>
              </a:pathLst>
            </a:custGeom>
            <a:solidFill>
              <a:srgbClr val="C1C0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2" name="Freeform: Shape 93"/>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3" name="Freeform: Shape 94"/>
            <p:cNvSpPr/>
            <p:nvPr/>
          </p:nvSpPr>
          <p:spPr bwMode="auto">
            <a:xfrm>
              <a:off x="1040476" y="3142550"/>
              <a:ext cx="158750" cy="125413"/>
            </a:xfrm>
            <a:custGeom>
              <a:avLst/>
              <a:gdLst>
                <a:gd name="T0" fmla="*/ 31 w 75"/>
                <a:gd name="T1" fmla="*/ 24 h 62"/>
                <a:gd name="T2" fmla="*/ 75 w 75"/>
                <a:gd name="T3" fmla="*/ 22 h 62"/>
                <a:gd name="T4" fmla="*/ 23 w 75"/>
                <a:gd name="T5" fmla="*/ 10 h 62"/>
                <a:gd name="T6" fmla="*/ 8 w 75"/>
                <a:gd name="T7" fmla="*/ 62 h 62"/>
                <a:gd name="T8" fmla="*/ 31 w 75"/>
                <a:gd name="T9" fmla="*/ 24 h 62"/>
              </a:gdLst>
              <a:ahLst/>
              <a:cxnLst>
                <a:cxn ang="0">
                  <a:pos x="T0" y="T1"/>
                </a:cxn>
                <a:cxn ang="0">
                  <a:pos x="T2" y="T3"/>
                </a:cxn>
                <a:cxn ang="0">
                  <a:pos x="T4" y="T5"/>
                </a:cxn>
                <a:cxn ang="0">
                  <a:pos x="T6" y="T7"/>
                </a:cxn>
                <a:cxn ang="0">
                  <a:pos x="T8" y="T9"/>
                </a:cxn>
              </a:cxnLst>
              <a:rect l="0" t="0" r="r" b="b"/>
              <a:pathLst>
                <a:path w="75" h="62">
                  <a:moveTo>
                    <a:pt x="31" y="24"/>
                  </a:moveTo>
                  <a:cubicBezTo>
                    <a:pt x="45" y="16"/>
                    <a:pt x="61" y="16"/>
                    <a:pt x="75" y="22"/>
                  </a:cubicBezTo>
                  <a:cubicBezTo>
                    <a:pt x="61" y="6"/>
                    <a:pt x="39" y="0"/>
                    <a:pt x="23" y="10"/>
                  </a:cubicBezTo>
                  <a:cubicBezTo>
                    <a:pt x="6" y="20"/>
                    <a:pt x="0" y="42"/>
                    <a:pt x="8" y="62"/>
                  </a:cubicBezTo>
                  <a:cubicBezTo>
                    <a:pt x="10" y="46"/>
                    <a:pt x="18" y="32"/>
                    <a:pt x="31" y="24"/>
                  </a:cubicBezTo>
                </a:path>
              </a:pathLst>
            </a:custGeom>
            <a:solidFill>
              <a:srgbClr val="CCCBC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4" name="Freeform: Shape 95"/>
            <p:cNvSpPr/>
            <p:nvPr/>
          </p:nvSpPr>
          <p:spPr bwMode="auto">
            <a:xfrm>
              <a:off x="1078576" y="3148900"/>
              <a:ext cx="46038" cy="68263"/>
            </a:xfrm>
            <a:custGeom>
              <a:avLst/>
              <a:gdLst>
                <a:gd name="T0" fmla="*/ 29 w 29"/>
                <a:gd name="T1" fmla="*/ 41 h 43"/>
                <a:gd name="T2" fmla="*/ 25 w 29"/>
                <a:gd name="T3" fmla="*/ 43 h 43"/>
                <a:gd name="T4" fmla="*/ 0 w 29"/>
                <a:gd name="T5" fmla="*/ 2 h 43"/>
                <a:gd name="T6" fmla="*/ 4 w 29"/>
                <a:gd name="T7" fmla="*/ 0 h 43"/>
                <a:gd name="T8" fmla="*/ 29 w 29"/>
                <a:gd name="T9" fmla="*/ 41 h 43"/>
              </a:gdLst>
              <a:ahLst/>
              <a:cxnLst>
                <a:cxn ang="0">
                  <a:pos x="T0" y="T1"/>
                </a:cxn>
                <a:cxn ang="0">
                  <a:pos x="T2" y="T3"/>
                </a:cxn>
                <a:cxn ang="0">
                  <a:pos x="T4" y="T5"/>
                </a:cxn>
                <a:cxn ang="0">
                  <a:pos x="T6" y="T7"/>
                </a:cxn>
                <a:cxn ang="0">
                  <a:pos x="T8" y="T9"/>
                </a:cxn>
              </a:cxnLst>
              <a:rect l="0" t="0" r="r" b="b"/>
              <a:pathLst>
                <a:path w="29" h="43">
                  <a:moveTo>
                    <a:pt x="29" y="41"/>
                  </a:moveTo>
                  <a:lnTo>
                    <a:pt x="25" y="43"/>
                  </a:lnTo>
                  <a:lnTo>
                    <a:pt x="0" y="2"/>
                  </a:lnTo>
                  <a:lnTo>
                    <a:pt x="4" y="0"/>
                  </a:lnTo>
                  <a:lnTo>
                    <a:pt x="29" y="41"/>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5" name="Freeform: Shape 96"/>
            <p:cNvSpPr/>
            <p:nvPr/>
          </p:nvSpPr>
          <p:spPr bwMode="auto">
            <a:xfrm>
              <a:off x="1040476" y="3171125"/>
              <a:ext cx="46038" cy="68263"/>
            </a:xfrm>
            <a:custGeom>
              <a:avLst/>
              <a:gdLst>
                <a:gd name="T0" fmla="*/ 4 w 29"/>
                <a:gd name="T1" fmla="*/ 0 h 43"/>
                <a:gd name="T2" fmla="*/ 0 w 29"/>
                <a:gd name="T3" fmla="*/ 1 h 43"/>
                <a:gd name="T4" fmla="*/ 25 w 29"/>
                <a:gd name="T5" fmla="*/ 43 h 43"/>
                <a:gd name="T6" fmla="*/ 29 w 29"/>
                <a:gd name="T7" fmla="*/ 41 h 43"/>
                <a:gd name="T8" fmla="*/ 4 w 29"/>
                <a:gd name="T9" fmla="*/ 0 h 43"/>
              </a:gdLst>
              <a:ahLst/>
              <a:cxnLst>
                <a:cxn ang="0">
                  <a:pos x="T0" y="T1"/>
                </a:cxn>
                <a:cxn ang="0">
                  <a:pos x="T2" y="T3"/>
                </a:cxn>
                <a:cxn ang="0">
                  <a:pos x="T4" y="T5"/>
                </a:cxn>
                <a:cxn ang="0">
                  <a:pos x="T6" y="T7"/>
                </a:cxn>
                <a:cxn ang="0">
                  <a:pos x="T8" y="T9"/>
                </a:cxn>
              </a:cxnLst>
              <a:rect l="0" t="0" r="r" b="b"/>
              <a:pathLst>
                <a:path w="29" h="43">
                  <a:moveTo>
                    <a:pt x="4" y="0"/>
                  </a:moveTo>
                  <a:lnTo>
                    <a:pt x="0" y="1"/>
                  </a:lnTo>
                  <a:lnTo>
                    <a:pt x="25" y="43"/>
                  </a:lnTo>
                  <a:lnTo>
                    <a:pt x="29" y="41"/>
                  </a:lnTo>
                  <a:lnTo>
                    <a:pt x="4"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6" name="Freeform: Shape 97"/>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7" name="Freeform: Shape 98"/>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8" name="Freeform: Shape 99"/>
            <p:cNvSpPr/>
            <p:nvPr/>
          </p:nvSpPr>
          <p:spPr bwMode="auto">
            <a:xfrm>
              <a:off x="1050001" y="3098100"/>
              <a:ext cx="96838" cy="23813"/>
            </a:xfrm>
            <a:custGeom>
              <a:avLst/>
              <a:gdLst>
                <a:gd name="T0" fmla="*/ 2 w 46"/>
                <a:gd name="T1" fmla="*/ 0 h 12"/>
                <a:gd name="T2" fmla="*/ 0 w 46"/>
                <a:gd name="T3" fmla="*/ 0 h 12"/>
                <a:gd name="T4" fmla="*/ 0 w 46"/>
                <a:gd name="T5" fmla="*/ 0 h 12"/>
                <a:gd name="T6" fmla="*/ 2 w 46"/>
                <a:gd name="T7" fmla="*/ 0 h 12"/>
                <a:gd name="T8" fmla="*/ 46 w 46"/>
                <a:gd name="T9" fmla="*/ 12 h 12"/>
                <a:gd name="T10" fmla="*/ 2 w 46"/>
                <a:gd name="T11" fmla="*/ 0 h 12"/>
              </a:gdLst>
              <a:ahLst/>
              <a:cxnLst>
                <a:cxn ang="0">
                  <a:pos x="T0" y="T1"/>
                </a:cxn>
                <a:cxn ang="0">
                  <a:pos x="T2" y="T3"/>
                </a:cxn>
                <a:cxn ang="0">
                  <a:pos x="T4" y="T5"/>
                </a:cxn>
                <a:cxn ang="0">
                  <a:pos x="T6" y="T7"/>
                </a:cxn>
                <a:cxn ang="0">
                  <a:pos x="T8" y="T9"/>
                </a:cxn>
                <a:cxn ang="0">
                  <a:pos x="T10" y="T11"/>
                </a:cxn>
              </a:cxnLst>
              <a:rect l="0" t="0" r="r" b="b"/>
              <a:pathLst>
                <a:path w="46" h="12">
                  <a:moveTo>
                    <a:pt x="2" y="0"/>
                  </a:moveTo>
                  <a:cubicBezTo>
                    <a:pt x="2" y="0"/>
                    <a:pt x="1" y="0"/>
                    <a:pt x="0" y="0"/>
                  </a:cubicBezTo>
                  <a:cubicBezTo>
                    <a:pt x="0" y="0"/>
                    <a:pt x="0" y="0"/>
                    <a:pt x="0" y="0"/>
                  </a:cubicBezTo>
                  <a:cubicBezTo>
                    <a:pt x="1" y="0"/>
                    <a:pt x="2" y="0"/>
                    <a:pt x="2" y="0"/>
                  </a:cubicBezTo>
                  <a:cubicBezTo>
                    <a:pt x="17" y="0"/>
                    <a:pt x="32" y="4"/>
                    <a:pt x="46" y="12"/>
                  </a:cubicBezTo>
                  <a:cubicBezTo>
                    <a:pt x="32" y="4"/>
                    <a:pt x="17" y="0"/>
                    <a:pt x="2" y="0"/>
                  </a:cubicBezTo>
                </a:path>
              </a:pathLst>
            </a:custGeom>
            <a:solidFill>
              <a:srgbClr val="E6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9" name="Freeform: Shape 100"/>
            <p:cNvSpPr/>
            <p:nvPr/>
          </p:nvSpPr>
          <p:spPr bwMode="auto">
            <a:xfrm>
              <a:off x="1234151" y="3207637"/>
              <a:ext cx="538163" cy="874713"/>
            </a:xfrm>
            <a:custGeom>
              <a:avLst/>
              <a:gdLst>
                <a:gd name="T0" fmla="*/ 0 w 256"/>
                <a:gd name="T1" fmla="*/ 0 h 432"/>
                <a:gd name="T2" fmla="*/ 13 w 256"/>
                <a:gd name="T3" fmla="*/ 83 h 432"/>
                <a:gd name="T4" fmla="*/ 155 w 256"/>
                <a:gd name="T5" fmla="*/ 323 h 432"/>
                <a:gd name="T6" fmla="*/ 256 w 256"/>
                <a:gd name="T7" fmla="*/ 432 h 432"/>
                <a:gd name="T8" fmla="*/ 201 w 256"/>
                <a:gd name="T9" fmla="*/ 339 h 432"/>
                <a:gd name="T10" fmla="*/ 194 w 256"/>
                <a:gd name="T11" fmla="*/ 327 h 432"/>
                <a:gd name="T12" fmla="*/ 183 w 256"/>
                <a:gd name="T13" fmla="*/ 308 h 432"/>
                <a:gd name="T14" fmla="*/ 0 w 256"/>
                <a:gd name="T15" fmla="*/ 0 h 4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432">
                  <a:moveTo>
                    <a:pt x="0" y="0"/>
                  </a:moveTo>
                  <a:cubicBezTo>
                    <a:pt x="16" y="27"/>
                    <a:pt x="20" y="57"/>
                    <a:pt x="13" y="83"/>
                  </a:cubicBezTo>
                  <a:cubicBezTo>
                    <a:pt x="155" y="323"/>
                    <a:pt x="155" y="323"/>
                    <a:pt x="155" y="323"/>
                  </a:cubicBezTo>
                  <a:cubicBezTo>
                    <a:pt x="194" y="350"/>
                    <a:pt x="229" y="387"/>
                    <a:pt x="256" y="432"/>
                  </a:cubicBezTo>
                  <a:cubicBezTo>
                    <a:pt x="201" y="339"/>
                    <a:pt x="201" y="339"/>
                    <a:pt x="201" y="339"/>
                  </a:cubicBezTo>
                  <a:cubicBezTo>
                    <a:pt x="194" y="327"/>
                    <a:pt x="194" y="327"/>
                    <a:pt x="194" y="327"/>
                  </a:cubicBezTo>
                  <a:cubicBezTo>
                    <a:pt x="183" y="308"/>
                    <a:pt x="183" y="308"/>
                    <a:pt x="183" y="308"/>
                  </a:cubicBezTo>
                  <a:cubicBezTo>
                    <a:pt x="0" y="0"/>
                    <a:pt x="0" y="0"/>
                    <a:pt x="0" y="0"/>
                  </a:cubicBezTo>
                </a:path>
              </a:pathLst>
            </a:custGeom>
            <a:solidFill>
              <a:srgbClr val="DAD8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0" name="Freeform: Shape 101"/>
            <p:cNvSpPr/>
            <p:nvPr/>
          </p:nvSpPr>
          <p:spPr bwMode="auto">
            <a:xfrm>
              <a:off x="1050001" y="3098100"/>
              <a:ext cx="227013" cy="277813"/>
            </a:xfrm>
            <a:custGeom>
              <a:avLst/>
              <a:gdLst>
                <a:gd name="T0" fmla="*/ 2 w 108"/>
                <a:gd name="T1" fmla="*/ 0 h 137"/>
                <a:gd name="T2" fmla="*/ 0 w 108"/>
                <a:gd name="T3" fmla="*/ 0 h 137"/>
                <a:gd name="T4" fmla="*/ 32 w 108"/>
                <a:gd name="T5" fmla="*/ 28 h 137"/>
                <a:gd name="T6" fmla="*/ 37 w 108"/>
                <a:gd name="T7" fmla="*/ 27 h 137"/>
                <a:gd name="T8" fmla="*/ 38 w 108"/>
                <a:gd name="T9" fmla="*/ 27 h 137"/>
                <a:gd name="T10" fmla="*/ 32 w 108"/>
                <a:gd name="T11" fmla="*/ 16 h 137"/>
                <a:gd name="T12" fmla="*/ 34 w 108"/>
                <a:gd name="T13" fmla="*/ 14 h 137"/>
                <a:gd name="T14" fmla="*/ 42 w 108"/>
                <a:gd name="T15" fmla="*/ 28 h 137"/>
                <a:gd name="T16" fmla="*/ 71 w 108"/>
                <a:gd name="T17" fmla="*/ 44 h 137"/>
                <a:gd name="T18" fmla="*/ 50 w 108"/>
                <a:gd name="T19" fmla="*/ 40 h 137"/>
                <a:gd name="T20" fmla="*/ 50 w 108"/>
                <a:gd name="T21" fmla="*/ 40 h 137"/>
                <a:gd name="T22" fmla="*/ 53 w 108"/>
                <a:gd name="T23" fmla="*/ 47 h 137"/>
                <a:gd name="T24" fmla="*/ 51 w 108"/>
                <a:gd name="T25" fmla="*/ 48 h 137"/>
                <a:gd name="T26" fmla="*/ 46 w 108"/>
                <a:gd name="T27" fmla="*/ 40 h 137"/>
                <a:gd name="T28" fmla="*/ 42 w 108"/>
                <a:gd name="T29" fmla="*/ 41 h 137"/>
                <a:gd name="T30" fmla="*/ 61 w 108"/>
                <a:gd name="T31" fmla="*/ 70 h 137"/>
                <a:gd name="T32" fmla="*/ 101 w 108"/>
                <a:gd name="T33" fmla="*/ 137 h 137"/>
                <a:gd name="T34" fmla="*/ 88 w 108"/>
                <a:gd name="T35" fmla="*/ 54 h 137"/>
                <a:gd name="T36" fmla="*/ 88 w 108"/>
                <a:gd name="T37" fmla="*/ 54 h 137"/>
                <a:gd name="T38" fmla="*/ 88 w 108"/>
                <a:gd name="T39" fmla="*/ 54 h 137"/>
                <a:gd name="T40" fmla="*/ 46 w 108"/>
                <a:gd name="T41" fmla="*/ 12 h 137"/>
                <a:gd name="T42" fmla="*/ 2 w 108"/>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37">
                  <a:moveTo>
                    <a:pt x="2" y="0"/>
                  </a:moveTo>
                  <a:cubicBezTo>
                    <a:pt x="2" y="0"/>
                    <a:pt x="1" y="0"/>
                    <a:pt x="0" y="0"/>
                  </a:cubicBezTo>
                  <a:cubicBezTo>
                    <a:pt x="9" y="5"/>
                    <a:pt x="20" y="14"/>
                    <a:pt x="32" y="28"/>
                  </a:cubicBezTo>
                  <a:cubicBezTo>
                    <a:pt x="33" y="27"/>
                    <a:pt x="35" y="27"/>
                    <a:pt x="37" y="27"/>
                  </a:cubicBezTo>
                  <a:cubicBezTo>
                    <a:pt x="37" y="27"/>
                    <a:pt x="38" y="27"/>
                    <a:pt x="38" y="27"/>
                  </a:cubicBezTo>
                  <a:cubicBezTo>
                    <a:pt x="32" y="16"/>
                    <a:pt x="32" y="16"/>
                    <a:pt x="32" y="16"/>
                  </a:cubicBezTo>
                  <a:cubicBezTo>
                    <a:pt x="34" y="14"/>
                    <a:pt x="34" y="14"/>
                    <a:pt x="34" y="14"/>
                  </a:cubicBezTo>
                  <a:cubicBezTo>
                    <a:pt x="42" y="28"/>
                    <a:pt x="42" y="28"/>
                    <a:pt x="42" y="28"/>
                  </a:cubicBezTo>
                  <a:cubicBezTo>
                    <a:pt x="53" y="29"/>
                    <a:pt x="63" y="35"/>
                    <a:pt x="71" y="44"/>
                  </a:cubicBezTo>
                  <a:cubicBezTo>
                    <a:pt x="64" y="41"/>
                    <a:pt x="57" y="40"/>
                    <a:pt x="50" y="40"/>
                  </a:cubicBezTo>
                  <a:cubicBezTo>
                    <a:pt x="50" y="40"/>
                    <a:pt x="50" y="40"/>
                    <a:pt x="50" y="40"/>
                  </a:cubicBezTo>
                  <a:cubicBezTo>
                    <a:pt x="53" y="47"/>
                    <a:pt x="53" y="47"/>
                    <a:pt x="53" y="47"/>
                  </a:cubicBezTo>
                  <a:cubicBezTo>
                    <a:pt x="51" y="48"/>
                    <a:pt x="51" y="48"/>
                    <a:pt x="51" y="48"/>
                  </a:cubicBezTo>
                  <a:cubicBezTo>
                    <a:pt x="46" y="40"/>
                    <a:pt x="46" y="40"/>
                    <a:pt x="46" y="40"/>
                  </a:cubicBezTo>
                  <a:cubicBezTo>
                    <a:pt x="45" y="40"/>
                    <a:pt x="43" y="40"/>
                    <a:pt x="42" y="41"/>
                  </a:cubicBezTo>
                  <a:cubicBezTo>
                    <a:pt x="49" y="49"/>
                    <a:pt x="55" y="59"/>
                    <a:pt x="61" y="70"/>
                  </a:cubicBezTo>
                  <a:cubicBezTo>
                    <a:pt x="101" y="137"/>
                    <a:pt x="101" y="137"/>
                    <a:pt x="101" y="137"/>
                  </a:cubicBezTo>
                  <a:cubicBezTo>
                    <a:pt x="108" y="111"/>
                    <a:pt x="104" y="81"/>
                    <a:pt x="88" y="54"/>
                  </a:cubicBezTo>
                  <a:cubicBezTo>
                    <a:pt x="88" y="54"/>
                    <a:pt x="88" y="54"/>
                    <a:pt x="88" y="54"/>
                  </a:cubicBezTo>
                  <a:cubicBezTo>
                    <a:pt x="88" y="54"/>
                    <a:pt x="88" y="54"/>
                    <a:pt x="88" y="54"/>
                  </a:cubicBezTo>
                  <a:cubicBezTo>
                    <a:pt x="78" y="35"/>
                    <a:pt x="63" y="21"/>
                    <a:pt x="46" y="12"/>
                  </a:cubicBezTo>
                  <a:cubicBezTo>
                    <a:pt x="32" y="4"/>
                    <a:pt x="17" y="0"/>
                    <a:pt x="2" y="0"/>
                  </a:cubicBezTo>
                </a:path>
              </a:pathLst>
            </a:custGeom>
            <a:solidFill>
              <a:srgbClr val="DAD8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1" name="Freeform: Shape 102"/>
            <p:cNvSpPr/>
            <p:nvPr/>
          </p:nvSpPr>
          <p:spPr bwMode="auto">
            <a:xfrm>
              <a:off x="1559589" y="3861687"/>
              <a:ext cx="303213" cy="461963"/>
            </a:xfrm>
            <a:custGeom>
              <a:avLst/>
              <a:gdLst>
                <a:gd name="T0" fmla="*/ 144 w 144"/>
                <a:gd name="T1" fmla="*/ 228 h 228"/>
                <a:gd name="T2" fmla="*/ 144 w 144"/>
                <a:gd name="T3" fmla="*/ 228 h 228"/>
                <a:gd name="T4" fmla="*/ 144 w 144"/>
                <a:gd name="T5" fmla="*/ 228 h 228"/>
                <a:gd name="T6" fmla="*/ 0 w 144"/>
                <a:gd name="T7" fmla="*/ 0 h 228"/>
                <a:gd name="T8" fmla="*/ 73 w 144"/>
                <a:gd name="T9" fmla="*/ 125 h 228"/>
                <a:gd name="T10" fmla="*/ 108 w 144"/>
                <a:gd name="T11" fmla="*/ 189 h 228"/>
                <a:gd name="T12" fmla="*/ 137 w 144"/>
                <a:gd name="T13" fmla="*/ 196 h 228"/>
                <a:gd name="T14" fmla="*/ 144 w 144"/>
                <a:gd name="T15" fmla="*/ 228 h 228"/>
                <a:gd name="T16" fmla="*/ 101 w 144"/>
                <a:gd name="T17" fmla="*/ 109 h 228"/>
                <a:gd name="T18" fmla="*/ 101 w 144"/>
                <a:gd name="T19" fmla="*/ 109 h 228"/>
                <a:gd name="T20" fmla="*/ 101 w 144"/>
                <a:gd name="T21" fmla="*/ 109 h 228"/>
                <a:gd name="T22" fmla="*/ 0 w 144"/>
                <a:gd name="T2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28">
                  <a:moveTo>
                    <a:pt x="144" y="228"/>
                  </a:moveTo>
                  <a:cubicBezTo>
                    <a:pt x="144" y="228"/>
                    <a:pt x="144" y="228"/>
                    <a:pt x="144" y="228"/>
                  </a:cubicBezTo>
                  <a:cubicBezTo>
                    <a:pt x="144" y="228"/>
                    <a:pt x="144" y="228"/>
                    <a:pt x="144" y="228"/>
                  </a:cubicBezTo>
                  <a:moveTo>
                    <a:pt x="0" y="0"/>
                  </a:moveTo>
                  <a:cubicBezTo>
                    <a:pt x="73" y="125"/>
                    <a:pt x="73" y="125"/>
                    <a:pt x="73" y="125"/>
                  </a:cubicBezTo>
                  <a:cubicBezTo>
                    <a:pt x="86" y="146"/>
                    <a:pt x="98" y="168"/>
                    <a:pt x="108" y="189"/>
                  </a:cubicBezTo>
                  <a:cubicBezTo>
                    <a:pt x="137" y="196"/>
                    <a:pt x="137" y="196"/>
                    <a:pt x="137" y="196"/>
                  </a:cubicBezTo>
                  <a:cubicBezTo>
                    <a:pt x="140" y="207"/>
                    <a:pt x="142" y="218"/>
                    <a:pt x="144" y="228"/>
                  </a:cubicBezTo>
                  <a:cubicBezTo>
                    <a:pt x="138" y="188"/>
                    <a:pt x="123" y="147"/>
                    <a:pt x="101" y="109"/>
                  </a:cubicBezTo>
                  <a:cubicBezTo>
                    <a:pt x="101" y="109"/>
                    <a:pt x="101" y="109"/>
                    <a:pt x="101" y="109"/>
                  </a:cubicBezTo>
                  <a:cubicBezTo>
                    <a:pt x="101" y="109"/>
                    <a:pt x="101" y="109"/>
                    <a:pt x="101" y="109"/>
                  </a:cubicBezTo>
                  <a:cubicBezTo>
                    <a:pt x="74" y="64"/>
                    <a:pt x="39" y="27"/>
                    <a:pt x="0" y="0"/>
                  </a:cubicBezTo>
                </a:path>
              </a:pathLst>
            </a:custGeom>
            <a:solidFill>
              <a:srgbClr val="DAD8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2" name="Freeform: Shape 103"/>
            <p:cNvSpPr/>
            <p:nvPr/>
          </p:nvSpPr>
          <p:spPr bwMode="auto">
            <a:xfrm>
              <a:off x="1788189" y="4245862"/>
              <a:ext cx="85725" cy="195263"/>
            </a:xfrm>
            <a:custGeom>
              <a:avLst/>
              <a:gdLst>
                <a:gd name="T0" fmla="*/ 0 w 41"/>
                <a:gd name="T1" fmla="*/ 0 h 97"/>
                <a:gd name="T2" fmla="*/ 41 w 41"/>
                <a:gd name="T3" fmla="*/ 97 h 97"/>
                <a:gd name="T4" fmla="*/ 36 w 41"/>
                <a:gd name="T5" fmla="*/ 39 h 97"/>
                <a:gd name="T6" fmla="*/ 36 w 41"/>
                <a:gd name="T7" fmla="*/ 39 h 97"/>
                <a:gd name="T8" fmla="*/ 36 w 41"/>
                <a:gd name="T9" fmla="*/ 39 h 97"/>
                <a:gd name="T10" fmla="*/ 29 w 41"/>
                <a:gd name="T11" fmla="*/ 7 h 97"/>
                <a:gd name="T12" fmla="*/ 0 w 41"/>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41" h="97">
                  <a:moveTo>
                    <a:pt x="0" y="0"/>
                  </a:moveTo>
                  <a:cubicBezTo>
                    <a:pt x="17" y="34"/>
                    <a:pt x="31" y="67"/>
                    <a:pt x="41" y="97"/>
                  </a:cubicBezTo>
                  <a:cubicBezTo>
                    <a:pt x="41" y="78"/>
                    <a:pt x="39" y="59"/>
                    <a:pt x="36" y="39"/>
                  </a:cubicBezTo>
                  <a:cubicBezTo>
                    <a:pt x="36" y="39"/>
                    <a:pt x="36" y="39"/>
                    <a:pt x="36" y="39"/>
                  </a:cubicBezTo>
                  <a:cubicBezTo>
                    <a:pt x="36" y="39"/>
                    <a:pt x="36" y="39"/>
                    <a:pt x="36" y="39"/>
                  </a:cubicBezTo>
                  <a:cubicBezTo>
                    <a:pt x="34" y="29"/>
                    <a:pt x="32" y="18"/>
                    <a:pt x="29" y="7"/>
                  </a:cubicBezTo>
                  <a:cubicBezTo>
                    <a:pt x="0" y="0"/>
                    <a:pt x="0" y="0"/>
                    <a:pt x="0" y="0"/>
                  </a:cubicBezTo>
                </a:path>
              </a:pathLst>
            </a:custGeom>
            <a:solidFill>
              <a:srgbClr val="C3C1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3" name="Freeform: Shape 104"/>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B8B6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4" name="Freeform: Shape 105"/>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5" name="Freeform: Shape 106"/>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close/>
                </a:path>
              </a:pathLst>
            </a:custGeom>
            <a:solidFill>
              <a:srgbClr val="BAB8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6" name="Freeform: Shape 107"/>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7" name="Freeform: Shape 108"/>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9E9C9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8" name="Freeform: Shape 109"/>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9" name="Freeform: Shape 110"/>
            <p:cNvSpPr/>
            <p:nvPr/>
          </p:nvSpPr>
          <p:spPr bwMode="auto">
            <a:xfrm>
              <a:off x="1116676" y="3152075"/>
              <a:ext cx="82550" cy="34925"/>
            </a:xfrm>
            <a:custGeom>
              <a:avLst/>
              <a:gdLst>
                <a:gd name="T0" fmla="*/ 10 w 39"/>
                <a:gd name="T1" fmla="*/ 1 h 17"/>
                <a:gd name="T2" fmla="*/ 18 w 39"/>
                <a:gd name="T3" fmla="*/ 13 h 17"/>
                <a:gd name="T4" fmla="*/ 18 w 39"/>
                <a:gd name="T5" fmla="*/ 13 h 17"/>
                <a:gd name="T6" fmla="*/ 39 w 39"/>
                <a:gd name="T7" fmla="*/ 17 h 17"/>
                <a:gd name="T8" fmla="*/ 10 w 39"/>
                <a:gd name="T9" fmla="*/ 1 h 17"/>
                <a:gd name="T10" fmla="*/ 5 w 39"/>
                <a:gd name="T11" fmla="*/ 0 h 17"/>
                <a:gd name="T12" fmla="*/ 0 w 39"/>
                <a:gd name="T13" fmla="*/ 1 h 17"/>
                <a:gd name="T14" fmla="*/ 10 w 39"/>
                <a:gd name="T15" fmla="*/ 14 h 17"/>
                <a:gd name="T16" fmla="*/ 14 w 39"/>
                <a:gd name="T17" fmla="*/ 13 h 17"/>
                <a:gd name="T18" fmla="*/ 6 w 39"/>
                <a:gd name="T19" fmla="*/ 0 h 17"/>
                <a:gd name="T20" fmla="*/ 5 w 39"/>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7">
                  <a:moveTo>
                    <a:pt x="10" y="1"/>
                  </a:moveTo>
                  <a:cubicBezTo>
                    <a:pt x="18" y="13"/>
                    <a:pt x="18" y="13"/>
                    <a:pt x="18" y="13"/>
                  </a:cubicBezTo>
                  <a:cubicBezTo>
                    <a:pt x="18" y="13"/>
                    <a:pt x="18" y="13"/>
                    <a:pt x="18" y="13"/>
                  </a:cubicBezTo>
                  <a:cubicBezTo>
                    <a:pt x="25" y="13"/>
                    <a:pt x="32" y="14"/>
                    <a:pt x="39" y="17"/>
                  </a:cubicBezTo>
                  <a:cubicBezTo>
                    <a:pt x="31" y="8"/>
                    <a:pt x="21" y="2"/>
                    <a:pt x="10" y="1"/>
                  </a:cubicBezTo>
                  <a:moveTo>
                    <a:pt x="5" y="0"/>
                  </a:moveTo>
                  <a:cubicBezTo>
                    <a:pt x="3" y="0"/>
                    <a:pt x="1" y="0"/>
                    <a:pt x="0" y="1"/>
                  </a:cubicBezTo>
                  <a:cubicBezTo>
                    <a:pt x="3" y="5"/>
                    <a:pt x="7" y="9"/>
                    <a:pt x="10" y="14"/>
                  </a:cubicBezTo>
                  <a:cubicBezTo>
                    <a:pt x="11" y="13"/>
                    <a:pt x="13" y="13"/>
                    <a:pt x="14" y="13"/>
                  </a:cubicBezTo>
                  <a:cubicBezTo>
                    <a:pt x="6" y="0"/>
                    <a:pt x="6" y="0"/>
                    <a:pt x="6" y="0"/>
                  </a:cubicBezTo>
                  <a:cubicBezTo>
                    <a:pt x="6" y="0"/>
                    <a:pt x="5" y="0"/>
                    <a:pt x="5" y="0"/>
                  </a:cubicBezTo>
                </a:path>
              </a:pathLst>
            </a:custGeom>
            <a:solidFill>
              <a:srgbClr val="B8B6B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0" name="Freeform: Shape 111"/>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close/>
                </a:path>
              </a:pathLst>
            </a:custGeom>
            <a:solidFill>
              <a:srgbClr val="DAD8D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1" name="Freeform: Shape 112"/>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wipe(left)">
                                      <p:cBhvr>
                                        <p:cTn id="12" dur="500"/>
                                        <p:tgtEl>
                                          <p:spTgt spid="103"/>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04"/>
                                        </p:tgtEl>
                                        <p:attrNameLst>
                                          <p:attrName>style.visibility</p:attrName>
                                        </p:attrNameLst>
                                      </p:cBhvr>
                                      <p:to>
                                        <p:strVal val="visible"/>
                                      </p:to>
                                    </p:set>
                                    <p:animEffect transition="in" filter="wipe(up)">
                                      <p:cBhvr>
                                        <p:cTn id="16" dur="500"/>
                                        <p:tgtEl>
                                          <p:spTgt spid="104"/>
                                        </p:tgtEl>
                                      </p:cBhvr>
                                    </p:animEffect>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106"/>
                                        </p:tgtEl>
                                        <p:attrNameLst>
                                          <p:attrName>style.visibility</p:attrName>
                                        </p:attrNameLst>
                                      </p:cBhvr>
                                      <p:to>
                                        <p:strVal val="visible"/>
                                      </p:to>
                                    </p:set>
                                    <p:animEffect transition="in" filter="wipe(right)">
                                      <p:cBhvr>
                                        <p:cTn id="20" dur="500"/>
                                        <p:tgtEl>
                                          <p:spTgt spid="106"/>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108"/>
                                        </p:tgtEl>
                                        <p:attrNameLst>
                                          <p:attrName>style.visibility</p:attrName>
                                        </p:attrNameLst>
                                      </p:cBhvr>
                                      <p:to>
                                        <p:strVal val="visible"/>
                                      </p:to>
                                    </p:set>
                                    <p:animEffect transition="in" filter="wipe(up)">
                                      <p:cBhvr>
                                        <p:cTn id="24" dur="500"/>
                                        <p:tgtEl>
                                          <p:spTgt spid="10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wipe(left)">
                                      <p:cBhvr>
                                        <p:cTn id="28" dur="500"/>
                                        <p:tgtEl>
                                          <p:spTgt spid="109"/>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wipe(left)">
                                      <p:cBhvr>
                                        <p:cTn id="32" dur="500"/>
                                        <p:tgtEl>
                                          <p:spTgt spid="110"/>
                                        </p:tgtEl>
                                      </p:cBhvr>
                                    </p:animEffect>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111"/>
                                        </p:tgtEl>
                                        <p:attrNameLst>
                                          <p:attrName>style.visibility</p:attrName>
                                        </p:attrNameLst>
                                      </p:cBhvr>
                                      <p:to>
                                        <p:strVal val="visible"/>
                                      </p:to>
                                    </p:set>
                                    <p:animEffect transition="in" filter="fade">
                                      <p:cBhvr>
                                        <p:cTn id="36" dur="1000"/>
                                        <p:tgtEl>
                                          <p:spTgt spid="111"/>
                                        </p:tgtEl>
                                      </p:cBhvr>
                                    </p:animEffect>
                                    <p:anim calcmode="lin" valueType="num">
                                      <p:cBhvr>
                                        <p:cTn id="37" dur="1000" fill="hold"/>
                                        <p:tgtEl>
                                          <p:spTgt spid="111"/>
                                        </p:tgtEl>
                                        <p:attrNameLst>
                                          <p:attrName>ppt_x</p:attrName>
                                        </p:attrNameLst>
                                      </p:cBhvr>
                                      <p:tavLst>
                                        <p:tav tm="0">
                                          <p:val>
                                            <p:strVal val="#ppt_x"/>
                                          </p:val>
                                        </p:tav>
                                        <p:tav tm="100000">
                                          <p:val>
                                            <p:strVal val="#ppt_x"/>
                                          </p:val>
                                        </p:tav>
                                      </p:tavLst>
                                    </p:anim>
                                    <p:anim calcmode="lin" valueType="num">
                                      <p:cBhvr>
                                        <p:cTn id="38" dur="1000" fill="hold"/>
                                        <p:tgtEl>
                                          <p:spTgt spid="111"/>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fade">
                                      <p:cBhvr>
                                        <p:cTn id="41" dur="1000"/>
                                        <p:tgtEl>
                                          <p:spTgt spid="112"/>
                                        </p:tgtEl>
                                      </p:cBhvr>
                                    </p:animEffect>
                                    <p:anim calcmode="lin" valueType="num">
                                      <p:cBhvr>
                                        <p:cTn id="42" dur="1000" fill="hold"/>
                                        <p:tgtEl>
                                          <p:spTgt spid="112"/>
                                        </p:tgtEl>
                                        <p:attrNameLst>
                                          <p:attrName>ppt_x</p:attrName>
                                        </p:attrNameLst>
                                      </p:cBhvr>
                                      <p:tavLst>
                                        <p:tav tm="0">
                                          <p:val>
                                            <p:strVal val="#ppt_x"/>
                                          </p:val>
                                        </p:tav>
                                        <p:tav tm="100000">
                                          <p:val>
                                            <p:strVal val="#ppt_x"/>
                                          </p:val>
                                        </p:tav>
                                      </p:tavLst>
                                    </p:anim>
                                    <p:anim calcmode="lin" valueType="num">
                                      <p:cBhvr>
                                        <p:cTn id="43" dur="1000" fill="hold"/>
                                        <p:tgtEl>
                                          <p:spTgt spid="11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1000"/>
                                        <p:tgtEl>
                                          <p:spTgt spid="114"/>
                                        </p:tgtEl>
                                      </p:cBhvr>
                                    </p:animEffect>
                                    <p:anim calcmode="lin" valueType="num">
                                      <p:cBhvr>
                                        <p:cTn id="47" dur="1000" fill="hold"/>
                                        <p:tgtEl>
                                          <p:spTgt spid="114"/>
                                        </p:tgtEl>
                                        <p:attrNameLst>
                                          <p:attrName>ppt_x</p:attrName>
                                        </p:attrNameLst>
                                      </p:cBhvr>
                                      <p:tavLst>
                                        <p:tav tm="0">
                                          <p:val>
                                            <p:strVal val="#ppt_x"/>
                                          </p:val>
                                        </p:tav>
                                        <p:tav tm="100000">
                                          <p:val>
                                            <p:strVal val="#ppt_x"/>
                                          </p:val>
                                        </p:tav>
                                      </p:tavLst>
                                    </p:anim>
                                    <p:anim calcmode="lin" valueType="num">
                                      <p:cBhvr>
                                        <p:cTn id="48" dur="1000" fill="hold"/>
                                        <p:tgtEl>
                                          <p:spTgt spid="11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1000"/>
                                        <p:tgtEl>
                                          <p:spTgt spid="113"/>
                                        </p:tgtEl>
                                      </p:cBhvr>
                                    </p:animEffect>
                                    <p:anim calcmode="lin" valueType="num">
                                      <p:cBhvr>
                                        <p:cTn id="52" dur="1000" fill="hold"/>
                                        <p:tgtEl>
                                          <p:spTgt spid="113"/>
                                        </p:tgtEl>
                                        <p:attrNameLst>
                                          <p:attrName>ppt_x</p:attrName>
                                        </p:attrNameLst>
                                      </p:cBhvr>
                                      <p:tavLst>
                                        <p:tav tm="0">
                                          <p:val>
                                            <p:strVal val="#ppt_x"/>
                                          </p:val>
                                        </p:tav>
                                        <p:tav tm="100000">
                                          <p:val>
                                            <p:strVal val="#ppt_x"/>
                                          </p:val>
                                        </p:tav>
                                      </p:tavLst>
                                    </p:anim>
                                    <p:anim calcmode="lin" valueType="num">
                                      <p:cBhvr>
                                        <p:cTn id="53"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86197" y="1251053"/>
            <a:ext cx="1500935" cy="2174922"/>
            <a:chOff x="1581596" y="1667555"/>
            <a:chExt cx="2001246" cy="2899001"/>
          </a:xfrm>
        </p:grpSpPr>
        <p:sp>
          <p:nvSpPr>
            <p:cNvPr id="20" name="MH_Picture_1"/>
            <p:cNvSpPr/>
            <p:nvPr>
              <p:custDataLst>
                <p:tags r:id="rId1"/>
              </p:custDataLst>
            </p:nvPr>
          </p:nvSpPr>
          <p:spPr>
            <a:xfrm>
              <a:off x="1581596" y="1837348"/>
              <a:ext cx="2001246" cy="272920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dirty="0">
                <a:solidFill>
                  <a:srgbClr val="FEB6AC"/>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MH_Other_1"/>
            <p:cNvSpPr/>
            <p:nvPr>
              <p:custDataLst>
                <p:tags r:id="rId3"/>
              </p:custDataLst>
            </p:nvPr>
          </p:nvSpPr>
          <p:spPr>
            <a:xfrm>
              <a:off x="2000908" y="1667555"/>
              <a:ext cx="1221471" cy="169684"/>
            </a:xfrm>
            <a:prstGeom prst="trapezoid">
              <a:avLst>
                <a:gd name="adj" fmla="val 6792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dirty="0">
                <a:solidFill>
                  <a:sysClr val="windowText" lastClr="00000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MH_SubTitle_1"/>
            <p:cNvSpPr/>
            <p:nvPr>
              <p:custDataLst>
                <p:tags r:id="rId4"/>
              </p:custDataLst>
            </p:nvPr>
          </p:nvSpPr>
          <p:spPr>
            <a:xfrm>
              <a:off x="2123497" y="1667556"/>
              <a:ext cx="993500" cy="809566"/>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dirty="0">
                  <a:solidFill>
                    <a:srgbClr val="FEFEFE"/>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a:t>
              </a:r>
              <a:endParaRPr lang="zh-CN" altLang="en-US" sz="1200" dirty="0">
                <a:solidFill>
                  <a:srgbClr val="FEFEF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 name="组合 3"/>
          <p:cNvGrpSpPr/>
          <p:nvPr/>
        </p:nvGrpSpPr>
        <p:grpSpPr>
          <a:xfrm>
            <a:off x="2934280" y="1251053"/>
            <a:ext cx="1500935" cy="2174922"/>
            <a:chOff x="3912374" y="1667555"/>
            <a:chExt cx="2001246" cy="2899001"/>
          </a:xfrm>
        </p:grpSpPr>
        <p:sp>
          <p:nvSpPr>
            <p:cNvPr id="28" name="MH_Picture_2"/>
            <p:cNvSpPr/>
            <p:nvPr>
              <p:custDataLst>
                <p:tags r:id="rId5"/>
              </p:custDataLst>
            </p:nvPr>
          </p:nvSpPr>
          <p:spPr>
            <a:xfrm>
              <a:off x="3912374" y="1837348"/>
              <a:ext cx="2001246" cy="272920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dirty="0">
                <a:solidFill>
                  <a:srgbClr val="FEB6AC"/>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MH_Other_2"/>
            <p:cNvSpPr/>
            <p:nvPr>
              <p:custDataLst>
                <p:tags r:id="rId7"/>
              </p:custDataLst>
            </p:nvPr>
          </p:nvSpPr>
          <p:spPr>
            <a:xfrm>
              <a:off x="4333079" y="1667555"/>
              <a:ext cx="1220176" cy="169684"/>
            </a:xfrm>
            <a:prstGeom prst="trapezoid">
              <a:avLst>
                <a:gd name="adj" fmla="val 67927"/>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dirty="0">
                <a:solidFill>
                  <a:sysClr val="windowText" lastClr="00000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MH_SubTitle_2"/>
            <p:cNvSpPr/>
            <p:nvPr>
              <p:custDataLst>
                <p:tags r:id="rId8"/>
              </p:custDataLst>
            </p:nvPr>
          </p:nvSpPr>
          <p:spPr>
            <a:xfrm>
              <a:off x="4454275" y="1667556"/>
              <a:ext cx="993500" cy="809566"/>
            </a:xfrm>
            <a:custGeom>
              <a:avLst/>
              <a:gdLst>
                <a:gd name="connsiteX0" fmla="*/ 0 w 1217612"/>
                <a:gd name="connsiteY0" fmla="*/ 0 h 992188"/>
                <a:gd name="connsiteX1" fmla="*/ 1217612 w 1217612"/>
                <a:gd name="connsiteY1" fmla="*/ 0 h 992188"/>
                <a:gd name="connsiteX2" fmla="*/ 1217612 w 1217612"/>
                <a:gd name="connsiteY2" fmla="*/ 677466 h 992188"/>
                <a:gd name="connsiteX3" fmla="*/ 608806 w 1217612"/>
                <a:gd name="connsiteY3" fmla="*/ 992188 h 992188"/>
                <a:gd name="connsiteX4" fmla="*/ 0 w 1217612"/>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2" h="992188">
                  <a:moveTo>
                    <a:pt x="0" y="0"/>
                  </a:moveTo>
                  <a:lnTo>
                    <a:pt x="1217612" y="0"/>
                  </a:lnTo>
                  <a:lnTo>
                    <a:pt x="1217612" y="677466"/>
                  </a:lnTo>
                  <a:lnTo>
                    <a:pt x="608806" y="992188"/>
                  </a:lnTo>
                  <a:lnTo>
                    <a:pt x="0" y="677466"/>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dirty="0">
                  <a:solidFill>
                    <a:srgbClr val="FEFEFE"/>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a:t>
              </a:r>
              <a:endParaRPr lang="zh-CN" altLang="en-US" sz="1200" dirty="0">
                <a:solidFill>
                  <a:srgbClr val="FEFEF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 name="组合 4"/>
          <p:cNvGrpSpPr/>
          <p:nvPr/>
        </p:nvGrpSpPr>
        <p:grpSpPr>
          <a:xfrm>
            <a:off x="4682364" y="1251053"/>
            <a:ext cx="1500935" cy="2174922"/>
            <a:chOff x="6243152" y="1667555"/>
            <a:chExt cx="2001246" cy="2899001"/>
          </a:xfrm>
        </p:grpSpPr>
        <p:sp>
          <p:nvSpPr>
            <p:cNvPr id="30" name="MH_Picture_3"/>
            <p:cNvSpPr/>
            <p:nvPr>
              <p:custDataLst>
                <p:tags r:id="rId9"/>
              </p:custDataLst>
            </p:nvPr>
          </p:nvSpPr>
          <p:spPr>
            <a:xfrm>
              <a:off x="6243152" y="1837348"/>
              <a:ext cx="2001246" cy="272920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dirty="0">
                <a:solidFill>
                  <a:srgbClr val="FEB6AC"/>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MH_Other_3"/>
            <p:cNvSpPr/>
            <p:nvPr>
              <p:custDataLst>
                <p:tags r:id="rId10"/>
              </p:custDataLst>
            </p:nvPr>
          </p:nvSpPr>
          <p:spPr>
            <a:xfrm>
              <a:off x="6663857" y="1667555"/>
              <a:ext cx="1220176" cy="169684"/>
            </a:xfrm>
            <a:prstGeom prst="trapezoid">
              <a:avLst>
                <a:gd name="adj" fmla="val 6792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kern="0" dirty="0">
                <a:solidFill>
                  <a:sysClr val="windowText" lastClr="00000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MH_SubTitle_3"/>
            <p:cNvSpPr/>
            <p:nvPr>
              <p:custDataLst>
                <p:tags r:id="rId11"/>
              </p:custDataLst>
            </p:nvPr>
          </p:nvSpPr>
          <p:spPr>
            <a:xfrm>
              <a:off x="6785053" y="1667556"/>
              <a:ext cx="993500" cy="809566"/>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dirty="0">
                  <a:solidFill>
                    <a:srgbClr val="FEFEFE"/>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a:t>
              </a:r>
              <a:endParaRPr lang="zh-CN" altLang="en-US" sz="1200" dirty="0">
                <a:solidFill>
                  <a:srgbClr val="FEFEF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6" name="组合 5"/>
          <p:cNvGrpSpPr/>
          <p:nvPr/>
        </p:nvGrpSpPr>
        <p:grpSpPr>
          <a:xfrm>
            <a:off x="6430447" y="1251053"/>
            <a:ext cx="1500935" cy="2174922"/>
            <a:chOff x="8573930" y="1667555"/>
            <a:chExt cx="2001246" cy="2899001"/>
          </a:xfrm>
        </p:grpSpPr>
        <p:sp>
          <p:nvSpPr>
            <p:cNvPr id="35" name="MH_Picture_3"/>
            <p:cNvSpPr/>
            <p:nvPr>
              <p:custDataLst>
                <p:tags r:id="rId12"/>
              </p:custDataLst>
            </p:nvPr>
          </p:nvSpPr>
          <p:spPr>
            <a:xfrm>
              <a:off x="8573930" y="1837348"/>
              <a:ext cx="2001246" cy="2729208"/>
            </a:xfrm>
            <a:prstGeom prst="rect">
              <a:avLst/>
            </a:prstGeom>
            <a:blipFill dpi="0" rotWithShape="1">
              <a:blip r:embed="rId13" cstate="print">
                <a:extLst>
                  <a:ext uri="{28A0092B-C50C-407E-A947-70E740481C1C}">
                    <a14:useLocalDpi xmlns:a14="http://schemas.microsoft.com/office/drawing/2010/main" val="0"/>
                  </a:ext>
                </a:extLst>
              </a:blip>
              <a:srcRect/>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kern="0" dirty="0">
                <a:solidFill>
                  <a:srgbClr val="FEB6AC"/>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6" name="MH_Other_3"/>
            <p:cNvSpPr/>
            <p:nvPr>
              <p:custDataLst>
                <p:tags r:id="rId14"/>
              </p:custDataLst>
            </p:nvPr>
          </p:nvSpPr>
          <p:spPr>
            <a:xfrm>
              <a:off x="8994635" y="1667555"/>
              <a:ext cx="1220176" cy="169684"/>
            </a:xfrm>
            <a:prstGeom prst="trapezoid">
              <a:avLst>
                <a:gd name="adj" fmla="val 67927"/>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kern="0" dirty="0">
                <a:solidFill>
                  <a:sysClr val="windowText" lastClr="00000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7" name="MH_SubTitle_3"/>
            <p:cNvSpPr/>
            <p:nvPr>
              <p:custDataLst>
                <p:tags r:id="rId15"/>
              </p:custDataLst>
            </p:nvPr>
          </p:nvSpPr>
          <p:spPr>
            <a:xfrm>
              <a:off x="9115831" y="1667556"/>
              <a:ext cx="993500" cy="809566"/>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zh-CN" altLang="en-US" sz="1200" dirty="0">
                  <a:solidFill>
                    <a:srgbClr val="FEFEFE"/>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a:t>
              </a:r>
              <a:endParaRPr lang="zh-CN" altLang="en-US" sz="1200" dirty="0">
                <a:solidFill>
                  <a:srgbClr val="FEFEF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47" name="Rectangle 5"/>
          <p:cNvSpPr/>
          <p:nvPr/>
        </p:nvSpPr>
        <p:spPr bwMode="auto">
          <a:xfrm>
            <a:off x="1170406" y="3727706"/>
            <a:ext cx="6760976" cy="1041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此处添加详细文本描述，建议与标题相关并符合整体语言风格，语言描述尽量简洁生动。尽量将每页幻灯片的字数控制在  </a:t>
            </a:r>
            <a:r>
              <a:rPr lang="en-US" altLang="zh-CN" sz="90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200</a:t>
            </a:r>
            <a:r>
              <a:rPr lang="zh-CN" altLang="en-US" sz="90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字以内，据统计每页幻灯片的最好控制在</a:t>
            </a:r>
            <a:r>
              <a:rPr lang="en-US" altLang="zh-CN" sz="90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r>
              <a:rPr lang="zh-CN" altLang="en-US" sz="90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分钟之内</a:t>
            </a: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t>
            </a:r>
            <a:r>
              <a:rPr lang="zh-CN" altLang="en-US" sz="90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此处添加详细文本描述，建议与标题相关并符合整体语言风格，语言描述尽量简洁生动。尽量将每页幻灯片的字数控制在  </a:t>
            </a:r>
            <a:r>
              <a:rPr lang="en-US" altLang="zh-CN" sz="90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200</a:t>
            </a:r>
            <a:r>
              <a:rPr lang="zh-CN" altLang="en-US" sz="90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字以内，据统计每页幻灯片的最好控制在</a:t>
            </a:r>
            <a:r>
              <a:rPr lang="en-US" altLang="zh-CN" sz="90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r>
              <a:rPr lang="zh-CN" altLang="en-US" sz="90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分钟之内</a:t>
            </a: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t>
            </a:r>
            <a:endPar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fontAlgn="base">
              <a:lnSpc>
                <a:spcPct val="150000"/>
              </a:lnSpc>
              <a:spcBef>
                <a:spcPct val="0"/>
              </a:spcBef>
              <a:spcAft>
                <a:spcPct val="0"/>
              </a:spcAft>
            </a:pPr>
            <a:endPar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6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up)">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804060" y="1331015"/>
            <a:ext cx="2989262" cy="3160100"/>
            <a:chOff x="819935" y="1087683"/>
            <a:chExt cx="2989262" cy="3159125"/>
          </a:xfrm>
        </p:grpSpPr>
        <p:sp>
          <p:nvSpPr>
            <p:cNvPr id="5" name="矩形 4"/>
            <p:cNvSpPr/>
            <p:nvPr/>
          </p:nvSpPr>
          <p:spPr bwMode="auto">
            <a:xfrm rot="19138825">
              <a:off x="1005672" y="2568821"/>
              <a:ext cx="2803525" cy="38100"/>
            </a:xfrm>
            <a:prstGeom prst="rect">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Freeform 16"/>
            <p:cNvSpPr/>
            <p:nvPr/>
          </p:nvSpPr>
          <p:spPr bwMode="auto">
            <a:xfrm>
              <a:off x="823110" y="1087683"/>
              <a:ext cx="2295525" cy="874713"/>
            </a:xfrm>
            <a:custGeom>
              <a:avLst/>
              <a:gdLst>
                <a:gd name="T0" fmla="*/ 4706 w 4706"/>
                <a:gd name="T1" fmla="*/ 1936 h 1936"/>
                <a:gd name="T2" fmla="*/ 3264 w 4706"/>
                <a:gd name="T3" fmla="*/ 756 h 1936"/>
                <a:gd name="T4" fmla="*/ 3264 w 4706"/>
                <a:gd name="T5" fmla="*/ 756 h 1936"/>
                <a:gd name="T6" fmla="*/ 3262 w 4706"/>
                <a:gd name="T7" fmla="*/ 755 h 1936"/>
                <a:gd name="T8" fmla="*/ 3255 w 4706"/>
                <a:gd name="T9" fmla="*/ 751 h 1936"/>
                <a:gd name="T10" fmla="*/ 3252 w 4706"/>
                <a:gd name="T11" fmla="*/ 748 h 1936"/>
                <a:gd name="T12" fmla="*/ 287 w 4706"/>
                <a:gd name="T13" fmla="*/ 199 h 1936"/>
                <a:gd name="T14" fmla="*/ 0 w 4706"/>
                <a:gd name="T15" fmla="*/ 1508 h 1936"/>
                <a:gd name="T16" fmla="*/ 4706 w 4706"/>
                <a:gd name="T17" fmla="*/ 1936 h 1936"/>
                <a:gd name="connsiteX0" fmla="*/ 10000 w 10000"/>
                <a:gd name="connsiteY0" fmla="*/ 9312 h 9312"/>
                <a:gd name="connsiteX1" fmla="*/ 6936 w 10000"/>
                <a:gd name="connsiteY1" fmla="*/ 3217 h 9312"/>
                <a:gd name="connsiteX2" fmla="*/ 6936 w 10000"/>
                <a:gd name="connsiteY2" fmla="*/ 3217 h 9312"/>
                <a:gd name="connsiteX3" fmla="*/ 6932 w 10000"/>
                <a:gd name="connsiteY3" fmla="*/ 3212 h 9312"/>
                <a:gd name="connsiteX4" fmla="*/ 6917 w 10000"/>
                <a:gd name="connsiteY4" fmla="*/ 3191 h 9312"/>
                <a:gd name="connsiteX5" fmla="*/ 6989 w 10000"/>
                <a:gd name="connsiteY5" fmla="*/ 3010 h 9312"/>
                <a:gd name="connsiteX6" fmla="*/ 610 w 10000"/>
                <a:gd name="connsiteY6" fmla="*/ 340 h 9312"/>
                <a:gd name="connsiteX7" fmla="*/ 0 w 10000"/>
                <a:gd name="connsiteY7" fmla="*/ 7101 h 9312"/>
                <a:gd name="connsiteX8" fmla="*/ 10000 w 10000"/>
                <a:gd name="connsiteY8" fmla="*/ 9312 h 9312"/>
                <a:gd name="connsiteX0-1" fmla="*/ 10000 w 10000"/>
                <a:gd name="connsiteY0-2" fmla="*/ 9853 h 9853"/>
                <a:gd name="connsiteX1-3" fmla="*/ 6936 w 10000"/>
                <a:gd name="connsiteY1-4" fmla="*/ 3308 h 9853"/>
                <a:gd name="connsiteX2-5" fmla="*/ 6936 w 10000"/>
                <a:gd name="connsiteY2-6" fmla="*/ 3308 h 9853"/>
                <a:gd name="connsiteX3-7" fmla="*/ 6932 w 10000"/>
                <a:gd name="connsiteY3-8" fmla="*/ 3302 h 9853"/>
                <a:gd name="connsiteX4-9" fmla="*/ 7200 w 10000"/>
                <a:gd name="connsiteY4-10" fmla="*/ 3517 h 9853"/>
                <a:gd name="connsiteX5-11" fmla="*/ 6989 w 10000"/>
                <a:gd name="connsiteY5-12" fmla="*/ 3085 h 9853"/>
                <a:gd name="connsiteX6-13" fmla="*/ 610 w 10000"/>
                <a:gd name="connsiteY6-14" fmla="*/ 218 h 9853"/>
                <a:gd name="connsiteX7-15" fmla="*/ 0 w 10000"/>
                <a:gd name="connsiteY7-16" fmla="*/ 7479 h 9853"/>
                <a:gd name="connsiteX8-17" fmla="*/ 10000 w 10000"/>
                <a:gd name="connsiteY8-18" fmla="*/ 9853 h 9853"/>
                <a:gd name="connsiteX0-19" fmla="*/ 10000 w 10000"/>
                <a:gd name="connsiteY0-20" fmla="*/ 9999 h 9999"/>
                <a:gd name="connsiteX1-21" fmla="*/ 6936 w 10000"/>
                <a:gd name="connsiteY1-22" fmla="*/ 3356 h 9999"/>
                <a:gd name="connsiteX2-23" fmla="*/ 6936 w 10000"/>
                <a:gd name="connsiteY2-24" fmla="*/ 3356 h 9999"/>
                <a:gd name="connsiteX3-25" fmla="*/ 6932 w 10000"/>
                <a:gd name="connsiteY3-26" fmla="*/ 3350 h 9999"/>
                <a:gd name="connsiteX4-27" fmla="*/ 6989 w 10000"/>
                <a:gd name="connsiteY4-28" fmla="*/ 3130 h 9999"/>
                <a:gd name="connsiteX5-29" fmla="*/ 610 w 10000"/>
                <a:gd name="connsiteY5-30" fmla="*/ 220 h 9999"/>
                <a:gd name="connsiteX6-31" fmla="*/ 0 w 10000"/>
                <a:gd name="connsiteY6-32" fmla="*/ 7590 h 9999"/>
                <a:gd name="connsiteX7-33" fmla="*/ 10000 w 10000"/>
                <a:gd name="connsiteY7-34" fmla="*/ 9999 h 9999"/>
                <a:gd name="connsiteX0-35" fmla="*/ 10000 w 10000"/>
                <a:gd name="connsiteY0-36" fmla="*/ 10000 h 10000"/>
                <a:gd name="connsiteX1-37" fmla="*/ 6936 w 10000"/>
                <a:gd name="connsiteY1-38" fmla="*/ 3356 h 10000"/>
                <a:gd name="connsiteX2-39" fmla="*/ 6936 w 10000"/>
                <a:gd name="connsiteY2-40" fmla="*/ 3356 h 10000"/>
                <a:gd name="connsiteX3-41" fmla="*/ 6989 w 10000"/>
                <a:gd name="connsiteY3-42" fmla="*/ 3130 h 10000"/>
                <a:gd name="connsiteX4-43" fmla="*/ 610 w 10000"/>
                <a:gd name="connsiteY4-44" fmla="*/ 220 h 10000"/>
                <a:gd name="connsiteX5-45" fmla="*/ 0 w 10000"/>
                <a:gd name="connsiteY5-46" fmla="*/ 7591 h 10000"/>
                <a:gd name="connsiteX6-47" fmla="*/ 10000 w 10000"/>
                <a:gd name="connsiteY6-48" fmla="*/ 10000 h 10000"/>
                <a:gd name="connsiteX0-49" fmla="*/ 10000 w 10000"/>
                <a:gd name="connsiteY0-50" fmla="*/ 10000 h 10000"/>
                <a:gd name="connsiteX1-51" fmla="*/ 6936 w 10000"/>
                <a:gd name="connsiteY1-52" fmla="*/ 3356 h 10000"/>
                <a:gd name="connsiteX2-53" fmla="*/ 6989 w 10000"/>
                <a:gd name="connsiteY2-54" fmla="*/ 3130 h 10000"/>
                <a:gd name="connsiteX3-55" fmla="*/ 610 w 10000"/>
                <a:gd name="connsiteY3-56" fmla="*/ 220 h 10000"/>
                <a:gd name="connsiteX4-57" fmla="*/ 0 w 10000"/>
                <a:gd name="connsiteY4-58" fmla="*/ 7591 h 10000"/>
                <a:gd name="connsiteX5-59" fmla="*/ 10000 w 10000"/>
                <a:gd name="connsiteY5-60" fmla="*/ 10000 h 10000"/>
                <a:gd name="connsiteX0-61" fmla="*/ 10000 w 10290"/>
                <a:gd name="connsiteY0-62" fmla="*/ 10067 h 10067"/>
                <a:gd name="connsiteX1-63" fmla="*/ 6989 w 10290"/>
                <a:gd name="connsiteY1-64" fmla="*/ 3197 h 10067"/>
                <a:gd name="connsiteX2-65" fmla="*/ 610 w 10290"/>
                <a:gd name="connsiteY2-66" fmla="*/ 287 h 10067"/>
                <a:gd name="connsiteX3-67" fmla="*/ 0 w 10290"/>
                <a:gd name="connsiteY3-68" fmla="*/ 7658 h 10067"/>
                <a:gd name="connsiteX4-69" fmla="*/ 10000 w 10290"/>
                <a:gd name="connsiteY4-70" fmla="*/ 10067 h 10067"/>
                <a:gd name="connsiteX0-71" fmla="*/ 10000 w 10000"/>
                <a:gd name="connsiteY0-72" fmla="*/ 10067 h 10067"/>
                <a:gd name="connsiteX1-73" fmla="*/ 6989 w 10000"/>
                <a:gd name="connsiteY1-74" fmla="*/ 3197 h 10067"/>
                <a:gd name="connsiteX2-75" fmla="*/ 610 w 10000"/>
                <a:gd name="connsiteY2-76" fmla="*/ 287 h 10067"/>
                <a:gd name="connsiteX3-77" fmla="*/ 0 w 10000"/>
                <a:gd name="connsiteY3-78" fmla="*/ 7658 h 10067"/>
                <a:gd name="connsiteX4-79" fmla="*/ 10000 w 10000"/>
                <a:gd name="connsiteY4-80" fmla="*/ 10067 h 10067"/>
                <a:gd name="connsiteX0-81" fmla="*/ 10000 w 10000"/>
                <a:gd name="connsiteY0-82" fmla="*/ 10067 h 10067"/>
                <a:gd name="connsiteX1-83" fmla="*/ 6989 w 10000"/>
                <a:gd name="connsiteY1-84" fmla="*/ 3197 h 10067"/>
                <a:gd name="connsiteX2-85" fmla="*/ 610 w 10000"/>
                <a:gd name="connsiteY2-86" fmla="*/ 287 h 10067"/>
                <a:gd name="connsiteX3-87" fmla="*/ 0 w 10000"/>
                <a:gd name="connsiteY3-88" fmla="*/ 7658 h 10067"/>
                <a:gd name="connsiteX4-89" fmla="*/ 10000 w 10000"/>
                <a:gd name="connsiteY4-90" fmla="*/ 10067 h 10067"/>
                <a:gd name="connsiteX0-91" fmla="*/ 10000 w 10000"/>
                <a:gd name="connsiteY0-92" fmla="*/ 10081 h 10081"/>
                <a:gd name="connsiteX1-93" fmla="*/ 6989 w 10000"/>
                <a:gd name="connsiteY1-94" fmla="*/ 3211 h 10081"/>
                <a:gd name="connsiteX2-95" fmla="*/ 610 w 10000"/>
                <a:gd name="connsiteY2-96" fmla="*/ 301 h 10081"/>
                <a:gd name="connsiteX3-97" fmla="*/ 0 w 10000"/>
                <a:gd name="connsiteY3-98" fmla="*/ 7672 h 10081"/>
                <a:gd name="connsiteX4-99" fmla="*/ 10000 w 10000"/>
                <a:gd name="connsiteY4-100" fmla="*/ 10081 h 10081"/>
                <a:gd name="connsiteX0-101" fmla="*/ 10000 w 10000"/>
                <a:gd name="connsiteY0-102" fmla="*/ 10118 h 10118"/>
                <a:gd name="connsiteX1-103" fmla="*/ 6796 w 10000"/>
                <a:gd name="connsiteY1-104" fmla="*/ 2887 h 10118"/>
                <a:gd name="connsiteX2-105" fmla="*/ 610 w 10000"/>
                <a:gd name="connsiteY2-106" fmla="*/ 338 h 10118"/>
                <a:gd name="connsiteX3-107" fmla="*/ 0 w 10000"/>
                <a:gd name="connsiteY3-108" fmla="*/ 7709 h 10118"/>
                <a:gd name="connsiteX4-109" fmla="*/ 10000 w 10000"/>
                <a:gd name="connsiteY4-110" fmla="*/ 10118 h 10118"/>
                <a:gd name="connsiteX0-111" fmla="*/ 10000 w 10000"/>
                <a:gd name="connsiteY0-112" fmla="*/ 10124 h 10124"/>
                <a:gd name="connsiteX1-113" fmla="*/ 6796 w 10000"/>
                <a:gd name="connsiteY1-114" fmla="*/ 2893 h 10124"/>
                <a:gd name="connsiteX2-115" fmla="*/ 610 w 10000"/>
                <a:gd name="connsiteY2-116" fmla="*/ 344 h 10124"/>
                <a:gd name="connsiteX3-117" fmla="*/ 0 w 10000"/>
                <a:gd name="connsiteY3-118" fmla="*/ 7715 h 10124"/>
                <a:gd name="connsiteX4-119" fmla="*/ 10000 w 10000"/>
                <a:gd name="connsiteY4-120" fmla="*/ 10124 h 101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124">
                  <a:moveTo>
                    <a:pt x="10000" y="10124"/>
                  </a:moveTo>
                  <a:cubicBezTo>
                    <a:pt x="9159" y="7545"/>
                    <a:pt x="8270" y="5034"/>
                    <a:pt x="6796" y="2893"/>
                  </a:cubicBezTo>
                  <a:cubicBezTo>
                    <a:pt x="5515" y="1032"/>
                    <a:pt x="3782" y="-776"/>
                    <a:pt x="610" y="344"/>
                  </a:cubicBezTo>
                  <a:cubicBezTo>
                    <a:pt x="759" y="3181"/>
                    <a:pt x="663" y="4876"/>
                    <a:pt x="0" y="7715"/>
                  </a:cubicBezTo>
                  <a:cubicBezTo>
                    <a:pt x="3334" y="5272"/>
                    <a:pt x="6887" y="6127"/>
                    <a:pt x="10000" y="10124"/>
                  </a:cubicBezTo>
                  <a:close/>
                </a:path>
              </a:pathLst>
            </a:custGeom>
            <a:solidFill>
              <a:schemeClr val="accent1"/>
            </a:solidFill>
            <a:ln w="9525" cap="rnd">
              <a:solidFill>
                <a:srgbClr val="C5C5C5"/>
              </a:solidFill>
              <a:prstDash val="solid"/>
              <a:round/>
            </a:ln>
          </p:spPr>
          <p:txBody>
            <a:bodyPr/>
            <a:lstStyle/>
            <a:p>
              <a:pPr eaLnBrk="1" fontAlgn="auto" hangingPunct="1">
                <a:spcBef>
                  <a:spcPts val="0"/>
                </a:spcBef>
                <a:spcAft>
                  <a:spcPts val="0"/>
                </a:spcAft>
                <a:defRPr/>
              </a:pPr>
              <a:endParaRPr lang="zh-CN" altLang="en-US"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Freeform 18"/>
            <p:cNvSpPr/>
            <p:nvPr/>
          </p:nvSpPr>
          <p:spPr bwMode="auto">
            <a:xfrm>
              <a:off x="819935" y="1541708"/>
              <a:ext cx="2298700" cy="1595438"/>
            </a:xfrm>
            <a:custGeom>
              <a:avLst/>
              <a:gdLst>
                <a:gd name="T0" fmla="*/ 4714 w 4714"/>
                <a:gd name="T1" fmla="*/ 862 h 3272"/>
                <a:gd name="T2" fmla="*/ 8 w 4714"/>
                <a:gd name="T3" fmla="*/ 434 h 3272"/>
                <a:gd name="T4" fmla="*/ 8 w 4714"/>
                <a:gd name="T5" fmla="*/ 434 h 3272"/>
                <a:gd name="T6" fmla="*/ 0 w 4714"/>
                <a:gd name="T7" fmla="*/ 448 h 3272"/>
                <a:gd name="T8" fmla="*/ 1672 w 4714"/>
                <a:gd name="T9" fmla="*/ 3272 h 3272"/>
                <a:gd name="T10" fmla="*/ 4714 w 4714"/>
                <a:gd name="T11" fmla="*/ 862 h 3272"/>
              </a:gdLst>
              <a:ahLst/>
              <a:cxnLst>
                <a:cxn ang="0">
                  <a:pos x="T0" y="T1"/>
                </a:cxn>
                <a:cxn ang="0">
                  <a:pos x="T2" y="T3"/>
                </a:cxn>
                <a:cxn ang="0">
                  <a:pos x="T4" y="T5"/>
                </a:cxn>
                <a:cxn ang="0">
                  <a:pos x="T6" y="T7"/>
                </a:cxn>
                <a:cxn ang="0">
                  <a:pos x="T8" y="T9"/>
                </a:cxn>
                <a:cxn ang="0">
                  <a:pos x="T10" y="T11"/>
                </a:cxn>
              </a:cxnLst>
              <a:rect l="0" t="0" r="r" b="b"/>
              <a:pathLst>
                <a:path w="4714" h="3272">
                  <a:moveTo>
                    <a:pt x="4714" y="862"/>
                  </a:moveTo>
                  <a:cubicBezTo>
                    <a:pt x="3249" y="152"/>
                    <a:pt x="1577" y="0"/>
                    <a:pt x="8" y="434"/>
                  </a:cubicBezTo>
                  <a:lnTo>
                    <a:pt x="8" y="434"/>
                  </a:lnTo>
                  <a:cubicBezTo>
                    <a:pt x="6" y="439"/>
                    <a:pt x="3" y="443"/>
                    <a:pt x="0" y="448"/>
                  </a:cubicBezTo>
                  <a:cubicBezTo>
                    <a:pt x="792" y="1227"/>
                    <a:pt x="1313" y="2222"/>
                    <a:pt x="1672" y="3272"/>
                  </a:cubicBezTo>
                  <a:lnTo>
                    <a:pt x="4714" y="862"/>
                  </a:lnTo>
                  <a:close/>
                </a:path>
              </a:pathLst>
            </a:custGeom>
            <a:solidFill>
              <a:schemeClr val="accent2"/>
            </a:solidFill>
            <a:ln w="9525" cap="rnd">
              <a:solidFill>
                <a:srgbClr val="EAEAEA"/>
              </a:solidFill>
              <a:prstDash val="solid"/>
              <a:round/>
            </a:ln>
          </p:spPr>
          <p:txBody>
            <a:bodyPr/>
            <a:lstStyle/>
            <a:p>
              <a:pPr eaLnBrk="1" fontAlgn="auto" hangingPunct="1">
                <a:spcBef>
                  <a:spcPts val="0"/>
                </a:spcBef>
                <a:spcAft>
                  <a:spcPts val="0"/>
                </a:spcAft>
                <a:defRPr/>
              </a:pPr>
              <a:endParaRPr lang="zh-CN" altLang="en-US"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Freeform 19"/>
            <p:cNvSpPr/>
            <p:nvPr/>
          </p:nvSpPr>
          <p:spPr bwMode="auto">
            <a:xfrm>
              <a:off x="2347110" y="1319458"/>
              <a:ext cx="773112" cy="642938"/>
            </a:xfrm>
            <a:custGeom>
              <a:avLst/>
              <a:gdLst>
                <a:gd name="T0" fmla="*/ 1445 w 1445"/>
                <a:gd name="T1" fmla="*/ 1177 h 1180"/>
                <a:gd name="T2" fmla="*/ 0 w 1445"/>
                <a:gd name="T3" fmla="*/ 0 h 1180"/>
                <a:gd name="T4" fmla="*/ 1442 w 1445"/>
                <a:gd name="T5" fmla="*/ 1180 h 1180"/>
                <a:gd name="T6" fmla="*/ 1442 w 1445"/>
                <a:gd name="T7" fmla="*/ 1180 h 1180"/>
                <a:gd name="T8" fmla="*/ 1445 w 1445"/>
                <a:gd name="T9" fmla="*/ 1177 h 1180"/>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1" fmla="*/ 11970 w 11970"/>
                <a:gd name="connsiteY0-2" fmla="*/ 10809 h 10834"/>
                <a:gd name="connsiteX1-3" fmla="*/ 974 w 11970"/>
                <a:gd name="connsiteY1-4" fmla="*/ 20 h 10834"/>
                <a:gd name="connsiteX2-5" fmla="*/ 11949 w 11970"/>
                <a:gd name="connsiteY2-6" fmla="*/ 10834 h 10834"/>
                <a:gd name="connsiteX3-7" fmla="*/ 11949 w 11970"/>
                <a:gd name="connsiteY3-8" fmla="*/ 10834 h 10834"/>
                <a:gd name="connsiteX4-9" fmla="*/ 11970 w 11970"/>
                <a:gd name="connsiteY4-10" fmla="*/ 10809 h 10834"/>
                <a:gd name="connsiteX0-11" fmla="*/ 11970 w 11970"/>
                <a:gd name="connsiteY0-12" fmla="*/ 10809 h 10834"/>
                <a:gd name="connsiteX1-13" fmla="*/ 974 w 11970"/>
                <a:gd name="connsiteY1-14" fmla="*/ 20 h 10834"/>
                <a:gd name="connsiteX2-15" fmla="*/ 11949 w 11970"/>
                <a:gd name="connsiteY2-16" fmla="*/ 10834 h 10834"/>
                <a:gd name="connsiteX3-17" fmla="*/ 11949 w 11970"/>
                <a:gd name="connsiteY3-18" fmla="*/ 10834 h 10834"/>
                <a:gd name="connsiteX4-19" fmla="*/ 11970 w 11970"/>
                <a:gd name="connsiteY4-20" fmla="*/ 10809 h 10834"/>
                <a:gd name="connsiteX0-21" fmla="*/ 10996 w 10996"/>
                <a:gd name="connsiteY0-22" fmla="*/ 10789 h 10814"/>
                <a:gd name="connsiteX1-23" fmla="*/ 0 w 10996"/>
                <a:gd name="connsiteY1-24" fmla="*/ 0 h 10814"/>
                <a:gd name="connsiteX2-25" fmla="*/ 10975 w 10996"/>
                <a:gd name="connsiteY2-26" fmla="*/ 10814 h 10814"/>
                <a:gd name="connsiteX3-27" fmla="*/ 10975 w 10996"/>
                <a:gd name="connsiteY3-28" fmla="*/ 10814 h 10814"/>
                <a:gd name="connsiteX4-29" fmla="*/ 10996 w 10996"/>
                <a:gd name="connsiteY4-30" fmla="*/ 10789 h 10814"/>
                <a:gd name="connsiteX0-31" fmla="*/ 10996 w 10996"/>
                <a:gd name="connsiteY0-32" fmla="*/ 10789 h 10814"/>
                <a:gd name="connsiteX1-33" fmla="*/ 0 w 10996"/>
                <a:gd name="connsiteY1-34" fmla="*/ 0 h 10814"/>
                <a:gd name="connsiteX2-35" fmla="*/ 10975 w 10996"/>
                <a:gd name="connsiteY2-36" fmla="*/ 10814 h 10814"/>
                <a:gd name="connsiteX3-37" fmla="*/ 10975 w 10996"/>
                <a:gd name="connsiteY3-38" fmla="*/ 10814 h 10814"/>
                <a:gd name="connsiteX4-39" fmla="*/ 10996 w 10996"/>
                <a:gd name="connsiteY4-40" fmla="*/ 10789 h 10814"/>
                <a:gd name="connsiteX0-41" fmla="*/ 10885 w 10885"/>
                <a:gd name="connsiteY0-42" fmla="*/ 11332 h 11357"/>
                <a:gd name="connsiteX1-43" fmla="*/ 0 w 10885"/>
                <a:gd name="connsiteY1-44" fmla="*/ 0 h 11357"/>
                <a:gd name="connsiteX2-45" fmla="*/ 10864 w 10885"/>
                <a:gd name="connsiteY2-46" fmla="*/ 11357 h 11357"/>
                <a:gd name="connsiteX3-47" fmla="*/ 10864 w 10885"/>
                <a:gd name="connsiteY3-48" fmla="*/ 11357 h 11357"/>
                <a:gd name="connsiteX4-49" fmla="*/ 10885 w 10885"/>
                <a:gd name="connsiteY4-50" fmla="*/ 11332 h 11357"/>
                <a:gd name="connsiteX0-51" fmla="*/ 10959 w 10959"/>
                <a:gd name="connsiteY0-52" fmla="*/ 11151 h 11176"/>
                <a:gd name="connsiteX1-53" fmla="*/ 0 w 10959"/>
                <a:gd name="connsiteY1-54" fmla="*/ 0 h 11176"/>
                <a:gd name="connsiteX2-55" fmla="*/ 10938 w 10959"/>
                <a:gd name="connsiteY2-56" fmla="*/ 11176 h 11176"/>
                <a:gd name="connsiteX3-57" fmla="*/ 10938 w 10959"/>
                <a:gd name="connsiteY3-58" fmla="*/ 11176 h 11176"/>
                <a:gd name="connsiteX4-59" fmla="*/ 10959 w 10959"/>
                <a:gd name="connsiteY4-60" fmla="*/ 11151 h 11176"/>
                <a:gd name="connsiteX0-61" fmla="*/ 10959 w 10959"/>
                <a:gd name="connsiteY0-62" fmla="*/ 11151 h 11176"/>
                <a:gd name="connsiteX1-63" fmla="*/ 0 w 10959"/>
                <a:gd name="connsiteY1-64" fmla="*/ 0 h 11176"/>
                <a:gd name="connsiteX2-65" fmla="*/ 10938 w 10959"/>
                <a:gd name="connsiteY2-66" fmla="*/ 11176 h 11176"/>
                <a:gd name="connsiteX3-67" fmla="*/ 10938 w 10959"/>
                <a:gd name="connsiteY3-68" fmla="*/ 11176 h 11176"/>
                <a:gd name="connsiteX4-69" fmla="*/ 10959 w 10959"/>
                <a:gd name="connsiteY4-70" fmla="*/ 11151 h 11176"/>
                <a:gd name="connsiteX0-71" fmla="*/ 10959 w 10959"/>
                <a:gd name="connsiteY0-72" fmla="*/ 11151 h 11176"/>
                <a:gd name="connsiteX1-73" fmla="*/ 0 w 10959"/>
                <a:gd name="connsiteY1-74" fmla="*/ 0 h 11176"/>
                <a:gd name="connsiteX2-75" fmla="*/ 10938 w 10959"/>
                <a:gd name="connsiteY2-76" fmla="*/ 11176 h 11176"/>
                <a:gd name="connsiteX3-77" fmla="*/ 10938 w 10959"/>
                <a:gd name="connsiteY3-78" fmla="*/ 11176 h 11176"/>
                <a:gd name="connsiteX4-79" fmla="*/ 10959 w 10959"/>
                <a:gd name="connsiteY4-80" fmla="*/ 11151 h 111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959" h="11176">
                  <a:moveTo>
                    <a:pt x="10959" y="11151"/>
                  </a:moveTo>
                  <a:cubicBezTo>
                    <a:pt x="8129" y="6074"/>
                    <a:pt x="7132" y="2023"/>
                    <a:pt x="0" y="0"/>
                  </a:cubicBezTo>
                  <a:cubicBezTo>
                    <a:pt x="4889" y="3072"/>
                    <a:pt x="8142" y="7117"/>
                    <a:pt x="10938" y="11176"/>
                  </a:cubicBezTo>
                  <a:lnTo>
                    <a:pt x="10938" y="11176"/>
                  </a:lnTo>
                  <a:cubicBezTo>
                    <a:pt x="10945" y="11168"/>
                    <a:pt x="10952" y="11159"/>
                    <a:pt x="10959" y="11151"/>
                  </a:cubicBezTo>
                  <a:close/>
                </a:path>
              </a:pathLst>
            </a:custGeom>
            <a:solidFill>
              <a:schemeClr val="accent2"/>
            </a:solidFill>
            <a:ln w="0">
              <a:solidFill>
                <a:srgbClr val="D9D9D9"/>
              </a:solidFill>
              <a:prstDash val="solid"/>
              <a:round/>
            </a:ln>
          </p:spPr>
          <p:txBody>
            <a:bodyPr/>
            <a:lstStyle/>
            <a:p>
              <a:pPr eaLnBrk="1" fontAlgn="auto" hangingPunct="1">
                <a:spcBef>
                  <a:spcPts val="0"/>
                </a:spcBef>
                <a:spcAft>
                  <a:spcPts val="0"/>
                </a:spcAft>
                <a:defRPr/>
              </a:pPr>
              <a:endParaRPr lang="zh-CN" altLang="en-US"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Freeform 22"/>
            <p:cNvSpPr/>
            <p:nvPr/>
          </p:nvSpPr>
          <p:spPr bwMode="auto">
            <a:xfrm>
              <a:off x="1634322" y="1962396"/>
              <a:ext cx="1762125" cy="2284412"/>
            </a:xfrm>
            <a:custGeom>
              <a:avLst/>
              <a:gdLst>
                <a:gd name="T0" fmla="*/ 2641 w 3612"/>
                <a:gd name="T1" fmla="*/ 4682 h 4686"/>
                <a:gd name="T2" fmla="*/ 3042 w 3612"/>
                <a:gd name="T3" fmla="*/ 0 h 4686"/>
                <a:gd name="T4" fmla="*/ 3042 w 3612"/>
                <a:gd name="T5" fmla="*/ 0 h 4686"/>
                <a:gd name="T6" fmla="*/ 0 w 3612"/>
                <a:gd name="T7" fmla="*/ 2410 h 4686"/>
                <a:gd name="T8" fmla="*/ 2 w 3612"/>
                <a:gd name="T9" fmla="*/ 2415 h 4686"/>
                <a:gd name="T10" fmla="*/ 2635 w 3612"/>
                <a:gd name="T11" fmla="*/ 4686 h 4686"/>
                <a:gd name="T12" fmla="*/ 2641 w 3612"/>
                <a:gd name="T13" fmla="*/ 4682 h 4686"/>
              </a:gdLst>
              <a:ahLst/>
              <a:cxnLst>
                <a:cxn ang="0">
                  <a:pos x="T0" y="T1"/>
                </a:cxn>
                <a:cxn ang="0">
                  <a:pos x="T2" y="T3"/>
                </a:cxn>
                <a:cxn ang="0">
                  <a:pos x="T4" y="T5"/>
                </a:cxn>
                <a:cxn ang="0">
                  <a:pos x="T6" y="T7"/>
                </a:cxn>
                <a:cxn ang="0">
                  <a:pos x="T8" y="T9"/>
                </a:cxn>
                <a:cxn ang="0">
                  <a:pos x="T10" y="T11"/>
                </a:cxn>
                <a:cxn ang="0">
                  <a:pos x="T12" y="T13"/>
                </a:cxn>
              </a:cxnLst>
              <a:rect l="0" t="0" r="r" b="b"/>
              <a:pathLst>
                <a:path w="3612" h="4686">
                  <a:moveTo>
                    <a:pt x="2641" y="4682"/>
                  </a:moveTo>
                  <a:cubicBezTo>
                    <a:pt x="3465" y="3259"/>
                    <a:pt x="3612" y="1542"/>
                    <a:pt x="3042" y="0"/>
                  </a:cubicBezTo>
                  <a:lnTo>
                    <a:pt x="3042" y="0"/>
                  </a:lnTo>
                  <a:lnTo>
                    <a:pt x="0" y="2410"/>
                  </a:lnTo>
                  <a:cubicBezTo>
                    <a:pt x="1" y="2412"/>
                    <a:pt x="1" y="2413"/>
                    <a:pt x="2" y="2415"/>
                  </a:cubicBezTo>
                  <a:cubicBezTo>
                    <a:pt x="959" y="3147"/>
                    <a:pt x="1640" y="3583"/>
                    <a:pt x="2635" y="4686"/>
                  </a:cubicBezTo>
                  <a:cubicBezTo>
                    <a:pt x="2637" y="4684"/>
                    <a:pt x="2639" y="4683"/>
                    <a:pt x="2641" y="4682"/>
                  </a:cubicBezTo>
                  <a:close/>
                </a:path>
              </a:pathLst>
            </a:custGeom>
            <a:solidFill>
              <a:schemeClr val="accent3"/>
            </a:solidFill>
            <a:ln w="9525" cap="rnd">
              <a:solidFill>
                <a:schemeClr val="bg1"/>
              </a:solidFill>
              <a:prstDash val="solid"/>
              <a:round/>
            </a:ln>
          </p:spPr>
          <p:txBody>
            <a:bodyPr/>
            <a:lstStyle/>
            <a:p>
              <a:pPr eaLnBrk="1" fontAlgn="auto" hangingPunct="1">
                <a:spcBef>
                  <a:spcPts val="0"/>
                </a:spcBef>
                <a:spcAft>
                  <a:spcPts val="0"/>
                </a:spcAft>
                <a:defRPr/>
              </a:pPr>
              <a:endParaRPr lang="zh-CN" altLang="en-US"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24"/>
            <p:cNvSpPr/>
            <p:nvPr/>
          </p:nvSpPr>
          <p:spPr bwMode="auto">
            <a:xfrm>
              <a:off x="2923372" y="1962396"/>
              <a:ext cx="869950" cy="2282825"/>
            </a:xfrm>
            <a:custGeom>
              <a:avLst/>
              <a:gdLst>
                <a:gd name="T0" fmla="*/ 1513 w 1784"/>
                <a:gd name="T1" fmla="*/ 2131 h 4682"/>
                <a:gd name="T2" fmla="*/ 1493 w 1784"/>
                <a:gd name="T3" fmla="*/ 2084 h 4682"/>
                <a:gd name="T4" fmla="*/ 401 w 1784"/>
                <a:gd name="T5" fmla="*/ 0 h 4682"/>
                <a:gd name="T6" fmla="*/ 0 w 1784"/>
                <a:gd name="T7" fmla="*/ 4682 h 4682"/>
                <a:gd name="T8" fmla="*/ 0 w 1784"/>
                <a:gd name="T9" fmla="*/ 4682 h 4682"/>
                <a:gd name="T10" fmla="*/ 1431 w 1784"/>
                <a:gd name="T11" fmla="*/ 4681 h 4682"/>
                <a:gd name="T12" fmla="*/ 1513 w 1784"/>
                <a:gd name="T13" fmla="*/ 2131 h 4682"/>
              </a:gdLst>
              <a:ahLst/>
              <a:cxnLst>
                <a:cxn ang="0">
                  <a:pos x="T0" y="T1"/>
                </a:cxn>
                <a:cxn ang="0">
                  <a:pos x="T2" y="T3"/>
                </a:cxn>
                <a:cxn ang="0">
                  <a:pos x="T4" y="T5"/>
                </a:cxn>
                <a:cxn ang="0">
                  <a:pos x="T6" y="T7"/>
                </a:cxn>
                <a:cxn ang="0">
                  <a:pos x="T8" y="T9"/>
                </a:cxn>
                <a:cxn ang="0">
                  <a:pos x="T10" y="T11"/>
                </a:cxn>
                <a:cxn ang="0">
                  <a:pos x="T12" y="T13"/>
                </a:cxn>
              </a:cxnLst>
              <a:rect l="0" t="0" r="r" b="b"/>
              <a:pathLst>
                <a:path w="1784" h="4682">
                  <a:moveTo>
                    <a:pt x="1513" y="2131"/>
                  </a:moveTo>
                  <a:lnTo>
                    <a:pt x="1493" y="2084"/>
                  </a:lnTo>
                  <a:cubicBezTo>
                    <a:pt x="1236" y="1338"/>
                    <a:pt x="868" y="635"/>
                    <a:pt x="401" y="0"/>
                  </a:cubicBezTo>
                  <a:cubicBezTo>
                    <a:pt x="971" y="1542"/>
                    <a:pt x="824" y="3259"/>
                    <a:pt x="0" y="4682"/>
                  </a:cubicBezTo>
                  <a:lnTo>
                    <a:pt x="0" y="4682"/>
                  </a:lnTo>
                  <a:cubicBezTo>
                    <a:pt x="534" y="4328"/>
                    <a:pt x="1017" y="4377"/>
                    <a:pt x="1431" y="4681"/>
                  </a:cubicBezTo>
                  <a:cubicBezTo>
                    <a:pt x="1653" y="3813"/>
                    <a:pt x="1784" y="3028"/>
                    <a:pt x="1513" y="2131"/>
                  </a:cubicBezTo>
                  <a:close/>
                </a:path>
              </a:pathLst>
            </a:custGeom>
            <a:solidFill>
              <a:schemeClr val="accent4"/>
            </a:solidFill>
            <a:ln w="9525" cap="rnd">
              <a:solidFill>
                <a:schemeClr val="bg1"/>
              </a:solidFill>
              <a:prstDash val="solid"/>
              <a:round/>
            </a:ln>
          </p:spPr>
          <p:txBody>
            <a:bodyPr/>
            <a:lstStyle/>
            <a:p>
              <a:pPr eaLnBrk="1" fontAlgn="auto" hangingPunct="1">
                <a:spcBef>
                  <a:spcPts val="0"/>
                </a:spcBef>
                <a:spcAft>
                  <a:spcPts val="0"/>
                </a:spcAft>
                <a:defRPr/>
              </a:pPr>
              <a:endParaRPr lang="zh-CN" altLang="en-US"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25"/>
            <p:cNvSpPr/>
            <p:nvPr/>
          </p:nvSpPr>
          <p:spPr bwMode="auto">
            <a:xfrm>
              <a:off x="3118635" y="1960808"/>
              <a:ext cx="585787" cy="1039813"/>
            </a:xfrm>
            <a:custGeom>
              <a:avLst/>
              <a:gdLst>
                <a:gd name="T0" fmla="*/ 1087 w 1199"/>
                <a:gd name="T1" fmla="*/ 2057 h 2134"/>
                <a:gd name="T2" fmla="*/ 18 w 1199"/>
                <a:gd name="T3" fmla="*/ 21 h 2134"/>
                <a:gd name="T4" fmla="*/ 3 w 1199"/>
                <a:gd name="T5" fmla="*/ 0 h 2134"/>
                <a:gd name="T6" fmla="*/ 0 w 1199"/>
                <a:gd name="T7" fmla="*/ 3 h 2134"/>
                <a:gd name="T8" fmla="*/ 0 w 1199"/>
                <a:gd name="T9" fmla="*/ 3 h 2134"/>
                <a:gd name="T10" fmla="*/ 1092 w 1199"/>
                <a:gd name="T11" fmla="*/ 2087 h 2134"/>
                <a:gd name="T12" fmla="*/ 1092 w 1199"/>
                <a:gd name="T13" fmla="*/ 2087 h 2134"/>
                <a:gd name="T14" fmla="*/ 1112 w 1199"/>
                <a:gd name="T15" fmla="*/ 2134 h 2134"/>
                <a:gd name="T16" fmla="*/ 1087 w 1199"/>
                <a:gd name="T17" fmla="*/ 2057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9" h="2134">
                  <a:moveTo>
                    <a:pt x="1087" y="2057"/>
                  </a:moveTo>
                  <a:cubicBezTo>
                    <a:pt x="1199" y="1504"/>
                    <a:pt x="664" y="542"/>
                    <a:pt x="18" y="21"/>
                  </a:cubicBezTo>
                  <a:cubicBezTo>
                    <a:pt x="13" y="14"/>
                    <a:pt x="8" y="7"/>
                    <a:pt x="3" y="0"/>
                  </a:cubicBezTo>
                  <a:lnTo>
                    <a:pt x="0" y="3"/>
                  </a:lnTo>
                  <a:lnTo>
                    <a:pt x="0" y="3"/>
                  </a:lnTo>
                  <a:cubicBezTo>
                    <a:pt x="467" y="638"/>
                    <a:pt x="835" y="1341"/>
                    <a:pt x="1092" y="2087"/>
                  </a:cubicBezTo>
                  <a:lnTo>
                    <a:pt x="1092" y="2087"/>
                  </a:lnTo>
                  <a:lnTo>
                    <a:pt x="1112" y="2134"/>
                  </a:lnTo>
                  <a:cubicBezTo>
                    <a:pt x="1104" y="2108"/>
                    <a:pt x="1096" y="2083"/>
                    <a:pt x="1087" y="2057"/>
                  </a:cubicBezTo>
                  <a:close/>
                </a:path>
              </a:pathLst>
            </a:custGeom>
            <a:solidFill>
              <a:schemeClr val="accent1"/>
            </a:solidFill>
            <a:ln w="0">
              <a:solidFill>
                <a:schemeClr val="bg1"/>
              </a:solidFill>
              <a:prstDash val="solid"/>
              <a:round/>
            </a:ln>
          </p:spPr>
          <p:txBody>
            <a:bodyPr/>
            <a:lstStyle/>
            <a:p>
              <a:pPr eaLnBrk="1" fontAlgn="auto" hangingPunct="1">
                <a:spcBef>
                  <a:spcPts val="0"/>
                </a:spcBef>
                <a:spcAft>
                  <a:spcPts val="0"/>
                </a:spcAft>
                <a:defRPr/>
              </a:pPr>
              <a:endParaRPr lang="zh-CN" altLang="en-US"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圆角矩形 11"/>
            <p:cNvSpPr/>
            <p:nvPr/>
          </p:nvSpPr>
          <p:spPr bwMode="auto">
            <a:xfrm rot="19138825">
              <a:off x="913597" y="3618158"/>
              <a:ext cx="514350" cy="106363"/>
            </a:xfrm>
            <a:prstGeom prst="roundRect">
              <a:avLst>
                <a:gd name="adj" fmla="val 50000"/>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3" name="任意多边形 12"/>
          <p:cNvSpPr/>
          <p:nvPr/>
        </p:nvSpPr>
        <p:spPr>
          <a:xfrm>
            <a:off x="2948772" y="1143632"/>
            <a:ext cx="863600" cy="682836"/>
          </a:xfrm>
          <a:custGeom>
            <a:avLst/>
            <a:gdLst>
              <a:gd name="connsiteX0" fmla="*/ 766119 w 766119"/>
              <a:gd name="connsiteY0" fmla="*/ 0 h 605482"/>
              <a:gd name="connsiteX1" fmla="*/ 74140 w 766119"/>
              <a:gd name="connsiteY1" fmla="*/ 605482 h 605482"/>
              <a:gd name="connsiteX2" fmla="*/ 0 w 766119"/>
              <a:gd name="connsiteY2" fmla="*/ 197709 h 605482"/>
              <a:gd name="connsiteX3" fmla="*/ 0 w 766119"/>
              <a:gd name="connsiteY3" fmla="*/ 197709 h 605482"/>
            </a:gdLst>
            <a:ahLst/>
            <a:cxnLst>
              <a:cxn ang="0">
                <a:pos x="connsiteX0" y="connsiteY0"/>
              </a:cxn>
              <a:cxn ang="0">
                <a:pos x="connsiteX1" y="connsiteY1"/>
              </a:cxn>
              <a:cxn ang="0">
                <a:pos x="connsiteX2" y="connsiteY2"/>
              </a:cxn>
              <a:cxn ang="0">
                <a:pos x="connsiteX3" y="connsiteY3"/>
              </a:cxn>
            </a:cxnLst>
            <a:rect l="l" t="t" r="r" b="b"/>
            <a:pathLst>
              <a:path w="766119" h="605482">
                <a:moveTo>
                  <a:pt x="766119" y="0"/>
                </a:moveTo>
                <a:lnTo>
                  <a:pt x="74140" y="605482"/>
                </a:lnTo>
                <a:lnTo>
                  <a:pt x="0" y="197709"/>
                </a:lnTo>
                <a:lnTo>
                  <a:pt x="0" y="197709"/>
                </a:lnTo>
              </a:path>
            </a:pathLst>
          </a:custGeom>
          <a:ln w="1905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350">
              <a:solidFill>
                <a:srgbClr val="074AA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TextBox 13"/>
          <p:cNvSpPr txBox="1">
            <a:spLocks noChangeArrowheads="1"/>
          </p:cNvSpPr>
          <p:nvPr/>
        </p:nvSpPr>
        <p:spPr bwMode="auto">
          <a:xfrm rot="-2529214">
            <a:off x="3040789" y="109644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输入标题</a:t>
            </a:r>
            <a:endPar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任意多边形 14"/>
          <p:cNvSpPr/>
          <p:nvPr/>
        </p:nvSpPr>
        <p:spPr>
          <a:xfrm>
            <a:off x="3486935" y="1634322"/>
            <a:ext cx="768350" cy="836870"/>
          </a:xfrm>
          <a:custGeom>
            <a:avLst/>
            <a:gdLst>
              <a:gd name="connsiteX0" fmla="*/ 679621 w 679621"/>
              <a:gd name="connsiteY0" fmla="*/ 0 h 741405"/>
              <a:gd name="connsiteX1" fmla="*/ 0 w 679621"/>
              <a:gd name="connsiteY1" fmla="*/ 617838 h 741405"/>
              <a:gd name="connsiteX2" fmla="*/ 370702 w 679621"/>
              <a:gd name="connsiteY2" fmla="*/ 741405 h 741405"/>
            </a:gdLst>
            <a:ahLst/>
            <a:cxnLst>
              <a:cxn ang="0">
                <a:pos x="connsiteX0" y="connsiteY0"/>
              </a:cxn>
              <a:cxn ang="0">
                <a:pos x="connsiteX1" y="connsiteY1"/>
              </a:cxn>
              <a:cxn ang="0">
                <a:pos x="connsiteX2" y="connsiteY2"/>
              </a:cxn>
            </a:cxnLst>
            <a:rect l="l" t="t" r="r" b="b"/>
            <a:pathLst>
              <a:path w="679621" h="741405">
                <a:moveTo>
                  <a:pt x="679621" y="0"/>
                </a:moveTo>
                <a:lnTo>
                  <a:pt x="0" y="617838"/>
                </a:lnTo>
                <a:lnTo>
                  <a:pt x="370702" y="741405"/>
                </a:lnTo>
              </a:path>
            </a:pathLst>
          </a:custGeom>
          <a:ln w="1905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350">
              <a:solidFill>
                <a:srgbClr val="074AA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TextBox 25"/>
          <p:cNvSpPr txBox="1">
            <a:spLocks noChangeArrowheads="1"/>
          </p:cNvSpPr>
          <p:nvPr/>
        </p:nvSpPr>
        <p:spPr bwMode="auto">
          <a:xfrm rot="-2529214">
            <a:off x="3648860" y="1804236"/>
            <a:ext cx="1098550" cy="370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输入标题</a:t>
            </a:r>
            <a:endPar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3" name="组合 16"/>
          <p:cNvGrpSpPr/>
          <p:nvPr/>
        </p:nvGrpSpPr>
        <p:grpSpPr>
          <a:xfrm>
            <a:off x="4852317" y="1518996"/>
            <a:ext cx="3505619" cy="371727"/>
            <a:chOff x="4868191" y="1275606"/>
            <a:chExt cx="3505619" cy="371612"/>
          </a:xfrm>
          <a:solidFill>
            <a:srgbClr val="E74C2E"/>
          </a:solidFill>
        </p:grpSpPr>
        <p:sp>
          <p:nvSpPr>
            <p:cNvPr id="18" name="Freeform 60"/>
            <p:cNvSpPr/>
            <p:nvPr/>
          </p:nvSpPr>
          <p:spPr bwMode="auto">
            <a:xfrm>
              <a:off x="4868191" y="1275606"/>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accent1"/>
            </a:solidFill>
            <a:ln>
              <a:noFill/>
            </a:ln>
          </p:spPr>
          <p:txBody>
            <a:bodyPr vert="horz" wrap="square" lIns="68580" tIns="34290" rIns="68580" bIns="34290" numCol="1" anchor="t" anchorCtr="0" compatLnSpc="1"/>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圆角矩形 18"/>
            <p:cNvSpPr/>
            <p:nvPr/>
          </p:nvSpPr>
          <p:spPr>
            <a:xfrm>
              <a:off x="5284431" y="1374905"/>
              <a:ext cx="3089379" cy="272313"/>
            </a:xfrm>
            <a:prstGeom prst="roundRect">
              <a:avLst>
                <a:gd name="adj" fmla="val 993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dirty="0">
                  <a:latin typeface="字魂59号-创粗黑" panose="00000500000000000000" pitchFamily="2" charset="-122"/>
                  <a:ea typeface="字魂59号-创粗黑" panose="00000500000000000000" pitchFamily="2" charset="-122"/>
                  <a:cs typeface="Arial Unicode MS" panose="020B0604020202020204" pitchFamily="34" charset="-122"/>
                  <a:sym typeface="字魂59号-创粗黑" panose="00000500000000000000" pitchFamily="2" charset="-122"/>
                </a:rPr>
                <a:t>单击此处输入文本内容</a:t>
              </a:r>
              <a:endParaRPr lang="zh-CN" altLang="en-US" sz="1200" dirty="0">
                <a:latin typeface="字魂59号-创粗黑" panose="00000500000000000000" pitchFamily="2" charset="-122"/>
                <a:ea typeface="字魂59号-创粗黑" panose="00000500000000000000" pitchFamily="2" charset="-122"/>
                <a:cs typeface="Arial Unicode MS" panose="020B0604020202020204" pitchFamily="34" charset="-122"/>
                <a:sym typeface="字魂59号-创粗黑" panose="00000500000000000000" pitchFamily="2" charset="-122"/>
              </a:endParaRPr>
            </a:p>
          </p:txBody>
        </p:sp>
        <p:sp>
          <p:nvSpPr>
            <p:cNvPr id="20" name="等腰三角形 19"/>
            <p:cNvSpPr/>
            <p:nvPr/>
          </p:nvSpPr>
          <p:spPr>
            <a:xfrm rot="16200000">
              <a:off x="5237907" y="1417012"/>
              <a:ext cx="46525" cy="9404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字魂59号-创粗黑" panose="00000500000000000000" pitchFamily="2" charset="-122"/>
                <a:ea typeface="字魂59号-创粗黑" panose="00000500000000000000" pitchFamily="2" charset="-122"/>
                <a:cs typeface="Arial Unicode MS" panose="020B0604020202020204" pitchFamily="34" charset="-122"/>
                <a:sym typeface="字魂59号-创粗黑" panose="00000500000000000000" pitchFamily="2" charset="-122"/>
              </a:endParaRPr>
            </a:p>
          </p:txBody>
        </p:sp>
      </p:grpSp>
      <p:sp>
        <p:nvSpPr>
          <p:cNvPr id="21" name="矩形 20"/>
          <p:cNvSpPr/>
          <p:nvPr/>
        </p:nvSpPr>
        <p:spPr>
          <a:xfrm>
            <a:off x="5259716" y="1992000"/>
            <a:ext cx="3020696" cy="1497520"/>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just">
              <a:spcBef>
                <a:spcPts val="600"/>
              </a:spcBef>
              <a:spcAft>
                <a:spcPts val="600"/>
              </a:spcAft>
              <a:buClr>
                <a:srgbClr val="074AA1"/>
              </a:buClr>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just">
              <a:spcBef>
                <a:spcPts val="600"/>
              </a:spcBef>
              <a:spcAft>
                <a:spcPts val="600"/>
              </a:spcAft>
              <a:buClr>
                <a:srgbClr val="074AA1"/>
              </a:buClr>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just">
              <a:spcBef>
                <a:spcPts val="600"/>
              </a:spcBef>
              <a:spcAft>
                <a:spcPts val="600"/>
              </a:spcAft>
              <a:buClr>
                <a:srgbClr val="074AA1"/>
              </a:buClr>
              <a:defRPr/>
            </a:pP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4" name="组合 21"/>
          <p:cNvGrpSpPr>
            <a:grpSpLocks noChangeAspect="1"/>
          </p:cNvGrpSpPr>
          <p:nvPr/>
        </p:nvGrpSpPr>
        <p:grpSpPr>
          <a:xfrm>
            <a:off x="4962839" y="3251139"/>
            <a:ext cx="864000" cy="864267"/>
            <a:chOff x="-5821363" y="2478088"/>
            <a:chExt cx="1368425" cy="1368425"/>
          </a:xfrm>
        </p:grpSpPr>
        <p:sp>
          <p:nvSpPr>
            <p:cNvPr id="23" name="Freeform 29"/>
            <p:cNvSpPr/>
            <p:nvPr/>
          </p:nvSpPr>
          <p:spPr bwMode="auto">
            <a:xfrm flipH="1">
              <a:off x="-5821363" y="2478088"/>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Freeform 30"/>
            <p:cNvSpPr/>
            <p:nvPr/>
          </p:nvSpPr>
          <p:spPr bwMode="auto">
            <a:xfrm flipH="1">
              <a:off x="-5386388" y="2841625"/>
              <a:ext cx="933450" cy="1004888"/>
            </a:xfrm>
            <a:custGeom>
              <a:avLst/>
              <a:gdLst>
                <a:gd name="T0" fmla="*/ 272 w 360"/>
                <a:gd name="T1" fmla="*/ 0 h 388"/>
                <a:gd name="T2" fmla="*/ 233 w 360"/>
                <a:gd name="T3" fmla="*/ 39 h 388"/>
                <a:gd name="T4" fmla="*/ 153 w 360"/>
                <a:gd name="T5" fmla="*/ 13 h 388"/>
                <a:gd name="T6" fmla="*/ 0 w 360"/>
                <a:gd name="T7" fmla="*/ 166 h 388"/>
                <a:gd name="T8" fmla="*/ 0 w 360"/>
                <a:gd name="T9" fmla="*/ 348 h 388"/>
                <a:gd name="T10" fmla="*/ 40 w 360"/>
                <a:gd name="T11" fmla="*/ 388 h 388"/>
                <a:gd name="T12" fmla="*/ 147 w 360"/>
                <a:gd name="T13" fmla="*/ 388 h 388"/>
                <a:gd name="T14" fmla="*/ 296 w 360"/>
                <a:gd name="T15" fmla="*/ 239 h 388"/>
                <a:gd name="T16" fmla="*/ 282 w 360"/>
                <a:gd name="T17" fmla="*/ 181 h 388"/>
                <a:gd name="T18" fmla="*/ 344 w 360"/>
                <a:gd name="T19" fmla="*/ 119 h 388"/>
                <a:gd name="T20" fmla="*/ 307 w 360"/>
                <a:gd name="T21" fmla="*/ 92 h 388"/>
                <a:gd name="T22" fmla="*/ 360 w 360"/>
                <a:gd name="T23" fmla="*/ 39 h 388"/>
                <a:gd name="T24" fmla="*/ 287 w 360"/>
                <a:gd name="T25" fmla="*/ 34 h 388"/>
                <a:gd name="T26" fmla="*/ 262 w 360"/>
                <a:gd name="T27" fmla="*/ 53 h 388"/>
                <a:gd name="T28" fmla="*/ 272 w 360"/>
                <a:gd name="T29"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0" h="388">
                  <a:moveTo>
                    <a:pt x="272" y="0"/>
                  </a:moveTo>
                  <a:cubicBezTo>
                    <a:pt x="233" y="39"/>
                    <a:pt x="233" y="39"/>
                    <a:pt x="233" y="39"/>
                  </a:cubicBezTo>
                  <a:cubicBezTo>
                    <a:pt x="153" y="13"/>
                    <a:pt x="153" y="13"/>
                    <a:pt x="153" y="13"/>
                  </a:cubicBezTo>
                  <a:cubicBezTo>
                    <a:pt x="0" y="166"/>
                    <a:pt x="0" y="166"/>
                    <a:pt x="0" y="166"/>
                  </a:cubicBezTo>
                  <a:cubicBezTo>
                    <a:pt x="0" y="348"/>
                    <a:pt x="0" y="348"/>
                    <a:pt x="0" y="348"/>
                  </a:cubicBezTo>
                  <a:cubicBezTo>
                    <a:pt x="0" y="370"/>
                    <a:pt x="18" y="388"/>
                    <a:pt x="40" y="388"/>
                  </a:cubicBezTo>
                  <a:cubicBezTo>
                    <a:pt x="147" y="388"/>
                    <a:pt x="147" y="388"/>
                    <a:pt x="147" y="388"/>
                  </a:cubicBezTo>
                  <a:cubicBezTo>
                    <a:pt x="296" y="239"/>
                    <a:pt x="296" y="239"/>
                    <a:pt x="296" y="239"/>
                  </a:cubicBezTo>
                  <a:cubicBezTo>
                    <a:pt x="282" y="181"/>
                    <a:pt x="282" y="181"/>
                    <a:pt x="282" y="181"/>
                  </a:cubicBezTo>
                  <a:cubicBezTo>
                    <a:pt x="344" y="119"/>
                    <a:pt x="344" y="119"/>
                    <a:pt x="344" y="119"/>
                  </a:cubicBezTo>
                  <a:cubicBezTo>
                    <a:pt x="307" y="92"/>
                    <a:pt x="307" y="92"/>
                    <a:pt x="307" y="92"/>
                  </a:cubicBezTo>
                  <a:cubicBezTo>
                    <a:pt x="360" y="39"/>
                    <a:pt x="360" y="39"/>
                    <a:pt x="360" y="39"/>
                  </a:cubicBezTo>
                  <a:cubicBezTo>
                    <a:pt x="287" y="34"/>
                    <a:pt x="287" y="34"/>
                    <a:pt x="287" y="34"/>
                  </a:cubicBezTo>
                  <a:cubicBezTo>
                    <a:pt x="262" y="53"/>
                    <a:pt x="262" y="53"/>
                    <a:pt x="262" y="53"/>
                  </a:cubicBezTo>
                  <a:cubicBezTo>
                    <a:pt x="272" y="0"/>
                    <a:pt x="272" y="0"/>
                    <a:pt x="272"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Freeform 31"/>
            <p:cNvSpPr/>
            <p:nvPr/>
          </p:nvSpPr>
          <p:spPr bwMode="auto">
            <a:xfrm flipH="1">
              <a:off x="-5222876" y="3089275"/>
              <a:ext cx="103188" cy="371475"/>
            </a:xfrm>
            <a:custGeom>
              <a:avLst/>
              <a:gdLst>
                <a:gd name="T0" fmla="*/ 15 w 40"/>
                <a:gd name="T1" fmla="*/ 0 h 143"/>
                <a:gd name="T2" fmla="*/ 10 w 40"/>
                <a:gd name="T3" fmla="*/ 12 h 143"/>
                <a:gd name="T4" fmla="*/ 0 w 40"/>
                <a:gd name="T5" fmla="*/ 143 h 143"/>
                <a:gd name="T6" fmla="*/ 39 w 40"/>
                <a:gd name="T7" fmla="*/ 143 h 143"/>
                <a:gd name="T8" fmla="*/ 34 w 40"/>
                <a:gd name="T9" fmla="*/ 13 h 143"/>
                <a:gd name="T10" fmla="*/ 15 w 40"/>
                <a:gd name="T11" fmla="*/ 0 h 143"/>
              </a:gdLst>
              <a:ahLst/>
              <a:cxnLst>
                <a:cxn ang="0">
                  <a:pos x="T0" y="T1"/>
                </a:cxn>
                <a:cxn ang="0">
                  <a:pos x="T2" y="T3"/>
                </a:cxn>
                <a:cxn ang="0">
                  <a:pos x="T4" y="T5"/>
                </a:cxn>
                <a:cxn ang="0">
                  <a:pos x="T6" y="T7"/>
                </a:cxn>
                <a:cxn ang="0">
                  <a:pos x="T8" y="T9"/>
                </a:cxn>
                <a:cxn ang="0">
                  <a:pos x="T10" y="T11"/>
                </a:cxn>
              </a:cxnLst>
              <a:rect l="0" t="0" r="r" b="b"/>
              <a:pathLst>
                <a:path w="40" h="143">
                  <a:moveTo>
                    <a:pt x="15" y="0"/>
                  </a:moveTo>
                  <a:cubicBezTo>
                    <a:pt x="10" y="12"/>
                    <a:pt x="10" y="12"/>
                    <a:pt x="10" y="12"/>
                  </a:cubicBezTo>
                  <a:cubicBezTo>
                    <a:pt x="14" y="41"/>
                    <a:pt x="14" y="85"/>
                    <a:pt x="0" y="143"/>
                  </a:cubicBezTo>
                  <a:cubicBezTo>
                    <a:pt x="39" y="143"/>
                    <a:pt x="39" y="143"/>
                    <a:pt x="39" y="143"/>
                  </a:cubicBezTo>
                  <a:cubicBezTo>
                    <a:pt x="39" y="143"/>
                    <a:pt x="40" y="57"/>
                    <a:pt x="34" y="13"/>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Freeform 32"/>
            <p:cNvSpPr/>
            <p:nvPr/>
          </p:nvSpPr>
          <p:spPr bwMode="auto">
            <a:xfrm flipH="1">
              <a:off x="-5386388" y="2800350"/>
              <a:ext cx="536575" cy="411163"/>
            </a:xfrm>
            <a:custGeom>
              <a:avLst/>
              <a:gdLst>
                <a:gd name="T0" fmla="*/ 126 w 207"/>
                <a:gd name="T1" fmla="*/ 67 h 159"/>
                <a:gd name="T2" fmla="*/ 207 w 207"/>
                <a:gd name="T3" fmla="*/ 55 h 159"/>
                <a:gd name="T4" fmla="*/ 168 w 207"/>
                <a:gd name="T5" fmla="*/ 41 h 159"/>
                <a:gd name="T6" fmla="*/ 117 w 207"/>
                <a:gd name="T7" fmla="*/ 56 h 159"/>
                <a:gd name="T8" fmla="*/ 159 w 207"/>
                <a:gd name="T9" fmla="*/ 0 h 159"/>
                <a:gd name="T10" fmla="*/ 99 w 207"/>
                <a:gd name="T11" fmla="*/ 55 h 159"/>
                <a:gd name="T12" fmla="*/ 25 w 207"/>
                <a:gd name="T13" fmla="*/ 24 h 159"/>
                <a:gd name="T14" fmla="*/ 0 w 207"/>
                <a:gd name="T15" fmla="*/ 29 h 159"/>
                <a:gd name="T16" fmla="*/ 78 w 207"/>
                <a:gd name="T17" fmla="*/ 62 h 159"/>
                <a:gd name="T18" fmla="*/ 9 w 207"/>
                <a:gd name="T19" fmla="*/ 135 h 159"/>
                <a:gd name="T20" fmla="*/ 84 w 207"/>
                <a:gd name="T21" fmla="*/ 79 h 159"/>
                <a:gd name="T22" fmla="*/ 77 w 207"/>
                <a:gd name="T23" fmla="*/ 159 h 159"/>
                <a:gd name="T24" fmla="*/ 112 w 207"/>
                <a:gd name="T25" fmla="*/ 83 h 159"/>
                <a:gd name="T26" fmla="*/ 191 w 207"/>
                <a:gd name="T27" fmla="*/ 135 h 159"/>
                <a:gd name="T28" fmla="*/ 126 w 207"/>
                <a:gd name="T29" fmla="*/ 6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7" h="159">
                  <a:moveTo>
                    <a:pt x="126" y="67"/>
                  </a:moveTo>
                  <a:cubicBezTo>
                    <a:pt x="207" y="55"/>
                    <a:pt x="207" y="55"/>
                    <a:pt x="207" y="55"/>
                  </a:cubicBezTo>
                  <a:cubicBezTo>
                    <a:pt x="194" y="47"/>
                    <a:pt x="180" y="41"/>
                    <a:pt x="168" y="41"/>
                  </a:cubicBezTo>
                  <a:cubicBezTo>
                    <a:pt x="140" y="41"/>
                    <a:pt x="117" y="56"/>
                    <a:pt x="117" y="56"/>
                  </a:cubicBezTo>
                  <a:cubicBezTo>
                    <a:pt x="159" y="0"/>
                    <a:pt x="159" y="0"/>
                    <a:pt x="159" y="0"/>
                  </a:cubicBezTo>
                  <a:cubicBezTo>
                    <a:pt x="106" y="1"/>
                    <a:pt x="99" y="55"/>
                    <a:pt x="99" y="55"/>
                  </a:cubicBezTo>
                  <a:cubicBezTo>
                    <a:pt x="69" y="27"/>
                    <a:pt x="43" y="24"/>
                    <a:pt x="25" y="24"/>
                  </a:cubicBezTo>
                  <a:cubicBezTo>
                    <a:pt x="10" y="24"/>
                    <a:pt x="0" y="29"/>
                    <a:pt x="0" y="29"/>
                  </a:cubicBezTo>
                  <a:cubicBezTo>
                    <a:pt x="78" y="62"/>
                    <a:pt x="78" y="62"/>
                    <a:pt x="78" y="62"/>
                  </a:cubicBezTo>
                  <a:cubicBezTo>
                    <a:pt x="9" y="76"/>
                    <a:pt x="9" y="135"/>
                    <a:pt x="9" y="135"/>
                  </a:cubicBezTo>
                  <a:cubicBezTo>
                    <a:pt x="84" y="79"/>
                    <a:pt x="84" y="79"/>
                    <a:pt x="84" y="79"/>
                  </a:cubicBezTo>
                  <a:cubicBezTo>
                    <a:pt x="71" y="114"/>
                    <a:pt x="77" y="159"/>
                    <a:pt x="77" y="159"/>
                  </a:cubicBezTo>
                  <a:cubicBezTo>
                    <a:pt x="112" y="83"/>
                    <a:pt x="112" y="83"/>
                    <a:pt x="112" y="83"/>
                  </a:cubicBezTo>
                  <a:cubicBezTo>
                    <a:pt x="191" y="135"/>
                    <a:pt x="191" y="135"/>
                    <a:pt x="191" y="135"/>
                  </a:cubicBezTo>
                  <a:cubicBezTo>
                    <a:pt x="188" y="88"/>
                    <a:pt x="126" y="67"/>
                    <a:pt x="126"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7" name="组合 26"/>
          <p:cNvGrpSpPr>
            <a:grpSpLocks noChangeAspect="1"/>
          </p:cNvGrpSpPr>
          <p:nvPr/>
        </p:nvGrpSpPr>
        <p:grpSpPr>
          <a:xfrm flipH="1">
            <a:off x="6205450" y="3251139"/>
            <a:ext cx="863307" cy="864267"/>
            <a:chOff x="-3592512" y="-1284288"/>
            <a:chExt cx="1979613" cy="1981201"/>
          </a:xfrm>
        </p:grpSpPr>
        <p:sp>
          <p:nvSpPr>
            <p:cNvPr id="28" name="Freeform 113"/>
            <p:cNvSpPr/>
            <p:nvPr/>
          </p:nvSpPr>
          <p:spPr bwMode="auto">
            <a:xfrm>
              <a:off x="-3592512" y="-1284288"/>
              <a:ext cx="1979613" cy="1981201"/>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Freeform 114"/>
            <p:cNvSpPr/>
            <p:nvPr/>
          </p:nvSpPr>
          <p:spPr bwMode="auto">
            <a:xfrm>
              <a:off x="-3592512" y="-833438"/>
              <a:ext cx="1508125" cy="1530351"/>
            </a:xfrm>
            <a:custGeom>
              <a:avLst/>
              <a:gdLst>
                <a:gd name="T0" fmla="*/ 275 w 402"/>
                <a:gd name="T1" fmla="*/ 0 h 408"/>
                <a:gd name="T2" fmla="*/ 164 w 402"/>
                <a:gd name="T3" fmla="*/ 33 h 408"/>
                <a:gd name="T4" fmla="*/ 0 w 402"/>
                <a:gd name="T5" fmla="*/ 197 h 408"/>
                <a:gd name="T6" fmla="*/ 0 w 402"/>
                <a:gd name="T7" fmla="*/ 368 h 408"/>
                <a:gd name="T8" fmla="*/ 40 w 402"/>
                <a:gd name="T9" fmla="*/ 408 h 408"/>
                <a:gd name="T10" fmla="*/ 195 w 402"/>
                <a:gd name="T11" fmla="*/ 408 h 408"/>
                <a:gd name="T12" fmla="*/ 368 w 402"/>
                <a:gd name="T13" fmla="*/ 235 h 408"/>
                <a:gd name="T14" fmla="*/ 402 w 402"/>
                <a:gd name="T15" fmla="*/ 135 h 408"/>
                <a:gd name="T16" fmla="*/ 368 w 402"/>
                <a:gd name="T17" fmla="*/ 37 h 408"/>
                <a:gd name="T18" fmla="*/ 275 w 402"/>
                <a:gd name="T19"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408">
                  <a:moveTo>
                    <a:pt x="275" y="0"/>
                  </a:moveTo>
                  <a:cubicBezTo>
                    <a:pt x="164" y="33"/>
                    <a:pt x="164" y="33"/>
                    <a:pt x="164" y="33"/>
                  </a:cubicBezTo>
                  <a:cubicBezTo>
                    <a:pt x="0" y="197"/>
                    <a:pt x="0" y="197"/>
                    <a:pt x="0" y="197"/>
                  </a:cubicBezTo>
                  <a:cubicBezTo>
                    <a:pt x="0" y="368"/>
                    <a:pt x="0" y="368"/>
                    <a:pt x="0" y="368"/>
                  </a:cubicBezTo>
                  <a:cubicBezTo>
                    <a:pt x="0" y="390"/>
                    <a:pt x="18" y="408"/>
                    <a:pt x="40" y="408"/>
                  </a:cubicBezTo>
                  <a:cubicBezTo>
                    <a:pt x="195" y="408"/>
                    <a:pt x="195" y="408"/>
                    <a:pt x="195" y="408"/>
                  </a:cubicBezTo>
                  <a:cubicBezTo>
                    <a:pt x="368" y="235"/>
                    <a:pt x="368" y="235"/>
                    <a:pt x="368" y="235"/>
                  </a:cubicBezTo>
                  <a:cubicBezTo>
                    <a:pt x="402" y="135"/>
                    <a:pt x="402" y="135"/>
                    <a:pt x="402" y="135"/>
                  </a:cubicBezTo>
                  <a:cubicBezTo>
                    <a:pt x="368" y="37"/>
                    <a:pt x="368" y="37"/>
                    <a:pt x="368" y="37"/>
                  </a:cubicBezTo>
                  <a:cubicBezTo>
                    <a:pt x="275" y="0"/>
                    <a:pt x="275" y="0"/>
                    <a:pt x="275" y="0"/>
                  </a:cubicBezTo>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Freeform 115"/>
            <p:cNvSpPr>
              <a:spLocks noEditPoints="1"/>
            </p:cNvSpPr>
            <p:nvPr/>
          </p:nvSpPr>
          <p:spPr bwMode="auto">
            <a:xfrm>
              <a:off x="-3143250" y="-863600"/>
              <a:ext cx="1081088" cy="1081088"/>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32 w 288"/>
                <a:gd name="T11" fmla="*/ 144 h 288"/>
                <a:gd name="T12" fmla="*/ 144 w 288"/>
                <a:gd name="T13" fmla="*/ 32 h 288"/>
                <a:gd name="T14" fmla="*/ 207 w 288"/>
                <a:gd name="T15" fmla="*/ 51 h 288"/>
                <a:gd name="T16" fmla="*/ 158 w 288"/>
                <a:gd name="T17" fmla="*/ 116 h 288"/>
                <a:gd name="T18" fmla="*/ 144 w 288"/>
                <a:gd name="T19" fmla="*/ 112 h 288"/>
                <a:gd name="T20" fmla="*/ 112 w 288"/>
                <a:gd name="T21" fmla="*/ 144 h 288"/>
                <a:gd name="T22" fmla="*/ 116 w 288"/>
                <a:gd name="T23" fmla="*/ 158 h 288"/>
                <a:gd name="T24" fmla="*/ 51 w 288"/>
                <a:gd name="T25" fmla="*/ 207 h 288"/>
                <a:gd name="T26" fmla="*/ 32 w 288"/>
                <a:gd name="T27" fmla="*/ 144 h 288"/>
                <a:gd name="T28" fmla="*/ 160 w 288"/>
                <a:gd name="T29" fmla="*/ 144 h 288"/>
                <a:gd name="T30" fmla="*/ 144 w 288"/>
                <a:gd name="T31" fmla="*/ 160 h 288"/>
                <a:gd name="T32" fmla="*/ 128 w 288"/>
                <a:gd name="T33" fmla="*/ 144 h 288"/>
                <a:gd name="T34" fmla="*/ 144 w 288"/>
                <a:gd name="T35" fmla="*/ 128 h 288"/>
                <a:gd name="T36" fmla="*/ 160 w 288"/>
                <a:gd name="T37" fmla="*/ 144 h 288"/>
                <a:gd name="T38" fmla="*/ 144 w 288"/>
                <a:gd name="T39" fmla="*/ 256 h 288"/>
                <a:gd name="T40" fmla="*/ 81 w 288"/>
                <a:gd name="T41" fmla="*/ 237 h 288"/>
                <a:gd name="T42" fmla="*/ 130 w 288"/>
                <a:gd name="T43" fmla="*/ 172 h 288"/>
                <a:gd name="T44" fmla="*/ 144 w 288"/>
                <a:gd name="T45" fmla="*/ 176 h 288"/>
                <a:gd name="T46" fmla="*/ 176 w 288"/>
                <a:gd name="T47" fmla="*/ 144 h 288"/>
                <a:gd name="T48" fmla="*/ 172 w 288"/>
                <a:gd name="T49" fmla="*/ 130 h 288"/>
                <a:gd name="T50" fmla="*/ 237 w 288"/>
                <a:gd name="T51" fmla="*/ 81 h 288"/>
                <a:gd name="T52" fmla="*/ 256 w 288"/>
                <a:gd name="T53" fmla="*/ 144 h 288"/>
                <a:gd name="T54" fmla="*/ 144 w 288"/>
                <a:gd name="T55"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32" y="144"/>
                  </a:moveTo>
                  <a:cubicBezTo>
                    <a:pt x="32" y="82"/>
                    <a:pt x="82" y="32"/>
                    <a:pt x="144" y="32"/>
                  </a:cubicBezTo>
                  <a:cubicBezTo>
                    <a:pt x="167" y="32"/>
                    <a:pt x="189" y="39"/>
                    <a:pt x="207" y="51"/>
                  </a:cubicBezTo>
                  <a:cubicBezTo>
                    <a:pt x="158" y="116"/>
                    <a:pt x="158" y="116"/>
                    <a:pt x="158" y="116"/>
                  </a:cubicBezTo>
                  <a:cubicBezTo>
                    <a:pt x="154" y="113"/>
                    <a:pt x="149" y="112"/>
                    <a:pt x="144" y="112"/>
                  </a:cubicBezTo>
                  <a:cubicBezTo>
                    <a:pt x="126" y="112"/>
                    <a:pt x="112" y="126"/>
                    <a:pt x="112" y="144"/>
                  </a:cubicBezTo>
                  <a:cubicBezTo>
                    <a:pt x="112" y="149"/>
                    <a:pt x="113" y="154"/>
                    <a:pt x="116" y="158"/>
                  </a:cubicBezTo>
                  <a:cubicBezTo>
                    <a:pt x="51" y="207"/>
                    <a:pt x="51" y="207"/>
                    <a:pt x="51" y="207"/>
                  </a:cubicBezTo>
                  <a:cubicBezTo>
                    <a:pt x="39" y="189"/>
                    <a:pt x="32" y="167"/>
                    <a:pt x="32" y="144"/>
                  </a:cubicBezTo>
                  <a:close/>
                  <a:moveTo>
                    <a:pt x="160" y="144"/>
                  </a:moveTo>
                  <a:cubicBezTo>
                    <a:pt x="160" y="153"/>
                    <a:pt x="153" y="160"/>
                    <a:pt x="144" y="160"/>
                  </a:cubicBezTo>
                  <a:cubicBezTo>
                    <a:pt x="135" y="160"/>
                    <a:pt x="128" y="153"/>
                    <a:pt x="128" y="144"/>
                  </a:cubicBezTo>
                  <a:cubicBezTo>
                    <a:pt x="128" y="135"/>
                    <a:pt x="135" y="128"/>
                    <a:pt x="144" y="128"/>
                  </a:cubicBezTo>
                  <a:cubicBezTo>
                    <a:pt x="153" y="128"/>
                    <a:pt x="160" y="135"/>
                    <a:pt x="160" y="144"/>
                  </a:cubicBezTo>
                  <a:close/>
                  <a:moveTo>
                    <a:pt x="144" y="256"/>
                  </a:moveTo>
                  <a:cubicBezTo>
                    <a:pt x="121" y="256"/>
                    <a:pt x="99" y="249"/>
                    <a:pt x="81" y="237"/>
                  </a:cubicBezTo>
                  <a:cubicBezTo>
                    <a:pt x="130" y="172"/>
                    <a:pt x="130" y="172"/>
                    <a:pt x="130" y="172"/>
                  </a:cubicBezTo>
                  <a:cubicBezTo>
                    <a:pt x="134" y="175"/>
                    <a:pt x="139" y="176"/>
                    <a:pt x="144" y="176"/>
                  </a:cubicBezTo>
                  <a:cubicBezTo>
                    <a:pt x="162" y="176"/>
                    <a:pt x="176" y="162"/>
                    <a:pt x="176" y="144"/>
                  </a:cubicBezTo>
                  <a:cubicBezTo>
                    <a:pt x="176" y="139"/>
                    <a:pt x="175" y="134"/>
                    <a:pt x="172" y="130"/>
                  </a:cubicBezTo>
                  <a:cubicBezTo>
                    <a:pt x="237" y="81"/>
                    <a:pt x="237" y="81"/>
                    <a:pt x="237" y="81"/>
                  </a:cubicBezTo>
                  <a:cubicBezTo>
                    <a:pt x="249" y="99"/>
                    <a:pt x="256" y="121"/>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2" name="组合 30"/>
          <p:cNvGrpSpPr>
            <a:grpSpLocks noChangeAspect="1"/>
          </p:cNvGrpSpPr>
          <p:nvPr/>
        </p:nvGrpSpPr>
        <p:grpSpPr>
          <a:xfrm flipH="1">
            <a:off x="7356789" y="3251139"/>
            <a:ext cx="863307" cy="864267"/>
            <a:chOff x="-1162050" y="-1284288"/>
            <a:chExt cx="1979613" cy="1981201"/>
          </a:xfrm>
        </p:grpSpPr>
        <p:sp>
          <p:nvSpPr>
            <p:cNvPr id="32" name="Freeform 117"/>
            <p:cNvSpPr/>
            <p:nvPr/>
          </p:nvSpPr>
          <p:spPr bwMode="auto">
            <a:xfrm>
              <a:off x="-1162050" y="-1284288"/>
              <a:ext cx="1979613" cy="1981201"/>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118"/>
            <p:cNvSpPr/>
            <p:nvPr/>
          </p:nvSpPr>
          <p:spPr bwMode="auto">
            <a:xfrm>
              <a:off x="-1162050" y="-781050"/>
              <a:ext cx="1435100" cy="1477963"/>
            </a:xfrm>
            <a:custGeom>
              <a:avLst/>
              <a:gdLst>
                <a:gd name="T0" fmla="*/ 307 w 383"/>
                <a:gd name="T1" fmla="*/ 0 h 394"/>
                <a:gd name="T2" fmla="*/ 199 w 383"/>
                <a:gd name="T3" fmla="*/ 86 h 394"/>
                <a:gd name="T4" fmla="*/ 0 w 383"/>
                <a:gd name="T5" fmla="*/ 285 h 394"/>
                <a:gd name="T6" fmla="*/ 0 w 383"/>
                <a:gd name="T7" fmla="*/ 354 h 394"/>
                <a:gd name="T8" fmla="*/ 40 w 383"/>
                <a:gd name="T9" fmla="*/ 394 h 394"/>
                <a:gd name="T10" fmla="*/ 94 w 383"/>
                <a:gd name="T11" fmla="*/ 394 h 394"/>
                <a:gd name="T12" fmla="*/ 313 w 383"/>
                <a:gd name="T13" fmla="*/ 175 h 394"/>
                <a:gd name="T14" fmla="*/ 383 w 383"/>
                <a:gd name="T15" fmla="*/ 78 h 394"/>
                <a:gd name="T16" fmla="*/ 368 w 383"/>
                <a:gd name="T17" fmla="*/ 23 h 394"/>
                <a:gd name="T18" fmla="*/ 307 w 383"/>
                <a:gd name="T19"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3" h="394">
                  <a:moveTo>
                    <a:pt x="307" y="0"/>
                  </a:moveTo>
                  <a:cubicBezTo>
                    <a:pt x="199" y="86"/>
                    <a:pt x="199" y="86"/>
                    <a:pt x="199" y="86"/>
                  </a:cubicBezTo>
                  <a:cubicBezTo>
                    <a:pt x="0" y="285"/>
                    <a:pt x="0" y="285"/>
                    <a:pt x="0" y="285"/>
                  </a:cubicBezTo>
                  <a:cubicBezTo>
                    <a:pt x="0" y="354"/>
                    <a:pt x="0" y="354"/>
                    <a:pt x="0" y="354"/>
                  </a:cubicBezTo>
                  <a:cubicBezTo>
                    <a:pt x="0" y="376"/>
                    <a:pt x="18" y="394"/>
                    <a:pt x="40" y="394"/>
                  </a:cubicBezTo>
                  <a:cubicBezTo>
                    <a:pt x="94" y="394"/>
                    <a:pt x="94" y="394"/>
                    <a:pt x="94" y="394"/>
                  </a:cubicBezTo>
                  <a:cubicBezTo>
                    <a:pt x="313" y="175"/>
                    <a:pt x="313" y="175"/>
                    <a:pt x="313" y="175"/>
                  </a:cubicBezTo>
                  <a:cubicBezTo>
                    <a:pt x="383" y="78"/>
                    <a:pt x="383" y="78"/>
                    <a:pt x="383" y="78"/>
                  </a:cubicBezTo>
                  <a:cubicBezTo>
                    <a:pt x="368" y="23"/>
                    <a:pt x="368" y="23"/>
                    <a:pt x="368" y="23"/>
                  </a:cubicBezTo>
                  <a:cubicBezTo>
                    <a:pt x="307" y="0"/>
                    <a:pt x="307" y="0"/>
                    <a:pt x="307" y="0"/>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Freeform 119"/>
            <p:cNvSpPr/>
            <p:nvPr/>
          </p:nvSpPr>
          <p:spPr bwMode="auto">
            <a:xfrm>
              <a:off x="-701675" y="-814388"/>
              <a:ext cx="1009650" cy="925513"/>
            </a:xfrm>
            <a:custGeom>
              <a:avLst/>
              <a:gdLst>
                <a:gd name="T0" fmla="*/ 195 w 269"/>
                <a:gd name="T1" fmla="*/ 0 h 247"/>
                <a:gd name="T2" fmla="*/ 192 w 269"/>
                <a:gd name="T3" fmla="*/ 0 h 247"/>
                <a:gd name="T4" fmla="*/ 144 w 269"/>
                <a:gd name="T5" fmla="*/ 24 h 247"/>
                <a:gd name="T6" fmla="*/ 21 w 269"/>
                <a:gd name="T7" fmla="*/ 150 h 247"/>
                <a:gd name="T8" fmla="*/ 21 w 269"/>
                <a:gd name="T9" fmla="*/ 230 h 247"/>
                <a:gd name="T10" fmla="*/ 60 w 269"/>
                <a:gd name="T11" fmla="*/ 247 h 247"/>
                <a:gd name="T12" fmla="*/ 99 w 269"/>
                <a:gd name="T13" fmla="*/ 230 h 247"/>
                <a:gd name="T14" fmla="*/ 217 w 269"/>
                <a:gd name="T15" fmla="*/ 111 h 247"/>
                <a:gd name="T16" fmla="*/ 223 w 269"/>
                <a:gd name="T17" fmla="*/ 47 h 247"/>
                <a:gd name="T18" fmla="*/ 197 w 269"/>
                <a:gd name="T19" fmla="*/ 37 h 247"/>
                <a:gd name="T20" fmla="*/ 161 w 269"/>
                <a:gd name="T21" fmla="*/ 53 h 247"/>
                <a:gd name="T22" fmla="*/ 46 w 269"/>
                <a:gd name="T23" fmla="*/ 170 h 247"/>
                <a:gd name="T24" fmla="*/ 46 w 269"/>
                <a:gd name="T25" fmla="*/ 182 h 247"/>
                <a:gd name="T26" fmla="*/ 52 w 269"/>
                <a:gd name="T27" fmla="*/ 184 h 247"/>
                <a:gd name="T28" fmla="*/ 57 w 269"/>
                <a:gd name="T29" fmla="*/ 182 h 247"/>
                <a:gd name="T30" fmla="*/ 172 w 269"/>
                <a:gd name="T31" fmla="*/ 65 h 247"/>
                <a:gd name="T32" fmla="*/ 197 w 269"/>
                <a:gd name="T33" fmla="*/ 53 h 247"/>
                <a:gd name="T34" fmla="*/ 211 w 269"/>
                <a:gd name="T35" fmla="*/ 59 h 247"/>
                <a:gd name="T36" fmla="*/ 205 w 269"/>
                <a:gd name="T37" fmla="*/ 99 h 247"/>
                <a:gd name="T38" fmla="*/ 88 w 269"/>
                <a:gd name="T39" fmla="*/ 219 h 247"/>
                <a:gd name="T40" fmla="*/ 60 w 269"/>
                <a:gd name="T41" fmla="*/ 231 h 247"/>
                <a:gd name="T42" fmla="*/ 32 w 269"/>
                <a:gd name="T43" fmla="*/ 219 h 247"/>
                <a:gd name="T44" fmla="*/ 32 w 269"/>
                <a:gd name="T45" fmla="*/ 162 h 247"/>
                <a:gd name="T46" fmla="*/ 156 w 269"/>
                <a:gd name="T47" fmla="*/ 35 h 247"/>
                <a:gd name="T48" fmla="*/ 193 w 269"/>
                <a:gd name="T49" fmla="*/ 16 h 247"/>
                <a:gd name="T50" fmla="*/ 195 w 269"/>
                <a:gd name="T51" fmla="*/ 16 h 247"/>
                <a:gd name="T52" fmla="*/ 234 w 269"/>
                <a:gd name="T53" fmla="*/ 36 h 247"/>
                <a:gd name="T54" fmla="*/ 253 w 269"/>
                <a:gd name="T55" fmla="*/ 77 h 247"/>
                <a:gd name="T56" fmla="*/ 234 w 269"/>
                <a:gd name="T57" fmla="*/ 116 h 247"/>
                <a:gd name="T58" fmla="*/ 165 w 269"/>
                <a:gd name="T59" fmla="*/ 186 h 247"/>
                <a:gd name="T60" fmla="*/ 165 w 269"/>
                <a:gd name="T61" fmla="*/ 198 h 247"/>
                <a:gd name="T62" fmla="*/ 171 w 269"/>
                <a:gd name="T63" fmla="*/ 200 h 247"/>
                <a:gd name="T64" fmla="*/ 176 w 269"/>
                <a:gd name="T65" fmla="*/ 198 h 247"/>
                <a:gd name="T66" fmla="*/ 244 w 269"/>
                <a:gd name="T67" fmla="*/ 128 h 247"/>
                <a:gd name="T68" fmla="*/ 269 w 269"/>
                <a:gd name="T69" fmla="*/ 78 h 247"/>
                <a:gd name="T70" fmla="*/ 245 w 269"/>
                <a:gd name="T71" fmla="*/ 24 h 247"/>
                <a:gd name="T72" fmla="*/ 195 w 269"/>
                <a:gd name="T7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14:ferris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3"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1250"/>
                                        <p:tgtEl>
                                          <p:spTgt spid="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5"/>
          <p:cNvSpPr>
            <a:spLocks noChangeArrowheads="1"/>
          </p:cNvSpPr>
          <p:nvPr/>
        </p:nvSpPr>
        <p:spPr bwMode="auto">
          <a:xfrm>
            <a:off x="3419872" y="2464532"/>
            <a:ext cx="1754326" cy="346249"/>
          </a:xfrm>
          <a:prstGeom prst="rect">
            <a:avLst/>
          </a:prstGeom>
          <a:noFill/>
          <a:ln w="9525">
            <a:noFill/>
            <a:miter lim="800000"/>
          </a:ln>
        </p:spPr>
        <p:txBody>
          <a:bodyPr wrap="none" lIns="68580" tIns="34290" rIns="68580" bIns="34290">
            <a:spAutoFit/>
          </a:bodyPr>
          <a:lstStyle/>
          <a:p>
            <a:r>
              <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工作规划和展望</a:t>
            </a:r>
            <a:endParaRPr lang="zh-CN" altLang="en-US" sz="1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矩形 18"/>
          <p:cNvSpPr>
            <a:spLocks noChangeArrowheads="1"/>
          </p:cNvSpPr>
          <p:nvPr/>
        </p:nvSpPr>
        <p:spPr bwMode="auto">
          <a:xfrm>
            <a:off x="2630450" y="2906758"/>
            <a:ext cx="3489722" cy="289310"/>
          </a:xfrm>
          <a:prstGeom prst="rect">
            <a:avLst/>
          </a:prstGeom>
          <a:noFill/>
          <a:ln w="9525">
            <a:noFill/>
            <a:miter lim="800000"/>
          </a:ln>
        </p:spPr>
        <p:txBody>
          <a:bodyPr lIns="0" tIns="0" rIns="0" bIns="0">
            <a:spAutoFit/>
          </a:bodyPr>
          <a:lstStyle/>
          <a:p>
            <a:pPr algn="ctr" defTabSz="911860">
              <a:lnSpc>
                <a:spcPct val="120000"/>
              </a:lnSpc>
              <a:spcBef>
                <a:spcPct val="20000"/>
              </a:spcBef>
            </a:pPr>
            <a:r>
              <a:rPr lang="zh-CN" altLang="en-US" sz="8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单击此处编辑您要的内容，建议您在展示时采用微软雅黑字体，本模版所有图形线条及其相应素材均可自由编辑、改色、替换。</a:t>
            </a:r>
            <a:endParaRPr lang="en-US" altLang="zh-CN" sz="8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Oval 31"/>
          <p:cNvSpPr>
            <a:spLocks noChangeArrowheads="1"/>
          </p:cNvSpPr>
          <p:nvPr/>
        </p:nvSpPr>
        <p:spPr bwMode="auto">
          <a:xfrm>
            <a:off x="3841296" y="1549727"/>
            <a:ext cx="804602" cy="806054"/>
          </a:xfrm>
          <a:prstGeom prst="roundRect">
            <a:avLst/>
          </a:prstGeom>
          <a:solidFill>
            <a:schemeClr val="accent1"/>
          </a:solidFill>
          <a:ln>
            <a:noFill/>
          </a:ln>
        </p:spPr>
        <p:txBody>
          <a:bodyPr vert="horz" wrap="square" lIns="68580" tIns="34290" rIns="68580" bIns="34290" numCol="1" anchor="t" anchorCtr="0" compatLnSpc="1"/>
          <a:lstStyle/>
          <a:p>
            <a:pPr algn="ctr"/>
            <a:r>
              <a:rPr lang="en-US" altLang="zh-CN"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04</a:t>
            </a:r>
            <a:endParaRPr lang="zh-CN" altLang="en-US"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a:spLocks noChangeArrowheads="1"/>
          </p:cNvSpPr>
          <p:nvPr/>
        </p:nvSpPr>
        <p:spPr bwMode="auto">
          <a:xfrm>
            <a:off x="1438557" y="2806568"/>
            <a:ext cx="6266887" cy="62452"/>
          </a:xfrm>
          <a:prstGeom prst="rect">
            <a:avLst/>
          </a:prstGeom>
          <a:solidFill>
            <a:schemeClr val="tx1">
              <a:lumMod val="50000"/>
              <a:lumOff val="50000"/>
              <a:alpha val="95000"/>
            </a:schemeClr>
          </a:solidFill>
          <a:ln>
            <a:noFill/>
          </a:ln>
        </p:spPr>
        <p:txBody>
          <a:bodyPr vert="horz" wrap="square" lIns="68580" tIns="34290" rIns="68580" bIns="34290" numCol="1" anchor="t" anchorCtr="0" compatLnSpc="1"/>
          <a:lstStyle/>
          <a:p>
            <a:endParaRPr lang="zh-CN" altLang="en-US"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Oval 31"/>
          <p:cNvSpPr>
            <a:spLocks noChangeArrowheads="1"/>
          </p:cNvSpPr>
          <p:nvPr/>
        </p:nvSpPr>
        <p:spPr bwMode="auto">
          <a:xfrm>
            <a:off x="1044467" y="2434766"/>
            <a:ext cx="804602" cy="806054"/>
          </a:xfrm>
          <a:prstGeom prst="roundRect">
            <a:avLst/>
          </a:prstGeom>
          <a:solidFill>
            <a:schemeClr val="accent1"/>
          </a:solidFill>
          <a:ln>
            <a:noFill/>
          </a:ln>
        </p:spPr>
        <p:txBody>
          <a:bodyPr vert="horz" wrap="square" lIns="68580" tIns="34290" rIns="68580" bIns="34290" numCol="1" anchor="t" anchorCtr="0" compatLnSpc="1"/>
          <a:lstStyle/>
          <a:p>
            <a:pPr algn="ctr"/>
            <a:r>
              <a:rPr lang="en-US" altLang="zh-CN"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01</a:t>
            </a:r>
            <a:endParaRPr lang="zh-CN" altLang="en-US"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Oval 32"/>
          <p:cNvSpPr>
            <a:spLocks noChangeArrowheads="1"/>
          </p:cNvSpPr>
          <p:nvPr/>
        </p:nvSpPr>
        <p:spPr bwMode="auto">
          <a:xfrm>
            <a:off x="3123281" y="2434767"/>
            <a:ext cx="803150" cy="806054"/>
          </a:xfrm>
          <a:prstGeom prst="roundRect">
            <a:avLst/>
          </a:prstGeom>
          <a:solidFill>
            <a:schemeClr val="accent2"/>
          </a:solidFill>
          <a:ln>
            <a:noFill/>
          </a:ln>
        </p:spPr>
        <p:txBody>
          <a:bodyPr vert="horz" wrap="square" lIns="68580" tIns="34290" rIns="68580" bIns="34290" numCol="1" anchor="t" anchorCtr="0" compatLnSpc="1"/>
          <a:lstStyle/>
          <a:p>
            <a:pPr algn="ctr"/>
            <a:r>
              <a:rPr lang="en-US" altLang="zh-CN"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02</a:t>
            </a:r>
            <a:endParaRPr lang="zh-CN" altLang="en-US"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Oval 33"/>
          <p:cNvSpPr>
            <a:spLocks noChangeArrowheads="1"/>
          </p:cNvSpPr>
          <p:nvPr/>
        </p:nvSpPr>
        <p:spPr bwMode="auto">
          <a:xfrm>
            <a:off x="5211760" y="2434767"/>
            <a:ext cx="806054" cy="806054"/>
          </a:xfrm>
          <a:prstGeom prst="roundRect">
            <a:avLst/>
          </a:prstGeom>
          <a:solidFill>
            <a:schemeClr val="accent3"/>
          </a:solidFill>
          <a:ln>
            <a:noFill/>
          </a:ln>
        </p:spPr>
        <p:txBody>
          <a:bodyPr vert="horz" wrap="square" lIns="68580" tIns="34290" rIns="68580" bIns="34290" numCol="1" anchor="t" anchorCtr="0" compatLnSpc="1"/>
          <a:lstStyle/>
          <a:p>
            <a:pPr algn="ctr"/>
            <a:r>
              <a:rPr lang="en-US" altLang="zh-CN"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03</a:t>
            </a:r>
            <a:endParaRPr lang="zh-CN" altLang="en-US"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Oval 34"/>
          <p:cNvSpPr>
            <a:spLocks noChangeArrowheads="1"/>
          </p:cNvSpPr>
          <p:nvPr/>
        </p:nvSpPr>
        <p:spPr bwMode="auto">
          <a:xfrm>
            <a:off x="7303142" y="2434767"/>
            <a:ext cx="804602" cy="806054"/>
          </a:xfrm>
          <a:prstGeom prst="roundRect">
            <a:avLst/>
          </a:prstGeom>
          <a:solidFill>
            <a:schemeClr val="accent4"/>
          </a:solidFill>
          <a:ln>
            <a:noFill/>
          </a:ln>
        </p:spPr>
        <p:txBody>
          <a:bodyPr vert="horz" wrap="square" lIns="68580" tIns="34290" rIns="68580" bIns="34290" numCol="1" anchor="t" anchorCtr="0" compatLnSpc="1"/>
          <a:lstStyle/>
          <a:p>
            <a:pPr algn="ctr"/>
            <a:r>
              <a:rPr lang="en-US" altLang="zh-CN"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04</a:t>
            </a:r>
            <a:endParaRPr lang="zh-CN" altLang="en-US"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 name="文本框 17"/>
          <p:cNvSpPr txBox="1"/>
          <p:nvPr/>
        </p:nvSpPr>
        <p:spPr>
          <a:xfrm>
            <a:off x="374137" y="3815648"/>
            <a:ext cx="2254462" cy="470322"/>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Please add your text description to the flying impression plane</a:t>
            </a:r>
            <a:r>
              <a:rPr lang="en-US" altLang="zh-CN" sz="105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t>
            </a:r>
            <a:endParaRPr lang="en-US" altLang="zh-CN" sz="105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文本框 18"/>
          <p:cNvSpPr txBox="1"/>
          <p:nvPr/>
        </p:nvSpPr>
        <p:spPr>
          <a:xfrm>
            <a:off x="2447764" y="1737290"/>
            <a:ext cx="2254462" cy="442044"/>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Please add your text description to the flying impression plane.</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文本框 19"/>
          <p:cNvSpPr txBox="1"/>
          <p:nvPr/>
        </p:nvSpPr>
        <p:spPr>
          <a:xfrm>
            <a:off x="4572000" y="3818296"/>
            <a:ext cx="2254462" cy="470322"/>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Please add your text description to the flying impression plane</a:t>
            </a:r>
            <a:r>
              <a:rPr lang="en-US" altLang="zh-CN" sz="105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t>
            </a:r>
            <a:endParaRPr lang="en-US" altLang="zh-CN" sz="105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文本框 20"/>
          <p:cNvSpPr txBox="1"/>
          <p:nvPr/>
        </p:nvSpPr>
        <p:spPr>
          <a:xfrm>
            <a:off x="6586369" y="1715638"/>
            <a:ext cx="2254462" cy="442044"/>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Please add your text description to the flying impression plane.</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矩形 1"/>
          <p:cNvSpPr/>
          <p:nvPr/>
        </p:nvSpPr>
        <p:spPr>
          <a:xfrm>
            <a:off x="994772" y="3458732"/>
            <a:ext cx="894080" cy="306705"/>
          </a:xfrm>
          <a:prstGeom prst="rect">
            <a:avLst/>
          </a:prstGeom>
        </p:spPr>
        <p:txBody>
          <a:bodyPr wrap="none">
            <a:spAutoFit/>
          </a:bodyPr>
          <a:lstStyle/>
          <a:p>
            <a:r>
              <a:rPr lang="zh-CN" altLang="en-US" sz="1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工作回顾</a:t>
            </a:r>
            <a:endParaRPr lang="en-US" altLang="zh-CN" sz="1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矩形 25"/>
          <p:cNvSpPr/>
          <p:nvPr/>
        </p:nvSpPr>
        <p:spPr>
          <a:xfrm>
            <a:off x="2951820" y="1402748"/>
            <a:ext cx="902811" cy="307777"/>
          </a:xfrm>
          <a:prstGeom prst="rect">
            <a:avLst/>
          </a:prstGeom>
        </p:spPr>
        <p:txBody>
          <a:bodyPr wrap="none">
            <a:spAutoFit/>
          </a:bodyPr>
          <a:lstStyle/>
          <a:p>
            <a:r>
              <a:rPr lang="zh-CN" altLang="en-US" sz="1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自我评价</a:t>
            </a:r>
            <a:endParaRPr lang="zh-CN" altLang="en-US" sz="11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 name="矩形 26"/>
          <p:cNvSpPr/>
          <p:nvPr/>
        </p:nvSpPr>
        <p:spPr>
          <a:xfrm>
            <a:off x="5163381" y="3464719"/>
            <a:ext cx="902811" cy="307777"/>
          </a:xfrm>
          <a:prstGeom prst="rect">
            <a:avLst/>
          </a:prstGeom>
        </p:spPr>
        <p:txBody>
          <a:bodyPr wrap="none">
            <a:spAutoFit/>
          </a:bodyPr>
          <a:lstStyle/>
          <a:p>
            <a:pPr algn="ctr"/>
            <a:r>
              <a:rPr lang="zh-CN" altLang="en-US" sz="1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工作体会</a:t>
            </a:r>
            <a:endParaRPr lang="zh-CN" altLang="en-US" sz="11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矩形 27"/>
          <p:cNvSpPr/>
          <p:nvPr/>
        </p:nvSpPr>
        <p:spPr>
          <a:xfrm>
            <a:off x="6984733" y="1408523"/>
            <a:ext cx="1441420" cy="307777"/>
          </a:xfrm>
          <a:prstGeom prst="rect">
            <a:avLst/>
          </a:prstGeom>
        </p:spPr>
        <p:txBody>
          <a:bodyPr wrap="none">
            <a:spAutoFit/>
          </a:bodyPr>
          <a:lstStyle/>
          <a:p>
            <a:r>
              <a:rPr lang="zh-CN" altLang="en-US" sz="1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工作规划和展望</a:t>
            </a:r>
            <a:endParaRPr lang="zh-CN" altLang="en-US" sz="11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文本框 22"/>
          <p:cNvSpPr txBox="1"/>
          <p:nvPr/>
        </p:nvSpPr>
        <p:spPr>
          <a:xfrm>
            <a:off x="-112893" y="629641"/>
            <a:ext cx="2314719" cy="517065"/>
          </a:xfrm>
          <a:prstGeom prst="rect">
            <a:avLst/>
          </a:prstGeom>
          <a:noFill/>
        </p:spPr>
        <p:txBody>
          <a:bodyPr wrap="square" rtlCol="0">
            <a:spAutoFit/>
          </a:bodyPr>
          <a:lstStyle/>
          <a:p>
            <a:pPr algn="ctr" defTabSz="685165">
              <a:lnSpc>
                <a:spcPct val="120000"/>
              </a:lnSpc>
              <a:defRPr/>
            </a:pPr>
            <a:r>
              <a:rPr lang="zh-CN" altLang="en-US" sz="2400" b="1" kern="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目录</a:t>
            </a:r>
            <a:r>
              <a:rPr lang="zh-CN" altLang="en-US" sz="2000" b="1" kern="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a:t>
            </a:r>
            <a:r>
              <a:rPr lang="en-US" altLang="zh-CN" sz="2000" b="1" kern="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t>
            </a:r>
            <a:r>
              <a:rPr lang="en-US" altLang="zh-CN" sz="1600" kern="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Contents</a:t>
            </a:r>
            <a:endParaRPr lang="en-US" altLang="ko-KR" sz="1600" kern="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additive="base">
                                        <p:cTn id="53" dur="500" fill="hold"/>
                                        <p:tgtEl>
                                          <p:spTgt spid="2"/>
                                        </p:tgtEl>
                                        <p:attrNameLst>
                                          <p:attrName>ppt_x</p:attrName>
                                        </p:attrNameLst>
                                      </p:cBhvr>
                                      <p:tavLst>
                                        <p:tav tm="0">
                                          <p:val>
                                            <p:strVal val="#ppt_x"/>
                                          </p:val>
                                        </p:tav>
                                        <p:tav tm="100000">
                                          <p:val>
                                            <p:strVal val="#ppt_x"/>
                                          </p:val>
                                        </p:tav>
                                      </p:tavLst>
                                    </p:anim>
                                    <p:anim calcmode="lin" valueType="num">
                                      <p:cBhvr additive="base">
                                        <p:cTn id="54" dur="500" fill="hold"/>
                                        <p:tgtEl>
                                          <p:spTgt spid="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ppt_x"/>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ppt_x"/>
                                          </p:val>
                                        </p:tav>
                                        <p:tav tm="100000">
                                          <p:val>
                                            <p:strVal val="#ppt_x"/>
                                          </p:val>
                                        </p:tav>
                                      </p:tavLst>
                                    </p:anim>
                                    <p:anim calcmode="lin" valueType="num">
                                      <p:cBhvr additive="base">
                                        <p:cTn id="66" dur="500" fill="hold"/>
                                        <p:tgtEl>
                                          <p:spTgt spid="2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fill="hold"/>
                                        <p:tgtEl>
                                          <p:spTgt spid="21"/>
                                        </p:tgtEl>
                                        <p:attrNameLst>
                                          <p:attrName>ppt_x</p:attrName>
                                        </p:attrNameLst>
                                      </p:cBhvr>
                                      <p:tavLst>
                                        <p:tav tm="0">
                                          <p:val>
                                            <p:strVal val="#ppt_x"/>
                                          </p:val>
                                        </p:tav>
                                        <p:tav tm="100000">
                                          <p:val>
                                            <p:strVal val="#ppt_x"/>
                                          </p:val>
                                        </p:tav>
                                      </p:tavLst>
                                    </p:anim>
                                    <p:anim calcmode="lin" valueType="num">
                                      <p:cBhvr additive="base">
                                        <p:cTn id="7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8" grpId="0"/>
      <p:bldP spid="19" grpId="0"/>
      <p:bldP spid="20" grpId="0"/>
      <p:bldP spid="21" grpId="0"/>
      <p:bldP spid="2" grpId="0"/>
      <p:bldP spid="26" grpId="0"/>
      <p:bldP spid="27" grpId="0"/>
      <p:bldP spid="28"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作者QQ：598969553            _3"/>
          <p:cNvSpPr/>
          <p:nvPr/>
        </p:nvSpPr>
        <p:spPr>
          <a:xfrm>
            <a:off x="3790950" y="3098771"/>
            <a:ext cx="914400" cy="914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原创作者QQ：598969553            _4"/>
          <p:cNvSpPr/>
          <p:nvPr/>
        </p:nvSpPr>
        <p:spPr>
          <a:xfrm>
            <a:off x="4268391" y="1916546"/>
            <a:ext cx="914400" cy="914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原创作者QQ：598969553            _5"/>
          <p:cNvSpPr/>
          <p:nvPr/>
        </p:nvSpPr>
        <p:spPr>
          <a:xfrm>
            <a:off x="5562600" y="1329600"/>
            <a:ext cx="914400" cy="914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原创作者QQ：598969553            _6"/>
          <p:cNvSpPr/>
          <p:nvPr/>
        </p:nvSpPr>
        <p:spPr>
          <a:xfrm>
            <a:off x="6856810" y="1916546"/>
            <a:ext cx="914400" cy="914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原创作者QQ：598969553            _7"/>
          <p:cNvSpPr/>
          <p:nvPr/>
        </p:nvSpPr>
        <p:spPr>
          <a:xfrm>
            <a:off x="7349729" y="3098771"/>
            <a:ext cx="914400" cy="914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原创作者QQ：598969553            _8"/>
          <p:cNvSpPr/>
          <p:nvPr/>
        </p:nvSpPr>
        <p:spPr>
          <a:xfrm>
            <a:off x="5651898" y="4094080"/>
            <a:ext cx="720328" cy="964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原创作者QQ：598969553            _9"/>
          <p:cNvSpPr/>
          <p:nvPr/>
        </p:nvSpPr>
        <p:spPr>
          <a:xfrm>
            <a:off x="5655470" y="4253615"/>
            <a:ext cx="719137" cy="95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原创作者QQ：598969553            _10"/>
          <p:cNvSpPr/>
          <p:nvPr/>
        </p:nvSpPr>
        <p:spPr>
          <a:xfrm>
            <a:off x="5649516" y="4407198"/>
            <a:ext cx="720328" cy="952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原创作者QQ：598969553            _11"/>
          <p:cNvSpPr/>
          <p:nvPr/>
        </p:nvSpPr>
        <p:spPr>
          <a:xfrm rot="10800000">
            <a:off x="5803106" y="4551254"/>
            <a:ext cx="410766" cy="152392"/>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原创作者QQ：598969553            _12"/>
          <p:cNvSpPr/>
          <p:nvPr/>
        </p:nvSpPr>
        <p:spPr>
          <a:xfrm>
            <a:off x="5295901" y="2784464"/>
            <a:ext cx="1438275" cy="1253660"/>
          </a:xfrm>
          <a:custGeom>
            <a:avLst/>
            <a:gdLst/>
            <a:ahLst/>
            <a:cxnLst/>
            <a:rect l="l" t="t" r="r" b="b"/>
            <a:pathLst>
              <a:path w="1438297" h="1253961">
                <a:moveTo>
                  <a:pt x="709345" y="67"/>
                </a:moveTo>
                <a:cubicBezTo>
                  <a:pt x="1001692" y="-3923"/>
                  <a:pt x="1267354" y="169479"/>
                  <a:pt x="1381366" y="438707"/>
                </a:cubicBezTo>
                <a:cubicBezTo>
                  <a:pt x="1493979" y="704629"/>
                  <a:pt x="1436500" y="1011747"/>
                  <a:pt x="1235753" y="1218380"/>
                </a:cubicBezTo>
                <a:cubicBezTo>
                  <a:pt x="1228463" y="1236727"/>
                  <a:pt x="1210520" y="1249627"/>
                  <a:pt x="1189563" y="1249627"/>
                </a:cubicBezTo>
                <a:cubicBezTo>
                  <a:pt x="1161965" y="1249627"/>
                  <a:pt x="1139593" y="1227255"/>
                  <a:pt x="1139593" y="1199657"/>
                </a:cubicBezTo>
                <a:cubicBezTo>
                  <a:pt x="1139593" y="1182741"/>
                  <a:pt x="1147999" y="1167788"/>
                  <a:pt x="1161387" y="1159497"/>
                </a:cubicBezTo>
                <a:lnTo>
                  <a:pt x="1160988" y="1159099"/>
                </a:lnTo>
                <a:cubicBezTo>
                  <a:pt x="1339859" y="979468"/>
                  <a:pt x="1392172" y="709424"/>
                  <a:pt x="1293318" y="475993"/>
                </a:cubicBezTo>
                <a:cubicBezTo>
                  <a:pt x="1194465" y="242562"/>
                  <a:pt x="964125" y="92215"/>
                  <a:pt x="710649" y="95675"/>
                </a:cubicBezTo>
                <a:cubicBezTo>
                  <a:pt x="457173" y="99135"/>
                  <a:pt x="231023" y="255712"/>
                  <a:pt x="138577" y="491754"/>
                </a:cubicBezTo>
                <a:cubicBezTo>
                  <a:pt x="48191" y="722536"/>
                  <a:pt x="103211" y="984362"/>
                  <a:pt x="278147" y="1158443"/>
                </a:cubicBezTo>
                <a:cubicBezTo>
                  <a:pt x="295721" y="1166064"/>
                  <a:pt x="307932" y="1183602"/>
                  <a:pt x="307932" y="1203991"/>
                </a:cubicBezTo>
                <a:cubicBezTo>
                  <a:pt x="307932" y="1231589"/>
                  <a:pt x="285560" y="1253961"/>
                  <a:pt x="257962" y="1253961"/>
                </a:cubicBezTo>
                <a:cubicBezTo>
                  <a:pt x="244659" y="1253961"/>
                  <a:pt x="232570" y="1248763"/>
                  <a:pt x="223786" y="1240106"/>
                </a:cubicBezTo>
                <a:lnTo>
                  <a:pt x="223615" y="1240286"/>
                </a:lnTo>
                <a:lnTo>
                  <a:pt x="222931" y="1239529"/>
                </a:lnTo>
                <a:cubicBezTo>
                  <a:pt x="222653" y="1239352"/>
                  <a:pt x="222426" y="1239124"/>
                  <a:pt x="222283" y="1238813"/>
                </a:cubicBezTo>
                <a:cubicBezTo>
                  <a:pt x="11426" y="1037418"/>
                  <a:pt x="-56835" y="728509"/>
                  <a:pt x="49546" y="456885"/>
                </a:cubicBezTo>
                <a:cubicBezTo>
                  <a:pt x="156168" y="184646"/>
                  <a:pt x="416999" y="4058"/>
                  <a:pt x="709345" y="6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原创作者QQ：598969553            _13"/>
          <p:cNvSpPr/>
          <p:nvPr/>
        </p:nvSpPr>
        <p:spPr>
          <a:xfrm>
            <a:off x="4811317" y="3526184"/>
            <a:ext cx="352425" cy="9643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原创作者QQ：598969553            _14"/>
          <p:cNvSpPr/>
          <p:nvPr/>
        </p:nvSpPr>
        <p:spPr>
          <a:xfrm rot="2700000">
            <a:off x="5073860" y="2831488"/>
            <a:ext cx="352405" cy="9644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原创作者QQ：598969553            _15"/>
          <p:cNvSpPr/>
          <p:nvPr/>
        </p:nvSpPr>
        <p:spPr>
          <a:xfrm rot="18900000" flipH="1">
            <a:off x="6591301" y="2816610"/>
            <a:ext cx="352425" cy="9524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原创作者QQ：598969553            _16"/>
          <p:cNvSpPr/>
          <p:nvPr/>
        </p:nvSpPr>
        <p:spPr>
          <a:xfrm>
            <a:off x="6866336" y="3536898"/>
            <a:ext cx="352425" cy="9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 name="原创作者QQ：598969553            _17"/>
          <p:cNvSpPr/>
          <p:nvPr/>
        </p:nvSpPr>
        <p:spPr>
          <a:xfrm rot="5400000">
            <a:off x="5843599" y="2458248"/>
            <a:ext cx="352405" cy="952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5" tIns="34287" rIns="68575" bIns="34287" anchor="ctr"/>
          <a:lstStyle/>
          <a:p>
            <a:pPr algn="ctr">
              <a:defRPr/>
            </a:pPr>
            <a:endParaRPr lang="zh-CN" altLang="en-US" sz="178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原创作者QQ：598969553            _18"/>
          <p:cNvSpPr txBox="1"/>
          <p:nvPr/>
        </p:nvSpPr>
        <p:spPr>
          <a:xfrm>
            <a:off x="5679060" y="3246401"/>
            <a:ext cx="943197" cy="561686"/>
          </a:xfrm>
          <a:prstGeom prst="rect">
            <a:avLst/>
          </a:prstGeom>
          <a:noFill/>
        </p:spPr>
        <p:txBody>
          <a:bodyPr wrap="none" lIns="68575" tIns="34287" rIns="68575" bIns="34287">
            <a:spAutoFit/>
          </a:bodyPr>
          <a:lstStyle/>
          <a:p>
            <a:pPr algn="r">
              <a:defRPr/>
            </a:pPr>
            <a:r>
              <a:rPr lang="en-US" altLang="zh-CN" sz="3200" dirty="0">
                <a:solidFill>
                  <a:srgbClr val="000000"/>
                </a:solidFill>
                <a:latin typeface="字魂59号-创粗黑" panose="00000500000000000000" pitchFamily="2" charset="-122"/>
                <a:ea typeface="字魂59号-创粗黑" panose="00000500000000000000" pitchFamily="2" charset="-122"/>
                <a:sym typeface="字魂59号-创粗黑" panose="00000500000000000000" pitchFamily="2" charset="-122"/>
              </a:rPr>
              <a:t>IDEA</a:t>
            </a:r>
            <a:endParaRPr lang="zh-CN" altLang="en-US" sz="3200" dirty="0">
              <a:solidFill>
                <a:srgbClr val="000000"/>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548" name="原创作者QQ：598969553            _19"/>
          <p:cNvSpPr txBox="1">
            <a:spLocks noChangeArrowheads="1"/>
          </p:cNvSpPr>
          <p:nvPr/>
        </p:nvSpPr>
        <p:spPr bwMode="auto">
          <a:xfrm>
            <a:off x="653653" y="1561760"/>
            <a:ext cx="1565672" cy="255320"/>
          </a:xfrm>
          <a:prstGeom prst="rect">
            <a:avLst/>
          </a:prstGeom>
          <a:noFill/>
          <a:ln w="9525">
            <a:noFill/>
            <a:miter lim="800000"/>
          </a:ln>
        </p:spPr>
        <p:txBody>
          <a:bodyPr lIns="68575" tIns="34287" rIns="68575" bIns="34287">
            <a:spAutoFit/>
          </a:bodyPr>
          <a:lstStyle/>
          <a:p>
            <a:r>
              <a:rPr lang="en-US" altLang="zh-CN" sz="121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ADD YOUR TEXT</a:t>
            </a:r>
            <a:endParaRPr lang="en-US" altLang="zh-CN" sz="121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原创作者QQ：598969553            _20"/>
          <p:cNvSpPr txBox="1"/>
          <p:nvPr/>
        </p:nvSpPr>
        <p:spPr>
          <a:xfrm>
            <a:off x="653654" y="1776060"/>
            <a:ext cx="2818209" cy="375738"/>
          </a:xfrm>
          <a:prstGeom prst="rect">
            <a:avLst/>
          </a:prstGeom>
          <a:noFill/>
        </p:spPr>
        <p:txBody>
          <a:bodyPr lIns="68575" tIns="34287" rIns="68575" bIns="34287">
            <a:spAutoFit/>
          </a:bodyPr>
          <a:lstStyle/>
          <a:p>
            <a:pPr>
              <a:defRPr/>
            </a:pPr>
            <a:r>
              <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 designer can use default text to simulate what text would look like. </a:t>
            </a:r>
            <a:endParaRPr lang="zh-CN" altLang="en-US"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原创作者QQ：598969553            _21"/>
          <p:cNvSpPr txBox="1"/>
          <p:nvPr/>
        </p:nvSpPr>
        <p:spPr>
          <a:xfrm>
            <a:off x="765573" y="2329672"/>
            <a:ext cx="2818209" cy="2061456"/>
          </a:xfrm>
          <a:prstGeom prst="rect">
            <a:avLst/>
          </a:prstGeom>
          <a:noFill/>
        </p:spPr>
        <p:txBody>
          <a:bodyPr lIns="68575" tIns="34287" rIns="68575" bIns="34287">
            <a:spAutoFit/>
          </a:bodyPr>
          <a:lstStyle>
            <a:defPPr>
              <a:defRPr lang="zh-CN"/>
            </a:defPPr>
            <a:lvl1pPr>
              <a:defRPr sz="1000">
                <a:solidFill>
                  <a:srgbClr val="232B36"/>
                </a:solidFill>
                <a:latin typeface="Segoe UI Light" panose="020B0502040204020203" pitchFamily="34" charset="0"/>
              </a:defRPr>
            </a:lvl1pPr>
          </a:lstStyle>
          <a:p>
            <a:pPr marL="171450" indent="-171450">
              <a:buFont typeface="Wingdings" panose="05000000000000000000" pitchFamily="2" charset="2"/>
              <a:buChar char="u"/>
              <a:defRPr/>
            </a:pPr>
            <a:r>
              <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Add your text here. Add your text here. Add your text here. Add your text here. Add your text here. Add your text here. </a:t>
            </a:r>
            <a:endPar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marL="171450" indent="-171450">
              <a:buFont typeface="Wingdings" panose="05000000000000000000" pitchFamily="2" charset="2"/>
              <a:buChar char="u"/>
              <a:defRPr/>
            </a:pPr>
            <a:r>
              <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Add your text here. Add your text here. Add your text here. </a:t>
            </a:r>
            <a:endPar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marL="171450" indent="-171450">
              <a:buFont typeface="Wingdings" panose="05000000000000000000" pitchFamily="2" charset="2"/>
              <a:buChar char="u"/>
              <a:defRPr/>
            </a:pPr>
            <a:r>
              <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Add your text here. Add your text here. Add your text here. Add your text here. </a:t>
            </a:r>
            <a:endPar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marL="171450" indent="-171450">
              <a:buFont typeface="Wingdings" panose="05000000000000000000" pitchFamily="2" charset="2"/>
              <a:buChar char="u"/>
              <a:defRPr/>
            </a:pPr>
            <a:r>
              <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Add your text here. Add your text here. Add your text here. Add your text here. Add your text here. </a:t>
            </a:r>
            <a:endPar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marL="171450" indent="-171450">
              <a:buFont typeface="Wingdings" panose="05000000000000000000" pitchFamily="2" charset="2"/>
              <a:buChar char="u"/>
              <a:defRPr/>
            </a:pPr>
            <a:r>
              <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Add your text here. Add your text here. Add your text here. Add your text here. Add your text here. Add your text here. Add your text here. Add your text here. </a:t>
            </a:r>
            <a:endParaRPr lang="en-US" altLang="zh-CN" sz="99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551" name="原创作者QQ：598969553            _22"/>
          <p:cNvSpPr txBox="1">
            <a:spLocks noChangeArrowheads="1"/>
          </p:cNvSpPr>
          <p:nvPr/>
        </p:nvSpPr>
        <p:spPr bwMode="auto">
          <a:xfrm>
            <a:off x="3988448" y="3355934"/>
            <a:ext cx="499166" cy="441397"/>
          </a:xfrm>
          <a:prstGeom prst="rect">
            <a:avLst/>
          </a:prstGeom>
          <a:noFill/>
          <a:ln w="9525">
            <a:noFill/>
            <a:miter lim="800000"/>
          </a:ln>
        </p:spPr>
        <p:txBody>
          <a:bodyPr wrap="none" lIns="68575" tIns="34287" rIns="68575" bIns="34287">
            <a:spAutoFit/>
          </a:bodyPr>
          <a:lstStyle/>
          <a:p>
            <a:pPr algn="ctr"/>
            <a:r>
              <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YOUR</a:t>
            </a:r>
            <a:endPar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a:p>
            <a:pPr algn="ctr"/>
            <a:r>
              <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TEXT</a:t>
            </a:r>
            <a:endParaRPr lang="zh-CN" altLang="en-US"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p:txBody>
      </p:sp>
      <p:sp>
        <p:nvSpPr>
          <p:cNvPr id="22552" name="原创作者QQ：598969553            _23"/>
          <p:cNvSpPr txBox="1">
            <a:spLocks noChangeArrowheads="1"/>
          </p:cNvSpPr>
          <p:nvPr/>
        </p:nvSpPr>
        <p:spPr bwMode="auto">
          <a:xfrm>
            <a:off x="4476008" y="2139181"/>
            <a:ext cx="499166" cy="441397"/>
          </a:xfrm>
          <a:prstGeom prst="rect">
            <a:avLst/>
          </a:prstGeom>
          <a:noFill/>
          <a:ln w="9525">
            <a:noFill/>
            <a:miter lim="800000"/>
          </a:ln>
        </p:spPr>
        <p:txBody>
          <a:bodyPr wrap="none" lIns="68575" tIns="34287" rIns="68575" bIns="34287">
            <a:spAutoFit/>
          </a:bodyPr>
          <a:lstStyle/>
          <a:p>
            <a:pPr algn="ctr"/>
            <a:r>
              <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YOUR</a:t>
            </a:r>
            <a:endPar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a:p>
            <a:pPr algn="ctr"/>
            <a:r>
              <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TEXT</a:t>
            </a:r>
            <a:endParaRPr lang="zh-CN" altLang="en-US"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p:txBody>
      </p:sp>
      <p:sp>
        <p:nvSpPr>
          <p:cNvPr id="22553" name="原创作者QQ：598969553            _24"/>
          <p:cNvSpPr txBox="1">
            <a:spLocks noChangeArrowheads="1"/>
          </p:cNvSpPr>
          <p:nvPr/>
        </p:nvSpPr>
        <p:spPr bwMode="auto">
          <a:xfrm>
            <a:off x="5784505" y="1552236"/>
            <a:ext cx="499166" cy="441397"/>
          </a:xfrm>
          <a:prstGeom prst="rect">
            <a:avLst/>
          </a:prstGeom>
          <a:noFill/>
          <a:ln w="9525">
            <a:noFill/>
            <a:miter lim="800000"/>
          </a:ln>
        </p:spPr>
        <p:txBody>
          <a:bodyPr wrap="none" lIns="68575" tIns="34287" rIns="68575" bIns="34287">
            <a:spAutoFit/>
          </a:bodyPr>
          <a:lstStyle/>
          <a:p>
            <a:pPr algn="ctr"/>
            <a:r>
              <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YOUR</a:t>
            </a:r>
            <a:endPar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a:p>
            <a:pPr algn="ctr"/>
            <a:r>
              <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TEXT</a:t>
            </a:r>
            <a:endParaRPr lang="zh-CN" altLang="en-US"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p:txBody>
      </p:sp>
      <p:sp>
        <p:nvSpPr>
          <p:cNvPr id="22554" name="原创作者QQ：598969553            _25"/>
          <p:cNvSpPr txBox="1">
            <a:spLocks noChangeArrowheads="1"/>
          </p:cNvSpPr>
          <p:nvPr/>
        </p:nvSpPr>
        <p:spPr bwMode="auto">
          <a:xfrm>
            <a:off x="7072761" y="2129657"/>
            <a:ext cx="499166" cy="441397"/>
          </a:xfrm>
          <a:prstGeom prst="rect">
            <a:avLst/>
          </a:prstGeom>
          <a:noFill/>
          <a:ln w="9525">
            <a:noFill/>
            <a:miter lim="800000"/>
          </a:ln>
        </p:spPr>
        <p:txBody>
          <a:bodyPr wrap="none" lIns="68575" tIns="34287" rIns="68575" bIns="34287">
            <a:spAutoFit/>
          </a:bodyPr>
          <a:lstStyle/>
          <a:p>
            <a:pPr algn="ctr"/>
            <a:r>
              <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YOUR</a:t>
            </a:r>
            <a:endPar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a:p>
            <a:pPr algn="ctr"/>
            <a:r>
              <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TEXT</a:t>
            </a:r>
            <a:endParaRPr lang="zh-CN" altLang="en-US"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p:txBody>
      </p:sp>
      <p:sp>
        <p:nvSpPr>
          <p:cNvPr id="22555" name="原创作者QQ：598969553            _26"/>
          <p:cNvSpPr txBox="1">
            <a:spLocks noChangeArrowheads="1"/>
          </p:cNvSpPr>
          <p:nvPr/>
        </p:nvSpPr>
        <p:spPr bwMode="auto">
          <a:xfrm>
            <a:off x="7566871" y="3324979"/>
            <a:ext cx="499166" cy="441397"/>
          </a:xfrm>
          <a:prstGeom prst="rect">
            <a:avLst/>
          </a:prstGeom>
          <a:noFill/>
          <a:ln w="9525">
            <a:noFill/>
            <a:miter lim="800000"/>
          </a:ln>
        </p:spPr>
        <p:txBody>
          <a:bodyPr wrap="none" lIns="68575" tIns="34287" rIns="68575" bIns="34287">
            <a:spAutoFit/>
          </a:bodyPr>
          <a:lstStyle/>
          <a:p>
            <a:pPr algn="ctr"/>
            <a:r>
              <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YOUR</a:t>
            </a:r>
            <a:endPar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a:p>
            <a:pPr algn="ctr"/>
            <a:r>
              <a:rPr lang="en-US" altLang="zh-CN"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TEXT</a:t>
            </a:r>
            <a:endParaRPr lang="zh-CN" altLang="en-US" sz="1210"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p:txBody>
      </p:sp>
    </p:spTree>
  </p:cSld>
  <p:clrMapOvr>
    <a:masterClrMapping/>
  </p:clrMapOvr>
  <p:transition spd="slow" advClick="0" advTm="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957997" y="2291209"/>
            <a:ext cx="722800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65"/>
          <p:cNvGrpSpPr/>
          <p:nvPr/>
        </p:nvGrpSpPr>
        <p:grpSpPr>
          <a:xfrm>
            <a:off x="1196536" y="1732109"/>
            <a:ext cx="1094533" cy="1210120"/>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20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8" name="Rectangle 47"/>
            <p:cNvSpPr/>
            <p:nvPr/>
          </p:nvSpPr>
          <p:spPr>
            <a:xfrm>
              <a:off x="3687244" y="1468512"/>
              <a:ext cx="559769" cy="584594"/>
            </a:xfrm>
            <a:prstGeom prst="rect">
              <a:avLst/>
            </a:prstGeom>
          </p:spPr>
          <p:txBody>
            <a:bodyPr wrap="none">
              <a:spAutoFit/>
            </a:bodyPr>
            <a:lstStyle/>
            <a:p>
              <a:pPr algn="ctr" defTabSz="1031875"/>
              <a:r>
                <a:rPr lang="en-US" sz="32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rPr>
                <a:t>01</a:t>
              </a:r>
              <a:endParaRPr lang="en-US" sz="32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3" name="Group 66"/>
          <p:cNvGrpSpPr/>
          <p:nvPr/>
        </p:nvGrpSpPr>
        <p:grpSpPr>
          <a:xfrm>
            <a:off x="3116769" y="1732109"/>
            <a:ext cx="1094533" cy="1210120"/>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20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5" name="Rectangle 54"/>
            <p:cNvSpPr/>
            <p:nvPr/>
          </p:nvSpPr>
          <p:spPr>
            <a:xfrm>
              <a:off x="4973634" y="1468513"/>
              <a:ext cx="628698" cy="584594"/>
            </a:xfrm>
            <a:prstGeom prst="rect">
              <a:avLst/>
            </a:prstGeom>
          </p:spPr>
          <p:txBody>
            <a:bodyPr wrap="none">
              <a:spAutoFit/>
            </a:bodyPr>
            <a:lstStyle/>
            <a:p>
              <a:pPr algn="ctr" defTabSz="1031875"/>
              <a:r>
                <a:rPr lang="en-US" sz="32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rPr>
                <a:t>02</a:t>
              </a:r>
              <a:endParaRPr lang="en-US" sz="32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 name="Group 69"/>
          <p:cNvGrpSpPr/>
          <p:nvPr/>
        </p:nvGrpSpPr>
        <p:grpSpPr>
          <a:xfrm>
            <a:off x="2786183" y="3130090"/>
            <a:ext cx="1755702" cy="673513"/>
            <a:chOff x="5699664" y="1648997"/>
            <a:chExt cx="1755702" cy="673305"/>
          </a:xfrm>
        </p:grpSpPr>
        <p:sp>
          <p:nvSpPr>
            <p:cNvPr id="60" name="Text Placeholder 3"/>
            <p:cNvSpPr txBox="1"/>
            <p:nvPr/>
          </p:nvSpPr>
          <p:spPr>
            <a:xfrm>
              <a:off x="6192795" y="1648997"/>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添加副标题</a:t>
              </a:r>
              <a:endParaRPr 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1" name="Text Placeholder 3"/>
            <p:cNvSpPr txBox="1"/>
            <p:nvPr/>
          </p:nvSpPr>
          <p:spPr>
            <a:xfrm>
              <a:off x="5699664" y="1906932"/>
              <a:ext cx="1755702"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a:t>
              </a:r>
              <a:endParaRPr 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 name="Group 72"/>
          <p:cNvGrpSpPr/>
          <p:nvPr/>
        </p:nvGrpSpPr>
        <p:grpSpPr>
          <a:xfrm>
            <a:off x="874240" y="3129108"/>
            <a:ext cx="1739122" cy="675476"/>
            <a:chOff x="5707954" y="1647036"/>
            <a:chExt cx="1739122" cy="675267"/>
          </a:xfrm>
        </p:grpSpPr>
        <p:sp>
          <p:nvSpPr>
            <p:cNvPr id="64" name="Text Placeholder 3"/>
            <p:cNvSpPr txBox="1"/>
            <p:nvPr/>
          </p:nvSpPr>
          <p:spPr>
            <a:xfrm>
              <a:off x="6192795" y="1647036"/>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添加副标题</a:t>
              </a:r>
              <a:endParaRPr 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5" name="Text Placeholder 3"/>
            <p:cNvSpPr txBox="1"/>
            <p:nvPr/>
          </p:nvSpPr>
          <p:spPr>
            <a:xfrm>
              <a:off x="5707954" y="1906933"/>
              <a:ext cx="1739122"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a:t>
              </a:r>
              <a:endParaRPr 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6" name="Group 67"/>
          <p:cNvGrpSpPr/>
          <p:nvPr/>
        </p:nvGrpSpPr>
        <p:grpSpPr>
          <a:xfrm>
            <a:off x="5037001" y="1732109"/>
            <a:ext cx="1094533" cy="1210120"/>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20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0" name="Rectangle 69"/>
            <p:cNvSpPr/>
            <p:nvPr/>
          </p:nvSpPr>
          <p:spPr>
            <a:xfrm>
              <a:off x="3654383" y="1468512"/>
              <a:ext cx="625492" cy="584594"/>
            </a:xfrm>
            <a:prstGeom prst="rect">
              <a:avLst/>
            </a:prstGeom>
            <a:grpFill/>
          </p:spPr>
          <p:txBody>
            <a:bodyPr wrap="none">
              <a:spAutoFit/>
            </a:bodyPr>
            <a:lstStyle/>
            <a:p>
              <a:pPr algn="ctr" defTabSz="1031875"/>
              <a:r>
                <a:rPr lang="en-US" sz="32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rPr>
                <a:t>03</a:t>
              </a:r>
              <a:endParaRPr lang="en-US" sz="32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7" name="Group 70"/>
          <p:cNvGrpSpPr/>
          <p:nvPr/>
        </p:nvGrpSpPr>
        <p:grpSpPr>
          <a:xfrm>
            <a:off x="6957236" y="1732107"/>
            <a:ext cx="1094533" cy="1210120"/>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875"/>
              <a:endParaRPr lang="en-US" sz="20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4" name="Rectangle 73"/>
            <p:cNvSpPr/>
            <p:nvPr/>
          </p:nvSpPr>
          <p:spPr>
            <a:xfrm>
              <a:off x="4972833" y="1468513"/>
              <a:ext cx="630302" cy="584594"/>
            </a:xfrm>
            <a:prstGeom prst="rect">
              <a:avLst/>
            </a:prstGeom>
            <a:grpFill/>
          </p:spPr>
          <p:txBody>
            <a:bodyPr wrap="none">
              <a:spAutoFit/>
            </a:bodyPr>
            <a:lstStyle/>
            <a:p>
              <a:pPr algn="ctr" defTabSz="1031875"/>
              <a:r>
                <a:rPr lang="en-US" sz="32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rPr>
                <a:t>04</a:t>
              </a:r>
              <a:endParaRPr lang="en-US" sz="3200" dirty="0">
                <a:solidFill>
                  <a:prstClr val="whit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8" name="Group 69"/>
          <p:cNvGrpSpPr/>
          <p:nvPr/>
        </p:nvGrpSpPr>
        <p:grpSpPr>
          <a:xfrm>
            <a:off x="6643229" y="3130090"/>
            <a:ext cx="1722544" cy="673513"/>
            <a:chOff x="5716243" y="1648997"/>
            <a:chExt cx="1722544" cy="673305"/>
          </a:xfrm>
        </p:grpSpPr>
        <p:sp>
          <p:nvSpPr>
            <p:cNvPr id="77" name="Text Placeholder 3"/>
            <p:cNvSpPr txBox="1"/>
            <p:nvPr/>
          </p:nvSpPr>
          <p:spPr>
            <a:xfrm>
              <a:off x="6192795" y="1648997"/>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添加副标题</a:t>
              </a:r>
              <a:endParaRPr 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8" name="Text Placeholder 3"/>
            <p:cNvSpPr txBox="1"/>
            <p:nvPr/>
          </p:nvSpPr>
          <p:spPr>
            <a:xfrm>
              <a:off x="5716243" y="1906932"/>
              <a:ext cx="1722544"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a:t>
              </a:r>
              <a:endParaRPr 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9" name="Group 72"/>
          <p:cNvGrpSpPr/>
          <p:nvPr/>
        </p:nvGrpSpPr>
        <p:grpSpPr>
          <a:xfrm>
            <a:off x="4714706" y="3129108"/>
            <a:ext cx="1739122" cy="675476"/>
            <a:chOff x="5707954" y="1647036"/>
            <a:chExt cx="1739122" cy="675267"/>
          </a:xfrm>
        </p:grpSpPr>
        <p:sp>
          <p:nvSpPr>
            <p:cNvPr id="80" name="Text Placeholder 3"/>
            <p:cNvSpPr txBox="1"/>
            <p:nvPr/>
          </p:nvSpPr>
          <p:spPr>
            <a:xfrm>
              <a:off x="6192795" y="1647036"/>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添加副标题</a:t>
              </a:r>
              <a:endParaRPr lang="en-US" sz="12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1" name="Text Placeholder 3"/>
            <p:cNvSpPr txBox="1"/>
            <p:nvPr/>
          </p:nvSpPr>
          <p:spPr>
            <a:xfrm>
              <a:off x="5707954" y="1906933"/>
              <a:ext cx="1739122"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a:t>
              </a:r>
              <a:endParaRPr 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82" name="TextBox 81"/>
          <p:cNvSpPr txBox="1"/>
          <p:nvPr/>
        </p:nvSpPr>
        <p:spPr>
          <a:xfrm>
            <a:off x="776086" y="4268583"/>
            <a:ext cx="7591831" cy="415498"/>
          </a:xfrm>
          <a:prstGeom prst="rect">
            <a:avLst/>
          </a:prstGeom>
          <a:noFill/>
        </p:spPr>
        <p:txBody>
          <a:bodyPr wrap="square" lIns="0" tIns="0" rIns="0" bIns="0" rtlCol="0">
            <a:spAutoFit/>
          </a:bodyPr>
          <a:lstStyle/>
          <a:p>
            <a:pPr algn="ctr" defTabSz="1031875"/>
            <a:r>
              <a:rPr lang="zh-CN" altLang="en-US" sz="900" dirty="0">
                <a:solidFill>
                  <a:prstClr val="black">
                    <a:lumMod val="50000"/>
                    <a:lumOff val="50000"/>
                  </a:prst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此处添加详细文本描述，建议与标题相关并符合整体语言风格，语言描述尽量简洁生动。尽量将每页幻灯片的字数控制在</a:t>
            </a:r>
            <a:r>
              <a:rPr lang="en-US" altLang="zh-CN" sz="900" dirty="0">
                <a:solidFill>
                  <a:prstClr val="black">
                    <a:lumMod val="50000"/>
                    <a:lumOff val="50000"/>
                  </a:prstClr>
                </a:solidFill>
                <a:latin typeface="字魂59号-创粗黑" panose="00000500000000000000" pitchFamily="2" charset="-122"/>
                <a:ea typeface="字魂59号-创粗黑" panose="00000500000000000000" pitchFamily="2" charset="-122"/>
                <a:sym typeface="字魂59号-创粗黑" panose="00000500000000000000" pitchFamily="2" charset="-122"/>
              </a:rPr>
              <a:t>200</a:t>
            </a:r>
            <a:r>
              <a:rPr lang="zh-CN" altLang="en-US" sz="900" dirty="0">
                <a:solidFill>
                  <a:prstClr val="black">
                    <a:lumMod val="50000"/>
                    <a:lumOff val="50000"/>
                  </a:prstClr>
                </a:solidFill>
                <a:latin typeface="字魂59号-创粗黑" panose="00000500000000000000" pitchFamily="2" charset="-122"/>
                <a:ea typeface="字魂59号-创粗黑" panose="00000500000000000000" pitchFamily="2" charset="-122"/>
                <a:sym typeface="字魂59号-创粗黑" panose="00000500000000000000" pitchFamily="2" charset="-122"/>
              </a:rPr>
              <a:t>字以内，据统计每页幻灯片的最好控制在</a:t>
            </a:r>
            <a:r>
              <a:rPr lang="en-US" altLang="zh-CN" sz="900" dirty="0">
                <a:solidFill>
                  <a:prstClr val="black">
                    <a:lumMod val="50000"/>
                    <a:lumOff val="50000"/>
                  </a:prstClr>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r>
              <a:rPr lang="zh-CN" altLang="en-US" sz="900" dirty="0">
                <a:solidFill>
                  <a:prstClr val="black">
                    <a:lumMod val="50000"/>
                    <a:lumOff val="50000"/>
                  </a:prst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分钟之内。此处添加详细文本描述，建议与标题相关并符合整体语言风格，语言描述尽量简洁生动。尽量将每页幻灯片的字数控制在</a:t>
            </a:r>
            <a:r>
              <a:rPr lang="en-US" altLang="zh-CN" sz="900" dirty="0">
                <a:solidFill>
                  <a:prstClr val="black">
                    <a:lumMod val="50000"/>
                    <a:lumOff val="50000"/>
                  </a:prstClr>
                </a:solidFill>
                <a:latin typeface="字魂59号-创粗黑" panose="00000500000000000000" pitchFamily="2" charset="-122"/>
                <a:ea typeface="字魂59号-创粗黑" panose="00000500000000000000" pitchFamily="2" charset="-122"/>
                <a:sym typeface="字魂59号-创粗黑" panose="00000500000000000000" pitchFamily="2" charset="-122"/>
              </a:rPr>
              <a:t>200</a:t>
            </a:r>
            <a:r>
              <a:rPr lang="zh-CN" altLang="en-US" sz="900" dirty="0">
                <a:solidFill>
                  <a:prstClr val="black">
                    <a:lumMod val="50000"/>
                    <a:lumOff val="50000"/>
                  </a:prstClr>
                </a:solidFill>
                <a:latin typeface="字魂59号-创粗黑" panose="00000500000000000000" pitchFamily="2" charset="-122"/>
                <a:ea typeface="字魂59号-创粗黑" panose="00000500000000000000" pitchFamily="2" charset="-122"/>
                <a:sym typeface="字魂59号-创粗黑" panose="00000500000000000000" pitchFamily="2" charset="-122"/>
              </a:rPr>
              <a:t>字以内，据统计每页幻灯片的最好控制在</a:t>
            </a:r>
            <a:r>
              <a:rPr lang="en-US" altLang="zh-CN" sz="900" dirty="0">
                <a:solidFill>
                  <a:prstClr val="black">
                    <a:lumMod val="50000"/>
                    <a:lumOff val="50000"/>
                  </a:prstClr>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r>
              <a:rPr lang="zh-CN" altLang="en-US" sz="900" dirty="0">
                <a:solidFill>
                  <a:prstClr val="black">
                    <a:lumMod val="50000"/>
                    <a:lumOff val="50000"/>
                  </a:prst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分钟之内。</a:t>
            </a:r>
            <a:endParaRPr lang="zh-CN" altLang="en-US" sz="900" dirty="0">
              <a:solidFill>
                <a:prstClr val="black">
                  <a:lumMod val="50000"/>
                  <a:lumOff val="50000"/>
                </a:prst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83" name="Straight Connector 82"/>
          <p:cNvCxnSpPr/>
          <p:nvPr/>
        </p:nvCxnSpPr>
        <p:spPr>
          <a:xfrm>
            <a:off x="782231" y="4135203"/>
            <a:ext cx="7579538"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9051047">
            <a:off x="2043043" y="1361348"/>
            <a:ext cx="1636328" cy="163683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5" tIns="45723" rIns="91445" bIns="45723" rtlCol="0" anchor="ctr"/>
          <a:lstStyle/>
          <a:p>
            <a:pPr algn="ctr" defTabSz="1031875"/>
            <a:endParaRPr lang="en-US" sz="2000" dirty="0">
              <a:solidFill>
                <a:prstClr val="black"/>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Arc 31"/>
          <p:cNvSpPr/>
          <p:nvPr/>
        </p:nvSpPr>
        <p:spPr>
          <a:xfrm rot="19051047">
            <a:off x="3891504" y="1361348"/>
            <a:ext cx="1636328" cy="163683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5" tIns="45723" rIns="91445" bIns="45723" rtlCol="0" anchor="ctr"/>
          <a:lstStyle/>
          <a:p>
            <a:pPr algn="ctr" defTabSz="1031875"/>
            <a:endParaRPr lang="en-US" sz="2000" dirty="0">
              <a:solidFill>
                <a:prstClr val="black"/>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Arc 32"/>
          <p:cNvSpPr/>
          <p:nvPr/>
        </p:nvSpPr>
        <p:spPr>
          <a:xfrm rot="19051047">
            <a:off x="5739967" y="1361348"/>
            <a:ext cx="1636328" cy="163683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5" tIns="45723" rIns="91445" bIns="45723" rtlCol="0" anchor="ctr"/>
          <a:lstStyle/>
          <a:p>
            <a:pPr algn="ctr" defTabSz="1031875"/>
            <a:endParaRPr lang="en-US" sz="2000" dirty="0">
              <a:solidFill>
                <a:prstClr val="black"/>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200"/>
                                        <p:tgtEl>
                                          <p:spTgt spid="30"/>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 fill="hold"/>
                                        <p:tgtEl>
                                          <p:spTgt spid="2"/>
                                        </p:tgtEl>
                                        <p:attrNameLst>
                                          <p:attrName>ppt_x</p:attrName>
                                        </p:attrNameLst>
                                      </p:cBhvr>
                                      <p:tavLst>
                                        <p:tav tm="0">
                                          <p:val>
                                            <p:strVal val="#ppt_x"/>
                                          </p:val>
                                        </p:tav>
                                        <p:tav tm="100000">
                                          <p:val>
                                            <p:strVal val="#ppt_x"/>
                                          </p:val>
                                        </p:tav>
                                      </p:tavLst>
                                    </p:anim>
                                    <p:anim calcmode="lin" valueType="num">
                                      <p:cBhvr additive="base">
                                        <p:cTn id="12" dur="2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slide(fromBottom)">
                                      <p:cBhvr>
                                        <p:cTn id="16" dur="200"/>
                                        <p:tgtEl>
                                          <p:spTgt spid="5"/>
                                        </p:tgtEl>
                                      </p:cBhvr>
                                    </p:animEffect>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200"/>
                                        <p:tgtEl>
                                          <p:spTgt spid="31"/>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200" fill="hold"/>
                                        <p:tgtEl>
                                          <p:spTgt spid="3"/>
                                        </p:tgtEl>
                                        <p:attrNameLst>
                                          <p:attrName>ppt_x</p:attrName>
                                        </p:attrNameLst>
                                      </p:cBhvr>
                                      <p:tavLst>
                                        <p:tav tm="0">
                                          <p:val>
                                            <p:strVal val="#ppt_x"/>
                                          </p:val>
                                        </p:tav>
                                        <p:tav tm="100000">
                                          <p:val>
                                            <p:strVal val="#ppt_x"/>
                                          </p:val>
                                        </p:tav>
                                      </p:tavLst>
                                    </p:anim>
                                    <p:anim calcmode="lin" valueType="num">
                                      <p:cBhvr additive="base">
                                        <p:cTn id="25" dur="200" fill="hold"/>
                                        <p:tgtEl>
                                          <p:spTgt spid="3"/>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lide(fromBottom)">
                                      <p:cBhvr>
                                        <p:cTn id="29" dur="200"/>
                                        <p:tgtEl>
                                          <p:spTgt spid="4"/>
                                        </p:tgtEl>
                                      </p:cBhvr>
                                    </p:animEffect>
                                  </p:childTnLst>
                                </p:cTn>
                              </p:par>
                            </p:childTnLst>
                          </p:cTn>
                        </p:par>
                        <p:par>
                          <p:cTn id="30" fill="hold">
                            <p:stCondLst>
                              <p:cond delay="3000"/>
                            </p:stCondLst>
                            <p:childTnLst>
                              <p:par>
                                <p:cTn id="31" presetID="18" presetClass="entr" presetSubtype="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200"/>
                                        <p:tgtEl>
                                          <p:spTgt spid="32"/>
                                        </p:tgtEl>
                                      </p:cBhvr>
                                    </p:animEffect>
                                  </p:childTnLst>
                                </p:cTn>
                              </p:par>
                            </p:childTnLst>
                          </p:cTn>
                        </p:par>
                        <p:par>
                          <p:cTn id="34" fill="hold">
                            <p:stCondLst>
                              <p:cond delay="3500"/>
                            </p:stCondLst>
                            <p:childTnLst>
                              <p:par>
                                <p:cTn id="35" presetID="2" presetClass="entr" presetSubtype="4" accel="50000" decel="5000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00" fill="hold"/>
                                        <p:tgtEl>
                                          <p:spTgt spid="6"/>
                                        </p:tgtEl>
                                        <p:attrNameLst>
                                          <p:attrName>ppt_x</p:attrName>
                                        </p:attrNameLst>
                                      </p:cBhvr>
                                      <p:tavLst>
                                        <p:tav tm="0">
                                          <p:val>
                                            <p:strVal val="#ppt_x"/>
                                          </p:val>
                                        </p:tav>
                                        <p:tav tm="100000">
                                          <p:val>
                                            <p:strVal val="#ppt_x"/>
                                          </p:val>
                                        </p:tav>
                                      </p:tavLst>
                                    </p:anim>
                                    <p:anim calcmode="lin" valueType="num">
                                      <p:cBhvr additive="base">
                                        <p:cTn id="38" dur="2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2" presetClass="entr" presetSubtype="4"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lide(fromBottom)">
                                      <p:cBhvr>
                                        <p:cTn id="42" dur="200"/>
                                        <p:tgtEl>
                                          <p:spTgt spid="9"/>
                                        </p:tgtEl>
                                      </p:cBhvr>
                                    </p:animEffect>
                                  </p:childTnLst>
                                </p:cTn>
                              </p:par>
                            </p:childTnLst>
                          </p:cTn>
                        </p:par>
                        <p:par>
                          <p:cTn id="43" fill="hold">
                            <p:stCondLst>
                              <p:cond delay="4500"/>
                            </p:stCondLst>
                            <p:childTnLst>
                              <p:par>
                                <p:cTn id="44" presetID="18" presetClass="entr" presetSubtype="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Right)">
                                      <p:cBhvr>
                                        <p:cTn id="46" dur="200"/>
                                        <p:tgtEl>
                                          <p:spTgt spid="33"/>
                                        </p:tgtEl>
                                      </p:cBhvr>
                                    </p:animEffect>
                                  </p:childTnLst>
                                </p:cTn>
                              </p:par>
                            </p:childTnLst>
                          </p:cTn>
                        </p:par>
                        <p:par>
                          <p:cTn id="47" fill="hold">
                            <p:stCondLst>
                              <p:cond delay="5000"/>
                            </p:stCondLst>
                            <p:childTnLst>
                              <p:par>
                                <p:cTn id="48" presetID="2" presetClass="entr" presetSubtype="4" accel="50000" decel="5000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200" fill="hold"/>
                                        <p:tgtEl>
                                          <p:spTgt spid="7"/>
                                        </p:tgtEl>
                                        <p:attrNameLst>
                                          <p:attrName>ppt_x</p:attrName>
                                        </p:attrNameLst>
                                      </p:cBhvr>
                                      <p:tavLst>
                                        <p:tav tm="0">
                                          <p:val>
                                            <p:strVal val="#ppt_x"/>
                                          </p:val>
                                        </p:tav>
                                        <p:tav tm="100000">
                                          <p:val>
                                            <p:strVal val="#ppt_x"/>
                                          </p:val>
                                        </p:tav>
                                      </p:tavLst>
                                    </p:anim>
                                    <p:anim calcmode="lin" valueType="num">
                                      <p:cBhvr additive="base">
                                        <p:cTn id="51" dur="2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12" presetClass="entr" presetSubtype="4"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slide(fromBottom)">
                                      <p:cBhvr>
                                        <p:cTn id="55" dur="200"/>
                                        <p:tgtEl>
                                          <p:spTgt spid="8"/>
                                        </p:tgtEl>
                                      </p:cBhvr>
                                    </p:animEffect>
                                  </p:childTnLst>
                                </p:cTn>
                              </p:par>
                            </p:childTnLst>
                          </p:cTn>
                        </p:par>
                        <p:par>
                          <p:cTn id="56" fill="hold">
                            <p:stCondLst>
                              <p:cond delay="6000"/>
                            </p:stCondLst>
                            <p:childTnLst>
                              <p:par>
                                <p:cTn id="57" presetID="18" presetClass="entr" presetSubtype="3"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strips(upRight)">
                                      <p:cBhvr>
                                        <p:cTn id="59" dur="200"/>
                                        <p:tgtEl>
                                          <p:spTgt spid="83"/>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2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1" grpId="0" animBg="1"/>
      <p:bldP spid="32" grpId="0" animBg="1"/>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1550" y="1707090"/>
            <a:ext cx="3672458" cy="2480738"/>
            <a:chOff x="971550" y="1706563"/>
            <a:chExt cx="3672458" cy="2479972"/>
          </a:xfrm>
        </p:grpSpPr>
        <p:sp>
          <p:nvSpPr>
            <p:cNvPr id="3" name="TextBox 4"/>
            <p:cNvSpPr>
              <a:spLocks noChangeArrowheads="1"/>
            </p:cNvSpPr>
            <p:nvPr/>
          </p:nvSpPr>
          <p:spPr bwMode="auto">
            <a:xfrm>
              <a:off x="2582863" y="3748088"/>
              <a:ext cx="2061145" cy="43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indent="0">
                <a:lnSpc>
                  <a:spcPct val="125000"/>
                </a:lnSpc>
                <a:spcBef>
                  <a:spcPts val="0"/>
                </a:spcBef>
                <a:buNone/>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在此录入上述图表的综合描述说明，在此录入上述图表的综合描述说明</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cs typeface="Roboto Light" panose="02000000000000000000" pitchFamily="2" charset="0"/>
                <a:sym typeface="字魂59号-创粗黑" panose="00000500000000000000" pitchFamily="2" charset="-122"/>
              </a:endParaRPr>
            </a:p>
          </p:txBody>
        </p:sp>
        <p:grpSp>
          <p:nvGrpSpPr>
            <p:cNvPr id="4" name="Group 5"/>
            <p:cNvGrpSpPr/>
            <p:nvPr/>
          </p:nvGrpSpPr>
          <p:grpSpPr bwMode="auto">
            <a:xfrm>
              <a:off x="971550" y="1706563"/>
              <a:ext cx="1944688" cy="2447930"/>
              <a:chOff x="0" y="0"/>
              <a:chExt cx="1944688" cy="2447925"/>
            </a:xfrm>
          </p:grpSpPr>
          <p:sp>
            <p:nvSpPr>
              <p:cNvPr id="5" name="椭圆​​ 2"/>
              <p:cNvSpPr>
                <a:spLocks noChangeArrowheads="1"/>
              </p:cNvSpPr>
              <p:nvPr/>
            </p:nvSpPr>
            <p:spPr bwMode="auto">
              <a:xfrm>
                <a:off x="0" y="0"/>
                <a:ext cx="1944688" cy="2447925"/>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9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16"/>
              <p:cNvSpPr>
                <a:spLocks noChangeArrowheads="1"/>
              </p:cNvSpPr>
              <p:nvPr/>
            </p:nvSpPr>
            <p:spPr bwMode="auto">
              <a:xfrm>
                <a:off x="637562" y="599801"/>
                <a:ext cx="646331"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点击录</a:t>
                </a:r>
                <a:endParaRPr lang="en-US" altLang="zh-CN"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ctr"/>
                <a:r>
                  <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入内容</a:t>
                </a:r>
                <a:endPar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7" name="组合 6"/>
          <p:cNvGrpSpPr/>
          <p:nvPr/>
        </p:nvGrpSpPr>
        <p:grpSpPr>
          <a:xfrm>
            <a:off x="3436938" y="1348030"/>
            <a:ext cx="3043274" cy="2085502"/>
            <a:chOff x="3436938" y="1347614"/>
            <a:chExt cx="3043274" cy="2084858"/>
          </a:xfrm>
        </p:grpSpPr>
        <p:sp>
          <p:nvSpPr>
            <p:cNvPr id="8" name="TextBox 3"/>
            <p:cNvSpPr>
              <a:spLocks noChangeArrowheads="1"/>
            </p:cNvSpPr>
            <p:nvPr/>
          </p:nvSpPr>
          <p:spPr bwMode="auto">
            <a:xfrm>
              <a:off x="4454525" y="2994025"/>
              <a:ext cx="2025687" cy="43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indent="0">
                <a:lnSpc>
                  <a:spcPct val="125000"/>
                </a:lnSpc>
                <a:spcBef>
                  <a:spcPts val="0"/>
                </a:spcBef>
                <a:buNone/>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在此录入上述图表的综合描述说明，在此录入上述图表的综合描述说明</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cs typeface="Roboto Light" panose="02000000000000000000" pitchFamily="2" charset="0"/>
                <a:sym typeface="字魂59号-创粗黑" panose="00000500000000000000" pitchFamily="2" charset="-122"/>
              </a:endParaRPr>
            </a:p>
          </p:txBody>
        </p:sp>
        <p:grpSp>
          <p:nvGrpSpPr>
            <p:cNvPr id="9" name="Group 9"/>
            <p:cNvGrpSpPr/>
            <p:nvPr/>
          </p:nvGrpSpPr>
          <p:grpSpPr bwMode="auto">
            <a:xfrm>
              <a:off x="3436938" y="1347614"/>
              <a:ext cx="1439862" cy="1812939"/>
              <a:chOff x="0" y="14113"/>
              <a:chExt cx="1439862" cy="1812925"/>
            </a:xfrm>
          </p:grpSpPr>
          <p:sp>
            <p:nvSpPr>
              <p:cNvPr id="10" name="椭圆​​ 2"/>
              <p:cNvSpPr>
                <a:spLocks noChangeArrowheads="1"/>
              </p:cNvSpPr>
              <p:nvPr/>
            </p:nvSpPr>
            <p:spPr bwMode="auto">
              <a:xfrm>
                <a:off x="0" y="14113"/>
                <a:ext cx="1439862" cy="1812925"/>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9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矩形​​ 17"/>
              <p:cNvSpPr>
                <a:spLocks noChangeArrowheads="1"/>
              </p:cNvSpPr>
              <p:nvPr/>
            </p:nvSpPr>
            <p:spPr bwMode="auto">
              <a:xfrm>
                <a:off x="367780" y="416795"/>
                <a:ext cx="646331" cy="461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点击录</a:t>
                </a:r>
                <a:endParaRPr lang="en-US" altLang="zh-CN"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ctr"/>
                <a:r>
                  <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入内容</a:t>
                </a:r>
                <a:endPar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12" name="组合 11"/>
          <p:cNvGrpSpPr/>
          <p:nvPr/>
        </p:nvGrpSpPr>
        <p:grpSpPr>
          <a:xfrm>
            <a:off x="5364163" y="1057601"/>
            <a:ext cx="2952253" cy="1415196"/>
            <a:chOff x="5364163" y="1057275"/>
            <a:chExt cx="2952253" cy="1414760"/>
          </a:xfrm>
        </p:grpSpPr>
        <p:sp>
          <p:nvSpPr>
            <p:cNvPr id="13" name="TextBox 5"/>
            <p:cNvSpPr>
              <a:spLocks noChangeArrowheads="1"/>
            </p:cNvSpPr>
            <p:nvPr/>
          </p:nvSpPr>
          <p:spPr bwMode="auto">
            <a:xfrm>
              <a:off x="6242050" y="2033588"/>
              <a:ext cx="2074366" cy="43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indent="0">
                <a:lnSpc>
                  <a:spcPct val="125000"/>
                </a:lnSpc>
                <a:spcBef>
                  <a:spcPts val="0"/>
                </a:spcBef>
                <a:buNone/>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在此录入上述图表的综合描述说明，在此录入上述图表的综合描述说明</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cs typeface="Roboto Light" panose="02000000000000000000" pitchFamily="2" charset="0"/>
                <a:sym typeface="字魂59号-创粗黑" panose="00000500000000000000" pitchFamily="2" charset="-122"/>
              </a:endParaRPr>
            </a:p>
          </p:txBody>
        </p:sp>
        <p:grpSp>
          <p:nvGrpSpPr>
            <p:cNvPr id="14" name="Group 13"/>
            <p:cNvGrpSpPr/>
            <p:nvPr/>
          </p:nvGrpSpPr>
          <p:grpSpPr bwMode="auto">
            <a:xfrm>
              <a:off x="5364163" y="1057275"/>
              <a:ext cx="1012825" cy="1274421"/>
              <a:chOff x="0" y="0"/>
              <a:chExt cx="1012825" cy="1274762"/>
            </a:xfrm>
          </p:grpSpPr>
          <p:sp>
            <p:nvSpPr>
              <p:cNvPr id="15" name="椭圆​​ 2"/>
              <p:cNvSpPr>
                <a:spLocks noChangeArrowheads="1"/>
              </p:cNvSpPr>
              <p:nvPr/>
            </p:nvSpPr>
            <p:spPr bwMode="auto">
              <a:xfrm>
                <a:off x="0" y="0"/>
                <a:ext cx="1012825" cy="1274762"/>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9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矩形​​ 18"/>
              <p:cNvSpPr>
                <a:spLocks noChangeArrowheads="1"/>
              </p:cNvSpPr>
              <p:nvPr/>
            </p:nvSpPr>
            <p:spPr bwMode="auto">
              <a:xfrm>
                <a:off x="182453" y="210633"/>
                <a:ext cx="646331" cy="46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点击录</a:t>
                </a:r>
                <a:endParaRPr lang="en-US" altLang="zh-CN"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ctr"/>
                <a:r>
                  <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入内容</a:t>
                </a:r>
                <a:endParaRPr lang="zh-CN" altLang="en-US" sz="12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316478" y="1914686"/>
            <a:ext cx="1697867" cy="1315719"/>
            <a:chOff x="6316477" y="1913891"/>
            <a:chExt cx="1697867" cy="1315719"/>
          </a:xfrm>
        </p:grpSpPr>
        <p:sp>
          <p:nvSpPr>
            <p:cNvPr id="4" name="任意多边形: 形状 3"/>
            <p:cNvSpPr/>
            <p:nvPr/>
          </p:nvSpPr>
          <p:spPr>
            <a:xfrm rot="5400000">
              <a:off x="6507551" y="1722817"/>
              <a:ext cx="1315719" cy="1697867"/>
            </a:xfrm>
            <a:custGeom>
              <a:avLst/>
              <a:gdLst>
                <a:gd name="connsiteX0" fmla="*/ 0 w 2218896"/>
                <a:gd name="connsiteY0" fmla="*/ 678180 h 2863370"/>
                <a:gd name="connsiteX1" fmla="*/ 1109448 w 2218896"/>
                <a:gd name="connsiteY1" fmla="*/ 0 h 2863370"/>
                <a:gd name="connsiteX2" fmla="*/ 2218896 w 2218896"/>
                <a:gd name="connsiteY2" fmla="*/ 678180 h 2863370"/>
                <a:gd name="connsiteX3" fmla="*/ 1920003 w 2218896"/>
                <a:gd name="connsiteY3" fmla="*/ 678180 h 2863370"/>
                <a:gd name="connsiteX4" fmla="*/ 1920003 w 2218896"/>
                <a:gd name="connsiteY4" fmla="*/ 2863370 h 2863370"/>
                <a:gd name="connsiteX5" fmla="*/ 317946 w 2218896"/>
                <a:gd name="connsiteY5" fmla="*/ 2863370 h 2863370"/>
                <a:gd name="connsiteX6" fmla="*/ 317946 w 2218896"/>
                <a:gd name="connsiteY6" fmla="*/ 678180 h 286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8896" h="2863370">
                  <a:moveTo>
                    <a:pt x="0" y="678180"/>
                  </a:moveTo>
                  <a:lnTo>
                    <a:pt x="1109448" y="0"/>
                  </a:lnTo>
                  <a:lnTo>
                    <a:pt x="2218896" y="678180"/>
                  </a:lnTo>
                  <a:lnTo>
                    <a:pt x="1920003" y="678180"/>
                  </a:lnTo>
                  <a:lnTo>
                    <a:pt x="1920003" y="2863370"/>
                  </a:lnTo>
                  <a:lnTo>
                    <a:pt x="317946" y="2863370"/>
                  </a:lnTo>
                  <a:lnTo>
                    <a:pt x="317946" y="678180"/>
                  </a:lnTo>
                  <a:close/>
                </a:path>
              </a:pathLst>
            </a:custGeom>
            <a:solidFill>
              <a:schemeClr val="accent6"/>
            </a:solidFill>
            <a:ln w="76200">
              <a:noFill/>
            </a:ln>
            <a:effectLst>
              <a:outerShdw dist="76200" algn="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5" name="组合 4"/>
            <p:cNvGrpSpPr/>
            <p:nvPr/>
          </p:nvGrpSpPr>
          <p:grpSpPr>
            <a:xfrm>
              <a:off x="6431418" y="2325632"/>
              <a:ext cx="1427622" cy="495583"/>
              <a:chOff x="609599" y="3139323"/>
              <a:chExt cx="2407615" cy="835777"/>
            </a:xfrm>
          </p:grpSpPr>
          <p:sp>
            <p:nvSpPr>
              <p:cNvPr id="22" name="文本框 37"/>
              <p:cNvSpPr txBox="1"/>
              <p:nvPr/>
            </p:nvSpPr>
            <p:spPr>
              <a:xfrm>
                <a:off x="609599" y="3385544"/>
                <a:ext cx="2407615" cy="589556"/>
              </a:xfrm>
              <a:prstGeom prst="rect">
                <a:avLst/>
              </a:prstGeom>
              <a:noFill/>
            </p:spPr>
            <p:txBody>
              <a:bodyPr wrap="square" lIns="72000" tIns="0" rIns="72000" bIns="0" anchor="ctr" anchorCtr="0">
                <a:normAutofit fontScale="70000" lnSpcReduction="20000"/>
              </a:bodyPr>
              <a:lstStyle/>
              <a:p>
                <a:pPr algn="r" defTabSz="914400">
                  <a:lnSpc>
                    <a:spcPct val="120000"/>
                  </a:lnSpc>
                  <a:defRPr/>
                </a:pPr>
                <a: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b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br>
                <a: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2"/>
              <p:cNvSpPr/>
              <p:nvPr/>
            </p:nvSpPr>
            <p:spPr>
              <a:xfrm>
                <a:off x="609599" y="3139323"/>
                <a:ext cx="2407615" cy="246221"/>
              </a:xfrm>
              <a:prstGeom prst="rect">
                <a:avLst/>
              </a:prstGeom>
            </p:spPr>
            <p:txBody>
              <a:bodyPr wrap="none" lIns="72000" tIns="0" rIns="72000" bIns="0">
                <a:normAutofit fontScale="70000" lnSpcReduction="20000"/>
              </a:bodyPr>
              <a:lstStyle/>
              <a:p>
                <a:pPr algn="r" defTabSz="914400">
                  <a:defRPr/>
                </a:pPr>
                <a:r>
                  <a:rPr lang="zh-CN" altLang="en-US" sz="1600" b="1">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a:t>
                </a:r>
                <a:endParaRPr lang="zh-CN" altLang="en-US" sz="1600" b="1">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26" name="组合 25"/>
          <p:cNvGrpSpPr/>
          <p:nvPr/>
        </p:nvGrpSpPr>
        <p:grpSpPr>
          <a:xfrm>
            <a:off x="4932591" y="1914685"/>
            <a:ext cx="1697867" cy="1315719"/>
            <a:chOff x="4932590" y="1913890"/>
            <a:chExt cx="1697867" cy="1315719"/>
          </a:xfrm>
        </p:grpSpPr>
        <p:sp>
          <p:nvSpPr>
            <p:cNvPr id="6" name="任意多边形: 形状 5"/>
            <p:cNvSpPr/>
            <p:nvPr/>
          </p:nvSpPr>
          <p:spPr>
            <a:xfrm>
              <a:off x="4932590" y="1913890"/>
              <a:ext cx="1697867" cy="1315719"/>
            </a:xfrm>
            <a:custGeom>
              <a:avLst/>
              <a:gdLst>
                <a:gd name="connsiteX0" fmla="*/ 2185191 w 2863371"/>
                <a:gd name="connsiteY0" fmla="*/ 0 h 2218896"/>
                <a:gd name="connsiteX1" fmla="*/ 2863371 w 2863371"/>
                <a:gd name="connsiteY1" fmla="*/ 1109448 h 2218896"/>
                <a:gd name="connsiteX2" fmla="*/ 2185191 w 2863371"/>
                <a:gd name="connsiteY2" fmla="*/ 2218896 h 2218896"/>
                <a:gd name="connsiteX3" fmla="*/ 2185191 w 2863371"/>
                <a:gd name="connsiteY3" fmla="*/ 1916826 h 2218896"/>
                <a:gd name="connsiteX4" fmla="*/ 0 w 2863371"/>
                <a:gd name="connsiteY4" fmla="*/ 1916826 h 2218896"/>
                <a:gd name="connsiteX5" fmla="*/ 0 w 2863371"/>
                <a:gd name="connsiteY5" fmla="*/ 314769 h 2218896"/>
                <a:gd name="connsiteX6" fmla="*/ 2185191 w 2863371"/>
                <a:gd name="connsiteY6" fmla="*/ 314769 h 221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3371" h="2218896">
                  <a:moveTo>
                    <a:pt x="2185191" y="0"/>
                  </a:moveTo>
                  <a:lnTo>
                    <a:pt x="2863371" y="1109448"/>
                  </a:lnTo>
                  <a:lnTo>
                    <a:pt x="2185191" y="2218896"/>
                  </a:lnTo>
                  <a:lnTo>
                    <a:pt x="2185191" y="1916826"/>
                  </a:lnTo>
                  <a:lnTo>
                    <a:pt x="0" y="1916826"/>
                  </a:lnTo>
                  <a:lnTo>
                    <a:pt x="0" y="314769"/>
                  </a:lnTo>
                  <a:lnTo>
                    <a:pt x="2185191" y="314769"/>
                  </a:lnTo>
                  <a:close/>
                </a:path>
              </a:pathLst>
            </a:custGeom>
            <a:solidFill>
              <a:schemeClr val="accent2"/>
            </a:solidFill>
            <a:ln w="76200">
              <a:noFill/>
            </a:ln>
            <a:effectLst>
              <a:outerShdw dist="76200" algn="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7" name="组合 6"/>
            <p:cNvGrpSpPr/>
            <p:nvPr/>
          </p:nvGrpSpPr>
          <p:grpSpPr>
            <a:xfrm>
              <a:off x="5020743" y="2325632"/>
              <a:ext cx="1427622" cy="495583"/>
              <a:chOff x="609599" y="3139323"/>
              <a:chExt cx="2407615" cy="835777"/>
            </a:xfrm>
          </p:grpSpPr>
          <p:sp>
            <p:nvSpPr>
              <p:cNvPr id="20" name="文本框 34"/>
              <p:cNvSpPr txBox="1"/>
              <p:nvPr/>
            </p:nvSpPr>
            <p:spPr>
              <a:xfrm>
                <a:off x="609599" y="3385544"/>
                <a:ext cx="2407615" cy="589556"/>
              </a:xfrm>
              <a:prstGeom prst="rect">
                <a:avLst/>
              </a:prstGeom>
              <a:noFill/>
            </p:spPr>
            <p:txBody>
              <a:bodyPr wrap="square" lIns="72000" tIns="0" rIns="72000" bIns="0" anchor="ctr" anchorCtr="0">
                <a:normAutofit fontScale="70000" lnSpcReduction="20000"/>
              </a:bodyPr>
              <a:lstStyle/>
              <a:p>
                <a:pPr algn="r" defTabSz="914400">
                  <a:lnSpc>
                    <a:spcPct val="120000"/>
                  </a:lnSpc>
                  <a:defRPr/>
                </a:pPr>
                <a: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b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br>
                <a: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矩形 20"/>
              <p:cNvSpPr/>
              <p:nvPr/>
            </p:nvSpPr>
            <p:spPr>
              <a:xfrm>
                <a:off x="609599" y="3139323"/>
                <a:ext cx="2407615" cy="246221"/>
              </a:xfrm>
              <a:prstGeom prst="rect">
                <a:avLst/>
              </a:prstGeom>
            </p:spPr>
            <p:txBody>
              <a:bodyPr wrap="none" lIns="72000" tIns="0" rIns="72000" bIns="0">
                <a:normAutofit fontScale="70000" lnSpcReduction="20000"/>
              </a:bodyPr>
              <a:lstStyle/>
              <a:p>
                <a:pPr algn="r" defTabSz="914400">
                  <a:defRPr/>
                </a:pPr>
                <a:r>
                  <a:rPr lang="zh-CN" altLang="en-US" sz="1600" b="1">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a:t>
                </a:r>
                <a:endParaRPr lang="zh-CN" altLang="en-US" sz="1600" b="1">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25" name="组合 24"/>
          <p:cNvGrpSpPr/>
          <p:nvPr/>
        </p:nvGrpSpPr>
        <p:grpSpPr>
          <a:xfrm>
            <a:off x="3536026" y="1911861"/>
            <a:ext cx="1697865" cy="1315719"/>
            <a:chOff x="3536025" y="1911066"/>
            <a:chExt cx="1697865" cy="1315719"/>
          </a:xfrm>
        </p:grpSpPr>
        <p:sp>
          <p:nvSpPr>
            <p:cNvPr id="8" name="任意多边形: 形状 7"/>
            <p:cNvSpPr/>
            <p:nvPr/>
          </p:nvSpPr>
          <p:spPr>
            <a:xfrm>
              <a:off x="3536025" y="1911066"/>
              <a:ext cx="1697865" cy="1315719"/>
            </a:xfrm>
            <a:custGeom>
              <a:avLst/>
              <a:gdLst>
                <a:gd name="connsiteX0" fmla="*/ 2185188 w 2863368"/>
                <a:gd name="connsiteY0" fmla="*/ 0 h 2218896"/>
                <a:gd name="connsiteX1" fmla="*/ 2863368 w 2863368"/>
                <a:gd name="connsiteY1" fmla="*/ 1109448 h 2218896"/>
                <a:gd name="connsiteX2" fmla="*/ 2185188 w 2863368"/>
                <a:gd name="connsiteY2" fmla="*/ 2218896 h 2218896"/>
                <a:gd name="connsiteX3" fmla="*/ 2185188 w 2863368"/>
                <a:gd name="connsiteY3" fmla="*/ 1915239 h 2218896"/>
                <a:gd name="connsiteX4" fmla="*/ 0 w 2863368"/>
                <a:gd name="connsiteY4" fmla="*/ 1915239 h 2218896"/>
                <a:gd name="connsiteX5" fmla="*/ 0 w 2863368"/>
                <a:gd name="connsiteY5" fmla="*/ 313182 h 2218896"/>
                <a:gd name="connsiteX6" fmla="*/ 2185188 w 2863368"/>
                <a:gd name="connsiteY6" fmla="*/ 313182 h 221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3368" h="2218896">
                  <a:moveTo>
                    <a:pt x="2185188" y="0"/>
                  </a:moveTo>
                  <a:lnTo>
                    <a:pt x="2863368" y="1109448"/>
                  </a:lnTo>
                  <a:lnTo>
                    <a:pt x="2185188" y="2218896"/>
                  </a:lnTo>
                  <a:lnTo>
                    <a:pt x="2185188" y="1915239"/>
                  </a:lnTo>
                  <a:lnTo>
                    <a:pt x="0" y="1915239"/>
                  </a:lnTo>
                  <a:lnTo>
                    <a:pt x="0" y="313182"/>
                  </a:lnTo>
                  <a:lnTo>
                    <a:pt x="2185188" y="313182"/>
                  </a:lnTo>
                  <a:close/>
                </a:path>
              </a:pathLst>
            </a:custGeom>
            <a:solidFill>
              <a:schemeClr val="accent1"/>
            </a:solidFill>
            <a:ln w="76200">
              <a:noFill/>
            </a:ln>
            <a:effectLst>
              <a:outerShdw dist="76200" algn="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9" name="组合 8"/>
            <p:cNvGrpSpPr/>
            <p:nvPr/>
          </p:nvGrpSpPr>
          <p:grpSpPr>
            <a:xfrm>
              <a:off x="3648511" y="2340693"/>
              <a:ext cx="1427622" cy="495583"/>
              <a:chOff x="609599" y="3139323"/>
              <a:chExt cx="2407615" cy="835777"/>
            </a:xfrm>
          </p:grpSpPr>
          <p:sp>
            <p:nvSpPr>
              <p:cNvPr id="18" name="文本框 31"/>
              <p:cNvSpPr txBox="1"/>
              <p:nvPr/>
            </p:nvSpPr>
            <p:spPr>
              <a:xfrm>
                <a:off x="609599" y="3385544"/>
                <a:ext cx="2407615" cy="589556"/>
              </a:xfrm>
              <a:prstGeom prst="rect">
                <a:avLst/>
              </a:prstGeom>
              <a:noFill/>
            </p:spPr>
            <p:txBody>
              <a:bodyPr wrap="square" lIns="72000" tIns="0" rIns="72000" bIns="0" anchor="ctr" anchorCtr="0">
                <a:normAutofit fontScale="70000" lnSpcReduction="20000"/>
              </a:bodyPr>
              <a:lstStyle/>
              <a:p>
                <a:pPr algn="r" defTabSz="914400">
                  <a:lnSpc>
                    <a:spcPct val="120000"/>
                  </a:lnSpc>
                  <a:defRPr/>
                </a:pPr>
                <a: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b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br>
                <a: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矩形 18"/>
              <p:cNvSpPr/>
              <p:nvPr/>
            </p:nvSpPr>
            <p:spPr>
              <a:xfrm>
                <a:off x="609599" y="3139323"/>
                <a:ext cx="2407615" cy="246221"/>
              </a:xfrm>
              <a:prstGeom prst="rect">
                <a:avLst/>
              </a:prstGeom>
            </p:spPr>
            <p:txBody>
              <a:bodyPr wrap="none" lIns="72000" tIns="0" rIns="72000" bIns="0">
                <a:normAutofit fontScale="70000" lnSpcReduction="20000"/>
              </a:bodyPr>
              <a:lstStyle/>
              <a:p>
                <a:pPr algn="r" defTabSz="914400">
                  <a:defRPr/>
                </a:pPr>
                <a:r>
                  <a:rPr lang="zh-CN" altLang="en-US" sz="1600" b="1">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a:t>
                </a:r>
                <a:endParaRPr lang="zh-CN" altLang="en-US" sz="1600" b="1">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24" name="组合 23"/>
          <p:cNvGrpSpPr/>
          <p:nvPr/>
        </p:nvGrpSpPr>
        <p:grpSpPr>
          <a:xfrm>
            <a:off x="1129657" y="1562894"/>
            <a:ext cx="2711744" cy="2019301"/>
            <a:chOff x="1129657" y="1562099"/>
            <a:chExt cx="2711744" cy="2019301"/>
          </a:xfrm>
        </p:grpSpPr>
        <p:grpSp>
          <p:nvGrpSpPr>
            <p:cNvPr id="10" name="组合 9"/>
            <p:cNvGrpSpPr/>
            <p:nvPr/>
          </p:nvGrpSpPr>
          <p:grpSpPr>
            <a:xfrm rot="5400000">
              <a:off x="758659" y="1933097"/>
              <a:ext cx="2019301" cy="1277306"/>
              <a:chOff x="5131461" y="2278067"/>
              <a:chExt cx="3405452" cy="2374904"/>
            </a:xfrm>
          </p:grpSpPr>
          <p:sp>
            <p:nvSpPr>
              <p:cNvPr id="14" name="任意多边形: 形状 13"/>
              <p:cNvSpPr/>
              <p:nvPr/>
            </p:nvSpPr>
            <p:spPr>
              <a:xfrm rot="5400000">
                <a:off x="6562724" y="2678777"/>
                <a:ext cx="2374900" cy="1573479"/>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任意多边形: 形状 14"/>
              <p:cNvSpPr/>
              <p:nvPr/>
            </p:nvSpPr>
            <p:spPr>
              <a:xfrm rot="16200000" flipH="1">
                <a:off x="4730751" y="2678781"/>
                <a:ext cx="2374900" cy="1573479"/>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任意多边形: 形状 15"/>
              <p:cNvSpPr/>
              <p:nvPr/>
            </p:nvSpPr>
            <p:spPr>
              <a:xfrm rot="5400000">
                <a:off x="5651500" y="2678781"/>
                <a:ext cx="2374900" cy="1573479"/>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任意多边形: 形状 16"/>
              <p:cNvSpPr/>
              <p:nvPr/>
            </p:nvSpPr>
            <p:spPr>
              <a:xfrm rot="16200000" flipH="1">
                <a:off x="5641976" y="2678780"/>
                <a:ext cx="2374900" cy="1573478"/>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1" name="任意多边形: 形状 10"/>
            <p:cNvSpPr/>
            <p:nvPr/>
          </p:nvSpPr>
          <p:spPr>
            <a:xfrm>
              <a:off x="2398330" y="1912949"/>
              <a:ext cx="1443071" cy="1315720"/>
            </a:xfrm>
            <a:custGeom>
              <a:avLst/>
              <a:gdLst>
                <a:gd name="connsiteX0" fmla="*/ 1857262 w 2433669"/>
                <a:gd name="connsiteY0" fmla="*/ 0 h 2218897"/>
                <a:gd name="connsiteX1" fmla="*/ 2433669 w 2433669"/>
                <a:gd name="connsiteY1" fmla="*/ 1109449 h 2218897"/>
                <a:gd name="connsiteX2" fmla="*/ 1857262 w 2433669"/>
                <a:gd name="connsiteY2" fmla="*/ 2218897 h 2218897"/>
                <a:gd name="connsiteX3" fmla="*/ 1857262 w 2433669"/>
                <a:gd name="connsiteY3" fmla="*/ 1915239 h 2218897"/>
                <a:gd name="connsiteX4" fmla="*/ 0 w 2433669"/>
                <a:gd name="connsiteY4" fmla="*/ 1915239 h 2218897"/>
                <a:gd name="connsiteX5" fmla="*/ 0 w 2433669"/>
                <a:gd name="connsiteY5" fmla="*/ 313182 h 2218897"/>
                <a:gd name="connsiteX6" fmla="*/ 1857262 w 2433669"/>
                <a:gd name="connsiteY6" fmla="*/ 313182 h 221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3669" h="2218897">
                  <a:moveTo>
                    <a:pt x="1857262" y="0"/>
                  </a:moveTo>
                  <a:lnTo>
                    <a:pt x="2433669" y="1109449"/>
                  </a:lnTo>
                  <a:lnTo>
                    <a:pt x="1857262" y="2218897"/>
                  </a:lnTo>
                  <a:lnTo>
                    <a:pt x="1857262" y="1915239"/>
                  </a:lnTo>
                  <a:lnTo>
                    <a:pt x="0" y="1915239"/>
                  </a:lnTo>
                  <a:lnTo>
                    <a:pt x="0" y="313182"/>
                  </a:lnTo>
                  <a:lnTo>
                    <a:pt x="1857262" y="313182"/>
                  </a:lnTo>
                  <a:close/>
                </a:path>
              </a:pathLst>
            </a:custGeom>
            <a:solidFill>
              <a:schemeClr val="accent4"/>
            </a:solidFill>
            <a:ln w="76200">
              <a:noFill/>
            </a:ln>
            <a:effectLst>
              <a:outerShdw dist="76200" algn="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文本框 28"/>
            <p:cNvSpPr txBox="1"/>
            <p:nvPr/>
          </p:nvSpPr>
          <p:spPr>
            <a:xfrm>
              <a:off x="2361922" y="2482927"/>
              <a:ext cx="1294411" cy="349584"/>
            </a:xfrm>
            <a:prstGeom prst="rect">
              <a:avLst/>
            </a:prstGeom>
            <a:noFill/>
          </p:spPr>
          <p:txBody>
            <a:bodyPr wrap="square" lIns="72000" tIns="0" rIns="72000" bIns="0" anchor="ctr" anchorCtr="0">
              <a:normAutofit fontScale="70000" lnSpcReduction="20000"/>
            </a:bodyPr>
            <a:lstStyle/>
            <a:p>
              <a:pPr algn="r" defTabSz="914400">
                <a:lnSpc>
                  <a:spcPct val="120000"/>
                </a:lnSpc>
                <a:defRPr/>
              </a:pPr>
              <a: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b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br>
              <a:r>
                <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zh-CN" altLang="en-US" sz="1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矩形 12"/>
            <p:cNvSpPr/>
            <p:nvPr/>
          </p:nvSpPr>
          <p:spPr>
            <a:xfrm>
              <a:off x="2361922" y="2336928"/>
              <a:ext cx="1294411" cy="146000"/>
            </a:xfrm>
            <a:prstGeom prst="rect">
              <a:avLst/>
            </a:prstGeom>
          </p:spPr>
          <p:txBody>
            <a:bodyPr wrap="none" lIns="72000" tIns="0" rIns="72000" bIns="0">
              <a:normAutofit fontScale="70000" lnSpcReduction="20000"/>
            </a:bodyPr>
            <a:lstStyle/>
            <a:p>
              <a:pPr algn="r" defTabSz="914400">
                <a:defRPr/>
              </a:pPr>
              <a:r>
                <a:rPr lang="zh-CN" altLang="en-US" sz="1600" b="1">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a:t>
              </a:r>
              <a:endParaRPr lang="zh-CN" altLang="en-US" sz="1600" b="1">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486"/>
            <a:ext cx="9144000" cy="5147574"/>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rot="5400000">
            <a:off x="-880610" y="880610"/>
            <a:ext cx="5145088" cy="3383868"/>
          </a:xfrm>
          <a:prstGeom prst="rect">
            <a:avLst/>
          </a:prstGeom>
        </p:spPr>
      </p:pic>
      <p:sp>
        <p:nvSpPr>
          <p:cNvPr id="10" name="矩形 259"/>
          <p:cNvSpPr>
            <a:spLocks noChangeArrowheads="1"/>
          </p:cNvSpPr>
          <p:nvPr/>
        </p:nvSpPr>
        <p:spPr bwMode="auto">
          <a:xfrm>
            <a:off x="3940703" y="1132384"/>
            <a:ext cx="1700391" cy="1015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6600" cap="all" dirty="0">
                <a:solidFill>
                  <a:schemeClr val="tx1">
                    <a:lumMod val="75000"/>
                    <a:lumOff val="25000"/>
                  </a:schemeClr>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rPr>
              <a:t>20XX</a:t>
            </a:r>
            <a:endParaRPr lang="en-US" altLang="zh-CN" sz="6600" cap="all" dirty="0">
              <a:solidFill>
                <a:schemeClr val="tx1">
                  <a:lumMod val="75000"/>
                  <a:lumOff val="25000"/>
                </a:schemeClr>
              </a:solidFill>
              <a:latin typeface="字魂59号-创粗黑" panose="00000500000000000000" pitchFamily="2" charset="-122"/>
              <a:ea typeface="字魂59号-创粗黑" panose="00000500000000000000" pitchFamily="2" charset="-122"/>
              <a:cs typeface="Arial" panose="020B0604020202020204" pitchFamily="34" charset="0"/>
              <a:sym typeface="字魂59号-创粗黑" panose="00000500000000000000" pitchFamily="2" charset="-122"/>
            </a:endParaRPr>
          </a:p>
        </p:txBody>
      </p:sp>
      <p:sp>
        <p:nvSpPr>
          <p:cNvPr id="17" name="文本框 6"/>
          <p:cNvSpPr txBox="1"/>
          <p:nvPr/>
        </p:nvSpPr>
        <p:spPr>
          <a:xfrm>
            <a:off x="1608263" y="2032484"/>
            <a:ext cx="6148864" cy="746358"/>
          </a:xfrm>
          <a:prstGeom prst="rect">
            <a:avLst/>
          </a:prstGeom>
          <a:noFill/>
        </p:spPr>
        <p:txBody>
          <a:bodyPr wrap="square" lIns="68580" tIns="34290" rIns="68580" bIns="34290" rtlCol="0">
            <a:spAutoFit/>
          </a:bodyPr>
          <a:lstStyle/>
          <a:p>
            <a:pPr algn="ctr" fontAlgn="base">
              <a:spcBef>
                <a:spcPct val="0"/>
              </a:spcBef>
              <a:spcAft>
                <a:spcPct val="0"/>
              </a:spcAft>
              <a:buNone/>
            </a:pPr>
            <a:r>
              <a:rPr lang="zh-CN" altLang="en-US" sz="4400" dirty="0">
                <a:solidFill>
                  <a:schemeClr val="tx1">
                    <a:lumMod val="75000"/>
                    <a:lumOff val="25000"/>
                  </a:schemeClr>
                </a:solidFill>
                <a:latin typeface="字魂59号-创粗黑" panose="00000500000000000000" pitchFamily="2" charset="-122"/>
                <a:ea typeface="字魂59号-创粗黑" panose="00000500000000000000" pitchFamily="2" charset="-122"/>
                <a:cs typeface="宋体" panose="02010600030101010101" pitchFamily="2" charset="-122"/>
                <a:sym typeface="字魂59号-创粗黑" panose="00000500000000000000" pitchFamily="2" charset="-122"/>
              </a:rPr>
              <a:t>演讲完毕  谢谢观看</a:t>
            </a:r>
            <a:endParaRPr lang="en-US" altLang="zh-CN" sz="4400" dirty="0">
              <a:solidFill>
                <a:schemeClr val="tx1">
                  <a:lumMod val="75000"/>
                  <a:lumOff val="25000"/>
                </a:schemeClr>
              </a:solidFill>
              <a:latin typeface="字魂59号-创粗黑" panose="00000500000000000000" pitchFamily="2" charset="-122"/>
              <a:ea typeface="字魂59号-创粗黑" panose="00000500000000000000" pitchFamily="2" charset="-122"/>
              <a:cs typeface="宋体" panose="02010600030101010101" pitchFamily="2" charset="-122"/>
              <a:sym typeface="字魂59号-创粗黑" panose="00000500000000000000" pitchFamily="2" charset="-122"/>
            </a:endParaRPr>
          </a:p>
        </p:txBody>
      </p:sp>
      <p:sp>
        <p:nvSpPr>
          <p:cNvPr id="18" name="文本框 10"/>
          <p:cNvSpPr txBox="1"/>
          <p:nvPr/>
        </p:nvSpPr>
        <p:spPr>
          <a:xfrm>
            <a:off x="1638792" y="2784315"/>
            <a:ext cx="5839301" cy="300082"/>
          </a:xfrm>
          <a:prstGeom prst="rect">
            <a:avLst/>
          </a:prstGeom>
          <a:noFill/>
          <a:ln w="9525">
            <a:noFill/>
            <a:miter/>
          </a:ln>
          <a:effectLst/>
        </p:spPr>
        <p:txBody>
          <a:bodyPr vert="horz" wrap="square" lIns="68580" tIns="34290" rIns="68580" bIns="34290" anchor="t">
            <a:spAutoFit/>
          </a:bodyPr>
          <a:lstStyle/>
          <a:p>
            <a:pPr lvl="0" algn="ctr" eaLnBrk="0" latinLnBrk="0" hangingPunct="0"/>
            <a:r>
              <a:rPr lang="en-US" altLang="zh-CN"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THE PROFESSIONAL</a:t>
            </a:r>
            <a:r>
              <a:rPr lang="zh-CN" altLang="en-US"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a:t>
            </a:r>
            <a:r>
              <a:rPr lang="en-US" altLang="zh-CN"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POWERPOINT</a:t>
            </a:r>
            <a:r>
              <a:rPr lang="zh-CN" altLang="en-US"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a:t>
            </a:r>
            <a:r>
              <a:rPr lang="en-US" altLang="zh-CN"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TEMPLATES</a:t>
            </a:r>
            <a:endParaRPr lang="en-US" altLang="zh-CN" sz="15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TextBox 54"/>
          <p:cNvSpPr txBox="1"/>
          <p:nvPr/>
        </p:nvSpPr>
        <p:spPr>
          <a:xfrm>
            <a:off x="3563304" y="3057857"/>
            <a:ext cx="2236455" cy="338526"/>
          </a:xfrm>
          <a:prstGeom prst="rect">
            <a:avLst/>
          </a:prstGeom>
          <a:noFill/>
        </p:spPr>
        <p:txBody>
          <a:bodyPr wrap="none" lIns="91413" tIns="45706" rIns="91413" bIns="45706" rtlCol="0">
            <a:spAutoFit/>
          </a:bodyPr>
          <a:lstStyle/>
          <a:p>
            <a:r>
              <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在此输入您的公司名字</a:t>
            </a:r>
            <a:endPar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20" name="直接连接符 19"/>
          <p:cNvCxnSpPr/>
          <p:nvPr/>
        </p:nvCxnSpPr>
        <p:spPr>
          <a:xfrm flipH="1">
            <a:off x="5769943" y="3227120"/>
            <a:ext cx="957222"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406686" y="3227120"/>
            <a:ext cx="1156619"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rot="16200000">
            <a:off x="5182110" y="1190091"/>
            <a:ext cx="5145089" cy="27649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0"/>
                                        </p:tgtEl>
                                      </p:cBhvr>
                                    </p:animEffect>
                                    <p:animScale>
                                      <p:cBhvr>
                                        <p:cTn id="15" dur="250" autoRev="1" fill="hold"/>
                                        <p:tgtEl>
                                          <p:spTgt spid="10"/>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40" presetClass="entr" presetSubtype="0" fill="hold" grpId="0" nodeType="click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1"/>
                                          </p:val>
                                        </p:tav>
                                        <p:tav tm="100000">
                                          <p:val>
                                            <p:strVal val="#ppt_x"/>
                                          </p:val>
                                        </p:tav>
                                      </p:tavLst>
                                    </p:anim>
                                    <p:anim calcmode="lin" valueType="num">
                                      <p:cBhvr>
                                        <p:cTn id="22"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par>
                                <p:cTn id="34" presetID="22" presetClass="entr" presetSubtype="2"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right)">
                                      <p:cBhvr>
                                        <p:cTn id="36" dur="500"/>
                                        <p:tgtEl>
                                          <p:spTgt spid="20"/>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1600"/>
                                        <p:tgtEl>
                                          <p:spTgt spid="19"/>
                                        </p:tgtEl>
                                      </p:cBhvr>
                                    </p:animEffect>
                                  </p:childTnLst>
                                </p:cTn>
                              </p:par>
                              <p:par>
                                <p:cTn id="41" presetID="22" presetClass="entr" presetSubtype="4"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500"/>
                                        <p:tgtEl>
                                          <p:spTgt spid="14"/>
                                        </p:tgtEl>
                                      </p:cBhvr>
                                    </p:animEffect>
                                  </p:childTnLst>
                                </p:cTn>
                              </p:par>
                              <p:par>
                                <p:cTn id="44" presetID="22" presetClass="entr" presetSubtype="1"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bldLvl="0" animBg="1"/>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5"/>
          <p:cNvSpPr>
            <a:spLocks noChangeArrowheads="1"/>
          </p:cNvSpPr>
          <p:nvPr/>
        </p:nvSpPr>
        <p:spPr bwMode="auto">
          <a:xfrm>
            <a:off x="4083569" y="2567435"/>
            <a:ext cx="1051560" cy="345440"/>
          </a:xfrm>
          <a:prstGeom prst="rect">
            <a:avLst/>
          </a:prstGeom>
          <a:noFill/>
          <a:ln w="9525">
            <a:noFill/>
            <a:miter lim="800000"/>
          </a:ln>
        </p:spPr>
        <p:txBody>
          <a:bodyPr wrap="none" lIns="68580" tIns="34290" rIns="68580" bIns="34290">
            <a:spAutoFit/>
          </a:bodyPr>
          <a:lstStyle/>
          <a:p>
            <a:r>
              <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工作回顾</a:t>
            </a:r>
            <a:endParaRPr lang="en-US" altLang="zh-CN" sz="1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矩形 18"/>
          <p:cNvSpPr>
            <a:spLocks noChangeArrowheads="1"/>
          </p:cNvSpPr>
          <p:nvPr/>
        </p:nvSpPr>
        <p:spPr bwMode="auto">
          <a:xfrm>
            <a:off x="2987824" y="3009661"/>
            <a:ext cx="3489722" cy="289310"/>
          </a:xfrm>
          <a:prstGeom prst="rect">
            <a:avLst/>
          </a:prstGeom>
          <a:noFill/>
          <a:ln w="9525">
            <a:noFill/>
            <a:miter lim="800000"/>
          </a:ln>
        </p:spPr>
        <p:txBody>
          <a:bodyPr lIns="0" tIns="0" rIns="0" bIns="0">
            <a:spAutoFit/>
          </a:bodyPr>
          <a:lstStyle/>
          <a:p>
            <a:pPr algn="ctr" defTabSz="911860">
              <a:lnSpc>
                <a:spcPct val="120000"/>
              </a:lnSpc>
              <a:spcBef>
                <a:spcPct val="20000"/>
              </a:spcBef>
            </a:pPr>
            <a:r>
              <a:rPr lang="zh-CN" altLang="en-US" sz="8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单击此处编辑您要的内容，建议您在展示时采用微软雅黑字体，本模版所有图形线条及其相应素材均可自由编辑、改色、替换。</a:t>
            </a:r>
            <a:endParaRPr lang="en-US" altLang="zh-CN" sz="8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Oval 31"/>
          <p:cNvSpPr>
            <a:spLocks noChangeArrowheads="1"/>
          </p:cNvSpPr>
          <p:nvPr/>
        </p:nvSpPr>
        <p:spPr bwMode="auto">
          <a:xfrm>
            <a:off x="4198670" y="1652630"/>
            <a:ext cx="804602" cy="806054"/>
          </a:xfrm>
          <a:prstGeom prst="roundRect">
            <a:avLst/>
          </a:prstGeom>
          <a:solidFill>
            <a:schemeClr val="accent1"/>
          </a:solidFill>
          <a:ln>
            <a:noFill/>
          </a:ln>
        </p:spPr>
        <p:txBody>
          <a:bodyPr vert="horz" wrap="square" lIns="68580" tIns="34290" rIns="68580" bIns="34290" numCol="1" anchor="t" anchorCtr="0" compatLnSpc="1"/>
          <a:lstStyle/>
          <a:p>
            <a:pPr algn="ctr"/>
            <a:r>
              <a:rPr lang="en-US" altLang="zh-CN"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01</a:t>
            </a:r>
            <a:endParaRPr lang="zh-CN" altLang="en-US"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任意多边形: 形状 51"/>
          <p:cNvSpPr/>
          <p:nvPr/>
        </p:nvSpPr>
        <p:spPr>
          <a:xfrm>
            <a:off x="4226231" y="2470063"/>
            <a:ext cx="667658" cy="695412"/>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tx1">
              <a:lumMod val="60000"/>
              <a:lumOff val="40000"/>
            </a:schemeClr>
          </a:solidFill>
          <a:ln w="12700" cap="flat">
            <a:noFill/>
            <a:miter lim="400000"/>
          </a:ln>
          <a:effectLst/>
        </p:spPr>
        <p:txBody>
          <a:bodyPr wrap="square" lIns="26789" tIns="26789" rIns="26789" bIns="26789" numCol="1"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endParaRPr sz="9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
          <p:cNvGrpSpPr/>
          <p:nvPr/>
        </p:nvGrpSpPr>
        <p:grpSpPr>
          <a:xfrm>
            <a:off x="1180153" y="1222730"/>
            <a:ext cx="6773314" cy="3123506"/>
            <a:chOff x="1180153" y="1221936"/>
            <a:chExt cx="6773314" cy="3123506"/>
          </a:xfrm>
        </p:grpSpPr>
        <p:sp>
          <p:nvSpPr>
            <p:cNvPr id="32" name="任意多边形: 形状 31"/>
            <p:cNvSpPr/>
            <p:nvPr/>
          </p:nvSpPr>
          <p:spPr>
            <a:xfrm rot="3042067" flipH="1">
              <a:off x="5461304" y="2325950"/>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5"/>
            </a:solidFill>
            <a:ln w="19050" cap="flat">
              <a:noFill/>
              <a:miter lim="400000"/>
            </a:ln>
            <a:effectLst/>
          </p:spPr>
          <p:txBody>
            <a:bodyPr wrap="square" lIns="26789" tIns="26789" rIns="26789" bIns="2678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任意多边形: 形状 32"/>
            <p:cNvSpPr/>
            <p:nvPr/>
          </p:nvSpPr>
          <p:spPr>
            <a:xfrm rot="18557933">
              <a:off x="3079878" y="2325950"/>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2"/>
            </a:solidFill>
            <a:ln w="19050" cap="flat">
              <a:noFill/>
              <a:miter lim="400000"/>
            </a:ln>
            <a:effectLst/>
          </p:spPr>
          <p:txBody>
            <a:bodyPr wrap="square" lIns="26789" tIns="26789" rIns="26789" bIns="2678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任意多边形: 形状 33"/>
            <p:cNvSpPr/>
            <p:nvPr/>
          </p:nvSpPr>
          <p:spPr>
            <a:xfrm rot="19974801" flipH="1" flipV="1">
              <a:off x="5249220" y="3263352"/>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6"/>
            </a:solidFill>
            <a:ln w="19050" cap="flat">
              <a:noFill/>
              <a:miter lim="400000"/>
            </a:ln>
            <a:effectLst/>
          </p:spPr>
          <p:txBody>
            <a:bodyPr wrap="square" lIns="26789" tIns="26789" rIns="26789" bIns="2678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任意多边形: 形状 34"/>
            <p:cNvSpPr/>
            <p:nvPr/>
          </p:nvSpPr>
          <p:spPr>
            <a:xfrm rot="1625199" flipV="1">
              <a:off x="3309661" y="3236306"/>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26789" tIns="26789" rIns="26789" bIns="2678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6" name="任意多边形: 形状 35"/>
            <p:cNvSpPr/>
            <p:nvPr/>
          </p:nvSpPr>
          <p:spPr>
            <a:xfrm rot="21540000" flipH="1">
              <a:off x="4828683" y="1442647"/>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4"/>
            </a:solidFill>
            <a:ln w="19050" cap="flat">
              <a:noFill/>
              <a:miter lim="400000"/>
            </a:ln>
            <a:effectLst/>
          </p:spPr>
          <p:txBody>
            <a:bodyPr wrap="square" lIns="26789" tIns="26789" rIns="26789" bIns="2678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7" name="任意多边形: 形状 36"/>
            <p:cNvSpPr/>
            <p:nvPr/>
          </p:nvSpPr>
          <p:spPr>
            <a:xfrm rot="60000">
              <a:off x="3701707" y="1442647"/>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3"/>
            </a:solidFill>
            <a:ln w="19050" cap="flat">
              <a:noFill/>
              <a:miter lim="400000"/>
            </a:ln>
            <a:effectLst/>
          </p:spPr>
          <p:txBody>
            <a:bodyPr wrap="square" lIns="26789" tIns="26789" rIns="26789" bIns="2678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矩形 37"/>
            <p:cNvSpPr/>
            <p:nvPr/>
          </p:nvSpPr>
          <p:spPr>
            <a:xfrm>
              <a:off x="5782181" y="1557257"/>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ts val="0"/>
                </a:spcBef>
                <a:defRPr sz="1800">
                  <a:solidFill>
                    <a:srgbClr val="000000"/>
                  </a:solidFill>
                </a:defRPr>
              </a:pPr>
              <a:r>
                <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endPar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l">
                <a:lnSpc>
                  <a:spcPct val="150000"/>
                </a:lnSpc>
                <a:spcBef>
                  <a:spcPts val="0"/>
                </a:spcBef>
                <a:defRPr sz="1800">
                  <a:solidFill>
                    <a:srgbClr val="000000"/>
                  </a:solidFill>
                </a:defRPr>
              </a:pPr>
              <a:r>
                <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9" name="直接连接符 38"/>
            <p:cNvSpPr/>
            <p:nvPr/>
          </p:nvSpPr>
          <p:spPr>
            <a:xfrm flipV="1">
              <a:off x="5734303" y="1477041"/>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任意多边形: 形状 39"/>
            <p:cNvSpPr/>
            <p:nvPr/>
          </p:nvSpPr>
          <p:spPr>
            <a:xfrm rot="60000">
              <a:off x="3149174" y="3159760"/>
              <a:ext cx="913153" cy="910802"/>
            </a:xfrm>
            <a:custGeom>
              <a:avLst/>
              <a:gdLst/>
              <a:ahLst/>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lvl="0">
                <a:lnSpc>
                  <a:spcPct val="90000"/>
                </a:lnSpc>
                <a:defRPr sz="4000">
                  <a:solidFill>
                    <a:srgbClr val="FFFFFF"/>
                  </a:solidFill>
                </a:defRPr>
              </a:pPr>
              <a:endParaRPr sz="36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1" name="矩形 40"/>
            <p:cNvSpPr/>
            <p:nvPr/>
          </p:nvSpPr>
          <p:spPr>
            <a:xfrm>
              <a:off x="3526614" y="3427257"/>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01</a:t>
              </a:r>
              <a:endPar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任意多边形: 形状 41"/>
            <p:cNvSpPr/>
            <p:nvPr/>
          </p:nvSpPr>
          <p:spPr>
            <a:xfrm rot="60000">
              <a:off x="3013846" y="2064500"/>
              <a:ext cx="858144" cy="949948"/>
            </a:xfrm>
            <a:custGeom>
              <a:avLst/>
              <a:gdLst/>
              <a:ahLst/>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矩形 42"/>
            <p:cNvSpPr/>
            <p:nvPr/>
          </p:nvSpPr>
          <p:spPr>
            <a:xfrm>
              <a:off x="3256788" y="2427182"/>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02</a:t>
              </a:r>
              <a:endPar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4" name="任意多边形: 形状 43"/>
            <p:cNvSpPr/>
            <p:nvPr/>
          </p:nvSpPr>
          <p:spPr>
            <a:xfrm rot="60000">
              <a:off x="3514746" y="1285751"/>
              <a:ext cx="894652" cy="89401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5" name="矩形 44"/>
            <p:cNvSpPr/>
            <p:nvPr/>
          </p:nvSpPr>
          <p:spPr>
            <a:xfrm>
              <a:off x="3910154" y="1586445"/>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03</a:t>
              </a:r>
              <a:endPar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6" name="任意多边形: 形状 45"/>
            <p:cNvSpPr/>
            <p:nvPr/>
          </p:nvSpPr>
          <p:spPr>
            <a:xfrm rot="60000">
              <a:off x="4698662" y="1301887"/>
              <a:ext cx="900602" cy="890862"/>
            </a:xfrm>
            <a:custGeom>
              <a:avLst/>
              <a:gdLst/>
              <a:ahLst/>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a:defRPr sz="3000">
                  <a:solidFill>
                    <a:srgbClr val="FFFFFF"/>
                  </a:solidFill>
                  <a:effectLst>
                    <a:outerShdw blurRad="38100" dist="12700" dir="5400000" rotWithShape="0">
                      <a:srgbClr val="000000">
                        <a:alpha val="50000"/>
                      </a:srgbClr>
                    </a:outerShdw>
                  </a:effectLst>
                </a:defRPr>
              </a:pPr>
              <a:endParaRPr sz="20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7" name="矩形 46"/>
            <p:cNvSpPr/>
            <p:nvPr/>
          </p:nvSpPr>
          <p:spPr>
            <a:xfrm>
              <a:off x="4938055" y="1586446"/>
              <a:ext cx="310519"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04</a:t>
              </a:r>
              <a:endPar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8" name="任意多边形: 形状 47"/>
            <p:cNvSpPr/>
            <p:nvPr/>
          </p:nvSpPr>
          <p:spPr>
            <a:xfrm rot="60000">
              <a:off x="5258166" y="2041804"/>
              <a:ext cx="861640" cy="946235"/>
            </a:xfrm>
            <a:custGeom>
              <a:avLst/>
              <a:gdLst/>
              <a:ahLst/>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9" name="矩形 48"/>
            <p:cNvSpPr/>
            <p:nvPr/>
          </p:nvSpPr>
          <p:spPr>
            <a:xfrm>
              <a:off x="5566409" y="2427182"/>
              <a:ext cx="310519"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05</a:t>
              </a:r>
              <a:endPar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0" name="任意多边形: 形状 49"/>
            <p:cNvSpPr/>
            <p:nvPr/>
          </p:nvSpPr>
          <p:spPr>
            <a:xfrm rot="60000">
              <a:off x="5076188" y="3188899"/>
              <a:ext cx="911301" cy="910311"/>
            </a:xfrm>
            <a:custGeom>
              <a:avLst/>
              <a:gdLst/>
              <a:ahLst/>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1" name="矩形 50"/>
            <p:cNvSpPr/>
            <p:nvPr/>
          </p:nvSpPr>
          <p:spPr>
            <a:xfrm>
              <a:off x="5372609" y="3434746"/>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06</a:t>
              </a:r>
              <a:endParaRPr sz="20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3" name="矩形 52"/>
            <p:cNvSpPr/>
            <p:nvPr/>
          </p:nvSpPr>
          <p:spPr>
            <a:xfrm>
              <a:off x="6221262" y="2625316"/>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ts val="0"/>
                </a:spcBef>
                <a:defRPr sz="1800">
                  <a:solidFill>
                    <a:srgbClr val="000000"/>
                  </a:solidFill>
                </a:defRPr>
              </a:pPr>
              <a:r>
                <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endPar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l">
                <a:lnSpc>
                  <a:spcPct val="150000"/>
                </a:lnSpc>
                <a:spcBef>
                  <a:spcPts val="0"/>
                </a:spcBef>
                <a:defRPr sz="1800">
                  <a:solidFill>
                    <a:srgbClr val="000000"/>
                  </a:solidFill>
                </a:defRPr>
              </a:pPr>
              <a:r>
                <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4" name="直接连接符 53"/>
            <p:cNvSpPr/>
            <p:nvPr/>
          </p:nvSpPr>
          <p:spPr>
            <a:xfrm flipV="1">
              <a:off x="6215481" y="2545100"/>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5" name="矩形 54"/>
            <p:cNvSpPr/>
            <p:nvPr/>
          </p:nvSpPr>
          <p:spPr>
            <a:xfrm>
              <a:off x="5751623" y="4094390"/>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ts val="0"/>
                </a:spcBef>
                <a:defRPr sz="1800">
                  <a:solidFill>
                    <a:srgbClr val="000000"/>
                  </a:solidFill>
                </a:defRPr>
              </a:pPr>
              <a:r>
                <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endPar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l">
                <a:lnSpc>
                  <a:spcPct val="150000"/>
                </a:lnSpc>
                <a:spcBef>
                  <a:spcPts val="0"/>
                </a:spcBef>
                <a:defRPr sz="1800">
                  <a:solidFill>
                    <a:srgbClr val="000000"/>
                  </a:solidFill>
                </a:defRPr>
              </a:pPr>
              <a:r>
                <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6" name="直接连接符 55"/>
            <p:cNvSpPr/>
            <p:nvPr/>
          </p:nvSpPr>
          <p:spPr>
            <a:xfrm flipV="1">
              <a:off x="5734303" y="4014174"/>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7" name="矩形 56"/>
            <p:cNvSpPr/>
            <p:nvPr/>
          </p:nvSpPr>
          <p:spPr>
            <a:xfrm>
              <a:off x="1893952" y="1557257"/>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ts val="0"/>
                </a:spcBef>
                <a:defRPr sz="1800">
                  <a:solidFill>
                    <a:srgbClr val="000000"/>
                  </a:solidFill>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endPar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nSpc>
                  <a:spcPct val="150000"/>
                </a:lnSpc>
                <a:spcBef>
                  <a:spcPts val="0"/>
                </a:spcBef>
                <a:defRPr sz="1800">
                  <a:solidFill>
                    <a:srgbClr val="000000"/>
                  </a:solidFill>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8" name="直接连接符 57"/>
            <p:cNvSpPr/>
            <p:nvPr/>
          </p:nvSpPr>
          <p:spPr>
            <a:xfrm flipV="1">
              <a:off x="1593815" y="1477041"/>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lgn="r"/>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9" name="矩形 58"/>
            <p:cNvSpPr/>
            <p:nvPr/>
          </p:nvSpPr>
          <p:spPr>
            <a:xfrm>
              <a:off x="1480290" y="2625316"/>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ts val="0"/>
                </a:spcBef>
                <a:defRPr sz="1800">
                  <a:solidFill>
                    <a:srgbClr val="000000"/>
                  </a:solidFill>
                </a:defRPr>
              </a:pPr>
              <a:r>
                <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endPar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nSpc>
                  <a:spcPct val="150000"/>
                </a:lnSpc>
                <a:spcBef>
                  <a:spcPts val="0"/>
                </a:spcBef>
                <a:defRPr sz="1800">
                  <a:solidFill>
                    <a:srgbClr val="000000"/>
                  </a:solidFill>
                </a:defRPr>
              </a:pPr>
              <a:r>
                <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0" name="直接连接符 59"/>
            <p:cNvSpPr/>
            <p:nvPr/>
          </p:nvSpPr>
          <p:spPr>
            <a:xfrm flipV="1">
              <a:off x="1180153" y="2545100"/>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lgn="r"/>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1" name="矩形 60"/>
            <p:cNvSpPr/>
            <p:nvPr/>
          </p:nvSpPr>
          <p:spPr>
            <a:xfrm>
              <a:off x="1989149" y="4094390"/>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ts val="0"/>
                </a:spcBef>
                <a:defRPr sz="1800">
                  <a:solidFill>
                    <a:srgbClr val="000000"/>
                  </a:solidFill>
                </a:defRPr>
              </a:pPr>
              <a:r>
                <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此部分内容作为文字排版占位显示</a:t>
              </a:r>
              <a:endPar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nSpc>
                  <a:spcPct val="150000"/>
                </a:lnSpc>
                <a:spcBef>
                  <a:spcPts val="0"/>
                </a:spcBef>
                <a:defRPr sz="1800">
                  <a:solidFill>
                    <a:srgbClr val="000000"/>
                  </a:solidFill>
                </a:defRPr>
              </a:pPr>
              <a:r>
                <a:rPr lang="zh-CN" altLang="en-US"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（建议使用主题字体）</a:t>
              </a:r>
              <a:endParaRPr 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2" name="直接连接符 61"/>
            <p:cNvSpPr/>
            <p:nvPr/>
          </p:nvSpPr>
          <p:spPr>
            <a:xfrm flipV="1">
              <a:off x="1689012" y="4014174"/>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lgn="r"/>
              <a:endParaRPr sz="9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3" name="文本框 32"/>
            <p:cNvSpPr txBox="1"/>
            <p:nvPr/>
          </p:nvSpPr>
          <p:spPr>
            <a:xfrm>
              <a:off x="2150164" y="1221936"/>
              <a:ext cx="1261884" cy="307777"/>
            </a:xfrm>
            <a:prstGeom prst="rect">
              <a:avLst/>
            </a:prstGeom>
            <a:noFill/>
          </p:spPr>
          <p:txBody>
            <a:bodyPr wrap="none" rtlCol="0">
              <a:spAutoFit/>
            </a:bodyPr>
            <a:lstStyle/>
            <a:p>
              <a:pPr algn="r"/>
              <a:r>
                <a:rPr lang="zh-CN" altLang="en-US" sz="1400" b="1">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a:t>
              </a:r>
              <a:endParaRPr lang="id-ID" sz="1400" b="1"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4" name="文本框 33"/>
            <p:cNvSpPr txBox="1"/>
            <p:nvPr/>
          </p:nvSpPr>
          <p:spPr>
            <a:xfrm>
              <a:off x="1727970" y="2286515"/>
              <a:ext cx="1261884" cy="307777"/>
            </a:xfrm>
            <a:prstGeom prst="rect">
              <a:avLst/>
            </a:prstGeom>
            <a:noFill/>
          </p:spPr>
          <p:txBody>
            <a:bodyPr wrap="none" rtlCol="0">
              <a:spAutoFit/>
            </a:bodyPr>
            <a:lstStyle/>
            <a:p>
              <a:pPr algn="r"/>
              <a:r>
                <a:rPr lang="zh-CN" altLang="en-US" sz="1400" b="1">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a:t>
              </a:r>
              <a:endParaRPr lang="id-ID" sz="1400" b="1"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5" name="文本框 34"/>
            <p:cNvSpPr txBox="1"/>
            <p:nvPr/>
          </p:nvSpPr>
          <p:spPr>
            <a:xfrm>
              <a:off x="2105143" y="3780729"/>
              <a:ext cx="1261884" cy="307777"/>
            </a:xfrm>
            <a:prstGeom prst="rect">
              <a:avLst/>
            </a:prstGeom>
            <a:noFill/>
          </p:spPr>
          <p:txBody>
            <a:bodyPr wrap="none" rtlCol="0">
              <a:spAutoFit/>
            </a:bodyPr>
            <a:lstStyle/>
            <a:p>
              <a:pPr algn="r"/>
              <a:r>
                <a:rPr lang="zh-CN" altLang="en-US" sz="1400" b="1">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a:t>
              </a:r>
              <a:endParaRPr lang="id-ID" sz="1400" b="1"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35"/>
            <p:cNvSpPr txBox="1"/>
            <p:nvPr/>
          </p:nvSpPr>
          <p:spPr>
            <a:xfrm>
              <a:off x="5671310" y="1221936"/>
              <a:ext cx="1261884" cy="307777"/>
            </a:xfrm>
            <a:prstGeom prst="rect">
              <a:avLst/>
            </a:prstGeom>
            <a:noFill/>
          </p:spPr>
          <p:txBody>
            <a:bodyPr wrap="none" rtlCol="0">
              <a:spAutoFit/>
            </a:bodyPr>
            <a:lstStyle/>
            <a:p>
              <a:r>
                <a:rPr lang="zh-CN" altLang="en-US" sz="1400" b="1">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a:t>
              </a:r>
              <a:endParaRPr lang="id-ID" sz="1400" b="1"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7" name="文本框 36"/>
            <p:cNvSpPr txBox="1"/>
            <p:nvPr/>
          </p:nvSpPr>
          <p:spPr>
            <a:xfrm>
              <a:off x="5831558" y="3780729"/>
              <a:ext cx="1261884" cy="307777"/>
            </a:xfrm>
            <a:prstGeom prst="rect">
              <a:avLst/>
            </a:prstGeom>
            <a:noFill/>
          </p:spPr>
          <p:txBody>
            <a:bodyPr wrap="none" rtlCol="0">
              <a:spAutoFit/>
            </a:bodyPr>
            <a:lstStyle/>
            <a:p>
              <a:r>
                <a:rPr lang="zh-CN" altLang="en-US" sz="1400" b="1">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a:t>
              </a:r>
              <a:endParaRPr lang="id-ID" sz="1400" b="1"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8" name="文本框 37"/>
            <p:cNvSpPr txBox="1"/>
            <p:nvPr/>
          </p:nvSpPr>
          <p:spPr>
            <a:xfrm>
              <a:off x="6142589" y="2286515"/>
              <a:ext cx="1261884" cy="307777"/>
            </a:xfrm>
            <a:prstGeom prst="rect">
              <a:avLst/>
            </a:prstGeom>
            <a:noFill/>
          </p:spPr>
          <p:txBody>
            <a:bodyPr wrap="none" rtlCol="0">
              <a:spAutoFit/>
            </a:bodyPr>
            <a:lstStyle/>
            <a:p>
              <a:r>
                <a:rPr lang="zh-CN" altLang="en-US" sz="1400" b="1">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标题文本预设</a:t>
              </a:r>
              <a:endParaRPr lang="id-ID" sz="1400" b="1"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0"/>
          <p:cNvGrpSpPr/>
          <p:nvPr/>
        </p:nvGrpSpPr>
        <p:grpSpPr bwMode="auto">
          <a:xfrm flipH="1">
            <a:off x="-288540" y="2858923"/>
            <a:ext cx="3024336" cy="2508712"/>
            <a:chOff x="4517221" y="2682505"/>
            <a:chExt cx="7100888" cy="5891212"/>
          </a:xfrm>
        </p:grpSpPr>
        <p:sp>
          <p:nvSpPr>
            <p:cNvPr id="3" name="Freeform 17"/>
            <p:cNvSpPr/>
            <p:nvPr/>
          </p:nvSpPr>
          <p:spPr bwMode="auto">
            <a:xfrm>
              <a:off x="4680192" y="2883607"/>
              <a:ext cx="6937917" cy="5690110"/>
            </a:xfrm>
            <a:custGeom>
              <a:avLst/>
              <a:gdLst>
                <a:gd name="T0" fmla="*/ 1735 w 1847"/>
                <a:gd name="T1" fmla="*/ 757 h 1514"/>
                <a:gd name="T2" fmla="*/ 721 w 1847"/>
                <a:gd name="T3" fmla="*/ 1514 h 1514"/>
                <a:gd name="T4" fmla="*/ 112 w 1847"/>
                <a:gd name="T5" fmla="*/ 757 h 1514"/>
                <a:gd name="T6" fmla="*/ 1127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9" y="0"/>
                    <a:pt x="1127" y="0"/>
                  </a:cubicBezTo>
                  <a:cubicBezTo>
                    <a:pt x="1575" y="0"/>
                    <a:pt x="1847" y="339"/>
                    <a:pt x="1735" y="757"/>
                  </a:cubicBezTo>
                  <a:close/>
                </a:path>
              </a:pathLst>
            </a:custGeom>
            <a:solidFill>
              <a:srgbClr val="22212B"/>
            </a:solid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Freeform 18"/>
            <p:cNvSpPr/>
            <p:nvPr/>
          </p:nvSpPr>
          <p:spPr bwMode="auto">
            <a:xfrm>
              <a:off x="4608230" y="2794699"/>
              <a:ext cx="6937917" cy="5690110"/>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rgbClr val="32313F"/>
            </a:solid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Freeform 19"/>
            <p:cNvSpPr/>
            <p:nvPr/>
          </p:nvSpPr>
          <p:spPr bwMode="auto">
            <a:xfrm>
              <a:off x="4517221" y="2682505"/>
              <a:ext cx="6937916" cy="5690110"/>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rgbClr val="525068"/>
            </a:solid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Freeform 20"/>
            <p:cNvSpPr/>
            <p:nvPr/>
          </p:nvSpPr>
          <p:spPr bwMode="auto">
            <a:xfrm>
              <a:off x="5175455" y="3222304"/>
              <a:ext cx="5623565" cy="4612629"/>
            </a:xfrm>
            <a:custGeom>
              <a:avLst/>
              <a:gdLst>
                <a:gd name="T0" fmla="*/ 1406 w 1497"/>
                <a:gd name="T1" fmla="*/ 613 h 1227"/>
                <a:gd name="T2" fmla="*/ 584 w 1497"/>
                <a:gd name="T3" fmla="*/ 1227 h 1227"/>
                <a:gd name="T4" fmla="*/ 91 w 1497"/>
                <a:gd name="T5" fmla="*/ 613 h 1227"/>
                <a:gd name="T6" fmla="*/ 913 w 1497"/>
                <a:gd name="T7" fmla="*/ 0 h 1227"/>
                <a:gd name="T8" fmla="*/ 1406 w 1497"/>
                <a:gd name="T9" fmla="*/ 613 h 1227"/>
              </a:gdLst>
              <a:ahLst/>
              <a:cxnLst>
                <a:cxn ang="0">
                  <a:pos x="T0" y="T1"/>
                </a:cxn>
                <a:cxn ang="0">
                  <a:pos x="T2" y="T3"/>
                </a:cxn>
                <a:cxn ang="0">
                  <a:pos x="T4" y="T5"/>
                </a:cxn>
                <a:cxn ang="0">
                  <a:pos x="T6" y="T7"/>
                </a:cxn>
                <a:cxn ang="0">
                  <a:pos x="T8" y="T9"/>
                </a:cxn>
              </a:cxnLst>
              <a:rect l="0" t="0" r="r" b="b"/>
              <a:pathLst>
                <a:path w="1497" h="1227">
                  <a:moveTo>
                    <a:pt x="1406" y="613"/>
                  </a:moveTo>
                  <a:cubicBezTo>
                    <a:pt x="1315" y="952"/>
                    <a:pt x="947" y="1227"/>
                    <a:pt x="584" y="1227"/>
                  </a:cubicBezTo>
                  <a:cubicBezTo>
                    <a:pt x="221" y="1227"/>
                    <a:pt x="0" y="952"/>
                    <a:pt x="91" y="613"/>
                  </a:cubicBezTo>
                  <a:cubicBezTo>
                    <a:pt x="182" y="274"/>
                    <a:pt x="550" y="0"/>
                    <a:pt x="913" y="0"/>
                  </a:cubicBezTo>
                  <a:cubicBezTo>
                    <a:pt x="1276" y="0"/>
                    <a:pt x="1497" y="274"/>
                    <a:pt x="1406" y="613"/>
                  </a:cubicBezTo>
                  <a:close/>
                </a:path>
              </a:pathLst>
            </a:custGeom>
            <a:solidFill>
              <a:schemeClr val="bg1">
                <a:lumMod val="95000"/>
              </a:schemeClr>
            </a:solid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Freeform 21"/>
            <p:cNvSpPr/>
            <p:nvPr/>
          </p:nvSpPr>
          <p:spPr bwMode="auto">
            <a:xfrm>
              <a:off x="5543727" y="3522898"/>
              <a:ext cx="4887020" cy="4007208"/>
            </a:xfrm>
            <a:custGeom>
              <a:avLst/>
              <a:gdLst>
                <a:gd name="T0" fmla="*/ 1222 w 1301"/>
                <a:gd name="T1" fmla="*/ 533 h 1066"/>
                <a:gd name="T2" fmla="*/ 508 w 1301"/>
                <a:gd name="T3" fmla="*/ 1066 h 1066"/>
                <a:gd name="T4" fmla="*/ 79 w 1301"/>
                <a:gd name="T5" fmla="*/ 533 h 1066"/>
                <a:gd name="T6" fmla="*/ 793 w 1301"/>
                <a:gd name="T7" fmla="*/ 0 h 1066"/>
                <a:gd name="T8" fmla="*/ 1222 w 1301"/>
                <a:gd name="T9" fmla="*/ 533 h 1066"/>
              </a:gdLst>
              <a:ahLst/>
              <a:cxnLst>
                <a:cxn ang="0">
                  <a:pos x="T0" y="T1"/>
                </a:cxn>
                <a:cxn ang="0">
                  <a:pos x="T2" y="T3"/>
                </a:cxn>
                <a:cxn ang="0">
                  <a:pos x="T4" y="T5"/>
                </a:cxn>
                <a:cxn ang="0">
                  <a:pos x="T6" y="T7"/>
                </a:cxn>
                <a:cxn ang="0">
                  <a:pos x="T8" y="T9"/>
                </a:cxn>
              </a:cxnLst>
              <a:rect l="0" t="0" r="r" b="b"/>
              <a:pathLst>
                <a:path w="1301" h="1066">
                  <a:moveTo>
                    <a:pt x="1222" y="533"/>
                  </a:moveTo>
                  <a:cubicBezTo>
                    <a:pt x="1143" y="828"/>
                    <a:pt x="823" y="1066"/>
                    <a:pt x="508" y="1066"/>
                  </a:cubicBezTo>
                  <a:cubicBezTo>
                    <a:pt x="192" y="1066"/>
                    <a:pt x="0" y="828"/>
                    <a:pt x="79" y="533"/>
                  </a:cubicBezTo>
                  <a:cubicBezTo>
                    <a:pt x="158" y="239"/>
                    <a:pt x="478" y="0"/>
                    <a:pt x="793" y="0"/>
                  </a:cubicBezTo>
                  <a:cubicBezTo>
                    <a:pt x="1109" y="0"/>
                    <a:pt x="1301" y="239"/>
                    <a:pt x="1222" y="533"/>
                  </a:cubicBezTo>
                  <a:close/>
                </a:path>
              </a:pathLst>
            </a:custGeom>
            <a:solidFill>
              <a:srgbClr val="525068"/>
            </a:solid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Freeform 22"/>
            <p:cNvSpPr/>
            <p:nvPr/>
          </p:nvSpPr>
          <p:spPr bwMode="auto">
            <a:xfrm>
              <a:off x="6049573" y="3933568"/>
              <a:ext cx="3873211" cy="3185868"/>
            </a:xfrm>
            <a:custGeom>
              <a:avLst/>
              <a:gdLst>
                <a:gd name="T0" fmla="*/ 968 w 1031"/>
                <a:gd name="T1" fmla="*/ 424 h 848"/>
                <a:gd name="T2" fmla="*/ 402 w 1031"/>
                <a:gd name="T3" fmla="*/ 848 h 848"/>
                <a:gd name="T4" fmla="*/ 63 w 1031"/>
                <a:gd name="T5" fmla="*/ 424 h 848"/>
                <a:gd name="T6" fmla="*/ 629 w 1031"/>
                <a:gd name="T7" fmla="*/ 0 h 848"/>
                <a:gd name="T8" fmla="*/ 968 w 1031"/>
                <a:gd name="T9" fmla="*/ 424 h 848"/>
              </a:gdLst>
              <a:ahLst/>
              <a:cxnLst>
                <a:cxn ang="0">
                  <a:pos x="T0" y="T1"/>
                </a:cxn>
                <a:cxn ang="0">
                  <a:pos x="T2" y="T3"/>
                </a:cxn>
                <a:cxn ang="0">
                  <a:pos x="T4" y="T5"/>
                </a:cxn>
                <a:cxn ang="0">
                  <a:pos x="T6" y="T7"/>
                </a:cxn>
                <a:cxn ang="0">
                  <a:pos x="T8" y="T9"/>
                </a:cxn>
              </a:cxnLst>
              <a:rect l="0" t="0" r="r" b="b"/>
              <a:pathLst>
                <a:path w="1031" h="848">
                  <a:moveTo>
                    <a:pt x="968" y="424"/>
                  </a:moveTo>
                  <a:cubicBezTo>
                    <a:pt x="905" y="658"/>
                    <a:pt x="652" y="848"/>
                    <a:pt x="402" y="848"/>
                  </a:cubicBezTo>
                  <a:cubicBezTo>
                    <a:pt x="152" y="848"/>
                    <a:pt x="0" y="658"/>
                    <a:pt x="63" y="424"/>
                  </a:cubicBezTo>
                  <a:cubicBezTo>
                    <a:pt x="126" y="190"/>
                    <a:pt x="379" y="0"/>
                    <a:pt x="629" y="0"/>
                  </a:cubicBezTo>
                  <a:cubicBezTo>
                    <a:pt x="879" y="0"/>
                    <a:pt x="1031" y="190"/>
                    <a:pt x="968" y="424"/>
                  </a:cubicBezTo>
                  <a:close/>
                </a:path>
              </a:pathLst>
            </a:custGeom>
            <a:solidFill>
              <a:schemeClr val="bg1">
                <a:lumMod val="95000"/>
              </a:schemeClr>
            </a:solid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Freeform 23"/>
            <p:cNvSpPr/>
            <p:nvPr/>
          </p:nvSpPr>
          <p:spPr bwMode="auto">
            <a:xfrm>
              <a:off x="6466525" y="4268031"/>
              <a:ext cx="3039307" cy="2519059"/>
            </a:xfrm>
            <a:custGeom>
              <a:avLst/>
              <a:gdLst>
                <a:gd name="T0" fmla="*/ 759 w 809"/>
                <a:gd name="T1" fmla="*/ 335 h 670"/>
                <a:gd name="T2" fmla="*/ 315 w 809"/>
                <a:gd name="T3" fmla="*/ 670 h 670"/>
                <a:gd name="T4" fmla="*/ 50 w 809"/>
                <a:gd name="T5" fmla="*/ 335 h 670"/>
                <a:gd name="T6" fmla="*/ 494 w 809"/>
                <a:gd name="T7" fmla="*/ 0 h 670"/>
                <a:gd name="T8" fmla="*/ 759 w 809"/>
                <a:gd name="T9" fmla="*/ 335 h 670"/>
              </a:gdLst>
              <a:ahLst/>
              <a:cxnLst>
                <a:cxn ang="0">
                  <a:pos x="T0" y="T1"/>
                </a:cxn>
                <a:cxn ang="0">
                  <a:pos x="T2" y="T3"/>
                </a:cxn>
                <a:cxn ang="0">
                  <a:pos x="T4" y="T5"/>
                </a:cxn>
                <a:cxn ang="0">
                  <a:pos x="T6" y="T7"/>
                </a:cxn>
                <a:cxn ang="0">
                  <a:pos x="T8" y="T9"/>
                </a:cxn>
              </a:cxnLst>
              <a:rect l="0" t="0" r="r" b="b"/>
              <a:pathLst>
                <a:path w="809" h="670">
                  <a:moveTo>
                    <a:pt x="759" y="335"/>
                  </a:moveTo>
                  <a:cubicBezTo>
                    <a:pt x="710" y="520"/>
                    <a:pt x="511" y="670"/>
                    <a:pt x="315" y="670"/>
                  </a:cubicBezTo>
                  <a:cubicBezTo>
                    <a:pt x="119" y="670"/>
                    <a:pt x="0" y="520"/>
                    <a:pt x="50" y="335"/>
                  </a:cubicBezTo>
                  <a:cubicBezTo>
                    <a:pt x="99" y="150"/>
                    <a:pt x="298" y="0"/>
                    <a:pt x="494" y="0"/>
                  </a:cubicBezTo>
                  <a:cubicBezTo>
                    <a:pt x="690" y="0"/>
                    <a:pt x="809" y="150"/>
                    <a:pt x="759" y="335"/>
                  </a:cubicBezTo>
                  <a:close/>
                </a:path>
              </a:pathLst>
            </a:custGeom>
            <a:solidFill>
              <a:srgbClr val="525068"/>
            </a:solid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24"/>
            <p:cNvSpPr/>
            <p:nvPr/>
          </p:nvSpPr>
          <p:spPr bwMode="auto">
            <a:xfrm>
              <a:off x="6877128" y="4596143"/>
              <a:ext cx="2220218" cy="1862834"/>
            </a:xfrm>
            <a:custGeom>
              <a:avLst/>
              <a:gdLst>
                <a:gd name="T0" fmla="*/ 555 w 591"/>
                <a:gd name="T1" fmla="*/ 248 h 496"/>
                <a:gd name="T2" fmla="*/ 229 w 591"/>
                <a:gd name="T3" fmla="*/ 496 h 496"/>
                <a:gd name="T4" fmla="*/ 36 w 591"/>
                <a:gd name="T5" fmla="*/ 248 h 496"/>
                <a:gd name="T6" fmla="*/ 362 w 591"/>
                <a:gd name="T7" fmla="*/ 0 h 496"/>
                <a:gd name="T8" fmla="*/ 555 w 591"/>
                <a:gd name="T9" fmla="*/ 248 h 496"/>
              </a:gdLst>
              <a:ahLst/>
              <a:cxnLst>
                <a:cxn ang="0">
                  <a:pos x="T0" y="T1"/>
                </a:cxn>
                <a:cxn ang="0">
                  <a:pos x="T2" y="T3"/>
                </a:cxn>
                <a:cxn ang="0">
                  <a:pos x="T4" y="T5"/>
                </a:cxn>
                <a:cxn ang="0">
                  <a:pos x="T6" y="T7"/>
                </a:cxn>
                <a:cxn ang="0">
                  <a:pos x="T8" y="T9"/>
                </a:cxn>
              </a:cxnLst>
              <a:rect l="0" t="0" r="r" b="b"/>
              <a:pathLst>
                <a:path w="591" h="496">
                  <a:moveTo>
                    <a:pt x="555" y="248"/>
                  </a:moveTo>
                  <a:cubicBezTo>
                    <a:pt x="518" y="385"/>
                    <a:pt x="372" y="496"/>
                    <a:pt x="229" y="496"/>
                  </a:cubicBezTo>
                  <a:cubicBezTo>
                    <a:pt x="86" y="496"/>
                    <a:pt x="0" y="385"/>
                    <a:pt x="36" y="248"/>
                  </a:cubicBezTo>
                  <a:cubicBezTo>
                    <a:pt x="73" y="111"/>
                    <a:pt x="219" y="0"/>
                    <a:pt x="362" y="0"/>
                  </a:cubicBezTo>
                  <a:cubicBezTo>
                    <a:pt x="505" y="0"/>
                    <a:pt x="591" y="111"/>
                    <a:pt x="555" y="248"/>
                  </a:cubicBezTo>
                  <a:close/>
                </a:path>
              </a:pathLst>
            </a:custGeom>
            <a:solidFill>
              <a:schemeClr val="bg1">
                <a:lumMod val="95000"/>
              </a:schemeClr>
            </a:solid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25"/>
            <p:cNvSpPr/>
            <p:nvPr/>
          </p:nvSpPr>
          <p:spPr bwMode="auto">
            <a:xfrm>
              <a:off x="7454935" y="5091488"/>
              <a:ext cx="1066720" cy="876379"/>
            </a:xfrm>
            <a:custGeom>
              <a:avLst/>
              <a:gdLst>
                <a:gd name="T0" fmla="*/ 266 w 284"/>
                <a:gd name="T1" fmla="*/ 116 h 233"/>
                <a:gd name="T2" fmla="*/ 110 w 284"/>
                <a:gd name="T3" fmla="*/ 233 h 233"/>
                <a:gd name="T4" fmla="*/ 17 w 284"/>
                <a:gd name="T5" fmla="*/ 116 h 233"/>
                <a:gd name="T6" fmla="*/ 173 w 284"/>
                <a:gd name="T7" fmla="*/ 0 h 233"/>
                <a:gd name="T8" fmla="*/ 266 w 284"/>
                <a:gd name="T9" fmla="*/ 116 h 233"/>
              </a:gdLst>
              <a:ahLst/>
              <a:cxnLst>
                <a:cxn ang="0">
                  <a:pos x="T0" y="T1"/>
                </a:cxn>
                <a:cxn ang="0">
                  <a:pos x="T2" y="T3"/>
                </a:cxn>
                <a:cxn ang="0">
                  <a:pos x="T4" y="T5"/>
                </a:cxn>
                <a:cxn ang="0">
                  <a:pos x="T6" y="T7"/>
                </a:cxn>
                <a:cxn ang="0">
                  <a:pos x="T8" y="T9"/>
                </a:cxn>
              </a:cxnLst>
              <a:rect l="0" t="0" r="r" b="b"/>
              <a:pathLst>
                <a:path w="284" h="233">
                  <a:moveTo>
                    <a:pt x="266" y="116"/>
                  </a:moveTo>
                  <a:cubicBezTo>
                    <a:pt x="249" y="180"/>
                    <a:pt x="179" y="233"/>
                    <a:pt x="110" y="233"/>
                  </a:cubicBezTo>
                  <a:cubicBezTo>
                    <a:pt x="41" y="233"/>
                    <a:pt x="0" y="180"/>
                    <a:pt x="17" y="116"/>
                  </a:cubicBezTo>
                  <a:cubicBezTo>
                    <a:pt x="34" y="52"/>
                    <a:pt x="104" y="0"/>
                    <a:pt x="173" y="0"/>
                  </a:cubicBezTo>
                  <a:cubicBezTo>
                    <a:pt x="242" y="0"/>
                    <a:pt x="284" y="52"/>
                    <a:pt x="266" y="116"/>
                  </a:cubicBezTo>
                  <a:close/>
                </a:path>
              </a:pathLst>
            </a:custGeom>
            <a:solidFill>
              <a:srgbClr val="525068"/>
            </a:solid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2" name="Rectangle 45"/>
          <p:cNvSpPr/>
          <p:nvPr/>
        </p:nvSpPr>
        <p:spPr>
          <a:xfrm>
            <a:off x="2584450" y="1624013"/>
            <a:ext cx="3975100" cy="415498"/>
          </a:xfrm>
          <a:prstGeom prst="rect">
            <a:avLst/>
          </a:prstGeom>
        </p:spPr>
        <p:txBody>
          <a:bodyPr>
            <a:spAutoFit/>
          </a:bodyPr>
          <a:lstStyle/>
          <a:p>
            <a:pPr algn="ctr" eaLnBrk="1" fontAlgn="auto" hangingPunct="1">
              <a:spcBef>
                <a:spcPts val="0"/>
              </a:spcBef>
              <a:spcAft>
                <a:spcPts val="0"/>
              </a:spcAft>
              <a:defRPr/>
            </a:pPr>
            <a:r>
              <a:rPr lang="id-ID" sz="105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Suitable for all categories business and personal presentation, eaque ipsa quae ab illo inventore veritatis et quasi architecto</a:t>
            </a:r>
            <a:endParaRPr lang="id-ID" sz="1050" dirty="0">
              <a:solidFill>
                <a:schemeClr val="bg1">
                  <a:lumMod val="6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3" name="Group 62"/>
          <p:cNvGrpSpPr/>
          <p:nvPr/>
        </p:nvGrpSpPr>
        <p:grpSpPr>
          <a:xfrm flipH="1">
            <a:off x="1691680" y="2788568"/>
            <a:ext cx="1125736" cy="1150133"/>
            <a:chOff x="5920323" y="2302554"/>
            <a:chExt cx="2180669" cy="2227927"/>
          </a:xfrm>
          <a:solidFill>
            <a:schemeClr val="accent2"/>
          </a:solidFill>
          <a:effectLst>
            <a:outerShdw blurRad="177800" dir="18900000" sy="23000" kx="-1200000" algn="bl" rotWithShape="0">
              <a:prstClr val="black">
                <a:alpha val="29000"/>
              </a:prstClr>
            </a:outerShdw>
          </a:effectLst>
        </p:grpSpPr>
        <p:sp>
          <p:nvSpPr>
            <p:cNvPr id="14" name="Freeform 21"/>
            <p:cNvSpPr/>
            <p:nvPr/>
          </p:nvSpPr>
          <p:spPr bwMode="auto">
            <a:xfrm>
              <a:off x="7879324" y="4300937"/>
              <a:ext cx="221668" cy="229544"/>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Freeform 22"/>
            <p:cNvSpPr/>
            <p:nvPr/>
          </p:nvSpPr>
          <p:spPr bwMode="auto">
            <a:xfrm>
              <a:off x="7375227" y="3756332"/>
              <a:ext cx="554732" cy="640248"/>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Freeform 23"/>
            <p:cNvSpPr/>
            <p:nvPr/>
          </p:nvSpPr>
          <p:spPr bwMode="auto">
            <a:xfrm>
              <a:off x="7363975" y="3746206"/>
              <a:ext cx="155280" cy="247548"/>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Freeform 24"/>
            <p:cNvSpPr/>
            <p:nvPr/>
          </p:nvSpPr>
          <p:spPr bwMode="auto">
            <a:xfrm>
              <a:off x="5920323" y="2783021"/>
              <a:ext cx="534478" cy="459088"/>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 name="Freeform 25"/>
            <p:cNvSpPr/>
            <p:nvPr/>
          </p:nvSpPr>
          <p:spPr bwMode="auto">
            <a:xfrm>
              <a:off x="6315274" y="2361065"/>
              <a:ext cx="198038" cy="517599"/>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Freeform 26"/>
            <p:cNvSpPr/>
            <p:nvPr/>
          </p:nvSpPr>
          <p:spPr bwMode="auto">
            <a:xfrm>
              <a:off x="6072227" y="2841532"/>
              <a:ext cx="569359" cy="690883"/>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Freeform 27"/>
            <p:cNvSpPr/>
            <p:nvPr/>
          </p:nvSpPr>
          <p:spPr bwMode="auto">
            <a:xfrm>
              <a:off x="6363658" y="2302554"/>
              <a:ext cx="541229" cy="755020"/>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Freeform 28"/>
            <p:cNvSpPr/>
            <p:nvPr/>
          </p:nvSpPr>
          <p:spPr bwMode="auto">
            <a:xfrm>
              <a:off x="6451425" y="2878664"/>
              <a:ext cx="1019446" cy="1046451"/>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2" name="Group 71"/>
          <p:cNvGrpSpPr/>
          <p:nvPr/>
        </p:nvGrpSpPr>
        <p:grpSpPr>
          <a:xfrm flipH="1">
            <a:off x="1259632" y="3112604"/>
            <a:ext cx="950597" cy="971197"/>
            <a:chOff x="6076950" y="2555876"/>
            <a:chExt cx="3076576" cy="3143249"/>
          </a:xfrm>
          <a:solidFill>
            <a:schemeClr val="accent3"/>
          </a:solidFill>
          <a:effectLst>
            <a:outerShdw blurRad="177800" dir="18900000" sy="23000" kx="-1200000" algn="bl" rotWithShape="0">
              <a:prstClr val="black">
                <a:alpha val="29000"/>
              </a:prstClr>
            </a:outerShdw>
          </a:effectLst>
        </p:grpSpPr>
        <p:sp>
          <p:nvSpPr>
            <p:cNvPr id="23" name="Freeform 21"/>
            <p:cNvSpPr/>
            <p:nvPr/>
          </p:nvSpPr>
          <p:spPr bwMode="auto">
            <a:xfrm>
              <a:off x="8840788" y="5375275"/>
              <a:ext cx="312738" cy="323850"/>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Freeform 22"/>
            <p:cNvSpPr/>
            <p:nvPr/>
          </p:nvSpPr>
          <p:spPr bwMode="auto">
            <a:xfrm>
              <a:off x="8129588" y="4606925"/>
              <a:ext cx="782638" cy="903287"/>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Freeform 23"/>
            <p:cNvSpPr/>
            <p:nvPr/>
          </p:nvSpPr>
          <p:spPr bwMode="auto">
            <a:xfrm>
              <a:off x="8113713" y="4592638"/>
              <a:ext cx="219075" cy="349250"/>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Freeform 24"/>
            <p:cNvSpPr/>
            <p:nvPr/>
          </p:nvSpPr>
          <p:spPr bwMode="auto">
            <a:xfrm>
              <a:off x="6076950" y="3233738"/>
              <a:ext cx="754063" cy="647700"/>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 name="Freeform 25"/>
            <p:cNvSpPr/>
            <p:nvPr/>
          </p:nvSpPr>
          <p:spPr bwMode="auto">
            <a:xfrm>
              <a:off x="6634163" y="2638425"/>
              <a:ext cx="279400" cy="730250"/>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Freeform 26"/>
            <p:cNvSpPr/>
            <p:nvPr/>
          </p:nvSpPr>
          <p:spPr bwMode="auto">
            <a:xfrm>
              <a:off x="6291263" y="3316288"/>
              <a:ext cx="803275" cy="974725"/>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Freeform 27"/>
            <p:cNvSpPr/>
            <p:nvPr/>
          </p:nvSpPr>
          <p:spPr bwMode="auto">
            <a:xfrm>
              <a:off x="6702425" y="2555876"/>
              <a:ext cx="763588" cy="1065212"/>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Freeform 28"/>
            <p:cNvSpPr/>
            <p:nvPr/>
          </p:nvSpPr>
          <p:spPr bwMode="auto">
            <a:xfrm>
              <a:off x="6826250" y="3368675"/>
              <a:ext cx="1438275" cy="1476375"/>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31" name="Group 80"/>
          <p:cNvGrpSpPr/>
          <p:nvPr/>
        </p:nvGrpSpPr>
        <p:grpSpPr>
          <a:xfrm flipH="1">
            <a:off x="1369046" y="2224059"/>
            <a:ext cx="1390591" cy="1420727"/>
            <a:chOff x="6076950" y="2555876"/>
            <a:chExt cx="3076576" cy="3143249"/>
          </a:xfrm>
          <a:solidFill>
            <a:schemeClr val="accent1"/>
          </a:solidFill>
          <a:effectLst>
            <a:outerShdw blurRad="177800" dir="18900000" sy="23000" kx="-1200000" algn="bl" rotWithShape="0">
              <a:prstClr val="black">
                <a:alpha val="29000"/>
              </a:prstClr>
            </a:outerShdw>
          </a:effectLst>
        </p:grpSpPr>
        <p:sp>
          <p:nvSpPr>
            <p:cNvPr id="32" name="Freeform 21"/>
            <p:cNvSpPr/>
            <p:nvPr/>
          </p:nvSpPr>
          <p:spPr bwMode="auto">
            <a:xfrm>
              <a:off x="8840788" y="5375275"/>
              <a:ext cx="312738" cy="323850"/>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22"/>
            <p:cNvSpPr/>
            <p:nvPr/>
          </p:nvSpPr>
          <p:spPr bwMode="auto">
            <a:xfrm>
              <a:off x="8129588" y="4606925"/>
              <a:ext cx="782638" cy="903287"/>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Freeform 23"/>
            <p:cNvSpPr/>
            <p:nvPr/>
          </p:nvSpPr>
          <p:spPr bwMode="auto">
            <a:xfrm>
              <a:off x="8113713" y="4592638"/>
              <a:ext cx="219075" cy="349250"/>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Freeform 24"/>
            <p:cNvSpPr/>
            <p:nvPr/>
          </p:nvSpPr>
          <p:spPr bwMode="auto">
            <a:xfrm>
              <a:off x="6076950" y="3233738"/>
              <a:ext cx="754063" cy="647700"/>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6" name="Freeform 25"/>
            <p:cNvSpPr/>
            <p:nvPr/>
          </p:nvSpPr>
          <p:spPr bwMode="auto">
            <a:xfrm>
              <a:off x="6634163" y="2638425"/>
              <a:ext cx="279400" cy="730250"/>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7" name="Freeform 26"/>
            <p:cNvSpPr/>
            <p:nvPr/>
          </p:nvSpPr>
          <p:spPr bwMode="auto">
            <a:xfrm>
              <a:off x="6291263" y="3316288"/>
              <a:ext cx="803275" cy="974725"/>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Freeform 27"/>
            <p:cNvSpPr/>
            <p:nvPr/>
          </p:nvSpPr>
          <p:spPr bwMode="auto">
            <a:xfrm>
              <a:off x="6702425" y="2555876"/>
              <a:ext cx="763588" cy="1065212"/>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9" name="Freeform 28"/>
            <p:cNvSpPr/>
            <p:nvPr/>
          </p:nvSpPr>
          <p:spPr bwMode="auto">
            <a:xfrm>
              <a:off x="6826250" y="3368675"/>
              <a:ext cx="1438275" cy="1476375"/>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grp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40" name="Rectangle 113"/>
          <p:cNvSpPr/>
          <p:nvPr/>
        </p:nvSpPr>
        <p:spPr>
          <a:xfrm>
            <a:off x="4965700" y="2928939"/>
            <a:ext cx="185738" cy="1873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1" name="Rectangle 114"/>
          <p:cNvSpPr/>
          <p:nvPr/>
        </p:nvSpPr>
        <p:spPr>
          <a:xfrm>
            <a:off x="4965700" y="3771901"/>
            <a:ext cx="185738" cy="1873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Rectangle 133"/>
          <p:cNvSpPr/>
          <p:nvPr/>
        </p:nvSpPr>
        <p:spPr>
          <a:xfrm>
            <a:off x="4965700" y="4608514"/>
            <a:ext cx="185738" cy="1873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43" name="Group 134"/>
          <p:cNvGrpSpPr/>
          <p:nvPr/>
        </p:nvGrpSpPr>
        <p:grpSpPr>
          <a:xfrm>
            <a:off x="5301910" y="2895702"/>
            <a:ext cx="228968" cy="225322"/>
            <a:chOff x="6297613" y="1392238"/>
            <a:chExt cx="498475" cy="490537"/>
          </a:xfrm>
          <a:solidFill>
            <a:schemeClr val="bg1">
              <a:lumMod val="65000"/>
            </a:schemeClr>
          </a:solidFill>
        </p:grpSpPr>
        <p:sp>
          <p:nvSpPr>
            <p:cNvPr id="44" name="Freeform 135"/>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5" name="Freeform 136"/>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6" name="Freeform 137"/>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7" name="Group 138"/>
          <p:cNvGrpSpPr/>
          <p:nvPr/>
        </p:nvGrpSpPr>
        <p:grpSpPr>
          <a:xfrm>
            <a:off x="5310298" y="3736763"/>
            <a:ext cx="212197" cy="225322"/>
            <a:chOff x="6881813" y="2154238"/>
            <a:chExt cx="461963" cy="490538"/>
          </a:xfrm>
          <a:solidFill>
            <a:schemeClr val="bg1">
              <a:lumMod val="65000"/>
            </a:schemeClr>
          </a:solidFill>
        </p:grpSpPr>
        <p:sp>
          <p:nvSpPr>
            <p:cNvPr id="48"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9"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0"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51" name="Freeform 28"/>
          <p:cNvSpPr>
            <a:spLocks noEditPoints="1"/>
          </p:cNvSpPr>
          <p:nvPr/>
        </p:nvSpPr>
        <p:spPr bwMode="auto">
          <a:xfrm>
            <a:off x="5303840" y="4552950"/>
            <a:ext cx="225425" cy="22701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lumMod val="65000"/>
            </a:schemeClr>
          </a:solidFill>
          <a:ln>
            <a:noFill/>
          </a:ln>
        </p:spPr>
        <p:txBody>
          <a:bodyPr lIns="68580" tIns="34290" rIns="68580" bIns="34290"/>
          <a:lstStyle/>
          <a:p>
            <a:pPr eaLnBrk="1" fontAlgn="auto" hangingPunct="1">
              <a:spcBef>
                <a:spcPts val="0"/>
              </a:spcBef>
              <a:spcAft>
                <a:spcPts val="0"/>
              </a:spcAft>
              <a:defRPr/>
            </a:pPr>
            <a:endParaRPr lang="id-ID" sz="135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2" name="TextBox 51"/>
          <p:cNvSpPr txBox="1"/>
          <p:nvPr/>
        </p:nvSpPr>
        <p:spPr>
          <a:xfrm>
            <a:off x="5580065" y="2759075"/>
            <a:ext cx="777777" cy="253916"/>
          </a:xfrm>
          <a:prstGeom prst="rect">
            <a:avLst/>
          </a:prstGeom>
          <a:noFill/>
        </p:spPr>
        <p:txBody>
          <a:bodyPr wrap="none">
            <a:spAutoFit/>
          </a:bodyPr>
          <a:lstStyle/>
          <a:p>
            <a:pPr eaLnBrk="1" fontAlgn="auto" hangingPunct="1">
              <a:spcBef>
                <a:spcPts val="0"/>
              </a:spcBef>
              <a:spcAft>
                <a:spcPts val="0"/>
              </a:spcAft>
              <a:defRPr/>
            </a:pPr>
            <a:r>
              <a:rPr lang="id-ID" sz="105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Content</a:t>
            </a:r>
            <a:r>
              <a:rPr lang="id-ID" sz="1050" b="1"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01</a:t>
            </a:r>
            <a:endParaRPr lang="id-ID" sz="1050" b="1"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3" name="TextBox 52"/>
          <p:cNvSpPr txBox="1"/>
          <p:nvPr/>
        </p:nvSpPr>
        <p:spPr>
          <a:xfrm>
            <a:off x="5580063" y="2921001"/>
            <a:ext cx="1689100" cy="338554"/>
          </a:xfrm>
          <a:prstGeom prst="rect">
            <a:avLst/>
          </a:prstGeom>
          <a:noFill/>
        </p:spPr>
        <p:txBody>
          <a:bodyPr>
            <a:spAutoFit/>
          </a:bodyPr>
          <a:lstStyle/>
          <a:p>
            <a:pPr eaLnBrk="1" hangingPunct="1"/>
            <a:r>
              <a:rPr lang="id-ID" altLang="zh-CN" sz="800">
                <a:solidFill>
                  <a:srgbClr val="A6A6A6"/>
                </a:solidFill>
                <a:latin typeface="字魂59号-创粗黑" panose="00000500000000000000" pitchFamily="2" charset="-122"/>
                <a:ea typeface="字魂59号-创粗黑" panose="00000500000000000000" pitchFamily="2" charset="-122"/>
                <a:sym typeface="字魂59号-创粗黑" panose="00000500000000000000" pitchFamily="2" charset="-122"/>
              </a:rPr>
              <a:t>Suitable for all category</a:t>
            </a:r>
            <a:r>
              <a:rPr lang="en-US" sz="800">
                <a:solidFill>
                  <a:srgbClr val="A6A6A6"/>
                </a:solidFill>
                <a:latin typeface="字魂59号-创粗黑" panose="00000500000000000000" pitchFamily="2" charset="-122"/>
                <a:ea typeface="字魂59号-创粗黑" panose="00000500000000000000" pitchFamily="2" charset="-122"/>
                <a:sym typeface="字魂59号-创粗黑" panose="00000500000000000000" pitchFamily="2" charset="-122"/>
              </a:rPr>
              <a:t>, Lorem Ipsum is not simply random text.</a:t>
            </a:r>
            <a:endParaRPr lang="en-US" sz="800" b="1">
              <a:solidFill>
                <a:srgbClr val="A6A6A6"/>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4" name="TextBox 53"/>
          <p:cNvSpPr txBox="1"/>
          <p:nvPr/>
        </p:nvSpPr>
        <p:spPr>
          <a:xfrm>
            <a:off x="5580064" y="3541713"/>
            <a:ext cx="800219" cy="253916"/>
          </a:xfrm>
          <a:prstGeom prst="rect">
            <a:avLst/>
          </a:prstGeom>
          <a:noFill/>
        </p:spPr>
        <p:txBody>
          <a:bodyPr wrap="none">
            <a:spAutoFit/>
          </a:bodyPr>
          <a:lstStyle/>
          <a:p>
            <a:pPr eaLnBrk="1" fontAlgn="auto" hangingPunct="1">
              <a:spcBef>
                <a:spcPts val="0"/>
              </a:spcBef>
              <a:spcAft>
                <a:spcPts val="0"/>
              </a:spcAft>
              <a:defRPr/>
            </a:pPr>
            <a:r>
              <a:rPr lang="id-ID" sz="105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Content</a:t>
            </a:r>
            <a:r>
              <a:rPr lang="id-ID" sz="1050" b="1"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02</a:t>
            </a:r>
            <a:endParaRPr lang="id-ID" sz="1050" b="1"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5" name="TextBox 54"/>
          <p:cNvSpPr txBox="1"/>
          <p:nvPr/>
        </p:nvSpPr>
        <p:spPr>
          <a:xfrm>
            <a:off x="5580063" y="3702050"/>
            <a:ext cx="1689100" cy="338554"/>
          </a:xfrm>
          <a:prstGeom prst="rect">
            <a:avLst/>
          </a:prstGeom>
          <a:noFill/>
        </p:spPr>
        <p:txBody>
          <a:bodyPr>
            <a:spAutoFit/>
          </a:bodyPr>
          <a:lstStyle/>
          <a:p>
            <a:pPr eaLnBrk="1" hangingPunct="1"/>
            <a:r>
              <a:rPr lang="id-ID" altLang="zh-CN" sz="800">
                <a:solidFill>
                  <a:srgbClr val="A6A6A6"/>
                </a:solidFill>
                <a:latin typeface="字魂59号-创粗黑" panose="00000500000000000000" pitchFamily="2" charset="-122"/>
                <a:ea typeface="字魂59号-创粗黑" panose="00000500000000000000" pitchFamily="2" charset="-122"/>
                <a:sym typeface="字魂59号-创粗黑" panose="00000500000000000000" pitchFamily="2" charset="-122"/>
              </a:rPr>
              <a:t>Suitable for all category</a:t>
            </a:r>
            <a:r>
              <a:rPr lang="en-US" sz="800">
                <a:solidFill>
                  <a:srgbClr val="A6A6A6"/>
                </a:solidFill>
                <a:latin typeface="字魂59号-创粗黑" panose="00000500000000000000" pitchFamily="2" charset="-122"/>
                <a:ea typeface="字魂59号-创粗黑" panose="00000500000000000000" pitchFamily="2" charset="-122"/>
                <a:sym typeface="字魂59号-创粗黑" panose="00000500000000000000" pitchFamily="2" charset="-122"/>
              </a:rPr>
              <a:t>, Lorem Ipsum is not simply random text.</a:t>
            </a:r>
            <a:endParaRPr lang="en-US" sz="800" b="1">
              <a:solidFill>
                <a:srgbClr val="A6A6A6"/>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6" name="TextBox 55"/>
          <p:cNvSpPr txBox="1"/>
          <p:nvPr/>
        </p:nvSpPr>
        <p:spPr>
          <a:xfrm>
            <a:off x="5580064" y="4392613"/>
            <a:ext cx="798617" cy="253916"/>
          </a:xfrm>
          <a:prstGeom prst="rect">
            <a:avLst/>
          </a:prstGeom>
          <a:noFill/>
        </p:spPr>
        <p:txBody>
          <a:bodyPr wrap="none">
            <a:spAutoFit/>
          </a:bodyPr>
          <a:lstStyle/>
          <a:p>
            <a:pPr eaLnBrk="1" fontAlgn="auto" hangingPunct="1">
              <a:spcBef>
                <a:spcPts val="0"/>
              </a:spcBef>
              <a:spcAft>
                <a:spcPts val="0"/>
              </a:spcAft>
              <a:defRPr/>
            </a:pPr>
            <a:r>
              <a:rPr lang="id-ID" sz="105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Content</a:t>
            </a:r>
            <a:r>
              <a:rPr lang="id-ID" sz="1050" b="1"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 03</a:t>
            </a:r>
            <a:endParaRPr lang="id-ID" sz="1050" b="1"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7" name="TextBox 56"/>
          <p:cNvSpPr txBox="1"/>
          <p:nvPr/>
        </p:nvSpPr>
        <p:spPr>
          <a:xfrm>
            <a:off x="5580063" y="4552950"/>
            <a:ext cx="1689100" cy="338554"/>
          </a:xfrm>
          <a:prstGeom prst="rect">
            <a:avLst/>
          </a:prstGeom>
          <a:noFill/>
        </p:spPr>
        <p:txBody>
          <a:bodyPr>
            <a:spAutoFit/>
          </a:bodyPr>
          <a:lstStyle/>
          <a:p>
            <a:pPr eaLnBrk="1" hangingPunct="1"/>
            <a:r>
              <a:rPr lang="id-ID" altLang="zh-CN" sz="800">
                <a:solidFill>
                  <a:srgbClr val="A6A6A6"/>
                </a:solidFill>
                <a:latin typeface="字魂59号-创粗黑" panose="00000500000000000000" pitchFamily="2" charset="-122"/>
                <a:ea typeface="字魂59号-创粗黑" panose="00000500000000000000" pitchFamily="2" charset="-122"/>
                <a:sym typeface="字魂59号-创粗黑" panose="00000500000000000000" pitchFamily="2" charset="-122"/>
              </a:rPr>
              <a:t>Suitable for all category</a:t>
            </a:r>
            <a:r>
              <a:rPr lang="en-US" sz="800">
                <a:solidFill>
                  <a:srgbClr val="A6A6A6"/>
                </a:solidFill>
                <a:latin typeface="字魂59号-创粗黑" panose="00000500000000000000" pitchFamily="2" charset="-122"/>
                <a:ea typeface="字魂59号-创粗黑" panose="00000500000000000000" pitchFamily="2" charset="-122"/>
                <a:sym typeface="字魂59号-创粗黑" panose="00000500000000000000" pitchFamily="2" charset="-122"/>
              </a:rPr>
              <a:t>, Lorem Ipsum is not simply random text.</a:t>
            </a:r>
            <a:endParaRPr lang="en-US" sz="800" b="1">
              <a:solidFill>
                <a:srgbClr val="A6A6A6"/>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500"/>
                                        <p:tgtEl>
                                          <p:spTgt spid="2"/>
                                        </p:tgtEl>
                                      </p:cBhvr>
                                    </p:animEffect>
                                  </p:childTnLst>
                                </p:cTn>
                              </p:par>
                              <p:par>
                                <p:cTn id="16" presetID="2" presetClass="entr" presetSubtype="3"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000" fill="hold"/>
                                        <p:tgtEl>
                                          <p:spTgt spid="13"/>
                                        </p:tgtEl>
                                        <p:attrNameLst>
                                          <p:attrName>ppt_x</p:attrName>
                                        </p:attrNameLst>
                                      </p:cBhvr>
                                      <p:tavLst>
                                        <p:tav tm="0">
                                          <p:val>
                                            <p:strVal val="1+#ppt_w/2"/>
                                          </p:val>
                                        </p:tav>
                                        <p:tav tm="100000">
                                          <p:val>
                                            <p:strVal val="#ppt_x"/>
                                          </p:val>
                                        </p:tav>
                                      </p:tavLst>
                                    </p:anim>
                                    <p:anim calcmode="lin" valueType="num">
                                      <p:cBhvr additive="base">
                                        <p:cTn id="19" dur="1000" fill="hold"/>
                                        <p:tgtEl>
                                          <p:spTgt spid="13"/>
                                        </p:tgtEl>
                                        <p:attrNameLst>
                                          <p:attrName>ppt_y</p:attrName>
                                        </p:attrNameLst>
                                      </p:cBhvr>
                                      <p:tavLst>
                                        <p:tav tm="0">
                                          <p:val>
                                            <p:strVal val="0-#ppt_h/2"/>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500"/>
                                        <p:tgtEl>
                                          <p:spTgt spid="13"/>
                                        </p:tgtEl>
                                      </p:cBhvr>
                                    </p:animEffect>
                                  </p:childTnLst>
                                </p:cTn>
                              </p:par>
                            </p:childTnLst>
                          </p:cTn>
                        </p:par>
                        <p:par>
                          <p:cTn id="23" fill="hold">
                            <p:stCondLst>
                              <p:cond delay="1500"/>
                            </p:stCondLst>
                            <p:childTnLst>
                              <p:par>
                                <p:cTn id="24" presetID="2" presetClass="entr" presetSubtype="3"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750" fill="hold"/>
                                        <p:tgtEl>
                                          <p:spTgt spid="31"/>
                                        </p:tgtEl>
                                        <p:attrNameLst>
                                          <p:attrName>ppt_x</p:attrName>
                                        </p:attrNameLst>
                                      </p:cBhvr>
                                      <p:tavLst>
                                        <p:tav tm="0">
                                          <p:val>
                                            <p:strVal val="1+#ppt_w/2"/>
                                          </p:val>
                                        </p:tav>
                                        <p:tav tm="100000">
                                          <p:val>
                                            <p:strVal val="#ppt_x"/>
                                          </p:val>
                                        </p:tav>
                                      </p:tavLst>
                                    </p:anim>
                                    <p:anim calcmode="lin" valueType="num">
                                      <p:cBhvr additive="base">
                                        <p:cTn id="27" dur="750" fill="hold"/>
                                        <p:tgtEl>
                                          <p:spTgt spid="31"/>
                                        </p:tgtEl>
                                        <p:attrNameLst>
                                          <p:attrName>ppt_y</p:attrName>
                                        </p:attrNameLst>
                                      </p:cBhvr>
                                      <p:tavLst>
                                        <p:tav tm="0">
                                          <p:val>
                                            <p:strVal val="0-#ppt_h/2"/>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250"/>
                                        <p:tgtEl>
                                          <p:spTgt spid="31"/>
                                        </p:tgtEl>
                                      </p:cBhvr>
                                    </p:animEffect>
                                  </p:childTnLst>
                                </p:cTn>
                              </p:par>
                            </p:childTnLst>
                          </p:cTn>
                        </p:par>
                        <p:par>
                          <p:cTn id="31" fill="hold">
                            <p:stCondLst>
                              <p:cond delay="2500"/>
                            </p:stCondLst>
                            <p:childTnLst>
                              <p:par>
                                <p:cTn id="32" presetID="2" presetClass="entr" presetSubtype="3"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1+#ppt_w/2"/>
                                          </p:val>
                                        </p:tav>
                                        <p:tav tm="100000">
                                          <p:val>
                                            <p:strVal val="#ppt_x"/>
                                          </p:val>
                                        </p:tav>
                                      </p:tavLst>
                                    </p:anim>
                                    <p:anim calcmode="lin" valueType="num">
                                      <p:cBhvr additive="base">
                                        <p:cTn id="35" dur="500" fill="hold"/>
                                        <p:tgtEl>
                                          <p:spTgt spid="22"/>
                                        </p:tgtEl>
                                        <p:attrNameLst>
                                          <p:attrName>ppt_y</p:attrName>
                                        </p:attrNameLst>
                                      </p:cBhvr>
                                      <p:tavLst>
                                        <p:tav tm="0">
                                          <p:val>
                                            <p:strVal val="0-#ppt_h/2"/>
                                          </p:val>
                                        </p:tav>
                                        <p:tav tm="100000">
                                          <p:val>
                                            <p:strVal val="#ppt_y"/>
                                          </p:val>
                                        </p:tav>
                                      </p:tavLst>
                                    </p:anim>
                                  </p:childTnLst>
                                </p:cTn>
                              </p:par>
                              <p:par>
                                <p:cTn id="36" presetID="10" presetClass="entr" presetSubtype="0"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500"/>
                                        <p:tgtEl>
                                          <p:spTgt spid="5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childTnLst>
                                </p:cTn>
                              </p:par>
                            </p:childTnLst>
                          </p:cTn>
                        </p:par>
                        <p:par>
                          <p:cTn id="61" fill="hold">
                            <p:stCondLst>
                              <p:cond delay="4500"/>
                            </p:stCondLst>
                            <p:childTnLst>
                              <p:par>
                                <p:cTn id="62" presetID="10" presetClass="entr" presetSubtype="0"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500"/>
                                        <p:tgtEl>
                                          <p:spTgt spid="5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ppt_w</p:attrName>
                                        </p:attrNameLst>
                                      </p:cBhvr>
                                      <p:tavLst>
                                        <p:tav tm="0">
                                          <p:val>
                                            <p:fltVal val="0"/>
                                          </p:val>
                                        </p:tav>
                                        <p:tav tm="100000">
                                          <p:val>
                                            <p:strVal val="#ppt_w"/>
                                          </p:val>
                                        </p:tav>
                                      </p:tavLst>
                                    </p:anim>
                                    <p:anim calcmode="lin" valueType="num">
                                      <p:cBhvr>
                                        <p:cTn id="75" dur="500" fill="hold"/>
                                        <p:tgtEl>
                                          <p:spTgt spid="42"/>
                                        </p:tgtEl>
                                        <p:attrNameLst>
                                          <p:attrName>ppt_h</p:attrName>
                                        </p:attrNameLst>
                                      </p:cBhvr>
                                      <p:tavLst>
                                        <p:tav tm="0">
                                          <p:val>
                                            <p:fltVal val="0"/>
                                          </p:val>
                                        </p:tav>
                                        <p:tav tm="100000">
                                          <p:val>
                                            <p:strVal val="#ppt_h"/>
                                          </p:val>
                                        </p:tav>
                                      </p:tavLst>
                                    </p:anim>
                                    <p:animEffect transition="in" filter="fade">
                                      <p:cBhvr>
                                        <p:cTn id="76" dur="500"/>
                                        <p:tgtEl>
                                          <p:spTgt spid="42"/>
                                        </p:tgtEl>
                                      </p:cBhvr>
                                    </p:animEffect>
                                  </p:childTnLst>
                                </p:cTn>
                              </p:par>
                            </p:childTnLst>
                          </p:cTn>
                        </p:par>
                        <p:par>
                          <p:cTn id="77" fill="hold">
                            <p:stCondLst>
                              <p:cond delay="5500"/>
                            </p:stCondLst>
                            <p:childTnLst>
                              <p:par>
                                <p:cTn id="78" presetID="10" presetClass="entr" presetSubtype="0" fill="hold"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childTnLst>
                          </p:cTn>
                        </p:par>
                        <p:par>
                          <p:cTn id="81" fill="hold">
                            <p:stCondLst>
                              <p:cond delay="6000"/>
                            </p:stCondLst>
                            <p:childTnLst>
                              <p:par>
                                <p:cTn id="82" presetID="10" presetClass="entr" presetSubtype="0" fill="hold" grpId="0" nodeType="after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500"/>
                                        <p:tgtEl>
                                          <p:spTgt spid="5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fade">
                                      <p:cBhvr>
                                        <p:cTn id="8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0" grpId="0" animBg="1"/>
      <p:bldP spid="41" grpId="0" animBg="1"/>
      <p:bldP spid="42" grpId="0" animBg="1"/>
      <p:bldP spid="52" grpId="0"/>
      <p:bldP spid="53" grpId="0"/>
      <p:bldP spid="54" grpId="0"/>
      <p:bldP spid="55" grpId="0"/>
      <p:bldP spid="56"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4313" y="1075346"/>
            <a:ext cx="4851651" cy="3245894"/>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anchor="ctr"/>
          <a:lstStyle/>
          <a:p>
            <a:pPr algn="ctr">
              <a:defRPr/>
            </a:pPr>
            <a:endParaRPr lang="zh-CN" alt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6" name="组合 34"/>
          <p:cNvGrpSpPr/>
          <p:nvPr/>
        </p:nvGrpSpPr>
        <p:grpSpPr>
          <a:xfrm>
            <a:off x="5973826" y="1075346"/>
            <a:ext cx="276081" cy="1174048"/>
            <a:chOff x="7969250" y="1433684"/>
            <a:chExt cx="368300" cy="1565276"/>
          </a:xfrm>
          <a:solidFill>
            <a:schemeClr val="accent1"/>
          </a:solidFill>
        </p:grpSpPr>
        <p:sp>
          <p:nvSpPr>
            <p:cNvPr id="6" name="等腰三角形 5"/>
            <p:cNvSpPr/>
            <p:nvPr/>
          </p:nvSpPr>
          <p:spPr>
            <a:xfrm rot="5400000">
              <a:off x="7939881" y="1463053"/>
              <a:ext cx="427037" cy="368300"/>
            </a:xfrm>
            <a:prstGeom prst="triangl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9" name="直接连接符 8"/>
            <p:cNvCxnSpPr>
              <a:endCxn id="7" idx="2"/>
            </p:cNvCxnSpPr>
            <p:nvPr/>
          </p:nvCxnSpPr>
          <p:spPr>
            <a:xfrm>
              <a:off x="7969250" y="1489246"/>
              <a:ext cx="7938" cy="1509714"/>
            </a:xfrm>
            <a:prstGeom prst="line">
              <a:avLst/>
            </a:prstGeom>
            <a:grpFill/>
            <a:ln>
              <a:solidFill>
                <a:schemeClr val="accent1"/>
              </a:solidFill>
            </a:ln>
          </p:spPr>
          <p:style>
            <a:lnRef idx="2">
              <a:schemeClr val="accent6"/>
            </a:lnRef>
            <a:fillRef idx="0">
              <a:schemeClr val="accent6"/>
            </a:fillRef>
            <a:effectRef idx="1">
              <a:schemeClr val="accent6"/>
            </a:effectRef>
            <a:fontRef idx="minor">
              <a:schemeClr val="tx1"/>
            </a:fontRef>
          </p:style>
        </p:cxnSp>
      </p:grpSp>
      <p:sp>
        <p:nvSpPr>
          <p:cNvPr id="10" name="矩形 49"/>
          <p:cNvSpPr>
            <a:spLocks noChangeArrowheads="1"/>
          </p:cNvSpPr>
          <p:nvPr/>
        </p:nvSpPr>
        <p:spPr bwMode="auto">
          <a:xfrm>
            <a:off x="6447448" y="1312404"/>
            <a:ext cx="2334827" cy="48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spcAft>
                <a:spcPts val="450"/>
              </a:spcAft>
              <a:buClr>
                <a:srgbClr val="00B050"/>
              </a:buClr>
              <a:buSzPct val="80000"/>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矩形 50"/>
          <p:cNvSpPr>
            <a:spLocks noChangeArrowheads="1"/>
          </p:cNvSpPr>
          <p:nvPr/>
        </p:nvSpPr>
        <p:spPr bwMode="auto">
          <a:xfrm>
            <a:off x="6447449" y="3381765"/>
            <a:ext cx="803254" cy="2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3" tIns="34276" rIns="68553" bIns="34276">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2016</a:t>
            </a:r>
            <a:endParaRPr lang="en-US" altLang="zh-CN" sz="14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矩形 51"/>
          <p:cNvSpPr>
            <a:spLocks noChangeArrowheads="1"/>
          </p:cNvSpPr>
          <p:nvPr/>
        </p:nvSpPr>
        <p:spPr bwMode="auto">
          <a:xfrm>
            <a:off x="6447448" y="2572544"/>
            <a:ext cx="2334827" cy="48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spcAft>
                <a:spcPts val="450"/>
              </a:spcAft>
              <a:buClr>
                <a:srgbClr val="00B050"/>
              </a:buClr>
              <a:buSzPct val="80000"/>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矩形 52"/>
          <p:cNvSpPr>
            <a:spLocks noChangeArrowheads="1"/>
          </p:cNvSpPr>
          <p:nvPr/>
        </p:nvSpPr>
        <p:spPr bwMode="auto">
          <a:xfrm>
            <a:off x="6447448" y="3688668"/>
            <a:ext cx="2334827" cy="48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3" tIns="34276" rIns="68553" bIns="34276">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spcAft>
                <a:spcPts val="450"/>
              </a:spcAft>
              <a:buClr>
                <a:srgbClr val="00B050"/>
              </a:buClr>
              <a:buSzPct val="80000"/>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请在此处输入您的文本或者复制您的文本粘贴到此处，请在此处输入您的文本或者复制您的文本粘贴到此处。</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矩形 53"/>
          <p:cNvSpPr>
            <a:spLocks noChangeArrowheads="1"/>
          </p:cNvSpPr>
          <p:nvPr/>
        </p:nvSpPr>
        <p:spPr bwMode="auto">
          <a:xfrm>
            <a:off x="6447449" y="1032480"/>
            <a:ext cx="803254" cy="2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3" tIns="34276" rIns="68553" bIns="34276">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2014</a:t>
            </a:r>
            <a:endParaRPr lang="en-US" altLang="zh-CN" sz="14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矩形 54"/>
          <p:cNvSpPr>
            <a:spLocks noChangeArrowheads="1"/>
          </p:cNvSpPr>
          <p:nvPr/>
        </p:nvSpPr>
        <p:spPr bwMode="auto">
          <a:xfrm>
            <a:off x="6447449" y="2231532"/>
            <a:ext cx="803254" cy="2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3" tIns="34276" rIns="68553" bIns="34276">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4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2015</a:t>
            </a:r>
            <a:endParaRPr lang="en-US" altLang="zh-CN" sz="14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7" name="组合 55"/>
          <p:cNvGrpSpPr/>
          <p:nvPr/>
        </p:nvGrpSpPr>
        <p:grpSpPr bwMode="auto">
          <a:xfrm>
            <a:off x="619993" y="2254249"/>
            <a:ext cx="1376836" cy="1314551"/>
            <a:chOff x="737456" y="1151778"/>
            <a:chExt cx="1836351" cy="1751527"/>
          </a:xfrm>
          <a:solidFill>
            <a:schemeClr val="accent1"/>
          </a:solidFill>
        </p:grpSpPr>
        <p:grpSp>
          <p:nvGrpSpPr>
            <p:cNvPr id="21" name="组合 56"/>
            <p:cNvGrpSpPr/>
            <p:nvPr/>
          </p:nvGrpSpPr>
          <p:grpSpPr bwMode="auto">
            <a:xfrm>
              <a:off x="737456" y="1151778"/>
              <a:ext cx="1836351" cy="1751527"/>
              <a:chOff x="1056067" y="1085043"/>
              <a:chExt cx="1836351" cy="1751527"/>
            </a:xfrm>
            <a:grpFill/>
          </p:grpSpPr>
          <p:sp>
            <p:nvSpPr>
              <p:cNvPr id="19" name="椭圆 18"/>
              <p:cNvSpPr/>
              <p:nvPr/>
            </p:nvSpPr>
            <p:spPr>
              <a:xfrm>
                <a:off x="1056067" y="1085043"/>
                <a:ext cx="1752232" cy="1751527"/>
              </a:xfrm>
              <a:prstGeom prst="ellips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等腰三角形 19"/>
              <p:cNvSpPr/>
              <p:nvPr/>
            </p:nvSpPr>
            <p:spPr>
              <a:xfrm rot="7863594">
                <a:off x="2472704" y="2397817"/>
                <a:ext cx="450574" cy="388855"/>
              </a:xfrm>
              <a:prstGeom prst="triangl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8" name="矩形 57"/>
            <p:cNvSpPr>
              <a:spLocks noChangeArrowheads="1"/>
            </p:cNvSpPr>
            <p:nvPr/>
          </p:nvSpPr>
          <p:spPr bwMode="auto">
            <a:xfrm>
              <a:off x="813049" y="1719369"/>
              <a:ext cx="1600340" cy="4921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添加标题</a:t>
              </a:r>
              <a:endParaRPr lang="zh-CN" altLang="en-US"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23" name="组合 35"/>
          <p:cNvGrpSpPr/>
          <p:nvPr/>
        </p:nvGrpSpPr>
        <p:grpSpPr>
          <a:xfrm>
            <a:off x="5979777" y="2249393"/>
            <a:ext cx="276081" cy="1174048"/>
            <a:chOff x="7977188" y="2998959"/>
            <a:chExt cx="368300" cy="1565276"/>
          </a:xfrm>
          <a:solidFill>
            <a:schemeClr val="accent1"/>
          </a:solidFill>
        </p:grpSpPr>
        <p:sp>
          <p:nvSpPr>
            <p:cNvPr id="7" name="等腰三角形 6"/>
            <p:cNvSpPr/>
            <p:nvPr/>
          </p:nvSpPr>
          <p:spPr>
            <a:xfrm rot="5400000">
              <a:off x="7947819" y="3028328"/>
              <a:ext cx="427037" cy="368300"/>
            </a:xfrm>
            <a:prstGeom prst="triangl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22" name="直接连接符 21"/>
            <p:cNvCxnSpPr>
              <a:stCxn id="7" idx="2"/>
              <a:endCxn id="8" idx="2"/>
            </p:cNvCxnSpPr>
            <p:nvPr/>
          </p:nvCxnSpPr>
          <p:spPr>
            <a:xfrm>
              <a:off x="7977188" y="2998960"/>
              <a:ext cx="0" cy="1565275"/>
            </a:xfrm>
            <a:prstGeom prst="line">
              <a:avLst/>
            </a:prstGeom>
            <a:grpFill/>
            <a:ln>
              <a:solidFill>
                <a:schemeClr val="accent1"/>
              </a:solidFill>
            </a:ln>
          </p:spPr>
          <p:style>
            <a:lnRef idx="2">
              <a:schemeClr val="accent6"/>
            </a:lnRef>
            <a:fillRef idx="0">
              <a:schemeClr val="accent6"/>
            </a:fillRef>
            <a:effectRef idx="1">
              <a:schemeClr val="accent6"/>
            </a:effectRef>
            <a:fontRef idx="minor">
              <a:schemeClr val="tx1"/>
            </a:fontRef>
          </p:style>
        </p:cxnSp>
      </p:grpSp>
      <p:grpSp>
        <p:nvGrpSpPr>
          <p:cNvPr id="25" name="组合 36"/>
          <p:cNvGrpSpPr/>
          <p:nvPr/>
        </p:nvGrpSpPr>
        <p:grpSpPr>
          <a:xfrm>
            <a:off x="5979777" y="3423440"/>
            <a:ext cx="276081" cy="1201491"/>
            <a:chOff x="7977188" y="4564234"/>
            <a:chExt cx="368300" cy="1601864"/>
          </a:xfrm>
          <a:solidFill>
            <a:schemeClr val="accent1"/>
          </a:solidFill>
        </p:grpSpPr>
        <p:sp>
          <p:nvSpPr>
            <p:cNvPr id="8" name="等腰三角形 7"/>
            <p:cNvSpPr/>
            <p:nvPr/>
          </p:nvSpPr>
          <p:spPr>
            <a:xfrm rot="5400000">
              <a:off x="7947819" y="4593603"/>
              <a:ext cx="427037" cy="368300"/>
            </a:xfrm>
            <a:prstGeom prst="triangl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cxnSp>
          <p:nvCxnSpPr>
            <p:cNvPr id="24" name="直接连接符 23"/>
            <p:cNvCxnSpPr>
              <a:stCxn id="8" idx="2"/>
            </p:cNvCxnSpPr>
            <p:nvPr/>
          </p:nvCxnSpPr>
          <p:spPr>
            <a:xfrm>
              <a:off x="7977188" y="4564235"/>
              <a:ext cx="0" cy="1601863"/>
            </a:xfrm>
            <a:prstGeom prst="line">
              <a:avLst/>
            </a:prstGeom>
            <a:grpFill/>
            <a:ln>
              <a:solidFill>
                <a:schemeClr val="accent1"/>
              </a:solidFill>
            </a:ln>
          </p:spPr>
          <p:style>
            <a:lnRef idx="2">
              <a:schemeClr val="accent6"/>
            </a:lnRef>
            <a:fillRef idx="0">
              <a:schemeClr val="accent6"/>
            </a:fillRef>
            <a:effectRef idx="1">
              <a:schemeClr val="accent6"/>
            </a:effectRef>
            <a:fontRef idx="minor">
              <a:schemeClr val="tx1"/>
            </a:fontRef>
          </p:style>
        </p:cxnSp>
      </p:grpSp>
      <p:sp>
        <p:nvSpPr>
          <p:cNvPr id="27" name="矩形 26"/>
          <p:cNvSpPr/>
          <p:nvPr/>
        </p:nvSpPr>
        <p:spPr>
          <a:xfrm>
            <a:off x="1657194" y="3243209"/>
            <a:ext cx="4156297" cy="1003650"/>
          </a:xfrm>
          <a:prstGeom prst="rect">
            <a:avLst/>
          </a:prstGeom>
        </p:spPr>
        <p:txBody>
          <a:bodyPr lIns="68553" tIns="34276" rIns="68553" bIns="34276"/>
          <a:lstStyle/>
          <a:p>
            <a:pPr algn="just">
              <a:spcAft>
                <a:spcPts val="450"/>
              </a:spcAft>
              <a:buClr>
                <a:srgbClr val="00B050"/>
              </a:buClr>
              <a:buSzPct val="80000"/>
              <a:defRPr/>
            </a:pPr>
            <a:endParaRPr lang="en-US" altLang="zh-CN" sz="12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TextBox 27"/>
          <p:cNvSpPr txBox="1"/>
          <p:nvPr/>
        </p:nvSpPr>
        <p:spPr>
          <a:xfrm>
            <a:off x="2235851" y="3508139"/>
            <a:ext cx="2908434" cy="612960"/>
          </a:xfrm>
          <a:prstGeom prst="rect">
            <a:avLst/>
          </a:prstGeom>
          <a:noFill/>
        </p:spPr>
        <p:txBody>
          <a:bodyPr wrap="none" lIns="68553" tIns="34276" rIns="68553" bIns="34276" rtlCol="0">
            <a:spAutoFit/>
          </a:bodyPr>
          <a:lstStyle/>
          <a:p>
            <a:pPr algn="just">
              <a:spcAft>
                <a:spcPts val="450"/>
              </a:spcAft>
              <a:buClr>
                <a:srgbClr val="00B050"/>
              </a:buClr>
              <a:buSzPct val="80000"/>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请在此处输入您的文本或者复制您的文本粘贴到此处，</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just">
              <a:spcAft>
                <a:spcPts val="450"/>
              </a:spcAft>
              <a:buClr>
                <a:srgbClr val="00B050"/>
              </a:buClr>
              <a:buSzPct val="80000"/>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请在此处输入您的文本或者复制您的文本粘贴到此处。</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just">
              <a:spcAft>
                <a:spcPts val="450"/>
              </a:spcAft>
              <a:buClr>
                <a:srgbClr val="00B050"/>
              </a:buClr>
              <a:buSzPct val="80000"/>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请在此处输入您的文本或者复制您的文本粘贴到此处，</a:t>
            </a:r>
            <a:endPar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iterate type="wd">
                                    <p:tmPct val="10000"/>
                                  </p:iterate>
                                  <p:childTnLst>
                                    <p:set>
                                      <p:cBhvr>
                                        <p:cTn id="6" dur="1" fill="hold">
                                          <p:stCondLst>
                                            <p:cond delay="0"/>
                                          </p:stCondLst>
                                        </p:cTn>
                                        <p:tgtEl>
                                          <p:spTgt spid="27"/>
                                        </p:tgtEl>
                                        <p:attrNameLst>
                                          <p:attrName>style.visibility</p:attrName>
                                        </p:attrNameLst>
                                      </p:cBhvr>
                                      <p:to>
                                        <p:strVal val="visible"/>
                                      </p:to>
                                    </p:set>
                                    <p:animEffect transition="in" filter="fade">
                                      <p:cBhvr>
                                        <p:cTn id="7" dur="250"/>
                                        <p:tgtEl>
                                          <p:spTgt spid="27"/>
                                        </p:tgtEl>
                                      </p:cBhvr>
                                    </p:animEffect>
                                    <p:anim calcmode="lin" valueType="num">
                                      <p:cBhvr>
                                        <p:cTn id="8" dur="250" fill="hold"/>
                                        <p:tgtEl>
                                          <p:spTgt spid="27"/>
                                        </p:tgtEl>
                                        <p:attrNameLst>
                                          <p:attrName>ppt_x</p:attrName>
                                        </p:attrNameLst>
                                      </p:cBhvr>
                                      <p:tavLst>
                                        <p:tav tm="0">
                                          <p:val>
                                            <p:strVal val="#ppt_x"/>
                                          </p:val>
                                        </p:tav>
                                        <p:tav tm="100000">
                                          <p:val>
                                            <p:strVal val="#ppt_x"/>
                                          </p:val>
                                        </p:tav>
                                      </p:tavLst>
                                    </p:anim>
                                    <p:anim calcmode="lin" valueType="num">
                                      <p:cBhvr>
                                        <p:cTn id="9" dur="25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80">
                                          <p:stCondLst>
                                            <p:cond delay="0"/>
                                          </p:stCondLst>
                                        </p:cTn>
                                        <p:tgtEl>
                                          <p:spTgt spid="17"/>
                                        </p:tgtEl>
                                      </p:cBhvr>
                                    </p:animEffect>
                                    <p:anim calcmode="lin" valueType="num">
                                      <p:cBhvr>
                                        <p:cTn id="22"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7" dur="26">
                                          <p:stCondLst>
                                            <p:cond delay="650"/>
                                          </p:stCondLst>
                                        </p:cTn>
                                        <p:tgtEl>
                                          <p:spTgt spid="17"/>
                                        </p:tgtEl>
                                      </p:cBhvr>
                                      <p:to x="100000" y="60000"/>
                                    </p:animScale>
                                    <p:animScale>
                                      <p:cBhvr>
                                        <p:cTn id="28" dur="166" decel="50000">
                                          <p:stCondLst>
                                            <p:cond delay="676"/>
                                          </p:stCondLst>
                                        </p:cTn>
                                        <p:tgtEl>
                                          <p:spTgt spid="17"/>
                                        </p:tgtEl>
                                      </p:cBhvr>
                                      <p:to x="100000" y="100000"/>
                                    </p:animScale>
                                    <p:animScale>
                                      <p:cBhvr>
                                        <p:cTn id="29" dur="26">
                                          <p:stCondLst>
                                            <p:cond delay="1312"/>
                                          </p:stCondLst>
                                        </p:cTn>
                                        <p:tgtEl>
                                          <p:spTgt spid="17"/>
                                        </p:tgtEl>
                                      </p:cBhvr>
                                      <p:to x="100000" y="80000"/>
                                    </p:animScale>
                                    <p:animScale>
                                      <p:cBhvr>
                                        <p:cTn id="30" dur="166" decel="50000">
                                          <p:stCondLst>
                                            <p:cond delay="1338"/>
                                          </p:stCondLst>
                                        </p:cTn>
                                        <p:tgtEl>
                                          <p:spTgt spid="17"/>
                                        </p:tgtEl>
                                      </p:cBhvr>
                                      <p:to x="100000" y="100000"/>
                                    </p:animScale>
                                    <p:animScale>
                                      <p:cBhvr>
                                        <p:cTn id="31" dur="26">
                                          <p:stCondLst>
                                            <p:cond delay="1642"/>
                                          </p:stCondLst>
                                        </p:cTn>
                                        <p:tgtEl>
                                          <p:spTgt spid="17"/>
                                        </p:tgtEl>
                                      </p:cBhvr>
                                      <p:to x="100000" y="90000"/>
                                    </p:animScale>
                                    <p:animScale>
                                      <p:cBhvr>
                                        <p:cTn id="32" dur="166" decel="50000">
                                          <p:stCondLst>
                                            <p:cond delay="1668"/>
                                          </p:stCondLst>
                                        </p:cTn>
                                        <p:tgtEl>
                                          <p:spTgt spid="17"/>
                                        </p:tgtEl>
                                      </p:cBhvr>
                                      <p:to x="100000" y="100000"/>
                                    </p:animScale>
                                    <p:animScale>
                                      <p:cBhvr>
                                        <p:cTn id="33" dur="26">
                                          <p:stCondLst>
                                            <p:cond delay="1808"/>
                                          </p:stCondLst>
                                        </p:cTn>
                                        <p:tgtEl>
                                          <p:spTgt spid="17"/>
                                        </p:tgtEl>
                                      </p:cBhvr>
                                      <p:to x="100000" y="95000"/>
                                    </p:animScale>
                                    <p:animScale>
                                      <p:cBhvr>
                                        <p:cTn id="34" dur="166" decel="50000">
                                          <p:stCondLst>
                                            <p:cond delay="1834"/>
                                          </p:stCondLst>
                                        </p:cTn>
                                        <p:tgtEl>
                                          <p:spTgt spid="17"/>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childTnLst>
                          </p:cTn>
                        </p:par>
                        <p:par>
                          <p:cTn id="46" fill="hold">
                            <p:stCondLst>
                              <p:cond delay="500"/>
                            </p:stCondLst>
                            <p:childTnLst>
                              <p:par>
                                <p:cTn id="47" presetID="2" presetClass="entr" presetSubtype="4"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par>
                          <p:cTn id="51" fill="hold">
                            <p:stCondLst>
                              <p:cond delay="10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0"/>
                                        </p:tgtEl>
                                        <p:attrNameLst>
                                          <p:attrName>ppt_y</p:attrName>
                                        </p:attrNameLst>
                                      </p:cBhvr>
                                      <p:tavLst>
                                        <p:tav tm="0">
                                          <p:val>
                                            <p:strVal val="#ppt_y"/>
                                          </p:val>
                                        </p:tav>
                                        <p:tav tm="100000">
                                          <p:val>
                                            <p:strVal val="#ppt_y"/>
                                          </p:val>
                                        </p:tav>
                                      </p:tavLst>
                                    </p:anim>
                                    <p:anim calcmode="lin" valueType="num">
                                      <p:cBhvr>
                                        <p:cTn id="5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childTnLst>
                          </p:cTn>
                        </p:par>
                        <p:par>
                          <p:cTn id="69" fill="hold">
                            <p:stCondLst>
                              <p:cond delay="5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2"/>
                                        </p:tgtEl>
                                        <p:attrNameLst>
                                          <p:attrName>ppt_y</p:attrName>
                                        </p:attrNameLst>
                                      </p:cBhvr>
                                      <p:tavLst>
                                        <p:tav tm="0">
                                          <p:val>
                                            <p:strVal val="#ppt_y"/>
                                          </p:val>
                                        </p:tav>
                                        <p:tav tm="100000">
                                          <p:val>
                                            <p:strVal val="#ppt_y"/>
                                          </p:val>
                                        </p:tav>
                                      </p:tavLst>
                                    </p:anim>
                                    <p:anim calcmode="lin" valueType="num">
                                      <p:cBhvr>
                                        <p:cTn id="7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2"/>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ppt_x"/>
                                          </p:val>
                                        </p:tav>
                                        <p:tav tm="100000">
                                          <p:val>
                                            <p:strVal val="#ppt_x"/>
                                          </p:val>
                                        </p:tav>
                                      </p:tavLst>
                                    </p:anim>
                                    <p:anim calcmode="lin" valueType="num">
                                      <p:cBhvr additive="base">
                                        <p:cTn id="82" dur="500" fill="hold"/>
                                        <p:tgtEl>
                                          <p:spTgt spid="2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additive="base">
                                        <p:cTn id="85" dur="500" fill="hold"/>
                                        <p:tgtEl>
                                          <p:spTgt spid="11"/>
                                        </p:tgtEl>
                                        <p:attrNameLst>
                                          <p:attrName>ppt_x</p:attrName>
                                        </p:attrNameLst>
                                      </p:cBhvr>
                                      <p:tavLst>
                                        <p:tav tm="0">
                                          <p:val>
                                            <p:strVal val="#ppt_x"/>
                                          </p:val>
                                        </p:tav>
                                        <p:tav tm="100000">
                                          <p:val>
                                            <p:strVal val="#ppt_x"/>
                                          </p:val>
                                        </p:tav>
                                      </p:tavLst>
                                    </p:anim>
                                    <p:anim calcmode="lin" valueType="num">
                                      <p:cBhvr additive="base">
                                        <p:cTn id="86" dur="500" fill="hold"/>
                                        <p:tgtEl>
                                          <p:spTgt spid="11"/>
                                        </p:tgtEl>
                                        <p:attrNameLst>
                                          <p:attrName>ppt_y</p:attrName>
                                        </p:attrNameLst>
                                      </p:cBhvr>
                                      <p:tavLst>
                                        <p:tav tm="0">
                                          <p:val>
                                            <p:strVal val="1+#ppt_h/2"/>
                                          </p:val>
                                        </p:tav>
                                        <p:tav tm="100000">
                                          <p:val>
                                            <p:strVal val="#ppt_y"/>
                                          </p:val>
                                        </p:tav>
                                      </p:tavLst>
                                    </p:anim>
                                  </p:childTnLst>
                                </p:cTn>
                              </p:par>
                            </p:childTnLst>
                          </p:cTn>
                        </p:par>
                        <p:par>
                          <p:cTn id="87" fill="hold">
                            <p:stCondLst>
                              <p:cond delay="5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13"/>
                                        </p:tgtEl>
                                        <p:attrNameLst>
                                          <p:attrName>style.visibility</p:attrName>
                                        </p:attrNameLst>
                                      </p:cBhvr>
                                      <p:to>
                                        <p:strVal val="visible"/>
                                      </p:to>
                                    </p:set>
                                    <p:anim calcmode="lin" valueType="num">
                                      <p:cBhvr>
                                        <p:cTn id="9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13"/>
                                        </p:tgtEl>
                                        <p:attrNameLst>
                                          <p:attrName>ppt_y</p:attrName>
                                        </p:attrNameLst>
                                      </p:cBhvr>
                                      <p:tavLst>
                                        <p:tav tm="0">
                                          <p:val>
                                            <p:strVal val="#ppt_y"/>
                                          </p:val>
                                        </p:tav>
                                        <p:tav tm="100000">
                                          <p:val>
                                            <p:strVal val="#ppt_y"/>
                                          </p:val>
                                        </p:tav>
                                      </p:tavLst>
                                    </p:anim>
                                    <p:anim calcmode="lin" valueType="num">
                                      <p:cBhvr>
                                        <p:cTn id="9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p:bldP spid="12" grpId="0"/>
      <p:bldP spid="13" grpId="0"/>
      <p:bldP spid="14" grpId="0"/>
      <p:bldP spid="15"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椭圆​​ 13"/>
          <p:cNvSpPr>
            <a:spLocks noChangeArrowheads="1"/>
          </p:cNvSpPr>
          <p:nvPr/>
        </p:nvSpPr>
        <p:spPr bwMode="auto">
          <a:xfrm>
            <a:off x="1728788" y="2831228"/>
            <a:ext cx="5638800" cy="1097619"/>
          </a:xfrm>
          <a:prstGeom prst="ellipse">
            <a:avLst/>
          </a:prstGeom>
          <a:solidFill>
            <a:schemeClr val="accent2"/>
          </a:solidFill>
          <a:ln w="3175">
            <a:solidFill>
              <a:srgbClr val="BFBFBF"/>
            </a:solidFill>
            <a:miter lim="800000"/>
          </a:ln>
        </p:spPr>
        <p:txBody>
          <a:bodyPr anchor="ctr"/>
          <a:lstStyle/>
          <a:p>
            <a:pPr algn="ctr" eaLnBrk="1" hangingPunct="1">
              <a:buFont typeface="Arial" panose="020B0604020202020204" pitchFamily="34" charset="0"/>
              <a:buNone/>
            </a:pPr>
            <a:endParaRPr lang="zh-CN" altLang="en-US" b="1">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291" name="椭圆​​ 8"/>
          <p:cNvSpPr>
            <a:spLocks noChangeArrowheads="1"/>
          </p:cNvSpPr>
          <p:nvPr/>
        </p:nvSpPr>
        <p:spPr bwMode="auto">
          <a:xfrm>
            <a:off x="2120900" y="2851237"/>
            <a:ext cx="4840288" cy="933261"/>
          </a:xfrm>
          <a:prstGeom prst="ellipse">
            <a:avLst/>
          </a:prstGeom>
          <a:solidFill>
            <a:schemeClr val="accent1"/>
          </a:solidFill>
          <a:ln w="3175">
            <a:solidFill>
              <a:srgbClr val="BFBFBF"/>
            </a:solidFill>
            <a:miter lim="800000"/>
          </a:ln>
        </p:spPr>
        <p:txBody>
          <a:bodyPr anchor="ctr"/>
          <a:lstStyle/>
          <a:p>
            <a:pPr algn="ctr" eaLnBrk="1" hangingPunct="1">
              <a:buFont typeface="Arial" panose="020B0604020202020204" pitchFamily="34" charset="0"/>
              <a:buNone/>
            </a:pPr>
            <a:endParaRPr lang="zh-CN" altLang="en-US" b="1">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292" name="椭圆​​ 9"/>
          <p:cNvSpPr>
            <a:spLocks noChangeArrowheads="1"/>
          </p:cNvSpPr>
          <p:nvPr/>
        </p:nvSpPr>
        <p:spPr bwMode="auto">
          <a:xfrm>
            <a:off x="2597151" y="2845520"/>
            <a:ext cx="3990975" cy="768905"/>
          </a:xfrm>
          <a:prstGeom prst="ellipse">
            <a:avLst/>
          </a:prstGeom>
          <a:solidFill>
            <a:srgbClr val="FFFFFF"/>
          </a:solidFill>
          <a:ln w="25400">
            <a:solidFill>
              <a:srgbClr val="BFBFBF"/>
            </a:solidFill>
            <a:miter lim="800000"/>
          </a:ln>
        </p:spPr>
        <p:txBody>
          <a:bodyPr anchor="ctr"/>
          <a:lstStyle/>
          <a:p>
            <a:pPr algn="ctr" eaLnBrk="1" hangingPunct="1">
              <a:buFont typeface="Arial" panose="020B0604020202020204" pitchFamily="34" charset="0"/>
              <a:buNone/>
            </a:pPr>
            <a:endParaRPr lang="zh-CN" altLang="en-US" b="1">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293" name="TextBox 6"/>
          <p:cNvSpPr>
            <a:spLocks noChangeArrowheads="1"/>
          </p:cNvSpPr>
          <p:nvPr/>
        </p:nvSpPr>
        <p:spPr bwMode="auto">
          <a:xfrm>
            <a:off x="682625" y="1865095"/>
            <a:ext cx="2247900" cy="766046"/>
          </a:xfrm>
          <a:prstGeom prst="roundRect">
            <a:avLst>
              <a:gd name="adj" fmla="val 16667"/>
            </a:avLst>
          </a:prstGeom>
          <a:solidFill>
            <a:srgbClr val="F2F2F2"/>
          </a:solidFill>
          <a:ln w="9525">
            <a:solidFill>
              <a:srgbClr val="A5A5A5"/>
            </a:solidFill>
            <a:prstDash val="dash"/>
            <a:miter lim="800000"/>
          </a:ln>
        </p:spPr>
        <p:txBody>
          <a:bodyPr tIns="144000" bIns="72000" anchor="b"/>
          <a:lstStyle/>
          <a:p>
            <a:pPr defTabSz="912495">
              <a:spcBef>
                <a:spcPct val="20000"/>
              </a:spcBef>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在此录入上述图表的综合描述说明，在此录入上述图表的综合描述说明</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294" name="椭圆​​ 24"/>
          <p:cNvSpPr>
            <a:spLocks noChangeArrowheads="1"/>
          </p:cNvSpPr>
          <p:nvPr/>
        </p:nvSpPr>
        <p:spPr bwMode="auto">
          <a:xfrm>
            <a:off x="896939" y="1632136"/>
            <a:ext cx="485775" cy="440191"/>
          </a:xfrm>
          <a:prstGeom prst="ellipse">
            <a:avLst/>
          </a:prstGeom>
          <a:solidFill>
            <a:schemeClr val="accent1"/>
          </a:solidFill>
          <a:ln w="9525">
            <a:noFill/>
            <a:round/>
          </a:ln>
        </p:spPr>
        <p:txBody>
          <a:bodyPr anchor="ctr"/>
          <a:lstStyle/>
          <a:p>
            <a:pPr algn="ctr" eaLnBrk="1" hangingPunct="1">
              <a:buFont typeface="Arial" panose="020B0604020202020204" pitchFamily="34" charset="0"/>
              <a:buNone/>
            </a:pPr>
            <a:r>
              <a:rPr lang="en-US" altLang="zh-CN" sz="16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rPr>
              <a:t>1</a:t>
            </a:r>
            <a:endParaRPr lang="zh-CN" altLang="en-US" sz="16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295" name="TextBox 8"/>
          <p:cNvSpPr>
            <a:spLocks noChangeArrowheads="1"/>
          </p:cNvSpPr>
          <p:nvPr/>
        </p:nvSpPr>
        <p:spPr bwMode="auto">
          <a:xfrm>
            <a:off x="6140450" y="1865095"/>
            <a:ext cx="2247900" cy="766046"/>
          </a:xfrm>
          <a:prstGeom prst="roundRect">
            <a:avLst>
              <a:gd name="adj" fmla="val 16667"/>
            </a:avLst>
          </a:prstGeom>
          <a:solidFill>
            <a:srgbClr val="F2F2F2"/>
          </a:solidFill>
          <a:ln w="9525">
            <a:solidFill>
              <a:srgbClr val="A5A5A5"/>
            </a:solidFill>
            <a:prstDash val="dash"/>
            <a:miter lim="800000"/>
          </a:ln>
        </p:spPr>
        <p:txBody>
          <a:bodyPr tIns="144000" bIns="72000" anchor="b"/>
          <a:lstStyle/>
          <a:p>
            <a:pPr defTabSz="912495">
              <a:spcBef>
                <a:spcPct val="20000"/>
              </a:spcBef>
              <a:defRPr/>
            </a:pPr>
            <a:r>
              <a:rPr lang="zh-CN" altLang="en-US" sz="9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在此录入上述图表的综合描述说明，在此录入上述图表的综合描述说明</a:t>
            </a:r>
            <a:endParaRPr lang="en-US" altLang="zh-CN" sz="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296" name="椭圆​​ 26"/>
          <p:cNvSpPr>
            <a:spLocks noChangeArrowheads="1"/>
          </p:cNvSpPr>
          <p:nvPr/>
        </p:nvSpPr>
        <p:spPr bwMode="auto">
          <a:xfrm>
            <a:off x="6335714" y="1632136"/>
            <a:ext cx="485775" cy="440191"/>
          </a:xfrm>
          <a:prstGeom prst="ellipse">
            <a:avLst/>
          </a:prstGeom>
          <a:solidFill>
            <a:schemeClr val="accent2"/>
          </a:solidFill>
          <a:ln w="9525">
            <a:noFill/>
            <a:round/>
          </a:ln>
        </p:spPr>
        <p:txBody>
          <a:bodyPr anchor="ctr"/>
          <a:lstStyle/>
          <a:p>
            <a:pPr algn="ctr" eaLnBrk="1" hangingPunct="1">
              <a:buFont typeface="Arial" panose="020B0604020202020204" pitchFamily="34" charset="0"/>
              <a:buNone/>
            </a:pPr>
            <a:r>
              <a:rPr lang="en-US" altLang="zh-CN" sz="16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rPr>
              <a:t>2</a:t>
            </a:r>
            <a:endParaRPr lang="zh-CN" altLang="en-US" sz="16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297" name="TextBox 28"/>
          <p:cNvSpPr>
            <a:spLocks noChangeArrowheads="1"/>
          </p:cNvSpPr>
          <p:nvPr/>
        </p:nvSpPr>
        <p:spPr bwMode="auto">
          <a:xfrm>
            <a:off x="3527599" y="1594890"/>
            <a:ext cx="415498" cy="830997"/>
          </a:xfrm>
          <a:prstGeom prst="rect">
            <a:avLst/>
          </a:prstGeom>
          <a:noFill/>
          <a:ln w="9525">
            <a:noFill/>
            <a:miter lim="800000"/>
          </a:ln>
        </p:spPr>
        <p:txBody>
          <a:bodyPr wrap="none">
            <a:spAutoFit/>
          </a:bodyPr>
          <a:lstStyle/>
          <a:p>
            <a:pPr eaLnBrk="1" hangingPunct="1">
              <a:buFont typeface="Arial" panose="020B0604020202020204" pitchFamily="34" charset="0"/>
              <a:buNone/>
            </a:pPr>
            <a:r>
              <a:rPr lang="en-US" altLang="zh-CN" sz="48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1</a:t>
            </a:r>
            <a:endParaRPr lang="zh-CN" altLang="en-US" sz="48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298" name="TextBox 29"/>
          <p:cNvSpPr>
            <a:spLocks noChangeArrowheads="1"/>
          </p:cNvSpPr>
          <p:nvPr/>
        </p:nvSpPr>
        <p:spPr bwMode="auto">
          <a:xfrm>
            <a:off x="4854750" y="1813555"/>
            <a:ext cx="519694" cy="830997"/>
          </a:xfrm>
          <a:prstGeom prst="rect">
            <a:avLst/>
          </a:prstGeom>
          <a:noFill/>
          <a:ln w="9525">
            <a:noFill/>
            <a:miter lim="800000"/>
          </a:ln>
        </p:spPr>
        <p:txBody>
          <a:bodyPr wrap="none">
            <a:spAutoFit/>
          </a:bodyPr>
          <a:lstStyle/>
          <a:p>
            <a:pPr eaLnBrk="1" hangingPunct="1">
              <a:buFont typeface="Arial" panose="020B0604020202020204" pitchFamily="34" charset="0"/>
              <a:buNone/>
            </a:pPr>
            <a:r>
              <a:rPr lang="en-US" altLang="zh-CN" sz="480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a:t>
            </a:r>
            <a:endParaRPr lang="zh-CN" altLang="en-US" sz="480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Group 11"/>
          <p:cNvGrpSpPr/>
          <p:nvPr/>
        </p:nvGrpSpPr>
        <p:grpSpPr bwMode="auto">
          <a:xfrm>
            <a:off x="3108326" y="887528"/>
            <a:ext cx="1789113" cy="2638287"/>
            <a:chOff x="0" y="0"/>
            <a:chExt cx="1788844" cy="2930801"/>
          </a:xfrm>
        </p:grpSpPr>
        <p:sp>
          <p:nvSpPr>
            <p:cNvPr id="18451" name="椭圆​​ 11"/>
            <p:cNvSpPr>
              <a:spLocks noChangeArrowheads="1"/>
            </p:cNvSpPr>
            <p:nvPr/>
          </p:nvSpPr>
          <p:spPr bwMode="auto">
            <a:xfrm>
              <a:off x="567469" y="2837451"/>
              <a:ext cx="1221375" cy="93350"/>
            </a:xfrm>
            <a:prstGeom prst="ellipse">
              <a:avLst/>
            </a:prstGeom>
            <a:gradFill rotWithShape="1">
              <a:gsLst>
                <a:gs pos="0">
                  <a:srgbClr val="7F7F7F"/>
                </a:gs>
                <a:gs pos="34999">
                  <a:srgbClr val="7F7F7F"/>
                </a:gs>
                <a:gs pos="100000">
                  <a:srgbClr val="F2F2F2"/>
                </a:gs>
              </a:gsLst>
              <a:path path="shape">
                <a:fillToRect l="50000" t="50000" r="50000" b="50000"/>
              </a:path>
            </a:gradFill>
            <a:ln w="9525">
              <a:noFill/>
              <a:round/>
            </a:ln>
          </p:spPr>
          <p:txBody>
            <a:bodyPr anchor="ctr"/>
            <a:lstStyle/>
            <a:p>
              <a:pPr algn="ctr" eaLnBrk="1" hangingPunct="1">
                <a:buFont typeface="Arial" panose="020B0604020202020204" pitchFamily="34" charset="0"/>
                <a:buNone/>
              </a:pPr>
              <a:endParaRPr lang="zh-CN" altLang="en-US" b="1">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3" name="Group 13"/>
            <p:cNvGrpSpPr/>
            <p:nvPr/>
          </p:nvGrpSpPr>
          <p:grpSpPr bwMode="auto">
            <a:xfrm>
              <a:off x="0" y="0"/>
              <a:ext cx="1761070" cy="2874428"/>
              <a:chOff x="0" y="0"/>
              <a:chExt cx="1761070" cy="2874428"/>
            </a:xfrm>
          </p:grpSpPr>
          <p:sp>
            <p:nvSpPr>
              <p:cNvPr id="18453" name="椭圆​​ 2"/>
              <p:cNvSpPr>
                <a:spLocks noChangeArrowheads="1"/>
              </p:cNvSpPr>
              <p:nvPr/>
            </p:nvSpPr>
            <p:spPr bwMode="auto">
              <a:xfrm rot="3835836">
                <a:off x="-618403" y="618403"/>
                <a:ext cx="2874428" cy="1637622"/>
              </a:xfrm>
              <a:custGeom>
                <a:avLst/>
                <a:gdLst>
                  <a:gd name="T0" fmla="*/ 29230 w 3744416"/>
                  <a:gd name="T1" fmla="*/ 221685 h 2134150"/>
                  <a:gd name="T2" fmla="*/ 247968 w 3744416"/>
                  <a:gd name="T3" fmla="*/ 27015 h 2134150"/>
                  <a:gd name="T4" fmla="*/ 114541 w 3744416"/>
                  <a:gd name="T5" fmla="*/ 244244 h 2134150"/>
                  <a:gd name="T6" fmla="*/ 640163 w 3744416"/>
                  <a:gd name="T7" fmla="*/ 571327 h 2134150"/>
                  <a:gd name="T8" fmla="*/ 1165785 w 3744416"/>
                  <a:gd name="T9" fmla="*/ 244245 h 2134150"/>
                  <a:gd name="T10" fmla="*/ 988914 w 3744416"/>
                  <a:gd name="T11" fmla="*/ 0 h 2134150"/>
                  <a:gd name="T12" fmla="*/ 1300330 w 3744416"/>
                  <a:gd name="T13" fmla="*/ 340468 h 2134150"/>
                  <a:gd name="T14" fmla="*/ 650165 w 3744416"/>
                  <a:gd name="T15" fmla="*/ 739911 h 2134150"/>
                  <a:gd name="T16" fmla="*/ 0 w 3744416"/>
                  <a:gd name="T17" fmla="*/ 340468 h 2134150"/>
                  <a:gd name="T18" fmla="*/ 29230 w 3744416"/>
                  <a:gd name="T19" fmla="*/ 221685 h 2134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44416"/>
                  <a:gd name="T31" fmla="*/ 0 h 2134150"/>
                  <a:gd name="T32" fmla="*/ 3744416 w 3744416"/>
                  <a:gd name="T33" fmla="*/ 2134150 h 2134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solidFill>
                <a:schemeClr val="accent1"/>
              </a:solidFill>
              <a:ln w="9525">
                <a:noFill/>
                <a:miter lim="800000"/>
              </a:ln>
            </p:spPr>
            <p:txBody>
              <a:bodyPr anchor="ctr"/>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454" name="流程图: 摘录 16"/>
              <p:cNvSpPr>
                <a:spLocks noChangeArrowheads="1"/>
              </p:cNvSpPr>
              <p:nvPr/>
            </p:nvSpPr>
            <p:spPr bwMode="auto">
              <a:xfrm rot="-2269468" flipH="1" flipV="1">
                <a:off x="861755" y="194682"/>
                <a:ext cx="327811" cy="160327"/>
              </a:xfrm>
              <a:prstGeom prst="flowChartExtract">
                <a:avLst/>
              </a:prstGeom>
              <a:solidFill>
                <a:schemeClr val="accent1"/>
              </a:solidFill>
              <a:ln w="9525">
                <a:noFill/>
                <a:miter lim="800000"/>
              </a:ln>
            </p:spPr>
            <p:txBody>
              <a:bodyPr anchor="ctr"/>
              <a:lstStyle/>
              <a:p>
                <a:pPr algn="ctr" eaLnBrk="1" hangingPunct="1">
                  <a:buFont typeface="Arial" panose="020B0604020202020204" pitchFamily="34" charset="0"/>
                  <a:buNone/>
                </a:pPr>
                <a:endParaRPr lang="zh-CN" altLang="en-US" sz="1600" b="1">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455" name="新月形 17"/>
              <p:cNvSpPr>
                <a:spLocks noChangeArrowheads="1"/>
              </p:cNvSpPr>
              <p:nvPr/>
            </p:nvSpPr>
            <p:spPr bwMode="auto">
              <a:xfrm rot="-4110126">
                <a:off x="671069" y="1647379"/>
                <a:ext cx="646005" cy="1533992"/>
              </a:xfrm>
              <a:prstGeom prst="moon">
                <a:avLst>
                  <a:gd name="adj" fmla="val 43278"/>
                </a:avLst>
              </a:prstGeom>
              <a:gradFill rotWithShape="1">
                <a:gsLst>
                  <a:gs pos="0">
                    <a:srgbClr val="FEFEFE"/>
                  </a:gs>
                  <a:gs pos="34999">
                    <a:srgbClr val="F4F4F4"/>
                  </a:gs>
                  <a:gs pos="68999">
                    <a:srgbClr val="FFFFFF"/>
                  </a:gs>
                  <a:gs pos="100000">
                    <a:srgbClr val="FFFFFF"/>
                  </a:gs>
                </a:gsLst>
                <a:lin ang="0" scaled="1"/>
              </a:gradFill>
              <a:ln w="9525">
                <a:noFill/>
                <a:miter lim="800000"/>
              </a:ln>
            </p:spPr>
            <p:txBody>
              <a:bodyPr anchor="ctr"/>
              <a:lstStyle/>
              <a:p>
                <a:pPr algn="ctr" eaLnBrk="1" hangingPunct="1">
                  <a:buFont typeface="Arial" panose="020B0604020202020204" pitchFamily="34" charset="0"/>
                  <a:buNone/>
                </a:pPr>
                <a:endParaRPr lang="zh-CN" altLang="en-US" b="1">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4" name="Group 17"/>
          <p:cNvGrpSpPr/>
          <p:nvPr/>
        </p:nvGrpSpPr>
        <p:grpSpPr bwMode="auto">
          <a:xfrm>
            <a:off x="4283076" y="1151928"/>
            <a:ext cx="1814513" cy="2086619"/>
            <a:chOff x="0" y="0"/>
            <a:chExt cx="1814681" cy="2317917"/>
          </a:xfrm>
        </p:grpSpPr>
        <p:sp>
          <p:nvSpPr>
            <p:cNvPr id="18445" name="椭圆​​ 10"/>
            <p:cNvSpPr>
              <a:spLocks noChangeArrowheads="1"/>
            </p:cNvSpPr>
            <p:nvPr/>
          </p:nvSpPr>
          <p:spPr bwMode="auto">
            <a:xfrm>
              <a:off x="374988" y="2207881"/>
              <a:ext cx="1439693" cy="110036"/>
            </a:xfrm>
            <a:prstGeom prst="ellipse">
              <a:avLst/>
            </a:prstGeom>
            <a:gradFill rotWithShape="1">
              <a:gsLst>
                <a:gs pos="0">
                  <a:srgbClr val="7F7F7F"/>
                </a:gs>
                <a:gs pos="34999">
                  <a:srgbClr val="7F7F7F"/>
                </a:gs>
                <a:gs pos="100000">
                  <a:srgbClr val="F2F2F2"/>
                </a:gs>
              </a:gsLst>
              <a:path path="shape">
                <a:fillToRect l="50000" t="50000" r="50000" b="50000"/>
              </a:path>
            </a:gradFill>
            <a:ln w="9525">
              <a:noFill/>
              <a:round/>
            </a:ln>
          </p:spPr>
          <p:txBody>
            <a:bodyPr anchor="ctr"/>
            <a:lstStyle/>
            <a:p>
              <a:pPr algn="ctr" eaLnBrk="1" hangingPunct="1">
                <a:buFont typeface="Arial" panose="020B0604020202020204" pitchFamily="34" charset="0"/>
                <a:buNone/>
              </a:pPr>
              <a:endParaRPr lang="zh-CN" altLang="en-US" b="1">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5" name="Group 19"/>
            <p:cNvGrpSpPr/>
            <p:nvPr/>
          </p:nvGrpSpPr>
          <p:grpSpPr bwMode="auto">
            <a:xfrm>
              <a:off x="0" y="0"/>
              <a:ext cx="1643348" cy="2296107"/>
              <a:chOff x="0" y="0"/>
              <a:chExt cx="1643348" cy="2296107"/>
            </a:xfrm>
          </p:grpSpPr>
          <p:sp>
            <p:nvSpPr>
              <p:cNvPr id="18447" name="流程图: 摘录 21"/>
              <p:cNvSpPr>
                <a:spLocks noChangeArrowheads="1"/>
              </p:cNvSpPr>
              <p:nvPr/>
            </p:nvSpPr>
            <p:spPr bwMode="auto">
              <a:xfrm rot="8127063" flipH="1" flipV="1">
                <a:off x="551122" y="2032713"/>
                <a:ext cx="327811" cy="160327"/>
              </a:xfrm>
              <a:prstGeom prst="flowChartExtract">
                <a:avLst/>
              </a:prstGeom>
              <a:solidFill>
                <a:schemeClr val="accent2"/>
              </a:solidFill>
              <a:ln w="9525">
                <a:noFill/>
                <a:miter lim="800000"/>
              </a:ln>
            </p:spPr>
            <p:txBody>
              <a:bodyPr anchor="ctr"/>
              <a:lstStyle/>
              <a:p>
                <a:pPr algn="ctr" eaLnBrk="1" hangingPunct="1">
                  <a:buFont typeface="Arial" panose="020B0604020202020204" pitchFamily="34" charset="0"/>
                  <a:buNone/>
                </a:pPr>
                <a:endParaRPr lang="zh-CN" altLang="en-US" sz="1600" b="1">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6" name="Group 21"/>
              <p:cNvGrpSpPr/>
              <p:nvPr/>
            </p:nvGrpSpPr>
            <p:grpSpPr bwMode="auto">
              <a:xfrm>
                <a:off x="0" y="0"/>
                <a:ext cx="1643348" cy="2296107"/>
                <a:chOff x="0" y="0"/>
                <a:chExt cx="1822450" cy="2546350"/>
              </a:xfrm>
            </p:grpSpPr>
            <p:sp>
              <p:nvSpPr>
                <p:cNvPr id="18449" name="椭圆​​ 4"/>
                <p:cNvSpPr>
                  <a:spLocks noChangeArrowheads="1"/>
                </p:cNvSpPr>
                <p:nvPr/>
              </p:nvSpPr>
              <p:spPr bwMode="auto">
                <a:xfrm rot="-7146315">
                  <a:off x="-361950" y="361950"/>
                  <a:ext cx="2546350" cy="1822450"/>
                </a:xfrm>
                <a:custGeom>
                  <a:avLst/>
                  <a:gdLst>
                    <a:gd name="T0" fmla="*/ 1113443 w 3329483"/>
                    <a:gd name="T1" fmla="*/ 831930 h 2048912"/>
                    <a:gd name="T2" fmla="*/ 569524 w 3329483"/>
                    <a:gd name="T3" fmla="*/ 1282485 h 2048912"/>
                    <a:gd name="T4" fmla="*/ 0 w 3329483"/>
                    <a:gd name="T5" fmla="*/ 641243 h 2048912"/>
                    <a:gd name="T6" fmla="*/ 228975 w 3329483"/>
                    <a:gd name="T7" fmla="*/ 128142 h 2048912"/>
                    <a:gd name="T8" fmla="*/ 67826 w 3329483"/>
                    <a:gd name="T9" fmla="*/ 526679 h 2048912"/>
                    <a:gd name="T10" fmla="*/ 528255 w 3329483"/>
                    <a:gd name="T11" fmla="*/ 1051757 h 2048912"/>
                    <a:gd name="T12" fmla="*/ 988683 w 3329483"/>
                    <a:gd name="T13" fmla="*/ 526679 h 2048912"/>
                    <a:gd name="T14" fmla="*/ 534774 w 3329483"/>
                    <a:gd name="T15" fmla="*/ 1976 h 2048912"/>
                    <a:gd name="T16" fmla="*/ 569524 w 3329483"/>
                    <a:gd name="T17" fmla="*/ 0 h 2048912"/>
                    <a:gd name="T18" fmla="*/ 1139049 w 3329483"/>
                    <a:gd name="T19" fmla="*/ 641243 h 2048912"/>
                    <a:gd name="T20" fmla="*/ 1113443 w 3329483"/>
                    <a:gd name="T21" fmla="*/ 831930 h 20489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29483"/>
                    <a:gd name="T34" fmla="*/ 0 h 2048912"/>
                    <a:gd name="T35" fmla="*/ 3329483 w 3329483"/>
                    <a:gd name="T36" fmla="*/ 2048912 h 20489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solidFill>
                  <a:schemeClr val="accent2"/>
                </a:solidFill>
                <a:ln w="9525">
                  <a:noFill/>
                  <a:miter lim="800000"/>
                </a:ln>
              </p:spPr>
              <p:txBody>
                <a:bodyPr anchor="ctr"/>
                <a:lstStyle/>
                <a:p>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450" name="新月形 24"/>
                <p:cNvSpPr>
                  <a:spLocks noChangeArrowheads="1"/>
                </p:cNvSpPr>
                <p:nvPr/>
              </p:nvSpPr>
              <p:spPr bwMode="auto">
                <a:xfrm rot="6728137">
                  <a:off x="553810" y="-421574"/>
                  <a:ext cx="716410" cy="1775797"/>
                </a:xfrm>
                <a:prstGeom prst="moon">
                  <a:avLst>
                    <a:gd name="adj" fmla="val 27472"/>
                  </a:avLst>
                </a:prstGeom>
                <a:gradFill rotWithShape="1">
                  <a:gsLst>
                    <a:gs pos="0">
                      <a:srgbClr val="FEFEFE"/>
                    </a:gs>
                    <a:gs pos="34999">
                      <a:srgbClr val="F4F4F4"/>
                    </a:gs>
                    <a:gs pos="68999">
                      <a:srgbClr val="FFFFFF"/>
                    </a:gs>
                    <a:gs pos="100000">
                      <a:srgbClr val="FFFFFF"/>
                    </a:gs>
                  </a:gsLst>
                  <a:lin ang="0" scaled="1"/>
                </a:gradFill>
                <a:ln w="9525">
                  <a:noFill/>
                  <a:miter lim="800000"/>
                </a:ln>
              </p:spPr>
              <p:txBody>
                <a:bodyPr anchor="ctr"/>
                <a:lstStyle/>
                <a:p>
                  <a:pPr algn="ctr" eaLnBrk="1" hangingPunct="1">
                    <a:buFont typeface="Arial" panose="020B0604020202020204" pitchFamily="34" charset="0"/>
                    <a:buNone/>
                  </a:pPr>
                  <a:endParaRPr lang="zh-CN" altLang="en-US" b="1">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Effect>
                                      <p:cBhvr>
                                        <p:cTn id="9" dur="500"/>
                                        <p:tgtEl>
                                          <p:spTgt spid="12290"/>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12291"/>
                                        </p:tgtEl>
                                        <p:attrNameLst>
                                          <p:attrName>style.visibility</p:attrName>
                                        </p:attrNameLst>
                                      </p:cBhvr>
                                      <p:to>
                                        <p:strVal val="visible"/>
                                      </p:to>
                                    </p:set>
                                    <p:anim calcmode="lin" valueType="num">
                                      <p:cBhvr>
                                        <p:cTn id="12" dur="500" fill="hold"/>
                                        <p:tgtEl>
                                          <p:spTgt spid="12291"/>
                                        </p:tgtEl>
                                        <p:attrNameLst>
                                          <p:attrName>ppt_w</p:attrName>
                                        </p:attrNameLst>
                                      </p:cBhvr>
                                      <p:tavLst>
                                        <p:tav tm="0">
                                          <p:val>
                                            <p:fltVal val="0"/>
                                          </p:val>
                                        </p:tav>
                                        <p:tav tm="100000">
                                          <p:val>
                                            <p:strVal val="#ppt_w"/>
                                          </p:val>
                                        </p:tav>
                                      </p:tavLst>
                                    </p:anim>
                                    <p:anim calcmode="lin" valueType="num">
                                      <p:cBhvr>
                                        <p:cTn id="13" dur="500" fill="hold"/>
                                        <p:tgtEl>
                                          <p:spTgt spid="12291"/>
                                        </p:tgtEl>
                                        <p:attrNameLst>
                                          <p:attrName>ppt_h</p:attrName>
                                        </p:attrNameLst>
                                      </p:cBhvr>
                                      <p:tavLst>
                                        <p:tav tm="0">
                                          <p:val>
                                            <p:fltVal val="0"/>
                                          </p:val>
                                        </p:tav>
                                        <p:tav tm="100000">
                                          <p:val>
                                            <p:strVal val="#ppt_h"/>
                                          </p:val>
                                        </p:tav>
                                      </p:tavLst>
                                    </p:anim>
                                    <p:animEffect>
                                      <p:cBhvr>
                                        <p:cTn id="14" dur="500"/>
                                        <p:tgtEl>
                                          <p:spTgt spid="12291"/>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2292"/>
                                        </p:tgtEl>
                                        <p:attrNameLst>
                                          <p:attrName>style.visibility</p:attrName>
                                        </p:attrNameLst>
                                      </p:cBhvr>
                                      <p:to>
                                        <p:strVal val="visible"/>
                                      </p:to>
                                    </p:set>
                                    <p:anim calcmode="lin" valueType="num">
                                      <p:cBhvr>
                                        <p:cTn id="17" dur="500" fill="hold"/>
                                        <p:tgtEl>
                                          <p:spTgt spid="12292"/>
                                        </p:tgtEl>
                                        <p:attrNameLst>
                                          <p:attrName>ppt_w</p:attrName>
                                        </p:attrNameLst>
                                      </p:cBhvr>
                                      <p:tavLst>
                                        <p:tav tm="0">
                                          <p:val>
                                            <p:fltVal val="0"/>
                                          </p:val>
                                        </p:tav>
                                        <p:tav tm="100000">
                                          <p:val>
                                            <p:strVal val="#ppt_w"/>
                                          </p:val>
                                        </p:tav>
                                      </p:tavLst>
                                    </p:anim>
                                    <p:anim calcmode="lin" valueType="num">
                                      <p:cBhvr>
                                        <p:cTn id="18" dur="500" fill="hold"/>
                                        <p:tgtEl>
                                          <p:spTgt spid="12292"/>
                                        </p:tgtEl>
                                        <p:attrNameLst>
                                          <p:attrName>ppt_h</p:attrName>
                                        </p:attrNameLst>
                                      </p:cBhvr>
                                      <p:tavLst>
                                        <p:tav tm="0">
                                          <p:val>
                                            <p:fltVal val="0"/>
                                          </p:val>
                                        </p:tav>
                                        <p:tav tm="100000">
                                          <p:val>
                                            <p:strVal val="#ppt_h"/>
                                          </p:val>
                                        </p:tav>
                                      </p:tavLst>
                                    </p:anim>
                                    <p:animEffect>
                                      <p:cBhvr>
                                        <p:cTn id="19" dur="500"/>
                                        <p:tgtEl>
                                          <p:spTgt spid="12292"/>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2297"/>
                                        </p:tgtEl>
                                        <p:attrNameLst>
                                          <p:attrName>style.visibility</p:attrName>
                                        </p:attrNameLst>
                                      </p:cBhvr>
                                      <p:to>
                                        <p:strVal val="visible"/>
                                      </p:to>
                                    </p:set>
                                    <p:animEffect>
                                      <p:cBhvr>
                                        <p:cTn id="28" dur="1000"/>
                                        <p:tgtEl>
                                          <p:spTgt spid="12297"/>
                                        </p:tgtEl>
                                      </p:cBhvr>
                                    </p:animEffect>
                                    <p:anim calcmode="lin" valueType="num">
                                      <p:cBhvr>
                                        <p:cTn id="29" dur="1000" fill="hold"/>
                                        <p:tgtEl>
                                          <p:spTgt spid="12297"/>
                                        </p:tgtEl>
                                        <p:attrNameLst>
                                          <p:attrName>ppt_x</p:attrName>
                                        </p:attrNameLst>
                                      </p:cBhvr>
                                      <p:tavLst>
                                        <p:tav tm="0">
                                          <p:val>
                                            <p:strVal val="#ppt_x"/>
                                          </p:val>
                                        </p:tav>
                                        <p:tav tm="100000">
                                          <p:val>
                                            <p:strVal val="#ppt_x"/>
                                          </p:val>
                                        </p:tav>
                                      </p:tavLst>
                                    </p:anim>
                                    <p:anim calcmode="lin" valueType="num">
                                      <p:cBhvr>
                                        <p:cTn id="30" dur="1000" fill="hold"/>
                                        <p:tgtEl>
                                          <p:spTgt spid="12297"/>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12298"/>
                                        </p:tgtEl>
                                        <p:attrNameLst>
                                          <p:attrName>style.visibility</p:attrName>
                                        </p:attrNameLst>
                                      </p:cBhvr>
                                      <p:to>
                                        <p:strVal val="visible"/>
                                      </p:to>
                                    </p:set>
                                    <p:animEffect>
                                      <p:cBhvr>
                                        <p:cTn id="34" dur="1000"/>
                                        <p:tgtEl>
                                          <p:spTgt spid="12298"/>
                                        </p:tgtEl>
                                      </p:cBhvr>
                                    </p:animEffect>
                                    <p:anim calcmode="lin" valueType="num">
                                      <p:cBhvr>
                                        <p:cTn id="35" dur="1000" fill="hold"/>
                                        <p:tgtEl>
                                          <p:spTgt spid="12298"/>
                                        </p:tgtEl>
                                        <p:attrNameLst>
                                          <p:attrName>ppt_x</p:attrName>
                                        </p:attrNameLst>
                                      </p:cBhvr>
                                      <p:tavLst>
                                        <p:tav tm="0">
                                          <p:val>
                                            <p:strVal val="#ppt_x"/>
                                          </p:val>
                                        </p:tav>
                                        <p:tav tm="100000">
                                          <p:val>
                                            <p:strVal val="#ppt_x"/>
                                          </p:val>
                                        </p:tav>
                                      </p:tavLst>
                                    </p:anim>
                                    <p:anim calcmode="lin" valueType="num">
                                      <p:cBhvr>
                                        <p:cTn id="36" dur="1000" fill="hold"/>
                                        <p:tgtEl>
                                          <p:spTgt spid="1229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2294"/>
                                        </p:tgtEl>
                                        <p:attrNameLst>
                                          <p:attrName>style.visibility</p:attrName>
                                        </p:attrNameLst>
                                      </p:cBhvr>
                                      <p:to>
                                        <p:strVal val="visible"/>
                                      </p:to>
                                    </p:set>
                                    <p:animEffect>
                                      <p:cBhvr>
                                        <p:cTn id="45" dur="500"/>
                                        <p:tgtEl>
                                          <p:spTgt spid="12294"/>
                                        </p:tgtEl>
                                      </p:cBhvr>
                                    </p:animEffect>
                                  </p:childTnLst>
                                </p:cTn>
                              </p:par>
                            </p:childTnLst>
                          </p:cTn>
                        </p:par>
                        <p:par>
                          <p:cTn id="46" fill="hold">
                            <p:stCondLst>
                              <p:cond delay="3000"/>
                            </p:stCondLst>
                            <p:childTnLst>
                              <p:par>
                                <p:cTn id="47" presetID="26" presetClass="emph" presetSubtype="0" repeatCount="2000" fill="hold" grpId="1" nodeType="afterEffect">
                                  <p:stCondLst>
                                    <p:cond delay="0"/>
                                  </p:stCondLst>
                                  <p:childTnLst>
                                    <p:animEffect>
                                      <p:cBhvr>
                                        <p:cTn id="48" dur="250" tmFilter="0, 0; .2, .5; .8, .5; 1, 0"/>
                                        <p:tgtEl>
                                          <p:spTgt spid="12294"/>
                                        </p:tgtEl>
                                      </p:cBhvr>
                                    </p:animEffect>
                                    <p:animScale>
                                      <p:cBhvr>
                                        <p:cTn id="49" dur="125" autoRev="1" fill="hold"/>
                                        <p:tgtEl>
                                          <p:spTgt spid="12294"/>
                                        </p:tgtEl>
                                      </p:cBhvr>
                                      <p:by x="105000" y="105000"/>
                                    </p:animScale>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12293"/>
                                        </p:tgtEl>
                                        <p:attrNameLst>
                                          <p:attrName>style.visibility</p:attrName>
                                        </p:attrNameLst>
                                      </p:cBhvr>
                                      <p:to>
                                        <p:strVal val="visible"/>
                                      </p:to>
                                    </p:set>
                                    <p:animEffect>
                                      <p:cBhvr>
                                        <p:cTn id="53" dur="500"/>
                                        <p:tgtEl>
                                          <p:spTgt spid="12293"/>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2296"/>
                                        </p:tgtEl>
                                        <p:attrNameLst>
                                          <p:attrName>style.visibility</p:attrName>
                                        </p:attrNameLst>
                                      </p:cBhvr>
                                      <p:to>
                                        <p:strVal val="visible"/>
                                      </p:to>
                                    </p:set>
                                    <p:animEffect>
                                      <p:cBhvr>
                                        <p:cTn id="57" dur="500"/>
                                        <p:tgtEl>
                                          <p:spTgt spid="12296"/>
                                        </p:tgtEl>
                                      </p:cBhvr>
                                    </p:animEffect>
                                  </p:childTnLst>
                                </p:cTn>
                              </p:par>
                            </p:childTnLst>
                          </p:cTn>
                        </p:par>
                        <p:par>
                          <p:cTn id="58" fill="hold">
                            <p:stCondLst>
                              <p:cond delay="4500"/>
                            </p:stCondLst>
                            <p:childTnLst>
                              <p:par>
                                <p:cTn id="59" presetID="26" presetClass="emph" presetSubtype="0" repeatCount="2000" fill="hold" grpId="1" nodeType="afterEffect">
                                  <p:stCondLst>
                                    <p:cond delay="0"/>
                                  </p:stCondLst>
                                  <p:childTnLst>
                                    <p:animEffect>
                                      <p:cBhvr>
                                        <p:cTn id="60" dur="250" tmFilter="0, 0; .2, .5; .8, .5; 1, 0"/>
                                        <p:tgtEl>
                                          <p:spTgt spid="12296"/>
                                        </p:tgtEl>
                                      </p:cBhvr>
                                    </p:animEffect>
                                    <p:animScale>
                                      <p:cBhvr>
                                        <p:cTn id="61" dur="125" autoRev="1" fill="hold"/>
                                        <p:tgtEl>
                                          <p:spTgt spid="12296"/>
                                        </p:tgtEl>
                                      </p:cBhvr>
                                      <p:by x="105000" y="105000"/>
                                    </p:animScale>
                                  </p:childTnLst>
                                </p:cTn>
                              </p:par>
                            </p:childTnLst>
                          </p:cTn>
                        </p:par>
                        <p:par>
                          <p:cTn id="62" fill="hold">
                            <p:stCondLst>
                              <p:cond delay="5000"/>
                            </p:stCondLst>
                            <p:childTnLst>
                              <p:par>
                                <p:cTn id="63" presetID="14" presetClass="entr" presetSubtype="10" fill="hold" grpId="0" nodeType="afterEffect">
                                  <p:stCondLst>
                                    <p:cond delay="0"/>
                                  </p:stCondLst>
                                  <p:childTnLst>
                                    <p:set>
                                      <p:cBhvr>
                                        <p:cTn id="64" dur="1" fill="hold">
                                          <p:stCondLst>
                                            <p:cond delay="0"/>
                                          </p:stCondLst>
                                        </p:cTn>
                                        <p:tgtEl>
                                          <p:spTgt spid="12295"/>
                                        </p:tgtEl>
                                        <p:attrNameLst>
                                          <p:attrName>style.visibility</p:attrName>
                                        </p:attrNameLst>
                                      </p:cBhvr>
                                      <p:to>
                                        <p:strVal val="visible"/>
                                      </p:to>
                                    </p:set>
                                    <p:animEffect>
                                      <p:cBhvr>
                                        <p:cTn id="65"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autoUpdateAnimBg="0"/>
      <p:bldP spid="12291" grpId="0" bldLvl="0" animBg="1" autoUpdateAnimBg="0"/>
      <p:bldP spid="12292" grpId="0" bldLvl="0" animBg="1" autoUpdateAnimBg="0"/>
      <p:bldP spid="12293" grpId="0" bldLvl="0" animBg="1" autoUpdateAnimBg="0"/>
      <p:bldP spid="12294" grpId="0" bldLvl="0" animBg="1" autoUpdateAnimBg="0"/>
      <p:bldP spid="12294" grpId="1" bldLvl="0" animBg="1" autoUpdateAnimBg="0"/>
      <p:bldP spid="12295" grpId="0" bldLvl="0" animBg="1" autoUpdateAnimBg="0"/>
      <p:bldP spid="12296" grpId="0" bldLvl="0" animBg="1" autoUpdateAnimBg="0"/>
      <p:bldP spid="12296" grpId="1" bldLvl="0" animBg="1" autoUpdateAnimBg="0"/>
      <p:bldP spid="12297" grpId="0" bldLvl="0" autoUpdateAnimBg="0"/>
      <p:bldP spid="12298"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5"/>
          <p:cNvSpPr>
            <a:spLocks noChangeArrowheads="1"/>
          </p:cNvSpPr>
          <p:nvPr/>
        </p:nvSpPr>
        <p:spPr bwMode="auto">
          <a:xfrm>
            <a:off x="3726195" y="2567435"/>
            <a:ext cx="1061829" cy="346249"/>
          </a:xfrm>
          <a:prstGeom prst="rect">
            <a:avLst/>
          </a:prstGeom>
          <a:noFill/>
          <a:ln w="9525">
            <a:noFill/>
            <a:miter lim="800000"/>
          </a:ln>
        </p:spPr>
        <p:txBody>
          <a:bodyPr wrap="none" lIns="68580" tIns="34290" rIns="68580" bIns="34290">
            <a:spAutoFit/>
          </a:bodyPr>
          <a:lstStyle/>
          <a:p>
            <a:r>
              <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自我评价</a:t>
            </a:r>
            <a:endParaRPr lang="zh-CN" altLang="en-US" sz="14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矩形 18"/>
          <p:cNvSpPr>
            <a:spLocks noChangeArrowheads="1"/>
          </p:cNvSpPr>
          <p:nvPr/>
        </p:nvSpPr>
        <p:spPr bwMode="auto">
          <a:xfrm>
            <a:off x="2630450" y="3009661"/>
            <a:ext cx="3489722" cy="289310"/>
          </a:xfrm>
          <a:prstGeom prst="rect">
            <a:avLst/>
          </a:prstGeom>
          <a:noFill/>
          <a:ln w="9525">
            <a:noFill/>
            <a:miter lim="800000"/>
          </a:ln>
        </p:spPr>
        <p:txBody>
          <a:bodyPr lIns="0" tIns="0" rIns="0" bIns="0">
            <a:spAutoFit/>
          </a:bodyPr>
          <a:lstStyle/>
          <a:p>
            <a:pPr algn="ctr" defTabSz="911860">
              <a:lnSpc>
                <a:spcPct val="120000"/>
              </a:lnSpc>
              <a:spcBef>
                <a:spcPct val="20000"/>
              </a:spcBef>
            </a:pPr>
            <a:r>
              <a:rPr lang="zh-CN" altLang="en-US" sz="8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单击此处编辑您要的内容，建议您在展示时采用微软雅黑字体，本模版所有图形线条及其相应素材均可自由编辑、改色、替换。</a:t>
            </a:r>
            <a:endParaRPr lang="en-US" altLang="zh-CN" sz="8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Oval 31"/>
          <p:cNvSpPr>
            <a:spLocks noChangeArrowheads="1"/>
          </p:cNvSpPr>
          <p:nvPr/>
        </p:nvSpPr>
        <p:spPr bwMode="auto">
          <a:xfrm>
            <a:off x="3841296" y="1652630"/>
            <a:ext cx="804602" cy="806054"/>
          </a:xfrm>
          <a:prstGeom prst="roundRect">
            <a:avLst/>
          </a:prstGeom>
          <a:solidFill>
            <a:schemeClr val="accent1"/>
          </a:solidFill>
          <a:ln>
            <a:noFill/>
          </a:ln>
        </p:spPr>
        <p:txBody>
          <a:bodyPr vert="horz" wrap="square" lIns="68580" tIns="34290" rIns="68580" bIns="34290" numCol="1" anchor="t" anchorCtr="0" compatLnSpc="1"/>
          <a:lstStyle/>
          <a:p>
            <a:pPr algn="ctr"/>
            <a:r>
              <a:rPr lang="en-US" altLang="zh-CN"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02</a:t>
            </a:r>
            <a:endParaRPr lang="zh-CN" altLang="en-US" sz="3600"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14:window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接连接符 3"/>
          <p:cNvSpPr/>
          <p:nvPr/>
        </p:nvSpPr>
        <p:spPr bwMode="auto">
          <a:xfrm>
            <a:off x="1276350" y="202094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5" name="直接连接符 4"/>
          <p:cNvSpPr/>
          <p:nvPr/>
        </p:nvSpPr>
        <p:spPr bwMode="auto">
          <a:xfrm>
            <a:off x="1276350" y="202094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6" name="直接连接符 5"/>
          <p:cNvSpPr/>
          <p:nvPr/>
        </p:nvSpPr>
        <p:spPr bwMode="auto">
          <a:xfrm>
            <a:off x="1347788" y="202213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7" name="直接连接符 6"/>
          <p:cNvSpPr/>
          <p:nvPr/>
        </p:nvSpPr>
        <p:spPr bwMode="auto">
          <a:xfrm>
            <a:off x="1347788" y="202213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8" name="组合 7"/>
          <p:cNvGrpSpPr/>
          <p:nvPr/>
        </p:nvGrpSpPr>
        <p:grpSpPr>
          <a:xfrm>
            <a:off x="1465326" y="1951475"/>
            <a:ext cx="1515732" cy="1718470"/>
            <a:chOff x="662073" y="3346215"/>
            <a:chExt cx="2020976" cy="2291293"/>
          </a:xfrm>
        </p:grpSpPr>
        <p:sp>
          <p:nvSpPr>
            <p:cNvPr id="18" name="任意多边形: 形状 17"/>
            <p:cNvSpPr/>
            <p:nvPr/>
          </p:nvSpPr>
          <p:spPr bwMode="auto">
            <a:xfrm rot="18988399" flipH="1">
              <a:off x="1314205" y="3346215"/>
              <a:ext cx="1203050" cy="1201446"/>
            </a:xfrm>
            <a:custGeom>
              <a:avLst/>
              <a:gdLst>
                <a:gd name="T0" fmla="*/ 3188 w 3399"/>
                <a:gd name="T1" fmla="*/ 209 h 3399"/>
                <a:gd name="T2" fmla="*/ 2961 w 3399"/>
                <a:gd name="T3" fmla="*/ 104 h 3399"/>
                <a:gd name="T4" fmla="*/ 1582 w 3399"/>
                <a:gd name="T5" fmla="*/ 562 h 3399"/>
                <a:gd name="T6" fmla="*/ 855 w 3399"/>
                <a:gd name="T7" fmla="*/ 624 h 3399"/>
                <a:gd name="T8" fmla="*/ 684 w 3399"/>
                <a:gd name="T9" fmla="*/ 795 h 3399"/>
                <a:gd name="T10" fmla="*/ 1099 w 3399"/>
                <a:gd name="T11" fmla="*/ 1209 h 3399"/>
                <a:gd name="T12" fmla="*/ 978 w 3399"/>
                <a:gd name="T13" fmla="*/ 2218 h 3399"/>
                <a:gd name="T14" fmla="*/ 336 w 3399"/>
                <a:gd name="T15" fmla="*/ 2339 h 3399"/>
                <a:gd name="T16" fmla="*/ 111 w 3399"/>
                <a:gd name="T17" fmla="*/ 2565 h 3399"/>
                <a:gd name="T18" fmla="*/ 550 w 3399"/>
                <a:gd name="T19" fmla="*/ 2769 h 3399"/>
                <a:gd name="T20" fmla="*/ 643 w 3399"/>
                <a:gd name="T21" fmla="*/ 2883 h 3399"/>
                <a:gd name="T22" fmla="*/ 835 w 3399"/>
                <a:gd name="T23" fmla="*/ 3289 h 3399"/>
                <a:gd name="T24" fmla="*/ 1061 w 3399"/>
                <a:gd name="T25" fmla="*/ 3063 h 3399"/>
                <a:gd name="T26" fmla="*/ 1182 w 3399"/>
                <a:gd name="T27" fmla="*/ 2421 h 3399"/>
                <a:gd name="T28" fmla="*/ 2190 w 3399"/>
                <a:gd name="T29" fmla="*/ 2299 h 3399"/>
                <a:gd name="T30" fmla="*/ 2605 w 3399"/>
                <a:gd name="T31" fmla="*/ 2713 h 3399"/>
                <a:gd name="T32" fmla="*/ 2775 w 3399"/>
                <a:gd name="T33" fmla="*/ 2543 h 3399"/>
                <a:gd name="T34" fmla="*/ 2837 w 3399"/>
                <a:gd name="T35" fmla="*/ 1816 h 3399"/>
                <a:gd name="T36" fmla="*/ 3294 w 3399"/>
                <a:gd name="T37" fmla="*/ 436 h 3399"/>
                <a:gd name="T38" fmla="*/ 3188 w 3399"/>
                <a:gd name="T39" fmla="*/ 210 h 3399"/>
                <a:gd name="T40" fmla="*/ 3188 w 3399"/>
                <a:gd name="T41" fmla="*/ 210 h 3399"/>
                <a:gd name="T42" fmla="*/ 3188 w 3399"/>
                <a:gd name="T43" fmla="*/ 210 h 3399"/>
                <a:gd name="T44" fmla="*/ 3188 w 3399"/>
                <a:gd name="T45" fmla="*/ 209 h 3399"/>
                <a:gd name="T46" fmla="*/ 3188 w 3399"/>
                <a:gd name="T47" fmla="*/ 209 h 3399"/>
                <a:gd name="T48" fmla="*/ 2864 w 3399"/>
                <a:gd name="T49" fmla="*/ 824 h 3399"/>
                <a:gd name="T50" fmla="*/ 2578 w 3399"/>
                <a:gd name="T51" fmla="*/ 821 h 3399"/>
                <a:gd name="T52" fmla="*/ 2574 w 3399"/>
                <a:gd name="T53" fmla="*/ 534 h 3399"/>
                <a:gd name="T54" fmla="*/ 2861 w 3399"/>
                <a:gd name="T55" fmla="*/ 537 h 3399"/>
                <a:gd name="T56" fmla="*/ 2864 w 3399"/>
                <a:gd name="T57" fmla="*/ 824 h 3399"/>
                <a:gd name="T58" fmla="*/ 2864 w 3399"/>
                <a:gd name="T59" fmla="*/ 824 h 3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99" h="3399">
                  <a:moveTo>
                    <a:pt x="3188" y="209"/>
                  </a:moveTo>
                  <a:cubicBezTo>
                    <a:pt x="3132" y="154"/>
                    <a:pt x="3037" y="117"/>
                    <a:pt x="2961" y="104"/>
                  </a:cubicBezTo>
                  <a:cubicBezTo>
                    <a:pt x="2375" y="0"/>
                    <a:pt x="1855" y="327"/>
                    <a:pt x="1582" y="562"/>
                  </a:cubicBezTo>
                  <a:cubicBezTo>
                    <a:pt x="1431" y="552"/>
                    <a:pt x="855" y="624"/>
                    <a:pt x="855" y="624"/>
                  </a:cubicBezTo>
                  <a:cubicBezTo>
                    <a:pt x="551" y="663"/>
                    <a:pt x="684" y="795"/>
                    <a:pt x="684" y="795"/>
                  </a:cubicBezTo>
                  <a:cubicBezTo>
                    <a:pt x="1099" y="1209"/>
                    <a:pt x="1099" y="1209"/>
                    <a:pt x="1099" y="1209"/>
                  </a:cubicBezTo>
                  <a:cubicBezTo>
                    <a:pt x="884" y="1916"/>
                    <a:pt x="1014" y="2047"/>
                    <a:pt x="978" y="2218"/>
                  </a:cubicBezTo>
                  <a:cubicBezTo>
                    <a:pt x="942" y="2389"/>
                    <a:pt x="655" y="2319"/>
                    <a:pt x="336" y="2339"/>
                  </a:cubicBezTo>
                  <a:cubicBezTo>
                    <a:pt x="18" y="2359"/>
                    <a:pt x="0" y="2473"/>
                    <a:pt x="111" y="2565"/>
                  </a:cubicBezTo>
                  <a:cubicBezTo>
                    <a:pt x="194" y="2634"/>
                    <a:pt x="436" y="2727"/>
                    <a:pt x="550" y="2769"/>
                  </a:cubicBezTo>
                  <a:cubicBezTo>
                    <a:pt x="577" y="2783"/>
                    <a:pt x="616" y="2814"/>
                    <a:pt x="643" y="2883"/>
                  </a:cubicBezTo>
                  <a:cubicBezTo>
                    <a:pt x="688" y="3005"/>
                    <a:pt x="772" y="3213"/>
                    <a:pt x="835" y="3289"/>
                  </a:cubicBezTo>
                  <a:cubicBezTo>
                    <a:pt x="927" y="3399"/>
                    <a:pt x="1041" y="3382"/>
                    <a:pt x="1061" y="3063"/>
                  </a:cubicBezTo>
                  <a:cubicBezTo>
                    <a:pt x="1081" y="2744"/>
                    <a:pt x="1011" y="2458"/>
                    <a:pt x="1182" y="2421"/>
                  </a:cubicBezTo>
                  <a:cubicBezTo>
                    <a:pt x="1353" y="2385"/>
                    <a:pt x="1483" y="2515"/>
                    <a:pt x="2190" y="2299"/>
                  </a:cubicBezTo>
                  <a:cubicBezTo>
                    <a:pt x="2605" y="2713"/>
                    <a:pt x="2605" y="2713"/>
                    <a:pt x="2605" y="2713"/>
                  </a:cubicBezTo>
                  <a:cubicBezTo>
                    <a:pt x="2605" y="2713"/>
                    <a:pt x="2737" y="2847"/>
                    <a:pt x="2775" y="2543"/>
                  </a:cubicBezTo>
                  <a:cubicBezTo>
                    <a:pt x="2775" y="2543"/>
                    <a:pt x="2847" y="1967"/>
                    <a:pt x="2837" y="1816"/>
                  </a:cubicBezTo>
                  <a:cubicBezTo>
                    <a:pt x="3072" y="1542"/>
                    <a:pt x="3399" y="1022"/>
                    <a:pt x="3294" y="436"/>
                  </a:cubicBezTo>
                  <a:cubicBezTo>
                    <a:pt x="3280" y="360"/>
                    <a:pt x="3244" y="266"/>
                    <a:pt x="3188" y="210"/>
                  </a:cubicBezTo>
                  <a:cubicBezTo>
                    <a:pt x="3188" y="210"/>
                    <a:pt x="3188" y="210"/>
                    <a:pt x="3188" y="210"/>
                  </a:cubicBezTo>
                  <a:cubicBezTo>
                    <a:pt x="3188" y="210"/>
                    <a:pt x="3188" y="210"/>
                    <a:pt x="3188" y="210"/>
                  </a:cubicBezTo>
                  <a:cubicBezTo>
                    <a:pt x="3188" y="209"/>
                    <a:pt x="3188" y="209"/>
                    <a:pt x="3188" y="209"/>
                  </a:cubicBezTo>
                  <a:cubicBezTo>
                    <a:pt x="3188" y="209"/>
                    <a:pt x="3188" y="209"/>
                    <a:pt x="3188" y="209"/>
                  </a:cubicBezTo>
                  <a:close/>
                  <a:moveTo>
                    <a:pt x="2864" y="824"/>
                  </a:moveTo>
                  <a:cubicBezTo>
                    <a:pt x="2786" y="902"/>
                    <a:pt x="2657" y="900"/>
                    <a:pt x="2578" y="821"/>
                  </a:cubicBezTo>
                  <a:cubicBezTo>
                    <a:pt x="2497" y="740"/>
                    <a:pt x="2496" y="612"/>
                    <a:pt x="2574" y="534"/>
                  </a:cubicBezTo>
                  <a:cubicBezTo>
                    <a:pt x="2652" y="456"/>
                    <a:pt x="2780" y="457"/>
                    <a:pt x="2861" y="537"/>
                  </a:cubicBezTo>
                  <a:cubicBezTo>
                    <a:pt x="2940" y="617"/>
                    <a:pt x="2942" y="746"/>
                    <a:pt x="2864" y="824"/>
                  </a:cubicBezTo>
                  <a:cubicBezTo>
                    <a:pt x="2864" y="824"/>
                    <a:pt x="2864" y="824"/>
                    <a:pt x="2864" y="824"/>
                  </a:cubicBezTo>
                  <a:close/>
                </a:path>
              </a:pathLst>
            </a:custGeom>
            <a:solidFill>
              <a:schemeClr val="accent2"/>
            </a:solidFill>
            <a:ln>
              <a:noFill/>
            </a:ln>
          </p:spPr>
          <p:txBody>
            <a:bodyPr anchor="ctr"/>
            <a:lstStyle/>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文本框 26"/>
            <p:cNvSpPr txBox="1"/>
            <p:nvPr/>
          </p:nvSpPr>
          <p:spPr>
            <a:xfrm>
              <a:off x="662074" y="5203287"/>
              <a:ext cx="2020975" cy="434221"/>
            </a:xfrm>
            <a:prstGeom prst="rect">
              <a:avLst/>
            </a:prstGeom>
            <a:noFill/>
          </p:spPr>
          <p:txBody>
            <a:bodyPr wrap="square" lIns="0" tIns="0" rIns="0" bIns="0">
              <a:normAutofit fontScale="92500"/>
            </a:bodyPr>
            <a:lstStyle/>
            <a:p>
              <a:pPr algn="ctr">
                <a:lnSpc>
                  <a:spcPct val="120000"/>
                </a:lnSpc>
                <a:spcBef>
                  <a:spcPct val="0"/>
                </a:spcBef>
              </a:pPr>
              <a:r>
                <a:rPr lang="zh-CN" altLang="en-US" sz="10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 （建议使用主题字体）</a:t>
              </a:r>
              <a:endParaRPr lang="zh-CN" altLang="en-US" sz="10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矩形 19"/>
            <p:cNvSpPr/>
            <p:nvPr/>
          </p:nvSpPr>
          <p:spPr>
            <a:xfrm>
              <a:off x="662073" y="4709467"/>
              <a:ext cx="2020976" cy="325410"/>
            </a:xfrm>
            <a:prstGeom prst="rect">
              <a:avLst/>
            </a:prstGeom>
          </p:spPr>
          <p:txBody>
            <a:bodyPr wrap="none" lIns="0" tIns="0" rIns="0" bIns="0">
              <a:normAutofit/>
            </a:bodyPr>
            <a:lstStyle/>
            <a:p>
              <a:pPr algn="ctr" defTabSz="914400">
                <a:spcBef>
                  <a:spcPct val="0"/>
                </a:spcBef>
                <a:defRPr/>
              </a:pPr>
              <a:r>
                <a:rPr lang="zh-CN" altLang="en-US" sz="1600" b="1">
                  <a:solidFill>
                    <a:schemeClr val="accent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endParaRPr lang="zh-CN" altLang="en-US" sz="1600" b="1">
                <a:solidFill>
                  <a:schemeClr val="accent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9" name="组合 8"/>
          <p:cNvGrpSpPr/>
          <p:nvPr/>
        </p:nvGrpSpPr>
        <p:grpSpPr>
          <a:xfrm>
            <a:off x="3533777" y="1232444"/>
            <a:ext cx="1515732" cy="1728552"/>
            <a:chOff x="4711702" y="3332772"/>
            <a:chExt cx="2020976" cy="2304736"/>
          </a:xfrm>
        </p:grpSpPr>
        <p:sp>
          <p:nvSpPr>
            <p:cNvPr id="14" name="直接连接符 13"/>
            <p:cNvSpPr/>
            <p:nvPr/>
          </p:nvSpPr>
          <p:spPr bwMode="auto">
            <a:xfrm>
              <a:off x="5363703" y="333277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5" name="任意多边形: 形状 14"/>
            <p:cNvSpPr/>
            <p:nvPr/>
          </p:nvSpPr>
          <p:spPr bwMode="auto">
            <a:xfrm rot="18988399" flipH="1">
              <a:off x="5363703" y="3346215"/>
              <a:ext cx="1203050" cy="1201446"/>
            </a:xfrm>
            <a:custGeom>
              <a:avLst/>
              <a:gdLst>
                <a:gd name="T0" fmla="*/ 3188 w 3399"/>
                <a:gd name="T1" fmla="*/ 209 h 3399"/>
                <a:gd name="T2" fmla="*/ 2961 w 3399"/>
                <a:gd name="T3" fmla="*/ 104 h 3399"/>
                <a:gd name="T4" fmla="*/ 1582 w 3399"/>
                <a:gd name="T5" fmla="*/ 562 h 3399"/>
                <a:gd name="T6" fmla="*/ 855 w 3399"/>
                <a:gd name="T7" fmla="*/ 624 h 3399"/>
                <a:gd name="T8" fmla="*/ 684 w 3399"/>
                <a:gd name="T9" fmla="*/ 795 h 3399"/>
                <a:gd name="T10" fmla="*/ 1099 w 3399"/>
                <a:gd name="T11" fmla="*/ 1209 h 3399"/>
                <a:gd name="T12" fmla="*/ 978 w 3399"/>
                <a:gd name="T13" fmla="*/ 2218 h 3399"/>
                <a:gd name="T14" fmla="*/ 336 w 3399"/>
                <a:gd name="T15" fmla="*/ 2339 h 3399"/>
                <a:gd name="T16" fmla="*/ 111 w 3399"/>
                <a:gd name="T17" fmla="*/ 2565 h 3399"/>
                <a:gd name="T18" fmla="*/ 550 w 3399"/>
                <a:gd name="T19" fmla="*/ 2769 h 3399"/>
                <a:gd name="T20" fmla="*/ 643 w 3399"/>
                <a:gd name="T21" fmla="*/ 2883 h 3399"/>
                <a:gd name="T22" fmla="*/ 835 w 3399"/>
                <a:gd name="T23" fmla="*/ 3289 h 3399"/>
                <a:gd name="T24" fmla="*/ 1061 w 3399"/>
                <a:gd name="T25" fmla="*/ 3063 h 3399"/>
                <a:gd name="T26" fmla="*/ 1182 w 3399"/>
                <a:gd name="T27" fmla="*/ 2421 h 3399"/>
                <a:gd name="T28" fmla="*/ 2190 w 3399"/>
                <a:gd name="T29" fmla="*/ 2299 h 3399"/>
                <a:gd name="T30" fmla="*/ 2605 w 3399"/>
                <a:gd name="T31" fmla="*/ 2713 h 3399"/>
                <a:gd name="T32" fmla="*/ 2775 w 3399"/>
                <a:gd name="T33" fmla="*/ 2543 h 3399"/>
                <a:gd name="T34" fmla="*/ 2837 w 3399"/>
                <a:gd name="T35" fmla="*/ 1816 h 3399"/>
                <a:gd name="T36" fmla="*/ 3294 w 3399"/>
                <a:gd name="T37" fmla="*/ 436 h 3399"/>
                <a:gd name="T38" fmla="*/ 3188 w 3399"/>
                <a:gd name="T39" fmla="*/ 210 h 3399"/>
                <a:gd name="T40" fmla="*/ 3188 w 3399"/>
                <a:gd name="T41" fmla="*/ 210 h 3399"/>
                <a:gd name="T42" fmla="*/ 3188 w 3399"/>
                <a:gd name="T43" fmla="*/ 210 h 3399"/>
                <a:gd name="T44" fmla="*/ 3188 w 3399"/>
                <a:gd name="T45" fmla="*/ 209 h 3399"/>
                <a:gd name="T46" fmla="*/ 3188 w 3399"/>
                <a:gd name="T47" fmla="*/ 209 h 3399"/>
                <a:gd name="T48" fmla="*/ 2864 w 3399"/>
                <a:gd name="T49" fmla="*/ 824 h 3399"/>
                <a:gd name="T50" fmla="*/ 2578 w 3399"/>
                <a:gd name="T51" fmla="*/ 821 h 3399"/>
                <a:gd name="T52" fmla="*/ 2574 w 3399"/>
                <a:gd name="T53" fmla="*/ 534 h 3399"/>
                <a:gd name="T54" fmla="*/ 2861 w 3399"/>
                <a:gd name="T55" fmla="*/ 537 h 3399"/>
                <a:gd name="T56" fmla="*/ 2864 w 3399"/>
                <a:gd name="T57" fmla="*/ 824 h 3399"/>
                <a:gd name="T58" fmla="*/ 2864 w 3399"/>
                <a:gd name="T59" fmla="*/ 824 h 3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99" h="3399">
                  <a:moveTo>
                    <a:pt x="3188" y="209"/>
                  </a:moveTo>
                  <a:cubicBezTo>
                    <a:pt x="3132" y="154"/>
                    <a:pt x="3037" y="117"/>
                    <a:pt x="2961" y="104"/>
                  </a:cubicBezTo>
                  <a:cubicBezTo>
                    <a:pt x="2375" y="0"/>
                    <a:pt x="1855" y="327"/>
                    <a:pt x="1582" y="562"/>
                  </a:cubicBezTo>
                  <a:cubicBezTo>
                    <a:pt x="1431" y="552"/>
                    <a:pt x="855" y="624"/>
                    <a:pt x="855" y="624"/>
                  </a:cubicBezTo>
                  <a:cubicBezTo>
                    <a:pt x="551" y="663"/>
                    <a:pt x="684" y="795"/>
                    <a:pt x="684" y="795"/>
                  </a:cubicBezTo>
                  <a:cubicBezTo>
                    <a:pt x="1099" y="1209"/>
                    <a:pt x="1099" y="1209"/>
                    <a:pt x="1099" y="1209"/>
                  </a:cubicBezTo>
                  <a:cubicBezTo>
                    <a:pt x="884" y="1916"/>
                    <a:pt x="1014" y="2047"/>
                    <a:pt x="978" y="2218"/>
                  </a:cubicBezTo>
                  <a:cubicBezTo>
                    <a:pt x="942" y="2389"/>
                    <a:pt x="655" y="2319"/>
                    <a:pt x="336" y="2339"/>
                  </a:cubicBezTo>
                  <a:cubicBezTo>
                    <a:pt x="18" y="2359"/>
                    <a:pt x="0" y="2473"/>
                    <a:pt x="111" y="2565"/>
                  </a:cubicBezTo>
                  <a:cubicBezTo>
                    <a:pt x="194" y="2634"/>
                    <a:pt x="436" y="2727"/>
                    <a:pt x="550" y="2769"/>
                  </a:cubicBezTo>
                  <a:cubicBezTo>
                    <a:pt x="577" y="2783"/>
                    <a:pt x="616" y="2814"/>
                    <a:pt x="643" y="2883"/>
                  </a:cubicBezTo>
                  <a:cubicBezTo>
                    <a:pt x="688" y="3005"/>
                    <a:pt x="772" y="3213"/>
                    <a:pt x="835" y="3289"/>
                  </a:cubicBezTo>
                  <a:cubicBezTo>
                    <a:pt x="927" y="3399"/>
                    <a:pt x="1041" y="3382"/>
                    <a:pt x="1061" y="3063"/>
                  </a:cubicBezTo>
                  <a:cubicBezTo>
                    <a:pt x="1081" y="2744"/>
                    <a:pt x="1011" y="2458"/>
                    <a:pt x="1182" y="2421"/>
                  </a:cubicBezTo>
                  <a:cubicBezTo>
                    <a:pt x="1353" y="2385"/>
                    <a:pt x="1483" y="2515"/>
                    <a:pt x="2190" y="2299"/>
                  </a:cubicBezTo>
                  <a:cubicBezTo>
                    <a:pt x="2605" y="2713"/>
                    <a:pt x="2605" y="2713"/>
                    <a:pt x="2605" y="2713"/>
                  </a:cubicBezTo>
                  <a:cubicBezTo>
                    <a:pt x="2605" y="2713"/>
                    <a:pt x="2737" y="2847"/>
                    <a:pt x="2775" y="2543"/>
                  </a:cubicBezTo>
                  <a:cubicBezTo>
                    <a:pt x="2775" y="2543"/>
                    <a:pt x="2847" y="1967"/>
                    <a:pt x="2837" y="1816"/>
                  </a:cubicBezTo>
                  <a:cubicBezTo>
                    <a:pt x="3072" y="1542"/>
                    <a:pt x="3399" y="1022"/>
                    <a:pt x="3294" y="436"/>
                  </a:cubicBezTo>
                  <a:cubicBezTo>
                    <a:pt x="3280" y="360"/>
                    <a:pt x="3244" y="266"/>
                    <a:pt x="3188" y="210"/>
                  </a:cubicBezTo>
                  <a:cubicBezTo>
                    <a:pt x="3188" y="210"/>
                    <a:pt x="3188" y="210"/>
                    <a:pt x="3188" y="210"/>
                  </a:cubicBezTo>
                  <a:cubicBezTo>
                    <a:pt x="3188" y="210"/>
                    <a:pt x="3188" y="210"/>
                    <a:pt x="3188" y="210"/>
                  </a:cubicBezTo>
                  <a:cubicBezTo>
                    <a:pt x="3188" y="209"/>
                    <a:pt x="3188" y="209"/>
                    <a:pt x="3188" y="209"/>
                  </a:cubicBezTo>
                  <a:cubicBezTo>
                    <a:pt x="3188" y="209"/>
                    <a:pt x="3188" y="209"/>
                    <a:pt x="3188" y="209"/>
                  </a:cubicBezTo>
                  <a:close/>
                  <a:moveTo>
                    <a:pt x="2864" y="824"/>
                  </a:moveTo>
                  <a:cubicBezTo>
                    <a:pt x="2786" y="902"/>
                    <a:pt x="2657" y="900"/>
                    <a:pt x="2578" y="821"/>
                  </a:cubicBezTo>
                  <a:cubicBezTo>
                    <a:pt x="2497" y="740"/>
                    <a:pt x="2496" y="612"/>
                    <a:pt x="2574" y="534"/>
                  </a:cubicBezTo>
                  <a:cubicBezTo>
                    <a:pt x="2652" y="456"/>
                    <a:pt x="2780" y="457"/>
                    <a:pt x="2861" y="537"/>
                  </a:cubicBezTo>
                  <a:cubicBezTo>
                    <a:pt x="2940" y="617"/>
                    <a:pt x="2942" y="746"/>
                    <a:pt x="2864" y="824"/>
                  </a:cubicBezTo>
                  <a:cubicBezTo>
                    <a:pt x="2864" y="824"/>
                    <a:pt x="2864" y="824"/>
                    <a:pt x="2864" y="824"/>
                  </a:cubicBezTo>
                  <a:close/>
                </a:path>
              </a:pathLst>
            </a:custGeom>
            <a:solidFill>
              <a:schemeClr val="accent1"/>
            </a:solidFill>
            <a:ln>
              <a:noFill/>
            </a:ln>
          </p:spPr>
          <p:txBody>
            <a:bodyPr anchor="ctr"/>
            <a:lstStyle/>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6" name="文本框 38"/>
            <p:cNvSpPr txBox="1"/>
            <p:nvPr/>
          </p:nvSpPr>
          <p:spPr>
            <a:xfrm>
              <a:off x="4711703" y="5203287"/>
              <a:ext cx="2020975" cy="434221"/>
            </a:xfrm>
            <a:prstGeom prst="rect">
              <a:avLst/>
            </a:prstGeom>
            <a:noFill/>
          </p:spPr>
          <p:txBody>
            <a:bodyPr wrap="square" lIns="0" tIns="0" rIns="0" bIns="0">
              <a:normAutofit fontScale="92500"/>
            </a:bodyPr>
            <a:lstStyle/>
            <a:p>
              <a:pPr algn="ctr">
                <a:lnSpc>
                  <a:spcPct val="120000"/>
                </a:lnSpc>
                <a:spcBef>
                  <a:spcPct val="0"/>
                </a:spcBef>
              </a:pPr>
              <a:r>
                <a:rPr lang="zh-CN" altLang="en-US" sz="100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 （建议使用主题字体）</a:t>
              </a:r>
              <a:endParaRPr lang="zh-CN" altLang="en-US" sz="10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矩形 16"/>
            <p:cNvSpPr/>
            <p:nvPr/>
          </p:nvSpPr>
          <p:spPr>
            <a:xfrm>
              <a:off x="4711702" y="4709467"/>
              <a:ext cx="2020976" cy="325410"/>
            </a:xfrm>
            <a:prstGeom prst="rect">
              <a:avLst/>
            </a:prstGeom>
          </p:spPr>
          <p:txBody>
            <a:bodyPr wrap="none" lIns="0" tIns="0" rIns="0" bIns="0">
              <a:normAutofit/>
            </a:bodyPr>
            <a:lstStyle/>
            <a:p>
              <a:pPr algn="ctr" defTabSz="914400">
                <a:spcBef>
                  <a:spcPct val="0"/>
                </a:spcBef>
                <a:defRPr/>
              </a:pPr>
              <a:r>
                <a:rPr lang="zh-CN" altLang="en-US" sz="1600" b="1">
                  <a:solidFill>
                    <a:schemeClr val="accent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endParaRPr lang="zh-CN" altLang="en-US" sz="1600" b="1">
                <a:solidFill>
                  <a:schemeClr val="accent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10" name="组合 9"/>
          <p:cNvGrpSpPr/>
          <p:nvPr/>
        </p:nvGrpSpPr>
        <p:grpSpPr>
          <a:xfrm>
            <a:off x="5580112" y="1951475"/>
            <a:ext cx="1515732" cy="1718470"/>
            <a:chOff x="8904586" y="3346215"/>
            <a:chExt cx="2020976" cy="2291293"/>
          </a:xfrm>
        </p:grpSpPr>
        <p:sp>
          <p:nvSpPr>
            <p:cNvPr id="11" name="任意多边形: 形状 10"/>
            <p:cNvSpPr/>
            <p:nvPr/>
          </p:nvSpPr>
          <p:spPr bwMode="auto">
            <a:xfrm rot="18988399" flipH="1">
              <a:off x="9413202" y="3346215"/>
              <a:ext cx="1203050" cy="1201446"/>
            </a:xfrm>
            <a:custGeom>
              <a:avLst/>
              <a:gdLst>
                <a:gd name="T0" fmla="*/ 3188 w 3399"/>
                <a:gd name="T1" fmla="*/ 209 h 3399"/>
                <a:gd name="T2" fmla="*/ 2961 w 3399"/>
                <a:gd name="T3" fmla="*/ 104 h 3399"/>
                <a:gd name="T4" fmla="*/ 1582 w 3399"/>
                <a:gd name="T5" fmla="*/ 562 h 3399"/>
                <a:gd name="T6" fmla="*/ 855 w 3399"/>
                <a:gd name="T7" fmla="*/ 624 h 3399"/>
                <a:gd name="T8" fmla="*/ 684 w 3399"/>
                <a:gd name="T9" fmla="*/ 795 h 3399"/>
                <a:gd name="T10" fmla="*/ 1099 w 3399"/>
                <a:gd name="T11" fmla="*/ 1209 h 3399"/>
                <a:gd name="T12" fmla="*/ 978 w 3399"/>
                <a:gd name="T13" fmla="*/ 2218 h 3399"/>
                <a:gd name="T14" fmla="*/ 336 w 3399"/>
                <a:gd name="T15" fmla="*/ 2339 h 3399"/>
                <a:gd name="T16" fmla="*/ 111 w 3399"/>
                <a:gd name="T17" fmla="*/ 2565 h 3399"/>
                <a:gd name="T18" fmla="*/ 550 w 3399"/>
                <a:gd name="T19" fmla="*/ 2769 h 3399"/>
                <a:gd name="T20" fmla="*/ 643 w 3399"/>
                <a:gd name="T21" fmla="*/ 2883 h 3399"/>
                <a:gd name="T22" fmla="*/ 835 w 3399"/>
                <a:gd name="T23" fmla="*/ 3289 h 3399"/>
                <a:gd name="T24" fmla="*/ 1061 w 3399"/>
                <a:gd name="T25" fmla="*/ 3063 h 3399"/>
                <a:gd name="T26" fmla="*/ 1182 w 3399"/>
                <a:gd name="T27" fmla="*/ 2421 h 3399"/>
                <a:gd name="T28" fmla="*/ 2190 w 3399"/>
                <a:gd name="T29" fmla="*/ 2299 h 3399"/>
                <a:gd name="T30" fmla="*/ 2605 w 3399"/>
                <a:gd name="T31" fmla="*/ 2713 h 3399"/>
                <a:gd name="T32" fmla="*/ 2775 w 3399"/>
                <a:gd name="T33" fmla="*/ 2543 h 3399"/>
                <a:gd name="T34" fmla="*/ 2837 w 3399"/>
                <a:gd name="T35" fmla="*/ 1816 h 3399"/>
                <a:gd name="T36" fmla="*/ 3294 w 3399"/>
                <a:gd name="T37" fmla="*/ 436 h 3399"/>
                <a:gd name="T38" fmla="*/ 3188 w 3399"/>
                <a:gd name="T39" fmla="*/ 210 h 3399"/>
                <a:gd name="T40" fmla="*/ 3188 w 3399"/>
                <a:gd name="T41" fmla="*/ 210 h 3399"/>
                <a:gd name="T42" fmla="*/ 3188 w 3399"/>
                <a:gd name="T43" fmla="*/ 210 h 3399"/>
                <a:gd name="T44" fmla="*/ 3188 w 3399"/>
                <a:gd name="T45" fmla="*/ 209 h 3399"/>
                <a:gd name="T46" fmla="*/ 3188 w 3399"/>
                <a:gd name="T47" fmla="*/ 209 h 3399"/>
                <a:gd name="T48" fmla="*/ 2864 w 3399"/>
                <a:gd name="T49" fmla="*/ 824 h 3399"/>
                <a:gd name="T50" fmla="*/ 2578 w 3399"/>
                <a:gd name="T51" fmla="*/ 821 h 3399"/>
                <a:gd name="T52" fmla="*/ 2574 w 3399"/>
                <a:gd name="T53" fmla="*/ 534 h 3399"/>
                <a:gd name="T54" fmla="*/ 2861 w 3399"/>
                <a:gd name="T55" fmla="*/ 537 h 3399"/>
                <a:gd name="T56" fmla="*/ 2864 w 3399"/>
                <a:gd name="T57" fmla="*/ 824 h 3399"/>
                <a:gd name="T58" fmla="*/ 2864 w 3399"/>
                <a:gd name="T59" fmla="*/ 824 h 3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99" h="3399">
                  <a:moveTo>
                    <a:pt x="3188" y="209"/>
                  </a:moveTo>
                  <a:cubicBezTo>
                    <a:pt x="3132" y="154"/>
                    <a:pt x="3037" y="117"/>
                    <a:pt x="2961" y="104"/>
                  </a:cubicBezTo>
                  <a:cubicBezTo>
                    <a:pt x="2375" y="0"/>
                    <a:pt x="1855" y="327"/>
                    <a:pt x="1582" y="562"/>
                  </a:cubicBezTo>
                  <a:cubicBezTo>
                    <a:pt x="1431" y="552"/>
                    <a:pt x="855" y="624"/>
                    <a:pt x="855" y="624"/>
                  </a:cubicBezTo>
                  <a:cubicBezTo>
                    <a:pt x="551" y="663"/>
                    <a:pt x="684" y="795"/>
                    <a:pt x="684" y="795"/>
                  </a:cubicBezTo>
                  <a:cubicBezTo>
                    <a:pt x="1099" y="1209"/>
                    <a:pt x="1099" y="1209"/>
                    <a:pt x="1099" y="1209"/>
                  </a:cubicBezTo>
                  <a:cubicBezTo>
                    <a:pt x="884" y="1916"/>
                    <a:pt x="1014" y="2047"/>
                    <a:pt x="978" y="2218"/>
                  </a:cubicBezTo>
                  <a:cubicBezTo>
                    <a:pt x="942" y="2389"/>
                    <a:pt x="655" y="2319"/>
                    <a:pt x="336" y="2339"/>
                  </a:cubicBezTo>
                  <a:cubicBezTo>
                    <a:pt x="18" y="2359"/>
                    <a:pt x="0" y="2473"/>
                    <a:pt x="111" y="2565"/>
                  </a:cubicBezTo>
                  <a:cubicBezTo>
                    <a:pt x="194" y="2634"/>
                    <a:pt x="436" y="2727"/>
                    <a:pt x="550" y="2769"/>
                  </a:cubicBezTo>
                  <a:cubicBezTo>
                    <a:pt x="577" y="2783"/>
                    <a:pt x="616" y="2814"/>
                    <a:pt x="643" y="2883"/>
                  </a:cubicBezTo>
                  <a:cubicBezTo>
                    <a:pt x="688" y="3005"/>
                    <a:pt x="772" y="3213"/>
                    <a:pt x="835" y="3289"/>
                  </a:cubicBezTo>
                  <a:cubicBezTo>
                    <a:pt x="927" y="3399"/>
                    <a:pt x="1041" y="3382"/>
                    <a:pt x="1061" y="3063"/>
                  </a:cubicBezTo>
                  <a:cubicBezTo>
                    <a:pt x="1081" y="2744"/>
                    <a:pt x="1011" y="2458"/>
                    <a:pt x="1182" y="2421"/>
                  </a:cubicBezTo>
                  <a:cubicBezTo>
                    <a:pt x="1353" y="2385"/>
                    <a:pt x="1483" y="2515"/>
                    <a:pt x="2190" y="2299"/>
                  </a:cubicBezTo>
                  <a:cubicBezTo>
                    <a:pt x="2605" y="2713"/>
                    <a:pt x="2605" y="2713"/>
                    <a:pt x="2605" y="2713"/>
                  </a:cubicBezTo>
                  <a:cubicBezTo>
                    <a:pt x="2605" y="2713"/>
                    <a:pt x="2737" y="2847"/>
                    <a:pt x="2775" y="2543"/>
                  </a:cubicBezTo>
                  <a:cubicBezTo>
                    <a:pt x="2775" y="2543"/>
                    <a:pt x="2847" y="1967"/>
                    <a:pt x="2837" y="1816"/>
                  </a:cubicBezTo>
                  <a:cubicBezTo>
                    <a:pt x="3072" y="1542"/>
                    <a:pt x="3399" y="1022"/>
                    <a:pt x="3294" y="436"/>
                  </a:cubicBezTo>
                  <a:cubicBezTo>
                    <a:pt x="3280" y="360"/>
                    <a:pt x="3244" y="266"/>
                    <a:pt x="3188" y="210"/>
                  </a:cubicBezTo>
                  <a:cubicBezTo>
                    <a:pt x="3188" y="210"/>
                    <a:pt x="3188" y="210"/>
                    <a:pt x="3188" y="210"/>
                  </a:cubicBezTo>
                  <a:cubicBezTo>
                    <a:pt x="3188" y="210"/>
                    <a:pt x="3188" y="210"/>
                    <a:pt x="3188" y="210"/>
                  </a:cubicBezTo>
                  <a:cubicBezTo>
                    <a:pt x="3188" y="209"/>
                    <a:pt x="3188" y="209"/>
                    <a:pt x="3188" y="209"/>
                  </a:cubicBezTo>
                  <a:cubicBezTo>
                    <a:pt x="3188" y="209"/>
                    <a:pt x="3188" y="209"/>
                    <a:pt x="3188" y="209"/>
                  </a:cubicBezTo>
                  <a:close/>
                  <a:moveTo>
                    <a:pt x="2864" y="824"/>
                  </a:moveTo>
                  <a:cubicBezTo>
                    <a:pt x="2786" y="902"/>
                    <a:pt x="2657" y="900"/>
                    <a:pt x="2578" y="821"/>
                  </a:cubicBezTo>
                  <a:cubicBezTo>
                    <a:pt x="2497" y="740"/>
                    <a:pt x="2496" y="612"/>
                    <a:pt x="2574" y="534"/>
                  </a:cubicBezTo>
                  <a:cubicBezTo>
                    <a:pt x="2652" y="456"/>
                    <a:pt x="2780" y="457"/>
                    <a:pt x="2861" y="537"/>
                  </a:cubicBezTo>
                  <a:cubicBezTo>
                    <a:pt x="2940" y="617"/>
                    <a:pt x="2942" y="746"/>
                    <a:pt x="2864" y="824"/>
                  </a:cubicBezTo>
                  <a:cubicBezTo>
                    <a:pt x="2864" y="824"/>
                    <a:pt x="2864" y="824"/>
                    <a:pt x="2864" y="824"/>
                  </a:cubicBezTo>
                  <a:close/>
                </a:path>
              </a:pathLst>
            </a:custGeom>
            <a:solidFill>
              <a:schemeClr val="accent6"/>
            </a:solidFill>
            <a:ln>
              <a:noFill/>
            </a:ln>
          </p:spPr>
          <p:txBody>
            <a:bodyPr anchor="ctr"/>
            <a:lstStyle/>
            <a:p>
              <a:pPr algn="ctr"/>
              <a:endParaRPr>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文本框 40"/>
            <p:cNvSpPr txBox="1"/>
            <p:nvPr/>
          </p:nvSpPr>
          <p:spPr>
            <a:xfrm>
              <a:off x="8904587" y="5203287"/>
              <a:ext cx="2020975" cy="434221"/>
            </a:xfrm>
            <a:prstGeom prst="rect">
              <a:avLst/>
            </a:prstGeom>
            <a:noFill/>
          </p:spPr>
          <p:txBody>
            <a:bodyPr wrap="square" lIns="0" tIns="0" rIns="0" bIns="0">
              <a:normAutofit fontScale="92500"/>
            </a:bodyPr>
            <a:lstStyle/>
            <a:p>
              <a:pPr algn="ctr">
                <a:lnSpc>
                  <a:spcPct val="120000"/>
                </a:lnSpc>
                <a:spcBef>
                  <a:spcPct val="0"/>
                </a:spcBef>
              </a:pPr>
              <a:r>
                <a:rPr lang="zh-CN" altLang="en-US" sz="100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 （建议使用主题字体）</a:t>
              </a:r>
              <a:endParaRPr lang="zh-CN" altLang="en-US" sz="10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3" name="矩形 12"/>
            <p:cNvSpPr/>
            <p:nvPr/>
          </p:nvSpPr>
          <p:spPr>
            <a:xfrm>
              <a:off x="8904586" y="4709467"/>
              <a:ext cx="2020976" cy="325410"/>
            </a:xfrm>
            <a:prstGeom prst="rect">
              <a:avLst/>
            </a:prstGeom>
          </p:spPr>
          <p:txBody>
            <a:bodyPr wrap="none" lIns="0" tIns="0" rIns="0" bIns="0">
              <a:normAutofit/>
            </a:bodyPr>
            <a:lstStyle/>
            <a:p>
              <a:pPr algn="ctr" defTabSz="914400">
                <a:spcBef>
                  <a:spcPct val="0"/>
                </a:spcBef>
                <a:defRPr/>
              </a:pPr>
              <a:r>
                <a:rPr lang="zh-CN" altLang="en-US" sz="1600" b="1">
                  <a:solidFill>
                    <a:schemeClr val="accent6"/>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endParaRPr lang="zh-CN" altLang="en-US" sz="1600" b="1">
                <a:solidFill>
                  <a:schemeClr val="accent6"/>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51222221800"/>
  <p:tag name="MH_LIBRARY" val="GRAPHIC"/>
  <p:tag name="MH_TYPE" val="Picture"/>
  <p:tag name="MH_ORDER" val="1"/>
</p:tagLst>
</file>

<file path=ppt/tags/tag10.xml><?xml version="1.0" encoding="utf-8"?>
<p:tagLst xmlns:p="http://schemas.openxmlformats.org/presentationml/2006/main">
  <p:tag name="MH" val="20151222221800"/>
  <p:tag name="MH_LIBRARY" val="GRAPHIC"/>
  <p:tag name="MH_TYPE" val="Picture"/>
  <p:tag name="MH_ORDER" val="3"/>
</p:tagLst>
</file>

<file path=ppt/tags/tag11.xml><?xml version="1.0" encoding="utf-8"?>
<p:tagLst xmlns:p="http://schemas.openxmlformats.org/presentationml/2006/main">
  <p:tag name="MH" val="20151222221800"/>
  <p:tag name="MH_LIBRARY" val="GRAPHIC"/>
  <p:tag name="MH_TYPE" val="Other"/>
  <p:tag name="MH_ORDER" val="3"/>
</p:tagLst>
</file>

<file path=ppt/tags/tag12.xml><?xml version="1.0" encoding="utf-8"?>
<p:tagLst xmlns:p="http://schemas.openxmlformats.org/presentationml/2006/main">
  <p:tag name="MH" val="20151222221800"/>
  <p:tag name="MH_LIBRARY" val="GRAPHIC"/>
  <p:tag name="MH_TYPE" val="SubTitle"/>
  <p:tag name="MH_ORDER" val="3"/>
</p:tagLst>
</file>

<file path=ppt/tags/tag13.xml><?xml version="1.0" encoding="utf-8"?>
<p:tagLst xmlns:p="http://schemas.openxmlformats.org/presentationml/2006/main">
  <p:tag name="ISPRING_PRESENTATION_TITLE" val="18"/>
</p:tagLst>
</file>

<file path=ppt/tags/tag2.xml><?xml version="1.0" encoding="utf-8"?>
<p:tagLst xmlns:p="http://schemas.openxmlformats.org/presentationml/2006/main">
  <p:tag name="MH" val="20151222221800"/>
  <p:tag name="MH_LIBRARY" val="GRAPHIC"/>
  <p:tag name="MH_TYPE" val="Other"/>
  <p:tag name="MH_ORDER" val="1"/>
</p:tagLst>
</file>

<file path=ppt/tags/tag3.xml><?xml version="1.0" encoding="utf-8"?>
<p:tagLst xmlns:p="http://schemas.openxmlformats.org/presentationml/2006/main">
  <p:tag name="MH" val="20151222221800"/>
  <p:tag name="MH_LIBRARY" val="GRAPHIC"/>
  <p:tag name="MH_TYPE" val="SubTitle"/>
  <p:tag name="MH_ORDER" val="1"/>
</p:tagLst>
</file>

<file path=ppt/tags/tag4.xml><?xml version="1.0" encoding="utf-8"?>
<p:tagLst xmlns:p="http://schemas.openxmlformats.org/presentationml/2006/main">
  <p:tag name="MH" val="20151222221800"/>
  <p:tag name="MH_LIBRARY" val="GRAPHIC"/>
  <p:tag name="MH_TYPE" val="Picture"/>
  <p:tag name="MH_ORDER" val="2"/>
</p:tagLst>
</file>

<file path=ppt/tags/tag5.xml><?xml version="1.0" encoding="utf-8"?>
<p:tagLst xmlns:p="http://schemas.openxmlformats.org/presentationml/2006/main">
  <p:tag name="MH" val="20151222221800"/>
  <p:tag name="MH_LIBRARY" val="GRAPHIC"/>
  <p:tag name="MH_TYPE" val="Other"/>
  <p:tag name="MH_ORDER" val="2"/>
</p:tagLst>
</file>

<file path=ppt/tags/tag6.xml><?xml version="1.0" encoding="utf-8"?>
<p:tagLst xmlns:p="http://schemas.openxmlformats.org/presentationml/2006/main">
  <p:tag name="MH" val="20151222221800"/>
  <p:tag name="MH_LIBRARY" val="GRAPHIC"/>
  <p:tag name="MH_TYPE" val="SubTitle"/>
  <p:tag name="MH_ORDER" val="2"/>
</p:tagLst>
</file>

<file path=ppt/tags/tag7.xml><?xml version="1.0" encoding="utf-8"?>
<p:tagLst xmlns:p="http://schemas.openxmlformats.org/presentationml/2006/main">
  <p:tag name="MH" val="20151222221800"/>
  <p:tag name="MH_LIBRARY" val="GRAPHIC"/>
  <p:tag name="MH_TYPE" val="Picture"/>
  <p:tag name="MH_ORDER" val="3"/>
</p:tagLst>
</file>

<file path=ppt/tags/tag8.xml><?xml version="1.0" encoding="utf-8"?>
<p:tagLst xmlns:p="http://schemas.openxmlformats.org/presentationml/2006/main">
  <p:tag name="MH" val="20151222221800"/>
  <p:tag name="MH_LIBRARY" val="GRAPHIC"/>
  <p:tag name="MH_TYPE" val="Other"/>
  <p:tag name="MH_ORDER" val="3"/>
</p:tagLst>
</file>

<file path=ppt/tags/tag9.xml><?xml version="1.0" encoding="utf-8"?>
<p:tagLst xmlns:p="http://schemas.openxmlformats.org/presentationml/2006/main">
  <p:tag name="MH" val="20151222221800"/>
  <p:tag name="MH_LIBRARY" val="GRAPHIC"/>
  <p:tag name="MH_TYPE" val="SubTitle"/>
  <p:tag name="MH_ORDER" val="3"/>
</p:tagLst>
</file>

<file path=ppt/theme/theme1.xml><?xml version="1.0" encoding="utf-8"?>
<a:theme xmlns:a="http://schemas.openxmlformats.org/drawingml/2006/main" name="Office 主题">
  <a:themeElements>
    <a:clrScheme name="自定义 158">
      <a:dk1>
        <a:sysClr val="windowText" lastClr="000000"/>
      </a:dk1>
      <a:lt1>
        <a:sysClr val="window" lastClr="FFFFFF"/>
      </a:lt1>
      <a:dk2>
        <a:srgbClr val="464646"/>
      </a:dk2>
      <a:lt2>
        <a:srgbClr val="DEF5FA"/>
      </a:lt2>
      <a:accent1>
        <a:srgbClr val="1CB5F2"/>
      </a:accent1>
      <a:accent2>
        <a:srgbClr val="78E6E9"/>
      </a:accent2>
      <a:accent3>
        <a:srgbClr val="1CB5F2"/>
      </a:accent3>
      <a:accent4>
        <a:srgbClr val="78E6E9"/>
      </a:accent4>
      <a:accent5>
        <a:srgbClr val="1CB5F2"/>
      </a:accent5>
      <a:accent6>
        <a:srgbClr val="78E6E9"/>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4121</Words>
  <Application>WPS 演示</Application>
  <PresentationFormat>自定义</PresentationFormat>
  <Paragraphs>378</Paragraphs>
  <Slides>24</Slides>
  <Notes>25</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24</vt:i4>
      </vt:variant>
    </vt:vector>
  </HeadingPairs>
  <TitlesOfParts>
    <vt:vector size="48" baseType="lpstr">
      <vt:lpstr>Arial</vt:lpstr>
      <vt:lpstr>宋体</vt:lpstr>
      <vt:lpstr>Wingdings</vt:lpstr>
      <vt:lpstr>微软雅黑</vt:lpstr>
      <vt:lpstr>Lato Regular</vt:lpstr>
      <vt:lpstr>Menk Amglang Tig</vt:lpstr>
      <vt:lpstr>Lato Hairline</vt:lpstr>
      <vt:lpstr>Lato Light</vt:lpstr>
      <vt:lpstr>Roboto Condensed</vt:lpstr>
      <vt:lpstr>Roboto</vt:lpstr>
      <vt:lpstr>Arial Unicode MS</vt:lpstr>
      <vt:lpstr>字魂59号-创粗黑</vt:lpstr>
      <vt:lpstr>Calibri</vt:lpstr>
      <vt:lpstr>黑体</vt:lpstr>
      <vt:lpstr>Neris Thin</vt:lpstr>
      <vt:lpstr>Arial Unicode MS</vt:lpstr>
      <vt:lpstr>Lato Light</vt:lpstr>
      <vt:lpstr>MS PGothic</vt:lpstr>
      <vt:lpstr>Segoe UI</vt:lpstr>
      <vt:lpstr>Arial</vt:lpstr>
      <vt:lpstr>Arial Narrow</vt:lpstr>
      <vt:lpstr>Segoe UI Light</vt:lpstr>
      <vt:lpstr>Roboto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dc:title>
  <dc:creator>Administrator</dc:creator>
  <cp:lastModifiedBy>铭</cp:lastModifiedBy>
  <cp:revision>214</cp:revision>
  <dcterms:created xsi:type="dcterms:W3CDTF">2017-06-18T09:47:00Z</dcterms:created>
  <dcterms:modified xsi:type="dcterms:W3CDTF">2022-01-12T01:29:16Z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0427FC311DA84CEE8C84FC504D57E1DB</vt:lpwstr>
  </property>
  <property fmtid="{D5CDD505-2E9C-101B-9397-08002B2CF9AE}" pid="3" name="KSOProductBuildVer">
    <vt:lpwstr>2052-11.1.0.11194</vt:lpwstr>
  </property>
</Properties>
</file>