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5" r:id="rId3"/>
  </p:sldMasterIdLst>
  <p:notesMasterIdLst>
    <p:notesMasterId r:id="rId6"/>
  </p:notesMasterIdLst>
  <p:handoutMasterIdLst>
    <p:handoutMasterId r:id="rId36"/>
  </p:handoutMasterIdLst>
  <p:sldIdLst>
    <p:sldId id="328" r:id="rId4"/>
    <p:sldId id="315" r:id="rId5"/>
    <p:sldId id="265" r:id="rId7"/>
    <p:sldId id="324" r:id="rId8"/>
    <p:sldId id="267" r:id="rId9"/>
    <p:sldId id="280" r:id="rId10"/>
    <p:sldId id="319" r:id="rId11"/>
    <p:sldId id="320" r:id="rId12"/>
    <p:sldId id="329" r:id="rId13"/>
    <p:sldId id="272" r:id="rId14"/>
    <p:sldId id="273" r:id="rId15"/>
    <p:sldId id="274" r:id="rId16"/>
    <p:sldId id="275" r:id="rId17"/>
    <p:sldId id="278" r:id="rId18"/>
    <p:sldId id="277" r:id="rId19"/>
    <p:sldId id="279" r:id="rId20"/>
    <p:sldId id="286" r:id="rId21"/>
    <p:sldId id="295" r:id="rId22"/>
    <p:sldId id="294" r:id="rId23"/>
    <p:sldId id="293" r:id="rId24"/>
    <p:sldId id="292" r:id="rId25"/>
    <p:sldId id="291" r:id="rId26"/>
    <p:sldId id="290" r:id="rId27"/>
    <p:sldId id="289" r:id="rId28"/>
    <p:sldId id="288" r:id="rId29"/>
    <p:sldId id="287" r:id="rId30"/>
    <p:sldId id="330" r:id="rId31"/>
    <p:sldId id="312" r:id="rId32"/>
    <p:sldId id="313" r:id="rId33"/>
    <p:sldId id="314" r:id="rId34"/>
    <p:sldId id="332" r:id="rId3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B6FD"/>
    <a:srgbClr val="96B2E4"/>
    <a:srgbClr val="37218C"/>
    <a:srgbClr val="7280F2"/>
    <a:srgbClr val="7180F2"/>
    <a:srgbClr val="183BE8"/>
    <a:srgbClr val="1432CA"/>
    <a:srgbClr val="986CF0"/>
    <a:srgbClr val="7C70F0"/>
    <a:srgbClr val="CBF3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954" y="-24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9" Type="http://schemas.openxmlformats.org/officeDocument/2006/relationships/tableStyles" Target="tableStyles.xml"/><Relationship Id="rId38" Type="http://schemas.openxmlformats.org/officeDocument/2006/relationships/viewProps" Target="viewProps.xml"/><Relationship Id="rId37" Type="http://schemas.openxmlformats.org/officeDocument/2006/relationships/presProps" Target="presProps.xml"/><Relationship Id="rId36" Type="http://schemas.openxmlformats.org/officeDocument/2006/relationships/handoutMaster" Target="handoutMasters/handoutMaster1.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204217075295727"/>
          <c:y val="0.034375"/>
          <c:w val="0.737523608487946"/>
          <c:h val="0.839958661417323"/>
        </c:manualLayout>
      </c:layout>
      <c:barChart>
        <c:barDir val="bar"/>
        <c:grouping val="clustered"/>
        <c:varyColors val="0"/>
        <c:ser>
          <c:idx val="0"/>
          <c:order val="0"/>
          <c:tx>
            <c:strRef>
              <c:f>Sheet1!$B$1</c:f>
              <c:strCache>
                <c:ptCount val="1"/>
                <c:pt idx="0">
                  <c:v>农业</c:v>
                </c:pt>
              </c:strCache>
            </c:strRef>
          </c:tx>
          <c:spPr>
            <a:solidFill>
              <a:srgbClr val="986CF0"/>
            </a:solidFill>
          </c:spPr>
          <c:invertIfNegative val="0"/>
          <c:dLbls>
            <c:dLbl>
              <c:idx val="0"/>
              <c:layout>
                <c:manualLayout>
                  <c:x val="-0.00157744791037214"/>
                  <c:y val="0.0894667814960629"/>
                </c:manualLayout>
              </c:layout>
              <c:numFmt formatCode="General" sourceLinked="1"/>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ea"/>
                      <a:sym typeface="+mn-lt"/>
                    </a:defRPr>
                  </a:pPr>
                </a:p>
              </c:txPr>
              <c:dLblPos val="outEnd"/>
              <c:showLegendKey val="0"/>
              <c:showVal val="1"/>
              <c:showCatName val="0"/>
              <c:showSerName val="0"/>
              <c:showPercent val="0"/>
              <c:showBubbleSize val="0"/>
              <c:extLst>
                <c:ext xmlns:c15="http://schemas.microsoft.com/office/drawing/2012/chart" uri="{CE6537A1-D6FC-4f65-9D91-7224C49458BB}">
                  <c15:layout/>
                </c:ext>
              </c:extLst>
            </c:dLbl>
            <c:spPr>
              <a:solidFill>
                <a:srgbClr val="ABD134"/>
              </a:solid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ea"/>
                    <a:sym typeface="+mn-lt"/>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塑料都用到哪去了？</c:v>
                </c:pt>
              </c:strCache>
            </c:strRef>
          </c:cat>
          <c:val>
            <c:numRef>
              <c:f>Sheet1!$B$2</c:f>
              <c:numCache>
                <c:formatCode>0.0%</c:formatCode>
                <c:ptCount val="1"/>
                <c:pt idx="0">
                  <c:v>0.033</c:v>
                </c:pt>
              </c:numCache>
            </c:numRef>
          </c:val>
        </c:ser>
        <c:ser>
          <c:idx val="1"/>
          <c:order val="1"/>
          <c:tx>
            <c:strRef>
              <c:f>Sheet1!$C$1</c:f>
              <c:strCache>
                <c:ptCount val="1"/>
                <c:pt idx="0">
                  <c:v>电子产品</c:v>
                </c:pt>
              </c:strCache>
            </c:strRef>
          </c:tx>
          <c:spPr>
            <a:solidFill>
              <a:srgbClr val="1432CA"/>
            </a:solidFill>
          </c:spPr>
          <c:invertIfNegative val="0"/>
          <c:dLbls>
            <c:spPr>
              <a:noFill/>
              <a:ln>
                <a:noFill/>
              </a:ln>
              <a:effectLst/>
            </c:spPr>
            <c:txPr>
              <a:bodyPr rot="0" spcFirstLastPara="0" vertOverflow="ellipsis" vert="horz" wrap="square" lIns="38100" tIns="19050" rIns="38100" bIns="19050" anchor="ctr" anchorCtr="1"/>
              <a:lstStyle/>
              <a:p>
                <a:pPr algn="ctr">
                  <a:defRPr lang="zh-CN" sz="1800" b="0" i="0" u="none" strike="noStrike" kern="1200" baseline="0">
                    <a:solidFill>
                      <a:schemeClr val="tx1"/>
                    </a:solidFill>
                    <a:latin typeface="+mn-lt"/>
                    <a:ea typeface="+mn-ea"/>
                    <a:cs typeface="+mn-ea"/>
                    <a:sym typeface="+mn-lt"/>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塑料都用到哪去了？</c:v>
                </c:pt>
              </c:strCache>
            </c:strRef>
          </c:cat>
          <c:val>
            <c:numRef>
              <c:f>Sheet1!$C$2</c:f>
              <c:numCache>
                <c:formatCode>0.0%</c:formatCode>
                <c:ptCount val="1"/>
                <c:pt idx="0">
                  <c:v>0.058</c:v>
                </c:pt>
              </c:numCache>
            </c:numRef>
          </c:val>
        </c:ser>
        <c:ser>
          <c:idx val="2"/>
          <c:order val="2"/>
          <c:tx>
            <c:strRef>
              <c:f>Sheet1!$D$1</c:f>
              <c:strCache>
                <c:ptCount val="1"/>
                <c:pt idx="0">
                  <c:v>汽车</c:v>
                </c:pt>
              </c:strCache>
            </c:strRef>
          </c:tx>
          <c:spPr>
            <a:solidFill>
              <a:schemeClr val="bg1">
                <a:lumMod val="75000"/>
              </a:schemeClr>
            </a:solidFill>
          </c:spPr>
          <c:invertIfNegative val="0"/>
          <c:dLbls>
            <c:spPr>
              <a:noFill/>
              <a:ln>
                <a:noFill/>
              </a:ln>
              <a:effectLst/>
            </c:spPr>
            <c:txPr>
              <a:bodyPr rot="0" spcFirstLastPara="0" vertOverflow="ellipsis" vert="horz" wrap="square" lIns="38100" tIns="19050" rIns="38100" bIns="19050" anchor="ctr" anchorCtr="1"/>
              <a:lstStyle/>
              <a:p>
                <a:pPr algn="ctr">
                  <a:defRPr lang="zh-CN" sz="1800" b="0" i="0" u="none" strike="noStrike" kern="1200" baseline="0">
                    <a:solidFill>
                      <a:schemeClr val="tx1"/>
                    </a:solidFill>
                    <a:latin typeface="+mn-lt"/>
                    <a:ea typeface="+mn-ea"/>
                    <a:cs typeface="+mn-ea"/>
                    <a:sym typeface="+mn-lt"/>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塑料都用到哪去了？</c:v>
                </c:pt>
              </c:strCache>
            </c:strRef>
          </c:cat>
          <c:val>
            <c:numRef>
              <c:f>Sheet1!$D$2</c:f>
              <c:numCache>
                <c:formatCode>0.0%</c:formatCode>
                <c:ptCount val="1"/>
                <c:pt idx="0">
                  <c:v>0.089</c:v>
                </c:pt>
              </c:numCache>
            </c:numRef>
          </c:val>
        </c:ser>
        <c:ser>
          <c:idx val="3"/>
          <c:order val="3"/>
          <c:tx>
            <c:strRef>
              <c:f>Sheet1!$E$1</c:f>
              <c:strCache>
                <c:ptCount val="1"/>
                <c:pt idx="0">
                  <c:v>建筑和工程</c:v>
                </c:pt>
              </c:strCache>
            </c:strRef>
          </c:tx>
          <c:spPr>
            <a:solidFill>
              <a:srgbClr val="CBF330"/>
            </a:solidFill>
          </c:spPr>
          <c:invertIfNegative val="0"/>
          <c:dLbls>
            <c:spPr>
              <a:noFill/>
              <a:ln>
                <a:noFill/>
              </a:ln>
              <a:effectLst/>
            </c:spPr>
            <c:txPr>
              <a:bodyPr rot="0" spcFirstLastPara="0" vertOverflow="ellipsis" vert="horz" wrap="square" lIns="38100" tIns="19050" rIns="38100" bIns="19050" anchor="ctr" anchorCtr="1"/>
              <a:lstStyle/>
              <a:p>
                <a:pPr algn="ctr">
                  <a:defRPr lang="zh-CN" sz="1800" b="0" i="0" u="none" strike="noStrike" kern="1200" baseline="0">
                    <a:solidFill>
                      <a:schemeClr val="tx1"/>
                    </a:solidFill>
                    <a:latin typeface="+mn-lt"/>
                    <a:ea typeface="+mn-ea"/>
                    <a:cs typeface="+mn-ea"/>
                    <a:sym typeface="+mn-lt"/>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塑料都用到哪去了？</c:v>
                </c:pt>
              </c:strCache>
            </c:strRef>
          </c:cat>
          <c:val>
            <c:numRef>
              <c:f>Sheet1!$E$2</c:f>
              <c:numCache>
                <c:formatCode>0.0%</c:formatCode>
                <c:ptCount val="1"/>
                <c:pt idx="0">
                  <c:v>0.197</c:v>
                </c:pt>
              </c:numCache>
            </c:numRef>
          </c:val>
        </c:ser>
        <c:ser>
          <c:idx val="4"/>
          <c:order val="4"/>
          <c:tx>
            <c:strRef>
              <c:f>Sheet1!$F$1</c:f>
              <c:strCache>
                <c:ptCount val="1"/>
                <c:pt idx="0">
                  <c:v>消费品和家庭用品、家具、体育用品、保健品等</c:v>
                </c:pt>
              </c:strCache>
            </c:strRef>
          </c:tx>
          <c:spPr>
            <a:solidFill>
              <a:srgbClr val="986CF0"/>
            </a:solidFill>
          </c:spPr>
          <c:invertIfNegative val="0"/>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ea"/>
                    <a:sym typeface="+mn-lt"/>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塑料都用到哪去了？</c:v>
                </c:pt>
              </c:strCache>
            </c:strRef>
          </c:cat>
          <c:val>
            <c:numRef>
              <c:f>Sheet1!$F$2</c:f>
              <c:numCache>
                <c:formatCode>0.0%</c:formatCode>
                <c:ptCount val="1"/>
                <c:pt idx="0">
                  <c:v>0.224</c:v>
                </c:pt>
              </c:numCache>
            </c:numRef>
          </c:val>
        </c:ser>
        <c:ser>
          <c:idx val="5"/>
          <c:order val="5"/>
          <c:tx>
            <c:strRef>
              <c:f>Sheet1!$G$1</c:f>
              <c:strCache>
                <c:ptCount val="1"/>
                <c:pt idx="0">
                  <c:v>包装</c:v>
                </c:pt>
              </c:strCache>
            </c:strRef>
          </c:tx>
          <c:spPr>
            <a:solidFill>
              <a:srgbClr val="986CF0"/>
            </a:solidFill>
          </c:spPr>
          <c:invertIfNegative val="0"/>
          <c:dLbls>
            <c:dLbl>
              <c:idx val="0"/>
              <c:layout>
                <c:manualLayout>
                  <c:x val="0.00630979164148845"/>
                  <c:y val="0.134015748031496"/>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lgn="ctr">
                  <a:defRPr lang="zh-CN" sz="1800" b="0" i="0" u="none" strike="noStrike" kern="1200" baseline="0">
                    <a:solidFill>
                      <a:schemeClr val="tx1"/>
                    </a:solidFill>
                    <a:latin typeface="+mn-lt"/>
                    <a:ea typeface="+mn-ea"/>
                    <a:cs typeface="+mn-ea"/>
                    <a:sym typeface="+mn-lt"/>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c:f>
              <c:strCache>
                <c:ptCount val="1"/>
                <c:pt idx="0">
                  <c:v>塑料都用到哪去了？</c:v>
                </c:pt>
              </c:strCache>
            </c:strRef>
          </c:cat>
          <c:val>
            <c:numRef>
              <c:f>Sheet1!$G$2</c:f>
              <c:numCache>
                <c:formatCode>0.0%</c:formatCode>
                <c:ptCount val="1"/>
                <c:pt idx="0">
                  <c:v>0.399</c:v>
                </c:pt>
              </c:numCache>
            </c:numRef>
          </c:val>
        </c:ser>
        <c:dLbls>
          <c:showLegendKey val="0"/>
          <c:showVal val="1"/>
          <c:showCatName val="0"/>
          <c:showSerName val="0"/>
          <c:showPercent val="0"/>
          <c:showBubbleSize val="0"/>
        </c:dLbls>
        <c:gapWidth val="150"/>
        <c:axId val="512087168"/>
        <c:axId val="512088704"/>
      </c:barChart>
      <c:catAx>
        <c:axId val="512087168"/>
        <c:scaling>
          <c:orientation val="minMax"/>
        </c:scaling>
        <c:delete val="1"/>
        <c:axPos val="l"/>
        <c:numFmt formatCode="General" sourceLinked="0"/>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512088704"/>
        <c:crosses val="autoZero"/>
        <c:auto val="1"/>
        <c:lblAlgn val="ctr"/>
        <c:lblOffset val="100"/>
        <c:tickLblSkip val="3"/>
        <c:noMultiLvlLbl val="0"/>
      </c:catAx>
      <c:valAx>
        <c:axId val="512088704"/>
        <c:scaling>
          <c:orientation val="minMax"/>
        </c:scaling>
        <c:delete val="1"/>
        <c:axPos val="b"/>
        <c:numFmt formatCode="0.0%" sourceLinked="1"/>
        <c:majorTickMark val="out"/>
        <c:minorTickMark val="none"/>
        <c:tickLblPos val="nextTo"/>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512087168"/>
        <c:crosses val="autoZero"/>
        <c:crossBetween val="between"/>
      </c:valAx>
      <c:spPr>
        <a:noFill/>
        <a:ln w="25400">
          <a:noFill/>
        </a:ln>
      </c:spPr>
    </c:plotArea>
    <c:legend>
      <c:legendPos val="r"/>
      <c:layout>
        <c:manualLayout>
          <c:xMode val="edge"/>
          <c:yMode val="edge"/>
          <c:x val="0.724915938794524"/>
          <c:y val="0.0702691929133858"/>
          <c:w val="0.275084061205476"/>
          <c:h val="0.921961614173228"/>
        </c:manualLayout>
      </c:layout>
      <c:overlay val="0"/>
      <c:txPr>
        <a:bodyPr rot="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legend>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0DC445-7B88-4C20-B195-5075E3719AA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76C059-7329-453A-ACB5-AB4A05C50D7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54142E27-CDA9-436B-B50A-D035D39FA121}"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仅标题">
    <p:spTree>
      <p:nvGrpSpPr>
        <p:cNvPr id="1" name=""/>
        <p:cNvGrpSpPr/>
        <p:nvPr/>
      </p:nvGrpSpPr>
      <p:grpSpPr>
        <a:xfrm>
          <a:off x="0" y="0"/>
          <a:ext cx="0" cy="0"/>
          <a:chOff x="0" y="0"/>
          <a:chExt cx="0" cy="0"/>
        </a:xfrm>
      </p:grpSpPr>
      <p:pic>
        <p:nvPicPr>
          <p:cNvPr id="4" name="图片 3" descr="D:\360安全浏览器下载\51miz-E1098274-BC662DEA.png51miz-E1098274-BC662DEA"/>
          <p:cNvPicPr>
            <a:picLocks noChangeAspect="1"/>
          </p:cNvPicPr>
          <p:nvPr userDrawn="1"/>
        </p:nvPicPr>
        <p:blipFill>
          <a:blip r:embed="rId2"/>
          <a:srcRect/>
          <a:stretch>
            <a:fillRect/>
          </a:stretch>
        </p:blipFill>
        <p:spPr>
          <a:xfrm>
            <a:off x="0" y="0"/>
            <a:ext cx="12274550" cy="6858000"/>
          </a:xfrm>
          <a:prstGeom prst="rect">
            <a:avLst/>
          </a:prstGeom>
        </p:spPr>
      </p:pic>
      <p:sp>
        <p:nvSpPr>
          <p:cNvPr id="5" name="任意多边形: 形状 4"/>
          <p:cNvSpPr/>
          <p:nvPr userDrawn="1"/>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矩形 6"/>
          <p:cNvSpPr/>
          <p:nvPr userDrawn="1"/>
        </p:nvSpPr>
        <p:spPr>
          <a:xfrm>
            <a:off x="232305" y="188640"/>
            <a:ext cx="11727390" cy="6485341"/>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userDrawn="1"/>
        </p:nvGrpSpPr>
        <p:grpSpPr>
          <a:xfrm>
            <a:off x="10194290" y="-3810"/>
            <a:ext cx="2348230" cy="1482090"/>
            <a:chOff x="16054" y="-6"/>
            <a:chExt cx="3698" cy="2334"/>
          </a:xfrm>
        </p:grpSpPr>
        <p:pic>
          <p:nvPicPr>
            <p:cNvPr id="8" name="图片 7" descr="D:\360安全浏览器下载\51miz-E519356-049230CF.png51miz-E519356-049230CF"/>
            <p:cNvPicPr>
              <a:picLocks noChangeAspect="1"/>
            </p:cNvPicPr>
            <p:nvPr/>
          </p:nvPicPr>
          <p:blipFill rotWithShape="1">
            <a:blip r:embed="rId3" cstate="screen"/>
            <a:srcRect/>
            <a:stretch>
              <a:fillRect/>
            </a:stretch>
          </p:blipFill>
          <p:spPr>
            <a:xfrm rot="13500000">
              <a:off x="17086" y="-338"/>
              <a:ext cx="1634" cy="3699"/>
            </a:xfrm>
            <a:prstGeom prst="rect">
              <a:avLst/>
            </a:prstGeom>
          </p:spPr>
        </p:pic>
        <p:pic>
          <p:nvPicPr>
            <p:cNvPr id="2" name="图片 1" descr="D:\360安全浏览器下载\51miz-E519356-049230CF.png51miz-E519356-049230CF"/>
            <p:cNvPicPr>
              <a:picLocks noChangeAspect="1"/>
            </p:cNvPicPr>
            <p:nvPr/>
          </p:nvPicPr>
          <p:blipFill rotWithShape="1">
            <a:blip r:embed="rId4" cstate="screen"/>
            <a:srcRect/>
            <a:stretch>
              <a:fillRect/>
            </a:stretch>
          </p:blipFill>
          <p:spPr>
            <a:xfrm rot="15000000">
              <a:off x="16989" y="-634"/>
              <a:ext cx="1207" cy="2731"/>
            </a:xfrm>
            <a:prstGeom prst="rect">
              <a:avLst/>
            </a:prstGeom>
          </p:spPr>
        </p:pic>
        <p:pic>
          <p:nvPicPr>
            <p:cNvPr id="3" name="图片 2" descr="D:\360安全浏览器下载\51miz-E519356-049230CF.png51miz-E519356-049230CF"/>
            <p:cNvPicPr>
              <a:picLocks noChangeAspect="1"/>
            </p:cNvPicPr>
            <p:nvPr/>
          </p:nvPicPr>
          <p:blipFill rotWithShape="1">
            <a:blip r:embed="rId5"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仅标题">
    <p:spTree>
      <p:nvGrpSpPr>
        <p:cNvPr id="1" name=""/>
        <p:cNvGrpSpPr/>
        <p:nvPr/>
      </p:nvGrpSpPr>
      <p:grpSpPr>
        <a:xfrm>
          <a:off x="0" y="0"/>
          <a:ext cx="0" cy="0"/>
          <a:chOff x="0" y="0"/>
          <a:chExt cx="0" cy="0"/>
        </a:xfrm>
      </p:grpSpPr>
      <p:sp>
        <p:nvSpPr>
          <p:cNvPr id="126" name="文本占位符 3"/>
          <p:cNvSpPr>
            <a:spLocks noGrp="1"/>
          </p:cNvSpPr>
          <p:nvPr>
            <p:ph type="body" sz="quarter" idx="10"/>
          </p:nvPr>
        </p:nvSpPr>
        <p:spPr>
          <a:xfrm>
            <a:off x="2832100" y="211533"/>
            <a:ext cx="3937000" cy="1087043"/>
          </a:xfrm>
        </p:spPr>
        <p:txBody>
          <a:bodyPr anchor="ctr">
            <a:noAutofit/>
          </a:bodyPr>
          <a:lstStyle>
            <a:lvl1pPr marL="0" indent="0" algn="ctr">
              <a:buNone/>
              <a:defRPr sz="36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单击此处编辑母版文本样式</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仅标题">
    <p:spTree>
      <p:nvGrpSpPr>
        <p:cNvPr id="1" name=""/>
        <p:cNvGrpSpPr/>
        <p:nvPr/>
      </p:nvGrpSpPr>
      <p:grpSpPr>
        <a:xfrm>
          <a:off x="0" y="0"/>
          <a:ext cx="0" cy="0"/>
          <a:chOff x="0" y="0"/>
          <a:chExt cx="0" cy="0"/>
        </a:xfrm>
      </p:grpSpPr>
      <p:sp>
        <p:nvSpPr>
          <p:cNvPr id="9" name="TextBox 8"/>
          <p:cNvSpPr txBox="1"/>
          <p:nvPr userDrawn="1"/>
        </p:nvSpPr>
        <p:spPr>
          <a:xfrm>
            <a:off x="719403" y="2924944"/>
            <a:ext cx="1344149" cy="923330"/>
          </a:xfrm>
          <a:prstGeom prst="rect">
            <a:avLst/>
          </a:prstGeom>
          <a:noFill/>
        </p:spPr>
        <p:txBody>
          <a:bodyPr wrap="square" rtlCol="0">
            <a:spAutoFit/>
          </a:bodyPr>
          <a:lstStyle/>
          <a:p>
            <a:r>
              <a:rPr lang="zh-CN" altLang="en-US" sz="5400" dirty="0">
                <a:latin typeface="微软雅黑" panose="020B0503020204020204" pitchFamily="34" charset="-122"/>
                <a:ea typeface="微软雅黑" panose="020B0503020204020204" pitchFamily="34" charset="-122"/>
              </a:rPr>
              <a:t>二</a:t>
            </a:r>
            <a:endParaRPr lang="zh-CN" altLang="en-US" sz="5400" dirty="0">
              <a:latin typeface="微软雅黑" panose="020B0503020204020204" pitchFamily="34" charset="-122"/>
              <a:ea typeface="微软雅黑" panose="020B0503020204020204" pitchFamily="34" charset="-122"/>
            </a:endParaRPr>
          </a:p>
        </p:txBody>
      </p:sp>
      <p:sp>
        <p:nvSpPr>
          <p:cNvPr id="121" name="文本占位符 3"/>
          <p:cNvSpPr>
            <a:spLocks noGrp="1"/>
          </p:cNvSpPr>
          <p:nvPr>
            <p:ph type="body" sz="quarter" idx="10"/>
          </p:nvPr>
        </p:nvSpPr>
        <p:spPr>
          <a:xfrm>
            <a:off x="2832100" y="211533"/>
            <a:ext cx="3937000" cy="1087043"/>
          </a:xfrm>
        </p:spPr>
        <p:txBody>
          <a:bodyPr anchor="ctr">
            <a:noAutofit/>
          </a:bodyPr>
          <a:lstStyle>
            <a:lvl1pPr marL="0" indent="0" algn="ctr">
              <a:buNone/>
              <a:defRPr sz="3600" b="1">
                <a:solidFill>
                  <a:schemeClr val="bg1"/>
                </a:solidFill>
                <a:latin typeface="微软雅黑" panose="020B0503020204020204" pitchFamily="34" charset="-122"/>
                <a:ea typeface="微软雅黑" panose="020B0503020204020204" pitchFamily="34" charset="-122"/>
              </a:defRPr>
            </a:lvl1pPr>
          </a:lstStyle>
          <a:p>
            <a:pPr lvl="0"/>
            <a:r>
              <a:rPr lang="zh-CN" altLang="en-US" dirty="0"/>
              <a:t>单击此处编辑母版文本样式</a:t>
            </a:r>
            <a:endParaRPr lang="zh-CN" altLang="en-US" dirty="0"/>
          </a:p>
        </p:txBody>
      </p:sp>
      <p:sp>
        <p:nvSpPr>
          <p:cNvPr id="123" name="图片占位符 5"/>
          <p:cNvSpPr>
            <a:spLocks noGrp="1"/>
          </p:cNvSpPr>
          <p:nvPr>
            <p:ph type="pic" sz="quarter" idx="11"/>
          </p:nvPr>
        </p:nvSpPr>
        <p:spPr>
          <a:xfrm>
            <a:off x="3695700" y="2276574"/>
            <a:ext cx="3361267" cy="3168650"/>
          </a:xfrm>
          <a:effectLst>
            <a:outerShdw blurRad="50800" dist="38100" dir="2700000" algn="tl" rotWithShape="0">
              <a:prstClr val="black">
                <a:alpha val="40000"/>
              </a:prstClr>
            </a:outerShdw>
          </a:effectLst>
        </p:spPr>
        <p:txBody>
          <a:bodyPr/>
          <a:lstStyle/>
          <a:p>
            <a:endParaRPr lang="zh-CN" altLang="en-US"/>
          </a:p>
        </p:txBody>
      </p:sp>
      <p:sp>
        <p:nvSpPr>
          <p:cNvPr id="125" name="文本占位符 7"/>
          <p:cNvSpPr>
            <a:spLocks noGrp="1"/>
          </p:cNvSpPr>
          <p:nvPr>
            <p:ph type="body" sz="quarter" idx="12"/>
          </p:nvPr>
        </p:nvSpPr>
        <p:spPr>
          <a:xfrm>
            <a:off x="7880231" y="2938348"/>
            <a:ext cx="3877733" cy="2087563"/>
          </a:xfrm>
        </p:spPr>
        <p:txBody>
          <a:bodyPr>
            <a:normAutofit/>
          </a:bodyPr>
          <a:lstStyle>
            <a:lvl1pPr marL="0" indent="0">
              <a:buNone/>
              <a:defRPr sz="1800">
                <a:solidFill>
                  <a:srgbClr val="6EAA2E"/>
                </a:solidFill>
                <a:latin typeface="微软雅黑" panose="020B0503020204020204" pitchFamily="34" charset="-122"/>
                <a:ea typeface="微软雅黑" panose="020B0503020204020204" pitchFamily="34" charset="-122"/>
              </a:defRPr>
            </a:lvl1pPr>
            <a:lvl2pPr marL="457200" indent="0">
              <a:buNone/>
              <a:defRPr sz="1600">
                <a:solidFill>
                  <a:srgbClr val="6EAA2E"/>
                </a:solidFill>
                <a:latin typeface="微软雅黑" panose="020B0503020204020204" pitchFamily="34" charset="-122"/>
                <a:ea typeface="微软雅黑" panose="020B0503020204020204" pitchFamily="34" charset="-122"/>
              </a:defRPr>
            </a:lvl2pPr>
            <a:lvl3pPr marL="914400" indent="0">
              <a:buNone/>
              <a:defRPr sz="1400">
                <a:solidFill>
                  <a:srgbClr val="6EAA2E"/>
                </a:solidFill>
                <a:latin typeface="微软雅黑" panose="020B0503020204020204" pitchFamily="34" charset="-122"/>
                <a:ea typeface="微软雅黑" panose="020B0503020204020204" pitchFamily="34" charset="-122"/>
              </a:defRPr>
            </a:lvl3pPr>
            <a:lvl4pPr marL="1371600" indent="0">
              <a:buNone/>
              <a:defRPr sz="1200">
                <a:solidFill>
                  <a:srgbClr val="6EAA2E"/>
                </a:solidFill>
                <a:latin typeface="微软雅黑" panose="020B0503020204020204" pitchFamily="34" charset="-122"/>
                <a:ea typeface="微软雅黑" panose="020B0503020204020204" pitchFamily="34" charset="-122"/>
              </a:defRPr>
            </a:lvl4pPr>
            <a:lvl5pPr marL="1828800" indent="0">
              <a:buNone/>
              <a:defRPr sz="1200">
                <a:solidFill>
                  <a:srgbClr val="6EAA2E"/>
                </a:solidFill>
                <a:latin typeface="微软雅黑" panose="020B0503020204020204" pitchFamily="34" charset="-122"/>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11" name="TextBox 10"/>
          <p:cNvSpPr txBox="1"/>
          <p:nvPr userDrawn="1"/>
        </p:nvSpPr>
        <p:spPr>
          <a:xfrm>
            <a:off x="2279576"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image" Target="../media/image3.png"/><Relationship Id="rId7"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5.png"/><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4.xml"/><Relationship Id="rId2" Type="http://schemas.openxmlformats.org/officeDocument/2006/relationships/image" Target="../media/image16.png"/><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4.xml"/><Relationship Id="rId1"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20.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4.xml"/><Relationship Id="rId1"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4.xml"/><Relationship Id="rId1"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4.xml"/><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image" Target="../media/image1.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14.xml"/><Relationship Id="rId3" Type="http://schemas.openxmlformats.org/officeDocument/2006/relationships/image" Target="../media/image27.png"/><Relationship Id="rId2" Type="http://schemas.openxmlformats.org/officeDocument/2006/relationships/tags" Target="../tags/tag6.xml"/><Relationship Id="rId1" Type="http://schemas.openxmlformats.org/officeDocument/2006/relationships/tags" Target="../tags/tag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4.xml"/><Relationship Id="rId1" Type="http://schemas.openxmlformats.org/officeDocument/2006/relationships/image" Target="../media/image28.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3.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image" Target="../media/image1.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4.xml"/><Relationship Id="rId1" Type="http://schemas.openxmlformats.org/officeDocument/2006/relationships/image" Target="../media/image29.png"/></Relationships>
</file>

<file path=ppt/slides/_rels/slide3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image" Target="../media/image3.png"/><Relationship Id="rId7" Type="http://schemas.openxmlformats.org/officeDocument/2006/relationships/image" Target="../media/image2.png"/><Relationship Id="rId6" Type="http://schemas.openxmlformats.org/officeDocument/2006/relationships/image" Target="../media/image31.png"/><Relationship Id="rId5" Type="http://schemas.openxmlformats.org/officeDocument/2006/relationships/image" Target="../media/image6.png"/><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image" Target="../media/image30.png"/><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8.xml"/><Relationship Id="rId6"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D:\360安全浏览器下载\51miz-E1098274-BC662DEA.png51miz-E1098274-BC662DEA"/>
          <p:cNvPicPr>
            <a:picLocks noChangeAspect="1"/>
          </p:cNvPicPr>
          <p:nvPr/>
        </p:nvPicPr>
        <p:blipFill>
          <a:blip r:embed="rId1"/>
          <a:srcRect/>
          <a:stretch>
            <a:fillRect/>
          </a:stretch>
        </p:blipFill>
        <p:spPr>
          <a:xfrm>
            <a:off x="0" y="0"/>
            <a:ext cx="12192000" cy="6858000"/>
          </a:xfrm>
          <a:prstGeom prst="rect">
            <a:avLst/>
          </a:prstGeom>
        </p:spPr>
      </p:pic>
      <p:sp>
        <p:nvSpPr>
          <p:cNvPr id="65" name="任意多边形: 形状 64"/>
          <p:cNvSpPr/>
          <p:nvPr/>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4" name="矩形 3"/>
          <p:cNvSpPr/>
          <p:nvPr/>
        </p:nvSpPr>
        <p:spPr>
          <a:xfrm>
            <a:off x="582295" y="528320"/>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874785" y="780259"/>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descr="D:\360安全浏览器下载\51miz-E215740-579292F4.png51miz-E215740-579292F4"/>
          <p:cNvPicPr>
            <a:picLocks noChangeAspect="1"/>
          </p:cNvPicPr>
          <p:nvPr/>
        </p:nvPicPr>
        <p:blipFill rotWithShape="1">
          <a:blip r:embed="rId2" cstate="screen"/>
          <a:srcRect/>
          <a:stretch>
            <a:fillRect/>
          </a:stretch>
        </p:blipFill>
        <p:spPr>
          <a:xfrm rot="1080000" flipH="1">
            <a:off x="8753475" y="3428365"/>
            <a:ext cx="3190240" cy="4074160"/>
          </a:xfrm>
          <a:prstGeom prst="rect">
            <a:avLst/>
          </a:prstGeom>
        </p:spPr>
      </p:pic>
      <p:sp>
        <p:nvSpPr>
          <p:cNvPr id="16" name="文本框 15"/>
          <p:cNvSpPr txBox="1"/>
          <p:nvPr/>
        </p:nvSpPr>
        <p:spPr>
          <a:xfrm>
            <a:off x="2502910" y="1424036"/>
            <a:ext cx="2135560" cy="2092881"/>
          </a:xfrm>
          <a:prstGeom prst="rect">
            <a:avLst/>
          </a:prstGeom>
          <a:noFill/>
        </p:spPr>
        <p:txBody>
          <a:bodyPr wrap="square" rtlCol="0">
            <a:spAutoFit/>
          </a:bodyPr>
          <a:lstStyle/>
          <a:p>
            <a:r>
              <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世</a:t>
            </a:r>
            <a:endPar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17" name="文本框 16"/>
          <p:cNvSpPr txBox="1"/>
          <p:nvPr/>
        </p:nvSpPr>
        <p:spPr>
          <a:xfrm>
            <a:off x="3987204" y="1645940"/>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界</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18" name="文本框 17"/>
          <p:cNvSpPr txBox="1"/>
          <p:nvPr/>
        </p:nvSpPr>
        <p:spPr>
          <a:xfrm>
            <a:off x="5398402" y="1645940"/>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环</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19" name="文本框 18"/>
          <p:cNvSpPr txBox="1"/>
          <p:nvPr/>
        </p:nvSpPr>
        <p:spPr>
          <a:xfrm>
            <a:off x="6809599" y="1645940"/>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境</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20" name="文本框 19"/>
          <p:cNvSpPr txBox="1"/>
          <p:nvPr/>
        </p:nvSpPr>
        <p:spPr>
          <a:xfrm>
            <a:off x="7942311" y="1480135"/>
            <a:ext cx="1632448" cy="2092881"/>
          </a:xfrm>
          <a:prstGeom prst="rect">
            <a:avLst/>
          </a:prstGeom>
          <a:noFill/>
        </p:spPr>
        <p:txBody>
          <a:bodyPr wrap="square" rtlCol="0">
            <a:spAutoFit/>
          </a:bodyPr>
          <a:lstStyle/>
          <a:p>
            <a:r>
              <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日</a:t>
            </a:r>
            <a:endPar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21" name="文本框 20"/>
          <p:cNvSpPr txBox="1"/>
          <p:nvPr/>
        </p:nvSpPr>
        <p:spPr>
          <a:xfrm>
            <a:off x="4169784" y="1324859"/>
            <a:ext cx="4032448" cy="366443"/>
          </a:xfrm>
          <a:prstGeom prst="rect">
            <a:avLst/>
          </a:prstGeom>
          <a:noFill/>
        </p:spPr>
        <p:txBody>
          <a:bodyPr wrap="square" rtlCol="0">
            <a:spAutoFit/>
          </a:bodyPr>
          <a:lstStyle/>
          <a:p>
            <a:pPr algn="dist"/>
            <a:r>
              <a:rPr lang="en-US" altLang="zh-CN" b="1" dirty="0">
                <a:gradFill>
                  <a:gsLst>
                    <a:gs pos="0">
                      <a:srgbClr val="183BE8"/>
                    </a:gs>
                    <a:gs pos="48000">
                      <a:srgbClr val="6051ED"/>
                    </a:gs>
                    <a:gs pos="96000">
                      <a:srgbClr val="986CF0"/>
                    </a:gs>
                  </a:gsLst>
                  <a:lin ang="13500000" scaled="1"/>
                </a:gradFill>
                <a:cs typeface="+mn-ea"/>
                <a:sym typeface="+mn-lt"/>
              </a:rPr>
              <a:t>World Environment Day</a:t>
            </a:r>
            <a:endParaRPr lang="zh-CN" altLang="en-US" b="1" dirty="0">
              <a:gradFill>
                <a:gsLst>
                  <a:gs pos="0">
                    <a:srgbClr val="183BE8"/>
                  </a:gs>
                  <a:gs pos="48000">
                    <a:srgbClr val="6051ED"/>
                  </a:gs>
                  <a:gs pos="96000">
                    <a:srgbClr val="986CF0"/>
                  </a:gs>
                </a:gsLst>
                <a:lin ang="13500000" scaled="1"/>
              </a:gradFill>
              <a:cs typeface="+mn-ea"/>
              <a:sym typeface="+mn-lt"/>
            </a:endParaRPr>
          </a:p>
        </p:txBody>
      </p:sp>
      <p:sp>
        <p:nvSpPr>
          <p:cNvPr id="22" name="TextBox 5"/>
          <p:cNvSpPr txBox="1"/>
          <p:nvPr/>
        </p:nvSpPr>
        <p:spPr>
          <a:xfrm>
            <a:off x="3996879" y="4454182"/>
            <a:ext cx="4007333" cy="430887"/>
          </a:xfrm>
          <a:prstGeom prst="rect">
            <a:avLst/>
          </a:prstGeom>
          <a:noFill/>
        </p:spPr>
        <p:txBody>
          <a:bodyPr wrap="square" rtlCol="0">
            <a:spAutoFit/>
          </a:bodyPr>
          <a:lstStyle/>
          <a:p>
            <a:pPr algn="dist"/>
            <a:r>
              <a:rPr lang="zh-CN" altLang="en-US" sz="2200" dirty="0">
                <a:solidFill>
                  <a:schemeClr val="tx1">
                    <a:lumMod val="85000"/>
                    <a:lumOff val="15000"/>
                  </a:schemeClr>
                </a:solidFill>
                <a:cs typeface="+mn-ea"/>
                <a:sym typeface="+mn-lt"/>
              </a:rPr>
              <a:t>爱护环境 人人有责</a:t>
            </a:r>
            <a:endParaRPr lang="zh-CN" altLang="en-US" sz="2200" dirty="0">
              <a:solidFill>
                <a:schemeClr val="tx1">
                  <a:lumMod val="85000"/>
                  <a:lumOff val="15000"/>
                </a:schemeClr>
              </a:solidFill>
              <a:cs typeface="+mn-ea"/>
              <a:sym typeface="+mn-lt"/>
            </a:endParaRPr>
          </a:p>
        </p:txBody>
      </p:sp>
      <p:sp>
        <p:nvSpPr>
          <p:cNvPr id="23" name="PA_文本框 18"/>
          <p:cNvSpPr txBox="1"/>
          <p:nvPr>
            <p:custDataLst>
              <p:tags r:id="rId3"/>
            </p:custDataLst>
          </p:nvPr>
        </p:nvSpPr>
        <p:spPr>
          <a:xfrm>
            <a:off x="3713873" y="5018740"/>
            <a:ext cx="1980000" cy="376897"/>
          </a:xfrm>
          <a:prstGeom prst="roundRect">
            <a:avLst>
              <a:gd name="adj" fmla="val 17988"/>
            </a:avLst>
          </a:prstGeom>
          <a:solidFill>
            <a:srgbClr val="7C70F0"/>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3765" eaLnBrk="1" fontAlgn="auto" latinLnBrk="0" hangingPunct="1">
              <a:lnSpc>
                <a:spcPct val="100000"/>
              </a:lnSpc>
              <a:spcBef>
                <a:spcPts val="0"/>
              </a:spcBef>
              <a:spcAft>
                <a:spcPts val="0"/>
              </a:spcAft>
              <a:buClrTx/>
              <a:buSzTx/>
              <a:buFontTx/>
              <a:buNone/>
              <a:defRPr/>
            </a:pPr>
            <a:r>
              <a:rPr lang="en-US" altLang="zh-CN" sz="1600" dirty="0">
                <a:solidFill>
                  <a:schemeClr val="bg1"/>
                </a:solidFill>
                <a:cs typeface="+mn-ea"/>
                <a:sym typeface="+mn-lt"/>
              </a:rPr>
              <a:t>XXX</a:t>
            </a:r>
            <a:endParaRPr lang="en-US" altLang="zh-CN" sz="1600" dirty="0">
              <a:solidFill>
                <a:schemeClr val="bg1"/>
              </a:solidFill>
              <a:cs typeface="+mn-ea"/>
              <a:sym typeface="+mn-lt"/>
            </a:endParaRPr>
          </a:p>
        </p:txBody>
      </p:sp>
      <p:sp>
        <p:nvSpPr>
          <p:cNvPr id="24" name="PA_文本框 18"/>
          <p:cNvSpPr txBox="1"/>
          <p:nvPr>
            <p:custDataLst>
              <p:tags r:id="rId4"/>
            </p:custDataLst>
          </p:nvPr>
        </p:nvSpPr>
        <p:spPr>
          <a:xfrm>
            <a:off x="6316939" y="5014992"/>
            <a:ext cx="1980000" cy="384393"/>
          </a:xfrm>
          <a:prstGeom prst="roundRect">
            <a:avLst>
              <a:gd name="adj" fmla="val 21189"/>
            </a:avLst>
          </a:prstGeom>
          <a:solidFill>
            <a:srgbClr val="7C70F0"/>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3765" eaLnBrk="1" fontAlgn="auto" latinLnBrk="0" hangingPunct="1">
              <a:lnSpc>
                <a:spcPct val="100000"/>
              </a:lnSpc>
              <a:spcBef>
                <a:spcPts val="0"/>
              </a:spcBef>
              <a:spcAft>
                <a:spcPts val="0"/>
              </a:spcAft>
              <a:buClrTx/>
              <a:buSzTx/>
              <a:buFontTx/>
              <a:buNone/>
              <a:defRPr/>
            </a:pPr>
            <a:r>
              <a:rPr lang="en-US" altLang="zh-CN" sz="1600" dirty="0" smtClean="0">
                <a:solidFill>
                  <a:schemeClr val="bg1"/>
                </a:solidFill>
                <a:cs typeface="+mn-ea"/>
                <a:sym typeface="+mn-lt"/>
              </a:rPr>
              <a:t>20XX.6.5</a:t>
            </a:r>
            <a:endParaRPr lang="zh-CN" altLang="en-US" sz="1600" dirty="0">
              <a:solidFill>
                <a:schemeClr val="bg1"/>
              </a:solidFill>
              <a:cs typeface="+mn-ea"/>
              <a:sym typeface="+mn-lt"/>
            </a:endParaRPr>
          </a:p>
        </p:txBody>
      </p:sp>
      <p:grpSp>
        <p:nvGrpSpPr>
          <p:cNvPr id="27" name="组合 26"/>
          <p:cNvGrpSpPr/>
          <p:nvPr/>
        </p:nvGrpSpPr>
        <p:grpSpPr>
          <a:xfrm>
            <a:off x="2935784" y="3306468"/>
            <a:ext cx="522060" cy="504000"/>
            <a:chOff x="3303336" y="3235922"/>
            <a:chExt cx="522060" cy="504000"/>
          </a:xfrm>
        </p:grpSpPr>
        <p:sp>
          <p:nvSpPr>
            <p:cNvPr id="25" name="椭圆 24"/>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美</a:t>
              </a:r>
              <a:endParaRPr lang="zh-CN" altLang="en-US" sz="2200" dirty="0">
                <a:solidFill>
                  <a:srgbClr val="183BE8"/>
                </a:solidFill>
                <a:cs typeface="+mn-ea"/>
                <a:sym typeface="+mn-lt"/>
              </a:endParaRPr>
            </a:p>
          </p:txBody>
        </p:sp>
      </p:grpSp>
      <p:grpSp>
        <p:nvGrpSpPr>
          <p:cNvPr id="28" name="组合 27"/>
          <p:cNvGrpSpPr/>
          <p:nvPr/>
        </p:nvGrpSpPr>
        <p:grpSpPr>
          <a:xfrm>
            <a:off x="4178498" y="3306468"/>
            <a:ext cx="522060" cy="504000"/>
            <a:chOff x="3303336" y="3235922"/>
            <a:chExt cx="522060" cy="504000"/>
          </a:xfrm>
        </p:grpSpPr>
        <p:sp>
          <p:nvSpPr>
            <p:cNvPr id="29" name="椭圆 28"/>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中</a:t>
              </a:r>
              <a:endParaRPr lang="zh-CN" altLang="en-US" sz="2200" dirty="0">
                <a:solidFill>
                  <a:srgbClr val="183BE8"/>
                </a:solidFill>
                <a:cs typeface="+mn-ea"/>
                <a:sym typeface="+mn-lt"/>
              </a:endParaRPr>
            </a:p>
          </p:txBody>
        </p:sp>
      </p:grpSp>
      <p:grpSp>
        <p:nvGrpSpPr>
          <p:cNvPr id="31" name="组合 30"/>
          <p:cNvGrpSpPr/>
          <p:nvPr/>
        </p:nvGrpSpPr>
        <p:grpSpPr>
          <a:xfrm>
            <a:off x="4799856" y="3306468"/>
            <a:ext cx="522060" cy="504000"/>
            <a:chOff x="3303336" y="3235922"/>
            <a:chExt cx="522060" cy="504000"/>
          </a:xfrm>
        </p:grpSpPr>
        <p:sp>
          <p:nvSpPr>
            <p:cNvPr id="32" name="椭圆 31"/>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国</a:t>
              </a:r>
              <a:endParaRPr lang="zh-CN" altLang="en-US" sz="2200" dirty="0">
                <a:solidFill>
                  <a:srgbClr val="183BE8"/>
                </a:solidFill>
                <a:cs typeface="+mn-ea"/>
                <a:sym typeface="+mn-lt"/>
              </a:endParaRPr>
            </a:p>
          </p:txBody>
        </p:sp>
      </p:grpSp>
      <p:grpSp>
        <p:nvGrpSpPr>
          <p:cNvPr id="34" name="组合 33"/>
          <p:cNvGrpSpPr/>
          <p:nvPr/>
        </p:nvGrpSpPr>
        <p:grpSpPr>
          <a:xfrm>
            <a:off x="6401689" y="3322799"/>
            <a:ext cx="522060" cy="504000"/>
            <a:chOff x="3303336" y="3235922"/>
            <a:chExt cx="522060" cy="504000"/>
          </a:xfrm>
        </p:grpSpPr>
        <p:sp>
          <p:nvSpPr>
            <p:cNvPr id="35" name="椭圆 34"/>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我</a:t>
              </a:r>
              <a:endParaRPr lang="zh-CN" altLang="en-US" sz="2200" dirty="0">
                <a:solidFill>
                  <a:srgbClr val="183BE8"/>
                </a:solidFill>
                <a:cs typeface="+mn-ea"/>
                <a:sym typeface="+mn-lt"/>
              </a:endParaRPr>
            </a:p>
          </p:txBody>
        </p:sp>
      </p:grpSp>
      <p:grpSp>
        <p:nvGrpSpPr>
          <p:cNvPr id="37" name="组合 36"/>
          <p:cNvGrpSpPr/>
          <p:nvPr/>
        </p:nvGrpSpPr>
        <p:grpSpPr>
          <a:xfrm>
            <a:off x="7030429" y="3322799"/>
            <a:ext cx="522060" cy="504000"/>
            <a:chOff x="3303336" y="3235922"/>
            <a:chExt cx="522060" cy="504000"/>
          </a:xfrm>
        </p:grpSpPr>
        <p:sp>
          <p:nvSpPr>
            <p:cNvPr id="38" name="椭圆 37"/>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是</a:t>
              </a:r>
              <a:endParaRPr lang="zh-CN" altLang="en-US" sz="2200" dirty="0">
                <a:solidFill>
                  <a:srgbClr val="183BE8"/>
                </a:solidFill>
                <a:cs typeface="+mn-ea"/>
                <a:sym typeface="+mn-lt"/>
              </a:endParaRPr>
            </a:p>
          </p:txBody>
        </p:sp>
      </p:grpSp>
      <p:grpSp>
        <p:nvGrpSpPr>
          <p:cNvPr id="40" name="组合 39"/>
          <p:cNvGrpSpPr/>
          <p:nvPr/>
        </p:nvGrpSpPr>
        <p:grpSpPr>
          <a:xfrm>
            <a:off x="3557141" y="3286148"/>
            <a:ext cx="522060" cy="504000"/>
            <a:chOff x="3303336" y="3235922"/>
            <a:chExt cx="522060" cy="504000"/>
          </a:xfrm>
        </p:grpSpPr>
        <p:sp>
          <p:nvSpPr>
            <p:cNvPr id="41" name="椭圆 40"/>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丽</a:t>
              </a:r>
              <a:endParaRPr lang="zh-CN" altLang="en-US" sz="2200" dirty="0">
                <a:solidFill>
                  <a:srgbClr val="183BE8"/>
                </a:solidFill>
                <a:cs typeface="+mn-ea"/>
                <a:sym typeface="+mn-lt"/>
              </a:endParaRPr>
            </a:p>
          </p:txBody>
        </p:sp>
      </p:grpSp>
      <p:grpSp>
        <p:nvGrpSpPr>
          <p:cNvPr id="43" name="组合 42"/>
          <p:cNvGrpSpPr/>
          <p:nvPr/>
        </p:nvGrpSpPr>
        <p:grpSpPr>
          <a:xfrm>
            <a:off x="8287909" y="3322799"/>
            <a:ext cx="522060" cy="504000"/>
            <a:chOff x="3303336" y="3235922"/>
            <a:chExt cx="522060" cy="504000"/>
          </a:xfrm>
        </p:grpSpPr>
        <p:sp>
          <p:nvSpPr>
            <p:cNvPr id="44" name="椭圆 43"/>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动</a:t>
              </a:r>
              <a:endParaRPr lang="zh-CN" altLang="en-US" sz="2200" dirty="0">
                <a:solidFill>
                  <a:srgbClr val="183BE8"/>
                </a:solidFill>
                <a:cs typeface="+mn-ea"/>
                <a:sym typeface="+mn-lt"/>
              </a:endParaRPr>
            </a:p>
          </p:txBody>
        </p:sp>
      </p:grpSp>
      <p:grpSp>
        <p:nvGrpSpPr>
          <p:cNvPr id="46" name="组合 45"/>
          <p:cNvGrpSpPr/>
          <p:nvPr/>
        </p:nvGrpSpPr>
        <p:grpSpPr>
          <a:xfrm>
            <a:off x="7659169" y="3322799"/>
            <a:ext cx="522060" cy="504000"/>
            <a:chOff x="3303336" y="3235922"/>
            <a:chExt cx="522060" cy="504000"/>
          </a:xfrm>
        </p:grpSpPr>
        <p:sp>
          <p:nvSpPr>
            <p:cNvPr id="47" name="椭圆 46"/>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行</a:t>
              </a:r>
              <a:endParaRPr lang="zh-CN" altLang="en-US" sz="2200" dirty="0">
                <a:solidFill>
                  <a:srgbClr val="183BE8"/>
                </a:solidFill>
                <a:cs typeface="+mn-ea"/>
                <a:sym typeface="+mn-lt"/>
              </a:endParaRPr>
            </a:p>
          </p:txBody>
        </p:sp>
      </p:grpSp>
      <p:grpSp>
        <p:nvGrpSpPr>
          <p:cNvPr id="49" name="组合 48"/>
          <p:cNvGrpSpPr/>
          <p:nvPr/>
        </p:nvGrpSpPr>
        <p:grpSpPr>
          <a:xfrm>
            <a:off x="8916649" y="3322799"/>
            <a:ext cx="522060" cy="504000"/>
            <a:chOff x="3303336" y="3235922"/>
            <a:chExt cx="522060" cy="504000"/>
          </a:xfrm>
        </p:grpSpPr>
        <p:sp>
          <p:nvSpPr>
            <p:cNvPr id="50" name="椭圆 49"/>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者</a:t>
              </a:r>
              <a:endParaRPr lang="zh-CN" altLang="en-US" sz="2200" dirty="0">
                <a:solidFill>
                  <a:srgbClr val="183BE8"/>
                </a:solidFill>
                <a:cs typeface="+mn-ea"/>
                <a:sym typeface="+mn-lt"/>
              </a:endParaRPr>
            </a:p>
          </p:txBody>
        </p:sp>
      </p:grpSp>
      <p:pic>
        <p:nvPicPr>
          <p:cNvPr id="53" name="图片 52" descr="D:\360安全浏览器下载\51miz-E1117481-DED59D72.png51miz-E1117481-DED59D72"/>
          <p:cNvPicPr>
            <a:picLocks noChangeAspect="1"/>
          </p:cNvPicPr>
          <p:nvPr/>
        </p:nvPicPr>
        <p:blipFill>
          <a:blip r:embed="rId5" cstate="screen"/>
          <a:srcRect/>
          <a:stretch>
            <a:fillRect/>
          </a:stretch>
        </p:blipFill>
        <p:spPr>
          <a:xfrm>
            <a:off x="5313648" y="2841515"/>
            <a:ext cx="1174750" cy="1174884"/>
          </a:xfrm>
          <a:prstGeom prst="rect">
            <a:avLst/>
          </a:prstGeom>
        </p:spPr>
      </p:pic>
      <p:sp>
        <p:nvSpPr>
          <p:cNvPr id="56" name="矩形 55"/>
          <p:cNvSpPr/>
          <p:nvPr/>
        </p:nvSpPr>
        <p:spPr>
          <a:xfrm>
            <a:off x="2727809" y="3986592"/>
            <a:ext cx="6846950" cy="461665"/>
          </a:xfrm>
          <a:prstGeom prst="rect">
            <a:avLst/>
          </a:prstGeom>
        </p:spPr>
        <p:txBody>
          <a:bodyPr wrap="square">
            <a:spAutoFit/>
          </a:bodyPr>
          <a:lstStyle/>
          <a:p>
            <a:pPr algn="ctr" defTabSz="913765">
              <a:defRPr/>
            </a:pPr>
            <a:r>
              <a:rPr lang="en-US" altLang="zh-CN" sz="1200" spc="150" dirty="0">
                <a:solidFill>
                  <a:schemeClr val="tx1">
                    <a:lumMod val="75000"/>
                    <a:lumOff val="25000"/>
                  </a:schemeClr>
                </a:solidFill>
                <a:cs typeface="+mn-ea"/>
                <a:sym typeface="+mn-lt"/>
              </a:rPr>
              <a:t>Lorem ipsum dolor sit amet, consectetuer adipiscing elit. Maecenas porttitor congue massa. </a:t>
            </a:r>
            <a:endParaRPr lang="zh-CN" altLang="en-US" sz="1200" spc="150" dirty="0">
              <a:solidFill>
                <a:schemeClr val="tx1">
                  <a:lumMod val="75000"/>
                  <a:lumOff val="25000"/>
                </a:schemeClr>
              </a:solidFill>
              <a:cs typeface="+mn-ea"/>
              <a:sym typeface="+mn-lt"/>
            </a:endParaRPr>
          </a:p>
        </p:txBody>
      </p:sp>
      <p:pic>
        <p:nvPicPr>
          <p:cNvPr id="3" name="图片 2" descr="D:\360安全浏览器下载\51miz-E1096783-D826B933.png51miz-E1096783-D826B933"/>
          <p:cNvPicPr>
            <a:picLocks noChangeAspect="1"/>
          </p:cNvPicPr>
          <p:nvPr/>
        </p:nvPicPr>
        <p:blipFill rotWithShape="1">
          <a:blip r:embed="rId6" cstate="screen"/>
          <a:srcRect/>
          <a:stretch>
            <a:fillRect/>
          </a:stretch>
        </p:blipFill>
        <p:spPr>
          <a:xfrm flipH="1">
            <a:off x="0" y="3895090"/>
            <a:ext cx="2964180" cy="2962910"/>
          </a:xfrm>
          <a:prstGeom prst="rect">
            <a:avLst/>
          </a:prstGeom>
          <a:effectLst>
            <a:outerShdw blurRad="50800" dist="38100" dir="2700000" algn="tl" rotWithShape="0">
              <a:prstClr val="black">
                <a:alpha val="15000"/>
              </a:prstClr>
            </a:outerShdw>
          </a:effectLst>
        </p:spPr>
      </p:pic>
      <p:grpSp>
        <p:nvGrpSpPr>
          <p:cNvPr id="14" name="组合 13"/>
          <p:cNvGrpSpPr/>
          <p:nvPr/>
        </p:nvGrpSpPr>
        <p:grpSpPr>
          <a:xfrm>
            <a:off x="10194290" y="-3810"/>
            <a:ext cx="2348230" cy="1482090"/>
            <a:chOff x="16054" y="-6"/>
            <a:chExt cx="3698" cy="2334"/>
          </a:xfrm>
        </p:grpSpPr>
        <p:pic>
          <p:nvPicPr>
            <p:cNvPr id="8" name="图片 7" descr="D:\360安全浏览器下载\51miz-E519356-049230CF.png51miz-E519356-049230CF"/>
            <p:cNvPicPr>
              <a:picLocks noChangeAspect="1"/>
            </p:cNvPicPr>
            <p:nvPr/>
          </p:nvPicPr>
          <p:blipFill rotWithShape="1">
            <a:blip r:embed="rId7" cstate="screen"/>
            <a:srcRect/>
            <a:stretch>
              <a:fillRect/>
            </a:stretch>
          </p:blipFill>
          <p:spPr>
            <a:xfrm rot="13500000">
              <a:off x="17086" y="-338"/>
              <a:ext cx="1634" cy="3699"/>
            </a:xfrm>
            <a:prstGeom prst="rect">
              <a:avLst/>
            </a:prstGeom>
          </p:spPr>
        </p:pic>
        <p:pic>
          <p:nvPicPr>
            <p:cNvPr id="7" name="图片 6" descr="D:\360安全浏览器下载\51miz-E519356-049230CF.png51miz-E519356-049230CF"/>
            <p:cNvPicPr>
              <a:picLocks noChangeAspect="1"/>
            </p:cNvPicPr>
            <p:nvPr/>
          </p:nvPicPr>
          <p:blipFill rotWithShape="1">
            <a:blip r:embed="rId8" cstate="screen"/>
            <a:srcRect/>
            <a:stretch>
              <a:fillRect/>
            </a:stretch>
          </p:blipFill>
          <p:spPr>
            <a:xfrm rot="15000000">
              <a:off x="16989" y="-634"/>
              <a:ext cx="1207" cy="2731"/>
            </a:xfrm>
            <a:prstGeom prst="rect">
              <a:avLst/>
            </a:prstGeom>
          </p:spPr>
        </p:pic>
        <p:pic>
          <p:nvPicPr>
            <p:cNvPr id="9" name="图片 8" descr="D:\360安全浏览器下载\51miz-E519356-049230CF.png51miz-E519356-049230CF"/>
            <p:cNvPicPr>
              <a:picLocks noChangeAspect="1"/>
            </p:cNvPicPr>
            <p:nvPr/>
          </p:nvPicPr>
          <p:blipFill rotWithShape="1">
            <a:blip r:embed="rId9"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advClick="0" advTm="2000"/>
    </mc:Choice>
    <mc:Fallback>
      <p:transition spd="slow" advClick="0" advTm="200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15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2000"/>
                                </p:stCondLst>
                                <p:childTnLst>
                                  <p:par>
                                    <p:cTn id="14" presetID="2" presetClass="entr" presetSubtype="4"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3" presetClass="entr" presetSubtype="3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strVal val="4*#ppt_w"/>
                                              </p:val>
                                            </p:tav>
                                            <p:tav tm="100000">
                                              <p:val>
                                                <p:strVal val="#ppt_w"/>
                                              </p:val>
                                            </p:tav>
                                          </p:tavLst>
                                        </p:anim>
                                        <p:anim calcmode="lin" valueType="num">
                                          <p:cBhvr>
                                            <p:cTn id="22" dur="500" fill="hold"/>
                                            <p:tgtEl>
                                              <p:spTgt spid="16"/>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5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strVal val="4*#ppt_w"/>
                                              </p:val>
                                            </p:tav>
                                            <p:tav tm="100000">
                                              <p:val>
                                                <p:strVal val="#ppt_w"/>
                                              </p:val>
                                            </p:tav>
                                          </p:tavLst>
                                        </p:anim>
                                        <p:anim calcmode="lin" valueType="num">
                                          <p:cBhvr>
                                            <p:cTn id="26" dur="500" fill="hold"/>
                                            <p:tgtEl>
                                              <p:spTgt spid="1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4*#ppt_w"/>
                                              </p:val>
                                            </p:tav>
                                            <p:tav tm="100000">
                                              <p:val>
                                                <p:strVal val="#ppt_w"/>
                                              </p:val>
                                            </p:tav>
                                          </p:tavLst>
                                        </p:anim>
                                        <p:anim calcmode="lin" valueType="num">
                                          <p:cBhvr>
                                            <p:cTn id="30" dur="500" fill="hold"/>
                                            <p:tgtEl>
                                              <p:spTgt spid="1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75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strVal val="4*#ppt_w"/>
                                              </p:val>
                                            </p:tav>
                                            <p:tav tm="100000">
                                              <p:val>
                                                <p:strVal val="#ppt_w"/>
                                              </p:val>
                                            </p:tav>
                                          </p:tavLst>
                                        </p:anim>
                                        <p:anim calcmode="lin" valueType="num">
                                          <p:cBhvr>
                                            <p:cTn id="34" dur="500" fill="hold"/>
                                            <p:tgtEl>
                                              <p:spTgt spid="1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10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4*#ppt_w"/>
                                              </p:val>
                                            </p:tav>
                                            <p:tav tm="100000">
                                              <p:val>
                                                <p:strVal val="#ppt_w"/>
                                              </p:val>
                                            </p:tav>
                                          </p:tavLst>
                                        </p:anim>
                                        <p:anim calcmode="lin" valueType="num">
                                          <p:cBhvr>
                                            <p:cTn id="38" dur="500" fill="hold"/>
                                            <p:tgtEl>
                                              <p:spTgt spid="20"/>
                                            </p:tgtEl>
                                            <p:attrNameLst>
                                              <p:attrName>ppt_h</p:attrName>
                                            </p:attrNameLst>
                                          </p:cBhvr>
                                          <p:tavLst>
                                            <p:tav tm="0">
                                              <p:val>
                                                <p:strVal val="4*#ppt_h"/>
                                              </p:val>
                                            </p:tav>
                                            <p:tav tm="100000">
                                              <p:val>
                                                <p:strVal val="#ppt_h"/>
                                              </p:val>
                                            </p:tav>
                                          </p:tavLst>
                                        </p:anim>
                                      </p:childTnLst>
                                    </p:cTn>
                                  </p:par>
                                </p:childTnLst>
                              </p:cTn>
                            </p:par>
                            <p:par>
                              <p:cTn id="39" fill="hold">
                                <p:stCondLst>
                                  <p:cond delay="3000"/>
                                </p:stCondLst>
                                <p:childTnLst>
                                  <p:par>
                                    <p:cTn id="40" presetID="2" presetClass="entr" presetSubtype="1" accel="14000" fill="hold" grpId="0" nodeType="afterEffect" p14:presetBounceEnd="22000">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calcmode="lin" valueType="num" p14:bounceEnd="22000">
                                          <p:cBhvr additive="base">
                                            <p:cTn id="42" dur="500" fill="hold"/>
                                            <p:tgtEl>
                                              <p:spTgt spid="21"/>
                                            </p:tgtEl>
                                            <p:attrNameLst>
                                              <p:attrName>ppt_x</p:attrName>
                                            </p:attrNameLst>
                                          </p:cBhvr>
                                          <p:tavLst>
                                            <p:tav tm="0">
                                              <p:val>
                                                <p:strVal val="#ppt_x"/>
                                              </p:val>
                                            </p:tav>
                                            <p:tav tm="100000">
                                              <p:val>
                                                <p:strVal val="#ppt_x"/>
                                              </p:val>
                                            </p:tav>
                                          </p:tavLst>
                                        </p:anim>
                                        <p:anim calcmode="lin" valueType="num" p14:bounceEnd="22000">
                                          <p:cBhvr additive="base">
                                            <p:cTn id="43" dur="500" fill="hold"/>
                                            <p:tgtEl>
                                              <p:spTgt spid="21"/>
                                            </p:tgtEl>
                                            <p:attrNameLst>
                                              <p:attrName>ppt_y</p:attrName>
                                            </p:attrNameLst>
                                          </p:cBhvr>
                                          <p:tavLst>
                                            <p:tav tm="0">
                                              <p:val>
                                                <p:strVal val="0-#ppt_h/2"/>
                                              </p:val>
                                            </p:tav>
                                            <p:tav tm="100000">
                                              <p:val>
                                                <p:strVal val="#ppt_y"/>
                                              </p:val>
                                            </p:tav>
                                          </p:tavLst>
                                        </p:anim>
                                      </p:childTnLst>
                                    </p:cTn>
                                  </p:par>
                                  <p:par>
                                    <p:cTn id="44" presetID="53" presetClass="entr" presetSubtype="16" fill="hold" nodeType="withEffect">
                                      <p:stCondLst>
                                        <p:cond delay="150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53" presetClass="entr" presetSubtype="16" fill="hold"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par>
                                    <p:cTn id="54" presetID="53" presetClass="entr" presetSubtype="16" fill="hold" nodeType="withEffect">
                                      <p:stCondLst>
                                        <p:cond delay="15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nodeType="withEffect">
                                      <p:stCondLst>
                                        <p:cond delay="150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par>
                                    <p:cTn id="64" presetID="53" presetClass="entr" presetSubtype="16" fill="hold" nodeType="withEffect">
                                      <p:stCondLst>
                                        <p:cond delay="150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par>
                                    <p:cTn id="69" presetID="53" presetClass="entr" presetSubtype="16" fill="hold" nodeType="withEffect">
                                      <p:stCondLst>
                                        <p:cond delay="150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animEffect transition="in" filter="fade">
                                          <p:cBhvr>
                                            <p:cTn id="73" dur="500"/>
                                            <p:tgtEl>
                                              <p:spTgt spid="40"/>
                                            </p:tgtEl>
                                          </p:cBhvr>
                                        </p:animEffect>
                                      </p:childTnLst>
                                    </p:cTn>
                                  </p:par>
                                  <p:par>
                                    <p:cTn id="74" presetID="53" presetClass="entr" presetSubtype="16" fill="hold" nodeType="withEffect">
                                      <p:stCondLst>
                                        <p:cond delay="1500"/>
                                      </p:stCondLst>
                                      <p:childTnLst>
                                        <p:set>
                                          <p:cBhvr>
                                            <p:cTn id="75" dur="1" fill="hold">
                                              <p:stCondLst>
                                                <p:cond delay="0"/>
                                              </p:stCondLst>
                                            </p:cTn>
                                            <p:tgtEl>
                                              <p:spTgt spid="43"/>
                                            </p:tgtEl>
                                            <p:attrNameLst>
                                              <p:attrName>style.visibility</p:attrName>
                                            </p:attrNameLst>
                                          </p:cBhvr>
                                          <p:to>
                                            <p:strVal val="visible"/>
                                          </p:to>
                                        </p:set>
                                        <p:anim calcmode="lin" valueType="num">
                                          <p:cBhvr>
                                            <p:cTn id="76" dur="500" fill="hold"/>
                                            <p:tgtEl>
                                              <p:spTgt spid="43"/>
                                            </p:tgtEl>
                                            <p:attrNameLst>
                                              <p:attrName>ppt_w</p:attrName>
                                            </p:attrNameLst>
                                          </p:cBhvr>
                                          <p:tavLst>
                                            <p:tav tm="0">
                                              <p:val>
                                                <p:fltVal val="0"/>
                                              </p:val>
                                            </p:tav>
                                            <p:tav tm="100000">
                                              <p:val>
                                                <p:strVal val="#ppt_w"/>
                                              </p:val>
                                            </p:tav>
                                          </p:tavLst>
                                        </p:anim>
                                        <p:anim calcmode="lin" valueType="num">
                                          <p:cBhvr>
                                            <p:cTn id="77" dur="500" fill="hold"/>
                                            <p:tgtEl>
                                              <p:spTgt spid="43"/>
                                            </p:tgtEl>
                                            <p:attrNameLst>
                                              <p:attrName>ppt_h</p:attrName>
                                            </p:attrNameLst>
                                          </p:cBhvr>
                                          <p:tavLst>
                                            <p:tav tm="0">
                                              <p:val>
                                                <p:fltVal val="0"/>
                                              </p:val>
                                            </p:tav>
                                            <p:tav tm="100000">
                                              <p:val>
                                                <p:strVal val="#ppt_h"/>
                                              </p:val>
                                            </p:tav>
                                          </p:tavLst>
                                        </p:anim>
                                        <p:animEffect transition="in" filter="fade">
                                          <p:cBhvr>
                                            <p:cTn id="78" dur="500"/>
                                            <p:tgtEl>
                                              <p:spTgt spid="43"/>
                                            </p:tgtEl>
                                          </p:cBhvr>
                                        </p:animEffect>
                                      </p:childTnLst>
                                    </p:cTn>
                                  </p:par>
                                  <p:par>
                                    <p:cTn id="79" presetID="53" presetClass="entr" presetSubtype="16" fill="hold" nodeType="withEffect">
                                      <p:stCondLst>
                                        <p:cond delay="1500"/>
                                      </p:stCondLst>
                                      <p:childTnLst>
                                        <p:set>
                                          <p:cBhvr>
                                            <p:cTn id="80" dur="1" fill="hold">
                                              <p:stCondLst>
                                                <p:cond delay="0"/>
                                              </p:stCondLst>
                                            </p:cTn>
                                            <p:tgtEl>
                                              <p:spTgt spid="46"/>
                                            </p:tgtEl>
                                            <p:attrNameLst>
                                              <p:attrName>style.visibility</p:attrName>
                                            </p:attrNameLst>
                                          </p:cBhvr>
                                          <p:to>
                                            <p:strVal val="visible"/>
                                          </p:to>
                                        </p:set>
                                        <p:anim calcmode="lin" valueType="num">
                                          <p:cBhvr>
                                            <p:cTn id="81" dur="500" fill="hold"/>
                                            <p:tgtEl>
                                              <p:spTgt spid="46"/>
                                            </p:tgtEl>
                                            <p:attrNameLst>
                                              <p:attrName>ppt_w</p:attrName>
                                            </p:attrNameLst>
                                          </p:cBhvr>
                                          <p:tavLst>
                                            <p:tav tm="0">
                                              <p:val>
                                                <p:fltVal val="0"/>
                                              </p:val>
                                            </p:tav>
                                            <p:tav tm="100000">
                                              <p:val>
                                                <p:strVal val="#ppt_w"/>
                                              </p:val>
                                            </p:tav>
                                          </p:tavLst>
                                        </p:anim>
                                        <p:anim calcmode="lin" valueType="num">
                                          <p:cBhvr>
                                            <p:cTn id="82" dur="500" fill="hold"/>
                                            <p:tgtEl>
                                              <p:spTgt spid="46"/>
                                            </p:tgtEl>
                                            <p:attrNameLst>
                                              <p:attrName>ppt_h</p:attrName>
                                            </p:attrNameLst>
                                          </p:cBhvr>
                                          <p:tavLst>
                                            <p:tav tm="0">
                                              <p:val>
                                                <p:fltVal val="0"/>
                                              </p:val>
                                            </p:tav>
                                            <p:tav tm="100000">
                                              <p:val>
                                                <p:strVal val="#ppt_h"/>
                                              </p:val>
                                            </p:tav>
                                          </p:tavLst>
                                        </p:anim>
                                        <p:animEffect transition="in" filter="fade">
                                          <p:cBhvr>
                                            <p:cTn id="83" dur="500"/>
                                            <p:tgtEl>
                                              <p:spTgt spid="46"/>
                                            </p:tgtEl>
                                          </p:cBhvr>
                                        </p:animEffect>
                                      </p:childTnLst>
                                    </p:cTn>
                                  </p:par>
                                  <p:par>
                                    <p:cTn id="84" presetID="53" presetClass="entr" presetSubtype="16" fill="hold" nodeType="withEffect">
                                      <p:stCondLst>
                                        <p:cond delay="1500"/>
                                      </p:stCondLst>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ppt_w</p:attrName>
                                            </p:attrNameLst>
                                          </p:cBhvr>
                                          <p:tavLst>
                                            <p:tav tm="0">
                                              <p:val>
                                                <p:fltVal val="0"/>
                                              </p:val>
                                            </p:tav>
                                            <p:tav tm="100000">
                                              <p:val>
                                                <p:strVal val="#ppt_w"/>
                                              </p:val>
                                            </p:tav>
                                          </p:tavLst>
                                        </p:anim>
                                        <p:anim calcmode="lin" valueType="num">
                                          <p:cBhvr>
                                            <p:cTn id="87" dur="500" fill="hold"/>
                                            <p:tgtEl>
                                              <p:spTgt spid="49"/>
                                            </p:tgtEl>
                                            <p:attrNameLst>
                                              <p:attrName>ppt_h</p:attrName>
                                            </p:attrNameLst>
                                          </p:cBhvr>
                                          <p:tavLst>
                                            <p:tav tm="0">
                                              <p:val>
                                                <p:fltVal val="0"/>
                                              </p:val>
                                            </p:tav>
                                            <p:tav tm="100000">
                                              <p:val>
                                                <p:strVal val="#ppt_h"/>
                                              </p:val>
                                            </p:tav>
                                          </p:tavLst>
                                        </p:anim>
                                        <p:animEffect transition="in" filter="fade">
                                          <p:cBhvr>
                                            <p:cTn id="88" dur="500"/>
                                            <p:tgtEl>
                                              <p:spTgt spid="49"/>
                                            </p:tgtEl>
                                          </p:cBhvr>
                                        </p:animEffect>
                                      </p:childTnLst>
                                    </p:cTn>
                                  </p:par>
                                  <p:par>
                                    <p:cTn id="89" presetID="2" presetClass="entr" presetSubtype="1" fill="hold" nodeType="withEffect">
                                      <p:stCondLst>
                                        <p:cond delay="150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0-#ppt_h/2"/>
                                              </p:val>
                                            </p:tav>
                                            <p:tav tm="100000">
                                              <p:val>
                                                <p:strVal val="#ppt_y"/>
                                              </p:val>
                                            </p:tav>
                                          </p:tavLst>
                                        </p:anim>
                                      </p:childTnLst>
                                    </p:cTn>
                                  </p:par>
                                </p:childTnLst>
                              </p:cTn>
                            </p:par>
                            <p:par>
                              <p:cTn id="93" fill="hold">
                                <p:stCondLst>
                                  <p:cond delay="5750"/>
                                </p:stCondLst>
                                <p:childTnLst>
                                  <p:par>
                                    <p:cTn id="94" presetID="16" presetClass="entr" presetSubtype="37" fill="hold" grpId="0" nodeType="afterEffect">
                                      <p:stCondLst>
                                        <p:cond delay="0"/>
                                      </p:stCondLst>
                                      <p:childTnLst>
                                        <p:set>
                                          <p:cBhvr>
                                            <p:cTn id="95" dur="1" fill="hold">
                                              <p:stCondLst>
                                                <p:cond delay="0"/>
                                              </p:stCondLst>
                                            </p:cTn>
                                            <p:tgtEl>
                                              <p:spTgt spid="56"/>
                                            </p:tgtEl>
                                            <p:attrNameLst>
                                              <p:attrName>style.visibility</p:attrName>
                                            </p:attrNameLst>
                                          </p:cBhvr>
                                          <p:to>
                                            <p:strVal val="visible"/>
                                          </p:to>
                                        </p:set>
                                        <p:animEffect transition="in" filter="barn(outVertical)">
                                          <p:cBhvr>
                                            <p:cTn id="96" dur="750"/>
                                            <p:tgtEl>
                                              <p:spTgt spid="56"/>
                                            </p:tgtEl>
                                          </p:cBhvr>
                                        </p:animEffect>
                                      </p:childTnLst>
                                    </p:cTn>
                                  </p:par>
                                </p:childTnLst>
                              </p:cTn>
                            </p:par>
                            <p:par>
                              <p:cTn id="97" fill="hold">
                                <p:stCondLst>
                                  <p:cond delay="6750"/>
                                </p:stCondLst>
                                <p:childTnLst>
                                  <p:par>
                                    <p:cTn id="98" presetID="42" presetClass="entr" presetSubtype="0"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750"/>
                                            <p:tgtEl>
                                              <p:spTgt spid="22"/>
                                            </p:tgtEl>
                                          </p:cBhvr>
                                        </p:animEffect>
                                        <p:anim calcmode="lin" valueType="num">
                                          <p:cBhvr>
                                            <p:cTn id="101" dur="750" fill="hold"/>
                                            <p:tgtEl>
                                              <p:spTgt spid="22"/>
                                            </p:tgtEl>
                                            <p:attrNameLst>
                                              <p:attrName>ppt_x</p:attrName>
                                            </p:attrNameLst>
                                          </p:cBhvr>
                                          <p:tavLst>
                                            <p:tav tm="0">
                                              <p:val>
                                                <p:strVal val="#ppt_x"/>
                                              </p:val>
                                            </p:tav>
                                            <p:tav tm="100000">
                                              <p:val>
                                                <p:strVal val="#ppt_x"/>
                                              </p:val>
                                            </p:tav>
                                          </p:tavLst>
                                        </p:anim>
                                        <p:anim calcmode="lin" valueType="num">
                                          <p:cBhvr>
                                            <p:cTn id="102" dur="750" fill="hold"/>
                                            <p:tgtEl>
                                              <p:spTgt spid="22"/>
                                            </p:tgtEl>
                                            <p:attrNameLst>
                                              <p:attrName>ppt_y</p:attrName>
                                            </p:attrNameLst>
                                          </p:cBhvr>
                                          <p:tavLst>
                                            <p:tav tm="0">
                                              <p:val>
                                                <p:strVal val="#ppt_y+.1"/>
                                              </p:val>
                                            </p:tav>
                                            <p:tav tm="100000">
                                              <p:val>
                                                <p:strVal val="#ppt_y"/>
                                              </p:val>
                                            </p:tav>
                                          </p:tavLst>
                                        </p:anim>
                                      </p:childTnLst>
                                    </p:cTn>
                                  </p:par>
                                  <p:par>
                                    <p:cTn id="103" presetID="2" presetClass="entr" presetSubtype="4" fill="hold" grpId="0" nodeType="withEffect">
                                      <p:stCondLst>
                                        <p:cond delay="75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500" fill="hold"/>
                                            <p:tgtEl>
                                              <p:spTgt spid="23"/>
                                            </p:tgtEl>
                                            <p:attrNameLst>
                                              <p:attrName>ppt_x</p:attrName>
                                            </p:attrNameLst>
                                          </p:cBhvr>
                                          <p:tavLst>
                                            <p:tav tm="0">
                                              <p:val>
                                                <p:strVal val="#ppt_x"/>
                                              </p:val>
                                            </p:tav>
                                            <p:tav tm="100000">
                                              <p:val>
                                                <p:strVal val="#ppt_x"/>
                                              </p:val>
                                            </p:tav>
                                          </p:tavLst>
                                        </p:anim>
                                        <p:anim calcmode="lin" valueType="num">
                                          <p:cBhvr additive="base">
                                            <p:cTn id="106" dur="500" fill="hold"/>
                                            <p:tgtEl>
                                              <p:spTgt spid="2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75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ppt_x"/>
                                              </p:val>
                                            </p:tav>
                                            <p:tav tm="100000">
                                              <p:val>
                                                <p:strVal val="#ppt_x"/>
                                              </p:val>
                                            </p:tav>
                                          </p:tavLst>
                                        </p:anim>
                                        <p:anim calcmode="lin" valueType="num">
                                          <p:cBhvr additive="base">
                                            <p:cTn id="11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P spid="17" grpId="0"/>
          <p:bldP spid="18" grpId="0"/>
          <p:bldP spid="19" grpId="0"/>
          <p:bldP spid="20" grpId="0"/>
          <p:bldP spid="21" grpId="0"/>
          <p:bldP spid="22" grpId="0"/>
          <p:bldP spid="23" grpId="0" bldLvl="0" animBg="1"/>
          <p:bldP spid="24" grpId="0" animBg="1"/>
          <p:bldP spid="5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15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2000"/>
                                </p:stCondLst>
                                <p:childTnLst>
                                  <p:par>
                                    <p:cTn id="14" presetID="2" presetClass="entr" presetSubtype="4"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3" presetClass="entr" presetSubtype="3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strVal val="4*#ppt_w"/>
                                              </p:val>
                                            </p:tav>
                                            <p:tav tm="100000">
                                              <p:val>
                                                <p:strVal val="#ppt_w"/>
                                              </p:val>
                                            </p:tav>
                                          </p:tavLst>
                                        </p:anim>
                                        <p:anim calcmode="lin" valueType="num">
                                          <p:cBhvr>
                                            <p:cTn id="22" dur="500" fill="hold"/>
                                            <p:tgtEl>
                                              <p:spTgt spid="16"/>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5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strVal val="4*#ppt_w"/>
                                              </p:val>
                                            </p:tav>
                                            <p:tav tm="100000">
                                              <p:val>
                                                <p:strVal val="#ppt_w"/>
                                              </p:val>
                                            </p:tav>
                                          </p:tavLst>
                                        </p:anim>
                                        <p:anim calcmode="lin" valueType="num">
                                          <p:cBhvr>
                                            <p:cTn id="26" dur="500" fill="hold"/>
                                            <p:tgtEl>
                                              <p:spTgt spid="1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4*#ppt_w"/>
                                              </p:val>
                                            </p:tav>
                                            <p:tav tm="100000">
                                              <p:val>
                                                <p:strVal val="#ppt_w"/>
                                              </p:val>
                                            </p:tav>
                                          </p:tavLst>
                                        </p:anim>
                                        <p:anim calcmode="lin" valueType="num">
                                          <p:cBhvr>
                                            <p:cTn id="30" dur="500" fill="hold"/>
                                            <p:tgtEl>
                                              <p:spTgt spid="1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75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strVal val="4*#ppt_w"/>
                                              </p:val>
                                            </p:tav>
                                            <p:tav tm="100000">
                                              <p:val>
                                                <p:strVal val="#ppt_w"/>
                                              </p:val>
                                            </p:tav>
                                          </p:tavLst>
                                        </p:anim>
                                        <p:anim calcmode="lin" valueType="num">
                                          <p:cBhvr>
                                            <p:cTn id="34" dur="500" fill="hold"/>
                                            <p:tgtEl>
                                              <p:spTgt spid="1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10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4*#ppt_w"/>
                                              </p:val>
                                            </p:tav>
                                            <p:tav tm="100000">
                                              <p:val>
                                                <p:strVal val="#ppt_w"/>
                                              </p:val>
                                            </p:tav>
                                          </p:tavLst>
                                        </p:anim>
                                        <p:anim calcmode="lin" valueType="num">
                                          <p:cBhvr>
                                            <p:cTn id="38" dur="500" fill="hold"/>
                                            <p:tgtEl>
                                              <p:spTgt spid="20"/>
                                            </p:tgtEl>
                                            <p:attrNameLst>
                                              <p:attrName>ppt_h</p:attrName>
                                            </p:attrNameLst>
                                          </p:cBhvr>
                                          <p:tavLst>
                                            <p:tav tm="0">
                                              <p:val>
                                                <p:strVal val="4*#ppt_h"/>
                                              </p:val>
                                            </p:tav>
                                            <p:tav tm="100000">
                                              <p:val>
                                                <p:strVal val="#ppt_h"/>
                                              </p:val>
                                            </p:tav>
                                          </p:tavLst>
                                        </p:anim>
                                      </p:childTnLst>
                                    </p:cTn>
                                  </p:par>
                                </p:childTnLst>
                              </p:cTn>
                            </p:par>
                            <p:par>
                              <p:cTn id="39" fill="hold">
                                <p:stCondLst>
                                  <p:cond delay="3000"/>
                                </p:stCondLst>
                                <p:childTnLst>
                                  <p:par>
                                    <p:cTn id="40" presetID="2" presetClass="entr" presetSubtype="1" accel="14000" fill="hold" grpId="0" nodeType="afterEffect">
                                      <p:stCondLst>
                                        <p:cond delay="0"/>
                                      </p:stCondLst>
                                      <p:iterate type="lt">
                                        <p:tmPct val="10000"/>
                                      </p:iterate>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0-#ppt_h/2"/>
                                              </p:val>
                                            </p:tav>
                                            <p:tav tm="100000">
                                              <p:val>
                                                <p:strVal val="#ppt_y"/>
                                              </p:val>
                                            </p:tav>
                                          </p:tavLst>
                                        </p:anim>
                                      </p:childTnLst>
                                    </p:cTn>
                                  </p:par>
                                  <p:par>
                                    <p:cTn id="44" presetID="53" presetClass="entr" presetSubtype="16" fill="hold" nodeType="withEffect">
                                      <p:stCondLst>
                                        <p:cond delay="150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par>
                                    <p:cTn id="49" presetID="53" presetClass="entr" presetSubtype="16" fill="hold"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par>
                                    <p:cTn id="54" presetID="53" presetClass="entr" presetSubtype="16" fill="hold" nodeType="withEffect">
                                      <p:stCondLst>
                                        <p:cond delay="15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500" fill="hold"/>
                                            <p:tgtEl>
                                              <p:spTgt spid="31"/>
                                            </p:tgtEl>
                                            <p:attrNameLst>
                                              <p:attrName>ppt_w</p:attrName>
                                            </p:attrNameLst>
                                          </p:cBhvr>
                                          <p:tavLst>
                                            <p:tav tm="0">
                                              <p:val>
                                                <p:fltVal val="0"/>
                                              </p:val>
                                            </p:tav>
                                            <p:tav tm="100000">
                                              <p:val>
                                                <p:strVal val="#ppt_w"/>
                                              </p:val>
                                            </p:tav>
                                          </p:tavLst>
                                        </p:anim>
                                        <p:anim calcmode="lin" valueType="num">
                                          <p:cBhvr>
                                            <p:cTn id="57" dur="500" fill="hold"/>
                                            <p:tgtEl>
                                              <p:spTgt spid="31"/>
                                            </p:tgtEl>
                                            <p:attrNameLst>
                                              <p:attrName>ppt_h</p:attrName>
                                            </p:attrNameLst>
                                          </p:cBhvr>
                                          <p:tavLst>
                                            <p:tav tm="0">
                                              <p:val>
                                                <p:fltVal val="0"/>
                                              </p:val>
                                            </p:tav>
                                            <p:tav tm="100000">
                                              <p:val>
                                                <p:strVal val="#ppt_h"/>
                                              </p:val>
                                            </p:tav>
                                          </p:tavLst>
                                        </p:anim>
                                        <p:animEffect transition="in" filter="fade">
                                          <p:cBhvr>
                                            <p:cTn id="58" dur="500"/>
                                            <p:tgtEl>
                                              <p:spTgt spid="31"/>
                                            </p:tgtEl>
                                          </p:cBhvr>
                                        </p:animEffect>
                                      </p:childTnLst>
                                    </p:cTn>
                                  </p:par>
                                  <p:par>
                                    <p:cTn id="59" presetID="53" presetClass="entr" presetSubtype="16" fill="hold" nodeType="withEffect">
                                      <p:stCondLst>
                                        <p:cond delay="150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par>
                                    <p:cTn id="64" presetID="53" presetClass="entr" presetSubtype="16" fill="hold" nodeType="withEffect">
                                      <p:stCondLst>
                                        <p:cond delay="150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par>
                                    <p:cTn id="69" presetID="53" presetClass="entr" presetSubtype="16" fill="hold" nodeType="withEffect">
                                      <p:stCondLst>
                                        <p:cond delay="150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animEffect transition="in" filter="fade">
                                          <p:cBhvr>
                                            <p:cTn id="73" dur="500"/>
                                            <p:tgtEl>
                                              <p:spTgt spid="40"/>
                                            </p:tgtEl>
                                          </p:cBhvr>
                                        </p:animEffect>
                                      </p:childTnLst>
                                    </p:cTn>
                                  </p:par>
                                  <p:par>
                                    <p:cTn id="74" presetID="53" presetClass="entr" presetSubtype="16" fill="hold" nodeType="withEffect">
                                      <p:stCondLst>
                                        <p:cond delay="1500"/>
                                      </p:stCondLst>
                                      <p:childTnLst>
                                        <p:set>
                                          <p:cBhvr>
                                            <p:cTn id="75" dur="1" fill="hold">
                                              <p:stCondLst>
                                                <p:cond delay="0"/>
                                              </p:stCondLst>
                                            </p:cTn>
                                            <p:tgtEl>
                                              <p:spTgt spid="43"/>
                                            </p:tgtEl>
                                            <p:attrNameLst>
                                              <p:attrName>style.visibility</p:attrName>
                                            </p:attrNameLst>
                                          </p:cBhvr>
                                          <p:to>
                                            <p:strVal val="visible"/>
                                          </p:to>
                                        </p:set>
                                        <p:anim calcmode="lin" valueType="num">
                                          <p:cBhvr>
                                            <p:cTn id="76" dur="500" fill="hold"/>
                                            <p:tgtEl>
                                              <p:spTgt spid="43"/>
                                            </p:tgtEl>
                                            <p:attrNameLst>
                                              <p:attrName>ppt_w</p:attrName>
                                            </p:attrNameLst>
                                          </p:cBhvr>
                                          <p:tavLst>
                                            <p:tav tm="0">
                                              <p:val>
                                                <p:fltVal val="0"/>
                                              </p:val>
                                            </p:tav>
                                            <p:tav tm="100000">
                                              <p:val>
                                                <p:strVal val="#ppt_w"/>
                                              </p:val>
                                            </p:tav>
                                          </p:tavLst>
                                        </p:anim>
                                        <p:anim calcmode="lin" valueType="num">
                                          <p:cBhvr>
                                            <p:cTn id="77" dur="500" fill="hold"/>
                                            <p:tgtEl>
                                              <p:spTgt spid="43"/>
                                            </p:tgtEl>
                                            <p:attrNameLst>
                                              <p:attrName>ppt_h</p:attrName>
                                            </p:attrNameLst>
                                          </p:cBhvr>
                                          <p:tavLst>
                                            <p:tav tm="0">
                                              <p:val>
                                                <p:fltVal val="0"/>
                                              </p:val>
                                            </p:tav>
                                            <p:tav tm="100000">
                                              <p:val>
                                                <p:strVal val="#ppt_h"/>
                                              </p:val>
                                            </p:tav>
                                          </p:tavLst>
                                        </p:anim>
                                        <p:animEffect transition="in" filter="fade">
                                          <p:cBhvr>
                                            <p:cTn id="78" dur="500"/>
                                            <p:tgtEl>
                                              <p:spTgt spid="43"/>
                                            </p:tgtEl>
                                          </p:cBhvr>
                                        </p:animEffect>
                                      </p:childTnLst>
                                    </p:cTn>
                                  </p:par>
                                  <p:par>
                                    <p:cTn id="79" presetID="53" presetClass="entr" presetSubtype="16" fill="hold" nodeType="withEffect">
                                      <p:stCondLst>
                                        <p:cond delay="1500"/>
                                      </p:stCondLst>
                                      <p:childTnLst>
                                        <p:set>
                                          <p:cBhvr>
                                            <p:cTn id="80" dur="1" fill="hold">
                                              <p:stCondLst>
                                                <p:cond delay="0"/>
                                              </p:stCondLst>
                                            </p:cTn>
                                            <p:tgtEl>
                                              <p:spTgt spid="46"/>
                                            </p:tgtEl>
                                            <p:attrNameLst>
                                              <p:attrName>style.visibility</p:attrName>
                                            </p:attrNameLst>
                                          </p:cBhvr>
                                          <p:to>
                                            <p:strVal val="visible"/>
                                          </p:to>
                                        </p:set>
                                        <p:anim calcmode="lin" valueType="num">
                                          <p:cBhvr>
                                            <p:cTn id="81" dur="500" fill="hold"/>
                                            <p:tgtEl>
                                              <p:spTgt spid="46"/>
                                            </p:tgtEl>
                                            <p:attrNameLst>
                                              <p:attrName>ppt_w</p:attrName>
                                            </p:attrNameLst>
                                          </p:cBhvr>
                                          <p:tavLst>
                                            <p:tav tm="0">
                                              <p:val>
                                                <p:fltVal val="0"/>
                                              </p:val>
                                            </p:tav>
                                            <p:tav tm="100000">
                                              <p:val>
                                                <p:strVal val="#ppt_w"/>
                                              </p:val>
                                            </p:tav>
                                          </p:tavLst>
                                        </p:anim>
                                        <p:anim calcmode="lin" valueType="num">
                                          <p:cBhvr>
                                            <p:cTn id="82" dur="500" fill="hold"/>
                                            <p:tgtEl>
                                              <p:spTgt spid="46"/>
                                            </p:tgtEl>
                                            <p:attrNameLst>
                                              <p:attrName>ppt_h</p:attrName>
                                            </p:attrNameLst>
                                          </p:cBhvr>
                                          <p:tavLst>
                                            <p:tav tm="0">
                                              <p:val>
                                                <p:fltVal val="0"/>
                                              </p:val>
                                            </p:tav>
                                            <p:tav tm="100000">
                                              <p:val>
                                                <p:strVal val="#ppt_h"/>
                                              </p:val>
                                            </p:tav>
                                          </p:tavLst>
                                        </p:anim>
                                        <p:animEffect transition="in" filter="fade">
                                          <p:cBhvr>
                                            <p:cTn id="83" dur="500"/>
                                            <p:tgtEl>
                                              <p:spTgt spid="46"/>
                                            </p:tgtEl>
                                          </p:cBhvr>
                                        </p:animEffect>
                                      </p:childTnLst>
                                    </p:cTn>
                                  </p:par>
                                  <p:par>
                                    <p:cTn id="84" presetID="53" presetClass="entr" presetSubtype="16" fill="hold" nodeType="withEffect">
                                      <p:stCondLst>
                                        <p:cond delay="1500"/>
                                      </p:stCondLst>
                                      <p:childTnLst>
                                        <p:set>
                                          <p:cBhvr>
                                            <p:cTn id="85" dur="1" fill="hold">
                                              <p:stCondLst>
                                                <p:cond delay="0"/>
                                              </p:stCondLst>
                                            </p:cTn>
                                            <p:tgtEl>
                                              <p:spTgt spid="49"/>
                                            </p:tgtEl>
                                            <p:attrNameLst>
                                              <p:attrName>style.visibility</p:attrName>
                                            </p:attrNameLst>
                                          </p:cBhvr>
                                          <p:to>
                                            <p:strVal val="visible"/>
                                          </p:to>
                                        </p:set>
                                        <p:anim calcmode="lin" valueType="num">
                                          <p:cBhvr>
                                            <p:cTn id="86" dur="500" fill="hold"/>
                                            <p:tgtEl>
                                              <p:spTgt spid="49"/>
                                            </p:tgtEl>
                                            <p:attrNameLst>
                                              <p:attrName>ppt_w</p:attrName>
                                            </p:attrNameLst>
                                          </p:cBhvr>
                                          <p:tavLst>
                                            <p:tav tm="0">
                                              <p:val>
                                                <p:fltVal val="0"/>
                                              </p:val>
                                            </p:tav>
                                            <p:tav tm="100000">
                                              <p:val>
                                                <p:strVal val="#ppt_w"/>
                                              </p:val>
                                            </p:tav>
                                          </p:tavLst>
                                        </p:anim>
                                        <p:anim calcmode="lin" valueType="num">
                                          <p:cBhvr>
                                            <p:cTn id="87" dur="500" fill="hold"/>
                                            <p:tgtEl>
                                              <p:spTgt spid="49"/>
                                            </p:tgtEl>
                                            <p:attrNameLst>
                                              <p:attrName>ppt_h</p:attrName>
                                            </p:attrNameLst>
                                          </p:cBhvr>
                                          <p:tavLst>
                                            <p:tav tm="0">
                                              <p:val>
                                                <p:fltVal val="0"/>
                                              </p:val>
                                            </p:tav>
                                            <p:tav tm="100000">
                                              <p:val>
                                                <p:strVal val="#ppt_h"/>
                                              </p:val>
                                            </p:tav>
                                          </p:tavLst>
                                        </p:anim>
                                        <p:animEffect transition="in" filter="fade">
                                          <p:cBhvr>
                                            <p:cTn id="88" dur="500"/>
                                            <p:tgtEl>
                                              <p:spTgt spid="49"/>
                                            </p:tgtEl>
                                          </p:cBhvr>
                                        </p:animEffect>
                                      </p:childTnLst>
                                    </p:cTn>
                                  </p:par>
                                  <p:par>
                                    <p:cTn id="89" presetID="2" presetClass="entr" presetSubtype="1" fill="hold" nodeType="withEffect">
                                      <p:stCondLst>
                                        <p:cond delay="150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0-#ppt_h/2"/>
                                              </p:val>
                                            </p:tav>
                                            <p:tav tm="100000">
                                              <p:val>
                                                <p:strVal val="#ppt_y"/>
                                              </p:val>
                                            </p:tav>
                                          </p:tavLst>
                                        </p:anim>
                                      </p:childTnLst>
                                    </p:cTn>
                                  </p:par>
                                </p:childTnLst>
                              </p:cTn>
                            </p:par>
                            <p:par>
                              <p:cTn id="93" fill="hold">
                                <p:stCondLst>
                                  <p:cond delay="5750"/>
                                </p:stCondLst>
                                <p:childTnLst>
                                  <p:par>
                                    <p:cTn id="94" presetID="16" presetClass="entr" presetSubtype="37" fill="hold" grpId="0" nodeType="afterEffect">
                                      <p:stCondLst>
                                        <p:cond delay="0"/>
                                      </p:stCondLst>
                                      <p:childTnLst>
                                        <p:set>
                                          <p:cBhvr>
                                            <p:cTn id="95" dur="1" fill="hold">
                                              <p:stCondLst>
                                                <p:cond delay="0"/>
                                              </p:stCondLst>
                                            </p:cTn>
                                            <p:tgtEl>
                                              <p:spTgt spid="56"/>
                                            </p:tgtEl>
                                            <p:attrNameLst>
                                              <p:attrName>style.visibility</p:attrName>
                                            </p:attrNameLst>
                                          </p:cBhvr>
                                          <p:to>
                                            <p:strVal val="visible"/>
                                          </p:to>
                                        </p:set>
                                        <p:animEffect transition="in" filter="barn(outVertical)">
                                          <p:cBhvr>
                                            <p:cTn id="96" dur="750"/>
                                            <p:tgtEl>
                                              <p:spTgt spid="56"/>
                                            </p:tgtEl>
                                          </p:cBhvr>
                                        </p:animEffect>
                                      </p:childTnLst>
                                    </p:cTn>
                                  </p:par>
                                </p:childTnLst>
                              </p:cTn>
                            </p:par>
                            <p:par>
                              <p:cTn id="97" fill="hold">
                                <p:stCondLst>
                                  <p:cond delay="6750"/>
                                </p:stCondLst>
                                <p:childTnLst>
                                  <p:par>
                                    <p:cTn id="98" presetID="42" presetClass="entr" presetSubtype="0"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750"/>
                                            <p:tgtEl>
                                              <p:spTgt spid="22"/>
                                            </p:tgtEl>
                                          </p:cBhvr>
                                        </p:animEffect>
                                        <p:anim calcmode="lin" valueType="num">
                                          <p:cBhvr>
                                            <p:cTn id="101" dur="750" fill="hold"/>
                                            <p:tgtEl>
                                              <p:spTgt spid="22"/>
                                            </p:tgtEl>
                                            <p:attrNameLst>
                                              <p:attrName>ppt_x</p:attrName>
                                            </p:attrNameLst>
                                          </p:cBhvr>
                                          <p:tavLst>
                                            <p:tav tm="0">
                                              <p:val>
                                                <p:strVal val="#ppt_x"/>
                                              </p:val>
                                            </p:tav>
                                            <p:tav tm="100000">
                                              <p:val>
                                                <p:strVal val="#ppt_x"/>
                                              </p:val>
                                            </p:tav>
                                          </p:tavLst>
                                        </p:anim>
                                        <p:anim calcmode="lin" valueType="num">
                                          <p:cBhvr>
                                            <p:cTn id="102" dur="750" fill="hold"/>
                                            <p:tgtEl>
                                              <p:spTgt spid="22"/>
                                            </p:tgtEl>
                                            <p:attrNameLst>
                                              <p:attrName>ppt_y</p:attrName>
                                            </p:attrNameLst>
                                          </p:cBhvr>
                                          <p:tavLst>
                                            <p:tav tm="0">
                                              <p:val>
                                                <p:strVal val="#ppt_y+.1"/>
                                              </p:val>
                                            </p:tav>
                                            <p:tav tm="100000">
                                              <p:val>
                                                <p:strVal val="#ppt_y"/>
                                              </p:val>
                                            </p:tav>
                                          </p:tavLst>
                                        </p:anim>
                                      </p:childTnLst>
                                    </p:cTn>
                                  </p:par>
                                  <p:par>
                                    <p:cTn id="103" presetID="2" presetClass="entr" presetSubtype="4" fill="hold" grpId="0" nodeType="withEffect">
                                      <p:stCondLst>
                                        <p:cond delay="750"/>
                                      </p:stCondLst>
                                      <p:childTnLst>
                                        <p:set>
                                          <p:cBhvr>
                                            <p:cTn id="104" dur="1" fill="hold">
                                              <p:stCondLst>
                                                <p:cond delay="0"/>
                                              </p:stCondLst>
                                            </p:cTn>
                                            <p:tgtEl>
                                              <p:spTgt spid="23"/>
                                            </p:tgtEl>
                                            <p:attrNameLst>
                                              <p:attrName>style.visibility</p:attrName>
                                            </p:attrNameLst>
                                          </p:cBhvr>
                                          <p:to>
                                            <p:strVal val="visible"/>
                                          </p:to>
                                        </p:set>
                                        <p:anim calcmode="lin" valueType="num">
                                          <p:cBhvr additive="base">
                                            <p:cTn id="105" dur="500" fill="hold"/>
                                            <p:tgtEl>
                                              <p:spTgt spid="23"/>
                                            </p:tgtEl>
                                            <p:attrNameLst>
                                              <p:attrName>ppt_x</p:attrName>
                                            </p:attrNameLst>
                                          </p:cBhvr>
                                          <p:tavLst>
                                            <p:tav tm="0">
                                              <p:val>
                                                <p:strVal val="#ppt_x"/>
                                              </p:val>
                                            </p:tav>
                                            <p:tav tm="100000">
                                              <p:val>
                                                <p:strVal val="#ppt_x"/>
                                              </p:val>
                                            </p:tav>
                                          </p:tavLst>
                                        </p:anim>
                                        <p:anim calcmode="lin" valueType="num">
                                          <p:cBhvr additive="base">
                                            <p:cTn id="106" dur="500" fill="hold"/>
                                            <p:tgtEl>
                                              <p:spTgt spid="23"/>
                                            </p:tgtEl>
                                            <p:attrNameLst>
                                              <p:attrName>ppt_y</p:attrName>
                                            </p:attrNameLst>
                                          </p:cBhvr>
                                          <p:tavLst>
                                            <p:tav tm="0">
                                              <p:val>
                                                <p:strVal val="1+#ppt_h/2"/>
                                              </p:val>
                                            </p:tav>
                                            <p:tav tm="100000">
                                              <p:val>
                                                <p:strVal val="#ppt_y"/>
                                              </p:val>
                                            </p:tav>
                                          </p:tavLst>
                                        </p:anim>
                                      </p:childTnLst>
                                    </p:cTn>
                                  </p:par>
                                  <p:par>
                                    <p:cTn id="107" presetID="2" presetClass="entr" presetSubtype="4" fill="hold" grpId="0" nodeType="withEffect">
                                      <p:stCondLst>
                                        <p:cond delay="75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500" fill="hold"/>
                                            <p:tgtEl>
                                              <p:spTgt spid="24"/>
                                            </p:tgtEl>
                                            <p:attrNameLst>
                                              <p:attrName>ppt_x</p:attrName>
                                            </p:attrNameLst>
                                          </p:cBhvr>
                                          <p:tavLst>
                                            <p:tav tm="0">
                                              <p:val>
                                                <p:strVal val="#ppt_x"/>
                                              </p:val>
                                            </p:tav>
                                            <p:tav tm="100000">
                                              <p:val>
                                                <p:strVal val="#ppt_x"/>
                                              </p:val>
                                            </p:tav>
                                          </p:tavLst>
                                        </p:anim>
                                        <p:anim calcmode="lin" valueType="num">
                                          <p:cBhvr additive="base">
                                            <p:cTn id="11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6" grpId="0"/>
          <p:bldP spid="17" grpId="0"/>
          <p:bldP spid="18" grpId="0"/>
          <p:bldP spid="19" grpId="0"/>
          <p:bldP spid="20" grpId="0"/>
          <p:bldP spid="21" grpId="0"/>
          <p:bldP spid="22" grpId="0"/>
          <p:bldP spid="23" grpId="0" bldLvl="0" animBg="1"/>
          <p:bldP spid="24" grpId="0" animBg="1"/>
          <p:bldP spid="5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nvGraphicFramePr>
        <p:xfrm>
          <a:off x="2890520" y="2240280"/>
          <a:ext cx="8330565" cy="4064000"/>
        </p:xfrm>
        <a:graphic>
          <a:graphicData uri="http://schemas.openxmlformats.org/drawingml/2006/chart">
            <c:chart xmlns:c="http://schemas.openxmlformats.org/drawingml/2006/chart" xmlns:r="http://schemas.openxmlformats.org/officeDocument/2006/relationships" r:id="rId1"/>
          </a:graphicData>
        </a:graphic>
      </p:graphicFrame>
      <p:cxnSp>
        <p:nvCxnSpPr>
          <p:cNvPr id="6" name="直接连接符 5"/>
          <p:cNvCxnSpPr/>
          <p:nvPr/>
        </p:nvCxnSpPr>
        <p:spPr>
          <a:xfrm>
            <a:off x="3143672" y="5661248"/>
            <a:ext cx="5400600" cy="0"/>
          </a:xfrm>
          <a:prstGeom prst="line">
            <a:avLst/>
          </a:prstGeom>
          <a:ln w="28575">
            <a:solidFill>
              <a:srgbClr val="986CF0"/>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132654" y="1840210"/>
            <a:ext cx="3024336" cy="400110"/>
          </a:xfrm>
          <a:prstGeom prst="rect">
            <a:avLst/>
          </a:prstGeom>
          <a:noFill/>
        </p:spPr>
        <p:txBody>
          <a:bodyPr wrap="square" rtlCol="0">
            <a:spAutoFit/>
          </a:bodyPr>
          <a:lstStyle/>
          <a:p>
            <a:pPr algn="dist"/>
            <a:r>
              <a:rPr lang="zh-CN" altLang="en-US" sz="2000" dirty="0">
                <a:solidFill>
                  <a:srgbClr val="374BEC"/>
                </a:solidFill>
                <a:cs typeface="+mn-ea"/>
                <a:sym typeface="+mn-lt"/>
              </a:rPr>
              <a:t>塑料都去哪了？</a:t>
            </a:r>
            <a:endParaRPr lang="zh-CN" altLang="en-US" sz="2000" dirty="0">
              <a:solidFill>
                <a:srgbClr val="374BEC"/>
              </a:solidFill>
              <a:cs typeface="+mn-ea"/>
              <a:sym typeface="+mn-lt"/>
            </a:endParaRPr>
          </a:p>
        </p:txBody>
      </p:sp>
      <p:sp>
        <p:nvSpPr>
          <p:cNvPr id="9"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13" name="组合 12"/>
          <p:cNvGrpSpPr/>
          <p:nvPr/>
        </p:nvGrpSpPr>
        <p:grpSpPr>
          <a:xfrm>
            <a:off x="249342" y="476672"/>
            <a:ext cx="4190106" cy="749693"/>
            <a:chOff x="249342" y="476672"/>
            <a:chExt cx="4190106" cy="749693"/>
          </a:xfrm>
        </p:grpSpPr>
        <p:sp>
          <p:nvSpPr>
            <p:cNvPr id="14" name="文本框 13"/>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5"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pic>
        <p:nvPicPr>
          <p:cNvPr id="3" name="图片 2" descr="D:\360安全浏览器下载\51miz-E765918-1B7DCF36.png51miz-E765918-1B7DCF36"/>
          <p:cNvPicPr>
            <a:picLocks noChangeAspect="1"/>
          </p:cNvPicPr>
          <p:nvPr/>
        </p:nvPicPr>
        <p:blipFill>
          <a:blip r:embed="rId2" cstate="screen"/>
          <a:srcRect/>
          <a:stretch>
            <a:fillRect/>
          </a:stretch>
        </p:blipFill>
        <p:spPr>
          <a:xfrm>
            <a:off x="1264920" y="2623185"/>
            <a:ext cx="1336040" cy="23514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up)">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79285" y="1982112"/>
            <a:ext cx="8521697" cy="4631546"/>
            <a:chOff x="1415480" y="2022752"/>
            <a:chExt cx="8521697" cy="4631546"/>
          </a:xfrm>
        </p:grpSpPr>
        <p:grpSp>
          <p:nvGrpSpPr>
            <p:cNvPr id="194" name="Group 341"/>
            <p:cNvGrpSpPr/>
            <p:nvPr/>
          </p:nvGrpSpPr>
          <p:grpSpPr>
            <a:xfrm>
              <a:off x="4976085" y="3996103"/>
              <a:ext cx="1588028" cy="1953631"/>
              <a:chOff x="4097338" y="2217738"/>
              <a:chExt cx="1139825" cy="1274763"/>
            </a:xfrm>
            <a:solidFill>
              <a:srgbClr val="CEDBE6">
                <a:lumMod val="60000"/>
                <a:lumOff val="40000"/>
              </a:srgbClr>
            </a:solidFill>
          </p:grpSpPr>
          <p:sp>
            <p:nvSpPr>
              <p:cNvPr id="195"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196"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grpSp>
          <p:nvGrpSpPr>
            <p:cNvPr id="197" name="Group 274"/>
            <p:cNvGrpSpPr/>
            <p:nvPr/>
          </p:nvGrpSpPr>
          <p:grpSpPr>
            <a:xfrm>
              <a:off x="3406847" y="4724996"/>
              <a:ext cx="1085963" cy="1929302"/>
              <a:chOff x="3030538" y="2674938"/>
              <a:chExt cx="779463" cy="1258888"/>
            </a:xfrm>
            <a:solidFill>
              <a:schemeClr val="bg1">
                <a:lumMod val="85000"/>
              </a:schemeClr>
            </a:solidFill>
          </p:grpSpPr>
          <p:sp>
            <p:nvSpPr>
              <p:cNvPr id="198"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199"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grpSp>
          <p:nvGrpSpPr>
            <p:cNvPr id="200" name="Group 277"/>
            <p:cNvGrpSpPr/>
            <p:nvPr/>
          </p:nvGrpSpPr>
          <p:grpSpPr>
            <a:xfrm>
              <a:off x="1415480" y="2022752"/>
              <a:ext cx="3609557" cy="2766222"/>
              <a:chOff x="1585913" y="960438"/>
              <a:chExt cx="2590800" cy="1804987"/>
            </a:xfrm>
            <a:solidFill>
              <a:srgbClr val="E2E9F0"/>
            </a:solidFill>
          </p:grpSpPr>
          <p:sp>
            <p:nvSpPr>
              <p:cNvPr id="201"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2"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3"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4"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5"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6"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7"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8"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09"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0"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1"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2"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3"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4"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5"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6"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7"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8"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19"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0"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1"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2"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3"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4"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5"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6"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7"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8"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29"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0"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1"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2"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3"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4"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5"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6"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7"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8"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39"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0"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1"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2"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3"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4"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5"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6"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7"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8"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49"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0"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1"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2"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3"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4"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5"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6"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7"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8"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59"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60"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61"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62"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63"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grpSp>
          <p:nvGrpSpPr>
            <p:cNvPr id="264" name="Group 345"/>
            <p:cNvGrpSpPr/>
            <p:nvPr/>
          </p:nvGrpSpPr>
          <p:grpSpPr>
            <a:xfrm>
              <a:off x="5127197" y="2186525"/>
              <a:ext cx="957683" cy="1771164"/>
              <a:chOff x="4219575" y="1089025"/>
              <a:chExt cx="687388" cy="1155701"/>
            </a:xfrm>
            <a:solidFill>
              <a:schemeClr val="bg1">
                <a:lumMod val="85000"/>
              </a:schemeClr>
            </a:solidFill>
          </p:grpSpPr>
          <p:sp>
            <p:nvSpPr>
              <p:cNvPr id="265"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nvGrpSpPr>
              <p:cNvPr id="266" name="Group 343"/>
              <p:cNvGrpSpPr/>
              <p:nvPr/>
            </p:nvGrpSpPr>
            <p:grpSpPr>
              <a:xfrm>
                <a:off x="4219575" y="1089025"/>
                <a:ext cx="687388" cy="1155701"/>
                <a:chOff x="4219575" y="1089025"/>
                <a:chExt cx="687388" cy="1155701"/>
              </a:xfrm>
              <a:grpFill/>
            </p:grpSpPr>
            <p:sp>
              <p:nvSpPr>
                <p:cNvPr id="267"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68"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69"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0"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1"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2"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3"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4"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5"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6"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7"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8"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79"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grpSp>
        <p:grpSp>
          <p:nvGrpSpPr>
            <p:cNvPr id="280" name="Group 363"/>
            <p:cNvGrpSpPr/>
            <p:nvPr/>
          </p:nvGrpSpPr>
          <p:grpSpPr>
            <a:xfrm>
              <a:off x="8127122" y="5025443"/>
              <a:ext cx="1346949" cy="1294313"/>
              <a:chOff x="6275388" y="2879725"/>
              <a:chExt cx="966788" cy="844551"/>
            </a:xfrm>
            <a:solidFill>
              <a:schemeClr val="bg1">
                <a:lumMod val="85000"/>
              </a:schemeClr>
            </a:solidFill>
          </p:grpSpPr>
          <p:sp>
            <p:nvSpPr>
              <p:cNvPr id="281"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nvGrpSpPr>
              <p:cNvPr id="282" name="Group 361"/>
              <p:cNvGrpSpPr/>
              <p:nvPr/>
            </p:nvGrpSpPr>
            <p:grpSpPr>
              <a:xfrm>
                <a:off x="6275388" y="2917825"/>
                <a:ext cx="966788" cy="806451"/>
                <a:chOff x="6275388" y="2917825"/>
                <a:chExt cx="966788" cy="806451"/>
              </a:xfrm>
              <a:grpFill/>
            </p:grpSpPr>
            <p:sp>
              <p:nvSpPr>
                <p:cNvPr id="283"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84"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85"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86"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87"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88"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89"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0"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1"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2"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3"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4"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5"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6"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7"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298"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grpSp>
        <p:grpSp>
          <p:nvGrpSpPr>
            <p:cNvPr id="299" name="Group 383"/>
            <p:cNvGrpSpPr/>
            <p:nvPr/>
          </p:nvGrpSpPr>
          <p:grpSpPr>
            <a:xfrm>
              <a:off x="5969319" y="2160232"/>
              <a:ext cx="3967858" cy="3084935"/>
              <a:chOff x="4713288" y="1038225"/>
              <a:chExt cx="2847975" cy="2012950"/>
            </a:xfrm>
            <a:solidFill>
              <a:schemeClr val="bg1">
                <a:lumMod val="85000"/>
              </a:schemeClr>
            </a:solidFill>
          </p:grpSpPr>
          <p:sp>
            <p:nvSpPr>
              <p:cNvPr id="300"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1"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2"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3"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4"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5"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6"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7"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8"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09"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0"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1"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2"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3"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4"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5"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6"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7"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8"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19"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0"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1"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2"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3"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4"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5"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6"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7"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8"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29"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0"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1"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2"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3"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4"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5"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6"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7"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8"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39"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0"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1"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2"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3"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4"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5"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6"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7"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8"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49"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0"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1"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2"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3"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4"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5"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6"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7"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8"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59"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0"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1"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2"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3"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4"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5"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sp>
            <p:nvSpPr>
              <p:cNvPr id="366"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100" b="0" kern="0" dirty="0">
                  <a:solidFill>
                    <a:sysClr val="window" lastClr="FFFFFF"/>
                  </a:solidFill>
                  <a:cs typeface="+mn-ea"/>
                  <a:sym typeface="+mn-lt"/>
                </a:endParaRPr>
              </a:p>
            </p:txBody>
          </p:sp>
        </p:grpSp>
      </p:grpSp>
      <p:grpSp>
        <p:nvGrpSpPr>
          <p:cNvPr id="4" name="组合 3"/>
          <p:cNvGrpSpPr/>
          <p:nvPr/>
        </p:nvGrpSpPr>
        <p:grpSpPr>
          <a:xfrm>
            <a:off x="2342268" y="2676455"/>
            <a:ext cx="1622366" cy="2225318"/>
            <a:chOff x="2340363" y="2698045"/>
            <a:chExt cx="1622366" cy="2225318"/>
          </a:xfrm>
        </p:grpSpPr>
        <p:grpSp>
          <p:nvGrpSpPr>
            <p:cNvPr id="367" name="Group 185"/>
            <p:cNvGrpSpPr/>
            <p:nvPr/>
          </p:nvGrpSpPr>
          <p:grpSpPr>
            <a:xfrm>
              <a:off x="2340363" y="2698045"/>
              <a:ext cx="722350" cy="722350"/>
              <a:chOff x="914400" y="2903541"/>
              <a:chExt cx="1319161" cy="1319161"/>
            </a:xfrm>
            <a:solidFill>
              <a:sysClr val="windowText" lastClr="000000"/>
            </a:solidFill>
          </p:grpSpPr>
          <p:sp>
            <p:nvSpPr>
              <p:cNvPr id="368" name="Teardrop 5"/>
              <p:cNvSpPr/>
              <p:nvPr/>
            </p:nvSpPr>
            <p:spPr>
              <a:xfrm rot="8100000">
                <a:off x="914400" y="2903541"/>
                <a:ext cx="1319161" cy="1319161"/>
              </a:xfrm>
              <a:prstGeom prst="donut">
                <a:avLst/>
              </a:prstGeom>
              <a:solidFill>
                <a:srgbClr val="7C70F0"/>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600" b="0" kern="0">
                  <a:solidFill>
                    <a:srgbClr val="8C5326"/>
                  </a:solidFill>
                  <a:cs typeface="+mn-ea"/>
                  <a:sym typeface="+mn-lt"/>
                </a:endParaRPr>
              </a:p>
            </p:txBody>
          </p:sp>
          <p:sp>
            <p:nvSpPr>
              <p:cNvPr id="369" name="Oval 200"/>
              <p:cNvSpPr/>
              <p:nvPr/>
            </p:nvSpPr>
            <p:spPr>
              <a:xfrm>
                <a:off x="1056960" y="3046101"/>
                <a:ext cx="1034041" cy="1034041"/>
              </a:xfrm>
              <a:prstGeom prst="donut">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1432CA"/>
                    </a:solidFill>
                    <a:cs typeface="+mn-ea"/>
                    <a:sym typeface="+mn-lt"/>
                  </a:rPr>
                  <a:t>18.5%</a:t>
                </a:r>
                <a:endParaRPr lang="en-US" sz="1300" kern="0" dirty="0">
                  <a:solidFill>
                    <a:srgbClr val="1432CA"/>
                  </a:solidFill>
                  <a:cs typeface="+mn-ea"/>
                  <a:sym typeface="+mn-lt"/>
                </a:endParaRPr>
              </a:p>
            </p:txBody>
          </p:sp>
        </p:grpSp>
        <p:sp>
          <p:nvSpPr>
            <p:cNvPr id="3" name="文本框 2"/>
            <p:cNvSpPr txBox="1"/>
            <p:nvPr/>
          </p:nvSpPr>
          <p:spPr>
            <a:xfrm>
              <a:off x="2958164" y="3170555"/>
              <a:ext cx="1004565" cy="1752808"/>
            </a:xfrm>
            <a:prstGeom prst="donut">
              <a:avLst/>
            </a:prstGeom>
            <a:noFill/>
          </p:spPr>
          <p:txBody>
            <a:bodyPr wrap="square" rtlCol="0">
              <a:spAutoFit/>
            </a:bodyPr>
            <a:lstStyle/>
            <a:p>
              <a:r>
                <a:rPr lang="zh-CN" altLang="en-US" sz="1500" dirty="0">
                  <a:solidFill>
                    <a:schemeClr val="tx1">
                      <a:lumMod val="85000"/>
                      <a:lumOff val="15000"/>
                    </a:schemeClr>
                  </a:solidFill>
                  <a:cs typeface="+mn-ea"/>
                  <a:sym typeface="+mn-lt"/>
                </a:rPr>
                <a:t>加拿大、墨西哥、美国</a:t>
              </a:r>
              <a:endParaRPr lang="zh-CN" altLang="en-US" sz="1500" dirty="0">
                <a:solidFill>
                  <a:schemeClr val="tx1">
                    <a:lumMod val="85000"/>
                    <a:lumOff val="15000"/>
                  </a:schemeClr>
                </a:solidFill>
                <a:cs typeface="+mn-ea"/>
                <a:sym typeface="+mn-lt"/>
              </a:endParaRPr>
            </a:p>
          </p:txBody>
        </p:sp>
      </p:grpSp>
      <p:grpSp>
        <p:nvGrpSpPr>
          <p:cNvPr id="5" name="组合 4"/>
          <p:cNvGrpSpPr/>
          <p:nvPr/>
        </p:nvGrpSpPr>
        <p:grpSpPr>
          <a:xfrm>
            <a:off x="2616293" y="4298402"/>
            <a:ext cx="1779767" cy="1441177"/>
            <a:chOff x="2616293" y="4298402"/>
            <a:chExt cx="1779767" cy="1441177"/>
          </a:xfrm>
        </p:grpSpPr>
        <p:grpSp>
          <p:nvGrpSpPr>
            <p:cNvPr id="370" name="Group 203"/>
            <p:cNvGrpSpPr/>
            <p:nvPr/>
          </p:nvGrpSpPr>
          <p:grpSpPr>
            <a:xfrm>
              <a:off x="3673710" y="4298402"/>
              <a:ext cx="722350" cy="722350"/>
              <a:chOff x="914400" y="2903541"/>
              <a:chExt cx="1319161" cy="1319161"/>
            </a:xfrm>
          </p:grpSpPr>
          <p:sp>
            <p:nvSpPr>
              <p:cNvPr id="371" name="Teardrop 204"/>
              <p:cNvSpPr/>
              <p:nvPr/>
            </p:nvSpPr>
            <p:spPr>
              <a:xfrm rot="8100000">
                <a:off x="914400" y="2903541"/>
                <a:ext cx="1319161" cy="1319161"/>
              </a:xfrm>
              <a:prstGeom prst="donut">
                <a:avLst/>
              </a:prstGeom>
              <a:solidFill>
                <a:srgbClr val="ABD134"/>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72" name="Oval 205"/>
              <p:cNvSpPr/>
              <p:nvPr/>
            </p:nvSpPr>
            <p:spPr>
              <a:xfrm>
                <a:off x="1056960" y="3046101"/>
                <a:ext cx="1034041" cy="1034041"/>
              </a:xfrm>
              <a:prstGeom prst="donut">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ABD134"/>
                    </a:solidFill>
                    <a:cs typeface="+mn-ea"/>
                    <a:sym typeface="+mn-lt"/>
                  </a:rPr>
                  <a:t>4.4%</a:t>
                </a:r>
                <a:endParaRPr lang="en-US" sz="1300" kern="0" dirty="0">
                  <a:solidFill>
                    <a:srgbClr val="ABD134"/>
                  </a:solidFill>
                  <a:cs typeface="+mn-ea"/>
                  <a:sym typeface="+mn-lt"/>
                </a:endParaRPr>
              </a:p>
            </p:txBody>
          </p:sp>
        </p:grpSp>
        <p:sp>
          <p:nvSpPr>
            <p:cNvPr id="394" name="文本框 393"/>
            <p:cNvSpPr txBox="1"/>
            <p:nvPr/>
          </p:nvSpPr>
          <p:spPr>
            <a:xfrm>
              <a:off x="2616293" y="4960553"/>
              <a:ext cx="1108628" cy="779026"/>
            </a:xfrm>
            <a:prstGeom prst="donut">
              <a:avLst/>
            </a:prstGeom>
            <a:noFill/>
          </p:spPr>
          <p:txBody>
            <a:bodyPr wrap="square" rtlCol="0">
              <a:spAutoFit/>
            </a:bodyPr>
            <a:lstStyle/>
            <a:p>
              <a:r>
                <a:rPr lang="zh-CN" altLang="en-US" sz="1500" dirty="0">
                  <a:solidFill>
                    <a:schemeClr val="tx1">
                      <a:lumMod val="85000"/>
                      <a:lumOff val="15000"/>
                    </a:schemeClr>
                  </a:solidFill>
                  <a:cs typeface="+mn-ea"/>
                  <a:sym typeface="+mn-lt"/>
                </a:rPr>
                <a:t>拉丁美洲</a:t>
              </a:r>
              <a:endParaRPr lang="zh-CN" altLang="en-US" sz="1500" dirty="0">
                <a:solidFill>
                  <a:schemeClr val="tx1">
                    <a:lumMod val="85000"/>
                    <a:lumOff val="15000"/>
                  </a:schemeClr>
                </a:solidFill>
                <a:cs typeface="+mn-ea"/>
                <a:sym typeface="+mn-lt"/>
              </a:endParaRPr>
            </a:p>
          </p:txBody>
        </p:sp>
      </p:grpSp>
      <p:grpSp>
        <p:nvGrpSpPr>
          <p:cNvPr id="10" name="组合 9"/>
          <p:cNvGrpSpPr/>
          <p:nvPr/>
        </p:nvGrpSpPr>
        <p:grpSpPr>
          <a:xfrm>
            <a:off x="4939769" y="3513888"/>
            <a:ext cx="1604711" cy="1661590"/>
            <a:chOff x="4939769" y="3513888"/>
            <a:chExt cx="1604711" cy="1661590"/>
          </a:xfrm>
        </p:grpSpPr>
        <p:grpSp>
          <p:nvGrpSpPr>
            <p:cNvPr id="373" name="Group 206"/>
            <p:cNvGrpSpPr/>
            <p:nvPr/>
          </p:nvGrpSpPr>
          <p:grpSpPr>
            <a:xfrm>
              <a:off x="5822130" y="3513888"/>
              <a:ext cx="722350" cy="722350"/>
              <a:chOff x="914400" y="2903541"/>
              <a:chExt cx="1319161" cy="1319161"/>
            </a:xfrm>
          </p:grpSpPr>
          <p:sp>
            <p:nvSpPr>
              <p:cNvPr id="374" name="Teardrop 207"/>
              <p:cNvSpPr/>
              <p:nvPr/>
            </p:nvSpPr>
            <p:spPr>
              <a:xfrm rot="8100000">
                <a:off x="914400" y="2903541"/>
                <a:ext cx="1319161" cy="1319161"/>
              </a:xfrm>
              <a:prstGeom prst="donut">
                <a:avLst/>
              </a:prstGeom>
              <a:solidFill>
                <a:srgbClr val="F7A42B"/>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75" name="Oval 208"/>
              <p:cNvSpPr/>
              <p:nvPr/>
            </p:nvSpPr>
            <p:spPr>
              <a:xfrm>
                <a:off x="1056960" y="3046101"/>
                <a:ext cx="1034041" cy="1034041"/>
              </a:xfrm>
              <a:prstGeom prst="donut">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F7A42B"/>
                    </a:solidFill>
                    <a:cs typeface="+mn-ea"/>
                    <a:sym typeface="+mn-lt"/>
                  </a:rPr>
                  <a:t>7.3%</a:t>
                </a:r>
                <a:endParaRPr lang="en-US" sz="1300" kern="0" dirty="0">
                  <a:solidFill>
                    <a:srgbClr val="F7A42B"/>
                  </a:solidFill>
                  <a:cs typeface="+mn-ea"/>
                  <a:sym typeface="+mn-lt"/>
                </a:endParaRPr>
              </a:p>
            </p:txBody>
          </p:sp>
        </p:grpSp>
        <p:sp>
          <p:nvSpPr>
            <p:cNvPr id="395" name="文本框 394"/>
            <p:cNvSpPr txBox="1"/>
            <p:nvPr/>
          </p:nvSpPr>
          <p:spPr>
            <a:xfrm>
              <a:off x="4939769" y="4396452"/>
              <a:ext cx="1192864" cy="779026"/>
            </a:xfrm>
            <a:prstGeom prst="donut">
              <a:avLst/>
            </a:prstGeom>
            <a:noFill/>
          </p:spPr>
          <p:txBody>
            <a:bodyPr wrap="square" rtlCol="0">
              <a:spAutoFit/>
            </a:bodyPr>
            <a:lstStyle/>
            <a:p>
              <a:r>
                <a:rPr lang="zh-CN" altLang="en-US" sz="1500" dirty="0">
                  <a:solidFill>
                    <a:schemeClr val="tx1">
                      <a:lumMod val="85000"/>
                      <a:lumOff val="15000"/>
                    </a:schemeClr>
                  </a:solidFill>
                  <a:cs typeface="+mn-ea"/>
                  <a:sym typeface="+mn-lt"/>
                </a:rPr>
                <a:t>中东和非洲</a:t>
              </a:r>
              <a:endParaRPr lang="zh-CN" altLang="en-US" sz="1500" dirty="0">
                <a:solidFill>
                  <a:schemeClr val="tx1">
                    <a:lumMod val="85000"/>
                    <a:lumOff val="15000"/>
                  </a:schemeClr>
                </a:solidFill>
                <a:cs typeface="+mn-ea"/>
                <a:sym typeface="+mn-lt"/>
              </a:endParaRPr>
            </a:p>
          </p:txBody>
        </p:sp>
      </p:grpSp>
      <p:grpSp>
        <p:nvGrpSpPr>
          <p:cNvPr id="11" name="组合 10"/>
          <p:cNvGrpSpPr/>
          <p:nvPr/>
        </p:nvGrpSpPr>
        <p:grpSpPr>
          <a:xfrm>
            <a:off x="4780393" y="2564986"/>
            <a:ext cx="986997" cy="1785395"/>
            <a:chOff x="4780393" y="2564986"/>
            <a:chExt cx="986997" cy="1785395"/>
          </a:xfrm>
        </p:grpSpPr>
        <p:grpSp>
          <p:nvGrpSpPr>
            <p:cNvPr id="376" name="Group 209"/>
            <p:cNvGrpSpPr/>
            <p:nvPr/>
          </p:nvGrpSpPr>
          <p:grpSpPr>
            <a:xfrm>
              <a:off x="5045040" y="2564986"/>
              <a:ext cx="722350" cy="722350"/>
              <a:chOff x="914400" y="2903541"/>
              <a:chExt cx="1319161" cy="1319161"/>
            </a:xfrm>
          </p:grpSpPr>
          <p:sp>
            <p:nvSpPr>
              <p:cNvPr id="377" name="Teardrop 210"/>
              <p:cNvSpPr/>
              <p:nvPr/>
            </p:nvSpPr>
            <p:spPr>
              <a:xfrm rot="8100000">
                <a:off x="914400" y="2903541"/>
                <a:ext cx="1319161" cy="1319161"/>
              </a:xfrm>
              <a:prstGeom prst="donut">
                <a:avLst/>
              </a:prstGeom>
              <a:solidFill>
                <a:srgbClr val="54BBAB"/>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78" name="Oval 213"/>
              <p:cNvSpPr/>
              <p:nvPr/>
            </p:nvSpPr>
            <p:spPr>
              <a:xfrm>
                <a:off x="1056960" y="3046101"/>
                <a:ext cx="1034041" cy="1034041"/>
              </a:xfrm>
              <a:prstGeom prst="donut">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54BBAB"/>
                    </a:solidFill>
                    <a:cs typeface="+mn-ea"/>
                    <a:sym typeface="+mn-lt"/>
                  </a:rPr>
                  <a:t>18.5%</a:t>
                </a:r>
                <a:endParaRPr lang="en-US" sz="1300" kern="0" dirty="0">
                  <a:solidFill>
                    <a:srgbClr val="54BBAB"/>
                  </a:solidFill>
                  <a:cs typeface="+mn-ea"/>
                  <a:sym typeface="+mn-lt"/>
                </a:endParaRPr>
              </a:p>
            </p:txBody>
          </p:sp>
        </p:grpSp>
        <p:sp>
          <p:nvSpPr>
            <p:cNvPr id="396" name="文本框 395"/>
            <p:cNvSpPr txBox="1"/>
            <p:nvPr/>
          </p:nvSpPr>
          <p:spPr>
            <a:xfrm>
              <a:off x="4780393" y="3571355"/>
              <a:ext cx="487329" cy="779026"/>
            </a:xfrm>
            <a:prstGeom prst="donut">
              <a:avLst/>
            </a:prstGeom>
            <a:noFill/>
          </p:spPr>
          <p:txBody>
            <a:bodyPr wrap="square" rtlCol="0">
              <a:spAutoFit/>
            </a:bodyPr>
            <a:lstStyle/>
            <a:p>
              <a:r>
                <a:rPr lang="zh-CN" altLang="en-US" sz="1500" dirty="0">
                  <a:solidFill>
                    <a:schemeClr val="tx1">
                      <a:lumMod val="85000"/>
                      <a:lumOff val="15000"/>
                    </a:schemeClr>
                  </a:solidFill>
                  <a:cs typeface="+mn-ea"/>
                  <a:sym typeface="+mn-lt"/>
                </a:rPr>
                <a:t>欧洲</a:t>
              </a:r>
              <a:endParaRPr lang="zh-CN" altLang="en-US" sz="1500" dirty="0">
                <a:solidFill>
                  <a:schemeClr val="tx1">
                    <a:lumMod val="85000"/>
                    <a:lumOff val="15000"/>
                  </a:schemeClr>
                </a:solidFill>
                <a:cs typeface="+mn-ea"/>
                <a:sym typeface="+mn-lt"/>
              </a:endParaRPr>
            </a:p>
          </p:txBody>
        </p:sp>
      </p:grpSp>
      <p:grpSp>
        <p:nvGrpSpPr>
          <p:cNvPr id="6" name="组合 5"/>
          <p:cNvGrpSpPr/>
          <p:nvPr/>
        </p:nvGrpSpPr>
        <p:grpSpPr>
          <a:xfrm>
            <a:off x="5944423" y="1174852"/>
            <a:ext cx="1398480" cy="1673807"/>
            <a:chOff x="5917118" y="1184377"/>
            <a:chExt cx="1398480" cy="1673807"/>
          </a:xfrm>
        </p:grpSpPr>
        <p:grpSp>
          <p:nvGrpSpPr>
            <p:cNvPr id="385" name="Group 214"/>
            <p:cNvGrpSpPr/>
            <p:nvPr/>
          </p:nvGrpSpPr>
          <p:grpSpPr>
            <a:xfrm>
              <a:off x="6255219" y="2135834"/>
              <a:ext cx="722350" cy="722350"/>
              <a:chOff x="914400" y="2903541"/>
              <a:chExt cx="1319161" cy="1319161"/>
            </a:xfrm>
          </p:grpSpPr>
          <p:sp>
            <p:nvSpPr>
              <p:cNvPr id="389" name="Teardrop 215"/>
              <p:cNvSpPr/>
              <p:nvPr/>
            </p:nvSpPr>
            <p:spPr>
              <a:xfrm rot="8100000">
                <a:off x="914400" y="2903541"/>
                <a:ext cx="1319161" cy="1319161"/>
              </a:xfrm>
              <a:prstGeom prst="donut">
                <a:avLst/>
              </a:prstGeom>
              <a:solidFill>
                <a:schemeClr val="accent6">
                  <a:lumMod val="75000"/>
                </a:schemeClr>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90" name="Oval 216"/>
              <p:cNvSpPr/>
              <p:nvPr/>
            </p:nvSpPr>
            <p:spPr>
              <a:xfrm>
                <a:off x="1056960" y="3046101"/>
                <a:ext cx="1034041" cy="1034041"/>
              </a:xfrm>
              <a:prstGeom prst="donut">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548235"/>
                    </a:solidFill>
                    <a:cs typeface="+mn-ea"/>
                    <a:sym typeface="+mn-lt"/>
                  </a:rPr>
                  <a:t>2.6%</a:t>
                </a:r>
                <a:endParaRPr lang="en-US" sz="1300" kern="0" dirty="0">
                  <a:solidFill>
                    <a:srgbClr val="548235"/>
                  </a:solidFill>
                  <a:cs typeface="+mn-ea"/>
                  <a:sym typeface="+mn-lt"/>
                </a:endParaRPr>
              </a:p>
            </p:txBody>
          </p:sp>
        </p:grpSp>
        <p:sp>
          <p:nvSpPr>
            <p:cNvPr id="397" name="文本框 396"/>
            <p:cNvSpPr txBox="1"/>
            <p:nvPr/>
          </p:nvSpPr>
          <p:spPr>
            <a:xfrm>
              <a:off x="5917118" y="1184377"/>
              <a:ext cx="1398480" cy="1341656"/>
            </a:xfrm>
            <a:prstGeom prst="donu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前苏联加盟共和国</a:t>
              </a:r>
              <a:r>
                <a:rPr lang="en-US" altLang="zh-CN" sz="1400" dirty="0">
                  <a:solidFill>
                    <a:schemeClr val="tx1">
                      <a:lumMod val="85000"/>
                      <a:lumOff val="15000"/>
                    </a:schemeClr>
                  </a:solidFill>
                  <a:cs typeface="+mn-ea"/>
                  <a:sym typeface="+mn-lt"/>
                </a:rPr>
                <a:t>-</a:t>
              </a:r>
              <a:r>
                <a:rPr lang="zh-CN" altLang="en-US" sz="1400" dirty="0">
                  <a:solidFill>
                    <a:schemeClr val="tx1">
                      <a:lumMod val="85000"/>
                      <a:lumOff val="15000"/>
                    </a:schemeClr>
                  </a:solidFill>
                  <a:cs typeface="+mn-ea"/>
                  <a:sym typeface="+mn-lt"/>
                </a:rPr>
                <a:t>独立国家联合体</a:t>
              </a:r>
              <a:endParaRPr lang="zh-CN" altLang="en-US" sz="1400" dirty="0">
                <a:solidFill>
                  <a:schemeClr val="tx1">
                    <a:lumMod val="85000"/>
                    <a:lumOff val="15000"/>
                  </a:schemeClr>
                </a:solidFill>
                <a:cs typeface="+mn-ea"/>
                <a:sym typeface="+mn-lt"/>
              </a:endParaRPr>
            </a:p>
          </p:txBody>
        </p:sp>
      </p:grpSp>
      <p:grpSp>
        <p:nvGrpSpPr>
          <p:cNvPr id="7" name="组合 6"/>
          <p:cNvGrpSpPr/>
          <p:nvPr/>
        </p:nvGrpSpPr>
        <p:grpSpPr>
          <a:xfrm>
            <a:off x="7536584" y="1837870"/>
            <a:ext cx="1352267" cy="1024915"/>
            <a:chOff x="7536584" y="1837870"/>
            <a:chExt cx="1352267" cy="1024915"/>
          </a:xfrm>
        </p:grpSpPr>
        <p:grpSp>
          <p:nvGrpSpPr>
            <p:cNvPr id="391" name="Group 206"/>
            <p:cNvGrpSpPr/>
            <p:nvPr/>
          </p:nvGrpSpPr>
          <p:grpSpPr>
            <a:xfrm>
              <a:off x="7536584" y="1837870"/>
              <a:ext cx="722350" cy="722350"/>
              <a:chOff x="914400" y="2903541"/>
              <a:chExt cx="1319161" cy="1319161"/>
            </a:xfrm>
          </p:grpSpPr>
          <p:sp>
            <p:nvSpPr>
              <p:cNvPr id="392" name="Teardrop 207"/>
              <p:cNvSpPr/>
              <p:nvPr/>
            </p:nvSpPr>
            <p:spPr>
              <a:xfrm rot="8100000">
                <a:off x="914400" y="2903541"/>
                <a:ext cx="1319161" cy="1319161"/>
              </a:xfrm>
              <a:prstGeom prst="donut">
                <a:avLst/>
              </a:prstGeom>
              <a:solidFill>
                <a:srgbClr val="58B241"/>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93" name="Oval 208"/>
              <p:cNvSpPr/>
              <p:nvPr/>
            </p:nvSpPr>
            <p:spPr>
              <a:xfrm>
                <a:off x="1056960" y="3046101"/>
                <a:ext cx="1034041" cy="1034041"/>
              </a:xfrm>
              <a:prstGeom prst="donut">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58B241"/>
                    </a:solidFill>
                    <a:cs typeface="+mn-ea"/>
                    <a:sym typeface="+mn-lt"/>
                  </a:rPr>
                  <a:t>16.7%</a:t>
                </a:r>
                <a:endParaRPr lang="en-US" sz="1300" kern="0" dirty="0">
                  <a:solidFill>
                    <a:srgbClr val="58B241"/>
                  </a:solidFill>
                  <a:cs typeface="+mn-ea"/>
                  <a:sym typeface="+mn-lt"/>
                </a:endParaRPr>
              </a:p>
            </p:txBody>
          </p:sp>
        </p:grpSp>
        <p:sp>
          <p:nvSpPr>
            <p:cNvPr id="398" name="文本框 397"/>
            <p:cNvSpPr txBox="1"/>
            <p:nvPr/>
          </p:nvSpPr>
          <p:spPr>
            <a:xfrm>
              <a:off x="8388329" y="2083759"/>
              <a:ext cx="500522" cy="779026"/>
            </a:xfrm>
            <a:prstGeom prst="donut">
              <a:avLst/>
            </a:prstGeom>
            <a:noFill/>
          </p:spPr>
          <p:txBody>
            <a:bodyPr wrap="square" rtlCol="0">
              <a:spAutoFit/>
            </a:bodyPr>
            <a:lstStyle/>
            <a:p>
              <a:r>
                <a:rPr lang="zh-CN" altLang="en-US" sz="1500" dirty="0">
                  <a:solidFill>
                    <a:schemeClr val="tx1">
                      <a:lumMod val="85000"/>
                      <a:lumOff val="15000"/>
                    </a:schemeClr>
                  </a:solidFill>
                  <a:cs typeface="+mn-ea"/>
                  <a:sym typeface="+mn-lt"/>
                </a:rPr>
                <a:t>亚洲</a:t>
              </a:r>
              <a:endParaRPr lang="zh-CN" altLang="en-US" sz="1500" dirty="0">
                <a:solidFill>
                  <a:schemeClr val="tx1">
                    <a:lumMod val="85000"/>
                    <a:lumOff val="15000"/>
                  </a:schemeClr>
                </a:solidFill>
                <a:cs typeface="+mn-ea"/>
                <a:sym typeface="+mn-lt"/>
              </a:endParaRPr>
            </a:p>
          </p:txBody>
        </p:sp>
      </p:grpSp>
      <p:grpSp>
        <p:nvGrpSpPr>
          <p:cNvPr id="9" name="组合 8"/>
          <p:cNvGrpSpPr/>
          <p:nvPr/>
        </p:nvGrpSpPr>
        <p:grpSpPr>
          <a:xfrm>
            <a:off x="7225443" y="3028107"/>
            <a:ext cx="991742" cy="1422406"/>
            <a:chOff x="7227348" y="3047792"/>
            <a:chExt cx="991742" cy="1422406"/>
          </a:xfrm>
        </p:grpSpPr>
        <p:grpSp>
          <p:nvGrpSpPr>
            <p:cNvPr id="379" name="Group 214"/>
            <p:cNvGrpSpPr/>
            <p:nvPr/>
          </p:nvGrpSpPr>
          <p:grpSpPr>
            <a:xfrm>
              <a:off x="7496740" y="3047792"/>
              <a:ext cx="722350" cy="722350"/>
              <a:chOff x="914400" y="2903541"/>
              <a:chExt cx="1319161" cy="1319161"/>
            </a:xfrm>
          </p:grpSpPr>
          <p:sp>
            <p:nvSpPr>
              <p:cNvPr id="380" name="Teardrop 215"/>
              <p:cNvSpPr/>
              <p:nvPr/>
            </p:nvSpPr>
            <p:spPr>
              <a:xfrm rot="8100000">
                <a:off x="914400" y="2903541"/>
                <a:ext cx="1319161" cy="1319161"/>
              </a:xfrm>
              <a:prstGeom prst="ellipse">
                <a:avLst/>
              </a:prstGeom>
              <a:solidFill>
                <a:srgbClr val="C00000"/>
              </a:solid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81" name="Oval 216"/>
              <p:cNvSpPr/>
              <p:nvPr/>
            </p:nvSpPr>
            <p:spPr>
              <a:xfrm>
                <a:off x="1056960" y="3046101"/>
                <a:ext cx="1034041" cy="1034041"/>
              </a:xfrm>
              <a:prstGeom prst="ellipse">
                <a:avLst/>
              </a:prstGeom>
              <a:solidFill>
                <a:sysClr val="window" lastClr="FFFFFF"/>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C00000"/>
                    </a:solidFill>
                    <a:cs typeface="+mn-ea"/>
                    <a:sym typeface="+mn-lt"/>
                  </a:rPr>
                  <a:t>16.7%</a:t>
                </a:r>
                <a:endParaRPr lang="en-US" sz="1300" kern="0" dirty="0">
                  <a:solidFill>
                    <a:srgbClr val="C00000"/>
                  </a:solidFill>
                  <a:cs typeface="+mn-ea"/>
                  <a:sym typeface="+mn-lt"/>
                </a:endParaRPr>
              </a:p>
            </p:txBody>
          </p:sp>
        </p:grpSp>
        <p:sp>
          <p:nvSpPr>
            <p:cNvPr id="399" name="文本框 398"/>
            <p:cNvSpPr txBox="1"/>
            <p:nvPr/>
          </p:nvSpPr>
          <p:spPr>
            <a:xfrm>
              <a:off x="7227348" y="3691172"/>
              <a:ext cx="476754" cy="779026"/>
            </a:xfrm>
            <a:prstGeom prst="ellipse">
              <a:avLst/>
            </a:prstGeom>
            <a:noFill/>
          </p:spPr>
          <p:txBody>
            <a:bodyPr wrap="square" rtlCol="0">
              <a:spAutoFit/>
            </a:bodyPr>
            <a:lstStyle/>
            <a:p>
              <a:r>
                <a:rPr lang="zh-CN" altLang="en-US" sz="1500" dirty="0">
                  <a:solidFill>
                    <a:schemeClr val="tx1">
                      <a:lumMod val="85000"/>
                      <a:lumOff val="15000"/>
                    </a:schemeClr>
                  </a:solidFill>
                  <a:cs typeface="+mn-ea"/>
                  <a:sym typeface="+mn-lt"/>
                </a:rPr>
                <a:t>中国</a:t>
              </a:r>
              <a:endParaRPr lang="zh-CN" altLang="en-US" sz="1500" dirty="0">
                <a:solidFill>
                  <a:schemeClr val="tx1">
                    <a:lumMod val="85000"/>
                    <a:lumOff val="15000"/>
                  </a:schemeClr>
                </a:solidFill>
                <a:cs typeface="+mn-ea"/>
                <a:sym typeface="+mn-lt"/>
              </a:endParaRPr>
            </a:p>
          </p:txBody>
        </p:sp>
      </p:grpSp>
      <p:grpSp>
        <p:nvGrpSpPr>
          <p:cNvPr id="8" name="组合 7"/>
          <p:cNvGrpSpPr/>
          <p:nvPr/>
        </p:nvGrpSpPr>
        <p:grpSpPr>
          <a:xfrm>
            <a:off x="8330088" y="2943896"/>
            <a:ext cx="1143984" cy="1762968"/>
            <a:chOff x="8330088" y="2943896"/>
            <a:chExt cx="1143984" cy="1762968"/>
          </a:xfrm>
        </p:grpSpPr>
        <p:grpSp>
          <p:nvGrpSpPr>
            <p:cNvPr id="386" name="Group 214"/>
            <p:cNvGrpSpPr/>
            <p:nvPr/>
          </p:nvGrpSpPr>
          <p:grpSpPr>
            <a:xfrm>
              <a:off x="8330088" y="2943896"/>
              <a:ext cx="722350" cy="722350"/>
              <a:chOff x="914400" y="2903541"/>
              <a:chExt cx="1319161" cy="1319161"/>
            </a:xfrm>
            <a:solidFill>
              <a:srgbClr val="1432CA"/>
            </a:solidFill>
          </p:grpSpPr>
          <p:sp>
            <p:nvSpPr>
              <p:cNvPr id="387" name="Teardrop 215"/>
              <p:cNvSpPr/>
              <p:nvPr/>
            </p:nvSpPr>
            <p:spPr>
              <a:xfrm rot="8100000">
                <a:off x="914400" y="2903541"/>
                <a:ext cx="1319161" cy="1319161"/>
              </a:xfrm>
              <a:prstGeom prst="donut">
                <a:avLst/>
              </a:prstGeom>
              <a:grpFill/>
              <a:ln w="12700" cap="flat" cmpd="sng" algn="ctr">
                <a:noFill/>
                <a:prstDash val="solid"/>
                <a:miter lim="800000"/>
              </a:ln>
              <a:effectLst/>
            </p:spPr>
            <p:txBody>
              <a:bodyPr rtlCol="0" anchor="ctr"/>
              <a:lstStyle/>
              <a:p>
                <a:pPr algn="ctr" fontAlgn="auto">
                  <a:spcBef>
                    <a:spcPts val="0"/>
                  </a:spcBef>
                  <a:spcAft>
                    <a:spcPts val="0"/>
                  </a:spcAft>
                  <a:defRPr/>
                </a:pPr>
                <a:endParaRPr lang="en-US" sz="1300" b="0" kern="0">
                  <a:solidFill>
                    <a:srgbClr val="8C5326"/>
                  </a:solidFill>
                  <a:cs typeface="+mn-ea"/>
                  <a:sym typeface="+mn-lt"/>
                </a:endParaRPr>
              </a:p>
            </p:txBody>
          </p:sp>
          <p:sp>
            <p:nvSpPr>
              <p:cNvPr id="388" name="Oval 216"/>
              <p:cNvSpPr/>
              <p:nvPr/>
            </p:nvSpPr>
            <p:spPr>
              <a:xfrm>
                <a:off x="1056960" y="3046101"/>
                <a:ext cx="1034041" cy="1034041"/>
              </a:xfrm>
              <a:prstGeom prst="donut">
                <a:avLst/>
              </a:prstGeom>
              <a:solidFill>
                <a:schemeClr val="bg1"/>
              </a:solidFill>
              <a:ln w="12700" cap="flat" cmpd="sng" algn="ctr">
                <a:solidFill>
                  <a:sysClr val="window" lastClr="FFFFFF">
                    <a:lumMod val="85000"/>
                  </a:sysClr>
                </a:solidFill>
                <a:prstDash val="solid"/>
                <a:miter lim="800000"/>
              </a:ln>
              <a:effectLst/>
            </p:spPr>
            <p:txBody>
              <a:bodyPr lIns="0" tIns="0" rIns="0" bIns="0" rtlCol="0" anchor="ctr"/>
              <a:lstStyle/>
              <a:p>
                <a:pPr algn="ctr" fontAlgn="auto">
                  <a:spcBef>
                    <a:spcPts val="0"/>
                  </a:spcBef>
                  <a:spcAft>
                    <a:spcPts val="0"/>
                  </a:spcAft>
                  <a:defRPr/>
                </a:pPr>
                <a:r>
                  <a:rPr lang="en-US" sz="1300" kern="0" dirty="0">
                    <a:solidFill>
                      <a:srgbClr val="1432CA"/>
                    </a:solidFill>
                    <a:cs typeface="+mn-ea"/>
                    <a:sym typeface="+mn-lt"/>
                  </a:rPr>
                  <a:t>4.3%</a:t>
                </a:r>
                <a:endParaRPr lang="en-US" sz="1300" kern="0" dirty="0">
                  <a:solidFill>
                    <a:srgbClr val="1432CA"/>
                  </a:solidFill>
                  <a:cs typeface="+mn-ea"/>
                  <a:sym typeface="+mn-lt"/>
                </a:endParaRPr>
              </a:p>
            </p:txBody>
          </p:sp>
        </p:grpSp>
        <p:sp>
          <p:nvSpPr>
            <p:cNvPr id="400" name="文本框 399"/>
            <p:cNvSpPr txBox="1"/>
            <p:nvPr/>
          </p:nvSpPr>
          <p:spPr>
            <a:xfrm>
              <a:off x="8945467" y="3798000"/>
              <a:ext cx="528605" cy="908864"/>
            </a:xfrm>
            <a:prstGeom prst="donut">
              <a:avLst/>
            </a:prstGeom>
            <a:noFill/>
          </p:spPr>
          <p:txBody>
            <a:bodyPr wrap="square" rtlCol="0">
              <a:spAutoFit/>
            </a:bodyPr>
            <a:lstStyle/>
            <a:p>
              <a:r>
                <a:rPr lang="zh-CN" altLang="en-US" dirty="0">
                  <a:solidFill>
                    <a:schemeClr val="tx1">
                      <a:lumMod val="85000"/>
                      <a:lumOff val="15000"/>
                    </a:schemeClr>
                  </a:solidFill>
                  <a:cs typeface="+mn-ea"/>
                  <a:sym typeface="+mn-lt"/>
                </a:rPr>
                <a:t>日本</a:t>
              </a:r>
              <a:endParaRPr lang="zh-CN" altLang="en-US" dirty="0">
                <a:solidFill>
                  <a:schemeClr val="tx1">
                    <a:lumMod val="85000"/>
                    <a:lumOff val="15000"/>
                  </a:schemeClr>
                </a:solidFill>
                <a:cs typeface="+mn-ea"/>
                <a:sym typeface="+mn-lt"/>
              </a:endParaRPr>
            </a:p>
          </p:txBody>
        </p:sp>
      </p:grpSp>
      <p:sp>
        <p:nvSpPr>
          <p:cNvPr id="401" name="文本框 400"/>
          <p:cNvSpPr txBox="1"/>
          <p:nvPr/>
        </p:nvSpPr>
        <p:spPr>
          <a:xfrm>
            <a:off x="8885399" y="2526900"/>
            <a:ext cx="2554545" cy="2273685"/>
          </a:xfrm>
          <a:prstGeom prst="rect">
            <a:avLst/>
          </a:prstGeom>
          <a:noFill/>
        </p:spPr>
        <p:txBody>
          <a:bodyPr vert="eaVert" wrap="square" rtlCol="0">
            <a:spAutoFit/>
          </a:bodyPr>
          <a:lstStyle/>
          <a:p>
            <a:pPr algn="dist"/>
            <a:r>
              <a:rPr lang="zh-CN" altLang="en-US" sz="2200" b="1" dirty="0">
                <a:solidFill>
                  <a:srgbClr val="1432CA"/>
                </a:solidFill>
                <a:cs typeface="+mn-ea"/>
                <a:sym typeface="+mn-lt"/>
              </a:rPr>
              <a:t>塑料都产自哪儿？</a:t>
            </a:r>
            <a:endParaRPr lang="zh-CN" altLang="en-US" sz="2200" b="1" dirty="0">
              <a:solidFill>
                <a:srgbClr val="1432CA"/>
              </a:solidFill>
              <a:cs typeface="+mn-ea"/>
              <a:sym typeface="+mn-lt"/>
            </a:endParaRPr>
          </a:p>
        </p:txBody>
      </p:sp>
      <p:sp>
        <p:nvSpPr>
          <p:cNvPr id="424"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425" name="组合 424"/>
          <p:cNvGrpSpPr/>
          <p:nvPr/>
        </p:nvGrpSpPr>
        <p:grpSpPr>
          <a:xfrm>
            <a:off x="249342" y="476672"/>
            <a:ext cx="4190106" cy="749693"/>
            <a:chOff x="249342" y="476672"/>
            <a:chExt cx="4190106" cy="749693"/>
          </a:xfrm>
        </p:grpSpPr>
        <p:sp>
          <p:nvSpPr>
            <p:cNvPr id="426" name="文本框 425"/>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427"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1"/>
                                        </p:tgtEl>
                                        <p:attrNameLst>
                                          <p:attrName>style.visibility</p:attrName>
                                        </p:attrNameLst>
                                      </p:cBhvr>
                                      <p:to>
                                        <p:strVal val="visible"/>
                                      </p:to>
                                    </p:set>
                                    <p:animEffect transition="in" filter="fade">
                                      <p:cBhvr>
                                        <p:cTn id="7" dur="500"/>
                                        <p:tgtEl>
                                          <p:spTgt spid="40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992219" y="1587602"/>
            <a:ext cx="1742452" cy="430887"/>
          </a:xfrm>
          <a:prstGeom prst="rect">
            <a:avLst/>
          </a:prstGeom>
          <a:noFill/>
        </p:spPr>
        <p:txBody>
          <a:bodyPr wrap="square" rtlCol="0">
            <a:spAutoFit/>
          </a:bodyPr>
          <a:lstStyle/>
          <a:p>
            <a:pPr algn="dist"/>
            <a:r>
              <a:rPr lang="zh-CN" altLang="en-US" sz="2200" dirty="0">
                <a:solidFill>
                  <a:srgbClr val="1432CA"/>
                </a:solidFill>
                <a:cs typeface="+mn-ea"/>
                <a:sym typeface="+mn-lt"/>
              </a:rPr>
              <a:t>你知道吗？</a:t>
            </a:r>
            <a:endParaRPr lang="zh-CN" altLang="en-US" sz="2200" dirty="0">
              <a:solidFill>
                <a:srgbClr val="1432CA"/>
              </a:solidFill>
              <a:cs typeface="+mn-ea"/>
              <a:sym typeface="+mn-lt"/>
            </a:endParaRPr>
          </a:p>
        </p:txBody>
      </p:sp>
      <p:sp>
        <p:nvSpPr>
          <p:cNvPr id="50"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54" name="组合 53"/>
          <p:cNvGrpSpPr/>
          <p:nvPr/>
        </p:nvGrpSpPr>
        <p:grpSpPr>
          <a:xfrm>
            <a:off x="249342" y="476672"/>
            <a:ext cx="4190106" cy="749693"/>
            <a:chOff x="249342" y="476672"/>
            <a:chExt cx="4190106" cy="749693"/>
          </a:xfrm>
        </p:grpSpPr>
        <p:sp>
          <p:nvSpPr>
            <p:cNvPr id="55" name="文本框 54"/>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57"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49" name="íS1iḓè"/>
          <p:cNvSpPr/>
          <p:nvPr/>
        </p:nvSpPr>
        <p:spPr>
          <a:xfrm>
            <a:off x="11100355" y="2476458"/>
            <a:ext cx="1" cy="1996534"/>
          </a:xfrm>
          <a:prstGeom prst="line">
            <a:avLst/>
          </a:prstGeom>
          <a:ln w="3175">
            <a:solidFill>
              <a:schemeClr val="bg1">
                <a:lumMod val="65000"/>
              </a:schemeClr>
            </a:solidFill>
            <a:miter lim="400000"/>
          </a:ln>
        </p:spPr>
        <p:txBody>
          <a:bodyPr wrap="square" lIns="91440" tIns="45720" rIns="91440" bIns="45720" anchor="ctr">
            <a:noAutofit/>
          </a:bodyPr>
          <a:lstStyle/>
          <a:p>
            <a:pPr algn="ctr"/>
            <a:endParaRPr sz="1200">
              <a:cs typeface="+mn-ea"/>
              <a:sym typeface="+mn-lt"/>
            </a:endParaRPr>
          </a:p>
        </p:txBody>
      </p:sp>
      <p:grpSp>
        <p:nvGrpSpPr>
          <p:cNvPr id="51" name="组合 50"/>
          <p:cNvGrpSpPr/>
          <p:nvPr/>
        </p:nvGrpSpPr>
        <p:grpSpPr>
          <a:xfrm>
            <a:off x="1350774" y="2425327"/>
            <a:ext cx="9752185" cy="106403"/>
            <a:chOff x="1319367" y="2421292"/>
            <a:chExt cx="9752185" cy="106403"/>
          </a:xfrm>
        </p:grpSpPr>
        <p:grpSp>
          <p:nvGrpSpPr>
            <p:cNvPr id="52" name="ïṧľíḑê"/>
            <p:cNvGrpSpPr/>
            <p:nvPr/>
          </p:nvGrpSpPr>
          <p:grpSpPr>
            <a:xfrm>
              <a:off x="1319367" y="2421292"/>
              <a:ext cx="2483159" cy="106403"/>
              <a:chOff x="1196830" y="2132101"/>
              <a:chExt cx="2483159" cy="106403"/>
            </a:xfrm>
          </p:grpSpPr>
          <p:sp>
            <p:nvSpPr>
              <p:cNvPr id="76" name="îšľiḍe"/>
              <p:cNvSpPr/>
              <p:nvPr/>
            </p:nvSpPr>
            <p:spPr>
              <a:xfrm>
                <a:off x="1242986" y="2188918"/>
                <a:ext cx="2437003" cy="1"/>
              </a:xfrm>
              <a:prstGeom prst="line">
                <a:avLst/>
              </a:prstGeom>
              <a:ln w="3175">
                <a:solidFill>
                  <a:schemeClr val="bg1">
                    <a:lumMod val="65000"/>
                  </a:schemeClr>
                </a:solidFill>
                <a:miter lim="400000"/>
                <a:headEnd type="triangle" len="sm"/>
                <a:tailEnd type="triangle" len="sm"/>
              </a:ln>
            </p:spPr>
            <p:txBody>
              <a:bodyPr wrap="square" lIns="91440" tIns="45720" rIns="91440" bIns="45720" anchor="ctr">
                <a:noAutofit/>
              </a:bodyPr>
              <a:lstStyle/>
              <a:p>
                <a:pPr algn="ctr"/>
                <a:endParaRPr sz="1200">
                  <a:cs typeface="+mn-ea"/>
                  <a:sym typeface="+mn-lt"/>
                </a:endParaRPr>
              </a:p>
            </p:txBody>
          </p:sp>
          <p:sp>
            <p:nvSpPr>
              <p:cNvPr id="77" name="í$ḷíḓé"/>
              <p:cNvSpPr/>
              <p:nvPr/>
            </p:nvSpPr>
            <p:spPr>
              <a:xfrm>
                <a:off x="1196830" y="2132101"/>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nvGrpSpPr>
            <p:cNvPr id="53" name="išḷîḑê"/>
            <p:cNvGrpSpPr/>
            <p:nvPr/>
          </p:nvGrpSpPr>
          <p:grpSpPr>
            <a:xfrm>
              <a:off x="3742279" y="2421292"/>
              <a:ext cx="2483450" cy="106403"/>
              <a:chOff x="3619742" y="2132101"/>
              <a:chExt cx="2483450" cy="106403"/>
            </a:xfrm>
          </p:grpSpPr>
          <p:sp>
            <p:nvSpPr>
              <p:cNvPr id="74" name="î$1ïdê"/>
              <p:cNvSpPr/>
              <p:nvPr/>
            </p:nvSpPr>
            <p:spPr>
              <a:xfrm>
                <a:off x="3666189" y="2188918"/>
                <a:ext cx="2437003" cy="1"/>
              </a:xfrm>
              <a:prstGeom prst="line">
                <a:avLst/>
              </a:prstGeom>
              <a:ln w="3175">
                <a:solidFill>
                  <a:schemeClr val="bg1">
                    <a:lumMod val="65000"/>
                  </a:schemeClr>
                </a:solidFill>
                <a:miter lim="400000"/>
                <a:headEnd type="triangle" len="sm"/>
                <a:tailEnd type="triangle" len="sm"/>
              </a:ln>
            </p:spPr>
            <p:txBody>
              <a:bodyPr wrap="square" lIns="91440" tIns="45720" rIns="91440" bIns="45720" anchor="ctr">
                <a:noAutofit/>
              </a:bodyPr>
              <a:lstStyle/>
              <a:p>
                <a:pPr algn="ctr"/>
                <a:endParaRPr sz="1200">
                  <a:cs typeface="+mn-ea"/>
                  <a:sym typeface="+mn-lt"/>
                </a:endParaRPr>
              </a:p>
            </p:txBody>
          </p:sp>
          <p:sp>
            <p:nvSpPr>
              <p:cNvPr id="75" name="iŝ1îḓe"/>
              <p:cNvSpPr/>
              <p:nvPr/>
            </p:nvSpPr>
            <p:spPr>
              <a:xfrm>
                <a:off x="3619742" y="2132101"/>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nvGrpSpPr>
            <p:cNvPr id="65" name="ïṩ1ïḓe"/>
            <p:cNvGrpSpPr/>
            <p:nvPr/>
          </p:nvGrpSpPr>
          <p:grpSpPr>
            <a:xfrm>
              <a:off x="6171257" y="2421292"/>
              <a:ext cx="2477092" cy="106403"/>
              <a:chOff x="6048720" y="2132101"/>
              <a:chExt cx="2477092" cy="106403"/>
            </a:xfrm>
          </p:grpSpPr>
          <p:sp>
            <p:nvSpPr>
              <p:cNvPr id="72" name="îṣļîḍe"/>
              <p:cNvSpPr/>
              <p:nvPr/>
            </p:nvSpPr>
            <p:spPr>
              <a:xfrm>
                <a:off x="6088809" y="2188918"/>
                <a:ext cx="2437003" cy="1"/>
              </a:xfrm>
              <a:prstGeom prst="line">
                <a:avLst/>
              </a:prstGeom>
              <a:ln w="3175">
                <a:solidFill>
                  <a:schemeClr val="bg1">
                    <a:lumMod val="65000"/>
                  </a:schemeClr>
                </a:solidFill>
                <a:miter lim="400000"/>
                <a:headEnd type="triangle" len="sm"/>
                <a:tailEnd type="triangle" len="sm"/>
              </a:ln>
            </p:spPr>
            <p:txBody>
              <a:bodyPr wrap="square" lIns="91440" tIns="45720" rIns="91440" bIns="45720" anchor="ctr">
                <a:noAutofit/>
              </a:bodyPr>
              <a:lstStyle/>
              <a:p>
                <a:pPr algn="ctr"/>
                <a:endParaRPr sz="1200">
                  <a:cs typeface="+mn-ea"/>
                  <a:sym typeface="+mn-lt"/>
                </a:endParaRPr>
              </a:p>
            </p:txBody>
          </p:sp>
          <p:sp>
            <p:nvSpPr>
              <p:cNvPr id="73" name="iŝ1ïḋe"/>
              <p:cNvSpPr/>
              <p:nvPr/>
            </p:nvSpPr>
            <p:spPr>
              <a:xfrm>
                <a:off x="6048720" y="2132101"/>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nvGrpSpPr>
            <p:cNvPr id="69" name="ísḻîḋè"/>
            <p:cNvGrpSpPr/>
            <p:nvPr/>
          </p:nvGrpSpPr>
          <p:grpSpPr>
            <a:xfrm>
              <a:off x="8589195" y="2421292"/>
              <a:ext cx="2482357" cy="106403"/>
              <a:chOff x="8466658" y="2132101"/>
              <a:chExt cx="2482357" cy="106403"/>
            </a:xfrm>
          </p:grpSpPr>
          <p:sp>
            <p:nvSpPr>
              <p:cNvPr id="70" name="ï$ļiḋe"/>
              <p:cNvSpPr/>
              <p:nvPr/>
            </p:nvSpPr>
            <p:spPr>
              <a:xfrm>
                <a:off x="8512012" y="2188918"/>
                <a:ext cx="2437003" cy="1"/>
              </a:xfrm>
              <a:prstGeom prst="line">
                <a:avLst/>
              </a:prstGeom>
              <a:ln w="3175">
                <a:solidFill>
                  <a:schemeClr val="bg1">
                    <a:lumMod val="65000"/>
                  </a:schemeClr>
                </a:solidFill>
                <a:miter lim="400000"/>
                <a:headEnd type="triangle" len="sm"/>
              </a:ln>
            </p:spPr>
            <p:txBody>
              <a:bodyPr wrap="square" lIns="91440" tIns="45720" rIns="91440" bIns="45720" anchor="ctr">
                <a:noAutofit/>
              </a:bodyPr>
              <a:lstStyle/>
              <a:p>
                <a:pPr algn="ctr"/>
                <a:endParaRPr sz="1200">
                  <a:cs typeface="+mn-ea"/>
                  <a:sym typeface="+mn-lt"/>
                </a:endParaRPr>
              </a:p>
            </p:txBody>
          </p:sp>
          <p:sp>
            <p:nvSpPr>
              <p:cNvPr id="71" name="îšḻïďe"/>
              <p:cNvSpPr/>
              <p:nvPr/>
            </p:nvSpPr>
            <p:spPr>
              <a:xfrm>
                <a:off x="8466658" y="2132101"/>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grpSp>
        <p:nvGrpSpPr>
          <p:cNvPr id="78" name="组合 77"/>
          <p:cNvGrpSpPr/>
          <p:nvPr/>
        </p:nvGrpSpPr>
        <p:grpSpPr>
          <a:xfrm>
            <a:off x="3783593" y="4407652"/>
            <a:ext cx="7319366" cy="110995"/>
            <a:chOff x="3752186" y="4403617"/>
            <a:chExt cx="7319366" cy="110995"/>
          </a:xfrm>
        </p:grpSpPr>
        <p:grpSp>
          <p:nvGrpSpPr>
            <p:cNvPr id="79" name="îṥlíďe"/>
            <p:cNvGrpSpPr/>
            <p:nvPr/>
          </p:nvGrpSpPr>
          <p:grpSpPr>
            <a:xfrm>
              <a:off x="3752186" y="4403617"/>
              <a:ext cx="2473252" cy="106403"/>
              <a:chOff x="3629649" y="4114426"/>
              <a:chExt cx="2473252" cy="106403"/>
            </a:xfrm>
          </p:grpSpPr>
          <p:sp>
            <p:nvSpPr>
              <p:cNvPr id="86" name="íṡlïḋè"/>
              <p:cNvSpPr/>
              <p:nvPr/>
            </p:nvSpPr>
            <p:spPr>
              <a:xfrm>
                <a:off x="3665898" y="4172219"/>
                <a:ext cx="2437003" cy="1"/>
              </a:xfrm>
              <a:prstGeom prst="line">
                <a:avLst/>
              </a:prstGeom>
              <a:ln w="3175">
                <a:solidFill>
                  <a:schemeClr val="bg1">
                    <a:lumMod val="65000"/>
                  </a:schemeClr>
                </a:solidFill>
                <a:miter lim="400000"/>
                <a:headEnd type="triangle" len="sm"/>
                <a:tailEnd type="triangle" len="sm"/>
              </a:ln>
            </p:spPr>
            <p:txBody>
              <a:bodyPr wrap="square" lIns="91440" tIns="45720" rIns="91440" bIns="45720" anchor="ctr">
                <a:noAutofit/>
              </a:bodyPr>
              <a:lstStyle/>
              <a:p>
                <a:pPr algn="ctr"/>
                <a:endParaRPr sz="1200">
                  <a:cs typeface="+mn-ea"/>
                  <a:sym typeface="+mn-lt"/>
                </a:endParaRPr>
              </a:p>
            </p:txBody>
          </p:sp>
          <p:sp>
            <p:nvSpPr>
              <p:cNvPr id="87" name="îśḻïḋé"/>
              <p:cNvSpPr/>
              <p:nvPr/>
            </p:nvSpPr>
            <p:spPr>
              <a:xfrm>
                <a:off x="3629649" y="4114426"/>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nvGrpSpPr>
            <p:cNvPr id="80" name="ísḷîdè"/>
            <p:cNvGrpSpPr/>
            <p:nvPr/>
          </p:nvGrpSpPr>
          <p:grpSpPr>
            <a:xfrm>
              <a:off x="6165336" y="4408209"/>
              <a:ext cx="2483013" cy="106403"/>
              <a:chOff x="6042799" y="4119018"/>
              <a:chExt cx="2483013" cy="106403"/>
            </a:xfrm>
          </p:grpSpPr>
          <p:sp>
            <p:nvSpPr>
              <p:cNvPr id="84" name="íṣļiďe"/>
              <p:cNvSpPr/>
              <p:nvPr/>
            </p:nvSpPr>
            <p:spPr>
              <a:xfrm>
                <a:off x="6088809" y="4172219"/>
                <a:ext cx="2437003" cy="1"/>
              </a:xfrm>
              <a:prstGeom prst="line">
                <a:avLst/>
              </a:prstGeom>
              <a:ln w="3175">
                <a:solidFill>
                  <a:schemeClr val="bg1">
                    <a:lumMod val="65000"/>
                  </a:schemeClr>
                </a:solidFill>
                <a:miter lim="400000"/>
                <a:headEnd type="triangle" len="sm"/>
                <a:tailEnd type="triangle" len="sm"/>
              </a:ln>
            </p:spPr>
            <p:txBody>
              <a:bodyPr wrap="square" lIns="91440" tIns="45720" rIns="91440" bIns="45720" anchor="ctr">
                <a:noAutofit/>
              </a:bodyPr>
              <a:lstStyle/>
              <a:p>
                <a:pPr algn="ctr"/>
                <a:endParaRPr sz="1200">
                  <a:cs typeface="+mn-ea"/>
                  <a:sym typeface="+mn-lt"/>
                </a:endParaRPr>
              </a:p>
            </p:txBody>
          </p:sp>
          <p:sp>
            <p:nvSpPr>
              <p:cNvPr id="85" name="íṧ1îdê"/>
              <p:cNvSpPr/>
              <p:nvPr/>
            </p:nvSpPr>
            <p:spPr>
              <a:xfrm>
                <a:off x="6042799" y="4119018"/>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nvGrpSpPr>
            <p:cNvPr id="81" name="ïṥľïdé"/>
            <p:cNvGrpSpPr/>
            <p:nvPr/>
          </p:nvGrpSpPr>
          <p:grpSpPr>
            <a:xfrm>
              <a:off x="8589165" y="4408209"/>
              <a:ext cx="2482387" cy="106403"/>
              <a:chOff x="8466628" y="4119018"/>
              <a:chExt cx="2482387" cy="106403"/>
            </a:xfrm>
          </p:grpSpPr>
          <p:sp>
            <p:nvSpPr>
              <p:cNvPr id="82" name="î$ļïḓé"/>
              <p:cNvSpPr/>
              <p:nvPr/>
            </p:nvSpPr>
            <p:spPr>
              <a:xfrm>
                <a:off x="8512012" y="4172219"/>
                <a:ext cx="2437003" cy="1"/>
              </a:xfrm>
              <a:prstGeom prst="line">
                <a:avLst/>
              </a:prstGeom>
              <a:ln w="3175">
                <a:solidFill>
                  <a:schemeClr val="bg1">
                    <a:lumMod val="65000"/>
                  </a:schemeClr>
                </a:solidFill>
                <a:miter lim="400000"/>
                <a:headEnd type="triangle" len="sm"/>
              </a:ln>
            </p:spPr>
            <p:txBody>
              <a:bodyPr wrap="square" lIns="91440" tIns="45720" rIns="91440" bIns="45720" anchor="ctr">
                <a:noAutofit/>
              </a:bodyPr>
              <a:lstStyle/>
              <a:p>
                <a:pPr algn="ctr"/>
                <a:endParaRPr sz="1200">
                  <a:cs typeface="+mn-ea"/>
                  <a:sym typeface="+mn-lt"/>
                </a:endParaRPr>
              </a:p>
            </p:txBody>
          </p:sp>
          <p:sp>
            <p:nvSpPr>
              <p:cNvPr id="83" name="išlïďe"/>
              <p:cNvSpPr/>
              <p:nvPr/>
            </p:nvSpPr>
            <p:spPr>
              <a:xfrm>
                <a:off x="8466628" y="4119018"/>
                <a:ext cx="106403" cy="10640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a:solidFill>
                  <a:srgbClr val="A6AAA9"/>
                </a:solidFill>
                <a:round/>
              </a:ln>
            </p:spPr>
            <p:txBody>
              <a:bodyPr wrap="square" lIns="91440" tIns="45720" rIns="91440" bIns="45720" anchor="ctr">
                <a:noAutofit/>
              </a:bodyPr>
              <a:lstStyle/>
              <a:p>
                <a:pPr algn="ctr"/>
                <a:endParaRPr sz="1200">
                  <a:cs typeface="+mn-ea"/>
                  <a:sym typeface="+mn-lt"/>
                </a:endParaRPr>
              </a:p>
            </p:txBody>
          </p:sp>
        </p:grpSp>
      </p:grpSp>
      <p:grpSp>
        <p:nvGrpSpPr>
          <p:cNvPr id="88" name="组合 87"/>
          <p:cNvGrpSpPr/>
          <p:nvPr/>
        </p:nvGrpSpPr>
        <p:grpSpPr>
          <a:xfrm>
            <a:off x="3834841" y="2236147"/>
            <a:ext cx="2407005" cy="1444695"/>
            <a:chOff x="3803434" y="2232112"/>
            <a:chExt cx="2407005" cy="1444695"/>
          </a:xfrm>
        </p:grpSpPr>
        <p:sp>
          <p:nvSpPr>
            <p:cNvPr id="89" name="iṣļíḍé"/>
            <p:cNvSpPr/>
            <p:nvPr/>
          </p:nvSpPr>
          <p:spPr>
            <a:xfrm>
              <a:off x="3803434" y="2806325"/>
              <a:ext cx="2407005" cy="334711"/>
            </a:xfrm>
            <a:prstGeom prst="rect">
              <a:avLst/>
            </a:prstGeom>
            <a:ln w="12700">
              <a:miter lim="400000"/>
            </a:ln>
          </p:spPr>
          <p:txBody>
            <a:bodyPr wrap="square" lIns="91440" tIns="45720" rIns="91440" bIns="45720" anchor="ctr">
              <a:normAutofit/>
            </a:bodyPr>
            <a:lstStyle/>
            <a:p>
              <a:pPr lvl="0" algn="ctr">
                <a:defRPr sz="1800">
                  <a:solidFill>
                    <a:srgbClr val="000000"/>
                  </a:solidFill>
                </a:defRPr>
              </a:pPr>
              <a:r>
                <a:rPr lang="en-US" altLang="zh-CN" sz="1200" dirty="0">
                  <a:solidFill>
                    <a:schemeClr val="tx1">
                      <a:lumMod val="85000"/>
                      <a:lumOff val="15000"/>
                    </a:schemeClr>
                  </a:solidFill>
                  <a:cs typeface="+mn-ea"/>
                  <a:sym typeface="+mn-lt"/>
                </a:rPr>
                <a:t>06</a:t>
              </a:r>
              <a:endParaRPr lang="zh-CN" altLang="en-US" sz="1200" dirty="0">
                <a:solidFill>
                  <a:schemeClr val="tx1">
                    <a:lumMod val="85000"/>
                    <a:lumOff val="15000"/>
                  </a:schemeClr>
                </a:solidFill>
                <a:cs typeface="+mn-ea"/>
                <a:sym typeface="+mn-lt"/>
              </a:endParaRPr>
            </a:p>
          </p:txBody>
        </p:sp>
        <p:sp>
          <p:nvSpPr>
            <p:cNvPr id="90" name="îṣ1îḑe"/>
            <p:cNvSpPr/>
            <p:nvPr/>
          </p:nvSpPr>
          <p:spPr>
            <a:xfrm>
              <a:off x="4244549" y="3061662"/>
              <a:ext cx="1746546" cy="615145"/>
            </a:xfrm>
            <a:prstGeom prst="rect">
              <a:avLst/>
            </a:prstGeom>
            <a:ln w="12700">
              <a:miter lim="400000"/>
            </a:ln>
          </p:spPr>
          <p:txBody>
            <a:bodyPr wrap="square" lIns="91440" tIns="45720" rIns="91440" bIns="45720" anchor="ctr">
              <a:normAutofit/>
            </a:bodyPr>
            <a:lstStyle/>
            <a:p>
              <a:r>
                <a:rPr lang="zh-CN" altLang="en-US" sz="1200" dirty="0">
                  <a:solidFill>
                    <a:schemeClr val="tx1">
                      <a:lumMod val="85000"/>
                      <a:lumOff val="15000"/>
                    </a:schemeClr>
                  </a:solidFill>
                  <a:cs typeface="+mn-ea"/>
                  <a:sym typeface="+mn-lt"/>
                </a:rPr>
                <a:t>过去</a:t>
              </a:r>
              <a:r>
                <a:rPr lang="en-US" altLang="zh-CN" sz="1200" dirty="0">
                  <a:solidFill>
                    <a:schemeClr val="tx1">
                      <a:lumMod val="85000"/>
                      <a:lumOff val="15000"/>
                    </a:schemeClr>
                  </a:solidFill>
                  <a:cs typeface="+mn-ea"/>
                  <a:sym typeface="+mn-lt"/>
                </a:rPr>
                <a:t>10</a:t>
              </a:r>
              <a:r>
                <a:rPr lang="zh-CN" altLang="en-US" sz="1200" dirty="0">
                  <a:solidFill>
                    <a:schemeClr val="tx1">
                      <a:lumMod val="85000"/>
                      <a:lumOff val="15000"/>
                    </a:schemeClr>
                  </a:solidFill>
                  <a:cs typeface="+mn-ea"/>
                  <a:sym typeface="+mn-lt"/>
                </a:rPr>
                <a:t>年中生产的塑料比上个世纪的总量还多</a:t>
              </a:r>
              <a:endParaRPr lang="zh-CN" altLang="en-US" sz="1200" dirty="0">
                <a:solidFill>
                  <a:schemeClr val="tx1">
                    <a:lumMod val="85000"/>
                    <a:lumOff val="15000"/>
                  </a:schemeClr>
                </a:solidFill>
                <a:cs typeface="+mn-ea"/>
                <a:sym typeface="+mn-lt"/>
              </a:endParaRPr>
            </a:p>
          </p:txBody>
        </p:sp>
        <p:grpSp>
          <p:nvGrpSpPr>
            <p:cNvPr id="91" name="ïṡlïḋè"/>
            <p:cNvGrpSpPr/>
            <p:nvPr/>
          </p:nvGrpSpPr>
          <p:grpSpPr>
            <a:xfrm>
              <a:off x="4764554" y="2232112"/>
              <a:ext cx="484764" cy="484763"/>
              <a:chOff x="4642017" y="1942921"/>
              <a:chExt cx="484764" cy="484763"/>
            </a:xfrm>
          </p:grpSpPr>
          <p:sp>
            <p:nvSpPr>
              <p:cNvPr id="92" name="ïśľïďê"/>
              <p:cNvSpPr/>
              <p:nvPr/>
            </p:nvSpPr>
            <p:spPr>
              <a:xfrm>
                <a:off x="4642017" y="1942921"/>
                <a:ext cx="484764" cy="4847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p>
                <a:pPr algn="ctr"/>
                <a:endParaRPr sz="1200">
                  <a:solidFill>
                    <a:schemeClr val="tx1">
                      <a:lumMod val="85000"/>
                      <a:lumOff val="15000"/>
                    </a:schemeClr>
                  </a:solidFill>
                  <a:cs typeface="+mn-ea"/>
                  <a:sym typeface="+mn-lt"/>
                </a:endParaRPr>
              </a:p>
            </p:txBody>
          </p:sp>
          <p:sp>
            <p:nvSpPr>
              <p:cNvPr id="93" name="ís1ïḋe"/>
              <p:cNvSpPr/>
              <p:nvPr/>
            </p:nvSpPr>
            <p:spPr>
              <a:xfrm>
                <a:off x="4758351" y="2088084"/>
                <a:ext cx="252095" cy="201669"/>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rgbClr val="FFFFFF"/>
              </a:solidFill>
              <a:ln w="12700">
                <a:miter lim="400000"/>
              </a:ln>
            </p:spPr>
            <p:txBody>
              <a:bodyPr wrap="square" lIns="91440" tIns="45720" rIns="91440" bIns="45720" anchor="ctr">
                <a:noAutofit/>
              </a:bodyPr>
              <a:lstStyle/>
              <a:p>
                <a:pPr algn="ctr"/>
                <a:endParaRPr sz="1200">
                  <a:solidFill>
                    <a:schemeClr val="tx1">
                      <a:lumMod val="85000"/>
                      <a:lumOff val="15000"/>
                    </a:schemeClr>
                  </a:solidFill>
                  <a:cs typeface="+mn-ea"/>
                  <a:sym typeface="+mn-lt"/>
                </a:endParaRPr>
              </a:p>
            </p:txBody>
          </p:sp>
        </p:grpSp>
      </p:grpSp>
      <p:grpSp>
        <p:nvGrpSpPr>
          <p:cNvPr id="94" name="组合 93"/>
          <p:cNvGrpSpPr/>
          <p:nvPr/>
        </p:nvGrpSpPr>
        <p:grpSpPr>
          <a:xfrm>
            <a:off x="6258043" y="2236147"/>
            <a:ext cx="2407005" cy="1485045"/>
            <a:chOff x="6226636" y="2232112"/>
            <a:chExt cx="2407005" cy="1485045"/>
          </a:xfrm>
        </p:grpSpPr>
        <p:sp>
          <p:nvSpPr>
            <p:cNvPr id="95" name="îsľíḓê"/>
            <p:cNvSpPr/>
            <p:nvPr/>
          </p:nvSpPr>
          <p:spPr>
            <a:xfrm>
              <a:off x="6226636" y="2806325"/>
              <a:ext cx="2407005" cy="334711"/>
            </a:xfrm>
            <a:prstGeom prst="rect">
              <a:avLst/>
            </a:prstGeom>
            <a:ln w="12700">
              <a:miter lim="400000"/>
            </a:ln>
          </p:spPr>
          <p:txBody>
            <a:bodyPr wrap="square" lIns="91440" tIns="45720" rIns="91440" bIns="45720" anchor="ctr">
              <a:normAutofit/>
            </a:bodyPr>
            <a:lstStyle/>
            <a:p>
              <a:pPr lvl="0" algn="ctr">
                <a:defRPr sz="1800">
                  <a:solidFill>
                    <a:srgbClr val="000000"/>
                  </a:solidFill>
                </a:defRPr>
              </a:pPr>
              <a:r>
                <a:rPr lang="en-US" altLang="zh-CN" sz="1200" dirty="0">
                  <a:solidFill>
                    <a:schemeClr val="tx1">
                      <a:lumMod val="85000"/>
                      <a:lumOff val="15000"/>
                    </a:schemeClr>
                  </a:solidFill>
                  <a:cs typeface="+mn-ea"/>
                  <a:sym typeface="+mn-lt"/>
                </a:rPr>
                <a:t>05</a:t>
              </a:r>
              <a:endParaRPr lang="zh-CN" altLang="en-US" sz="1200" dirty="0">
                <a:solidFill>
                  <a:schemeClr val="tx1">
                    <a:lumMod val="85000"/>
                    <a:lumOff val="15000"/>
                  </a:schemeClr>
                </a:solidFill>
                <a:cs typeface="+mn-ea"/>
                <a:sym typeface="+mn-lt"/>
              </a:endParaRPr>
            </a:p>
          </p:txBody>
        </p:sp>
        <p:sp>
          <p:nvSpPr>
            <p:cNvPr id="96" name="ïŝ1ïḑê"/>
            <p:cNvSpPr/>
            <p:nvPr/>
          </p:nvSpPr>
          <p:spPr>
            <a:xfrm>
              <a:off x="6503571" y="3102012"/>
              <a:ext cx="1912038" cy="615145"/>
            </a:xfrm>
            <a:prstGeom prst="rect">
              <a:avLst/>
            </a:prstGeom>
            <a:ln w="12700">
              <a:miter lim="400000"/>
            </a:ln>
          </p:spPr>
          <p:txBody>
            <a:bodyPr wrap="square" lIns="91440" tIns="45720" rIns="91440" bIns="45720" anchor="ctr">
              <a:normAutofit/>
            </a:bodyPr>
            <a:lstStyle/>
            <a:p>
              <a:pPr algn="ctr"/>
              <a:r>
                <a:rPr lang="zh-CN" altLang="en-US" sz="1200" dirty="0">
                  <a:solidFill>
                    <a:schemeClr val="tx1">
                      <a:lumMod val="85000"/>
                      <a:lumOff val="15000"/>
                    </a:schemeClr>
                  </a:solidFill>
                  <a:cs typeface="+mn-ea"/>
                  <a:sym typeface="+mn-lt"/>
                </a:rPr>
                <a:t>我们使用的塑料有</a:t>
              </a:r>
              <a:r>
                <a:rPr lang="en-US" altLang="zh-CN" sz="1200" dirty="0">
                  <a:solidFill>
                    <a:schemeClr val="tx1">
                      <a:lumMod val="85000"/>
                      <a:lumOff val="15000"/>
                    </a:schemeClr>
                  </a:solidFill>
                  <a:cs typeface="+mn-ea"/>
                  <a:sym typeface="+mn-lt"/>
                </a:rPr>
                <a:t>50%</a:t>
              </a:r>
              <a:r>
                <a:rPr lang="zh-CN" altLang="en-US" sz="1200" dirty="0">
                  <a:solidFill>
                    <a:schemeClr val="tx1">
                      <a:lumMod val="85000"/>
                      <a:lumOff val="15000"/>
                    </a:schemeClr>
                  </a:solidFill>
                  <a:cs typeface="+mn-ea"/>
                  <a:sym typeface="+mn-lt"/>
                </a:rPr>
                <a:t>是一次性的</a:t>
              </a:r>
              <a:endParaRPr lang="zh-CN" altLang="en-US" sz="1200" dirty="0">
                <a:solidFill>
                  <a:schemeClr val="tx1">
                    <a:lumMod val="85000"/>
                    <a:lumOff val="15000"/>
                  </a:schemeClr>
                </a:solidFill>
                <a:cs typeface="+mn-ea"/>
                <a:sym typeface="+mn-lt"/>
              </a:endParaRPr>
            </a:p>
          </p:txBody>
        </p:sp>
        <p:grpSp>
          <p:nvGrpSpPr>
            <p:cNvPr id="97" name="ísḻíďè"/>
            <p:cNvGrpSpPr/>
            <p:nvPr/>
          </p:nvGrpSpPr>
          <p:grpSpPr>
            <a:xfrm>
              <a:off x="7189545" y="2232112"/>
              <a:ext cx="484763" cy="484763"/>
              <a:chOff x="7067008" y="1942921"/>
              <a:chExt cx="484763" cy="484763"/>
            </a:xfrm>
          </p:grpSpPr>
          <p:sp>
            <p:nvSpPr>
              <p:cNvPr id="98" name="iṩ1ïḓè"/>
              <p:cNvSpPr/>
              <p:nvPr/>
            </p:nvSpPr>
            <p:spPr>
              <a:xfrm>
                <a:off x="7067008" y="1942921"/>
                <a:ext cx="484763" cy="4847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p>
                <a:pPr algn="ctr"/>
                <a:endParaRPr sz="1200">
                  <a:solidFill>
                    <a:schemeClr val="tx1">
                      <a:lumMod val="85000"/>
                      <a:lumOff val="15000"/>
                    </a:schemeClr>
                  </a:solidFill>
                  <a:cs typeface="+mn-ea"/>
                  <a:sym typeface="+mn-lt"/>
                </a:endParaRPr>
              </a:p>
            </p:txBody>
          </p:sp>
          <p:sp>
            <p:nvSpPr>
              <p:cNvPr id="99" name="iŝ1îḍê"/>
              <p:cNvSpPr/>
              <p:nvPr/>
            </p:nvSpPr>
            <p:spPr>
              <a:xfrm>
                <a:off x="7176857" y="2071245"/>
                <a:ext cx="261490" cy="235348"/>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solidFill>
                <a:srgbClr val="FFFFFF"/>
              </a:solidFill>
              <a:ln w="12700">
                <a:miter lim="400000"/>
              </a:ln>
            </p:spPr>
            <p:txBody>
              <a:bodyPr wrap="square" lIns="91440" tIns="45720" rIns="91440" bIns="45720" anchor="ctr">
                <a:noAutofit/>
              </a:bodyPr>
              <a:lstStyle/>
              <a:p>
                <a:pPr algn="ctr"/>
                <a:endParaRPr sz="1200">
                  <a:solidFill>
                    <a:schemeClr val="tx1">
                      <a:lumMod val="85000"/>
                      <a:lumOff val="15000"/>
                    </a:schemeClr>
                  </a:solidFill>
                  <a:cs typeface="+mn-ea"/>
                  <a:sym typeface="+mn-lt"/>
                </a:endParaRPr>
              </a:p>
            </p:txBody>
          </p:sp>
        </p:grpSp>
      </p:grpSp>
      <p:grpSp>
        <p:nvGrpSpPr>
          <p:cNvPr id="100" name="Group 19"/>
          <p:cNvGrpSpPr/>
          <p:nvPr/>
        </p:nvGrpSpPr>
        <p:grpSpPr>
          <a:xfrm>
            <a:off x="8682557" y="2236147"/>
            <a:ext cx="2407006" cy="1418386"/>
            <a:chOff x="8651150" y="2232112"/>
            <a:chExt cx="2407006" cy="1418386"/>
          </a:xfrm>
        </p:grpSpPr>
        <p:sp>
          <p:nvSpPr>
            <p:cNvPr id="101" name="îSľíḋé"/>
            <p:cNvSpPr/>
            <p:nvPr/>
          </p:nvSpPr>
          <p:spPr>
            <a:xfrm>
              <a:off x="8651151" y="2806325"/>
              <a:ext cx="2407005" cy="334711"/>
            </a:xfrm>
            <a:prstGeom prst="rect">
              <a:avLst/>
            </a:prstGeom>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sz="1800">
                  <a:solidFill>
                    <a:srgbClr val="000000"/>
                  </a:solidFill>
                </a:defRPr>
              </a:pPr>
              <a:r>
                <a:rPr lang="en-US" altLang="zh-CN" sz="1200" dirty="0">
                  <a:solidFill>
                    <a:schemeClr val="tx1">
                      <a:lumMod val="85000"/>
                      <a:lumOff val="15000"/>
                    </a:schemeClr>
                  </a:solidFill>
                  <a:cs typeface="+mn-ea"/>
                  <a:sym typeface="+mn-lt"/>
                </a:rPr>
                <a:t>04</a:t>
              </a:r>
              <a:endParaRPr lang="zh-CN" altLang="en-US" sz="1200" dirty="0">
                <a:solidFill>
                  <a:schemeClr val="tx1">
                    <a:lumMod val="85000"/>
                    <a:lumOff val="15000"/>
                  </a:schemeClr>
                </a:solidFill>
                <a:cs typeface="+mn-ea"/>
                <a:sym typeface="+mn-lt"/>
              </a:endParaRPr>
            </a:p>
          </p:txBody>
        </p:sp>
        <p:sp>
          <p:nvSpPr>
            <p:cNvPr id="102" name="i$ļïḑe"/>
            <p:cNvSpPr/>
            <p:nvPr/>
          </p:nvSpPr>
          <p:spPr>
            <a:xfrm>
              <a:off x="8651150" y="3035353"/>
              <a:ext cx="2407005" cy="615145"/>
            </a:xfrm>
            <a:prstGeom prst="rect">
              <a:avLst/>
            </a:prstGeom>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85000"/>
                      <a:lumOff val="15000"/>
                    </a:schemeClr>
                  </a:solidFill>
                  <a:cs typeface="+mn-ea"/>
                  <a:sym typeface="+mn-lt"/>
                </a:rPr>
                <a:t>全球在</a:t>
              </a:r>
              <a:r>
                <a:rPr lang="en-US" altLang="zh-CN" sz="1200" dirty="0">
                  <a:solidFill>
                    <a:schemeClr val="tx1">
                      <a:lumMod val="85000"/>
                      <a:lumOff val="15000"/>
                    </a:schemeClr>
                  </a:solidFill>
                  <a:cs typeface="+mn-ea"/>
                  <a:sym typeface="+mn-lt"/>
                </a:rPr>
                <a:t>2016</a:t>
              </a:r>
              <a:r>
                <a:rPr lang="zh-CN" altLang="en-US" sz="1200" dirty="0">
                  <a:solidFill>
                    <a:schemeClr val="tx1">
                      <a:lumMod val="85000"/>
                      <a:lumOff val="15000"/>
                    </a:schemeClr>
                  </a:solidFill>
                  <a:cs typeface="+mn-ea"/>
                  <a:sym typeface="+mn-lt"/>
                </a:rPr>
                <a:t>年卖出超过</a:t>
              </a:r>
              <a:r>
                <a:rPr lang="en-US" altLang="zh-CN" sz="1200" dirty="0">
                  <a:solidFill>
                    <a:schemeClr val="tx1">
                      <a:lumMod val="85000"/>
                      <a:lumOff val="15000"/>
                    </a:schemeClr>
                  </a:solidFill>
                  <a:cs typeface="+mn-ea"/>
                  <a:sym typeface="+mn-lt"/>
                </a:rPr>
                <a:t>4800</a:t>
              </a:r>
              <a:r>
                <a:rPr lang="zh-CN" altLang="en-US" sz="1200" dirty="0">
                  <a:solidFill>
                    <a:schemeClr val="tx1">
                      <a:lumMod val="85000"/>
                      <a:lumOff val="15000"/>
                    </a:schemeClr>
                  </a:solidFill>
                  <a:cs typeface="+mn-ea"/>
                  <a:sym typeface="+mn-lt"/>
                </a:rPr>
                <a:t>亿个塑料饮料瓶</a:t>
              </a:r>
              <a:endParaRPr lang="zh-CN" altLang="en-US" sz="1200" dirty="0">
                <a:solidFill>
                  <a:schemeClr val="tx1">
                    <a:lumMod val="85000"/>
                    <a:lumOff val="15000"/>
                  </a:schemeClr>
                </a:solidFill>
                <a:cs typeface="+mn-ea"/>
                <a:sym typeface="+mn-lt"/>
              </a:endParaRPr>
            </a:p>
          </p:txBody>
        </p:sp>
        <p:grpSp>
          <p:nvGrpSpPr>
            <p:cNvPr id="103" name="isľîdé"/>
            <p:cNvGrpSpPr/>
            <p:nvPr/>
          </p:nvGrpSpPr>
          <p:grpSpPr>
            <a:xfrm>
              <a:off x="9605738" y="2232112"/>
              <a:ext cx="484763" cy="484763"/>
              <a:chOff x="9483201" y="1942921"/>
              <a:chExt cx="484763" cy="484763"/>
            </a:xfrm>
          </p:grpSpPr>
          <p:sp>
            <p:nvSpPr>
              <p:cNvPr id="104" name="ïṩliďe"/>
              <p:cNvSpPr/>
              <p:nvPr/>
            </p:nvSpPr>
            <p:spPr>
              <a:xfrm>
                <a:off x="9483201" y="1942921"/>
                <a:ext cx="484763" cy="4847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dirty="0">
                  <a:solidFill>
                    <a:schemeClr val="tx1">
                      <a:lumMod val="85000"/>
                      <a:lumOff val="15000"/>
                    </a:schemeClr>
                  </a:solidFill>
                  <a:cs typeface="+mn-ea"/>
                  <a:sym typeface="+mn-lt"/>
                </a:endParaRPr>
              </a:p>
            </p:txBody>
          </p:sp>
          <p:sp>
            <p:nvSpPr>
              <p:cNvPr id="105" name="iṧ1íḓê"/>
              <p:cNvSpPr/>
              <p:nvPr/>
            </p:nvSpPr>
            <p:spPr>
              <a:xfrm>
                <a:off x="9616063" y="2087649"/>
                <a:ext cx="230234" cy="202538"/>
              </a:xfrm>
              <a:custGeom>
                <a:avLst/>
                <a:gdLst>
                  <a:gd name="connsiteX0" fmla="*/ 490618 w 607145"/>
                  <a:gd name="connsiteY0" fmla="*/ 367159 h 534110"/>
                  <a:gd name="connsiteX1" fmla="*/ 454799 w 607145"/>
                  <a:gd name="connsiteY1" fmla="*/ 382026 h 534110"/>
                  <a:gd name="connsiteX2" fmla="*/ 454893 w 607145"/>
                  <a:gd name="connsiteY2" fmla="*/ 453540 h 534110"/>
                  <a:gd name="connsiteX3" fmla="*/ 526623 w 607145"/>
                  <a:gd name="connsiteY3" fmla="*/ 453447 h 534110"/>
                  <a:gd name="connsiteX4" fmla="*/ 526436 w 607145"/>
                  <a:gd name="connsiteY4" fmla="*/ 381840 h 534110"/>
                  <a:gd name="connsiteX5" fmla="*/ 490618 w 607145"/>
                  <a:gd name="connsiteY5" fmla="*/ 367159 h 534110"/>
                  <a:gd name="connsiteX6" fmla="*/ 482949 w 607145"/>
                  <a:gd name="connsiteY6" fmla="*/ 301456 h 534110"/>
                  <a:gd name="connsiteX7" fmla="*/ 498193 w 607145"/>
                  <a:gd name="connsiteY7" fmla="*/ 301456 h 534110"/>
                  <a:gd name="connsiteX8" fmla="*/ 508013 w 607145"/>
                  <a:gd name="connsiteY8" fmla="*/ 311259 h 534110"/>
                  <a:gd name="connsiteX9" fmla="*/ 508013 w 607145"/>
                  <a:gd name="connsiteY9" fmla="*/ 326197 h 534110"/>
                  <a:gd name="connsiteX10" fmla="*/ 543083 w 607145"/>
                  <a:gd name="connsiteY10" fmla="*/ 340668 h 534110"/>
                  <a:gd name="connsiteX11" fmla="*/ 553651 w 607145"/>
                  <a:gd name="connsiteY11" fmla="*/ 330118 h 534110"/>
                  <a:gd name="connsiteX12" fmla="*/ 567586 w 607145"/>
                  <a:gd name="connsiteY12" fmla="*/ 330118 h 534110"/>
                  <a:gd name="connsiteX13" fmla="*/ 578341 w 607145"/>
                  <a:gd name="connsiteY13" fmla="*/ 340761 h 534110"/>
                  <a:gd name="connsiteX14" fmla="*/ 578341 w 607145"/>
                  <a:gd name="connsiteY14" fmla="*/ 354765 h 534110"/>
                  <a:gd name="connsiteX15" fmla="*/ 567773 w 607145"/>
                  <a:gd name="connsiteY15" fmla="*/ 365315 h 534110"/>
                  <a:gd name="connsiteX16" fmla="*/ 582362 w 607145"/>
                  <a:gd name="connsiteY16" fmla="*/ 400138 h 534110"/>
                  <a:gd name="connsiteX17" fmla="*/ 597325 w 607145"/>
                  <a:gd name="connsiteY17" fmla="*/ 400138 h 534110"/>
                  <a:gd name="connsiteX18" fmla="*/ 607145 w 607145"/>
                  <a:gd name="connsiteY18" fmla="*/ 410034 h 534110"/>
                  <a:gd name="connsiteX19" fmla="*/ 607145 w 607145"/>
                  <a:gd name="connsiteY19" fmla="*/ 425345 h 534110"/>
                  <a:gd name="connsiteX20" fmla="*/ 597325 w 607145"/>
                  <a:gd name="connsiteY20" fmla="*/ 435148 h 534110"/>
                  <a:gd name="connsiteX21" fmla="*/ 582362 w 607145"/>
                  <a:gd name="connsiteY21" fmla="*/ 435148 h 534110"/>
                  <a:gd name="connsiteX22" fmla="*/ 567866 w 607145"/>
                  <a:gd name="connsiteY22" fmla="*/ 470252 h 534110"/>
                  <a:gd name="connsiteX23" fmla="*/ 578341 w 607145"/>
                  <a:gd name="connsiteY23" fmla="*/ 480708 h 534110"/>
                  <a:gd name="connsiteX24" fmla="*/ 578341 w 607145"/>
                  <a:gd name="connsiteY24" fmla="*/ 494619 h 534110"/>
                  <a:gd name="connsiteX25" fmla="*/ 567586 w 607145"/>
                  <a:gd name="connsiteY25" fmla="*/ 505355 h 534110"/>
                  <a:gd name="connsiteX26" fmla="*/ 553651 w 607145"/>
                  <a:gd name="connsiteY26" fmla="*/ 505355 h 534110"/>
                  <a:gd name="connsiteX27" fmla="*/ 543270 w 607145"/>
                  <a:gd name="connsiteY27" fmla="*/ 494992 h 534110"/>
                  <a:gd name="connsiteX28" fmla="*/ 508013 w 607145"/>
                  <a:gd name="connsiteY28" fmla="*/ 509743 h 534110"/>
                  <a:gd name="connsiteX29" fmla="*/ 508013 w 607145"/>
                  <a:gd name="connsiteY29" fmla="*/ 524307 h 534110"/>
                  <a:gd name="connsiteX30" fmla="*/ 498193 w 607145"/>
                  <a:gd name="connsiteY30" fmla="*/ 534110 h 534110"/>
                  <a:gd name="connsiteX31" fmla="*/ 482949 w 607145"/>
                  <a:gd name="connsiteY31" fmla="*/ 534110 h 534110"/>
                  <a:gd name="connsiteX32" fmla="*/ 473129 w 607145"/>
                  <a:gd name="connsiteY32" fmla="*/ 524307 h 534110"/>
                  <a:gd name="connsiteX33" fmla="*/ 473129 w 607145"/>
                  <a:gd name="connsiteY33" fmla="*/ 509837 h 534110"/>
                  <a:gd name="connsiteX34" fmla="*/ 437685 w 607145"/>
                  <a:gd name="connsiteY34" fmla="*/ 495272 h 534110"/>
                  <a:gd name="connsiteX35" fmla="*/ 427491 w 607145"/>
                  <a:gd name="connsiteY35" fmla="*/ 505449 h 534110"/>
                  <a:gd name="connsiteX36" fmla="*/ 413463 w 607145"/>
                  <a:gd name="connsiteY36" fmla="*/ 505449 h 534110"/>
                  <a:gd name="connsiteX37" fmla="*/ 402801 w 607145"/>
                  <a:gd name="connsiteY37" fmla="*/ 494806 h 534110"/>
                  <a:gd name="connsiteX38" fmla="*/ 402801 w 607145"/>
                  <a:gd name="connsiteY38" fmla="*/ 480801 h 534110"/>
                  <a:gd name="connsiteX39" fmla="*/ 412995 w 607145"/>
                  <a:gd name="connsiteY39" fmla="*/ 470625 h 534110"/>
                  <a:gd name="connsiteX40" fmla="*/ 398312 w 607145"/>
                  <a:gd name="connsiteY40" fmla="*/ 435242 h 534110"/>
                  <a:gd name="connsiteX41" fmla="*/ 383817 w 607145"/>
                  <a:gd name="connsiteY41" fmla="*/ 435242 h 534110"/>
                  <a:gd name="connsiteX42" fmla="*/ 373997 w 607145"/>
                  <a:gd name="connsiteY42" fmla="*/ 425439 h 534110"/>
                  <a:gd name="connsiteX43" fmla="*/ 373997 w 607145"/>
                  <a:gd name="connsiteY43" fmla="*/ 410221 h 534110"/>
                  <a:gd name="connsiteX44" fmla="*/ 383817 w 607145"/>
                  <a:gd name="connsiteY44" fmla="*/ 400418 h 534110"/>
                  <a:gd name="connsiteX45" fmla="*/ 398406 w 607145"/>
                  <a:gd name="connsiteY45" fmla="*/ 400418 h 534110"/>
                  <a:gd name="connsiteX46" fmla="*/ 413089 w 607145"/>
                  <a:gd name="connsiteY46" fmla="*/ 365221 h 534110"/>
                  <a:gd name="connsiteX47" fmla="*/ 402801 w 607145"/>
                  <a:gd name="connsiteY47" fmla="*/ 354858 h 534110"/>
                  <a:gd name="connsiteX48" fmla="*/ 402801 w 607145"/>
                  <a:gd name="connsiteY48" fmla="*/ 340948 h 534110"/>
                  <a:gd name="connsiteX49" fmla="*/ 413463 w 607145"/>
                  <a:gd name="connsiteY49" fmla="*/ 330211 h 534110"/>
                  <a:gd name="connsiteX50" fmla="*/ 427491 w 607145"/>
                  <a:gd name="connsiteY50" fmla="*/ 330211 h 534110"/>
                  <a:gd name="connsiteX51" fmla="*/ 437965 w 607145"/>
                  <a:gd name="connsiteY51" fmla="*/ 340668 h 534110"/>
                  <a:gd name="connsiteX52" fmla="*/ 473129 w 607145"/>
                  <a:gd name="connsiteY52" fmla="*/ 326197 h 534110"/>
                  <a:gd name="connsiteX53" fmla="*/ 473129 w 607145"/>
                  <a:gd name="connsiteY53" fmla="*/ 311259 h 534110"/>
                  <a:gd name="connsiteX54" fmla="*/ 482949 w 607145"/>
                  <a:gd name="connsiteY54" fmla="*/ 301456 h 534110"/>
                  <a:gd name="connsiteX55" fmla="*/ 234526 w 607145"/>
                  <a:gd name="connsiteY55" fmla="*/ 0 h 534110"/>
                  <a:gd name="connsiteX56" fmla="*/ 245373 w 607145"/>
                  <a:gd name="connsiteY56" fmla="*/ 0 h 534110"/>
                  <a:gd name="connsiteX57" fmla="*/ 256221 w 607145"/>
                  <a:gd name="connsiteY57" fmla="*/ 0 h 534110"/>
                  <a:gd name="connsiteX58" fmla="*/ 347114 w 607145"/>
                  <a:gd name="connsiteY58" fmla="*/ 90763 h 534110"/>
                  <a:gd name="connsiteX59" fmla="*/ 347114 w 607145"/>
                  <a:gd name="connsiteY59" fmla="*/ 191517 h 534110"/>
                  <a:gd name="connsiteX60" fmla="*/ 326822 w 607145"/>
                  <a:gd name="connsiteY60" fmla="*/ 229335 h 534110"/>
                  <a:gd name="connsiteX61" fmla="*/ 326822 w 607145"/>
                  <a:gd name="connsiteY61" fmla="*/ 326448 h 534110"/>
                  <a:gd name="connsiteX62" fmla="*/ 329253 w 607145"/>
                  <a:gd name="connsiteY62" fmla="*/ 330463 h 534110"/>
                  <a:gd name="connsiteX63" fmla="*/ 362823 w 607145"/>
                  <a:gd name="connsiteY63" fmla="*/ 348111 h 534110"/>
                  <a:gd name="connsiteX64" fmla="*/ 345150 w 607145"/>
                  <a:gd name="connsiteY64" fmla="*/ 417678 h 534110"/>
                  <a:gd name="connsiteX65" fmla="*/ 387604 w 607145"/>
                  <a:gd name="connsiteY65" fmla="*/ 520393 h 534110"/>
                  <a:gd name="connsiteX66" fmla="*/ 397142 w 607145"/>
                  <a:gd name="connsiteY66" fmla="*/ 529170 h 534110"/>
                  <a:gd name="connsiteX67" fmla="*/ 245280 w 607145"/>
                  <a:gd name="connsiteY67" fmla="*/ 529170 h 534110"/>
                  <a:gd name="connsiteX68" fmla="*/ 0 w 607145"/>
                  <a:gd name="connsiteY68" fmla="*/ 529170 h 534110"/>
                  <a:gd name="connsiteX69" fmla="*/ 0 w 607145"/>
                  <a:gd name="connsiteY69" fmla="*/ 460164 h 534110"/>
                  <a:gd name="connsiteX70" fmla="*/ 17861 w 607145"/>
                  <a:gd name="connsiteY70" fmla="*/ 422440 h 534110"/>
                  <a:gd name="connsiteX71" fmla="*/ 161494 w 607145"/>
                  <a:gd name="connsiteY71" fmla="*/ 330463 h 534110"/>
                  <a:gd name="connsiteX72" fmla="*/ 163925 w 607145"/>
                  <a:gd name="connsiteY72" fmla="*/ 326448 h 534110"/>
                  <a:gd name="connsiteX73" fmla="*/ 163925 w 607145"/>
                  <a:gd name="connsiteY73" fmla="*/ 229335 h 534110"/>
                  <a:gd name="connsiteX74" fmla="*/ 143633 w 607145"/>
                  <a:gd name="connsiteY74" fmla="*/ 191517 h 534110"/>
                  <a:gd name="connsiteX75" fmla="*/ 143633 w 607145"/>
                  <a:gd name="connsiteY75" fmla="*/ 90763 h 534110"/>
                  <a:gd name="connsiteX76" fmla="*/ 234526 w 607145"/>
                  <a:gd name="connsiteY76" fmla="*/ 0 h 534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07145" h="534110">
                    <a:moveTo>
                      <a:pt x="490618" y="367159"/>
                    </a:moveTo>
                    <a:cubicBezTo>
                      <a:pt x="477665" y="367182"/>
                      <a:pt x="464712" y="372130"/>
                      <a:pt x="454799" y="382026"/>
                    </a:cubicBezTo>
                    <a:cubicBezTo>
                      <a:pt x="435066" y="401819"/>
                      <a:pt x="435066" y="433748"/>
                      <a:pt x="454893" y="453540"/>
                    </a:cubicBezTo>
                    <a:cubicBezTo>
                      <a:pt x="474719" y="473239"/>
                      <a:pt x="506797" y="473239"/>
                      <a:pt x="526623" y="453447"/>
                    </a:cubicBezTo>
                    <a:cubicBezTo>
                      <a:pt x="546450" y="433655"/>
                      <a:pt x="546450" y="401539"/>
                      <a:pt x="526436" y="381840"/>
                    </a:cubicBezTo>
                    <a:cubicBezTo>
                      <a:pt x="516523" y="372037"/>
                      <a:pt x="503571" y="367135"/>
                      <a:pt x="490618" y="367159"/>
                    </a:cubicBezTo>
                    <a:close/>
                    <a:moveTo>
                      <a:pt x="482949" y="301456"/>
                    </a:moveTo>
                    <a:lnTo>
                      <a:pt x="498193" y="301456"/>
                    </a:lnTo>
                    <a:cubicBezTo>
                      <a:pt x="503617" y="301456"/>
                      <a:pt x="508013" y="305844"/>
                      <a:pt x="508013" y="311259"/>
                    </a:cubicBezTo>
                    <a:lnTo>
                      <a:pt x="508013" y="326197"/>
                    </a:lnTo>
                    <a:cubicBezTo>
                      <a:pt x="520357" y="328624"/>
                      <a:pt x="532328" y="333292"/>
                      <a:pt x="543083" y="340668"/>
                    </a:cubicBezTo>
                    <a:lnTo>
                      <a:pt x="553651" y="330118"/>
                    </a:lnTo>
                    <a:cubicBezTo>
                      <a:pt x="557485" y="326197"/>
                      <a:pt x="563751" y="326197"/>
                      <a:pt x="567586" y="330118"/>
                    </a:cubicBezTo>
                    <a:lnTo>
                      <a:pt x="578341" y="340761"/>
                    </a:lnTo>
                    <a:cubicBezTo>
                      <a:pt x="582175" y="344682"/>
                      <a:pt x="582175" y="350844"/>
                      <a:pt x="578341" y="354765"/>
                    </a:cubicBezTo>
                    <a:lnTo>
                      <a:pt x="567773" y="365315"/>
                    </a:lnTo>
                    <a:cubicBezTo>
                      <a:pt x="575067" y="376051"/>
                      <a:pt x="579930" y="387815"/>
                      <a:pt x="582362" y="400138"/>
                    </a:cubicBezTo>
                    <a:lnTo>
                      <a:pt x="597325" y="400138"/>
                    </a:lnTo>
                    <a:cubicBezTo>
                      <a:pt x="602750" y="400138"/>
                      <a:pt x="607145" y="404526"/>
                      <a:pt x="607145" y="410034"/>
                    </a:cubicBezTo>
                    <a:lnTo>
                      <a:pt x="607145" y="425345"/>
                    </a:lnTo>
                    <a:cubicBezTo>
                      <a:pt x="607145" y="430760"/>
                      <a:pt x="602750" y="435148"/>
                      <a:pt x="597325" y="435148"/>
                    </a:cubicBezTo>
                    <a:lnTo>
                      <a:pt x="582362" y="435148"/>
                    </a:lnTo>
                    <a:cubicBezTo>
                      <a:pt x="579930" y="447472"/>
                      <a:pt x="575254" y="459422"/>
                      <a:pt x="567866" y="470252"/>
                    </a:cubicBezTo>
                    <a:lnTo>
                      <a:pt x="578341" y="480708"/>
                    </a:lnTo>
                    <a:cubicBezTo>
                      <a:pt x="582175" y="484536"/>
                      <a:pt x="582175" y="490791"/>
                      <a:pt x="578341" y="494619"/>
                    </a:cubicBezTo>
                    <a:lnTo>
                      <a:pt x="567586" y="505355"/>
                    </a:lnTo>
                    <a:cubicBezTo>
                      <a:pt x="563751" y="509183"/>
                      <a:pt x="557485" y="509183"/>
                      <a:pt x="553651" y="505355"/>
                    </a:cubicBezTo>
                    <a:lnTo>
                      <a:pt x="543270" y="494992"/>
                    </a:lnTo>
                    <a:cubicBezTo>
                      <a:pt x="532422" y="502368"/>
                      <a:pt x="520451" y="507316"/>
                      <a:pt x="508013" y="509743"/>
                    </a:cubicBezTo>
                    <a:lnTo>
                      <a:pt x="508013" y="524307"/>
                    </a:lnTo>
                    <a:cubicBezTo>
                      <a:pt x="508013" y="529722"/>
                      <a:pt x="503617" y="534110"/>
                      <a:pt x="498193" y="534110"/>
                    </a:cubicBezTo>
                    <a:lnTo>
                      <a:pt x="482949" y="534110"/>
                    </a:lnTo>
                    <a:cubicBezTo>
                      <a:pt x="477431" y="534110"/>
                      <a:pt x="473129" y="529722"/>
                      <a:pt x="473129" y="524307"/>
                    </a:cubicBezTo>
                    <a:lnTo>
                      <a:pt x="473129" y="509837"/>
                    </a:lnTo>
                    <a:cubicBezTo>
                      <a:pt x="460598" y="507503"/>
                      <a:pt x="448533" y="502648"/>
                      <a:pt x="437685" y="495272"/>
                    </a:cubicBezTo>
                    <a:lnTo>
                      <a:pt x="427491" y="505449"/>
                    </a:lnTo>
                    <a:cubicBezTo>
                      <a:pt x="423563" y="509370"/>
                      <a:pt x="417391" y="509370"/>
                      <a:pt x="413463" y="505449"/>
                    </a:cubicBezTo>
                    <a:lnTo>
                      <a:pt x="402801" y="494806"/>
                    </a:lnTo>
                    <a:cubicBezTo>
                      <a:pt x="398874" y="490884"/>
                      <a:pt x="398874" y="484723"/>
                      <a:pt x="402801" y="480801"/>
                    </a:cubicBezTo>
                    <a:lnTo>
                      <a:pt x="412995" y="470625"/>
                    </a:lnTo>
                    <a:cubicBezTo>
                      <a:pt x="405514" y="459795"/>
                      <a:pt x="400651" y="447752"/>
                      <a:pt x="398312" y="435242"/>
                    </a:cubicBezTo>
                    <a:lnTo>
                      <a:pt x="383817" y="435242"/>
                    </a:lnTo>
                    <a:cubicBezTo>
                      <a:pt x="378299" y="435242"/>
                      <a:pt x="373997" y="430947"/>
                      <a:pt x="373997" y="425439"/>
                    </a:cubicBezTo>
                    <a:lnTo>
                      <a:pt x="373997" y="410221"/>
                    </a:lnTo>
                    <a:cubicBezTo>
                      <a:pt x="373997" y="404806"/>
                      <a:pt x="378299" y="400418"/>
                      <a:pt x="383817" y="400418"/>
                    </a:cubicBezTo>
                    <a:lnTo>
                      <a:pt x="398406" y="400418"/>
                    </a:lnTo>
                    <a:cubicBezTo>
                      <a:pt x="400744" y="388001"/>
                      <a:pt x="405607" y="376051"/>
                      <a:pt x="413089" y="365221"/>
                    </a:cubicBezTo>
                    <a:lnTo>
                      <a:pt x="402801" y="354858"/>
                    </a:lnTo>
                    <a:cubicBezTo>
                      <a:pt x="398874" y="351031"/>
                      <a:pt x="398874" y="344775"/>
                      <a:pt x="402801" y="340948"/>
                    </a:cubicBezTo>
                    <a:lnTo>
                      <a:pt x="413463" y="330211"/>
                    </a:lnTo>
                    <a:cubicBezTo>
                      <a:pt x="417391" y="326383"/>
                      <a:pt x="423563" y="326383"/>
                      <a:pt x="427491" y="330211"/>
                    </a:cubicBezTo>
                    <a:lnTo>
                      <a:pt x="437965" y="340668"/>
                    </a:lnTo>
                    <a:cubicBezTo>
                      <a:pt x="448814" y="333292"/>
                      <a:pt x="460785" y="328624"/>
                      <a:pt x="473129" y="326197"/>
                    </a:cubicBezTo>
                    <a:lnTo>
                      <a:pt x="473129" y="311259"/>
                    </a:lnTo>
                    <a:cubicBezTo>
                      <a:pt x="473129" y="305844"/>
                      <a:pt x="477431" y="301456"/>
                      <a:pt x="482949" y="301456"/>
                    </a:cubicBezTo>
                    <a:close/>
                    <a:moveTo>
                      <a:pt x="234526" y="0"/>
                    </a:moveTo>
                    <a:lnTo>
                      <a:pt x="245373" y="0"/>
                    </a:lnTo>
                    <a:lnTo>
                      <a:pt x="256221" y="0"/>
                    </a:lnTo>
                    <a:cubicBezTo>
                      <a:pt x="306436" y="0"/>
                      <a:pt x="347114" y="40619"/>
                      <a:pt x="347114" y="90763"/>
                    </a:cubicBezTo>
                    <a:lnTo>
                      <a:pt x="347114" y="191517"/>
                    </a:lnTo>
                    <a:cubicBezTo>
                      <a:pt x="347114" y="207298"/>
                      <a:pt x="338978" y="221211"/>
                      <a:pt x="326822" y="229335"/>
                    </a:cubicBezTo>
                    <a:lnTo>
                      <a:pt x="326822" y="326448"/>
                    </a:lnTo>
                    <a:cubicBezTo>
                      <a:pt x="326822" y="328035"/>
                      <a:pt x="327757" y="329716"/>
                      <a:pt x="329253" y="330463"/>
                    </a:cubicBezTo>
                    <a:cubicBezTo>
                      <a:pt x="334302" y="332797"/>
                      <a:pt x="346365" y="338867"/>
                      <a:pt x="362823" y="348111"/>
                    </a:cubicBezTo>
                    <a:cubicBezTo>
                      <a:pt x="351228" y="369308"/>
                      <a:pt x="345150" y="393026"/>
                      <a:pt x="345150" y="417678"/>
                    </a:cubicBezTo>
                    <a:cubicBezTo>
                      <a:pt x="345150" y="456429"/>
                      <a:pt x="360205" y="493033"/>
                      <a:pt x="387604" y="520393"/>
                    </a:cubicBezTo>
                    <a:cubicBezTo>
                      <a:pt x="390596" y="523568"/>
                      <a:pt x="393869" y="526369"/>
                      <a:pt x="397142" y="529170"/>
                    </a:cubicBezTo>
                    <a:lnTo>
                      <a:pt x="245280" y="529170"/>
                    </a:lnTo>
                    <a:lnTo>
                      <a:pt x="0" y="529170"/>
                    </a:lnTo>
                    <a:lnTo>
                      <a:pt x="0" y="460164"/>
                    </a:lnTo>
                    <a:cubicBezTo>
                      <a:pt x="0" y="445597"/>
                      <a:pt x="6452" y="431684"/>
                      <a:pt x="17861" y="422440"/>
                    </a:cubicBezTo>
                    <a:cubicBezTo>
                      <a:pt x="80420" y="371176"/>
                      <a:pt x="147748" y="337186"/>
                      <a:pt x="161494" y="330463"/>
                    </a:cubicBezTo>
                    <a:cubicBezTo>
                      <a:pt x="162990" y="329716"/>
                      <a:pt x="163925" y="328222"/>
                      <a:pt x="163925" y="326448"/>
                    </a:cubicBezTo>
                    <a:lnTo>
                      <a:pt x="163925" y="229335"/>
                    </a:lnTo>
                    <a:cubicBezTo>
                      <a:pt x="151769" y="221118"/>
                      <a:pt x="143633" y="207298"/>
                      <a:pt x="143633" y="191517"/>
                    </a:cubicBezTo>
                    <a:lnTo>
                      <a:pt x="143633" y="90763"/>
                    </a:lnTo>
                    <a:cubicBezTo>
                      <a:pt x="143633" y="40619"/>
                      <a:pt x="184311" y="0"/>
                      <a:pt x="234526" y="0"/>
                    </a:cubicBezTo>
                    <a:close/>
                  </a:path>
                </a:pathLst>
              </a:custGeom>
              <a:solidFill>
                <a:srgbClr val="FFFFFF"/>
              </a:solidFill>
              <a:ln w="12700">
                <a:miter lim="400000"/>
              </a:ln>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a:solidFill>
                    <a:schemeClr val="tx1">
                      <a:lumMod val="85000"/>
                      <a:lumOff val="15000"/>
                    </a:schemeClr>
                  </a:solidFill>
                  <a:cs typeface="+mn-ea"/>
                  <a:sym typeface="+mn-lt"/>
                </a:endParaRPr>
              </a:p>
            </p:txBody>
          </p:sp>
        </p:grpSp>
      </p:grpSp>
      <p:grpSp>
        <p:nvGrpSpPr>
          <p:cNvPr id="106" name="Group 107"/>
          <p:cNvGrpSpPr/>
          <p:nvPr/>
        </p:nvGrpSpPr>
        <p:grpSpPr>
          <a:xfrm>
            <a:off x="8682558" y="4223063"/>
            <a:ext cx="2407005" cy="1436541"/>
            <a:chOff x="8651151" y="4219028"/>
            <a:chExt cx="2407005" cy="1436541"/>
          </a:xfrm>
        </p:grpSpPr>
        <p:sp>
          <p:nvSpPr>
            <p:cNvPr id="107" name="iṩľîḍè"/>
            <p:cNvSpPr/>
            <p:nvPr/>
          </p:nvSpPr>
          <p:spPr>
            <a:xfrm>
              <a:off x="8944913" y="4788445"/>
              <a:ext cx="1864327" cy="305180"/>
            </a:xfrm>
            <a:prstGeom prst="rect">
              <a:avLst/>
            </a:prstGeom>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sz="1800">
                  <a:solidFill>
                    <a:srgbClr val="000000"/>
                  </a:solidFill>
                </a:defRPr>
              </a:pPr>
              <a:r>
                <a:rPr lang="en-US" altLang="zh-CN" sz="1200" dirty="0">
                  <a:solidFill>
                    <a:schemeClr val="tx1">
                      <a:lumMod val="85000"/>
                      <a:lumOff val="15000"/>
                    </a:schemeClr>
                  </a:solidFill>
                  <a:cs typeface="+mn-ea"/>
                  <a:sym typeface="+mn-lt"/>
                </a:rPr>
                <a:t>03</a:t>
              </a:r>
              <a:endParaRPr lang="zh-CN" altLang="en-US" sz="1200" dirty="0">
                <a:solidFill>
                  <a:schemeClr val="tx1">
                    <a:lumMod val="85000"/>
                    <a:lumOff val="15000"/>
                  </a:schemeClr>
                </a:solidFill>
                <a:cs typeface="+mn-ea"/>
                <a:sym typeface="+mn-lt"/>
              </a:endParaRPr>
            </a:p>
          </p:txBody>
        </p:sp>
        <p:sp>
          <p:nvSpPr>
            <p:cNvPr id="108" name="îṧļidê"/>
            <p:cNvSpPr/>
            <p:nvPr/>
          </p:nvSpPr>
          <p:spPr>
            <a:xfrm>
              <a:off x="8651151" y="5040424"/>
              <a:ext cx="2407005" cy="615145"/>
            </a:xfrm>
            <a:prstGeom prst="rect">
              <a:avLst/>
            </a:prstGeom>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85000"/>
                      <a:lumOff val="15000"/>
                    </a:schemeClr>
                  </a:solidFill>
                  <a:cs typeface="+mn-ea"/>
                  <a:sym typeface="+mn-lt"/>
                </a:rPr>
                <a:t>每一年，在世界范围内，塑料袋的消耗数量为</a:t>
              </a:r>
              <a:r>
                <a:rPr lang="en-US" altLang="zh-CN" sz="1200" dirty="0">
                  <a:solidFill>
                    <a:schemeClr val="tx1">
                      <a:lumMod val="85000"/>
                      <a:lumOff val="15000"/>
                    </a:schemeClr>
                  </a:solidFill>
                  <a:cs typeface="+mn-ea"/>
                  <a:sym typeface="+mn-lt"/>
                </a:rPr>
                <a:t>5000</a:t>
              </a:r>
              <a:r>
                <a:rPr lang="zh-CN" altLang="en-US" sz="1200" dirty="0">
                  <a:solidFill>
                    <a:schemeClr val="tx1">
                      <a:lumMod val="85000"/>
                      <a:lumOff val="15000"/>
                    </a:schemeClr>
                  </a:solidFill>
                  <a:cs typeface="+mn-ea"/>
                  <a:sym typeface="+mn-lt"/>
                </a:rPr>
                <a:t>亿个</a:t>
              </a:r>
              <a:endParaRPr lang="zh-CN" altLang="en-US" sz="1200" dirty="0">
                <a:solidFill>
                  <a:schemeClr val="tx1">
                    <a:lumMod val="85000"/>
                    <a:lumOff val="15000"/>
                  </a:schemeClr>
                </a:solidFill>
                <a:cs typeface="+mn-ea"/>
                <a:sym typeface="+mn-lt"/>
              </a:endParaRPr>
            </a:p>
          </p:txBody>
        </p:sp>
        <p:grpSp>
          <p:nvGrpSpPr>
            <p:cNvPr id="109" name="iṣļíḓe"/>
            <p:cNvGrpSpPr/>
            <p:nvPr/>
          </p:nvGrpSpPr>
          <p:grpSpPr>
            <a:xfrm>
              <a:off x="9605738" y="4219028"/>
              <a:ext cx="484763" cy="484764"/>
              <a:chOff x="9483201" y="3929837"/>
              <a:chExt cx="484763" cy="484764"/>
            </a:xfrm>
          </p:grpSpPr>
          <p:sp>
            <p:nvSpPr>
              <p:cNvPr id="110" name="iśľíḋé"/>
              <p:cNvSpPr/>
              <p:nvPr/>
            </p:nvSpPr>
            <p:spPr>
              <a:xfrm>
                <a:off x="9483201" y="3929837"/>
                <a:ext cx="484763" cy="484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a:solidFill>
                    <a:schemeClr val="tx1">
                      <a:lumMod val="85000"/>
                      <a:lumOff val="15000"/>
                    </a:schemeClr>
                  </a:solidFill>
                  <a:cs typeface="+mn-ea"/>
                  <a:sym typeface="+mn-lt"/>
                </a:endParaRPr>
              </a:p>
            </p:txBody>
          </p:sp>
          <p:sp>
            <p:nvSpPr>
              <p:cNvPr id="111" name="iṩ1iḋê"/>
              <p:cNvSpPr/>
              <p:nvPr/>
            </p:nvSpPr>
            <p:spPr>
              <a:xfrm>
                <a:off x="9634769" y="4062391"/>
                <a:ext cx="194695" cy="219656"/>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539527" h="608697">
                    <a:moveTo>
                      <a:pt x="269740" y="427400"/>
                    </a:moveTo>
                    <a:cubicBezTo>
                      <a:pt x="250430" y="436996"/>
                      <a:pt x="231212" y="445618"/>
                      <a:pt x="212459" y="453174"/>
                    </a:cubicBezTo>
                    <a:cubicBezTo>
                      <a:pt x="215894" y="470186"/>
                      <a:pt x="219839" y="486133"/>
                      <a:pt x="224435" y="500642"/>
                    </a:cubicBezTo>
                    <a:cubicBezTo>
                      <a:pt x="231908" y="524562"/>
                      <a:pt x="240775" y="543799"/>
                      <a:pt x="250058" y="556269"/>
                    </a:cubicBezTo>
                    <a:cubicBezTo>
                      <a:pt x="257114" y="565865"/>
                      <a:pt x="264077" y="571103"/>
                      <a:pt x="269740" y="571103"/>
                    </a:cubicBezTo>
                    <a:cubicBezTo>
                      <a:pt x="275357" y="571103"/>
                      <a:pt x="282366" y="565772"/>
                      <a:pt x="289422" y="556269"/>
                    </a:cubicBezTo>
                    <a:cubicBezTo>
                      <a:pt x="298706" y="543706"/>
                      <a:pt x="307526" y="524515"/>
                      <a:pt x="315046" y="500642"/>
                    </a:cubicBezTo>
                    <a:cubicBezTo>
                      <a:pt x="319595" y="486133"/>
                      <a:pt x="323633" y="470233"/>
                      <a:pt x="326975" y="453174"/>
                    </a:cubicBezTo>
                    <a:cubicBezTo>
                      <a:pt x="308222" y="445618"/>
                      <a:pt x="289051" y="436996"/>
                      <a:pt x="269740" y="427400"/>
                    </a:cubicBezTo>
                    <a:close/>
                    <a:moveTo>
                      <a:pt x="336213" y="391011"/>
                    </a:moveTo>
                    <a:cubicBezTo>
                      <a:pt x="332314" y="393282"/>
                      <a:pt x="328414" y="395646"/>
                      <a:pt x="324515" y="397918"/>
                    </a:cubicBezTo>
                    <a:cubicBezTo>
                      <a:pt x="320105" y="400514"/>
                      <a:pt x="315649" y="403063"/>
                      <a:pt x="311239" y="405520"/>
                    </a:cubicBezTo>
                    <a:cubicBezTo>
                      <a:pt x="318620" y="408858"/>
                      <a:pt x="326001" y="412056"/>
                      <a:pt x="333288" y="415116"/>
                    </a:cubicBezTo>
                    <a:cubicBezTo>
                      <a:pt x="334403" y="407189"/>
                      <a:pt x="335331" y="399169"/>
                      <a:pt x="336213" y="391011"/>
                    </a:cubicBezTo>
                    <a:close/>
                    <a:moveTo>
                      <a:pt x="203314" y="390918"/>
                    </a:moveTo>
                    <a:cubicBezTo>
                      <a:pt x="204103" y="399169"/>
                      <a:pt x="205124" y="407189"/>
                      <a:pt x="206239" y="415023"/>
                    </a:cubicBezTo>
                    <a:cubicBezTo>
                      <a:pt x="213526" y="412010"/>
                      <a:pt x="220814" y="408858"/>
                      <a:pt x="228241" y="405474"/>
                    </a:cubicBezTo>
                    <a:cubicBezTo>
                      <a:pt x="223785" y="402971"/>
                      <a:pt x="219422" y="400467"/>
                      <a:pt x="215012" y="397871"/>
                    </a:cubicBezTo>
                    <a:cubicBezTo>
                      <a:pt x="211066" y="395554"/>
                      <a:pt x="207167" y="393282"/>
                      <a:pt x="203314" y="390918"/>
                    </a:cubicBezTo>
                    <a:close/>
                    <a:moveTo>
                      <a:pt x="425802" y="328987"/>
                    </a:moveTo>
                    <a:cubicBezTo>
                      <a:pt x="410345" y="341317"/>
                      <a:pt x="393680" y="353555"/>
                      <a:pt x="376134" y="365422"/>
                    </a:cubicBezTo>
                    <a:cubicBezTo>
                      <a:pt x="374695" y="387395"/>
                      <a:pt x="372420" y="408672"/>
                      <a:pt x="369449" y="428930"/>
                    </a:cubicBezTo>
                    <a:cubicBezTo>
                      <a:pt x="407745" y="442234"/>
                      <a:pt x="441121" y="449234"/>
                      <a:pt x="466094" y="449234"/>
                    </a:cubicBezTo>
                    <a:cubicBezTo>
                      <a:pt x="483734" y="449234"/>
                      <a:pt x="496499" y="445432"/>
                      <a:pt x="500213" y="439128"/>
                    </a:cubicBezTo>
                    <a:cubicBezTo>
                      <a:pt x="503044" y="434261"/>
                      <a:pt x="502069" y="425592"/>
                      <a:pt x="497381" y="414652"/>
                    </a:cubicBezTo>
                    <a:cubicBezTo>
                      <a:pt x="491254" y="400328"/>
                      <a:pt x="479092" y="382945"/>
                      <a:pt x="462288" y="364495"/>
                    </a:cubicBezTo>
                    <a:cubicBezTo>
                      <a:pt x="451612" y="352814"/>
                      <a:pt x="439357" y="340854"/>
                      <a:pt x="425802" y="328987"/>
                    </a:cubicBezTo>
                    <a:close/>
                    <a:moveTo>
                      <a:pt x="113585" y="328940"/>
                    </a:moveTo>
                    <a:cubicBezTo>
                      <a:pt x="100031" y="340808"/>
                      <a:pt x="87823" y="352721"/>
                      <a:pt x="77193" y="364403"/>
                    </a:cubicBezTo>
                    <a:cubicBezTo>
                      <a:pt x="60342" y="382945"/>
                      <a:pt x="48227" y="400282"/>
                      <a:pt x="42099" y="414606"/>
                    </a:cubicBezTo>
                    <a:cubicBezTo>
                      <a:pt x="37458" y="425546"/>
                      <a:pt x="36390" y="434261"/>
                      <a:pt x="39221" y="439082"/>
                    </a:cubicBezTo>
                    <a:cubicBezTo>
                      <a:pt x="42935" y="445386"/>
                      <a:pt x="55700" y="449141"/>
                      <a:pt x="73340" y="449141"/>
                    </a:cubicBezTo>
                    <a:cubicBezTo>
                      <a:pt x="98360" y="449141"/>
                      <a:pt x="131689" y="442187"/>
                      <a:pt x="169939" y="428883"/>
                    </a:cubicBezTo>
                    <a:cubicBezTo>
                      <a:pt x="166968" y="408626"/>
                      <a:pt x="164740" y="387349"/>
                      <a:pt x="163254" y="365330"/>
                    </a:cubicBezTo>
                    <a:cubicBezTo>
                      <a:pt x="145708" y="353463"/>
                      <a:pt x="129043" y="341225"/>
                      <a:pt x="113585" y="328940"/>
                    </a:cubicBezTo>
                    <a:close/>
                    <a:moveTo>
                      <a:pt x="378083" y="290882"/>
                    </a:moveTo>
                    <a:cubicBezTo>
                      <a:pt x="378176" y="295333"/>
                      <a:pt x="378176" y="313504"/>
                      <a:pt x="378083" y="317954"/>
                    </a:cubicBezTo>
                    <a:cubicBezTo>
                      <a:pt x="384303" y="313504"/>
                      <a:pt x="390292" y="308915"/>
                      <a:pt x="396094" y="304418"/>
                    </a:cubicBezTo>
                    <a:cubicBezTo>
                      <a:pt x="390292" y="299875"/>
                      <a:pt x="384303" y="295379"/>
                      <a:pt x="378083" y="290882"/>
                    </a:cubicBezTo>
                    <a:close/>
                    <a:moveTo>
                      <a:pt x="161397" y="290882"/>
                    </a:moveTo>
                    <a:cubicBezTo>
                      <a:pt x="155224" y="295333"/>
                      <a:pt x="149235" y="299875"/>
                      <a:pt x="143387" y="304418"/>
                    </a:cubicBezTo>
                    <a:cubicBezTo>
                      <a:pt x="149235" y="308915"/>
                      <a:pt x="155224" y="313411"/>
                      <a:pt x="161397" y="317954"/>
                    </a:cubicBezTo>
                    <a:cubicBezTo>
                      <a:pt x="161305" y="313504"/>
                      <a:pt x="161305" y="295333"/>
                      <a:pt x="161397" y="290882"/>
                    </a:cubicBezTo>
                    <a:close/>
                    <a:moveTo>
                      <a:pt x="269729" y="261092"/>
                    </a:moveTo>
                    <a:cubicBezTo>
                      <a:pt x="293678" y="261092"/>
                      <a:pt x="313092" y="280474"/>
                      <a:pt x="313092" y="304384"/>
                    </a:cubicBezTo>
                    <a:cubicBezTo>
                      <a:pt x="313092" y="328294"/>
                      <a:pt x="293678" y="347676"/>
                      <a:pt x="269729" y="347676"/>
                    </a:cubicBezTo>
                    <a:cubicBezTo>
                      <a:pt x="245780" y="347676"/>
                      <a:pt x="226366" y="328294"/>
                      <a:pt x="226366" y="304384"/>
                    </a:cubicBezTo>
                    <a:cubicBezTo>
                      <a:pt x="226366" y="280474"/>
                      <a:pt x="245780" y="261092"/>
                      <a:pt x="269729" y="261092"/>
                    </a:cubicBezTo>
                    <a:close/>
                    <a:moveTo>
                      <a:pt x="269740" y="223666"/>
                    </a:moveTo>
                    <a:cubicBezTo>
                      <a:pt x="257764" y="229924"/>
                      <a:pt x="245834" y="236553"/>
                      <a:pt x="233997" y="243460"/>
                    </a:cubicBezTo>
                    <a:cubicBezTo>
                      <a:pt x="222300" y="250274"/>
                      <a:pt x="210927" y="257320"/>
                      <a:pt x="199925" y="264413"/>
                    </a:cubicBezTo>
                    <a:cubicBezTo>
                      <a:pt x="199368" y="277532"/>
                      <a:pt x="199044" y="290882"/>
                      <a:pt x="199044" y="304418"/>
                    </a:cubicBezTo>
                    <a:cubicBezTo>
                      <a:pt x="199044" y="317954"/>
                      <a:pt x="199368" y="331305"/>
                      <a:pt x="199925" y="344377"/>
                    </a:cubicBezTo>
                    <a:cubicBezTo>
                      <a:pt x="210927" y="351516"/>
                      <a:pt x="222300" y="358562"/>
                      <a:pt x="233997" y="365330"/>
                    </a:cubicBezTo>
                    <a:cubicBezTo>
                      <a:pt x="245881" y="372283"/>
                      <a:pt x="257764" y="378866"/>
                      <a:pt x="269740" y="385124"/>
                    </a:cubicBezTo>
                    <a:cubicBezTo>
                      <a:pt x="281670" y="378866"/>
                      <a:pt x="293600" y="372283"/>
                      <a:pt x="305437" y="365330"/>
                    </a:cubicBezTo>
                    <a:cubicBezTo>
                      <a:pt x="317135" y="358562"/>
                      <a:pt x="328507" y="351516"/>
                      <a:pt x="339555" y="344377"/>
                    </a:cubicBezTo>
                    <a:cubicBezTo>
                      <a:pt x="340112" y="331305"/>
                      <a:pt x="340391" y="317954"/>
                      <a:pt x="340391" y="304418"/>
                    </a:cubicBezTo>
                    <a:cubicBezTo>
                      <a:pt x="340391" y="290882"/>
                      <a:pt x="340112" y="277532"/>
                      <a:pt x="339555" y="264413"/>
                    </a:cubicBezTo>
                    <a:cubicBezTo>
                      <a:pt x="328507" y="257320"/>
                      <a:pt x="317135" y="250274"/>
                      <a:pt x="305437" y="243460"/>
                    </a:cubicBezTo>
                    <a:cubicBezTo>
                      <a:pt x="293553" y="236553"/>
                      <a:pt x="281670" y="229924"/>
                      <a:pt x="269740" y="223666"/>
                    </a:cubicBezTo>
                    <a:close/>
                    <a:moveTo>
                      <a:pt x="333288" y="193767"/>
                    </a:moveTo>
                    <a:cubicBezTo>
                      <a:pt x="326001" y="196780"/>
                      <a:pt x="318666" y="199932"/>
                      <a:pt x="311239" y="203362"/>
                    </a:cubicBezTo>
                    <a:cubicBezTo>
                      <a:pt x="315696" y="205819"/>
                      <a:pt x="320105" y="208369"/>
                      <a:pt x="324515" y="210965"/>
                    </a:cubicBezTo>
                    <a:cubicBezTo>
                      <a:pt x="328414" y="213236"/>
                      <a:pt x="332314" y="215508"/>
                      <a:pt x="336120" y="217872"/>
                    </a:cubicBezTo>
                    <a:cubicBezTo>
                      <a:pt x="335331" y="209713"/>
                      <a:pt x="334356" y="201694"/>
                      <a:pt x="333288" y="193767"/>
                    </a:cubicBezTo>
                    <a:close/>
                    <a:moveTo>
                      <a:pt x="206146" y="193720"/>
                    </a:moveTo>
                    <a:cubicBezTo>
                      <a:pt x="205124" y="201601"/>
                      <a:pt x="204103" y="209667"/>
                      <a:pt x="203268" y="217825"/>
                    </a:cubicBezTo>
                    <a:cubicBezTo>
                      <a:pt x="207167" y="215461"/>
                      <a:pt x="211066" y="213190"/>
                      <a:pt x="214965" y="210872"/>
                    </a:cubicBezTo>
                    <a:cubicBezTo>
                      <a:pt x="219329" y="208276"/>
                      <a:pt x="223785" y="205773"/>
                      <a:pt x="228195" y="203270"/>
                    </a:cubicBezTo>
                    <a:cubicBezTo>
                      <a:pt x="220814" y="199932"/>
                      <a:pt x="213480" y="196733"/>
                      <a:pt x="206146" y="193720"/>
                    </a:cubicBezTo>
                    <a:close/>
                    <a:moveTo>
                      <a:pt x="466187" y="159649"/>
                    </a:moveTo>
                    <a:cubicBezTo>
                      <a:pt x="441167" y="159649"/>
                      <a:pt x="407792" y="166649"/>
                      <a:pt x="369496" y="179906"/>
                    </a:cubicBezTo>
                    <a:cubicBezTo>
                      <a:pt x="372466" y="200210"/>
                      <a:pt x="374695" y="221441"/>
                      <a:pt x="376180" y="243460"/>
                    </a:cubicBezTo>
                    <a:cubicBezTo>
                      <a:pt x="393773" y="255327"/>
                      <a:pt x="410391" y="267565"/>
                      <a:pt x="425895" y="279850"/>
                    </a:cubicBezTo>
                    <a:cubicBezTo>
                      <a:pt x="439357" y="267936"/>
                      <a:pt x="451612" y="256022"/>
                      <a:pt x="462334" y="244387"/>
                    </a:cubicBezTo>
                    <a:cubicBezTo>
                      <a:pt x="479185" y="225845"/>
                      <a:pt x="491300" y="208554"/>
                      <a:pt x="497428" y="194184"/>
                    </a:cubicBezTo>
                    <a:cubicBezTo>
                      <a:pt x="502069" y="183244"/>
                      <a:pt x="503137" y="174529"/>
                      <a:pt x="500259" y="169708"/>
                    </a:cubicBezTo>
                    <a:cubicBezTo>
                      <a:pt x="496546" y="163404"/>
                      <a:pt x="483827" y="159649"/>
                      <a:pt x="466187" y="159649"/>
                    </a:cubicBezTo>
                    <a:close/>
                    <a:moveTo>
                      <a:pt x="73386" y="159603"/>
                    </a:moveTo>
                    <a:cubicBezTo>
                      <a:pt x="55747" y="159603"/>
                      <a:pt x="43028" y="163357"/>
                      <a:pt x="39314" y="169662"/>
                    </a:cubicBezTo>
                    <a:cubicBezTo>
                      <a:pt x="36436" y="174529"/>
                      <a:pt x="37458" y="183198"/>
                      <a:pt x="42146" y="194138"/>
                    </a:cubicBezTo>
                    <a:cubicBezTo>
                      <a:pt x="48273" y="208461"/>
                      <a:pt x="60389" y="225845"/>
                      <a:pt x="77239" y="244341"/>
                    </a:cubicBezTo>
                    <a:cubicBezTo>
                      <a:pt x="87823" y="256022"/>
                      <a:pt x="100077" y="267936"/>
                      <a:pt x="113678" y="279803"/>
                    </a:cubicBezTo>
                    <a:cubicBezTo>
                      <a:pt x="129182" y="267519"/>
                      <a:pt x="145800" y="255281"/>
                      <a:pt x="163393" y="243414"/>
                    </a:cubicBezTo>
                    <a:cubicBezTo>
                      <a:pt x="164832" y="221395"/>
                      <a:pt x="167107" y="200117"/>
                      <a:pt x="170078" y="179860"/>
                    </a:cubicBezTo>
                    <a:cubicBezTo>
                      <a:pt x="131782" y="166556"/>
                      <a:pt x="98406" y="159603"/>
                      <a:pt x="73386" y="159603"/>
                    </a:cubicBezTo>
                    <a:close/>
                    <a:moveTo>
                      <a:pt x="269740" y="37687"/>
                    </a:moveTo>
                    <a:cubicBezTo>
                      <a:pt x="264077" y="37687"/>
                      <a:pt x="257114" y="43018"/>
                      <a:pt x="250058" y="52521"/>
                    </a:cubicBezTo>
                    <a:cubicBezTo>
                      <a:pt x="240775" y="65083"/>
                      <a:pt x="231908" y="84321"/>
                      <a:pt x="224435" y="108148"/>
                    </a:cubicBezTo>
                    <a:cubicBezTo>
                      <a:pt x="219839" y="122703"/>
                      <a:pt x="215894" y="138557"/>
                      <a:pt x="212459" y="155616"/>
                    </a:cubicBezTo>
                    <a:cubicBezTo>
                      <a:pt x="231212" y="163172"/>
                      <a:pt x="250430" y="171840"/>
                      <a:pt x="269740" y="181390"/>
                    </a:cubicBezTo>
                    <a:cubicBezTo>
                      <a:pt x="289051" y="171840"/>
                      <a:pt x="308222" y="163172"/>
                      <a:pt x="326975" y="155616"/>
                    </a:cubicBezTo>
                    <a:cubicBezTo>
                      <a:pt x="323587" y="138650"/>
                      <a:pt x="319595" y="122703"/>
                      <a:pt x="315046" y="108148"/>
                    </a:cubicBezTo>
                    <a:cubicBezTo>
                      <a:pt x="307526" y="84228"/>
                      <a:pt x="298706" y="65037"/>
                      <a:pt x="289422" y="52521"/>
                    </a:cubicBezTo>
                    <a:cubicBezTo>
                      <a:pt x="282366" y="42972"/>
                      <a:pt x="275357" y="37687"/>
                      <a:pt x="269740" y="37687"/>
                    </a:cubicBezTo>
                    <a:close/>
                    <a:moveTo>
                      <a:pt x="269740" y="0"/>
                    </a:moveTo>
                    <a:cubicBezTo>
                      <a:pt x="292625" y="0"/>
                      <a:pt x="309568" y="16363"/>
                      <a:pt x="319780" y="30177"/>
                    </a:cubicBezTo>
                    <a:cubicBezTo>
                      <a:pt x="331757" y="46216"/>
                      <a:pt x="342247" y="68653"/>
                      <a:pt x="351114" y="96930"/>
                    </a:cubicBezTo>
                    <a:cubicBezTo>
                      <a:pt x="355523" y="111022"/>
                      <a:pt x="359423" y="126226"/>
                      <a:pt x="362811" y="142405"/>
                    </a:cubicBezTo>
                    <a:cubicBezTo>
                      <a:pt x="402732" y="129054"/>
                      <a:pt x="438336" y="122008"/>
                      <a:pt x="466094" y="122008"/>
                    </a:cubicBezTo>
                    <a:cubicBezTo>
                      <a:pt x="480949" y="122008"/>
                      <a:pt x="493900" y="124048"/>
                      <a:pt x="504437" y="127988"/>
                    </a:cubicBezTo>
                    <a:cubicBezTo>
                      <a:pt x="517249" y="132809"/>
                      <a:pt x="526811" y="140504"/>
                      <a:pt x="532846" y="150749"/>
                    </a:cubicBezTo>
                    <a:cubicBezTo>
                      <a:pt x="544404" y="170450"/>
                      <a:pt x="538834" y="193349"/>
                      <a:pt x="532103" y="209018"/>
                    </a:cubicBezTo>
                    <a:cubicBezTo>
                      <a:pt x="524212" y="227375"/>
                      <a:pt x="510100" y="247864"/>
                      <a:pt x="490186" y="269744"/>
                    </a:cubicBezTo>
                    <a:cubicBezTo>
                      <a:pt x="479788" y="281148"/>
                      <a:pt x="467951" y="292783"/>
                      <a:pt x="454954" y="304418"/>
                    </a:cubicBezTo>
                    <a:cubicBezTo>
                      <a:pt x="467951" y="316007"/>
                      <a:pt x="479788" y="327642"/>
                      <a:pt x="490140" y="339000"/>
                    </a:cubicBezTo>
                    <a:cubicBezTo>
                      <a:pt x="510054" y="360880"/>
                      <a:pt x="524165" y="381276"/>
                      <a:pt x="532010" y="399726"/>
                    </a:cubicBezTo>
                    <a:cubicBezTo>
                      <a:pt x="538787" y="415394"/>
                      <a:pt x="544358" y="438201"/>
                      <a:pt x="532753" y="457995"/>
                    </a:cubicBezTo>
                    <a:cubicBezTo>
                      <a:pt x="526718" y="468239"/>
                      <a:pt x="517156" y="475934"/>
                      <a:pt x="504344" y="480755"/>
                    </a:cubicBezTo>
                    <a:cubicBezTo>
                      <a:pt x="493760" y="484696"/>
                      <a:pt x="480902" y="486735"/>
                      <a:pt x="466048" y="486735"/>
                    </a:cubicBezTo>
                    <a:cubicBezTo>
                      <a:pt x="438243" y="486735"/>
                      <a:pt x="402685" y="479689"/>
                      <a:pt x="362765" y="466339"/>
                    </a:cubicBezTo>
                    <a:cubicBezTo>
                      <a:pt x="359423" y="482517"/>
                      <a:pt x="355431" y="497722"/>
                      <a:pt x="351067" y="511814"/>
                    </a:cubicBezTo>
                    <a:cubicBezTo>
                      <a:pt x="342201" y="539998"/>
                      <a:pt x="331664" y="562527"/>
                      <a:pt x="319734" y="578566"/>
                    </a:cubicBezTo>
                    <a:cubicBezTo>
                      <a:pt x="309568" y="592287"/>
                      <a:pt x="292625" y="608697"/>
                      <a:pt x="269740" y="608697"/>
                    </a:cubicBezTo>
                    <a:cubicBezTo>
                      <a:pt x="246809" y="608697"/>
                      <a:pt x="229866" y="592287"/>
                      <a:pt x="219700" y="578566"/>
                    </a:cubicBezTo>
                    <a:cubicBezTo>
                      <a:pt x="207770" y="562527"/>
                      <a:pt x="197233" y="540091"/>
                      <a:pt x="188413" y="511814"/>
                    </a:cubicBezTo>
                    <a:cubicBezTo>
                      <a:pt x="184004" y="497722"/>
                      <a:pt x="180104" y="482517"/>
                      <a:pt x="176716" y="466339"/>
                    </a:cubicBezTo>
                    <a:cubicBezTo>
                      <a:pt x="136795" y="479689"/>
                      <a:pt x="101191" y="486735"/>
                      <a:pt x="73386" y="486735"/>
                    </a:cubicBezTo>
                    <a:cubicBezTo>
                      <a:pt x="58532" y="486735"/>
                      <a:pt x="45627" y="484696"/>
                      <a:pt x="35090" y="480755"/>
                    </a:cubicBezTo>
                    <a:cubicBezTo>
                      <a:pt x="22278" y="475934"/>
                      <a:pt x="12670" y="468239"/>
                      <a:pt x="6681" y="457995"/>
                    </a:cubicBezTo>
                    <a:cubicBezTo>
                      <a:pt x="-4877" y="438294"/>
                      <a:pt x="693" y="415394"/>
                      <a:pt x="7424" y="399726"/>
                    </a:cubicBezTo>
                    <a:cubicBezTo>
                      <a:pt x="15269" y="381369"/>
                      <a:pt x="29381" y="360880"/>
                      <a:pt x="49341" y="339000"/>
                    </a:cubicBezTo>
                    <a:cubicBezTo>
                      <a:pt x="59785" y="327596"/>
                      <a:pt x="71529" y="315961"/>
                      <a:pt x="84527" y="304326"/>
                    </a:cubicBezTo>
                    <a:cubicBezTo>
                      <a:pt x="71529" y="292737"/>
                      <a:pt x="59739" y="281101"/>
                      <a:pt x="49341" y="269651"/>
                    </a:cubicBezTo>
                    <a:cubicBezTo>
                      <a:pt x="29381" y="247771"/>
                      <a:pt x="15269" y="227375"/>
                      <a:pt x="7424" y="208971"/>
                    </a:cubicBezTo>
                    <a:cubicBezTo>
                      <a:pt x="693" y="193257"/>
                      <a:pt x="-4877" y="170450"/>
                      <a:pt x="6681" y="150702"/>
                    </a:cubicBezTo>
                    <a:cubicBezTo>
                      <a:pt x="12762" y="140411"/>
                      <a:pt x="22278" y="132763"/>
                      <a:pt x="35090" y="127942"/>
                    </a:cubicBezTo>
                    <a:cubicBezTo>
                      <a:pt x="45674" y="124001"/>
                      <a:pt x="58532" y="121962"/>
                      <a:pt x="73386" y="121962"/>
                    </a:cubicBezTo>
                    <a:cubicBezTo>
                      <a:pt x="101191" y="121962"/>
                      <a:pt x="136795" y="129008"/>
                      <a:pt x="176716" y="142358"/>
                    </a:cubicBezTo>
                    <a:cubicBezTo>
                      <a:pt x="180058" y="126134"/>
                      <a:pt x="184004" y="110929"/>
                      <a:pt x="188413" y="96837"/>
                    </a:cubicBezTo>
                    <a:cubicBezTo>
                      <a:pt x="197233" y="68653"/>
                      <a:pt x="207770" y="46170"/>
                      <a:pt x="219700" y="30085"/>
                    </a:cubicBezTo>
                    <a:cubicBezTo>
                      <a:pt x="229866" y="16363"/>
                      <a:pt x="246809" y="0"/>
                      <a:pt x="269740" y="0"/>
                    </a:cubicBezTo>
                    <a:close/>
                  </a:path>
                </a:pathLst>
              </a:custGeom>
              <a:solidFill>
                <a:srgbClr val="FFFFFF"/>
              </a:solidFill>
              <a:ln w="12700">
                <a:miter lim="400000"/>
              </a:ln>
            </p:spPr>
            <p:txBody>
              <a:bodyPr wrap="square" lIns="91440" tIns="45720" rIns="91440" bIns="4572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a:solidFill>
                    <a:schemeClr val="tx1">
                      <a:lumMod val="85000"/>
                      <a:lumOff val="15000"/>
                    </a:schemeClr>
                  </a:solidFill>
                  <a:cs typeface="+mn-ea"/>
                  <a:sym typeface="+mn-lt"/>
                </a:endParaRPr>
              </a:p>
            </p:txBody>
          </p:sp>
        </p:grpSp>
      </p:grpSp>
      <p:grpSp>
        <p:nvGrpSpPr>
          <p:cNvPr id="112" name="Group 108"/>
          <p:cNvGrpSpPr/>
          <p:nvPr/>
        </p:nvGrpSpPr>
        <p:grpSpPr>
          <a:xfrm>
            <a:off x="6258043" y="4223063"/>
            <a:ext cx="2407005" cy="1436541"/>
            <a:chOff x="6226636" y="4219028"/>
            <a:chExt cx="2407005" cy="1436541"/>
          </a:xfrm>
        </p:grpSpPr>
        <p:sp>
          <p:nvSpPr>
            <p:cNvPr id="113" name="ïsľîdé"/>
            <p:cNvSpPr/>
            <p:nvPr/>
          </p:nvSpPr>
          <p:spPr>
            <a:xfrm>
              <a:off x="6226636" y="4788444"/>
              <a:ext cx="2407005" cy="334711"/>
            </a:xfrm>
            <a:prstGeom prst="rect">
              <a:avLst/>
            </a:prstGeom>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sz="1800">
                  <a:solidFill>
                    <a:srgbClr val="000000"/>
                  </a:solidFill>
                </a:defRPr>
              </a:pPr>
              <a:r>
                <a:rPr lang="en-US" altLang="zh-CN" sz="1200" dirty="0">
                  <a:solidFill>
                    <a:schemeClr val="tx1">
                      <a:lumMod val="85000"/>
                      <a:lumOff val="15000"/>
                    </a:schemeClr>
                  </a:solidFill>
                  <a:cs typeface="+mn-ea"/>
                  <a:sym typeface="+mn-lt"/>
                </a:rPr>
                <a:t>02</a:t>
              </a:r>
              <a:endParaRPr lang="zh-CN" altLang="en-US" sz="1200" dirty="0">
                <a:solidFill>
                  <a:schemeClr val="tx1">
                    <a:lumMod val="85000"/>
                    <a:lumOff val="15000"/>
                  </a:schemeClr>
                </a:solidFill>
                <a:cs typeface="+mn-ea"/>
                <a:sym typeface="+mn-lt"/>
              </a:endParaRPr>
            </a:p>
          </p:txBody>
        </p:sp>
        <p:sp>
          <p:nvSpPr>
            <p:cNvPr id="114" name="iś1îďè"/>
            <p:cNvSpPr/>
            <p:nvPr/>
          </p:nvSpPr>
          <p:spPr>
            <a:xfrm>
              <a:off x="6226636" y="5040424"/>
              <a:ext cx="2407005" cy="615145"/>
            </a:xfrm>
            <a:prstGeom prst="rect">
              <a:avLst/>
            </a:prstGeom>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200" dirty="0">
                  <a:solidFill>
                    <a:schemeClr val="tx1">
                      <a:lumMod val="85000"/>
                      <a:lumOff val="15000"/>
                    </a:schemeClr>
                  </a:solidFill>
                  <a:cs typeface="+mn-ea"/>
                  <a:sym typeface="+mn-lt"/>
                </a:rPr>
                <a:t>塑料占到废物总量的</a:t>
              </a:r>
              <a:r>
                <a:rPr lang="en-US" altLang="zh-CN" sz="1200" dirty="0">
                  <a:solidFill>
                    <a:schemeClr val="tx1">
                      <a:lumMod val="85000"/>
                      <a:lumOff val="15000"/>
                    </a:schemeClr>
                  </a:solidFill>
                  <a:cs typeface="+mn-ea"/>
                  <a:sym typeface="+mn-lt"/>
                </a:rPr>
                <a:t>10%</a:t>
              </a:r>
              <a:endParaRPr lang="zh-CN" altLang="en-US" sz="1200" dirty="0">
                <a:solidFill>
                  <a:schemeClr val="tx1">
                    <a:lumMod val="85000"/>
                    <a:lumOff val="15000"/>
                  </a:schemeClr>
                </a:solidFill>
                <a:cs typeface="+mn-ea"/>
                <a:sym typeface="+mn-lt"/>
              </a:endParaRPr>
            </a:p>
          </p:txBody>
        </p:sp>
        <p:grpSp>
          <p:nvGrpSpPr>
            <p:cNvPr id="115" name="íSľîḍé"/>
            <p:cNvGrpSpPr/>
            <p:nvPr/>
          </p:nvGrpSpPr>
          <p:grpSpPr>
            <a:xfrm>
              <a:off x="7189545" y="4219028"/>
              <a:ext cx="484763" cy="484764"/>
              <a:chOff x="7067008" y="3929837"/>
              <a:chExt cx="484763" cy="484764"/>
            </a:xfrm>
          </p:grpSpPr>
          <p:sp>
            <p:nvSpPr>
              <p:cNvPr id="116" name="íŝ1idè"/>
              <p:cNvSpPr/>
              <p:nvPr/>
            </p:nvSpPr>
            <p:spPr>
              <a:xfrm>
                <a:off x="7067008" y="3929837"/>
                <a:ext cx="484763" cy="484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a:solidFill>
                    <a:schemeClr val="tx1">
                      <a:lumMod val="85000"/>
                      <a:lumOff val="15000"/>
                    </a:schemeClr>
                  </a:solidFill>
                  <a:cs typeface="+mn-ea"/>
                  <a:sym typeface="+mn-lt"/>
                </a:endParaRPr>
              </a:p>
            </p:txBody>
          </p:sp>
          <p:sp>
            <p:nvSpPr>
              <p:cNvPr id="117" name="ïSḻîdé"/>
              <p:cNvSpPr/>
              <p:nvPr/>
            </p:nvSpPr>
            <p:spPr>
              <a:xfrm>
                <a:off x="7163124" y="4048098"/>
                <a:ext cx="288955" cy="248241"/>
              </a:xfrm>
              <a:custGeom>
                <a:avLst/>
                <a:gdLst>
                  <a:gd name="connsiteX0" fmla="*/ 231569 w 609272"/>
                  <a:gd name="connsiteY0" fmla="*/ 280751 h 523426"/>
                  <a:gd name="connsiteX1" fmla="*/ 251519 w 609272"/>
                  <a:gd name="connsiteY1" fmla="*/ 311575 h 523426"/>
                  <a:gd name="connsiteX2" fmla="*/ 278714 w 609272"/>
                  <a:gd name="connsiteY2" fmla="*/ 349634 h 523426"/>
                  <a:gd name="connsiteX3" fmla="*/ 37927 w 609272"/>
                  <a:gd name="connsiteY3" fmla="*/ 467972 h 523426"/>
                  <a:gd name="connsiteX4" fmla="*/ 37927 w 609272"/>
                  <a:gd name="connsiteY4" fmla="*/ 389476 h 523426"/>
                  <a:gd name="connsiteX5" fmla="*/ 186806 w 609272"/>
                  <a:gd name="connsiteY5" fmla="*/ 339029 h 523426"/>
                  <a:gd name="connsiteX6" fmla="*/ 231569 w 609272"/>
                  <a:gd name="connsiteY6" fmla="*/ 280751 h 523426"/>
                  <a:gd name="connsiteX7" fmla="*/ 54586 w 609272"/>
                  <a:gd name="connsiteY7" fmla="*/ 54942 h 523426"/>
                  <a:gd name="connsiteX8" fmla="*/ 291446 w 609272"/>
                  <a:gd name="connsiteY8" fmla="*/ 191046 h 523426"/>
                  <a:gd name="connsiteX9" fmla="*/ 299090 w 609272"/>
                  <a:gd name="connsiteY9" fmla="*/ 202050 h 523426"/>
                  <a:gd name="connsiteX10" fmla="*/ 337607 w 609272"/>
                  <a:gd name="connsiteY10" fmla="*/ 261725 h 523426"/>
                  <a:gd name="connsiteX11" fmla="*/ 382874 w 609272"/>
                  <a:gd name="connsiteY11" fmla="*/ 319121 h 523426"/>
                  <a:gd name="connsiteX12" fmla="*/ 485123 w 609272"/>
                  <a:gd name="connsiteY12" fmla="*/ 366604 h 523426"/>
                  <a:gd name="connsiteX13" fmla="*/ 477975 w 609272"/>
                  <a:gd name="connsiteY13" fmla="*/ 357980 h 523426"/>
                  <a:gd name="connsiteX14" fmla="*/ 477975 w 609272"/>
                  <a:gd name="connsiteY14" fmla="*/ 302468 h 523426"/>
                  <a:gd name="connsiteX15" fmla="*/ 507062 w 609272"/>
                  <a:gd name="connsiteY15" fmla="*/ 290969 h 523426"/>
                  <a:gd name="connsiteX16" fmla="*/ 533567 w 609272"/>
                  <a:gd name="connsiteY16" fmla="*/ 302468 h 523426"/>
                  <a:gd name="connsiteX17" fmla="*/ 596505 w 609272"/>
                  <a:gd name="connsiteY17" fmla="*/ 378995 h 523426"/>
                  <a:gd name="connsiteX18" fmla="*/ 598490 w 609272"/>
                  <a:gd name="connsiteY18" fmla="*/ 434507 h 523426"/>
                  <a:gd name="connsiteX19" fmla="*/ 527710 w 609272"/>
                  <a:gd name="connsiteY19" fmla="*/ 511035 h 523426"/>
                  <a:gd name="connsiteX20" fmla="*/ 501602 w 609272"/>
                  <a:gd name="connsiteY20" fmla="*/ 523426 h 523426"/>
                  <a:gd name="connsiteX21" fmla="*/ 472118 w 609272"/>
                  <a:gd name="connsiteY21" fmla="*/ 455523 h 523426"/>
                  <a:gd name="connsiteX22" fmla="*/ 481251 w 609272"/>
                  <a:gd name="connsiteY22" fmla="*/ 445610 h 523426"/>
                  <a:gd name="connsiteX23" fmla="*/ 371160 w 609272"/>
                  <a:gd name="connsiteY23" fmla="*/ 410816 h 523426"/>
                  <a:gd name="connsiteX24" fmla="*/ 291446 w 609272"/>
                  <a:gd name="connsiteY24" fmla="*/ 332405 h 523426"/>
                  <a:gd name="connsiteX25" fmla="*/ 268713 w 609272"/>
                  <a:gd name="connsiteY25" fmla="*/ 300088 h 523426"/>
                  <a:gd name="connsiteX26" fmla="*/ 243895 w 609272"/>
                  <a:gd name="connsiteY26" fmla="*/ 261725 h 523426"/>
                  <a:gd name="connsiteX27" fmla="*/ 186814 w 609272"/>
                  <a:gd name="connsiteY27" fmla="*/ 184405 h 523426"/>
                  <a:gd name="connsiteX28" fmla="*/ 54188 w 609272"/>
                  <a:gd name="connsiteY28" fmla="*/ 133452 h 523426"/>
                  <a:gd name="connsiteX29" fmla="*/ 37908 w 609272"/>
                  <a:gd name="connsiteY29" fmla="*/ 133849 h 523426"/>
                  <a:gd name="connsiteX30" fmla="*/ 35526 w 609272"/>
                  <a:gd name="connsiteY30" fmla="*/ 133948 h 523426"/>
                  <a:gd name="connsiteX31" fmla="*/ 37908 w 609272"/>
                  <a:gd name="connsiteY31" fmla="*/ 55339 h 523426"/>
                  <a:gd name="connsiteX32" fmla="*/ 54586 w 609272"/>
                  <a:gd name="connsiteY32" fmla="*/ 54942 h 523426"/>
                  <a:gd name="connsiteX33" fmla="*/ 499664 w 609272"/>
                  <a:gd name="connsiteY33" fmla="*/ 55 h 523426"/>
                  <a:gd name="connsiteX34" fmla="*/ 527712 w 609272"/>
                  <a:gd name="connsiteY34" fmla="*/ 12333 h 523426"/>
                  <a:gd name="connsiteX35" fmla="*/ 598490 w 609272"/>
                  <a:gd name="connsiteY35" fmla="*/ 88858 h 523426"/>
                  <a:gd name="connsiteX36" fmla="*/ 596505 w 609272"/>
                  <a:gd name="connsiteY36" fmla="*/ 144467 h 523426"/>
                  <a:gd name="connsiteX37" fmla="*/ 533568 w 609272"/>
                  <a:gd name="connsiteY37" fmla="*/ 220992 h 523426"/>
                  <a:gd name="connsiteX38" fmla="*/ 477978 w 609272"/>
                  <a:gd name="connsiteY38" fmla="*/ 220992 h 523426"/>
                  <a:gd name="connsiteX39" fmla="*/ 477978 w 609272"/>
                  <a:gd name="connsiteY39" fmla="*/ 165383 h 523426"/>
                  <a:gd name="connsiteX40" fmla="*/ 485125 w 609272"/>
                  <a:gd name="connsiteY40" fmla="*/ 156759 h 523426"/>
                  <a:gd name="connsiteX41" fmla="*/ 382878 w 609272"/>
                  <a:gd name="connsiteY41" fmla="*/ 204240 h 523426"/>
                  <a:gd name="connsiteX42" fmla="*/ 350318 w 609272"/>
                  <a:gd name="connsiteY42" fmla="*/ 243493 h 523426"/>
                  <a:gd name="connsiteX43" fmla="*/ 334037 w 609272"/>
                  <a:gd name="connsiteY43" fmla="*/ 218315 h 523426"/>
                  <a:gd name="connsiteX44" fmla="*/ 316268 w 609272"/>
                  <a:gd name="connsiteY44" fmla="*/ 190759 h 523426"/>
                  <a:gd name="connsiteX45" fmla="*/ 304753 w 609272"/>
                  <a:gd name="connsiteY45" fmla="*/ 174106 h 523426"/>
                  <a:gd name="connsiteX46" fmla="*/ 371164 w 609272"/>
                  <a:gd name="connsiteY46" fmla="*/ 112648 h 523426"/>
                  <a:gd name="connsiteX47" fmla="*/ 481254 w 609272"/>
                  <a:gd name="connsiteY47" fmla="*/ 77756 h 523426"/>
                  <a:gd name="connsiteX48" fmla="*/ 472121 w 609272"/>
                  <a:gd name="connsiteY48" fmla="*/ 67843 h 523426"/>
                  <a:gd name="connsiteX49" fmla="*/ 499664 w 609272"/>
                  <a:gd name="connsiteY49" fmla="*/ 55 h 523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9272" h="523426">
                    <a:moveTo>
                      <a:pt x="231569" y="280751"/>
                    </a:moveTo>
                    <a:cubicBezTo>
                      <a:pt x="238020" y="290960"/>
                      <a:pt x="244670" y="301366"/>
                      <a:pt x="251519" y="311575"/>
                    </a:cubicBezTo>
                    <a:cubicBezTo>
                      <a:pt x="259757" y="323964"/>
                      <a:pt x="268888" y="336848"/>
                      <a:pt x="278714" y="349634"/>
                    </a:cubicBezTo>
                    <a:cubicBezTo>
                      <a:pt x="219063" y="427535"/>
                      <a:pt x="144028" y="473324"/>
                      <a:pt x="37927" y="467972"/>
                    </a:cubicBezTo>
                    <a:cubicBezTo>
                      <a:pt x="-12493" y="465395"/>
                      <a:pt x="-12791" y="386899"/>
                      <a:pt x="37927" y="389476"/>
                    </a:cubicBezTo>
                    <a:cubicBezTo>
                      <a:pt x="94402" y="392350"/>
                      <a:pt x="146708" y="381151"/>
                      <a:pt x="186806" y="339029"/>
                    </a:cubicBezTo>
                    <a:cubicBezTo>
                      <a:pt x="203878" y="321089"/>
                      <a:pt x="218170" y="301267"/>
                      <a:pt x="231569" y="280751"/>
                    </a:cubicBezTo>
                    <a:close/>
                    <a:moveTo>
                      <a:pt x="54586" y="54942"/>
                    </a:moveTo>
                    <a:cubicBezTo>
                      <a:pt x="159416" y="54942"/>
                      <a:pt x="232777" y="106985"/>
                      <a:pt x="291446" y="191046"/>
                    </a:cubicBezTo>
                    <a:cubicBezTo>
                      <a:pt x="294027" y="194714"/>
                      <a:pt x="296508" y="198283"/>
                      <a:pt x="299090" y="202050"/>
                    </a:cubicBezTo>
                    <a:cubicBezTo>
                      <a:pt x="312094" y="221876"/>
                      <a:pt x="324503" y="242098"/>
                      <a:pt x="337607" y="261725"/>
                    </a:cubicBezTo>
                    <a:cubicBezTo>
                      <a:pt x="351207" y="281948"/>
                      <a:pt x="365700" y="301476"/>
                      <a:pt x="382874" y="319121"/>
                    </a:cubicBezTo>
                    <a:cubicBezTo>
                      <a:pt x="413052" y="350248"/>
                      <a:pt x="447400" y="363035"/>
                      <a:pt x="485123" y="366604"/>
                    </a:cubicBezTo>
                    <a:cubicBezTo>
                      <a:pt x="482740" y="363729"/>
                      <a:pt x="480457" y="360855"/>
                      <a:pt x="477975" y="357980"/>
                    </a:cubicBezTo>
                    <a:cubicBezTo>
                      <a:pt x="464177" y="341624"/>
                      <a:pt x="461894" y="318526"/>
                      <a:pt x="477975" y="302468"/>
                    </a:cubicBezTo>
                    <a:cubicBezTo>
                      <a:pt x="485321" y="295132"/>
                      <a:pt x="496341" y="290969"/>
                      <a:pt x="507062" y="290969"/>
                    </a:cubicBezTo>
                    <a:cubicBezTo>
                      <a:pt x="517088" y="290969"/>
                      <a:pt x="526916" y="294537"/>
                      <a:pt x="533567" y="302468"/>
                    </a:cubicBezTo>
                    <a:cubicBezTo>
                      <a:pt x="554910" y="327646"/>
                      <a:pt x="575162" y="353717"/>
                      <a:pt x="596505" y="378995"/>
                    </a:cubicBezTo>
                    <a:cubicBezTo>
                      <a:pt x="610303" y="392873"/>
                      <a:pt x="615664" y="415970"/>
                      <a:pt x="598490" y="434507"/>
                    </a:cubicBezTo>
                    <a:lnTo>
                      <a:pt x="527710" y="511035"/>
                    </a:lnTo>
                    <a:cubicBezTo>
                      <a:pt x="519669" y="519758"/>
                      <a:pt x="510437" y="523426"/>
                      <a:pt x="501602" y="523426"/>
                    </a:cubicBezTo>
                    <a:cubicBezTo>
                      <a:pt x="472218" y="523426"/>
                      <a:pt x="445812" y="484072"/>
                      <a:pt x="472118" y="455523"/>
                    </a:cubicBezTo>
                    <a:lnTo>
                      <a:pt x="481251" y="445610"/>
                    </a:lnTo>
                    <a:cubicBezTo>
                      <a:pt x="442635" y="442834"/>
                      <a:pt x="405508" y="433021"/>
                      <a:pt x="371160" y="410816"/>
                    </a:cubicBezTo>
                    <a:cubicBezTo>
                      <a:pt x="339493" y="390197"/>
                      <a:pt x="313980" y="362441"/>
                      <a:pt x="291446" y="332405"/>
                    </a:cubicBezTo>
                    <a:cubicBezTo>
                      <a:pt x="283504" y="321798"/>
                      <a:pt x="275959" y="310993"/>
                      <a:pt x="268713" y="300088"/>
                    </a:cubicBezTo>
                    <a:cubicBezTo>
                      <a:pt x="260175" y="287499"/>
                      <a:pt x="252134" y="274513"/>
                      <a:pt x="243895" y="261725"/>
                    </a:cubicBezTo>
                    <a:cubicBezTo>
                      <a:pt x="226721" y="234564"/>
                      <a:pt x="209150" y="207799"/>
                      <a:pt x="186814" y="184405"/>
                    </a:cubicBezTo>
                    <a:cubicBezTo>
                      <a:pt x="150580" y="146240"/>
                      <a:pt x="104420" y="133452"/>
                      <a:pt x="54188" y="133452"/>
                    </a:cubicBezTo>
                    <a:cubicBezTo>
                      <a:pt x="48729" y="133452"/>
                      <a:pt x="43368" y="133651"/>
                      <a:pt x="37908" y="133849"/>
                    </a:cubicBezTo>
                    <a:cubicBezTo>
                      <a:pt x="37114" y="133948"/>
                      <a:pt x="36320" y="133948"/>
                      <a:pt x="35526" y="133948"/>
                    </a:cubicBezTo>
                    <a:cubicBezTo>
                      <a:pt x="-12720" y="133948"/>
                      <a:pt x="-11727" y="57916"/>
                      <a:pt x="37908" y="55339"/>
                    </a:cubicBezTo>
                    <a:cubicBezTo>
                      <a:pt x="43567" y="55041"/>
                      <a:pt x="49126" y="54942"/>
                      <a:pt x="54586" y="54942"/>
                    </a:cubicBezTo>
                    <a:close/>
                    <a:moveTo>
                      <a:pt x="499664" y="55"/>
                    </a:moveTo>
                    <a:cubicBezTo>
                      <a:pt x="509173" y="-498"/>
                      <a:pt x="519100" y="3015"/>
                      <a:pt x="527712" y="12333"/>
                    </a:cubicBezTo>
                    <a:lnTo>
                      <a:pt x="598490" y="88858"/>
                    </a:lnTo>
                    <a:cubicBezTo>
                      <a:pt x="615664" y="107394"/>
                      <a:pt x="610303" y="130590"/>
                      <a:pt x="596505" y="144467"/>
                    </a:cubicBezTo>
                    <a:cubicBezTo>
                      <a:pt x="575162" y="169645"/>
                      <a:pt x="554911" y="195715"/>
                      <a:pt x="533568" y="220992"/>
                    </a:cubicBezTo>
                    <a:cubicBezTo>
                      <a:pt x="519770" y="237347"/>
                      <a:pt x="492173" y="235068"/>
                      <a:pt x="477978" y="220992"/>
                    </a:cubicBezTo>
                    <a:cubicBezTo>
                      <a:pt x="461896" y="204834"/>
                      <a:pt x="464179" y="181837"/>
                      <a:pt x="477978" y="165383"/>
                    </a:cubicBezTo>
                    <a:cubicBezTo>
                      <a:pt x="480360" y="162607"/>
                      <a:pt x="482743" y="159633"/>
                      <a:pt x="485125" y="156759"/>
                    </a:cubicBezTo>
                    <a:cubicBezTo>
                      <a:pt x="447403" y="160327"/>
                      <a:pt x="413056" y="173114"/>
                      <a:pt x="382878" y="204240"/>
                    </a:cubicBezTo>
                    <a:cubicBezTo>
                      <a:pt x="370866" y="216531"/>
                      <a:pt x="360244" y="229814"/>
                      <a:pt x="350318" y="243493"/>
                    </a:cubicBezTo>
                    <a:cubicBezTo>
                      <a:pt x="344858" y="235266"/>
                      <a:pt x="339497" y="226840"/>
                      <a:pt x="334037" y="218315"/>
                    </a:cubicBezTo>
                    <a:cubicBezTo>
                      <a:pt x="328280" y="209295"/>
                      <a:pt x="322324" y="199878"/>
                      <a:pt x="316268" y="190759"/>
                    </a:cubicBezTo>
                    <a:cubicBezTo>
                      <a:pt x="312496" y="185009"/>
                      <a:pt x="308624" y="179458"/>
                      <a:pt x="304753" y="174106"/>
                    </a:cubicBezTo>
                    <a:cubicBezTo>
                      <a:pt x="324011" y="150613"/>
                      <a:pt x="345553" y="129301"/>
                      <a:pt x="371164" y="112648"/>
                    </a:cubicBezTo>
                    <a:cubicBezTo>
                      <a:pt x="405511" y="90345"/>
                      <a:pt x="442638" y="80531"/>
                      <a:pt x="481254" y="77756"/>
                    </a:cubicBezTo>
                    <a:lnTo>
                      <a:pt x="472121" y="67843"/>
                    </a:lnTo>
                    <a:cubicBezTo>
                      <a:pt x="446361" y="39964"/>
                      <a:pt x="471134" y="1714"/>
                      <a:pt x="499664" y="55"/>
                    </a:cubicBezTo>
                    <a:close/>
                  </a:path>
                </a:pathLst>
              </a:custGeom>
              <a:solidFill>
                <a:srgbClr val="FFFFFF"/>
              </a:solidFill>
              <a:ln w="12700">
                <a:miter lim="400000"/>
              </a:ln>
            </p:spPr>
            <p:txBody>
              <a:bodyPr wrap="square" lIns="91440" tIns="45720" rIns="91440" bIns="45720" anchor="ctr">
                <a:normAutofit fontScale="925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sz="1200">
                  <a:solidFill>
                    <a:schemeClr val="tx1">
                      <a:lumMod val="85000"/>
                      <a:lumOff val="15000"/>
                    </a:schemeClr>
                  </a:solidFill>
                  <a:cs typeface="+mn-ea"/>
                  <a:sym typeface="+mn-lt"/>
                </a:endParaRPr>
              </a:p>
            </p:txBody>
          </p:sp>
        </p:grpSp>
      </p:grpSp>
      <p:grpSp>
        <p:nvGrpSpPr>
          <p:cNvPr id="118" name="组合 117"/>
          <p:cNvGrpSpPr/>
          <p:nvPr/>
        </p:nvGrpSpPr>
        <p:grpSpPr>
          <a:xfrm>
            <a:off x="3834841" y="4223063"/>
            <a:ext cx="2407005" cy="1436541"/>
            <a:chOff x="3803434" y="4219028"/>
            <a:chExt cx="2407005" cy="1436541"/>
          </a:xfrm>
        </p:grpSpPr>
        <p:sp>
          <p:nvSpPr>
            <p:cNvPr id="119" name="íš1îḋe"/>
            <p:cNvSpPr/>
            <p:nvPr/>
          </p:nvSpPr>
          <p:spPr>
            <a:xfrm>
              <a:off x="3803434" y="4788444"/>
              <a:ext cx="2407005" cy="334711"/>
            </a:xfrm>
            <a:prstGeom prst="rect">
              <a:avLst/>
            </a:prstGeom>
            <a:ln w="12700">
              <a:miter lim="400000"/>
            </a:ln>
          </p:spPr>
          <p:txBody>
            <a:bodyPr wrap="square" lIns="91440" tIns="45720" rIns="91440" bIns="45720" anchor="ctr">
              <a:normAutofit/>
            </a:bodyPr>
            <a:lstStyle/>
            <a:p>
              <a:pPr lvl="0" algn="ctr">
                <a:defRPr sz="1800">
                  <a:solidFill>
                    <a:srgbClr val="000000"/>
                  </a:solidFill>
                </a:defRPr>
              </a:pPr>
              <a:r>
                <a:rPr lang="en-US" altLang="zh-CN" sz="1200" dirty="0">
                  <a:solidFill>
                    <a:schemeClr val="tx1">
                      <a:lumMod val="85000"/>
                      <a:lumOff val="15000"/>
                    </a:schemeClr>
                  </a:solidFill>
                  <a:cs typeface="+mn-ea"/>
                  <a:sym typeface="+mn-lt"/>
                </a:rPr>
                <a:t>01</a:t>
              </a:r>
              <a:endParaRPr lang="zh-CN" altLang="en-US" sz="1200" dirty="0">
                <a:solidFill>
                  <a:schemeClr val="tx1">
                    <a:lumMod val="85000"/>
                    <a:lumOff val="15000"/>
                  </a:schemeClr>
                </a:solidFill>
                <a:cs typeface="+mn-ea"/>
                <a:sym typeface="+mn-lt"/>
              </a:endParaRPr>
            </a:p>
          </p:txBody>
        </p:sp>
        <p:sp>
          <p:nvSpPr>
            <p:cNvPr id="120" name="ïṧļíďé"/>
            <p:cNvSpPr/>
            <p:nvPr/>
          </p:nvSpPr>
          <p:spPr>
            <a:xfrm>
              <a:off x="3803434" y="5040424"/>
              <a:ext cx="2407005" cy="615145"/>
            </a:xfrm>
            <a:prstGeom prst="rect">
              <a:avLst/>
            </a:prstGeom>
            <a:ln w="12700">
              <a:miter lim="400000"/>
            </a:ln>
          </p:spPr>
          <p:txBody>
            <a:bodyPr wrap="square" lIns="91440" tIns="45720" rIns="91440" bIns="45720" anchor="ctr">
              <a:normAutofit/>
            </a:bodyPr>
            <a:lstStyle/>
            <a:p>
              <a:pPr algn="ctr"/>
              <a:r>
                <a:rPr lang="zh-CN" altLang="en-US" sz="1200" dirty="0">
                  <a:solidFill>
                    <a:schemeClr val="tx1">
                      <a:lumMod val="85000"/>
                      <a:lumOff val="15000"/>
                    </a:schemeClr>
                  </a:solidFill>
                  <a:cs typeface="+mn-ea"/>
                  <a:sym typeface="+mn-lt"/>
                </a:rPr>
                <a:t>我们每年消耗</a:t>
              </a:r>
              <a:r>
                <a:rPr lang="en-US" altLang="zh-CN" sz="1200" dirty="0">
                  <a:solidFill>
                    <a:schemeClr val="tx1">
                      <a:lumMod val="85000"/>
                      <a:lumOff val="15000"/>
                    </a:schemeClr>
                  </a:solidFill>
                  <a:cs typeface="+mn-ea"/>
                  <a:sym typeface="+mn-lt"/>
                </a:rPr>
                <a:t>1700</a:t>
              </a:r>
              <a:r>
                <a:rPr lang="zh-CN" altLang="en-US" sz="1200" dirty="0">
                  <a:solidFill>
                    <a:schemeClr val="tx1">
                      <a:lumMod val="85000"/>
                      <a:lumOff val="15000"/>
                    </a:schemeClr>
                  </a:solidFill>
                  <a:cs typeface="+mn-ea"/>
                  <a:sym typeface="+mn-lt"/>
                </a:rPr>
                <a:t>万桶原油生产用于装水的塑料瓶</a:t>
              </a:r>
              <a:endParaRPr lang="zh-CN" altLang="en-US" sz="1200" dirty="0">
                <a:solidFill>
                  <a:schemeClr val="tx1">
                    <a:lumMod val="85000"/>
                    <a:lumOff val="15000"/>
                  </a:schemeClr>
                </a:solidFill>
                <a:cs typeface="+mn-ea"/>
                <a:sym typeface="+mn-lt"/>
              </a:endParaRPr>
            </a:p>
          </p:txBody>
        </p:sp>
        <p:grpSp>
          <p:nvGrpSpPr>
            <p:cNvPr id="121" name="î$lïḓé"/>
            <p:cNvGrpSpPr/>
            <p:nvPr/>
          </p:nvGrpSpPr>
          <p:grpSpPr>
            <a:xfrm>
              <a:off x="4764554" y="4219028"/>
              <a:ext cx="484764" cy="484764"/>
              <a:chOff x="4642017" y="3929837"/>
              <a:chExt cx="484764" cy="484764"/>
            </a:xfrm>
          </p:grpSpPr>
          <p:sp>
            <p:nvSpPr>
              <p:cNvPr id="122" name="íśliḓé"/>
              <p:cNvSpPr/>
              <p:nvPr/>
            </p:nvSpPr>
            <p:spPr>
              <a:xfrm>
                <a:off x="4642017" y="3929837"/>
                <a:ext cx="484764" cy="484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p>
                <a:pPr algn="ctr"/>
                <a:endParaRPr sz="1200">
                  <a:solidFill>
                    <a:schemeClr val="tx1">
                      <a:lumMod val="85000"/>
                      <a:lumOff val="15000"/>
                    </a:schemeClr>
                  </a:solidFill>
                  <a:cs typeface="+mn-ea"/>
                  <a:sym typeface="+mn-lt"/>
                </a:endParaRPr>
              </a:p>
            </p:txBody>
          </p:sp>
          <p:sp>
            <p:nvSpPr>
              <p:cNvPr id="123" name="iṧļiḓè"/>
              <p:cNvSpPr/>
              <p:nvPr/>
            </p:nvSpPr>
            <p:spPr>
              <a:xfrm>
                <a:off x="4755830" y="4094994"/>
                <a:ext cx="257428" cy="15445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solidFill>
                <a:srgbClr val="FFFFFF"/>
              </a:solidFill>
              <a:ln w="12700">
                <a:miter lim="400000"/>
              </a:ln>
            </p:spPr>
            <p:txBody>
              <a:bodyPr wrap="square" lIns="91440" tIns="45720" rIns="91440" bIns="45720" anchor="ctr">
                <a:noAutofit/>
              </a:bodyPr>
              <a:lstStyle/>
              <a:p>
                <a:pPr algn="ctr"/>
                <a:endParaRPr sz="1200">
                  <a:solidFill>
                    <a:schemeClr val="tx1">
                      <a:lumMod val="85000"/>
                      <a:lumOff val="15000"/>
                    </a:schemeClr>
                  </a:solidFill>
                  <a:cs typeface="+mn-ea"/>
                  <a:sym typeface="+mn-lt"/>
                </a:endParaRPr>
              </a:p>
            </p:txBody>
          </p:sp>
        </p:grpSp>
      </p:grpSp>
      <p:grpSp>
        <p:nvGrpSpPr>
          <p:cNvPr id="124" name="组合 123"/>
          <p:cNvGrpSpPr/>
          <p:nvPr/>
        </p:nvGrpSpPr>
        <p:grpSpPr>
          <a:xfrm>
            <a:off x="1526257" y="2236147"/>
            <a:ext cx="2300630" cy="1209737"/>
            <a:chOff x="1494850" y="2232112"/>
            <a:chExt cx="2300630" cy="1209737"/>
          </a:xfrm>
        </p:grpSpPr>
        <p:sp>
          <p:nvSpPr>
            <p:cNvPr id="125" name="ïşḻïḋe"/>
            <p:cNvSpPr txBox="1"/>
            <p:nvPr/>
          </p:nvSpPr>
          <p:spPr>
            <a:xfrm>
              <a:off x="1504296" y="2861158"/>
              <a:ext cx="2074604" cy="266742"/>
            </a:xfrm>
            <a:prstGeom prst="rect">
              <a:avLst/>
            </a:prstGeom>
          </p:spPr>
          <p:txBody>
            <a:bodyPr wrap="square" lIns="91440" tIns="45720" rIns="91440" bIns="45720" anchor="ctr">
              <a:noAutofit/>
            </a:bodyPr>
            <a:lstStyle/>
            <a:p>
              <a:pPr marL="0" indent="0" algn="ctr">
                <a:buNone/>
              </a:pPr>
              <a:r>
                <a:rPr lang="en-US" altLang="zh-CN" sz="1200" dirty="0">
                  <a:solidFill>
                    <a:schemeClr val="tx1">
                      <a:lumMod val="85000"/>
                      <a:lumOff val="15000"/>
                    </a:schemeClr>
                  </a:solidFill>
                  <a:cs typeface="+mn-ea"/>
                  <a:sym typeface="+mn-lt"/>
                </a:rPr>
                <a:t> 07</a:t>
              </a:r>
              <a:endParaRPr lang="zh-CN" altLang="en-US" sz="1200" dirty="0">
                <a:solidFill>
                  <a:schemeClr val="tx1">
                    <a:lumMod val="85000"/>
                    <a:lumOff val="15000"/>
                  </a:schemeClr>
                </a:solidFill>
                <a:cs typeface="+mn-ea"/>
                <a:sym typeface="+mn-lt"/>
              </a:endParaRPr>
            </a:p>
          </p:txBody>
        </p:sp>
        <p:grpSp>
          <p:nvGrpSpPr>
            <p:cNvPr id="126" name="ísľiďê"/>
            <p:cNvGrpSpPr/>
            <p:nvPr/>
          </p:nvGrpSpPr>
          <p:grpSpPr>
            <a:xfrm>
              <a:off x="2341643" y="2232112"/>
              <a:ext cx="484763" cy="484763"/>
              <a:chOff x="2219106" y="1942921"/>
              <a:chExt cx="484763" cy="484763"/>
            </a:xfrm>
          </p:grpSpPr>
          <p:sp>
            <p:nvSpPr>
              <p:cNvPr id="128" name="íSļîḓè"/>
              <p:cNvSpPr/>
              <p:nvPr/>
            </p:nvSpPr>
            <p:spPr>
              <a:xfrm>
                <a:off x="2219106" y="1942921"/>
                <a:ext cx="484763" cy="48476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C70F0"/>
              </a:solidFill>
              <a:ln w="12700">
                <a:miter lim="400000"/>
              </a:ln>
            </p:spPr>
            <p:txBody>
              <a:bodyPr wrap="square" lIns="91440" tIns="45720" rIns="91440" bIns="45720" anchor="ctr">
                <a:normAutofit/>
              </a:bodyPr>
              <a:lstStyle/>
              <a:p>
                <a:pPr algn="ctr"/>
                <a:endParaRPr sz="1200">
                  <a:solidFill>
                    <a:schemeClr val="tx1">
                      <a:lumMod val="85000"/>
                      <a:lumOff val="15000"/>
                    </a:schemeClr>
                  </a:solidFill>
                  <a:cs typeface="+mn-ea"/>
                  <a:sym typeface="+mn-lt"/>
                </a:endParaRPr>
              </a:p>
            </p:txBody>
          </p:sp>
          <p:sp>
            <p:nvSpPr>
              <p:cNvPr id="129" name="îsľïḍè"/>
              <p:cNvSpPr/>
              <p:nvPr/>
            </p:nvSpPr>
            <p:spPr>
              <a:xfrm>
                <a:off x="2352595" y="2087204"/>
                <a:ext cx="228132" cy="196197"/>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rgbClr val="FFFFFF"/>
              </a:solidFill>
              <a:ln w="12700">
                <a:miter lim="400000"/>
              </a:ln>
            </p:spPr>
            <p:txBody>
              <a:bodyPr wrap="square" lIns="91440" tIns="45720" rIns="91440" bIns="45720" anchor="ctr">
                <a:noAutofit/>
              </a:bodyPr>
              <a:lstStyle/>
              <a:p>
                <a:pPr algn="ctr"/>
                <a:endParaRPr sz="1200">
                  <a:solidFill>
                    <a:schemeClr val="tx1">
                      <a:lumMod val="85000"/>
                      <a:lumOff val="15000"/>
                    </a:schemeClr>
                  </a:solidFill>
                  <a:cs typeface="+mn-ea"/>
                  <a:sym typeface="+mn-lt"/>
                </a:endParaRPr>
              </a:p>
            </p:txBody>
          </p:sp>
        </p:grpSp>
        <p:sp>
          <p:nvSpPr>
            <p:cNvPr id="127" name="矩形 126"/>
            <p:cNvSpPr/>
            <p:nvPr/>
          </p:nvSpPr>
          <p:spPr>
            <a:xfrm>
              <a:off x="1494850" y="3164850"/>
              <a:ext cx="2300630" cy="276999"/>
            </a:xfrm>
            <a:prstGeom prst="rect">
              <a:avLst/>
            </a:prstGeom>
          </p:spPr>
          <p:txBody>
            <a:bodyPr wrap="none">
              <a:spAutoFit/>
            </a:bodyPr>
            <a:lstStyle/>
            <a:p>
              <a:r>
                <a:rPr lang="zh-CN" altLang="en-US" sz="1200" dirty="0">
                  <a:solidFill>
                    <a:schemeClr val="tx1">
                      <a:lumMod val="85000"/>
                      <a:lumOff val="15000"/>
                    </a:schemeClr>
                  </a:solidFill>
                  <a:cs typeface="+mn-ea"/>
                  <a:sym typeface="+mn-lt"/>
                </a:rPr>
                <a:t>全球每分钟卖出</a:t>
              </a:r>
              <a:r>
                <a:rPr lang="en-US" altLang="zh-CN" sz="1200" dirty="0">
                  <a:solidFill>
                    <a:schemeClr val="tx1">
                      <a:lumMod val="85000"/>
                      <a:lumOff val="15000"/>
                    </a:schemeClr>
                  </a:solidFill>
                  <a:cs typeface="+mn-ea"/>
                  <a:sym typeface="+mn-lt"/>
                </a:rPr>
                <a:t>100</a:t>
              </a:r>
              <a:r>
                <a:rPr lang="zh-CN" altLang="en-US" sz="1200" dirty="0">
                  <a:solidFill>
                    <a:schemeClr val="tx1">
                      <a:lumMod val="85000"/>
                      <a:lumOff val="15000"/>
                    </a:schemeClr>
                  </a:solidFill>
                  <a:cs typeface="+mn-ea"/>
                  <a:sym typeface="+mn-lt"/>
                </a:rPr>
                <a:t>万个塑料瓶</a:t>
              </a:r>
              <a:endParaRPr lang="zh-CN" altLang="en-US" sz="1200" dirty="0">
                <a:solidFill>
                  <a:schemeClr val="tx1">
                    <a:lumMod val="85000"/>
                    <a:lumOff val="15000"/>
                  </a:schemeClr>
                </a:solidFill>
                <a:cs typeface="+mn-ea"/>
                <a:sym typeface="+mn-lt"/>
              </a:endParaRPr>
            </a:p>
          </p:txBody>
        </p:sp>
      </p:grpSp>
      <p:pic>
        <p:nvPicPr>
          <p:cNvPr id="133" name="图片 132" descr="D:\360安全浏览器下载\51miz-E215830-820B86CF.png51miz-E215830-820B86CF"/>
          <p:cNvPicPr>
            <a:picLocks noChangeAspect="1"/>
          </p:cNvPicPr>
          <p:nvPr/>
        </p:nvPicPr>
        <p:blipFill rotWithShape="1">
          <a:blip r:embed="rId1" cstate="screen"/>
          <a:srcRect/>
          <a:stretch>
            <a:fillRect/>
          </a:stretch>
        </p:blipFill>
        <p:spPr>
          <a:xfrm>
            <a:off x="668020" y="3831590"/>
            <a:ext cx="3405505" cy="2197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33"/>
                                        </p:tgtEl>
                                        <p:attrNameLst>
                                          <p:attrName>style.visibility</p:attrName>
                                        </p:attrNameLst>
                                      </p:cBhvr>
                                      <p:to>
                                        <p:strVal val="visible"/>
                                      </p:to>
                                    </p:set>
                                    <p:anim calcmode="lin" valueType="num">
                                      <p:cBhvr>
                                        <p:cTn id="11" dur="500" fill="hold"/>
                                        <p:tgtEl>
                                          <p:spTgt spid="133"/>
                                        </p:tgtEl>
                                        <p:attrNameLst>
                                          <p:attrName>ppt_w</p:attrName>
                                        </p:attrNameLst>
                                      </p:cBhvr>
                                      <p:tavLst>
                                        <p:tav tm="0">
                                          <p:val>
                                            <p:fltVal val="0"/>
                                          </p:val>
                                        </p:tav>
                                        <p:tav tm="100000">
                                          <p:val>
                                            <p:strVal val="#ppt_w"/>
                                          </p:val>
                                        </p:tav>
                                      </p:tavLst>
                                    </p:anim>
                                    <p:anim calcmode="lin" valueType="num">
                                      <p:cBhvr>
                                        <p:cTn id="12" dur="500" fill="hold"/>
                                        <p:tgtEl>
                                          <p:spTgt spid="133"/>
                                        </p:tgtEl>
                                        <p:attrNameLst>
                                          <p:attrName>ppt_h</p:attrName>
                                        </p:attrNameLst>
                                      </p:cBhvr>
                                      <p:tavLst>
                                        <p:tav tm="0">
                                          <p:val>
                                            <p:fltVal val="0"/>
                                          </p:val>
                                        </p:tav>
                                        <p:tav tm="100000">
                                          <p:val>
                                            <p:strVal val="#ppt_h"/>
                                          </p:val>
                                        </p:tav>
                                      </p:tavLst>
                                    </p:anim>
                                    <p:animEffect transition="in" filter="fade">
                                      <p:cBhvr>
                                        <p:cTn id="13" dur="500"/>
                                        <p:tgtEl>
                                          <p:spTgt spid="13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wipe(left)">
                                      <p:cBhvr>
                                        <p:cTn id="17" dur="500"/>
                                        <p:tgtEl>
                                          <p:spTgt spid="78"/>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wipe(down)">
                                      <p:cBhvr>
                                        <p:cTn id="21" dur="500"/>
                                        <p:tgtEl>
                                          <p:spTgt spid="49"/>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wipe(right)">
                                      <p:cBhvr>
                                        <p:cTn id="25" dur="500"/>
                                        <p:tgtEl>
                                          <p:spTgt spid="51"/>
                                        </p:tgtEl>
                                      </p:cBhvr>
                                    </p:animEffect>
                                  </p:childTnLst>
                                </p:cTn>
                              </p:par>
                            </p:childTnLst>
                          </p:cTn>
                        </p:par>
                        <p:par>
                          <p:cTn id="26" fill="hold">
                            <p:stCondLst>
                              <p:cond delay="2500"/>
                            </p:stCondLst>
                            <p:childTnLst>
                              <p:par>
                                <p:cTn id="27" presetID="50" presetClass="entr" presetSubtype="0" decel="100000" fill="hold" nodeType="afterEffect">
                                  <p:stCondLst>
                                    <p:cond delay="0"/>
                                  </p:stCondLst>
                                  <p:childTnLst>
                                    <p:set>
                                      <p:cBhvr>
                                        <p:cTn id="28" dur="1" fill="hold">
                                          <p:stCondLst>
                                            <p:cond delay="0"/>
                                          </p:stCondLst>
                                        </p:cTn>
                                        <p:tgtEl>
                                          <p:spTgt spid="118"/>
                                        </p:tgtEl>
                                        <p:attrNameLst>
                                          <p:attrName>style.visibility</p:attrName>
                                        </p:attrNameLst>
                                      </p:cBhvr>
                                      <p:to>
                                        <p:strVal val="visible"/>
                                      </p:to>
                                    </p:set>
                                    <p:anim calcmode="lin" valueType="num">
                                      <p:cBhvr>
                                        <p:cTn id="29" dur="750" fill="hold"/>
                                        <p:tgtEl>
                                          <p:spTgt spid="118"/>
                                        </p:tgtEl>
                                        <p:attrNameLst>
                                          <p:attrName>ppt_w</p:attrName>
                                        </p:attrNameLst>
                                      </p:cBhvr>
                                      <p:tavLst>
                                        <p:tav tm="0">
                                          <p:val>
                                            <p:strVal val="#ppt_w+.3"/>
                                          </p:val>
                                        </p:tav>
                                        <p:tav tm="100000">
                                          <p:val>
                                            <p:strVal val="#ppt_w"/>
                                          </p:val>
                                        </p:tav>
                                      </p:tavLst>
                                    </p:anim>
                                    <p:anim calcmode="lin" valueType="num">
                                      <p:cBhvr>
                                        <p:cTn id="30" dur="750" fill="hold"/>
                                        <p:tgtEl>
                                          <p:spTgt spid="118"/>
                                        </p:tgtEl>
                                        <p:attrNameLst>
                                          <p:attrName>ppt_h</p:attrName>
                                        </p:attrNameLst>
                                      </p:cBhvr>
                                      <p:tavLst>
                                        <p:tav tm="0">
                                          <p:val>
                                            <p:strVal val="#ppt_h"/>
                                          </p:val>
                                        </p:tav>
                                        <p:tav tm="100000">
                                          <p:val>
                                            <p:strVal val="#ppt_h"/>
                                          </p:val>
                                        </p:tav>
                                      </p:tavLst>
                                    </p:anim>
                                    <p:animEffect transition="in" filter="fade">
                                      <p:cBhvr>
                                        <p:cTn id="31" dur="750"/>
                                        <p:tgtEl>
                                          <p:spTgt spid="118"/>
                                        </p:tgtEl>
                                      </p:cBhvr>
                                    </p:animEffect>
                                  </p:childTnLst>
                                </p:cTn>
                              </p:par>
                            </p:childTnLst>
                          </p:cTn>
                        </p:par>
                        <p:par>
                          <p:cTn id="32" fill="hold">
                            <p:stCondLst>
                              <p:cond delay="3500"/>
                            </p:stCondLst>
                            <p:childTnLst>
                              <p:par>
                                <p:cTn id="33" presetID="50" presetClass="entr" presetSubtype="0" decel="100000" fill="hold" nodeType="afterEffect">
                                  <p:stCondLst>
                                    <p:cond delay="0"/>
                                  </p:stCondLst>
                                  <p:childTnLst>
                                    <p:set>
                                      <p:cBhvr>
                                        <p:cTn id="34" dur="1" fill="hold">
                                          <p:stCondLst>
                                            <p:cond delay="0"/>
                                          </p:stCondLst>
                                        </p:cTn>
                                        <p:tgtEl>
                                          <p:spTgt spid="112"/>
                                        </p:tgtEl>
                                        <p:attrNameLst>
                                          <p:attrName>style.visibility</p:attrName>
                                        </p:attrNameLst>
                                      </p:cBhvr>
                                      <p:to>
                                        <p:strVal val="visible"/>
                                      </p:to>
                                    </p:set>
                                    <p:anim calcmode="lin" valueType="num">
                                      <p:cBhvr>
                                        <p:cTn id="35" dur="750" fill="hold"/>
                                        <p:tgtEl>
                                          <p:spTgt spid="112"/>
                                        </p:tgtEl>
                                        <p:attrNameLst>
                                          <p:attrName>ppt_w</p:attrName>
                                        </p:attrNameLst>
                                      </p:cBhvr>
                                      <p:tavLst>
                                        <p:tav tm="0">
                                          <p:val>
                                            <p:strVal val="#ppt_w+.3"/>
                                          </p:val>
                                        </p:tav>
                                        <p:tav tm="100000">
                                          <p:val>
                                            <p:strVal val="#ppt_w"/>
                                          </p:val>
                                        </p:tav>
                                      </p:tavLst>
                                    </p:anim>
                                    <p:anim calcmode="lin" valueType="num">
                                      <p:cBhvr>
                                        <p:cTn id="36" dur="750" fill="hold"/>
                                        <p:tgtEl>
                                          <p:spTgt spid="112"/>
                                        </p:tgtEl>
                                        <p:attrNameLst>
                                          <p:attrName>ppt_h</p:attrName>
                                        </p:attrNameLst>
                                      </p:cBhvr>
                                      <p:tavLst>
                                        <p:tav tm="0">
                                          <p:val>
                                            <p:strVal val="#ppt_h"/>
                                          </p:val>
                                        </p:tav>
                                        <p:tav tm="100000">
                                          <p:val>
                                            <p:strVal val="#ppt_h"/>
                                          </p:val>
                                        </p:tav>
                                      </p:tavLst>
                                    </p:anim>
                                    <p:animEffect transition="in" filter="fade">
                                      <p:cBhvr>
                                        <p:cTn id="37" dur="750"/>
                                        <p:tgtEl>
                                          <p:spTgt spid="112"/>
                                        </p:tgtEl>
                                      </p:cBhvr>
                                    </p:animEffect>
                                  </p:childTnLst>
                                </p:cTn>
                              </p:par>
                            </p:childTnLst>
                          </p:cTn>
                        </p:par>
                        <p:par>
                          <p:cTn id="38" fill="hold">
                            <p:stCondLst>
                              <p:cond delay="4500"/>
                            </p:stCondLst>
                            <p:childTnLst>
                              <p:par>
                                <p:cTn id="39" presetID="50" presetClass="entr" presetSubtype="0" decel="100000" fill="hold" nodeType="afterEffect">
                                  <p:stCondLst>
                                    <p:cond delay="0"/>
                                  </p:stCondLst>
                                  <p:childTnLst>
                                    <p:set>
                                      <p:cBhvr>
                                        <p:cTn id="40" dur="1" fill="hold">
                                          <p:stCondLst>
                                            <p:cond delay="0"/>
                                          </p:stCondLst>
                                        </p:cTn>
                                        <p:tgtEl>
                                          <p:spTgt spid="106"/>
                                        </p:tgtEl>
                                        <p:attrNameLst>
                                          <p:attrName>style.visibility</p:attrName>
                                        </p:attrNameLst>
                                      </p:cBhvr>
                                      <p:to>
                                        <p:strVal val="visible"/>
                                      </p:to>
                                    </p:set>
                                    <p:anim calcmode="lin" valueType="num">
                                      <p:cBhvr>
                                        <p:cTn id="41" dur="750" fill="hold"/>
                                        <p:tgtEl>
                                          <p:spTgt spid="106"/>
                                        </p:tgtEl>
                                        <p:attrNameLst>
                                          <p:attrName>ppt_w</p:attrName>
                                        </p:attrNameLst>
                                      </p:cBhvr>
                                      <p:tavLst>
                                        <p:tav tm="0">
                                          <p:val>
                                            <p:strVal val="#ppt_w+.3"/>
                                          </p:val>
                                        </p:tav>
                                        <p:tav tm="100000">
                                          <p:val>
                                            <p:strVal val="#ppt_w"/>
                                          </p:val>
                                        </p:tav>
                                      </p:tavLst>
                                    </p:anim>
                                    <p:anim calcmode="lin" valueType="num">
                                      <p:cBhvr>
                                        <p:cTn id="42" dur="750" fill="hold"/>
                                        <p:tgtEl>
                                          <p:spTgt spid="106"/>
                                        </p:tgtEl>
                                        <p:attrNameLst>
                                          <p:attrName>ppt_h</p:attrName>
                                        </p:attrNameLst>
                                      </p:cBhvr>
                                      <p:tavLst>
                                        <p:tav tm="0">
                                          <p:val>
                                            <p:strVal val="#ppt_h"/>
                                          </p:val>
                                        </p:tav>
                                        <p:tav tm="100000">
                                          <p:val>
                                            <p:strVal val="#ppt_h"/>
                                          </p:val>
                                        </p:tav>
                                      </p:tavLst>
                                    </p:anim>
                                    <p:animEffect transition="in" filter="fade">
                                      <p:cBhvr>
                                        <p:cTn id="43" dur="750"/>
                                        <p:tgtEl>
                                          <p:spTgt spid="106"/>
                                        </p:tgtEl>
                                      </p:cBhvr>
                                    </p:animEffect>
                                  </p:childTnLst>
                                </p:cTn>
                              </p:par>
                            </p:childTnLst>
                          </p:cTn>
                        </p:par>
                        <p:par>
                          <p:cTn id="44" fill="hold">
                            <p:stCondLst>
                              <p:cond delay="5500"/>
                            </p:stCondLst>
                            <p:childTnLst>
                              <p:par>
                                <p:cTn id="45" presetID="50" presetClass="entr" presetSubtype="0" decel="100000" fill="hold" nodeType="afterEffect">
                                  <p:stCondLst>
                                    <p:cond delay="0"/>
                                  </p:stCondLst>
                                  <p:childTnLst>
                                    <p:set>
                                      <p:cBhvr>
                                        <p:cTn id="46" dur="1" fill="hold">
                                          <p:stCondLst>
                                            <p:cond delay="0"/>
                                          </p:stCondLst>
                                        </p:cTn>
                                        <p:tgtEl>
                                          <p:spTgt spid="100"/>
                                        </p:tgtEl>
                                        <p:attrNameLst>
                                          <p:attrName>style.visibility</p:attrName>
                                        </p:attrNameLst>
                                      </p:cBhvr>
                                      <p:to>
                                        <p:strVal val="visible"/>
                                      </p:to>
                                    </p:set>
                                    <p:anim calcmode="lin" valueType="num">
                                      <p:cBhvr>
                                        <p:cTn id="47" dur="750" fill="hold"/>
                                        <p:tgtEl>
                                          <p:spTgt spid="100"/>
                                        </p:tgtEl>
                                        <p:attrNameLst>
                                          <p:attrName>ppt_w</p:attrName>
                                        </p:attrNameLst>
                                      </p:cBhvr>
                                      <p:tavLst>
                                        <p:tav tm="0">
                                          <p:val>
                                            <p:strVal val="#ppt_w+.3"/>
                                          </p:val>
                                        </p:tav>
                                        <p:tav tm="100000">
                                          <p:val>
                                            <p:strVal val="#ppt_w"/>
                                          </p:val>
                                        </p:tav>
                                      </p:tavLst>
                                    </p:anim>
                                    <p:anim calcmode="lin" valueType="num">
                                      <p:cBhvr>
                                        <p:cTn id="48" dur="750" fill="hold"/>
                                        <p:tgtEl>
                                          <p:spTgt spid="100"/>
                                        </p:tgtEl>
                                        <p:attrNameLst>
                                          <p:attrName>ppt_h</p:attrName>
                                        </p:attrNameLst>
                                      </p:cBhvr>
                                      <p:tavLst>
                                        <p:tav tm="0">
                                          <p:val>
                                            <p:strVal val="#ppt_h"/>
                                          </p:val>
                                        </p:tav>
                                        <p:tav tm="100000">
                                          <p:val>
                                            <p:strVal val="#ppt_h"/>
                                          </p:val>
                                        </p:tav>
                                      </p:tavLst>
                                    </p:anim>
                                    <p:animEffect transition="in" filter="fade">
                                      <p:cBhvr>
                                        <p:cTn id="49" dur="750"/>
                                        <p:tgtEl>
                                          <p:spTgt spid="100"/>
                                        </p:tgtEl>
                                      </p:cBhvr>
                                    </p:animEffect>
                                  </p:childTnLst>
                                </p:cTn>
                              </p:par>
                            </p:childTnLst>
                          </p:cTn>
                        </p:par>
                        <p:par>
                          <p:cTn id="50" fill="hold">
                            <p:stCondLst>
                              <p:cond delay="6500"/>
                            </p:stCondLst>
                            <p:childTnLst>
                              <p:par>
                                <p:cTn id="51" presetID="50" presetClass="entr" presetSubtype="0" decel="100000" fill="hold" nodeType="afterEffect">
                                  <p:stCondLst>
                                    <p:cond delay="0"/>
                                  </p:stCondLst>
                                  <p:childTnLst>
                                    <p:set>
                                      <p:cBhvr>
                                        <p:cTn id="52" dur="1" fill="hold">
                                          <p:stCondLst>
                                            <p:cond delay="0"/>
                                          </p:stCondLst>
                                        </p:cTn>
                                        <p:tgtEl>
                                          <p:spTgt spid="94"/>
                                        </p:tgtEl>
                                        <p:attrNameLst>
                                          <p:attrName>style.visibility</p:attrName>
                                        </p:attrNameLst>
                                      </p:cBhvr>
                                      <p:to>
                                        <p:strVal val="visible"/>
                                      </p:to>
                                    </p:set>
                                    <p:anim calcmode="lin" valueType="num">
                                      <p:cBhvr>
                                        <p:cTn id="53" dur="750" fill="hold"/>
                                        <p:tgtEl>
                                          <p:spTgt spid="94"/>
                                        </p:tgtEl>
                                        <p:attrNameLst>
                                          <p:attrName>ppt_w</p:attrName>
                                        </p:attrNameLst>
                                      </p:cBhvr>
                                      <p:tavLst>
                                        <p:tav tm="0">
                                          <p:val>
                                            <p:strVal val="#ppt_w+.3"/>
                                          </p:val>
                                        </p:tav>
                                        <p:tav tm="100000">
                                          <p:val>
                                            <p:strVal val="#ppt_w"/>
                                          </p:val>
                                        </p:tav>
                                      </p:tavLst>
                                    </p:anim>
                                    <p:anim calcmode="lin" valueType="num">
                                      <p:cBhvr>
                                        <p:cTn id="54" dur="750" fill="hold"/>
                                        <p:tgtEl>
                                          <p:spTgt spid="94"/>
                                        </p:tgtEl>
                                        <p:attrNameLst>
                                          <p:attrName>ppt_h</p:attrName>
                                        </p:attrNameLst>
                                      </p:cBhvr>
                                      <p:tavLst>
                                        <p:tav tm="0">
                                          <p:val>
                                            <p:strVal val="#ppt_h"/>
                                          </p:val>
                                        </p:tav>
                                        <p:tav tm="100000">
                                          <p:val>
                                            <p:strVal val="#ppt_h"/>
                                          </p:val>
                                        </p:tav>
                                      </p:tavLst>
                                    </p:anim>
                                    <p:animEffect transition="in" filter="fade">
                                      <p:cBhvr>
                                        <p:cTn id="55" dur="750"/>
                                        <p:tgtEl>
                                          <p:spTgt spid="94"/>
                                        </p:tgtEl>
                                      </p:cBhvr>
                                    </p:animEffect>
                                  </p:childTnLst>
                                </p:cTn>
                              </p:par>
                            </p:childTnLst>
                          </p:cTn>
                        </p:par>
                        <p:par>
                          <p:cTn id="56" fill="hold">
                            <p:stCondLst>
                              <p:cond delay="7500"/>
                            </p:stCondLst>
                            <p:childTnLst>
                              <p:par>
                                <p:cTn id="57" presetID="50" presetClass="entr" presetSubtype="0" decel="100000" fill="hold" nodeType="afterEffect">
                                  <p:stCondLst>
                                    <p:cond delay="0"/>
                                  </p:stCondLst>
                                  <p:childTnLst>
                                    <p:set>
                                      <p:cBhvr>
                                        <p:cTn id="58" dur="1" fill="hold">
                                          <p:stCondLst>
                                            <p:cond delay="0"/>
                                          </p:stCondLst>
                                        </p:cTn>
                                        <p:tgtEl>
                                          <p:spTgt spid="88"/>
                                        </p:tgtEl>
                                        <p:attrNameLst>
                                          <p:attrName>style.visibility</p:attrName>
                                        </p:attrNameLst>
                                      </p:cBhvr>
                                      <p:to>
                                        <p:strVal val="visible"/>
                                      </p:to>
                                    </p:set>
                                    <p:anim calcmode="lin" valueType="num">
                                      <p:cBhvr>
                                        <p:cTn id="59" dur="750" fill="hold"/>
                                        <p:tgtEl>
                                          <p:spTgt spid="88"/>
                                        </p:tgtEl>
                                        <p:attrNameLst>
                                          <p:attrName>ppt_w</p:attrName>
                                        </p:attrNameLst>
                                      </p:cBhvr>
                                      <p:tavLst>
                                        <p:tav tm="0">
                                          <p:val>
                                            <p:strVal val="#ppt_w+.3"/>
                                          </p:val>
                                        </p:tav>
                                        <p:tav tm="100000">
                                          <p:val>
                                            <p:strVal val="#ppt_w"/>
                                          </p:val>
                                        </p:tav>
                                      </p:tavLst>
                                    </p:anim>
                                    <p:anim calcmode="lin" valueType="num">
                                      <p:cBhvr>
                                        <p:cTn id="60" dur="750" fill="hold"/>
                                        <p:tgtEl>
                                          <p:spTgt spid="88"/>
                                        </p:tgtEl>
                                        <p:attrNameLst>
                                          <p:attrName>ppt_h</p:attrName>
                                        </p:attrNameLst>
                                      </p:cBhvr>
                                      <p:tavLst>
                                        <p:tav tm="0">
                                          <p:val>
                                            <p:strVal val="#ppt_h"/>
                                          </p:val>
                                        </p:tav>
                                        <p:tav tm="100000">
                                          <p:val>
                                            <p:strVal val="#ppt_h"/>
                                          </p:val>
                                        </p:tav>
                                      </p:tavLst>
                                    </p:anim>
                                    <p:animEffect transition="in" filter="fade">
                                      <p:cBhvr>
                                        <p:cTn id="61" dur="750"/>
                                        <p:tgtEl>
                                          <p:spTgt spid="88"/>
                                        </p:tgtEl>
                                      </p:cBhvr>
                                    </p:animEffect>
                                  </p:childTnLst>
                                </p:cTn>
                              </p:par>
                            </p:childTnLst>
                          </p:cTn>
                        </p:par>
                        <p:par>
                          <p:cTn id="62" fill="hold">
                            <p:stCondLst>
                              <p:cond delay="8500"/>
                            </p:stCondLst>
                            <p:childTnLst>
                              <p:par>
                                <p:cTn id="63" presetID="50" presetClass="entr" presetSubtype="0" decel="100000" fill="hold" nodeType="afterEffect">
                                  <p:stCondLst>
                                    <p:cond delay="0"/>
                                  </p:stCondLst>
                                  <p:childTnLst>
                                    <p:set>
                                      <p:cBhvr>
                                        <p:cTn id="64" dur="1" fill="hold">
                                          <p:stCondLst>
                                            <p:cond delay="0"/>
                                          </p:stCondLst>
                                        </p:cTn>
                                        <p:tgtEl>
                                          <p:spTgt spid="124"/>
                                        </p:tgtEl>
                                        <p:attrNameLst>
                                          <p:attrName>style.visibility</p:attrName>
                                        </p:attrNameLst>
                                      </p:cBhvr>
                                      <p:to>
                                        <p:strVal val="visible"/>
                                      </p:to>
                                    </p:set>
                                    <p:anim calcmode="lin" valueType="num">
                                      <p:cBhvr>
                                        <p:cTn id="65" dur="750" fill="hold"/>
                                        <p:tgtEl>
                                          <p:spTgt spid="124"/>
                                        </p:tgtEl>
                                        <p:attrNameLst>
                                          <p:attrName>ppt_w</p:attrName>
                                        </p:attrNameLst>
                                      </p:cBhvr>
                                      <p:tavLst>
                                        <p:tav tm="0">
                                          <p:val>
                                            <p:strVal val="#ppt_w+.3"/>
                                          </p:val>
                                        </p:tav>
                                        <p:tav tm="100000">
                                          <p:val>
                                            <p:strVal val="#ppt_w"/>
                                          </p:val>
                                        </p:tav>
                                      </p:tavLst>
                                    </p:anim>
                                    <p:anim calcmode="lin" valueType="num">
                                      <p:cBhvr>
                                        <p:cTn id="66" dur="750" fill="hold"/>
                                        <p:tgtEl>
                                          <p:spTgt spid="124"/>
                                        </p:tgtEl>
                                        <p:attrNameLst>
                                          <p:attrName>ppt_h</p:attrName>
                                        </p:attrNameLst>
                                      </p:cBhvr>
                                      <p:tavLst>
                                        <p:tav tm="0">
                                          <p:val>
                                            <p:strVal val="#ppt_h"/>
                                          </p:val>
                                        </p:tav>
                                        <p:tav tm="100000">
                                          <p:val>
                                            <p:strVal val="#ppt_h"/>
                                          </p:val>
                                        </p:tav>
                                      </p:tavLst>
                                    </p:anim>
                                    <p:animEffect transition="in" filter="fade">
                                      <p:cBhvr>
                                        <p:cTn id="67" dur="75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45042" y="3597901"/>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烟头</a:t>
            </a:r>
            <a:endParaRPr lang="zh-CN" altLang="en-US" sz="1400" dirty="0">
              <a:solidFill>
                <a:schemeClr val="tx1">
                  <a:lumMod val="85000"/>
                  <a:lumOff val="15000"/>
                </a:schemeClr>
              </a:solidFill>
              <a:cs typeface="+mn-ea"/>
              <a:sym typeface="+mn-lt"/>
            </a:endParaRPr>
          </a:p>
        </p:txBody>
      </p:sp>
      <p:sp>
        <p:nvSpPr>
          <p:cNvPr id="44" name="TextBox 43"/>
          <p:cNvSpPr txBox="1"/>
          <p:nvPr/>
        </p:nvSpPr>
        <p:spPr>
          <a:xfrm>
            <a:off x="7108594" y="5416696"/>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包装纸</a:t>
            </a:r>
            <a:endParaRPr lang="zh-CN" altLang="en-US" sz="1400" dirty="0">
              <a:solidFill>
                <a:schemeClr val="tx1">
                  <a:lumMod val="85000"/>
                  <a:lumOff val="15000"/>
                </a:schemeClr>
              </a:solidFill>
              <a:cs typeface="+mn-ea"/>
              <a:sym typeface="+mn-lt"/>
            </a:endParaRPr>
          </a:p>
        </p:txBody>
      </p:sp>
      <p:sp>
        <p:nvSpPr>
          <p:cNvPr id="46" name="TextBox 45"/>
          <p:cNvSpPr txBox="1"/>
          <p:nvPr/>
        </p:nvSpPr>
        <p:spPr>
          <a:xfrm>
            <a:off x="1746595" y="5416696"/>
            <a:ext cx="1538397"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气球和气球棒</a:t>
            </a:r>
            <a:endParaRPr lang="zh-CN" altLang="en-US" sz="1400" dirty="0">
              <a:solidFill>
                <a:schemeClr val="tx1">
                  <a:lumMod val="85000"/>
                  <a:lumOff val="15000"/>
                </a:schemeClr>
              </a:solidFill>
              <a:cs typeface="+mn-ea"/>
              <a:sym typeface="+mn-lt"/>
            </a:endParaRPr>
          </a:p>
        </p:txBody>
      </p:sp>
      <p:sp>
        <p:nvSpPr>
          <p:cNvPr id="47" name="TextBox 46"/>
          <p:cNvSpPr txBox="1"/>
          <p:nvPr/>
        </p:nvSpPr>
        <p:spPr>
          <a:xfrm>
            <a:off x="9590648" y="3597901"/>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塑料袋</a:t>
            </a:r>
            <a:endParaRPr lang="zh-CN" altLang="en-US" sz="1400" dirty="0">
              <a:solidFill>
                <a:schemeClr val="tx1">
                  <a:lumMod val="85000"/>
                  <a:lumOff val="15000"/>
                </a:schemeClr>
              </a:solidFill>
              <a:cs typeface="+mn-ea"/>
              <a:sym typeface="+mn-lt"/>
            </a:endParaRPr>
          </a:p>
        </p:txBody>
      </p:sp>
      <p:sp>
        <p:nvSpPr>
          <p:cNvPr id="48" name="TextBox 47"/>
          <p:cNvSpPr txBox="1"/>
          <p:nvPr/>
        </p:nvSpPr>
        <p:spPr>
          <a:xfrm>
            <a:off x="2022239" y="3597901"/>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废弃餐具</a:t>
            </a:r>
            <a:endParaRPr lang="zh-CN" altLang="en-US" sz="1400" dirty="0">
              <a:solidFill>
                <a:schemeClr val="tx1">
                  <a:lumMod val="85000"/>
                  <a:lumOff val="15000"/>
                </a:schemeClr>
              </a:solidFill>
              <a:cs typeface="+mn-ea"/>
              <a:sym typeface="+mn-lt"/>
            </a:endParaRPr>
          </a:p>
        </p:txBody>
      </p:sp>
      <p:sp>
        <p:nvSpPr>
          <p:cNvPr id="49" name="TextBox 48"/>
          <p:cNvSpPr txBox="1"/>
          <p:nvPr/>
        </p:nvSpPr>
        <p:spPr>
          <a:xfrm>
            <a:off x="9590647" y="5416696"/>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水瓶</a:t>
            </a:r>
            <a:endParaRPr lang="zh-CN" altLang="en-US" sz="1400" dirty="0">
              <a:solidFill>
                <a:schemeClr val="tx1">
                  <a:lumMod val="85000"/>
                  <a:lumOff val="15000"/>
                </a:schemeClr>
              </a:solidFill>
              <a:cs typeface="+mn-ea"/>
              <a:sym typeface="+mn-lt"/>
            </a:endParaRPr>
          </a:p>
        </p:txBody>
      </p:sp>
      <p:sp>
        <p:nvSpPr>
          <p:cNvPr id="63" name="TextBox 62"/>
          <p:cNvSpPr txBox="1"/>
          <p:nvPr/>
        </p:nvSpPr>
        <p:spPr>
          <a:xfrm>
            <a:off x="7067845" y="3597901"/>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零食袋</a:t>
            </a:r>
            <a:endParaRPr lang="zh-CN" altLang="en-US" sz="1400" dirty="0">
              <a:solidFill>
                <a:schemeClr val="tx1">
                  <a:lumMod val="85000"/>
                  <a:lumOff val="15000"/>
                </a:schemeClr>
              </a:solidFill>
              <a:cs typeface="+mn-ea"/>
              <a:sym typeface="+mn-lt"/>
            </a:endParaRPr>
          </a:p>
        </p:txBody>
      </p:sp>
      <p:sp>
        <p:nvSpPr>
          <p:cNvPr id="64" name="TextBox 63"/>
          <p:cNvSpPr txBox="1"/>
          <p:nvPr/>
        </p:nvSpPr>
        <p:spPr>
          <a:xfrm>
            <a:off x="4604225" y="5416696"/>
            <a:ext cx="897840" cy="377411"/>
          </a:xfrm>
          <a:prstGeom prst="rect">
            <a:avLst/>
          </a:prstGeom>
          <a:noFill/>
        </p:spPr>
        <p:txBody>
          <a:bodyPr wrap="square" rtlCol="0">
            <a:spAutoFit/>
          </a:bodyPr>
          <a:lstStyle/>
          <a:p>
            <a:pPr algn="ctr">
              <a:lnSpc>
                <a:spcPct val="150000"/>
              </a:lnSpc>
            </a:pPr>
            <a:r>
              <a:rPr lang="zh-CN" altLang="en-US" sz="1400" dirty="0">
                <a:solidFill>
                  <a:schemeClr val="tx1">
                    <a:lumMod val="85000"/>
                    <a:lumOff val="15000"/>
                  </a:schemeClr>
                </a:solidFill>
                <a:cs typeface="+mn-ea"/>
                <a:sym typeface="+mn-lt"/>
              </a:rPr>
              <a:t>糖果纸</a:t>
            </a:r>
            <a:endParaRPr lang="zh-CN" altLang="en-US" sz="1400" dirty="0">
              <a:solidFill>
                <a:schemeClr val="tx1">
                  <a:lumMod val="85000"/>
                  <a:lumOff val="15000"/>
                </a:schemeClr>
              </a:solidFill>
              <a:cs typeface="+mn-ea"/>
              <a:sym typeface="+mn-lt"/>
            </a:endParaRPr>
          </a:p>
        </p:txBody>
      </p:sp>
      <p:sp>
        <p:nvSpPr>
          <p:cNvPr id="8" name="TextBox 7"/>
          <p:cNvSpPr txBox="1"/>
          <p:nvPr/>
        </p:nvSpPr>
        <p:spPr>
          <a:xfrm>
            <a:off x="1127448" y="1413294"/>
            <a:ext cx="4716963" cy="540341"/>
          </a:xfrm>
          <a:prstGeom prst="rect">
            <a:avLst/>
          </a:prstGeom>
          <a:noFill/>
        </p:spPr>
        <p:txBody>
          <a:bodyPr wrap="square" rtlCol="0">
            <a:spAutoFit/>
          </a:bodyPr>
          <a:lstStyle/>
          <a:p>
            <a:pPr algn="dist">
              <a:lnSpc>
                <a:spcPct val="150000"/>
              </a:lnSpc>
            </a:pPr>
            <a:r>
              <a:rPr lang="zh-CN" altLang="en-US" sz="2200" dirty="0">
                <a:solidFill>
                  <a:srgbClr val="1432CA"/>
                </a:solidFill>
                <a:cs typeface="+mn-ea"/>
                <a:sym typeface="+mn-lt"/>
              </a:rPr>
              <a:t>你在沙滩都捡到过哪些塑料？</a:t>
            </a:r>
            <a:endParaRPr lang="zh-CN" altLang="en-US" sz="2200" dirty="0">
              <a:solidFill>
                <a:srgbClr val="1432CA"/>
              </a:solidFill>
              <a:cs typeface="+mn-ea"/>
              <a:sym typeface="+mn-lt"/>
            </a:endParaRPr>
          </a:p>
        </p:txBody>
      </p:sp>
      <p:sp>
        <p:nvSpPr>
          <p:cNvPr id="62"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65" name="组合 64"/>
          <p:cNvGrpSpPr/>
          <p:nvPr/>
        </p:nvGrpSpPr>
        <p:grpSpPr>
          <a:xfrm>
            <a:off x="249342" y="476672"/>
            <a:ext cx="4190106" cy="749693"/>
            <a:chOff x="249342" y="476672"/>
            <a:chExt cx="4190106" cy="749693"/>
          </a:xfrm>
        </p:grpSpPr>
        <p:sp>
          <p:nvSpPr>
            <p:cNvPr id="66" name="文本框 65"/>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67"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68" name="no-smoking-sign_75343"/>
          <p:cNvSpPr>
            <a:spLocks noChangeAspect="1"/>
          </p:cNvSpPr>
          <p:nvPr/>
        </p:nvSpPr>
        <p:spPr bwMode="auto">
          <a:xfrm>
            <a:off x="4689119" y="2917735"/>
            <a:ext cx="609685" cy="608763"/>
          </a:xfrm>
          <a:custGeom>
            <a:avLst/>
            <a:gdLst>
              <a:gd name="connsiteX0" fmla="*/ 105858 w 606580"/>
              <a:gd name="connsiteY0" fmla="*/ 138131 h 605663"/>
              <a:gd name="connsiteX1" fmla="*/ 45824 w 606580"/>
              <a:gd name="connsiteY1" fmla="*/ 302759 h 605663"/>
              <a:gd name="connsiteX2" fmla="*/ 303218 w 606580"/>
              <a:gd name="connsiteY2" fmla="*/ 559909 h 605663"/>
              <a:gd name="connsiteX3" fmla="*/ 468240 w 606580"/>
              <a:gd name="connsiteY3" fmla="*/ 499965 h 605663"/>
              <a:gd name="connsiteX4" fmla="*/ 337150 w 606580"/>
              <a:gd name="connsiteY4" fmla="*/ 369074 h 605663"/>
              <a:gd name="connsiteX5" fmla="*/ 138920 w 606580"/>
              <a:gd name="connsiteY5" fmla="*/ 369074 h 605663"/>
              <a:gd name="connsiteX6" fmla="*/ 125289 w 606580"/>
              <a:gd name="connsiteY6" fmla="*/ 355318 h 605663"/>
              <a:gd name="connsiteX7" fmla="*/ 125289 w 606580"/>
              <a:gd name="connsiteY7" fmla="*/ 309854 h 605663"/>
              <a:gd name="connsiteX8" fmla="*/ 138920 w 606580"/>
              <a:gd name="connsiteY8" fmla="*/ 296099 h 605663"/>
              <a:gd name="connsiteX9" fmla="*/ 264065 w 606580"/>
              <a:gd name="connsiteY9" fmla="*/ 296099 h 605663"/>
              <a:gd name="connsiteX10" fmla="*/ 454034 w 606580"/>
              <a:gd name="connsiteY10" fmla="*/ 131478 h 605663"/>
              <a:gd name="connsiteX11" fmla="*/ 455341 w 606580"/>
              <a:gd name="connsiteY11" fmla="*/ 132347 h 605663"/>
              <a:gd name="connsiteX12" fmla="*/ 450986 w 606580"/>
              <a:gd name="connsiteY12" fmla="*/ 169558 h 605663"/>
              <a:gd name="connsiteX13" fmla="*/ 472180 w 606580"/>
              <a:gd name="connsiteY13" fmla="*/ 193593 h 605663"/>
              <a:gd name="connsiteX14" fmla="*/ 455776 w 606580"/>
              <a:gd name="connsiteY14" fmla="*/ 228198 h 605663"/>
              <a:gd name="connsiteX15" fmla="*/ 456066 w 606580"/>
              <a:gd name="connsiteY15" fmla="*/ 224288 h 605663"/>
              <a:gd name="connsiteX16" fmla="*/ 460421 w 606580"/>
              <a:gd name="connsiteY16" fmla="*/ 213429 h 605663"/>
              <a:gd name="connsiteX17" fmla="*/ 454179 w 606580"/>
              <a:gd name="connsiteY17" fmla="*/ 191855 h 605663"/>
              <a:gd name="connsiteX18" fmla="*/ 449098 w 606580"/>
              <a:gd name="connsiteY18" fmla="*/ 185050 h 605663"/>
              <a:gd name="connsiteX19" fmla="*/ 439082 w 606580"/>
              <a:gd name="connsiteY19" fmla="*/ 163477 h 605663"/>
              <a:gd name="connsiteX20" fmla="*/ 444744 w 606580"/>
              <a:gd name="connsiteY20" fmla="*/ 141324 h 605663"/>
              <a:gd name="connsiteX21" fmla="*/ 451276 w 606580"/>
              <a:gd name="connsiteY21" fmla="*/ 133795 h 605663"/>
              <a:gd name="connsiteX22" fmla="*/ 454034 w 606580"/>
              <a:gd name="connsiteY22" fmla="*/ 131478 h 605663"/>
              <a:gd name="connsiteX23" fmla="*/ 398644 w 606580"/>
              <a:gd name="connsiteY23" fmla="*/ 94138 h 605663"/>
              <a:gd name="connsiteX24" fmla="*/ 399804 w 606580"/>
              <a:gd name="connsiteY24" fmla="*/ 96455 h 605663"/>
              <a:gd name="connsiteX25" fmla="*/ 383125 w 606580"/>
              <a:gd name="connsiteY25" fmla="*/ 135263 h 605663"/>
              <a:gd name="connsiteX26" fmla="*/ 401400 w 606580"/>
              <a:gd name="connsiteY26" fmla="*/ 178270 h 605663"/>
              <a:gd name="connsiteX27" fmla="*/ 415323 w 606580"/>
              <a:gd name="connsiteY27" fmla="*/ 190869 h 605663"/>
              <a:gd name="connsiteX28" fmla="*/ 436353 w 606580"/>
              <a:gd name="connsiteY28" fmla="*/ 230256 h 605663"/>
              <a:gd name="connsiteX29" fmla="*/ 417933 w 606580"/>
              <a:gd name="connsiteY29" fmla="*/ 269209 h 605663"/>
              <a:gd name="connsiteX30" fmla="*/ 400239 w 606580"/>
              <a:gd name="connsiteY30" fmla="*/ 277029 h 605663"/>
              <a:gd name="connsiteX31" fmla="*/ 398644 w 606580"/>
              <a:gd name="connsiteY31" fmla="*/ 273988 h 605663"/>
              <a:gd name="connsiteX32" fmla="*/ 403865 w 606580"/>
              <a:gd name="connsiteY32" fmla="*/ 264720 h 605663"/>
              <a:gd name="connsiteX33" fmla="*/ 410247 w 606580"/>
              <a:gd name="connsiteY33" fmla="*/ 241406 h 605663"/>
              <a:gd name="connsiteX34" fmla="*/ 403575 w 606580"/>
              <a:gd name="connsiteY34" fmla="*/ 218816 h 605663"/>
              <a:gd name="connsiteX35" fmla="*/ 389507 w 606580"/>
              <a:gd name="connsiteY35" fmla="*/ 197530 h 605663"/>
              <a:gd name="connsiteX36" fmla="*/ 369637 w 606580"/>
              <a:gd name="connsiteY36" fmla="*/ 139607 h 605663"/>
              <a:gd name="connsiteX37" fmla="*/ 382110 w 606580"/>
              <a:gd name="connsiteY37" fmla="*/ 110356 h 605663"/>
              <a:gd name="connsiteX38" fmla="*/ 392117 w 606580"/>
              <a:gd name="connsiteY38" fmla="*/ 99061 h 605663"/>
              <a:gd name="connsiteX39" fmla="*/ 397194 w 606580"/>
              <a:gd name="connsiteY39" fmla="*/ 94862 h 605663"/>
              <a:gd name="connsiteX40" fmla="*/ 398644 w 606580"/>
              <a:gd name="connsiteY40" fmla="*/ 94138 h 605663"/>
              <a:gd name="connsiteX41" fmla="*/ 303218 w 606580"/>
              <a:gd name="connsiteY41" fmla="*/ 45754 h 605663"/>
              <a:gd name="connsiteX42" fmla="*/ 138340 w 606580"/>
              <a:gd name="connsiteY42" fmla="*/ 105698 h 605663"/>
              <a:gd name="connsiteX43" fmla="*/ 329030 w 606580"/>
              <a:gd name="connsiteY43" fmla="*/ 296099 h 605663"/>
              <a:gd name="connsiteX44" fmla="*/ 359482 w 606580"/>
              <a:gd name="connsiteY44" fmla="*/ 296099 h 605663"/>
              <a:gd name="connsiteX45" fmla="*/ 359482 w 606580"/>
              <a:gd name="connsiteY45" fmla="*/ 326505 h 605663"/>
              <a:gd name="connsiteX46" fmla="*/ 379348 w 606580"/>
              <a:gd name="connsiteY46" fmla="*/ 346341 h 605663"/>
              <a:gd name="connsiteX47" fmla="*/ 379348 w 606580"/>
              <a:gd name="connsiteY47" fmla="*/ 296099 h 605663"/>
              <a:gd name="connsiteX48" fmla="*/ 422997 w 606580"/>
              <a:gd name="connsiteY48" fmla="*/ 296099 h 605663"/>
              <a:gd name="connsiteX49" fmla="*/ 436773 w 606580"/>
              <a:gd name="connsiteY49" fmla="*/ 309854 h 605663"/>
              <a:gd name="connsiteX50" fmla="*/ 436773 w 606580"/>
              <a:gd name="connsiteY50" fmla="*/ 355318 h 605663"/>
              <a:gd name="connsiteX51" fmla="*/ 422997 w 606580"/>
              <a:gd name="connsiteY51" fmla="*/ 369074 h 605663"/>
              <a:gd name="connsiteX52" fmla="*/ 402115 w 606580"/>
              <a:gd name="connsiteY52" fmla="*/ 369074 h 605663"/>
              <a:gd name="connsiteX53" fmla="*/ 500722 w 606580"/>
              <a:gd name="connsiteY53" fmla="*/ 467532 h 605663"/>
              <a:gd name="connsiteX54" fmla="*/ 560757 w 606580"/>
              <a:gd name="connsiteY54" fmla="*/ 302759 h 605663"/>
              <a:gd name="connsiteX55" fmla="*/ 303218 w 606580"/>
              <a:gd name="connsiteY55" fmla="*/ 45754 h 605663"/>
              <a:gd name="connsiteX56" fmla="*/ 303218 w 606580"/>
              <a:gd name="connsiteY56" fmla="*/ 0 h 605663"/>
              <a:gd name="connsiteX57" fmla="*/ 606580 w 606580"/>
              <a:gd name="connsiteY57" fmla="*/ 302759 h 605663"/>
              <a:gd name="connsiteX58" fmla="*/ 303218 w 606580"/>
              <a:gd name="connsiteY58" fmla="*/ 605663 h 605663"/>
              <a:gd name="connsiteX59" fmla="*/ 0 w 606580"/>
              <a:gd name="connsiteY59" fmla="*/ 302759 h 605663"/>
              <a:gd name="connsiteX60" fmla="*/ 303218 w 606580"/>
              <a:gd name="connsiteY60" fmla="*/ 0 h 605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06580" h="605663">
                <a:moveTo>
                  <a:pt x="105858" y="138131"/>
                </a:moveTo>
                <a:cubicBezTo>
                  <a:pt x="68445" y="182727"/>
                  <a:pt x="45824" y="240209"/>
                  <a:pt x="45824" y="302759"/>
                </a:cubicBezTo>
                <a:cubicBezTo>
                  <a:pt x="45824" y="444510"/>
                  <a:pt x="161397" y="559909"/>
                  <a:pt x="303218" y="559909"/>
                </a:cubicBezTo>
                <a:cubicBezTo>
                  <a:pt x="366007" y="559909"/>
                  <a:pt x="423577" y="537321"/>
                  <a:pt x="468240" y="499965"/>
                </a:cubicBezTo>
                <a:lnTo>
                  <a:pt x="337150" y="369074"/>
                </a:lnTo>
                <a:lnTo>
                  <a:pt x="138920" y="369074"/>
                </a:lnTo>
                <a:cubicBezTo>
                  <a:pt x="131380" y="369074"/>
                  <a:pt x="125289" y="362992"/>
                  <a:pt x="125289" y="355318"/>
                </a:cubicBezTo>
                <a:lnTo>
                  <a:pt x="125289" y="309854"/>
                </a:lnTo>
                <a:cubicBezTo>
                  <a:pt x="125289" y="302180"/>
                  <a:pt x="131380" y="296099"/>
                  <a:pt x="138920" y="296099"/>
                </a:cubicBezTo>
                <a:lnTo>
                  <a:pt x="264065" y="296099"/>
                </a:lnTo>
                <a:close/>
                <a:moveTo>
                  <a:pt x="454034" y="131478"/>
                </a:moveTo>
                <a:cubicBezTo>
                  <a:pt x="454760" y="130899"/>
                  <a:pt x="456066" y="131623"/>
                  <a:pt x="455341" y="132347"/>
                </a:cubicBezTo>
                <a:cubicBezTo>
                  <a:pt x="446195" y="142627"/>
                  <a:pt x="443292" y="157830"/>
                  <a:pt x="450986" y="169558"/>
                </a:cubicBezTo>
                <a:cubicBezTo>
                  <a:pt x="456937" y="178680"/>
                  <a:pt x="467389" y="183602"/>
                  <a:pt x="472180" y="193593"/>
                </a:cubicBezTo>
                <a:cubicBezTo>
                  <a:pt x="478857" y="207203"/>
                  <a:pt x="471454" y="225157"/>
                  <a:pt x="455776" y="228198"/>
                </a:cubicBezTo>
                <a:cubicBezTo>
                  <a:pt x="452873" y="228632"/>
                  <a:pt x="455486" y="225157"/>
                  <a:pt x="456066" y="224288"/>
                </a:cubicBezTo>
                <a:cubicBezTo>
                  <a:pt x="457953" y="220813"/>
                  <a:pt x="459695" y="217338"/>
                  <a:pt x="460421" y="213429"/>
                </a:cubicBezTo>
                <a:cubicBezTo>
                  <a:pt x="462018" y="206045"/>
                  <a:pt x="458389" y="197937"/>
                  <a:pt x="454179" y="191855"/>
                </a:cubicBezTo>
                <a:cubicBezTo>
                  <a:pt x="452582" y="189394"/>
                  <a:pt x="450840" y="187367"/>
                  <a:pt x="449098" y="185050"/>
                </a:cubicBezTo>
                <a:cubicBezTo>
                  <a:pt x="444018" y="178824"/>
                  <a:pt x="440098" y="171585"/>
                  <a:pt x="439082" y="163477"/>
                </a:cubicBezTo>
                <a:cubicBezTo>
                  <a:pt x="438211" y="155658"/>
                  <a:pt x="440389" y="147839"/>
                  <a:pt x="444744" y="141324"/>
                </a:cubicBezTo>
                <a:cubicBezTo>
                  <a:pt x="446631" y="138573"/>
                  <a:pt x="448808" y="136111"/>
                  <a:pt x="451276" y="133795"/>
                </a:cubicBezTo>
                <a:cubicBezTo>
                  <a:pt x="452147" y="132926"/>
                  <a:pt x="453163" y="132202"/>
                  <a:pt x="454034" y="131478"/>
                </a:cubicBezTo>
                <a:close/>
                <a:moveTo>
                  <a:pt x="398644" y="94138"/>
                </a:moveTo>
                <a:cubicBezTo>
                  <a:pt x="399804" y="93993"/>
                  <a:pt x="400529" y="95586"/>
                  <a:pt x="399804" y="96455"/>
                </a:cubicBezTo>
                <a:cubicBezTo>
                  <a:pt x="390667" y="106881"/>
                  <a:pt x="383995" y="121361"/>
                  <a:pt x="383125" y="135263"/>
                </a:cubicBezTo>
                <a:cubicBezTo>
                  <a:pt x="381965" y="151916"/>
                  <a:pt x="389942" y="166686"/>
                  <a:pt x="401400" y="178270"/>
                </a:cubicBezTo>
                <a:cubicBezTo>
                  <a:pt x="405751" y="182759"/>
                  <a:pt x="410827" y="186524"/>
                  <a:pt x="415323" y="190869"/>
                </a:cubicBezTo>
                <a:cubicBezTo>
                  <a:pt x="426491" y="201584"/>
                  <a:pt x="435483" y="214183"/>
                  <a:pt x="436353" y="230256"/>
                </a:cubicBezTo>
                <a:cubicBezTo>
                  <a:pt x="437223" y="245461"/>
                  <a:pt x="430261" y="260231"/>
                  <a:pt x="417933" y="269209"/>
                </a:cubicBezTo>
                <a:cubicBezTo>
                  <a:pt x="412857" y="272974"/>
                  <a:pt x="406621" y="276160"/>
                  <a:pt x="400239" y="277029"/>
                </a:cubicBezTo>
                <a:cubicBezTo>
                  <a:pt x="397919" y="277463"/>
                  <a:pt x="397629" y="275725"/>
                  <a:pt x="398644" y="273988"/>
                </a:cubicBezTo>
                <a:cubicBezTo>
                  <a:pt x="400529" y="270947"/>
                  <a:pt x="402270" y="267906"/>
                  <a:pt x="403865" y="264720"/>
                </a:cubicBezTo>
                <a:cubicBezTo>
                  <a:pt x="407636" y="257480"/>
                  <a:pt x="410537" y="249515"/>
                  <a:pt x="410247" y="241406"/>
                </a:cubicBezTo>
                <a:cubicBezTo>
                  <a:pt x="409957" y="233442"/>
                  <a:pt x="406911" y="225912"/>
                  <a:pt x="403575" y="218816"/>
                </a:cubicBezTo>
                <a:cubicBezTo>
                  <a:pt x="399804" y="210852"/>
                  <a:pt x="395018" y="204046"/>
                  <a:pt x="389507" y="197530"/>
                </a:cubicBezTo>
                <a:cubicBezTo>
                  <a:pt x="375873" y="181311"/>
                  <a:pt x="366446" y="161183"/>
                  <a:pt x="369637" y="139607"/>
                </a:cubicBezTo>
                <a:cubicBezTo>
                  <a:pt x="371232" y="129036"/>
                  <a:pt x="375728" y="118900"/>
                  <a:pt x="382110" y="110356"/>
                </a:cubicBezTo>
                <a:cubicBezTo>
                  <a:pt x="385156" y="106302"/>
                  <a:pt x="388491" y="102537"/>
                  <a:pt x="392117" y="99061"/>
                </a:cubicBezTo>
                <a:cubicBezTo>
                  <a:pt x="393858" y="97613"/>
                  <a:pt x="395453" y="96165"/>
                  <a:pt x="397194" y="94862"/>
                </a:cubicBezTo>
                <a:cubicBezTo>
                  <a:pt x="397629" y="94572"/>
                  <a:pt x="398064" y="94138"/>
                  <a:pt x="398644" y="94138"/>
                </a:cubicBezTo>
                <a:close/>
                <a:moveTo>
                  <a:pt x="303218" y="45754"/>
                </a:moveTo>
                <a:cubicBezTo>
                  <a:pt x="240573" y="45754"/>
                  <a:pt x="183004" y="68342"/>
                  <a:pt x="138340" y="105698"/>
                </a:cubicBezTo>
                <a:lnTo>
                  <a:pt x="329030" y="296099"/>
                </a:lnTo>
                <a:lnTo>
                  <a:pt x="359482" y="296099"/>
                </a:lnTo>
                <a:lnTo>
                  <a:pt x="359482" y="326505"/>
                </a:lnTo>
                <a:lnTo>
                  <a:pt x="379348" y="346341"/>
                </a:lnTo>
                <a:lnTo>
                  <a:pt x="379348" y="296099"/>
                </a:lnTo>
                <a:lnTo>
                  <a:pt x="422997" y="296099"/>
                </a:lnTo>
                <a:cubicBezTo>
                  <a:pt x="430682" y="296099"/>
                  <a:pt x="436773" y="302180"/>
                  <a:pt x="436773" y="309854"/>
                </a:cubicBezTo>
                <a:lnTo>
                  <a:pt x="436773" y="355318"/>
                </a:lnTo>
                <a:cubicBezTo>
                  <a:pt x="436773" y="362992"/>
                  <a:pt x="430682" y="369074"/>
                  <a:pt x="422997" y="369074"/>
                </a:cubicBezTo>
                <a:lnTo>
                  <a:pt x="402115" y="369074"/>
                </a:lnTo>
                <a:lnTo>
                  <a:pt x="500722" y="467532"/>
                </a:lnTo>
                <a:cubicBezTo>
                  <a:pt x="538135" y="422936"/>
                  <a:pt x="560757" y="365454"/>
                  <a:pt x="560757" y="302759"/>
                </a:cubicBezTo>
                <a:cubicBezTo>
                  <a:pt x="560757" y="161153"/>
                  <a:pt x="445183" y="45754"/>
                  <a:pt x="303218" y="45754"/>
                </a:cubicBezTo>
                <a:close/>
                <a:moveTo>
                  <a:pt x="303218" y="0"/>
                </a:moveTo>
                <a:cubicBezTo>
                  <a:pt x="470560" y="0"/>
                  <a:pt x="606580" y="135814"/>
                  <a:pt x="606580" y="302759"/>
                </a:cubicBezTo>
                <a:cubicBezTo>
                  <a:pt x="606580" y="469849"/>
                  <a:pt x="470560" y="605663"/>
                  <a:pt x="303218" y="605663"/>
                </a:cubicBezTo>
                <a:cubicBezTo>
                  <a:pt x="136020" y="605663"/>
                  <a:pt x="0" y="469849"/>
                  <a:pt x="0" y="302759"/>
                </a:cubicBezTo>
                <a:cubicBezTo>
                  <a:pt x="0" y="135814"/>
                  <a:pt x="136020" y="0"/>
                  <a:pt x="303218" y="0"/>
                </a:cubicBezTo>
                <a:close/>
              </a:path>
            </a:pathLst>
          </a:custGeom>
          <a:solidFill>
            <a:schemeClr val="accent1"/>
          </a:solidFill>
          <a:ln>
            <a:noFill/>
          </a:ln>
        </p:spPr>
        <p:txBody>
          <a:bodyPr/>
          <a:lstStyle/>
          <a:p>
            <a:endParaRPr lang="zh-CN" altLang="en-US">
              <a:cs typeface="+mn-ea"/>
              <a:sym typeface="+mn-lt"/>
            </a:endParaRPr>
          </a:p>
        </p:txBody>
      </p:sp>
      <p:sp>
        <p:nvSpPr>
          <p:cNvPr id="69" name="candies_298671"/>
          <p:cNvSpPr>
            <a:spLocks noChangeAspect="1"/>
          </p:cNvSpPr>
          <p:nvPr/>
        </p:nvSpPr>
        <p:spPr bwMode="auto">
          <a:xfrm>
            <a:off x="4748302" y="4807011"/>
            <a:ext cx="609685" cy="608815"/>
          </a:xfrm>
          <a:custGeom>
            <a:avLst/>
            <a:gdLst>
              <a:gd name="connsiteX0" fmla="*/ 243567 w 607539"/>
              <a:gd name="connsiteY0" fmla="*/ 490336 h 606673"/>
              <a:gd name="connsiteX1" fmla="*/ 197199 w 607539"/>
              <a:gd name="connsiteY1" fmla="*/ 514599 h 606673"/>
              <a:gd name="connsiteX2" fmla="*/ 256027 w 607539"/>
              <a:gd name="connsiteY2" fmla="*/ 573345 h 606673"/>
              <a:gd name="connsiteX3" fmla="*/ 280323 w 607539"/>
              <a:gd name="connsiteY3" fmla="*/ 526952 h 606673"/>
              <a:gd name="connsiteX4" fmla="*/ 352354 w 607539"/>
              <a:gd name="connsiteY4" fmla="*/ 463707 h 606673"/>
              <a:gd name="connsiteX5" fmla="*/ 364844 w 607539"/>
              <a:gd name="connsiteY5" fmla="*/ 476197 h 606673"/>
              <a:gd name="connsiteX6" fmla="*/ 352354 w 607539"/>
              <a:gd name="connsiteY6" fmla="*/ 488687 h 606673"/>
              <a:gd name="connsiteX7" fmla="*/ 339864 w 607539"/>
              <a:gd name="connsiteY7" fmla="*/ 476197 h 606673"/>
              <a:gd name="connsiteX8" fmla="*/ 352354 w 607539"/>
              <a:gd name="connsiteY8" fmla="*/ 463707 h 606673"/>
              <a:gd name="connsiteX9" fmla="*/ 299748 w 607539"/>
              <a:gd name="connsiteY9" fmla="*/ 463707 h 606673"/>
              <a:gd name="connsiteX10" fmla="*/ 312274 w 607539"/>
              <a:gd name="connsiteY10" fmla="*/ 476197 h 606673"/>
              <a:gd name="connsiteX11" fmla="*/ 299748 w 607539"/>
              <a:gd name="connsiteY11" fmla="*/ 488687 h 606673"/>
              <a:gd name="connsiteX12" fmla="*/ 287222 w 607539"/>
              <a:gd name="connsiteY12" fmla="*/ 476197 h 606673"/>
              <a:gd name="connsiteX13" fmla="*/ 299748 w 607539"/>
              <a:gd name="connsiteY13" fmla="*/ 463707 h 606673"/>
              <a:gd name="connsiteX14" fmla="*/ 412334 w 607539"/>
              <a:gd name="connsiteY14" fmla="*/ 401328 h 606673"/>
              <a:gd name="connsiteX15" fmla="*/ 424824 w 607539"/>
              <a:gd name="connsiteY15" fmla="*/ 413818 h 606673"/>
              <a:gd name="connsiteX16" fmla="*/ 412334 w 607539"/>
              <a:gd name="connsiteY16" fmla="*/ 426308 h 606673"/>
              <a:gd name="connsiteX17" fmla="*/ 399844 w 607539"/>
              <a:gd name="connsiteY17" fmla="*/ 413818 h 606673"/>
              <a:gd name="connsiteX18" fmla="*/ 412334 w 607539"/>
              <a:gd name="connsiteY18" fmla="*/ 401328 h 606673"/>
              <a:gd name="connsiteX19" fmla="*/ 357082 w 607539"/>
              <a:gd name="connsiteY19" fmla="*/ 401328 h 606673"/>
              <a:gd name="connsiteX20" fmla="*/ 369572 w 607539"/>
              <a:gd name="connsiteY20" fmla="*/ 413818 h 606673"/>
              <a:gd name="connsiteX21" fmla="*/ 357082 w 607539"/>
              <a:gd name="connsiteY21" fmla="*/ 426308 h 606673"/>
              <a:gd name="connsiteX22" fmla="*/ 344592 w 607539"/>
              <a:gd name="connsiteY22" fmla="*/ 413818 h 606673"/>
              <a:gd name="connsiteX23" fmla="*/ 357082 w 607539"/>
              <a:gd name="connsiteY23" fmla="*/ 401328 h 606673"/>
              <a:gd name="connsiteX24" fmla="*/ 301794 w 607539"/>
              <a:gd name="connsiteY24" fmla="*/ 401328 h 606673"/>
              <a:gd name="connsiteX25" fmla="*/ 314320 w 607539"/>
              <a:gd name="connsiteY25" fmla="*/ 413818 h 606673"/>
              <a:gd name="connsiteX26" fmla="*/ 301794 w 607539"/>
              <a:gd name="connsiteY26" fmla="*/ 426308 h 606673"/>
              <a:gd name="connsiteX27" fmla="*/ 289268 w 607539"/>
              <a:gd name="connsiteY27" fmla="*/ 413818 h 606673"/>
              <a:gd name="connsiteX28" fmla="*/ 301794 w 607539"/>
              <a:gd name="connsiteY28" fmla="*/ 401328 h 606673"/>
              <a:gd name="connsiteX29" fmla="*/ 474643 w 607539"/>
              <a:gd name="connsiteY29" fmla="*/ 338948 h 606673"/>
              <a:gd name="connsiteX30" fmla="*/ 487133 w 607539"/>
              <a:gd name="connsiteY30" fmla="*/ 351403 h 606673"/>
              <a:gd name="connsiteX31" fmla="*/ 474643 w 607539"/>
              <a:gd name="connsiteY31" fmla="*/ 363858 h 606673"/>
              <a:gd name="connsiteX32" fmla="*/ 462153 w 607539"/>
              <a:gd name="connsiteY32" fmla="*/ 351403 h 606673"/>
              <a:gd name="connsiteX33" fmla="*/ 474643 w 607539"/>
              <a:gd name="connsiteY33" fmla="*/ 338948 h 606673"/>
              <a:gd name="connsiteX34" fmla="*/ 419461 w 607539"/>
              <a:gd name="connsiteY34" fmla="*/ 338948 h 606673"/>
              <a:gd name="connsiteX35" fmla="*/ 431951 w 607539"/>
              <a:gd name="connsiteY35" fmla="*/ 351403 h 606673"/>
              <a:gd name="connsiteX36" fmla="*/ 419461 w 607539"/>
              <a:gd name="connsiteY36" fmla="*/ 363858 h 606673"/>
              <a:gd name="connsiteX37" fmla="*/ 406971 w 607539"/>
              <a:gd name="connsiteY37" fmla="*/ 351403 h 606673"/>
              <a:gd name="connsiteX38" fmla="*/ 419461 w 607539"/>
              <a:gd name="connsiteY38" fmla="*/ 338948 h 606673"/>
              <a:gd name="connsiteX39" fmla="*/ 364279 w 607539"/>
              <a:gd name="connsiteY39" fmla="*/ 338948 h 606673"/>
              <a:gd name="connsiteX40" fmla="*/ 376769 w 607539"/>
              <a:gd name="connsiteY40" fmla="*/ 351403 h 606673"/>
              <a:gd name="connsiteX41" fmla="*/ 364279 w 607539"/>
              <a:gd name="connsiteY41" fmla="*/ 363858 h 606673"/>
              <a:gd name="connsiteX42" fmla="*/ 351789 w 607539"/>
              <a:gd name="connsiteY42" fmla="*/ 351403 h 606673"/>
              <a:gd name="connsiteX43" fmla="*/ 364279 w 607539"/>
              <a:gd name="connsiteY43" fmla="*/ 338948 h 606673"/>
              <a:gd name="connsiteX44" fmla="*/ 79714 w 607539"/>
              <a:gd name="connsiteY44" fmla="*/ 326765 h 606673"/>
              <a:gd name="connsiteX45" fmla="*/ 33346 w 607539"/>
              <a:gd name="connsiteY45" fmla="*/ 351028 h 606673"/>
              <a:gd name="connsiteX46" fmla="*/ 92173 w 607539"/>
              <a:gd name="connsiteY46" fmla="*/ 409774 h 606673"/>
              <a:gd name="connsiteX47" fmla="*/ 116470 w 607539"/>
              <a:gd name="connsiteY47" fmla="*/ 363381 h 606673"/>
              <a:gd name="connsiteX48" fmla="*/ 113355 w 607539"/>
              <a:gd name="connsiteY48" fmla="*/ 324987 h 606673"/>
              <a:gd name="connsiteX49" fmla="*/ 142902 w 607539"/>
              <a:gd name="connsiteY49" fmla="*/ 354494 h 606673"/>
              <a:gd name="connsiteX50" fmla="*/ 181438 w 607539"/>
              <a:gd name="connsiteY50" fmla="*/ 354494 h 606673"/>
              <a:gd name="connsiteX51" fmla="*/ 210986 w 607539"/>
              <a:gd name="connsiteY51" fmla="*/ 324987 h 606673"/>
              <a:gd name="connsiteX52" fmla="*/ 470022 w 607539"/>
              <a:gd name="connsiteY52" fmla="*/ 276497 h 606673"/>
              <a:gd name="connsiteX53" fmla="*/ 482548 w 607539"/>
              <a:gd name="connsiteY53" fmla="*/ 288952 h 606673"/>
              <a:gd name="connsiteX54" fmla="*/ 470022 w 607539"/>
              <a:gd name="connsiteY54" fmla="*/ 301407 h 606673"/>
              <a:gd name="connsiteX55" fmla="*/ 457496 w 607539"/>
              <a:gd name="connsiteY55" fmla="*/ 288952 h 606673"/>
              <a:gd name="connsiteX56" fmla="*/ 470022 w 607539"/>
              <a:gd name="connsiteY56" fmla="*/ 276497 h 606673"/>
              <a:gd name="connsiteX57" fmla="*/ 420802 w 607539"/>
              <a:gd name="connsiteY57" fmla="*/ 276497 h 606673"/>
              <a:gd name="connsiteX58" fmla="*/ 433292 w 607539"/>
              <a:gd name="connsiteY58" fmla="*/ 288952 h 606673"/>
              <a:gd name="connsiteX59" fmla="*/ 420802 w 607539"/>
              <a:gd name="connsiteY59" fmla="*/ 301407 h 606673"/>
              <a:gd name="connsiteX60" fmla="*/ 408312 w 607539"/>
              <a:gd name="connsiteY60" fmla="*/ 288952 h 606673"/>
              <a:gd name="connsiteX61" fmla="*/ 420802 w 607539"/>
              <a:gd name="connsiteY61" fmla="*/ 276497 h 606673"/>
              <a:gd name="connsiteX62" fmla="*/ 445358 w 607539"/>
              <a:gd name="connsiteY62" fmla="*/ 244153 h 606673"/>
              <a:gd name="connsiteX63" fmla="*/ 426012 w 607539"/>
              <a:gd name="connsiteY63" fmla="*/ 252152 h 606673"/>
              <a:gd name="connsiteX64" fmla="*/ 252556 w 607539"/>
              <a:gd name="connsiteY64" fmla="*/ 425368 h 606673"/>
              <a:gd name="connsiteX65" fmla="*/ 244546 w 607539"/>
              <a:gd name="connsiteY65" fmla="*/ 444654 h 606673"/>
              <a:gd name="connsiteX66" fmla="*/ 252556 w 607539"/>
              <a:gd name="connsiteY66" fmla="*/ 463940 h 606673"/>
              <a:gd name="connsiteX67" fmla="*/ 306755 w 607539"/>
              <a:gd name="connsiteY67" fmla="*/ 518065 h 606673"/>
              <a:gd name="connsiteX68" fmla="*/ 345291 w 607539"/>
              <a:gd name="connsiteY68" fmla="*/ 518065 h 606673"/>
              <a:gd name="connsiteX69" fmla="*/ 518837 w 607539"/>
              <a:gd name="connsiteY69" fmla="*/ 344759 h 606673"/>
              <a:gd name="connsiteX70" fmla="*/ 518837 w 607539"/>
              <a:gd name="connsiteY70" fmla="*/ 306276 h 606673"/>
              <a:gd name="connsiteX71" fmla="*/ 464637 w 607539"/>
              <a:gd name="connsiteY71" fmla="*/ 252152 h 606673"/>
              <a:gd name="connsiteX72" fmla="*/ 445358 w 607539"/>
              <a:gd name="connsiteY72" fmla="*/ 244153 h 606673"/>
              <a:gd name="connsiteX73" fmla="*/ 235451 w 607539"/>
              <a:gd name="connsiteY73" fmla="*/ 237616 h 606673"/>
              <a:gd name="connsiteX74" fmla="*/ 240606 w 607539"/>
              <a:gd name="connsiteY74" fmla="*/ 237616 h 606673"/>
              <a:gd name="connsiteX75" fmla="*/ 253138 w 607539"/>
              <a:gd name="connsiteY75" fmla="*/ 250150 h 606673"/>
              <a:gd name="connsiteX76" fmla="*/ 240606 w 607539"/>
              <a:gd name="connsiteY76" fmla="*/ 262596 h 606673"/>
              <a:gd name="connsiteX77" fmla="*/ 235451 w 607539"/>
              <a:gd name="connsiteY77" fmla="*/ 262596 h 606673"/>
              <a:gd name="connsiteX78" fmla="*/ 223007 w 607539"/>
              <a:gd name="connsiteY78" fmla="*/ 250150 h 606673"/>
              <a:gd name="connsiteX79" fmla="*/ 235451 w 607539"/>
              <a:gd name="connsiteY79" fmla="*/ 237616 h 606673"/>
              <a:gd name="connsiteX80" fmla="*/ 150378 w 607539"/>
              <a:gd name="connsiteY80" fmla="*/ 200207 h 606673"/>
              <a:gd name="connsiteX81" fmla="*/ 112821 w 607539"/>
              <a:gd name="connsiteY81" fmla="*/ 237624 h 606673"/>
              <a:gd name="connsiteX82" fmla="*/ 191228 w 607539"/>
              <a:gd name="connsiteY82" fmla="*/ 237624 h 606673"/>
              <a:gd name="connsiteX83" fmla="*/ 203777 w 607539"/>
              <a:gd name="connsiteY83" fmla="*/ 250155 h 606673"/>
              <a:gd name="connsiteX84" fmla="*/ 191228 w 607539"/>
              <a:gd name="connsiteY84" fmla="*/ 262597 h 606673"/>
              <a:gd name="connsiteX85" fmla="*/ 87901 w 607539"/>
              <a:gd name="connsiteY85" fmla="*/ 262597 h 606673"/>
              <a:gd name="connsiteX86" fmla="*/ 80693 w 607539"/>
              <a:gd name="connsiteY86" fmla="*/ 281083 h 606673"/>
              <a:gd name="connsiteX87" fmla="*/ 88435 w 607539"/>
              <a:gd name="connsiteY87" fmla="*/ 300103 h 606673"/>
              <a:gd name="connsiteX88" fmla="*/ 235994 w 607539"/>
              <a:gd name="connsiteY88" fmla="*/ 300103 h 606673"/>
              <a:gd name="connsiteX89" fmla="*/ 335938 w 607539"/>
              <a:gd name="connsiteY89" fmla="*/ 200207 h 606673"/>
              <a:gd name="connsiteX90" fmla="*/ 515366 w 607539"/>
              <a:gd name="connsiteY90" fmla="*/ 196871 h 606673"/>
              <a:gd name="connsiteX91" fmla="*/ 491069 w 607539"/>
              <a:gd name="connsiteY91" fmla="*/ 243175 h 606673"/>
              <a:gd name="connsiteX92" fmla="*/ 527736 w 607539"/>
              <a:gd name="connsiteY92" fmla="*/ 279880 h 606673"/>
              <a:gd name="connsiteX93" fmla="*/ 574193 w 607539"/>
              <a:gd name="connsiteY93" fmla="*/ 255618 h 606673"/>
              <a:gd name="connsiteX94" fmla="*/ 510293 w 607539"/>
              <a:gd name="connsiteY94" fmla="*/ 163721 h 606673"/>
              <a:gd name="connsiteX95" fmla="*/ 521062 w 607539"/>
              <a:gd name="connsiteY95" fmla="*/ 167187 h 606673"/>
              <a:gd name="connsiteX96" fmla="*/ 603918 w 607539"/>
              <a:gd name="connsiteY96" fmla="*/ 249930 h 606673"/>
              <a:gd name="connsiteX97" fmla="*/ 607389 w 607539"/>
              <a:gd name="connsiteY97" fmla="*/ 260683 h 606673"/>
              <a:gd name="connsiteX98" fmla="*/ 600803 w 607539"/>
              <a:gd name="connsiteY98" fmla="*/ 269838 h 606673"/>
              <a:gd name="connsiteX99" fmla="*/ 544735 w 607539"/>
              <a:gd name="connsiteY99" fmla="*/ 299166 h 606673"/>
              <a:gd name="connsiteX100" fmla="*/ 536547 w 607539"/>
              <a:gd name="connsiteY100" fmla="*/ 362445 h 606673"/>
              <a:gd name="connsiteX101" fmla="*/ 363002 w 607539"/>
              <a:gd name="connsiteY101" fmla="*/ 535751 h 606673"/>
              <a:gd name="connsiteX102" fmla="*/ 326068 w 607539"/>
              <a:gd name="connsiteY102" fmla="*/ 550949 h 606673"/>
              <a:gd name="connsiteX103" fmla="*/ 299636 w 607539"/>
              <a:gd name="connsiteY103" fmla="*/ 543927 h 606673"/>
              <a:gd name="connsiteX104" fmla="*/ 270266 w 607539"/>
              <a:gd name="connsiteY104" fmla="*/ 599919 h 606673"/>
              <a:gd name="connsiteX105" fmla="*/ 261100 w 607539"/>
              <a:gd name="connsiteY105" fmla="*/ 606495 h 606673"/>
              <a:gd name="connsiteX106" fmla="*/ 259231 w 607539"/>
              <a:gd name="connsiteY106" fmla="*/ 606673 h 606673"/>
              <a:gd name="connsiteX107" fmla="*/ 250331 w 607539"/>
              <a:gd name="connsiteY107" fmla="*/ 603029 h 606673"/>
              <a:gd name="connsiteX108" fmla="*/ 167474 w 607539"/>
              <a:gd name="connsiteY108" fmla="*/ 520287 h 606673"/>
              <a:gd name="connsiteX109" fmla="*/ 164003 w 607539"/>
              <a:gd name="connsiteY109" fmla="*/ 509533 h 606673"/>
              <a:gd name="connsiteX110" fmla="*/ 170500 w 607539"/>
              <a:gd name="connsiteY110" fmla="*/ 500379 h 606673"/>
              <a:gd name="connsiteX111" fmla="*/ 226658 w 607539"/>
              <a:gd name="connsiteY111" fmla="*/ 470961 h 606673"/>
              <a:gd name="connsiteX112" fmla="*/ 219538 w 607539"/>
              <a:gd name="connsiteY112" fmla="*/ 444654 h 606673"/>
              <a:gd name="connsiteX113" fmla="*/ 234845 w 607539"/>
              <a:gd name="connsiteY113" fmla="*/ 407771 h 606673"/>
              <a:gd name="connsiteX114" fmla="*/ 408391 w 607539"/>
              <a:gd name="connsiteY114" fmla="*/ 234465 h 606673"/>
              <a:gd name="connsiteX115" fmla="*/ 471668 w 607539"/>
              <a:gd name="connsiteY115" fmla="*/ 226289 h 606673"/>
              <a:gd name="connsiteX116" fmla="*/ 501126 w 607539"/>
              <a:gd name="connsiteY116" fmla="*/ 170209 h 606673"/>
              <a:gd name="connsiteX117" fmla="*/ 510293 w 607539"/>
              <a:gd name="connsiteY117" fmla="*/ 163721 h 606673"/>
              <a:gd name="connsiteX118" fmla="*/ 212854 w 607539"/>
              <a:gd name="connsiteY118" fmla="*/ 137817 h 606673"/>
              <a:gd name="connsiteX119" fmla="*/ 175386 w 607539"/>
              <a:gd name="connsiteY119" fmla="*/ 175233 h 606673"/>
              <a:gd name="connsiteX120" fmla="*/ 359434 w 607539"/>
              <a:gd name="connsiteY120" fmla="*/ 175233 h 606673"/>
              <a:gd name="connsiteX121" fmla="*/ 354984 w 607539"/>
              <a:gd name="connsiteY121" fmla="*/ 142705 h 606673"/>
              <a:gd name="connsiteX122" fmla="*/ 350089 w 607539"/>
              <a:gd name="connsiteY122" fmla="*/ 137817 h 606673"/>
              <a:gd name="connsiteX123" fmla="*/ 281472 w 607539"/>
              <a:gd name="connsiteY123" fmla="*/ 80582 h 606673"/>
              <a:gd name="connsiteX124" fmla="*/ 262159 w 607539"/>
              <a:gd name="connsiteY124" fmla="*/ 88581 h 606673"/>
              <a:gd name="connsiteX125" fmla="*/ 237863 w 607539"/>
              <a:gd name="connsiteY125" fmla="*/ 112843 h 606673"/>
              <a:gd name="connsiteX126" fmla="*/ 325080 w 607539"/>
              <a:gd name="connsiteY126" fmla="*/ 112843 h 606673"/>
              <a:gd name="connsiteX127" fmla="*/ 300784 w 607539"/>
              <a:gd name="connsiteY127" fmla="*/ 88581 h 606673"/>
              <a:gd name="connsiteX128" fmla="*/ 281472 w 607539"/>
              <a:gd name="connsiteY128" fmla="*/ 80582 h 606673"/>
              <a:gd name="connsiteX129" fmla="*/ 351513 w 607539"/>
              <a:gd name="connsiteY129" fmla="*/ 33300 h 606673"/>
              <a:gd name="connsiteX130" fmla="*/ 327216 w 607539"/>
              <a:gd name="connsiteY130" fmla="*/ 79604 h 606673"/>
              <a:gd name="connsiteX131" fmla="*/ 363883 w 607539"/>
              <a:gd name="connsiteY131" fmla="*/ 116309 h 606673"/>
              <a:gd name="connsiteX132" fmla="*/ 410340 w 607539"/>
              <a:gd name="connsiteY132" fmla="*/ 92047 h 606673"/>
              <a:gd name="connsiteX133" fmla="*/ 346440 w 607539"/>
              <a:gd name="connsiteY133" fmla="*/ 150 h 606673"/>
              <a:gd name="connsiteX134" fmla="*/ 357120 w 607539"/>
              <a:gd name="connsiteY134" fmla="*/ 3616 h 606673"/>
              <a:gd name="connsiteX135" fmla="*/ 439976 w 607539"/>
              <a:gd name="connsiteY135" fmla="*/ 86359 h 606673"/>
              <a:gd name="connsiteX136" fmla="*/ 443536 w 607539"/>
              <a:gd name="connsiteY136" fmla="*/ 97113 h 606673"/>
              <a:gd name="connsiteX137" fmla="*/ 436950 w 607539"/>
              <a:gd name="connsiteY137" fmla="*/ 106267 h 606673"/>
              <a:gd name="connsiteX138" fmla="*/ 380882 w 607539"/>
              <a:gd name="connsiteY138" fmla="*/ 135595 h 606673"/>
              <a:gd name="connsiteX139" fmla="*/ 375631 w 607539"/>
              <a:gd name="connsiteY139" fmla="*/ 195675 h 606673"/>
              <a:gd name="connsiteX140" fmla="*/ 375542 w 607539"/>
              <a:gd name="connsiteY140" fmla="*/ 195675 h 606673"/>
              <a:gd name="connsiteX141" fmla="*/ 199149 w 607539"/>
              <a:gd name="connsiteY141" fmla="*/ 372180 h 606673"/>
              <a:gd name="connsiteX142" fmla="*/ 162125 w 607539"/>
              <a:gd name="connsiteY142" fmla="*/ 387378 h 606673"/>
              <a:gd name="connsiteX143" fmla="*/ 135782 w 607539"/>
              <a:gd name="connsiteY143" fmla="*/ 380356 h 606673"/>
              <a:gd name="connsiteX144" fmla="*/ 106413 w 607539"/>
              <a:gd name="connsiteY144" fmla="*/ 436348 h 606673"/>
              <a:gd name="connsiteX145" fmla="*/ 97246 w 607539"/>
              <a:gd name="connsiteY145" fmla="*/ 442924 h 606673"/>
              <a:gd name="connsiteX146" fmla="*/ 95288 w 607539"/>
              <a:gd name="connsiteY146" fmla="*/ 443102 h 606673"/>
              <a:gd name="connsiteX147" fmla="*/ 86477 w 607539"/>
              <a:gd name="connsiteY147" fmla="*/ 439369 h 606673"/>
              <a:gd name="connsiteX148" fmla="*/ 3621 w 607539"/>
              <a:gd name="connsiteY148" fmla="*/ 356627 h 606673"/>
              <a:gd name="connsiteX149" fmla="*/ 150 w 607539"/>
              <a:gd name="connsiteY149" fmla="*/ 345962 h 606673"/>
              <a:gd name="connsiteX150" fmla="*/ 6647 w 607539"/>
              <a:gd name="connsiteY150" fmla="*/ 336808 h 606673"/>
              <a:gd name="connsiteX151" fmla="*/ 62804 w 607539"/>
              <a:gd name="connsiteY151" fmla="*/ 307390 h 606673"/>
              <a:gd name="connsiteX152" fmla="*/ 55684 w 607539"/>
              <a:gd name="connsiteY152" fmla="*/ 281083 h 606673"/>
              <a:gd name="connsiteX153" fmla="*/ 70992 w 607539"/>
              <a:gd name="connsiteY153" fmla="*/ 244200 h 606673"/>
              <a:gd name="connsiteX154" fmla="*/ 244538 w 607539"/>
              <a:gd name="connsiteY154" fmla="*/ 70894 h 606673"/>
              <a:gd name="connsiteX155" fmla="*/ 307815 w 607539"/>
              <a:gd name="connsiteY155" fmla="*/ 62718 h 606673"/>
              <a:gd name="connsiteX156" fmla="*/ 337273 w 607539"/>
              <a:gd name="connsiteY156" fmla="*/ 6638 h 606673"/>
              <a:gd name="connsiteX157" fmla="*/ 346440 w 607539"/>
              <a:gd name="connsiteY157" fmla="*/ 150 h 60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607539" h="606673">
                <a:moveTo>
                  <a:pt x="243567" y="490336"/>
                </a:moveTo>
                <a:lnTo>
                  <a:pt x="197199" y="514599"/>
                </a:lnTo>
                <a:lnTo>
                  <a:pt x="256027" y="573345"/>
                </a:lnTo>
                <a:lnTo>
                  <a:pt x="280323" y="526952"/>
                </a:lnTo>
                <a:close/>
                <a:moveTo>
                  <a:pt x="352354" y="463707"/>
                </a:moveTo>
                <a:cubicBezTo>
                  <a:pt x="359252" y="463707"/>
                  <a:pt x="364844" y="469299"/>
                  <a:pt x="364844" y="476197"/>
                </a:cubicBezTo>
                <a:cubicBezTo>
                  <a:pt x="364844" y="483095"/>
                  <a:pt x="359252" y="488687"/>
                  <a:pt x="352354" y="488687"/>
                </a:cubicBezTo>
                <a:cubicBezTo>
                  <a:pt x="345456" y="488687"/>
                  <a:pt x="339864" y="483095"/>
                  <a:pt x="339864" y="476197"/>
                </a:cubicBezTo>
                <a:cubicBezTo>
                  <a:pt x="339864" y="469299"/>
                  <a:pt x="345456" y="463707"/>
                  <a:pt x="352354" y="463707"/>
                </a:cubicBezTo>
                <a:close/>
                <a:moveTo>
                  <a:pt x="299748" y="463707"/>
                </a:moveTo>
                <a:cubicBezTo>
                  <a:pt x="306666" y="463707"/>
                  <a:pt x="312274" y="469299"/>
                  <a:pt x="312274" y="476197"/>
                </a:cubicBezTo>
                <a:cubicBezTo>
                  <a:pt x="312274" y="483095"/>
                  <a:pt x="306666" y="488687"/>
                  <a:pt x="299748" y="488687"/>
                </a:cubicBezTo>
                <a:cubicBezTo>
                  <a:pt x="292830" y="488687"/>
                  <a:pt x="287222" y="483095"/>
                  <a:pt x="287222" y="476197"/>
                </a:cubicBezTo>
                <a:cubicBezTo>
                  <a:pt x="287222" y="469299"/>
                  <a:pt x="292830" y="463707"/>
                  <a:pt x="299748" y="463707"/>
                </a:cubicBezTo>
                <a:close/>
                <a:moveTo>
                  <a:pt x="412334" y="401328"/>
                </a:moveTo>
                <a:cubicBezTo>
                  <a:pt x="419232" y="401328"/>
                  <a:pt x="424824" y="406920"/>
                  <a:pt x="424824" y="413818"/>
                </a:cubicBezTo>
                <a:cubicBezTo>
                  <a:pt x="424824" y="420716"/>
                  <a:pt x="419232" y="426308"/>
                  <a:pt x="412334" y="426308"/>
                </a:cubicBezTo>
                <a:cubicBezTo>
                  <a:pt x="405436" y="426308"/>
                  <a:pt x="399844" y="420716"/>
                  <a:pt x="399844" y="413818"/>
                </a:cubicBezTo>
                <a:cubicBezTo>
                  <a:pt x="399844" y="406920"/>
                  <a:pt x="405436" y="401328"/>
                  <a:pt x="412334" y="401328"/>
                </a:cubicBezTo>
                <a:close/>
                <a:moveTo>
                  <a:pt x="357082" y="401328"/>
                </a:moveTo>
                <a:cubicBezTo>
                  <a:pt x="363980" y="401328"/>
                  <a:pt x="369572" y="406920"/>
                  <a:pt x="369572" y="413818"/>
                </a:cubicBezTo>
                <a:cubicBezTo>
                  <a:pt x="369572" y="420716"/>
                  <a:pt x="363980" y="426308"/>
                  <a:pt x="357082" y="426308"/>
                </a:cubicBezTo>
                <a:cubicBezTo>
                  <a:pt x="350184" y="426308"/>
                  <a:pt x="344592" y="420716"/>
                  <a:pt x="344592" y="413818"/>
                </a:cubicBezTo>
                <a:cubicBezTo>
                  <a:pt x="344592" y="406920"/>
                  <a:pt x="350184" y="401328"/>
                  <a:pt x="357082" y="401328"/>
                </a:cubicBezTo>
                <a:close/>
                <a:moveTo>
                  <a:pt x="301794" y="401328"/>
                </a:moveTo>
                <a:cubicBezTo>
                  <a:pt x="308712" y="401328"/>
                  <a:pt x="314320" y="406920"/>
                  <a:pt x="314320" y="413818"/>
                </a:cubicBezTo>
                <a:cubicBezTo>
                  <a:pt x="314320" y="420716"/>
                  <a:pt x="308712" y="426308"/>
                  <a:pt x="301794" y="426308"/>
                </a:cubicBezTo>
                <a:cubicBezTo>
                  <a:pt x="294876" y="426308"/>
                  <a:pt x="289268" y="420716"/>
                  <a:pt x="289268" y="413818"/>
                </a:cubicBezTo>
                <a:cubicBezTo>
                  <a:pt x="289268" y="406920"/>
                  <a:pt x="294876" y="401328"/>
                  <a:pt x="301794" y="401328"/>
                </a:cubicBezTo>
                <a:close/>
                <a:moveTo>
                  <a:pt x="474643" y="338948"/>
                </a:moveTo>
                <a:cubicBezTo>
                  <a:pt x="481541" y="338948"/>
                  <a:pt x="487133" y="344524"/>
                  <a:pt x="487133" y="351403"/>
                </a:cubicBezTo>
                <a:cubicBezTo>
                  <a:pt x="487133" y="358282"/>
                  <a:pt x="481541" y="363858"/>
                  <a:pt x="474643" y="363858"/>
                </a:cubicBezTo>
                <a:cubicBezTo>
                  <a:pt x="467745" y="363858"/>
                  <a:pt x="462153" y="358282"/>
                  <a:pt x="462153" y="351403"/>
                </a:cubicBezTo>
                <a:cubicBezTo>
                  <a:pt x="462153" y="344524"/>
                  <a:pt x="467745" y="338948"/>
                  <a:pt x="474643" y="338948"/>
                </a:cubicBezTo>
                <a:close/>
                <a:moveTo>
                  <a:pt x="419461" y="338948"/>
                </a:moveTo>
                <a:cubicBezTo>
                  <a:pt x="426359" y="338948"/>
                  <a:pt x="431951" y="344524"/>
                  <a:pt x="431951" y="351403"/>
                </a:cubicBezTo>
                <a:cubicBezTo>
                  <a:pt x="431951" y="358282"/>
                  <a:pt x="426359" y="363858"/>
                  <a:pt x="419461" y="363858"/>
                </a:cubicBezTo>
                <a:cubicBezTo>
                  <a:pt x="412563" y="363858"/>
                  <a:pt x="406971" y="358282"/>
                  <a:pt x="406971" y="351403"/>
                </a:cubicBezTo>
                <a:cubicBezTo>
                  <a:pt x="406971" y="344524"/>
                  <a:pt x="412563" y="338948"/>
                  <a:pt x="419461" y="338948"/>
                </a:cubicBezTo>
                <a:close/>
                <a:moveTo>
                  <a:pt x="364279" y="338948"/>
                </a:moveTo>
                <a:cubicBezTo>
                  <a:pt x="371177" y="338948"/>
                  <a:pt x="376769" y="344524"/>
                  <a:pt x="376769" y="351403"/>
                </a:cubicBezTo>
                <a:cubicBezTo>
                  <a:pt x="376769" y="358282"/>
                  <a:pt x="371177" y="363858"/>
                  <a:pt x="364279" y="363858"/>
                </a:cubicBezTo>
                <a:cubicBezTo>
                  <a:pt x="357381" y="363858"/>
                  <a:pt x="351789" y="358282"/>
                  <a:pt x="351789" y="351403"/>
                </a:cubicBezTo>
                <a:cubicBezTo>
                  <a:pt x="351789" y="344524"/>
                  <a:pt x="357381" y="338948"/>
                  <a:pt x="364279" y="338948"/>
                </a:cubicBezTo>
                <a:close/>
                <a:moveTo>
                  <a:pt x="79714" y="326765"/>
                </a:moveTo>
                <a:lnTo>
                  <a:pt x="33346" y="351028"/>
                </a:lnTo>
                <a:lnTo>
                  <a:pt x="92173" y="409774"/>
                </a:lnTo>
                <a:lnTo>
                  <a:pt x="116470" y="363381"/>
                </a:lnTo>
                <a:close/>
                <a:moveTo>
                  <a:pt x="113355" y="324987"/>
                </a:moveTo>
                <a:lnTo>
                  <a:pt x="142902" y="354494"/>
                </a:lnTo>
                <a:cubicBezTo>
                  <a:pt x="153493" y="365159"/>
                  <a:pt x="170848" y="365159"/>
                  <a:pt x="181438" y="354494"/>
                </a:cubicBezTo>
                <a:lnTo>
                  <a:pt x="210986" y="324987"/>
                </a:lnTo>
                <a:close/>
                <a:moveTo>
                  <a:pt x="470022" y="276497"/>
                </a:moveTo>
                <a:cubicBezTo>
                  <a:pt x="476940" y="276497"/>
                  <a:pt x="482548" y="282073"/>
                  <a:pt x="482548" y="288952"/>
                </a:cubicBezTo>
                <a:cubicBezTo>
                  <a:pt x="482548" y="295831"/>
                  <a:pt x="476940" y="301407"/>
                  <a:pt x="470022" y="301407"/>
                </a:cubicBezTo>
                <a:cubicBezTo>
                  <a:pt x="463104" y="301407"/>
                  <a:pt x="457496" y="295831"/>
                  <a:pt x="457496" y="288952"/>
                </a:cubicBezTo>
                <a:cubicBezTo>
                  <a:pt x="457496" y="282073"/>
                  <a:pt x="463104" y="276497"/>
                  <a:pt x="470022" y="276497"/>
                </a:cubicBezTo>
                <a:close/>
                <a:moveTo>
                  <a:pt x="420802" y="276497"/>
                </a:moveTo>
                <a:cubicBezTo>
                  <a:pt x="427700" y="276497"/>
                  <a:pt x="433292" y="282073"/>
                  <a:pt x="433292" y="288952"/>
                </a:cubicBezTo>
                <a:cubicBezTo>
                  <a:pt x="433292" y="295831"/>
                  <a:pt x="427700" y="301407"/>
                  <a:pt x="420802" y="301407"/>
                </a:cubicBezTo>
                <a:cubicBezTo>
                  <a:pt x="413904" y="301407"/>
                  <a:pt x="408312" y="295831"/>
                  <a:pt x="408312" y="288952"/>
                </a:cubicBezTo>
                <a:cubicBezTo>
                  <a:pt x="408312" y="282073"/>
                  <a:pt x="413904" y="276497"/>
                  <a:pt x="420802" y="276497"/>
                </a:cubicBezTo>
                <a:close/>
                <a:moveTo>
                  <a:pt x="445358" y="244153"/>
                </a:moveTo>
                <a:cubicBezTo>
                  <a:pt x="438360" y="244153"/>
                  <a:pt x="431352" y="246820"/>
                  <a:pt x="426012" y="252152"/>
                </a:cubicBezTo>
                <a:lnTo>
                  <a:pt x="252556" y="425368"/>
                </a:lnTo>
                <a:cubicBezTo>
                  <a:pt x="247394" y="430523"/>
                  <a:pt x="244546" y="437367"/>
                  <a:pt x="244546" y="444654"/>
                </a:cubicBezTo>
                <a:cubicBezTo>
                  <a:pt x="244546" y="451942"/>
                  <a:pt x="247394" y="458785"/>
                  <a:pt x="252556" y="463940"/>
                </a:cubicBezTo>
                <a:lnTo>
                  <a:pt x="306755" y="518065"/>
                </a:lnTo>
                <a:cubicBezTo>
                  <a:pt x="317346" y="528730"/>
                  <a:pt x="334701" y="528730"/>
                  <a:pt x="345291" y="518065"/>
                </a:cubicBezTo>
                <a:lnTo>
                  <a:pt x="518837" y="344759"/>
                </a:lnTo>
                <a:cubicBezTo>
                  <a:pt x="529516" y="334183"/>
                  <a:pt x="529516" y="316852"/>
                  <a:pt x="518837" y="306276"/>
                </a:cubicBezTo>
                <a:lnTo>
                  <a:pt x="464637" y="252152"/>
                </a:lnTo>
                <a:cubicBezTo>
                  <a:pt x="459342" y="246820"/>
                  <a:pt x="452355" y="244153"/>
                  <a:pt x="445358" y="244153"/>
                </a:cubicBezTo>
                <a:close/>
                <a:moveTo>
                  <a:pt x="235451" y="237616"/>
                </a:moveTo>
                <a:lnTo>
                  <a:pt x="240606" y="237616"/>
                </a:lnTo>
                <a:cubicBezTo>
                  <a:pt x="247539" y="237616"/>
                  <a:pt x="253138" y="243216"/>
                  <a:pt x="253138" y="250150"/>
                </a:cubicBezTo>
                <a:cubicBezTo>
                  <a:pt x="253138" y="256996"/>
                  <a:pt x="247539" y="262596"/>
                  <a:pt x="240606" y="262596"/>
                </a:cubicBezTo>
                <a:lnTo>
                  <a:pt x="235451" y="262596"/>
                </a:lnTo>
                <a:cubicBezTo>
                  <a:pt x="228518" y="262596"/>
                  <a:pt x="223007" y="256996"/>
                  <a:pt x="223007" y="250150"/>
                </a:cubicBezTo>
                <a:cubicBezTo>
                  <a:pt x="223007" y="243216"/>
                  <a:pt x="228518" y="237616"/>
                  <a:pt x="235451" y="237616"/>
                </a:cubicBezTo>
                <a:close/>
                <a:moveTo>
                  <a:pt x="150378" y="200207"/>
                </a:moveTo>
                <a:lnTo>
                  <a:pt x="112821" y="237624"/>
                </a:lnTo>
                <a:lnTo>
                  <a:pt x="191228" y="237624"/>
                </a:lnTo>
                <a:cubicBezTo>
                  <a:pt x="198170" y="237624"/>
                  <a:pt x="203777" y="243223"/>
                  <a:pt x="203777" y="250155"/>
                </a:cubicBezTo>
                <a:cubicBezTo>
                  <a:pt x="203777" y="256998"/>
                  <a:pt x="198170" y="262597"/>
                  <a:pt x="191228" y="262597"/>
                </a:cubicBezTo>
                <a:lnTo>
                  <a:pt x="87901" y="262597"/>
                </a:lnTo>
                <a:cubicBezTo>
                  <a:pt x="83273" y="267663"/>
                  <a:pt x="80693" y="274151"/>
                  <a:pt x="80693" y="281083"/>
                </a:cubicBezTo>
                <a:cubicBezTo>
                  <a:pt x="80693" y="288193"/>
                  <a:pt x="83451" y="294948"/>
                  <a:pt x="88435" y="300103"/>
                </a:cubicBezTo>
                <a:lnTo>
                  <a:pt x="235994" y="300103"/>
                </a:lnTo>
                <a:lnTo>
                  <a:pt x="335938" y="200207"/>
                </a:lnTo>
                <a:close/>
                <a:moveTo>
                  <a:pt x="515366" y="196871"/>
                </a:moveTo>
                <a:lnTo>
                  <a:pt x="491069" y="243175"/>
                </a:lnTo>
                <a:lnTo>
                  <a:pt x="527736" y="279880"/>
                </a:lnTo>
                <a:lnTo>
                  <a:pt x="574193" y="255618"/>
                </a:lnTo>
                <a:close/>
                <a:moveTo>
                  <a:pt x="510293" y="163721"/>
                </a:moveTo>
                <a:cubicBezTo>
                  <a:pt x="514209" y="163099"/>
                  <a:pt x="518214" y="164432"/>
                  <a:pt x="521062" y="167187"/>
                </a:cubicBezTo>
                <a:lnTo>
                  <a:pt x="603918" y="249930"/>
                </a:lnTo>
                <a:cubicBezTo>
                  <a:pt x="606677" y="252774"/>
                  <a:pt x="608012" y="256773"/>
                  <a:pt x="607389" y="260683"/>
                </a:cubicBezTo>
                <a:cubicBezTo>
                  <a:pt x="606766" y="264594"/>
                  <a:pt x="604363" y="267971"/>
                  <a:pt x="600803" y="269838"/>
                </a:cubicBezTo>
                <a:lnTo>
                  <a:pt x="544735" y="299166"/>
                </a:lnTo>
                <a:cubicBezTo>
                  <a:pt x="556394" y="319163"/>
                  <a:pt x="553635" y="345292"/>
                  <a:pt x="536547" y="362445"/>
                </a:cubicBezTo>
                <a:lnTo>
                  <a:pt x="363002" y="535751"/>
                </a:lnTo>
                <a:cubicBezTo>
                  <a:pt x="352856" y="545883"/>
                  <a:pt x="339417" y="550949"/>
                  <a:pt x="326068" y="550949"/>
                </a:cubicBezTo>
                <a:cubicBezTo>
                  <a:pt x="316901" y="550949"/>
                  <a:pt x="307734" y="548638"/>
                  <a:pt x="299636" y="543927"/>
                </a:cubicBezTo>
                <a:lnTo>
                  <a:pt x="270266" y="599919"/>
                </a:lnTo>
                <a:cubicBezTo>
                  <a:pt x="268397" y="603473"/>
                  <a:pt x="265016" y="605873"/>
                  <a:pt x="261100" y="606495"/>
                </a:cubicBezTo>
                <a:cubicBezTo>
                  <a:pt x="260477" y="606584"/>
                  <a:pt x="259854" y="606673"/>
                  <a:pt x="259231" y="606673"/>
                </a:cubicBezTo>
                <a:cubicBezTo>
                  <a:pt x="255938" y="606673"/>
                  <a:pt x="252734" y="605340"/>
                  <a:pt x="250331" y="603029"/>
                </a:cubicBezTo>
                <a:lnTo>
                  <a:pt x="167474" y="520287"/>
                </a:lnTo>
                <a:cubicBezTo>
                  <a:pt x="164715" y="517443"/>
                  <a:pt x="163380" y="513443"/>
                  <a:pt x="164003" y="509533"/>
                </a:cubicBezTo>
                <a:cubicBezTo>
                  <a:pt x="164537" y="505622"/>
                  <a:pt x="167029" y="502245"/>
                  <a:pt x="170500" y="500379"/>
                </a:cubicBezTo>
                <a:lnTo>
                  <a:pt x="226658" y="470961"/>
                </a:lnTo>
                <a:cubicBezTo>
                  <a:pt x="222030" y="463140"/>
                  <a:pt x="219538" y="454075"/>
                  <a:pt x="219538" y="444654"/>
                </a:cubicBezTo>
                <a:cubicBezTo>
                  <a:pt x="219538" y="430701"/>
                  <a:pt x="224967" y="417636"/>
                  <a:pt x="234845" y="407771"/>
                </a:cubicBezTo>
                <a:lnTo>
                  <a:pt x="408391" y="234465"/>
                </a:lnTo>
                <a:cubicBezTo>
                  <a:pt x="425478" y="217401"/>
                  <a:pt x="451643" y="214646"/>
                  <a:pt x="471668" y="226289"/>
                </a:cubicBezTo>
                <a:lnTo>
                  <a:pt x="501126" y="170209"/>
                </a:lnTo>
                <a:cubicBezTo>
                  <a:pt x="502995" y="166743"/>
                  <a:pt x="506377" y="164254"/>
                  <a:pt x="510293" y="163721"/>
                </a:cubicBezTo>
                <a:close/>
                <a:moveTo>
                  <a:pt x="212854" y="137817"/>
                </a:moveTo>
                <a:lnTo>
                  <a:pt x="175386" y="175233"/>
                </a:lnTo>
                <a:lnTo>
                  <a:pt x="359434" y="175233"/>
                </a:lnTo>
                <a:cubicBezTo>
                  <a:pt x="365307" y="164835"/>
                  <a:pt x="363794" y="151504"/>
                  <a:pt x="354984" y="142705"/>
                </a:cubicBezTo>
                <a:lnTo>
                  <a:pt x="350089" y="137817"/>
                </a:lnTo>
                <a:close/>
                <a:moveTo>
                  <a:pt x="281472" y="80582"/>
                </a:moveTo>
                <a:cubicBezTo>
                  <a:pt x="274485" y="80582"/>
                  <a:pt x="267499" y="83249"/>
                  <a:pt x="262159" y="88581"/>
                </a:cubicBezTo>
                <a:lnTo>
                  <a:pt x="237863" y="112843"/>
                </a:lnTo>
                <a:lnTo>
                  <a:pt x="325080" y="112843"/>
                </a:lnTo>
                <a:lnTo>
                  <a:pt x="300784" y="88581"/>
                </a:lnTo>
                <a:cubicBezTo>
                  <a:pt x="295444" y="83249"/>
                  <a:pt x="288458" y="80582"/>
                  <a:pt x="281472" y="80582"/>
                </a:cubicBezTo>
                <a:close/>
                <a:moveTo>
                  <a:pt x="351513" y="33300"/>
                </a:moveTo>
                <a:lnTo>
                  <a:pt x="327216" y="79604"/>
                </a:lnTo>
                <a:lnTo>
                  <a:pt x="363883" y="116309"/>
                </a:lnTo>
                <a:lnTo>
                  <a:pt x="410340" y="92047"/>
                </a:lnTo>
                <a:close/>
                <a:moveTo>
                  <a:pt x="346440" y="150"/>
                </a:moveTo>
                <a:cubicBezTo>
                  <a:pt x="350356" y="-472"/>
                  <a:pt x="354361" y="861"/>
                  <a:pt x="357120" y="3616"/>
                </a:cubicBezTo>
                <a:lnTo>
                  <a:pt x="439976" y="86359"/>
                </a:lnTo>
                <a:cubicBezTo>
                  <a:pt x="442824" y="89203"/>
                  <a:pt x="444159" y="93113"/>
                  <a:pt x="443536" y="97113"/>
                </a:cubicBezTo>
                <a:cubicBezTo>
                  <a:pt x="442913" y="101023"/>
                  <a:pt x="440510" y="104400"/>
                  <a:pt x="436950" y="106267"/>
                </a:cubicBezTo>
                <a:lnTo>
                  <a:pt x="380882" y="135595"/>
                </a:lnTo>
                <a:cubicBezTo>
                  <a:pt x="391829" y="154437"/>
                  <a:pt x="390049" y="178611"/>
                  <a:pt x="375631" y="195675"/>
                </a:cubicBezTo>
                <a:cubicBezTo>
                  <a:pt x="375631" y="195675"/>
                  <a:pt x="375542" y="195675"/>
                  <a:pt x="375542" y="195675"/>
                </a:cubicBezTo>
                <a:cubicBezTo>
                  <a:pt x="374652" y="196830"/>
                  <a:pt x="199149" y="372180"/>
                  <a:pt x="199149" y="372180"/>
                </a:cubicBezTo>
                <a:cubicBezTo>
                  <a:pt x="188914" y="382312"/>
                  <a:pt x="175564" y="387378"/>
                  <a:pt x="162125" y="387378"/>
                </a:cubicBezTo>
                <a:cubicBezTo>
                  <a:pt x="153048" y="387378"/>
                  <a:pt x="143881" y="385067"/>
                  <a:pt x="135782" y="380356"/>
                </a:cubicBezTo>
                <a:lnTo>
                  <a:pt x="106413" y="436348"/>
                </a:lnTo>
                <a:cubicBezTo>
                  <a:pt x="104544" y="439903"/>
                  <a:pt x="101162" y="442302"/>
                  <a:pt x="97246" y="442924"/>
                </a:cubicBezTo>
                <a:cubicBezTo>
                  <a:pt x="96623" y="443013"/>
                  <a:pt x="95911" y="443102"/>
                  <a:pt x="95288" y="443102"/>
                </a:cubicBezTo>
                <a:cubicBezTo>
                  <a:pt x="91995" y="443102"/>
                  <a:pt x="88880" y="441769"/>
                  <a:pt x="86477" y="439369"/>
                </a:cubicBezTo>
                <a:lnTo>
                  <a:pt x="3621" y="356627"/>
                </a:lnTo>
                <a:cubicBezTo>
                  <a:pt x="862" y="353872"/>
                  <a:pt x="-473" y="349872"/>
                  <a:pt x="150" y="345962"/>
                </a:cubicBezTo>
                <a:cubicBezTo>
                  <a:pt x="684" y="342051"/>
                  <a:pt x="3176" y="338585"/>
                  <a:pt x="6647" y="336808"/>
                </a:cubicBezTo>
                <a:lnTo>
                  <a:pt x="62804" y="307390"/>
                </a:lnTo>
                <a:cubicBezTo>
                  <a:pt x="58176" y="299480"/>
                  <a:pt x="55684" y="290504"/>
                  <a:pt x="55684" y="281083"/>
                </a:cubicBezTo>
                <a:cubicBezTo>
                  <a:pt x="55684" y="267130"/>
                  <a:pt x="61113" y="254065"/>
                  <a:pt x="70992" y="244200"/>
                </a:cubicBezTo>
                <a:lnTo>
                  <a:pt x="244538" y="70894"/>
                </a:lnTo>
                <a:cubicBezTo>
                  <a:pt x="261625" y="53742"/>
                  <a:pt x="287790" y="51075"/>
                  <a:pt x="307815" y="62718"/>
                </a:cubicBezTo>
                <a:lnTo>
                  <a:pt x="337273" y="6638"/>
                </a:lnTo>
                <a:cubicBezTo>
                  <a:pt x="339053" y="3172"/>
                  <a:pt x="342524" y="683"/>
                  <a:pt x="346440" y="150"/>
                </a:cubicBezTo>
                <a:close/>
              </a:path>
            </a:pathLst>
          </a:custGeom>
          <a:solidFill>
            <a:schemeClr val="accent1"/>
          </a:solidFill>
          <a:ln>
            <a:noFill/>
          </a:ln>
        </p:spPr>
        <p:txBody>
          <a:bodyPr/>
          <a:lstStyle/>
          <a:p>
            <a:endParaRPr lang="zh-CN" altLang="en-US">
              <a:cs typeface="+mn-ea"/>
              <a:sym typeface="+mn-lt"/>
            </a:endParaRPr>
          </a:p>
        </p:txBody>
      </p:sp>
      <p:sp>
        <p:nvSpPr>
          <p:cNvPr id="71" name="recycled-bag_316016"/>
          <p:cNvSpPr>
            <a:spLocks noChangeAspect="1"/>
          </p:cNvSpPr>
          <p:nvPr/>
        </p:nvSpPr>
        <p:spPr bwMode="auto">
          <a:xfrm>
            <a:off x="7205205" y="2917735"/>
            <a:ext cx="609685" cy="528872"/>
          </a:xfrm>
          <a:custGeom>
            <a:avLst/>
            <a:gdLst>
              <a:gd name="T0" fmla="*/ 518 w 518"/>
              <a:gd name="T1" fmla="*/ 428 h 450"/>
              <a:gd name="T2" fmla="*/ 507 w 518"/>
              <a:gd name="T3" fmla="*/ 222 h 450"/>
              <a:gd name="T4" fmla="*/ 486 w 518"/>
              <a:gd name="T5" fmla="*/ 202 h 450"/>
              <a:gd name="T6" fmla="*/ 463 w 518"/>
              <a:gd name="T7" fmla="*/ 202 h 450"/>
              <a:gd name="T8" fmla="*/ 406 w 518"/>
              <a:gd name="T9" fmla="*/ 141 h 450"/>
              <a:gd name="T10" fmla="*/ 350 w 518"/>
              <a:gd name="T11" fmla="*/ 202 h 450"/>
              <a:gd name="T12" fmla="*/ 327 w 518"/>
              <a:gd name="T13" fmla="*/ 202 h 450"/>
              <a:gd name="T14" fmla="*/ 321 w 518"/>
              <a:gd name="T15" fmla="*/ 92 h 450"/>
              <a:gd name="T16" fmla="*/ 300 w 518"/>
              <a:gd name="T17" fmla="*/ 72 h 450"/>
              <a:gd name="T18" fmla="*/ 251 w 518"/>
              <a:gd name="T19" fmla="*/ 72 h 450"/>
              <a:gd name="T20" fmla="*/ 169 w 518"/>
              <a:gd name="T21" fmla="*/ 0 h 450"/>
              <a:gd name="T22" fmla="*/ 87 w 518"/>
              <a:gd name="T23" fmla="*/ 72 h 450"/>
              <a:gd name="T24" fmla="*/ 39 w 518"/>
              <a:gd name="T25" fmla="*/ 72 h 450"/>
              <a:gd name="T26" fmla="*/ 18 w 518"/>
              <a:gd name="T27" fmla="*/ 92 h 450"/>
              <a:gd name="T28" fmla="*/ 0 w 518"/>
              <a:gd name="T29" fmla="*/ 428 h 450"/>
              <a:gd name="T30" fmla="*/ 6 w 518"/>
              <a:gd name="T31" fmla="*/ 443 h 450"/>
              <a:gd name="T32" fmla="*/ 21 w 518"/>
              <a:gd name="T33" fmla="*/ 450 h 450"/>
              <a:gd name="T34" fmla="*/ 315 w 518"/>
              <a:gd name="T35" fmla="*/ 450 h 450"/>
              <a:gd name="T36" fmla="*/ 318 w 518"/>
              <a:gd name="T37" fmla="*/ 450 h 450"/>
              <a:gd name="T38" fmla="*/ 497 w 518"/>
              <a:gd name="T39" fmla="*/ 450 h 450"/>
              <a:gd name="T40" fmla="*/ 512 w 518"/>
              <a:gd name="T41" fmla="*/ 443 h 450"/>
              <a:gd name="T42" fmla="*/ 518 w 518"/>
              <a:gd name="T43" fmla="*/ 428 h 450"/>
              <a:gd name="T44" fmla="*/ 169 w 518"/>
              <a:gd name="T45" fmla="*/ 42 h 450"/>
              <a:gd name="T46" fmla="*/ 207 w 518"/>
              <a:gd name="T47" fmla="*/ 72 h 450"/>
              <a:gd name="T48" fmla="*/ 132 w 518"/>
              <a:gd name="T49" fmla="*/ 72 h 450"/>
              <a:gd name="T50" fmla="*/ 169 w 518"/>
              <a:gd name="T51" fmla="*/ 42 h 450"/>
              <a:gd name="T52" fmla="*/ 295 w 518"/>
              <a:gd name="T53" fmla="*/ 408 h 450"/>
              <a:gd name="T54" fmla="*/ 43 w 518"/>
              <a:gd name="T55" fmla="*/ 408 h 450"/>
              <a:gd name="T56" fmla="*/ 59 w 518"/>
              <a:gd name="T57" fmla="*/ 114 h 450"/>
              <a:gd name="T58" fmla="*/ 83 w 518"/>
              <a:gd name="T59" fmla="*/ 114 h 450"/>
              <a:gd name="T60" fmla="*/ 90 w 518"/>
              <a:gd name="T61" fmla="*/ 151 h 450"/>
              <a:gd name="T62" fmla="*/ 88 w 518"/>
              <a:gd name="T63" fmla="*/ 159 h 450"/>
              <a:gd name="T64" fmla="*/ 118 w 518"/>
              <a:gd name="T65" fmla="*/ 189 h 450"/>
              <a:gd name="T66" fmla="*/ 148 w 518"/>
              <a:gd name="T67" fmla="*/ 159 h 450"/>
              <a:gd name="T68" fmla="*/ 127 w 518"/>
              <a:gd name="T69" fmla="*/ 130 h 450"/>
              <a:gd name="T70" fmla="*/ 125 w 518"/>
              <a:gd name="T71" fmla="*/ 114 h 450"/>
              <a:gd name="T72" fmla="*/ 214 w 518"/>
              <a:gd name="T73" fmla="*/ 114 h 450"/>
              <a:gd name="T74" fmla="*/ 212 w 518"/>
              <a:gd name="T75" fmla="*/ 130 h 450"/>
              <a:gd name="T76" fmla="*/ 190 w 518"/>
              <a:gd name="T77" fmla="*/ 159 h 450"/>
              <a:gd name="T78" fmla="*/ 220 w 518"/>
              <a:gd name="T79" fmla="*/ 189 h 450"/>
              <a:gd name="T80" fmla="*/ 250 w 518"/>
              <a:gd name="T81" fmla="*/ 159 h 450"/>
              <a:gd name="T82" fmla="*/ 249 w 518"/>
              <a:gd name="T83" fmla="*/ 151 h 450"/>
              <a:gd name="T84" fmla="*/ 256 w 518"/>
              <a:gd name="T85" fmla="*/ 114 h 450"/>
              <a:gd name="T86" fmla="*/ 280 w 518"/>
              <a:gd name="T87" fmla="*/ 114 h 450"/>
              <a:gd name="T88" fmla="*/ 295 w 518"/>
              <a:gd name="T89" fmla="*/ 407 h 450"/>
              <a:gd name="T90" fmla="*/ 295 w 518"/>
              <a:gd name="T91" fmla="*/ 408 h 450"/>
              <a:gd name="T92" fmla="*/ 406 w 518"/>
              <a:gd name="T93" fmla="*/ 174 h 450"/>
              <a:gd name="T94" fmla="*/ 429 w 518"/>
              <a:gd name="T95" fmla="*/ 202 h 450"/>
              <a:gd name="T96" fmla="*/ 383 w 518"/>
              <a:gd name="T97" fmla="*/ 202 h 450"/>
              <a:gd name="T98" fmla="*/ 406 w 518"/>
              <a:gd name="T99" fmla="*/ 174 h 450"/>
              <a:gd name="T100" fmla="*/ 375 w 518"/>
              <a:gd name="T101" fmla="*/ 282 h 450"/>
              <a:gd name="T102" fmla="*/ 357 w 518"/>
              <a:gd name="T103" fmla="*/ 264 h 450"/>
              <a:gd name="T104" fmla="*/ 375 w 518"/>
              <a:gd name="T105" fmla="*/ 245 h 450"/>
              <a:gd name="T106" fmla="*/ 393 w 518"/>
              <a:gd name="T107" fmla="*/ 264 h 450"/>
              <a:gd name="T108" fmla="*/ 375 w 518"/>
              <a:gd name="T109" fmla="*/ 282 h 450"/>
              <a:gd name="T110" fmla="*/ 437 w 518"/>
              <a:gd name="T111" fmla="*/ 282 h 450"/>
              <a:gd name="T112" fmla="*/ 419 w 518"/>
              <a:gd name="T113" fmla="*/ 264 h 450"/>
              <a:gd name="T114" fmla="*/ 437 w 518"/>
              <a:gd name="T115" fmla="*/ 245 h 450"/>
              <a:gd name="T116" fmla="*/ 456 w 518"/>
              <a:gd name="T117" fmla="*/ 264 h 450"/>
              <a:gd name="T118" fmla="*/ 437 w 518"/>
              <a:gd name="T119" fmla="*/ 282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18" h="450">
                <a:moveTo>
                  <a:pt x="518" y="428"/>
                </a:moveTo>
                <a:lnTo>
                  <a:pt x="507" y="222"/>
                </a:lnTo>
                <a:cubicBezTo>
                  <a:pt x="506" y="211"/>
                  <a:pt x="497" y="202"/>
                  <a:pt x="486" y="202"/>
                </a:cubicBezTo>
                <a:lnTo>
                  <a:pt x="463" y="202"/>
                </a:lnTo>
                <a:cubicBezTo>
                  <a:pt x="459" y="168"/>
                  <a:pt x="435" y="141"/>
                  <a:pt x="406" y="141"/>
                </a:cubicBezTo>
                <a:cubicBezTo>
                  <a:pt x="377" y="141"/>
                  <a:pt x="353" y="168"/>
                  <a:pt x="350" y="202"/>
                </a:cubicBezTo>
                <a:lnTo>
                  <a:pt x="327" y="202"/>
                </a:lnTo>
                <a:lnTo>
                  <a:pt x="321" y="92"/>
                </a:lnTo>
                <a:cubicBezTo>
                  <a:pt x="320" y="81"/>
                  <a:pt x="311" y="72"/>
                  <a:pt x="300" y="72"/>
                </a:cubicBezTo>
                <a:lnTo>
                  <a:pt x="251" y="72"/>
                </a:lnTo>
                <a:cubicBezTo>
                  <a:pt x="239" y="30"/>
                  <a:pt x="207" y="0"/>
                  <a:pt x="169" y="0"/>
                </a:cubicBezTo>
                <a:cubicBezTo>
                  <a:pt x="132" y="0"/>
                  <a:pt x="99" y="30"/>
                  <a:pt x="87" y="72"/>
                </a:cubicBezTo>
                <a:lnTo>
                  <a:pt x="39" y="72"/>
                </a:lnTo>
                <a:cubicBezTo>
                  <a:pt x="28" y="72"/>
                  <a:pt x="19" y="81"/>
                  <a:pt x="18" y="92"/>
                </a:cubicBezTo>
                <a:lnTo>
                  <a:pt x="0" y="428"/>
                </a:lnTo>
                <a:cubicBezTo>
                  <a:pt x="0" y="433"/>
                  <a:pt x="2" y="439"/>
                  <a:pt x="6" y="443"/>
                </a:cubicBezTo>
                <a:cubicBezTo>
                  <a:pt x="10" y="447"/>
                  <a:pt x="15" y="450"/>
                  <a:pt x="21" y="450"/>
                </a:cubicBezTo>
                <a:lnTo>
                  <a:pt x="315" y="450"/>
                </a:lnTo>
                <a:lnTo>
                  <a:pt x="318" y="450"/>
                </a:lnTo>
                <a:lnTo>
                  <a:pt x="497" y="450"/>
                </a:lnTo>
                <a:cubicBezTo>
                  <a:pt x="503" y="450"/>
                  <a:pt x="508" y="447"/>
                  <a:pt x="512" y="443"/>
                </a:cubicBezTo>
                <a:cubicBezTo>
                  <a:pt x="516" y="439"/>
                  <a:pt x="518" y="433"/>
                  <a:pt x="518" y="428"/>
                </a:cubicBezTo>
                <a:close/>
                <a:moveTo>
                  <a:pt x="169" y="42"/>
                </a:moveTo>
                <a:cubicBezTo>
                  <a:pt x="185" y="42"/>
                  <a:pt x="199" y="54"/>
                  <a:pt x="207" y="72"/>
                </a:cubicBezTo>
                <a:lnTo>
                  <a:pt x="132" y="72"/>
                </a:lnTo>
                <a:cubicBezTo>
                  <a:pt x="140" y="54"/>
                  <a:pt x="154" y="42"/>
                  <a:pt x="169" y="42"/>
                </a:cubicBezTo>
                <a:close/>
                <a:moveTo>
                  <a:pt x="295" y="408"/>
                </a:moveTo>
                <a:lnTo>
                  <a:pt x="43" y="408"/>
                </a:lnTo>
                <a:lnTo>
                  <a:pt x="59" y="114"/>
                </a:lnTo>
                <a:lnTo>
                  <a:pt x="83" y="114"/>
                </a:lnTo>
                <a:cubicBezTo>
                  <a:pt x="83" y="127"/>
                  <a:pt x="85" y="139"/>
                  <a:pt x="90" y="151"/>
                </a:cubicBezTo>
                <a:cubicBezTo>
                  <a:pt x="89" y="154"/>
                  <a:pt x="88" y="156"/>
                  <a:pt x="88" y="159"/>
                </a:cubicBezTo>
                <a:cubicBezTo>
                  <a:pt x="88" y="176"/>
                  <a:pt x="102" y="189"/>
                  <a:pt x="118" y="189"/>
                </a:cubicBezTo>
                <a:cubicBezTo>
                  <a:pt x="135" y="189"/>
                  <a:pt x="148" y="176"/>
                  <a:pt x="148" y="159"/>
                </a:cubicBezTo>
                <a:cubicBezTo>
                  <a:pt x="148" y="146"/>
                  <a:pt x="139" y="134"/>
                  <a:pt x="127" y="130"/>
                </a:cubicBezTo>
                <a:cubicBezTo>
                  <a:pt x="126" y="125"/>
                  <a:pt x="125" y="120"/>
                  <a:pt x="125" y="114"/>
                </a:cubicBezTo>
                <a:lnTo>
                  <a:pt x="214" y="114"/>
                </a:lnTo>
                <a:cubicBezTo>
                  <a:pt x="214" y="120"/>
                  <a:pt x="213" y="125"/>
                  <a:pt x="212" y="130"/>
                </a:cubicBezTo>
                <a:cubicBezTo>
                  <a:pt x="199" y="134"/>
                  <a:pt x="190" y="146"/>
                  <a:pt x="190" y="159"/>
                </a:cubicBezTo>
                <a:cubicBezTo>
                  <a:pt x="190" y="176"/>
                  <a:pt x="204" y="189"/>
                  <a:pt x="220" y="189"/>
                </a:cubicBezTo>
                <a:cubicBezTo>
                  <a:pt x="237" y="189"/>
                  <a:pt x="250" y="176"/>
                  <a:pt x="250" y="159"/>
                </a:cubicBezTo>
                <a:cubicBezTo>
                  <a:pt x="250" y="156"/>
                  <a:pt x="250" y="154"/>
                  <a:pt x="249" y="151"/>
                </a:cubicBezTo>
                <a:cubicBezTo>
                  <a:pt x="253" y="139"/>
                  <a:pt x="256" y="127"/>
                  <a:pt x="256" y="114"/>
                </a:cubicBezTo>
                <a:lnTo>
                  <a:pt x="280" y="114"/>
                </a:lnTo>
                <a:lnTo>
                  <a:pt x="295" y="407"/>
                </a:lnTo>
                <a:lnTo>
                  <a:pt x="295" y="408"/>
                </a:lnTo>
                <a:close/>
                <a:moveTo>
                  <a:pt x="406" y="174"/>
                </a:moveTo>
                <a:cubicBezTo>
                  <a:pt x="417" y="174"/>
                  <a:pt x="427" y="187"/>
                  <a:pt x="429" y="202"/>
                </a:cubicBezTo>
                <a:lnTo>
                  <a:pt x="383" y="202"/>
                </a:lnTo>
                <a:cubicBezTo>
                  <a:pt x="386" y="187"/>
                  <a:pt x="395" y="174"/>
                  <a:pt x="406" y="174"/>
                </a:cubicBezTo>
                <a:close/>
                <a:moveTo>
                  <a:pt x="375" y="282"/>
                </a:moveTo>
                <a:cubicBezTo>
                  <a:pt x="365" y="282"/>
                  <a:pt x="357" y="274"/>
                  <a:pt x="357" y="264"/>
                </a:cubicBezTo>
                <a:cubicBezTo>
                  <a:pt x="357" y="253"/>
                  <a:pt x="365" y="245"/>
                  <a:pt x="375" y="245"/>
                </a:cubicBezTo>
                <a:cubicBezTo>
                  <a:pt x="385" y="245"/>
                  <a:pt x="393" y="253"/>
                  <a:pt x="393" y="264"/>
                </a:cubicBezTo>
                <a:cubicBezTo>
                  <a:pt x="393" y="274"/>
                  <a:pt x="385" y="282"/>
                  <a:pt x="375" y="282"/>
                </a:cubicBezTo>
                <a:close/>
                <a:moveTo>
                  <a:pt x="437" y="282"/>
                </a:moveTo>
                <a:cubicBezTo>
                  <a:pt x="427" y="282"/>
                  <a:pt x="419" y="274"/>
                  <a:pt x="419" y="264"/>
                </a:cubicBezTo>
                <a:cubicBezTo>
                  <a:pt x="419" y="253"/>
                  <a:pt x="427" y="245"/>
                  <a:pt x="437" y="245"/>
                </a:cubicBezTo>
                <a:cubicBezTo>
                  <a:pt x="448" y="245"/>
                  <a:pt x="456" y="253"/>
                  <a:pt x="456" y="264"/>
                </a:cubicBezTo>
                <a:cubicBezTo>
                  <a:pt x="456" y="274"/>
                  <a:pt x="448" y="282"/>
                  <a:pt x="437" y="282"/>
                </a:cubicBezTo>
                <a:close/>
              </a:path>
            </a:pathLst>
          </a:custGeom>
          <a:solidFill>
            <a:schemeClr val="accent1"/>
          </a:solidFill>
          <a:ln>
            <a:noFill/>
          </a:ln>
        </p:spPr>
        <p:txBody>
          <a:bodyPr/>
          <a:lstStyle/>
          <a:p>
            <a:endParaRPr lang="zh-CN" altLang="en-US">
              <a:cs typeface="+mn-ea"/>
              <a:sym typeface="+mn-lt"/>
            </a:endParaRPr>
          </a:p>
        </p:txBody>
      </p:sp>
      <p:sp>
        <p:nvSpPr>
          <p:cNvPr id="72" name="square-shopping-bag-with-handle_18321"/>
          <p:cNvSpPr>
            <a:spLocks noChangeAspect="1"/>
          </p:cNvSpPr>
          <p:nvPr/>
        </p:nvSpPr>
        <p:spPr bwMode="auto">
          <a:xfrm>
            <a:off x="9782600" y="2917735"/>
            <a:ext cx="513935" cy="609685"/>
          </a:xfrm>
          <a:custGeom>
            <a:avLst/>
            <a:gdLst>
              <a:gd name="connsiteX0" fmla="*/ 355416 w 513222"/>
              <a:gd name="connsiteY0" fmla="*/ 208309 h 608839"/>
              <a:gd name="connsiteX1" fmla="*/ 367642 w 513222"/>
              <a:gd name="connsiteY1" fmla="*/ 220532 h 608839"/>
              <a:gd name="connsiteX2" fmla="*/ 374597 w 513222"/>
              <a:gd name="connsiteY2" fmla="*/ 227485 h 608839"/>
              <a:gd name="connsiteX3" fmla="*/ 381551 w 513222"/>
              <a:gd name="connsiteY3" fmla="*/ 220532 h 608839"/>
              <a:gd name="connsiteX4" fmla="*/ 393666 w 513222"/>
              <a:gd name="connsiteY4" fmla="*/ 208309 h 608839"/>
              <a:gd name="connsiteX5" fmla="*/ 405892 w 513222"/>
              <a:gd name="connsiteY5" fmla="*/ 220532 h 608839"/>
              <a:gd name="connsiteX6" fmla="*/ 374597 w 513222"/>
              <a:gd name="connsiteY6" fmla="*/ 251707 h 608839"/>
              <a:gd name="connsiteX7" fmla="*/ 343301 w 513222"/>
              <a:gd name="connsiteY7" fmla="*/ 220532 h 608839"/>
              <a:gd name="connsiteX8" fmla="*/ 355416 w 513222"/>
              <a:gd name="connsiteY8" fmla="*/ 208309 h 608839"/>
              <a:gd name="connsiteX9" fmla="*/ 111893 w 513222"/>
              <a:gd name="connsiteY9" fmla="*/ 208309 h 608839"/>
              <a:gd name="connsiteX10" fmla="*/ 124008 w 513222"/>
              <a:gd name="connsiteY10" fmla="*/ 220532 h 608839"/>
              <a:gd name="connsiteX11" fmla="*/ 131074 w 513222"/>
              <a:gd name="connsiteY11" fmla="*/ 227485 h 608839"/>
              <a:gd name="connsiteX12" fmla="*/ 138029 w 513222"/>
              <a:gd name="connsiteY12" fmla="*/ 220532 h 608839"/>
              <a:gd name="connsiteX13" fmla="*/ 150143 w 513222"/>
              <a:gd name="connsiteY13" fmla="*/ 208309 h 608839"/>
              <a:gd name="connsiteX14" fmla="*/ 162370 w 513222"/>
              <a:gd name="connsiteY14" fmla="*/ 220532 h 608839"/>
              <a:gd name="connsiteX15" fmla="*/ 131074 w 513222"/>
              <a:gd name="connsiteY15" fmla="*/ 251707 h 608839"/>
              <a:gd name="connsiteX16" fmla="*/ 99779 w 513222"/>
              <a:gd name="connsiteY16" fmla="*/ 220532 h 608839"/>
              <a:gd name="connsiteX17" fmla="*/ 111893 w 513222"/>
              <a:gd name="connsiteY17" fmla="*/ 208309 h 608839"/>
              <a:gd name="connsiteX18" fmla="*/ 166444 w 513222"/>
              <a:gd name="connsiteY18" fmla="*/ 149811 h 608839"/>
              <a:gd name="connsiteX19" fmla="*/ 333399 w 513222"/>
              <a:gd name="connsiteY19" fmla="*/ 149811 h 608839"/>
              <a:gd name="connsiteX20" fmla="*/ 345629 w 513222"/>
              <a:gd name="connsiteY20" fmla="*/ 161927 h 608839"/>
              <a:gd name="connsiteX21" fmla="*/ 333399 w 513222"/>
              <a:gd name="connsiteY21" fmla="*/ 174156 h 608839"/>
              <a:gd name="connsiteX22" fmla="*/ 166444 w 513222"/>
              <a:gd name="connsiteY22" fmla="*/ 174156 h 608839"/>
              <a:gd name="connsiteX23" fmla="*/ 154326 w 513222"/>
              <a:gd name="connsiteY23" fmla="*/ 161927 h 608839"/>
              <a:gd name="connsiteX24" fmla="*/ 166444 w 513222"/>
              <a:gd name="connsiteY24" fmla="*/ 149811 h 608839"/>
              <a:gd name="connsiteX25" fmla="*/ 12233 w 513222"/>
              <a:gd name="connsiteY25" fmla="*/ 149811 h 608839"/>
              <a:gd name="connsiteX26" fmla="*/ 91017 w 513222"/>
              <a:gd name="connsiteY26" fmla="*/ 149811 h 608839"/>
              <a:gd name="connsiteX27" fmla="*/ 103138 w 513222"/>
              <a:gd name="connsiteY27" fmla="*/ 161914 h 608839"/>
              <a:gd name="connsiteX28" fmla="*/ 91017 w 513222"/>
              <a:gd name="connsiteY28" fmla="*/ 174129 h 608839"/>
              <a:gd name="connsiteX29" fmla="*/ 24354 w 513222"/>
              <a:gd name="connsiteY29" fmla="*/ 174129 h 608839"/>
              <a:gd name="connsiteX30" fmla="*/ 24354 w 513222"/>
              <a:gd name="connsiteY30" fmla="*/ 584521 h 608839"/>
              <a:gd name="connsiteX31" fmla="*/ 488869 w 513222"/>
              <a:gd name="connsiteY31" fmla="*/ 584521 h 608839"/>
              <a:gd name="connsiteX32" fmla="*/ 488869 w 513222"/>
              <a:gd name="connsiteY32" fmla="*/ 174129 h 608839"/>
              <a:gd name="connsiteX33" fmla="*/ 418164 w 513222"/>
              <a:gd name="connsiteY33" fmla="*/ 174129 h 608839"/>
              <a:gd name="connsiteX34" fmla="*/ 405931 w 513222"/>
              <a:gd name="connsiteY34" fmla="*/ 161914 h 608839"/>
              <a:gd name="connsiteX35" fmla="*/ 418164 w 513222"/>
              <a:gd name="connsiteY35" fmla="*/ 149811 h 608839"/>
              <a:gd name="connsiteX36" fmla="*/ 500989 w 513222"/>
              <a:gd name="connsiteY36" fmla="*/ 149811 h 608839"/>
              <a:gd name="connsiteX37" fmla="*/ 513222 w 513222"/>
              <a:gd name="connsiteY37" fmla="*/ 161914 h 608839"/>
              <a:gd name="connsiteX38" fmla="*/ 513222 w 513222"/>
              <a:gd name="connsiteY38" fmla="*/ 596624 h 608839"/>
              <a:gd name="connsiteX39" fmla="*/ 500989 w 513222"/>
              <a:gd name="connsiteY39" fmla="*/ 608839 h 608839"/>
              <a:gd name="connsiteX40" fmla="*/ 12233 w 513222"/>
              <a:gd name="connsiteY40" fmla="*/ 608839 h 608839"/>
              <a:gd name="connsiteX41" fmla="*/ 0 w 513222"/>
              <a:gd name="connsiteY41" fmla="*/ 596624 h 608839"/>
              <a:gd name="connsiteX42" fmla="*/ 0 w 513222"/>
              <a:gd name="connsiteY42" fmla="*/ 161914 h 608839"/>
              <a:gd name="connsiteX43" fmla="*/ 12233 w 513222"/>
              <a:gd name="connsiteY43" fmla="*/ 149811 h 608839"/>
              <a:gd name="connsiteX44" fmla="*/ 252597 w 513222"/>
              <a:gd name="connsiteY44" fmla="*/ 0 h 608839"/>
              <a:gd name="connsiteX45" fmla="*/ 386698 w 513222"/>
              <a:gd name="connsiteY45" fmla="*/ 100753 h 608839"/>
              <a:gd name="connsiteX46" fmla="*/ 386698 w 513222"/>
              <a:gd name="connsiteY46" fmla="*/ 189290 h 608839"/>
              <a:gd name="connsiteX47" fmla="*/ 374579 w 513222"/>
              <a:gd name="connsiteY47" fmla="*/ 201394 h 608839"/>
              <a:gd name="connsiteX48" fmla="*/ 362347 w 513222"/>
              <a:gd name="connsiteY48" fmla="*/ 189290 h 608839"/>
              <a:gd name="connsiteX49" fmla="*/ 362347 w 513222"/>
              <a:gd name="connsiteY49" fmla="*/ 100753 h 608839"/>
              <a:gd name="connsiteX50" fmla="*/ 252933 w 513222"/>
              <a:gd name="connsiteY50" fmla="*/ 24319 h 608839"/>
              <a:gd name="connsiteX51" fmla="*/ 143183 w 513222"/>
              <a:gd name="connsiteY51" fmla="*/ 100753 h 608839"/>
              <a:gd name="connsiteX52" fmla="*/ 143183 w 513222"/>
              <a:gd name="connsiteY52" fmla="*/ 189290 h 608839"/>
              <a:gd name="connsiteX53" fmla="*/ 131064 w 513222"/>
              <a:gd name="connsiteY53" fmla="*/ 201394 h 608839"/>
              <a:gd name="connsiteX54" fmla="*/ 118832 w 513222"/>
              <a:gd name="connsiteY54" fmla="*/ 189290 h 608839"/>
              <a:gd name="connsiteX55" fmla="*/ 118832 w 513222"/>
              <a:gd name="connsiteY55" fmla="*/ 100753 h 608839"/>
              <a:gd name="connsiteX56" fmla="*/ 252597 w 513222"/>
              <a:gd name="connsiteY56" fmla="*/ 0 h 608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13222" h="608839">
                <a:moveTo>
                  <a:pt x="355416" y="208309"/>
                </a:moveTo>
                <a:cubicBezTo>
                  <a:pt x="362146" y="208309"/>
                  <a:pt x="367642" y="213804"/>
                  <a:pt x="367642" y="220532"/>
                </a:cubicBezTo>
                <a:cubicBezTo>
                  <a:pt x="367642" y="224345"/>
                  <a:pt x="370671" y="227485"/>
                  <a:pt x="374597" y="227485"/>
                </a:cubicBezTo>
                <a:cubicBezTo>
                  <a:pt x="378410" y="227485"/>
                  <a:pt x="381551" y="224345"/>
                  <a:pt x="381551" y="220532"/>
                </a:cubicBezTo>
                <a:cubicBezTo>
                  <a:pt x="381551" y="213804"/>
                  <a:pt x="387048" y="208309"/>
                  <a:pt x="393666" y="208309"/>
                </a:cubicBezTo>
                <a:cubicBezTo>
                  <a:pt x="400396" y="208309"/>
                  <a:pt x="405892" y="213804"/>
                  <a:pt x="405892" y="220532"/>
                </a:cubicBezTo>
                <a:cubicBezTo>
                  <a:pt x="405892" y="237690"/>
                  <a:pt x="391871" y="251707"/>
                  <a:pt x="374597" y="251707"/>
                </a:cubicBezTo>
                <a:cubicBezTo>
                  <a:pt x="357322" y="251707"/>
                  <a:pt x="343301" y="237690"/>
                  <a:pt x="343301" y="220532"/>
                </a:cubicBezTo>
                <a:cubicBezTo>
                  <a:pt x="343301" y="213804"/>
                  <a:pt x="348685" y="208309"/>
                  <a:pt x="355416" y="208309"/>
                </a:cubicBezTo>
                <a:close/>
                <a:moveTo>
                  <a:pt x="111893" y="208309"/>
                </a:moveTo>
                <a:cubicBezTo>
                  <a:pt x="118623" y="208309"/>
                  <a:pt x="124008" y="213804"/>
                  <a:pt x="124008" y="220532"/>
                </a:cubicBezTo>
                <a:cubicBezTo>
                  <a:pt x="124008" y="224345"/>
                  <a:pt x="127148" y="227485"/>
                  <a:pt x="131074" y="227485"/>
                </a:cubicBezTo>
                <a:cubicBezTo>
                  <a:pt x="134888" y="227485"/>
                  <a:pt x="138029" y="224345"/>
                  <a:pt x="138029" y="220532"/>
                </a:cubicBezTo>
                <a:cubicBezTo>
                  <a:pt x="138029" y="213804"/>
                  <a:pt x="143413" y="208309"/>
                  <a:pt x="150143" y="208309"/>
                </a:cubicBezTo>
                <a:cubicBezTo>
                  <a:pt x="156874" y="208309"/>
                  <a:pt x="162370" y="213804"/>
                  <a:pt x="162370" y="220532"/>
                </a:cubicBezTo>
                <a:cubicBezTo>
                  <a:pt x="162370" y="237690"/>
                  <a:pt x="148236" y="251707"/>
                  <a:pt x="131074" y="251707"/>
                </a:cubicBezTo>
                <a:cubicBezTo>
                  <a:pt x="113800" y="251707"/>
                  <a:pt x="99779" y="237690"/>
                  <a:pt x="99779" y="220532"/>
                </a:cubicBezTo>
                <a:cubicBezTo>
                  <a:pt x="99779" y="213804"/>
                  <a:pt x="105163" y="208309"/>
                  <a:pt x="111893" y="208309"/>
                </a:cubicBezTo>
                <a:close/>
                <a:moveTo>
                  <a:pt x="166444" y="149811"/>
                </a:moveTo>
                <a:lnTo>
                  <a:pt x="333399" y="149811"/>
                </a:lnTo>
                <a:cubicBezTo>
                  <a:pt x="340131" y="149811"/>
                  <a:pt x="345629" y="155196"/>
                  <a:pt x="345629" y="161927"/>
                </a:cubicBezTo>
                <a:cubicBezTo>
                  <a:pt x="345629" y="168658"/>
                  <a:pt x="340131" y="174156"/>
                  <a:pt x="333399" y="174156"/>
                </a:cubicBezTo>
                <a:lnTo>
                  <a:pt x="166444" y="174156"/>
                </a:lnTo>
                <a:cubicBezTo>
                  <a:pt x="159712" y="174156"/>
                  <a:pt x="154326" y="168658"/>
                  <a:pt x="154326" y="161927"/>
                </a:cubicBezTo>
                <a:cubicBezTo>
                  <a:pt x="154326" y="155196"/>
                  <a:pt x="159712" y="149811"/>
                  <a:pt x="166444" y="149811"/>
                </a:cubicBezTo>
                <a:close/>
                <a:moveTo>
                  <a:pt x="12233" y="149811"/>
                </a:moveTo>
                <a:lnTo>
                  <a:pt x="91017" y="149811"/>
                </a:lnTo>
                <a:cubicBezTo>
                  <a:pt x="97751" y="149811"/>
                  <a:pt x="103138" y="155190"/>
                  <a:pt x="103138" y="161914"/>
                </a:cubicBezTo>
                <a:cubicBezTo>
                  <a:pt x="103138" y="168638"/>
                  <a:pt x="97751" y="174129"/>
                  <a:pt x="91017" y="174129"/>
                </a:cubicBezTo>
                <a:lnTo>
                  <a:pt x="24354" y="174129"/>
                </a:lnTo>
                <a:lnTo>
                  <a:pt x="24354" y="584521"/>
                </a:lnTo>
                <a:lnTo>
                  <a:pt x="488869" y="584521"/>
                </a:lnTo>
                <a:lnTo>
                  <a:pt x="488869" y="174129"/>
                </a:lnTo>
                <a:lnTo>
                  <a:pt x="418164" y="174129"/>
                </a:lnTo>
                <a:cubicBezTo>
                  <a:pt x="411431" y="174129"/>
                  <a:pt x="405931" y="168638"/>
                  <a:pt x="405931" y="161914"/>
                </a:cubicBezTo>
                <a:cubicBezTo>
                  <a:pt x="405931" y="155190"/>
                  <a:pt x="411431" y="149811"/>
                  <a:pt x="418164" y="149811"/>
                </a:cubicBezTo>
                <a:lnTo>
                  <a:pt x="500989" y="149811"/>
                </a:lnTo>
                <a:cubicBezTo>
                  <a:pt x="507723" y="149811"/>
                  <a:pt x="513222" y="155190"/>
                  <a:pt x="513222" y="161914"/>
                </a:cubicBezTo>
                <a:lnTo>
                  <a:pt x="513222" y="596624"/>
                </a:lnTo>
                <a:cubicBezTo>
                  <a:pt x="513222" y="603348"/>
                  <a:pt x="507723" y="608839"/>
                  <a:pt x="500989" y="608839"/>
                </a:cubicBezTo>
                <a:lnTo>
                  <a:pt x="12233" y="608839"/>
                </a:lnTo>
                <a:cubicBezTo>
                  <a:pt x="5499" y="608839"/>
                  <a:pt x="0" y="603348"/>
                  <a:pt x="0" y="596624"/>
                </a:cubicBezTo>
                <a:lnTo>
                  <a:pt x="0" y="161914"/>
                </a:lnTo>
                <a:cubicBezTo>
                  <a:pt x="0" y="155190"/>
                  <a:pt x="5499" y="149811"/>
                  <a:pt x="12233" y="149811"/>
                </a:cubicBezTo>
                <a:close/>
                <a:moveTo>
                  <a:pt x="252597" y="0"/>
                </a:moveTo>
                <a:cubicBezTo>
                  <a:pt x="326661" y="0"/>
                  <a:pt x="386698" y="45165"/>
                  <a:pt x="386698" y="100753"/>
                </a:cubicBezTo>
                <a:lnTo>
                  <a:pt x="386698" y="189290"/>
                </a:lnTo>
                <a:cubicBezTo>
                  <a:pt x="386698" y="196014"/>
                  <a:pt x="381312" y="201394"/>
                  <a:pt x="374579" y="201394"/>
                </a:cubicBezTo>
                <a:cubicBezTo>
                  <a:pt x="367845" y="201394"/>
                  <a:pt x="362347" y="196014"/>
                  <a:pt x="362347" y="189290"/>
                </a:cubicBezTo>
                <a:lnTo>
                  <a:pt x="362347" y="100753"/>
                </a:lnTo>
                <a:cubicBezTo>
                  <a:pt x="362347" y="58614"/>
                  <a:pt x="313307" y="24319"/>
                  <a:pt x="252933" y="24319"/>
                </a:cubicBezTo>
                <a:cubicBezTo>
                  <a:pt x="192335" y="24319"/>
                  <a:pt x="143183" y="58614"/>
                  <a:pt x="143183" y="100753"/>
                </a:cubicBezTo>
                <a:lnTo>
                  <a:pt x="143183" y="189290"/>
                </a:lnTo>
                <a:cubicBezTo>
                  <a:pt x="143183" y="196014"/>
                  <a:pt x="137685" y="201394"/>
                  <a:pt x="131064" y="201394"/>
                </a:cubicBezTo>
                <a:cubicBezTo>
                  <a:pt x="124331" y="201394"/>
                  <a:pt x="118832" y="196014"/>
                  <a:pt x="118832" y="189290"/>
                </a:cubicBezTo>
                <a:lnTo>
                  <a:pt x="118832" y="100753"/>
                </a:lnTo>
                <a:cubicBezTo>
                  <a:pt x="118832" y="45165"/>
                  <a:pt x="178869" y="0"/>
                  <a:pt x="252597" y="0"/>
                </a:cubicBezTo>
                <a:close/>
              </a:path>
            </a:pathLst>
          </a:custGeom>
          <a:solidFill>
            <a:schemeClr val="accent1"/>
          </a:solidFill>
          <a:ln>
            <a:noFill/>
          </a:ln>
        </p:spPr>
        <p:txBody>
          <a:bodyPr/>
          <a:lstStyle/>
          <a:p>
            <a:endParaRPr lang="zh-CN" altLang="en-US">
              <a:cs typeface="+mn-ea"/>
              <a:sym typeface="+mn-lt"/>
            </a:endParaRPr>
          </a:p>
        </p:txBody>
      </p:sp>
      <p:sp>
        <p:nvSpPr>
          <p:cNvPr id="73" name="election-balloons-couple_48738"/>
          <p:cNvSpPr>
            <a:spLocks noChangeAspect="1"/>
          </p:cNvSpPr>
          <p:nvPr/>
        </p:nvSpPr>
        <p:spPr bwMode="auto">
          <a:xfrm>
            <a:off x="2278717" y="4807011"/>
            <a:ext cx="474151" cy="609685"/>
          </a:xfrm>
          <a:custGeom>
            <a:avLst/>
            <a:gdLst>
              <a:gd name="connsiteX0" fmla="*/ 273951 w 463615"/>
              <a:gd name="connsiteY0" fmla="*/ 261374 h 596137"/>
              <a:gd name="connsiteX1" fmla="*/ 426709 w 463615"/>
              <a:gd name="connsiteY1" fmla="*/ 261374 h 596137"/>
              <a:gd name="connsiteX2" fmla="*/ 347103 w 463615"/>
              <a:gd name="connsiteY2" fmla="*/ 323308 h 596137"/>
              <a:gd name="connsiteX3" fmla="*/ 371845 w 463615"/>
              <a:gd name="connsiteY3" fmla="*/ 349084 h 596137"/>
              <a:gd name="connsiteX4" fmla="*/ 348896 w 463615"/>
              <a:gd name="connsiteY4" fmla="*/ 346578 h 596137"/>
              <a:gd name="connsiteX5" fmla="*/ 339931 w 463615"/>
              <a:gd name="connsiteY5" fmla="*/ 421758 h 596137"/>
              <a:gd name="connsiteX6" fmla="*/ 342082 w 463615"/>
              <a:gd name="connsiteY6" fmla="*/ 501233 h 596137"/>
              <a:gd name="connsiteX7" fmla="*/ 332759 w 463615"/>
              <a:gd name="connsiteY7" fmla="*/ 510541 h 596137"/>
              <a:gd name="connsiteX8" fmla="*/ 327380 w 463615"/>
              <a:gd name="connsiteY8" fmla="*/ 417104 h 596137"/>
              <a:gd name="connsiteX9" fmla="*/ 334193 w 463615"/>
              <a:gd name="connsiteY9" fmla="*/ 344788 h 596137"/>
              <a:gd name="connsiteX10" fmla="*/ 308375 w 463615"/>
              <a:gd name="connsiteY10" fmla="*/ 341924 h 596137"/>
              <a:gd name="connsiteX11" fmla="*/ 329532 w 463615"/>
              <a:gd name="connsiteY11" fmla="*/ 325098 h 596137"/>
              <a:gd name="connsiteX12" fmla="*/ 268572 w 463615"/>
              <a:gd name="connsiteY12" fmla="*/ 288940 h 596137"/>
              <a:gd name="connsiteX13" fmla="*/ 273951 w 463615"/>
              <a:gd name="connsiteY13" fmla="*/ 261374 h 596137"/>
              <a:gd name="connsiteX14" fmla="*/ 274288 w 463615"/>
              <a:gd name="connsiteY14" fmla="*/ 195466 h 596137"/>
              <a:gd name="connsiteX15" fmla="*/ 456065 w 463615"/>
              <a:gd name="connsiteY15" fmla="*/ 195466 h 596137"/>
              <a:gd name="connsiteX16" fmla="*/ 443875 w 463615"/>
              <a:gd name="connsiteY16" fmla="*/ 230960 h 596137"/>
              <a:gd name="connsiteX17" fmla="*/ 276439 w 463615"/>
              <a:gd name="connsiteY17" fmla="*/ 230960 h 596137"/>
              <a:gd name="connsiteX18" fmla="*/ 276439 w 463615"/>
              <a:gd name="connsiteY18" fmla="*/ 219846 h 596137"/>
              <a:gd name="connsiteX19" fmla="*/ 274288 w 463615"/>
              <a:gd name="connsiteY19" fmla="*/ 195466 h 596137"/>
              <a:gd name="connsiteX20" fmla="*/ 129455 w 463615"/>
              <a:gd name="connsiteY20" fmla="*/ 174008 h 596137"/>
              <a:gd name="connsiteX21" fmla="*/ 123718 w 463615"/>
              <a:gd name="connsiteY21" fmla="*/ 177231 h 596137"/>
              <a:gd name="connsiteX22" fmla="*/ 106505 w 463615"/>
              <a:gd name="connsiteY22" fmla="*/ 212319 h 596137"/>
              <a:gd name="connsiteX23" fmla="*/ 67776 w 463615"/>
              <a:gd name="connsiteY23" fmla="*/ 218047 h 596137"/>
              <a:gd name="connsiteX24" fmla="*/ 63114 w 463615"/>
              <a:gd name="connsiteY24" fmla="*/ 221986 h 596137"/>
              <a:gd name="connsiteX25" fmla="*/ 64548 w 463615"/>
              <a:gd name="connsiteY25" fmla="*/ 228430 h 596137"/>
              <a:gd name="connsiteX26" fmla="*/ 92519 w 463615"/>
              <a:gd name="connsiteY26" fmla="*/ 255641 h 596137"/>
              <a:gd name="connsiteX27" fmla="*/ 86064 w 463615"/>
              <a:gd name="connsiteY27" fmla="*/ 293952 h 596137"/>
              <a:gd name="connsiteX28" fmla="*/ 88216 w 463615"/>
              <a:gd name="connsiteY28" fmla="*/ 300038 h 596137"/>
              <a:gd name="connsiteX29" fmla="*/ 94671 w 463615"/>
              <a:gd name="connsiteY29" fmla="*/ 300396 h 596137"/>
              <a:gd name="connsiteX30" fmla="*/ 129455 w 463615"/>
              <a:gd name="connsiteY30" fmla="*/ 282136 h 596137"/>
              <a:gd name="connsiteX31" fmla="*/ 163881 w 463615"/>
              <a:gd name="connsiteY31" fmla="*/ 300396 h 596137"/>
              <a:gd name="connsiteX32" fmla="*/ 166750 w 463615"/>
              <a:gd name="connsiteY32" fmla="*/ 301112 h 596137"/>
              <a:gd name="connsiteX33" fmla="*/ 170336 w 463615"/>
              <a:gd name="connsiteY33" fmla="*/ 300038 h 596137"/>
              <a:gd name="connsiteX34" fmla="*/ 172846 w 463615"/>
              <a:gd name="connsiteY34" fmla="*/ 293952 h 596137"/>
              <a:gd name="connsiteX35" fmla="*/ 166033 w 463615"/>
              <a:gd name="connsiteY35" fmla="*/ 255641 h 596137"/>
              <a:gd name="connsiteX36" fmla="*/ 194004 w 463615"/>
              <a:gd name="connsiteY36" fmla="*/ 228430 h 596137"/>
              <a:gd name="connsiteX37" fmla="*/ 195438 w 463615"/>
              <a:gd name="connsiteY37" fmla="*/ 221986 h 596137"/>
              <a:gd name="connsiteX38" fmla="*/ 190776 w 463615"/>
              <a:gd name="connsiteY38" fmla="*/ 218047 h 596137"/>
              <a:gd name="connsiteX39" fmla="*/ 152047 w 463615"/>
              <a:gd name="connsiteY39" fmla="*/ 212319 h 596137"/>
              <a:gd name="connsiteX40" fmla="*/ 134834 w 463615"/>
              <a:gd name="connsiteY40" fmla="*/ 177231 h 596137"/>
              <a:gd name="connsiteX41" fmla="*/ 129455 w 463615"/>
              <a:gd name="connsiteY41" fmla="*/ 174008 h 596137"/>
              <a:gd name="connsiteX42" fmla="*/ 248461 w 463615"/>
              <a:gd name="connsiteY42" fmla="*/ 134286 h 596137"/>
              <a:gd name="connsiteX43" fmla="*/ 463615 w 463615"/>
              <a:gd name="connsiteY43" fmla="*/ 134286 h 596137"/>
              <a:gd name="connsiteX44" fmla="*/ 461822 w 463615"/>
              <a:gd name="connsiteY44" fmla="*/ 165405 h 596137"/>
              <a:gd name="connsiteX45" fmla="*/ 265673 w 463615"/>
              <a:gd name="connsiteY45" fmla="*/ 165405 h 596137"/>
              <a:gd name="connsiteX46" fmla="*/ 248461 w 463615"/>
              <a:gd name="connsiteY46" fmla="*/ 134286 h 596137"/>
              <a:gd name="connsiteX47" fmla="*/ 129455 w 463615"/>
              <a:gd name="connsiteY47" fmla="*/ 92017 h 596137"/>
              <a:gd name="connsiteX48" fmla="*/ 258552 w 463615"/>
              <a:gd name="connsiteY48" fmla="*/ 221270 h 596137"/>
              <a:gd name="connsiteX49" fmla="*/ 134476 w 463615"/>
              <a:gd name="connsiteY49" fmla="*/ 417117 h 596137"/>
              <a:gd name="connsiteX50" fmla="*/ 155633 w 463615"/>
              <a:gd name="connsiteY50" fmla="*/ 434303 h 596137"/>
              <a:gd name="connsiteX51" fmla="*/ 129455 w 463615"/>
              <a:gd name="connsiteY51" fmla="*/ 437168 h 596137"/>
              <a:gd name="connsiteX52" fmla="*/ 138420 w 463615"/>
              <a:gd name="connsiteY52" fmla="*/ 503047 h 596137"/>
              <a:gd name="connsiteX53" fmla="*/ 133041 w 463615"/>
              <a:gd name="connsiteY53" fmla="*/ 596137 h 596137"/>
              <a:gd name="connsiteX54" fmla="*/ 123359 w 463615"/>
              <a:gd name="connsiteY54" fmla="*/ 586828 h 596137"/>
              <a:gd name="connsiteX55" fmla="*/ 125869 w 463615"/>
              <a:gd name="connsiteY55" fmla="*/ 507343 h 596137"/>
              <a:gd name="connsiteX56" fmla="*/ 115470 w 463615"/>
              <a:gd name="connsiteY56" fmla="*/ 438600 h 596137"/>
              <a:gd name="connsiteX57" fmla="*/ 91802 w 463615"/>
              <a:gd name="connsiteY57" fmla="*/ 441106 h 596137"/>
              <a:gd name="connsiteX58" fmla="*/ 116904 w 463615"/>
              <a:gd name="connsiteY58" fmla="*/ 415685 h 596137"/>
              <a:gd name="connsiteX59" fmla="*/ 0 w 463615"/>
              <a:gd name="connsiteY59" fmla="*/ 221270 h 596137"/>
              <a:gd name="connsiteX60" fmla="*/ 129455 w 463615"/>
              <a:gd name="connsiteY60" fmla="*/ 92017 h 596137"/>
              <a:gd name="connsiteX61" fmla="*/ 218407 w 463615"/>
              <a:gd name="connsiteY61" fmla="*/ 72330 h 596137"/>
              <a:gd name="connsiteX62" fmla="*/ 450742 w 463615"/>
              <a:gd name="connsiteY62" fmla="*/ 72330 h 596137"/>
              <a:gd name="connsiteX63" fmla="*/ 461498 w 463615"/>
              <a:gd name="connsiteY63" fmla="*/ 103802 h 596137"/>
              <a:gd name="connsiteX64" fmla="*/ 218049 w 463615"/>
              <a:gd name="connsiteY64" fmla="*/ 103802 h 596137"/>
              <a:gd name="connsiteX65" fmla="*/ 209085 w 463615"/>
              <a:gd name="connsiteY65" fmla="*/ 97722 h 596137"/>
              <a:gd name="connsiteX66" fmla="*/ 218407 w 463615"/>
              <a:gd name="connsiteY66" fmla="*/ 72330 h 596137"/>
              <a:gd name="connsiteX67" fmla="*/ 334550 w 463615"/>
              <a:gd name="connsiteY67" fmla="*/ 0 h 596137"/>
              <a:gd name="connsiteX68" fmla="*/ 429955 w 463615"/>
              <a:gd name="connsiteY68" fmla="*/ 41916 h 596137"/>
              <a:gd name="connsiteX69" fmla="*/ 239146 w 463615"/>
              <a:gd name="connsiteY69" fmla="*/ 41916 h 596137"/>
              <a:gd name="connsiteX70" fmla="*/ 334550 w 463615"/>
              <a:gd name="connsiteY70" fmla="*/ 0 h 59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63615" h="596137">
                <a:moveTo>
                  <a:pt x="273951" y="261374"/>
                </a:moveTo>
                <a:lnTo>
                  <a:pt x="426709" y="261374"/>
                </a:lnTo>
                <a:cubicBezTo>
                  <a:pt x="399456" y="299680"/>
                  <a:pt x="364315" y="316864"/>
                  <a:pt x="347103" y="323308"/>
                </a:cubicBezTo>
                <a:lnTo>
                  <a:pt x="371845" y="349084"/>
                </a:lnTo>
                <a:lnTo>
                  <a:pt x="348896" y="346578"/>
                </a:lnTo>
                <a:cubicBezTo>
                  <a:pt x="352123" y="359824"/>
                  <a:pt x="353199" y="383810"/>
                  <a:pt x="339931" y="421758"/>
                </a:cubicBezTo>
                <a:cubicBezTo>
                  <a:pt x="320209" y="477247"/>
                  <a:pt x="341365" y="500159"/>
                  <a:pt x="342082" y="501233"/>
                </a:cubicBezTo>
                <a:lnTo>
                  <a:pt x="332759" y="510541"/>
                </a:lnTo>
                <a:cubicBezTo>
                  <a:pt x="331683" y="509467"/>
                  <a:pt x="304789" y="481185"/>
                  <a:pt x="327380" y="417104"/>
                </a:cubicBezTo>
                <a:cubicBezTo>
                  <a:pt x="342082" y="375576"/>
                  <a:pt x="337421" y="353380"/>
                  <a:pt x="334193" y="344788"/>
                </a:cubicBezTo>
                <a:lnTo>
                  <a:pt x="308375" y="341924"/>
                </a:lnTo>
                <a:lnTo>
                  <a:pt x="329532" y="325098"/>
                </a:lnTo>
                <a:cubicBezTo>
                  <a:pt x="317698" y="321160"/>
                  <a:pt x="292956" y="311136"/>
                  <a:pt x="268572" y="288940"/>
                </a:cubicBezTo>
                <a:cubicBezTo>
                  <a:pt x="270724" y="280348"/>
                  <a:pt x="272516" y="271040"/>
                  <a:pt x="273951" y="261374"/>
                </a:cubicBezTo>
                <a:close/>
                <a:moveTo>
                  <a:pt x="274288" y="195466"/>
                </a:moveTo>
                <a:lnTo>
                  <a:pt x="456065" y="195466"/>
                </a:lnTo>
                <a:cubicBezTo>
                  <a:pt x="452838" y="208373"/>
                  <a:pt x="448536" y="220204"/>
                  <a:pt x="443875" y="230960"/>
                </a:cubicBezTo>
                <a:lnTo>
                  <a:pt x="276439" y="230960"/>
                </a:lnTo>
                <a:cubicBezTo>
                  <a:pt x="276439" y="227375"/>
                  <a:pt x="276439" y="223790"/>
                  <a:pt x="276439" y="219846"/>
                </a:cubicBezTo>
                <a:cubicBezTo>
                  <a:pt x="276439" y="211600"/>
                  <a:pt x="275722" y="203354"/>
                  <a:pt x="274288" y="195466"/>
                </a:cubicBezTo>
                <a:close/>
                <a:moveTo>
                  <a:pt x="129455" y="174008"/>
                </a:moveTo>
                <a:cubicBezTo>
                  <a:pt x="126945" y="174008"/>
                  <a:pt x="124793" y="175441"/>
                  <a:pt x="123718" y="177231"/>
                </a:cubicBezTo>
                <a:lnTo>
                  <a:pt x="106505" y="212319"/>
                </a:lnTo>
                <a:lnTo>
                  <a:pt x="67776" y="218047"/>
                </a:lnTo>
                <a:cubicBezTo>
                  <a:pt x="65624" y="218405"/>
                  <a:pt x="63831" y="219837"/>
                  <a:pt x="63114" y="221986"/>
                </a:cubicBezTo>
                <a:cubicBezTo>
                  <a:pt x="62397" y="224134"/>
                  <a:pt x="62755" y="226640"/>
                  <a:pt x="64548" y="228430"/>
                </a:cubicBezTo>
                <a:lnTo>
                  <a:pt x="92519" y="255641"/>
                </a:lnTo>
                <a:lnTo>
                  <a:pt x="86064" y="293952"/>
                </a:lnTo>
                <a:cubicBezTo>
                  <a:pt x="85347" y="296458"/>
                  <a:pt x="86423" y="298606"/>
                  <a:pt x="88216" y="300038"/>
                </a:cubicBezTo>
                <a:cubicBezTo>
                  <a:pt x="90009" y="301471"/>
                  <a:pt x="92519" y="301471"/>
                  <a:pt x="94671" y="300396"/>
                </a:cubicBezTo>
                <a:lnTo>
                  <a:pt x="129455" y="282136"/>
                </a:lnTo>
                <a:lnTo>
                  <a:pt x="163881" y="300396"/>
                </a:lnTo>
                <a:cubicBezTo>
                  <a:pt x="164957" y="300754"/>
                  <a:pt x="165674" y="301112"/>
                  <a:pt x="166750" y="301112"/>
                </a:cubicBezTo>
                <a:cubicBezTo>
                  <a:pt x="167826" y="301112"/>
                  <a:pt x="169260" y="300754"/>
                  <a:pt x="170336" y="300038"/>
                </a:cubicBezTo>
                <a:cubicBezTo>
                  <a:pt x="172129" y="298606"/>
                  <a:pt x="173205" y="296458"/>
                  <a:pt x="172846" y="293952"/>
                </a:cubicBezTo>
                <a:lnTo>
                  <a:pt x="166033" y="255641"/>
                </a:lnTo>
                <a:lnTo>
                  <a:pt x="194004" y="228430"/>
                </a:lnTo>
                <a:cubicBezTo>
                  <a:pt x="195797" y="226640"/>
                  <a:pt x="196155" y="224134"/>
                  <a:pt x="195438" y="221986"/>
                </a:cubicBezTo>
                <a:cubicBezTo>
                  <a:pt x="195079" y="219837"/>
                  <a:pt x="192928" y="218405"/>
                  <a:pt x="190776" y="218047"/>
                </a:cubicBezTo>
                <a:lnTo>
                  <a:pt x="152047" y="212319"/>
                </a:lnTo>
                <a:lnTo>
                  <a:pt x="134834" y="177231"/>
                </a:lnTo>
                <a:cubicBezTo>
                  <a:pt x="133759" y="175441"/>
                  <a:pt x="131607" y="174008"/>
                  <a:pt x="129455" y="174008"/>
                </a:cubicBezTo>
                <a:close/>
                <a:moveTo>
                  <a:pt x="248461" y="134286"/>
                </a:moveTo>
                <a:lnTo>
                  <a:pt x="463615" y="134286"/>
                </a:lnTo>
                <a:cubicBezTo>
                  <a:pt x="463615" y="145017"/>
                  <a:pt x="462898" y="155390"/>
                  <a:pt x="461822" y="165405"/>
                </a:cubicBezTo>
                <a:lnTo>
                  <a:pt x="265673" y="165405"/>
                </a:lnTo>
                <a:cubicBezTo>
                  <a:pt x="261370" y="154317"/>
                  <a:pt x="255274" y="143944"/>
                  <a:pt x="248461" y="134286"/>
                </a:cubicBezTo>
                <a:close/>
                <a:moveTo>
                  <a:pt x="129455" y="92017"/>
                </a:moveTo>
                <a:cubicBezTo>
                  <a:pt x="200817" y="92017"/>
                  <a:pt x="258552" y="150020"/>
                  <a:pt x="258552" y="221270"/>
                </a:cubicBezTo>
                <a:cubicBezTo>
                  <a:pt x="258552" y="366276"/>
                  <a:pt x="161012" y="408166"/>
                  <a:pt x="134476" y="417117"/>
                </a:cubicBezTo>
                <a:lnTo>
                  <a:pt x="155633" y="434303"/>
                </a:lnTo>
                <a:lnTo>
                  <a:pt x="129455" y="437168"/>
                </a:lnTo>
                <a:cubicBezTo>
                  <a:pt x="126945" y="448267"/>
                  <a:pt x="126228" y="469033"/>
                  <a:pt x="138420" y="503047"/>
                </a:cubicBezTo>
                <a:cubicBezTo>
                  <a:pt x="161012" y="567136"/>
                  <a:pt x="134117" y="595063"/>
                  <a:pt x="133041" y="596137"/>
                </a:cubicBezTo>
                <a:lnTo>
                  <a:pt x="123359" y="586828"/>
                </a:lnTo>
                <a:cubicBezTo>
                  <a:pt x="124435" y="586112"/>
                  <a:pt x="145234" y="562840"/>
                  <a:pt x="125869" y="507343"/>
                </a:cubicBezTo>
                <a:cubicBezTo>
                  <a:pt x="114394" y="474762"/>
                  <a:pt x="113318" y="452563"/>
                  <a:pt x="115470" y="438600"/>
                </a:cubicBezTo>
                <a:lnTo>
                  <a:pt x="91802" y="441106"/>
                </a:lnTo>
                <a:lnTo>
                  <a:pt x="116904" y="415685"/>
                </a:lnTo>
                <a:cubicBezTo>
                  <a:pt x="86064" y="403870"/>
                  <a:pt x="0" y="359473"/>
                  <a:pt x="0" y="221270"/>
                </a:cubicBezTo>
                <a:cubicBezTo>
                  <a:pt x="0" y="150020"/>
                  <a:pt x="57735" y="92017"/>
                  <a:pt x="129455" y="92017"/>
                </a:cubicBezTo>
                <a:close/>
                <a:moveTo>
                  <a:pt x="218407" y="72330"/>
                </a:moveTo>
                <a:lnTo>
                  <a:pt x="450742" y="72330"/>
                </a:lnTo>
                <a:cubicBezTo>
                  <a:pt x="455403" y="82344"/>
                  <a:pt x="459347" y="92716"/>
                  <a:pt x="461498" y="103802"/>
                </a:cubicBezTo>
                <a:lnTo>
                  <a:pt x="218049" y="103802"/>
                </a:lnTo>
                <a:cubicBezTo>
                  <a:pt x="215180" y="101656"/>
                  <a:pt x="212312" y="99868"/>
                  <a:pt x="209085" y="97722"/>
                </a:cubicBezTo>
                <a:cubicBezTo>
                  <a:pt x="211236" y="88782"/>
                  <a:pt x="214463" y="80198"/>
                  <a:pt x="218407" y="72330"/>
                </a:cubicBezTo>
                <a:close/>
                <a:moveTo>
                  <a:pt x="334550" y="0"/>
                </a:moveTo>
                <a:cubicBezTo>
                  <a:pt x="372210" y="0"/>
                  <a:pt x="406283" y="16121"/>
                  <a:pt x="429955" y="41916"/>
                </a:cubicBezTo>
                <a:lnTo>
                  <a:pt x="239146" y="41916"/>
                </a:lnTo>
                <a:cubicBezTo>
                  <a:pt x="262818" y="16121"/>
                  <a:pt x="296891" y="0"/>
                  <a:pt x="334550" y="0"/>
                </a:cubicBezTo>
                <a:close/>
              </a:path>
            </a:pathLst>
          </a:custGeom>
          <a:solidFill>
            <a:schemeClr val="accent1"/>
          </a:solidFill>
          <a:ln>
            <a:noFill/>
          </a:ln>
        </p:spPr>
        <p:txBody>
          <a:bodyPr/>
          <a:lstStyle/>
          <a:p>
            <a:endParaRPr lang="zh-CN" altLang="en-US">
              <a:cs typeface="+mn-ea"/>
              <a:sym typeface="+mn-lt"/>
            </a:endParaRPr>
          </a:p>
        </p:txBody>
      </p:sp>
      <p:sp>
        <p:nvSpPr>
          <p:cNvPr id="75" name="water-bottle_173922"/>
          <p:cNvSpPr>
            <a:spLocks noChangeAspect="1"/>
          </p:cNvSpPr>
          <p:nvPr/>
        </p:nvSpPr>
        <p:spPr bwMode="auto">
          <a:xfrm>
            <a:off x="9918235" y="4807011"/>
            <a:ext cx="299544" cy="609685"/>
          </a:xfrm>
          <a:custGeom>
            <a:avLst/>
            <a:gdLst>
              <a:gd name="T0" fmla="*/ 1281 w 1281"/>
              <a:gd name="T1" fmla="*/ 813 h 2611"/>
              <a:gd name="T2" fmla="*/ 838 w 1281"/>
              <a:gd name="T3" fmla="*/ 394 h 2611"/>
              <a:gd name="T4" fmla="*/ 887 w 1281"/>
              <a:gd name="T5" fmla="*/ 296 h 2611"/>
              <a:gd name="T6" fmla="*/ 936 w 1281"/>
              <a:gd name="T7" fmla="*/ 49 h 2611"/>
              <a:gd name="T8" fmla="*/ 394 w 1281"/>
              <a:gd name="T9" fmla="*/ 0 h 2611"/>
              <a:gd name="T10" fmla="*/ 345 w 1281"/>
              <a:gd name="T11" fmla="*/ 246 h 2611"/>
              <a:gd name="T12" fmla="*/ 443 w 1281"/>
              <a:gd name="T13" fmla="*/ 296 h 2611"/>
              <a:gd name="T14" fmla="*/ 419 w 1281"/>
              <a:gd name="T15" fmla="*/ 394 h 2611"/>
              <a:gd name="T16" fmla="*/ 0 w 1281"/>
              <a:gd name="T17" fmla="*/ 1010 h 2611"/>
              <a:gd name="T18" fmla="*/ 0 w 1281"/>
              <a:gd name="T19" fmla="*/ 1355 h 2611"/>
              <a:gd name="T20" fmla="*/ 0 w 1281"/>
              <a:gd name="T21" fmla="*/ 1700 h 2611"/>
              <a:gd name="T22" fmla="*/ 0 w 1281"/>
              <a:gd name="T23" fmla="*/ 2045 h 2611"/>
              <a:gd name="T24" fmla="*/ 0 w 1281"/>
              <a:gd name="T25" fmla="*/ 2389 h 2611"/>
              <a:gd name="T26" fmla="*/ 49 w 1281"/>
              <a:gd name="T27" fmla="*/ 2611 h 2611"/>
              <a:gd name="T28" fmla="*/ 1281 w 1281"/>
              <a:gd name="T29" fmla="*/ 2562 h 2611"/>
              <a:gd name="T30" fmla="*/ 1197 w 1281"/>
              <a:gd name="T31" fmla="*/ 2217 h 2611"/>
              <a:gd name="T32" fmla="*/ 1197 w 1281"/>
              <a:gd name="T33" fmla="*/ 1872 h 2611"/>
              <a:gd name="T34" fmla="*/ 1197 w 1281"/>
              <a:gd name="T35" fmla="*/ 1527 h 2611"/>
              <a:gd name="T36" fmla="*/ 1197 w 1281"/>
              <a:gd name="T37" fmla="*/ 1182 h 2611"/>
              <a:gd name="T38" fmla="*/ 443 w 1281"/>
              <a:gd name="T39" fmla="*/ 99 h 2611"/>
              <a:gd name="T40" fmla="*/ 838 w 1281"/>
              <a:gd name="T41" fmla="*/ 197 h 2611"/>
              <a:gd name="T42" fmla="*/ 493 w 1281"/>
              <a:gd name="T43" fmla="*/ 197 h 2611"/>
              <a:gd name="T44" fmla="*/ 443 w 1281"/>
              <a:gd name="T45" fmla="*/ 99 h 2611"/>
              <a:gd name="T46" fmla="*/ 99 w 1281"/>
              <a:gd name="T47" fmla="*/ 2513 h 2611"/>
              <a:gd name="T48" fmla="*/ 222 w 1281"/>
              <a:gd name="T49" fmla="*/ 2266 h 2611"/>
              <a:gd name="T50" fmla="*/ 1182 w 1281"/>
              <a:gd name="T51" fmla="*/ 2389 h 2611"/>
              <a:gd name="T52" fmla="*/ 1059 w 1281"/>
              <a:gd name="T53" fmla="*/ 2168 h 2611"/>
              <a:gd name="T54" fmla="*/ 99 w 1281"/>
              <a:gd name="T55" fmla="*/ 2045 h 2611"/>
              <a:gd name="T56" fmla="*/ 1059 w 1281"/>
              <a:gd name="T57" fmla="*/ 1921 h 2611"/>
              <a:gd name="T58" fmla="*/ 1059 w 1281"/>
              <a:gd name="T59" fmla="*/ 2168 h 2611"/>
              <a:gd name="T60" fmla="*/ 222 w 1281"/>
              <a:gd name="T61" fmla="*/ 1823 h 2611"/>
              <a:gd name="T62" fmla="*/ 222 w 1281"/>
              <a:gd name="T63" fmla="*/ 1577 h 2611"/>
              <a:gd name="T64" fmla="*/ 1182 w 1281"/>
              <a:gd name="T65" fmla="*/ 1700 h 2611"/>
              <a:gd name="T66" fmla="*/ 1059 w 1281"/>
              <a:gd name="T67" fmla="*/ 1478 h 2611"/>
              <a:gd name="T68" fmla="*/ 99 w 1281"/>
              <a:gd name="T69" fmla="*/ 1355 h 2611"/>
              <a:gd name="T70" fmla="*/ 1059 w 1281"/>
              <a:gd name="T71" fmla="*/ 1232 h 2611"/>
              <a:gd name="T72" fmla="*/ 1059 w 1281"/>
              <a:gd name="T73" fmla="*/ 1478 h 2611"/>
              <a:gd name="T74" fmla="*/ 1060 w 1281"/>
              <a:gd name="T75" fmla="*/ 1133 h 2611"/>
              <a:gd name="T76" fmla="*/ 222 w 1281"/>
              <a:gd name="T77" fmla="*/ 1133 h 2611"/>
              <a:gd name="T78" fmla="*/ 99 w 1281"/>
              <a:gd name="T79" fmla="*/ 1010 h 2611"/>
              <a:gd name="T80" fmla="*/ 419 w 1281"/>
              <a:gd name="T81" fmla="*/ 493 h 2611"/>
              <a:gd name="T82" fmla="*/ 542 w 1281"/>
              <a:gd name="T83" fmla="*/ 443 h 2611"/>
              <a:gd name="T84" fmla="*/ 739 w 1281"/>
              <a:gd name="T85" fmla="*/ 296 h 2611"/>
              <a:gd name="T86" fmla="*/ 788 w 1281"/>
              <a:gd name="T87" fmla="*/ 493 h 2611"/>
              <a:gd name="T88" fmla="*/ 1182 w 1281"/>
              <a:gd name="T89" fmla="*/ 813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81" h="2611">
                <a:moveTo>
                  <a:pt x="1281" y="1010"/>
                </a:moveTo>
                <a:lnTo>
                  <a:pt x="1281" y="813"/>
                </a:lnTo>
                <a:cubicBezTo>
                  <a:pt x="1281" y="582"/>
                  <a:pt x="1093" y="394"/>
                  <a:pt x="862" y="394"/>
                </a:cubicBezTo>
                <a:lnTo>
                  <a:pt x="838" y="394"/>
                </a:lnTo>
                <a:lnTo>
                  <a:pt x="838" y="296"/>
                </a:lnTo>
                <a:lnTo>
                  <a:pt x="887" y="296"/>
                </a:lnTo>
                <a:cubicBezTo>
                  <a:pt x="914" y="296"/>
                  <a:pt x="936" y="274"/>
                  <a:pt x="936" y="246"/>
                </a:cubicBezTo>
                <a:lnTo>
                  <a:pt x="936" y="49"/>
                </a:lnTo>
                <a:cubicBezTo>
                  <a:pt x="936" y="22"/>
                  <a:pt x="914" y="0"/>
                  <a:pt x="887" y="0"/>
                </a:cubicBezTo>
                <a:lnTo>
                  <a:pt x="394" y="0"/>
                </a:lnTo>
                <a:cubicBezTo>
                  <a:pt x="367" y="0"/>
                  <a:pt x="345" y="22"/>
                  <a:pt x="345" y="49"/>
                </a:cubicBezTo>
                <a:lnTo>
                  <a:pt x="345" y="246"/>
                </a:lnTo>
                <a:cubicBezTo>
                  <a:pt x="345" y="274"/>
                  <a:pt x="367" y="296"/>
                  <a:pt x="394" y="296"/>
                </a:cubicBezTo>
                <a:lnTo>
                  <a:pt x="443" y="296"/>
                </a:lnTo>
                <a:lnTo>
                  <a:pt x="443" y="394"/>
                </a:lnTo>
                <a:lnTo>
                  <a:pt x="419" y="394"/>
                </a:lnTo>
                <a:cubicBezTo>
                  <a:pt x="188" y="394"/>
                  <a:pt x="0" y="582"/>
                  <a:pt x="0" y="813"/>
                </a:cubicBezTo>
                <a:lnTo>
                  <a:pt x="0" y="1010"/>
                </a:lnTo>
                <a:cubicBezTo>
                  <a:pt x="0" y="1080"/>
                  <a:pt x="33" y="1142"/>
                  <a:pt x="84" y="1182"/>
                </a:cubicBezTo>
                <a:cubicBezTo>
                  <a:pt x="33" y="1223"/>
                  <a:pt x="0" y="1285"/>
                  <a:pt x="0" y="1355"/>
                </a:cubicBezTo>
                <a:cubicBezTo>
                  <a:pt x="0" y="1425"/>
                  <a:pt x="33" y="1487"/>
                  <a:pt x="84" y="1527"/>
                </a:cubicBezTo>
                <a:cubicBezTo>
                  <a:pt x="33" y="1568"/>
                  <a:pt x="0" y="1630"/>
                  <a:pt x="0" y="1700"/>
                </a:cubicBezTo>
                <a:cubicBezTo>
                  <a:pt x="0" y="1770"/>
                  <a:pt x="33" y="1831"/>
                  <a:pt x="84" y="1872"/>
                </a:cubicBezTo>
                <a:cubicBezTo>
                  <a:pt x="33" y="1913"/>
                  <a:pt x="0" y="1975"/>
                  <a:pt x="0" y="2045"/>
                </a:cubicBezTo>
                <a:cubicBezTo>
                  <a:pt x="0" y="2115"/>
                  <a:pt x="33" y="2176"/>
                  <a:pt x="84" y="2217"/>
                </a:cubicBezTo>
                <a:cubicBezTo>
                  <a:pt x="33" y="2258"/>
                  <a:pt x="0" y="2319"/>
                  <a:pt x="0" y="2389"/>
                </a:cubicBezTo>
                <a:lnTo>
                  <a:pt x="0" y="2562"/>
                </a:lnTo>
                <a:cubicBezTo>
                  <a:pt x="0" y="2589"/>
                  <a:pt x="22" y="2611"/>
                  <a:pt x="49" y="2611"/>
                </a:cubicBezTo>
                <a:lnTo>
                  <a:pt x="1232" y="2611"/>
                </a:lnTo>
                <a:cubicBezTo>
                  <a:pt x="1259" y="2611"/>
                  <a:pt x="1281" y="2589"/>
                  <a:pt x="1281" y="2562"/>
                </a:cubicBezTo>
                <a:lnTo>
                  <a:pt x="1281" y="2389"/>
                </a:lnTo>
                <a:cubicBezTo>
                  <a:pt x="1281" y="2319"/>
                  <a:pt x="1248" y="2258"/>
                  <a:pt x="1197" y="2217"/>
                </a:cubicBezTo>
                <a:cubicBezTo>
                  <a:pt x="1248" y="2176"/>
                  <a:pt x="1281" y="2115"/>
                  <a:pt x="1281" y="2045"/>
                </a:cubicBezTo>
                <a:cubicBezTo>
                  <a:pt x="1281" y="1975"/>
                  <a:pt x="1248" y="1913"/>
                  <a:pt x="1197" y="1872"/>
                </a:cubicBezTo>
                <a:cubicBezTo>
                  <a:pt x="1248" y="1831"/>
                  <a:pt x="1281" y="1770"/>
                  <a:pt x="1281" y="1700"/>
                </a:cubicBezTo>
                <a:cubicBezTo>
                  <a:pt x="1281" y="1630"/>
                  <a:pt x="1248" y="1568"/>
                  <a:pt x="1197" y="1527"/>
                </a:cubicBezTo>
                <a:cubicBezTo>
                  <a:pt x="1248" y="1487"/>
                  <a:pt x="1281" y="1425"/>
                  <a:pt x="1281" y="1355"/>
                </a:cubicBezTo>
                <a:cubicBezTo>
                  <a:pt x="1281" y="1285"/>
                  <a:pt x="1248" y="1223"/>
                  <a:pt x="1197" y="1182"/>
                </a:cubicBezTo>
                <a:cubicBezTo>
                  <a:pt x="1248" y="1142"/>
                  <a:pt x="1281" y="1080"/>
                  <a:pt x="1281" y="1010"/>
                </a:cubicBezTo>
                <a:close/>
                <a:moveTo>
                  <a:pt x="443" y="99"/>
                </a:moveTo>
                <a:lnTo>
                  <a:pt x="838" y="99"/>
                </a:lnTo>
                <a:lnTo>
                  <a:pt x="838" y="197"/>
                </a:lnTo>
                <a:lnTo>
                  <a:pt x="788" y="197"/>
                </a:lnTo>
                <a:lnTo>
                  <a:pt x="493" y="197"/>
                </a:lnTo>
                <a:lnTo>
                  <a:pt x="443" y="197"/>
                </a:lnTo>
                <a:lnTo>
                  <a:pt x="443" y="99"/>
                </a:lnTo>
                <a:close/>
                <a:moveTo>
                  <a:pt x="1182" y="2513"/>
                </a:moveTo>
                <a:lnTo>
                  <a:pt x="99" y="2513"/>
                </a:lnTo>
                <a:lnTo>
                  <a:pt x="99" y="2389"/>
                </a:lnTo>
                <a:cubicBezTo>
                  <a:pt x="99" y="2321"/>
                  <a:pt x="154" y="2266"/>
                  <a:pt x="222" y="2266"/>
                </a:cubicBezTo>
                <a:lnTo>
                  <a:pt x="1059" y="2266"/>
                </a:lnTo>
                <a:cubicBezTo>
                  <a:pt x="1127" y="2266"/>
                  <a:pt x="1182" y="2321"/>
                  <a:pt x="1182" y="2389"/>
                </a:cubicBezTo>
                <a:lnTo>
                  <a:pt x="1182" y="2513"/>
                </a:lnTo>
                <a:close/>
                <a:moveTo>
                  <a:pt x="1059" y="2168"/>
                </a:moveTo>
                <a:lnTo>
                  <a:pt x="222" y="2168"/>
                </a:lnTo>
                <a:cubicBezTo>
                  <a:pt x="154" y="2168"/>
                  <a:pt x="99" y="2112"/>
                  <a:pt x="99" y="2045"/>
                </a:cubicBezTo>
                <a:cubicBezTo>
                  <a:pt x="99" y="1977"/>
                  <a:pt x="154" y="1921"/>
                  <a:pt x="222" y="1921"/>
                </a:cubicBezTo>
                <a:lnTo>
                  <a:pt x="1059" y="1921"/>
                </a:lnTo>
                <a:cubicBezTo>
                  <a:pt x="1127" y="1921"/>
                  <a:pt x="1182" y="1977"/>
                  <a:pt x="1182" y="2045"/>
                </a:cubicBezTo>
                <a:cubicBezTo>
                  <a:pt x="1182" y="2112"/>
                  <a:pt x="1127" y="2168"/>
                  <a:pt x="1059" y="2168"/>
                </a:cubicBezTo>
                <a:close/>
                <a:moveTo>
                  <a:pt x="1059" y="1823"/>
                </a:moveTo>
                <a:lnTo>
                  <a:pt x="222" y="1823"/>
                </a:lnTo>
                <a:cubicBezTo>
                  <a:pt x="154" y="1823"/>
                  <a:pt x="99" y="1768"/>
                  <a:pt x="99" y="1700"/>
                </a:cubicBezTo>
                <a:cubicBezTo>
                  <a:pt x="99" y="1632"/>
                  <a:pt x="154" y="1577"/>
                  <a:pt x="222" y="1577"/>
                </a:cubicBezTo>
                <a:lnTo>
                  <a:pt x="1059" y="1577"/>
                </a:lnTo>
                <a:cubicBezTo>
                  <a:pt x="1127" y="1576"/>
                  <a:pt x="1182" y="1632"/>
                  <a:pt x="1182" y="1700"/>
                </a:cubicBezTo>
                <a:cubicBezTo>
                  <a:pt x="1182" y="1768"/>
                  <a:pt x="1127" y="1823"/>
                  <a:pt x="1059" y="1823"/>
                </a:cubicBezTo>
                <a:close/>
                <a:moveTo>
                  <a:pt x="1059" y="1478"/>
                </a:moveTo>
                <a:lnTo>
                  <a:pt x="222" y="1478"/>
                </a:lnTo>
                <a:cubicBezTo>
                  <a:pt x="154" y="1478"/>
                  <a:pt x="99" y="1423"/>
                  <a:pt x="99" y="1355"/>
                </a:cubicBezTo>
                <a:cubicBezTo>
                  <a:pt x="99" y="1287"/>
                  <a:pt x="154" y="1232"/>
                  <a:pt x="222" y="1232"/>
                </a:cubicBezTo>
                <a:lnTo>
                  <a:pt x="1059" y="1232"/>
                </a:lnTo>
                <a:cubicBezTo>
                  <a:pt x="1127" y="1232"/>
                  <a:pt x="1182" y="1287"/>
                  <a:pt x="1182" y="1355"/>
                </a:cubicBezTo>
                <a:cubicBezTo>
                  <a:pt x="1182" y="1423"/>
                  <a:pt x="1127" y="1478"/>
                  <a:pt x="1059" y="1478"/>
                </a:cubicBezTo>
                <a:close/>
                <a:moveTo>
                  <a:pt x="1182" y="1010"/>
                </a:moveTo>
                <a:cubicBezTo>
                  <a:pt x="1182" y="1078"/>
                  <a:pt x="1127" y="1133"/>
                  <a:pt x="1060" y="1133"/>
                </a:cubicBezTo>
                <a:lnTo>
                  <a:pt x="1059" y="1133"/>
                </a:lnTo>
                <a:lnTo>
                  <a:pt x="222" y="1133"/>
                </a:lnTo>
                <a:lnTo>
                  <a:pt x="221" y="1133"/>
                </a:lnTo>
                <a:cubicBezTo>
                  <a:pt x="154" y="1133"/>
                  <a:pt x="99" y="1078"/>
                  <a:pt x="99" y="1010"/>
                </a:cubicBezTo>
                <a:lnTo>
                  <a:pt x="99" y="813"/>
                </a:lnTo>
                <a:cubicBezTo>
                  <a:pt x="99" y="636"/>
                  <a:pt x="242" y="493"/>
                  <a:pt x="419" y="493"/>
                </a:cubicBezTo>
                <a:lnTo>
                  <a:pt x="493" y="493"/>
                </a:lnTo>
                <a:cubicBezTo>
                  <a:pt x="520" y="493"/>
                  <a:pt x="542" y="471"/>
                  <a:pt x="542" y="443"/>
                </a:cubicBezTo>
                <a:lnTo>
                  <a:pt x="542" y="296"/>
                </a:lnTo>
                <a:lnTo>
                  <a:pt x="739" y="296"/>
                </a:lnTo>
                <a:lnTo>
                  <a:pt x="739" y="443"/>
                </a:lnTo>
                <a:cubicBezTo>
                  <a:pt x="739" y="471"/>
                  <a:pt x="761" y="493"/>
                  <a:pt x="788" y="493"/>
                </a:cubicBezTo>
                <a:lnTo>
                  <a:pt x="862" y="493"/>
                </a:lnTo>
                <a:cubicBezTo>
                  <a:pt x="1039" y="493"/>
                  <a:pt x="1182" y="636"/>
                  <a:pt x="1182" y="813"/>
                </a:cubicBezTo>
                <a:lnTo>
                  <a:pt x="1182" y="1010"/>
                </a:lnTo>
                <a:close/>
              </a:path>
            </a:pathLst>
          </a:custGeom>
          <a:solidFill>
            <a:schemeClr val="accent1"/>
          </a:solidFill>
          <a:ln>
            <a:noFill/>
          </a:ln>
        </p:spPr>
        <p:txBody>
          <a:bodyPr/>
          <a:lstStyle/>
          <a:p>
            <a:endParaRPr lang="zh-CN" altLang="en-US">
              <a:cs typeface="+mn-ea"/>
              <a:sym typeface="+mn-lt"/>
            </a:endParaRPr>
          </a:p>
        </p:txBody>
      </p:sp>
      <p:sp>
        <p:nvSpPr>
          <p:cNvPr id="76" name="iconfont-10356-5071415"/>
          <p:cNvSpPr>
            <a:spLocks noChangeAspect="1"/>
          </p:cNvSpPr>
          <p:nvPr/>
        </p:nvSpPr>
        <p:spPr bwMode="auto">
          <a:xfrm>
            <a:off x="2186126" y="2917735"/>
            <a:ext cx="522190" cy="609685"/>
          </a:xfrm>
          <a:custGeom>
            <a:avLst/>
            <a:gdLst>
              <a:gd name="T0" fmla="*/ 7008 w 7435"/>
              <a:gd name="T1" fmla="*/ 2917 h 8681"/>
              <a:gd name="T2" fmla="*/ 6409 w 7435"/>
              <a:gd name="T3" fmla="*/ 0 h 8681"/>
              <a:gd name="T4" fmla="*/ 5810 w 7435"/>
              <a:gd name="T5" fmla="*/ 2917 h 8681"/>
              <a:gd name="T6" fmla="*/ 6168 w 7435"/>
              <a:gd name="T7" fmla="*/ 5976 h 8681"/>
              <a:gd name="T8" fmla="*/ 6532 w 7435"/>
              <a:gd name="T9" fmla="*/ 6094 h 8681"/>
              <a:gd name="T10" fmla="*/ 6651 w 7435"/>
              <a:gd name="T11" fmla="*/ 3782 h 8681"/>
              <a:gd name="T12" fmla="*/ 1765 w 7435"/>
              <a:gd name="T13" fmla="*/ 2907 h 8681"/>
              <a:gd name="T14" fmla="*/ 2071 w 7435"/>
              <a:gd name="T15" fmla="*/ 1745 h 8681"/>
              <a:gd name="T16" fmla="*/ 1855 w 7435"/>
              <a:gd name="T17" fmla="*/ 8 h 8681"/>
              <a:gd name="T18" fmla="*/ 1604 w 7435"/>
              <a:gd name="T19" fmla="*/ 219 h 8681"/>
              <a:gd name="T20" fmla="*/ 1429 w 7435"/>
              <a:gd name="T21" fmla="*/ 2065 h 8681"/>
              <a:gd name="T22" fmla="*/ 1254 w 7435"/>
              <a:gd name="T23" fmla="*/ 218 h 8681"/>
              <a:gd name="T24" fmla="*/ 831 w 7435"/>
              <a:gd name="T25" fmla="*/ 224 h 8681"/>
              <a:gd name="T26" fmla="*/ 656 w 7435"/>
              <a:gd name="T27" fmla="*/ 2064 h 8681"/>
              <a:gd name="T28" fmla="*/ 481 w 7435"/>
              <a:gd name="T29" fmla="*/ 218 h 8681"/>
              <a:gd name="T30" fmla="*/ 226 w 7435"/>
              <a:gd name="T31" fmla="*/ 8 h 8681"/>
              <a:gd name="T32" fmla="*/ 18 w 7435"/>
              <a:gd name="T33" fmla="*/ 1791 h 8681"/>
              <a:gd name="T34" fmla="*/ 804 w 7435"/>
              <a:gd name="T35" fmla="*/ 3774 h 8681"/>
              <a:gd name="T36" fmla="*/ 922 w 7435"/>
              <a:gd name="T37" fmla="*/ 6094 h 8681"/>
              <a:gd name="T38" fmla="*/ 1286 w 7435"/>
              <a:gd name="T39" fmla="*/ 5976 h 8681"/>
              <a:gd name="T40" fmla="*/ 3636 w 7435"/>
              <a:gd name="T41" fmla="*/ 4078 h 8681"/>
              <a:gd name="T42" fmla="*/ 4359 w 7435"/>
              <a:gd name="T43" fmla="*/ 2830 h 8681"/>
              <a:gd name="T44" fmla="*/ 3791 w 7435"/>
              <a:gd name="T45" fmla="*/ 511 h 8681"/>
              <a:gd name="T46" fmla="*/ 3380 w 7435"/>
              <a:gd name="T47" fmla="*/ 34 h 8681"/>
              <a:gd name="T48" fmla="*/ 3167 w 7435"/>
              <a:gd name="T49" fmla="*/ 208 h 8681"/>
              <a:gd name="T50" fmla="*/ 3286 w 7435"/>
              <a:gd name="T51" fmla="*/ 6094 h 8681"/>
              <a:gd name="T52" fmla="*/ 3636 w 7435"/>
              <a:gd name="T53" fmla="*/ 5976 h 8681"/>
              <a:gd name="T54" fmla="*/ 1422 w 7435"/>
              <a:gd name="T55" fmla="*/ 6366 h 8681"/>
              <a:gd name="T56" fmla="*/ 595 w 7435"/>
              <a:gd name="T57" fmla="*/ 6435 h 8681"/>
              <a:gd name="T58" fmla="*/ 875 w 7435"/>
              <a:gd name="T59" fmla="*/ 8625 h 8681"/>
              <a:gd name="T60" fmla="*/ 1241 w 7435"/>
              <a:gd name="T61" fmla="*/ 8612 h 8681"/>
              <a:gd name="T62" fmla="*/ 1491 w 7435"/>
              <a:gd name="T63" fmla="*/ 8212 h 8681"/>
              <a:gd name="T64" fmla="*/ 1422 w 7435"/>
              <a:gd name="T65" fmla="*/ 6366 h 8681"/>
              <a:gd name="T66" fmla="*/ 3020 w 7435"/>
              <a:gd name="T67" fmla="*/ 6366 h 8681"/>
              <a:gd name="T68" fmla="*/ 2951 w 7435"/>
              <a:gd name="T69" fmla="*/ 8212 h 8681"/>
              <a:gd name="T70" fmla="*/ 3846 w 7435"/>
              <a:gd name="T71" fmla="*/ 8203 h 8681"/>
              <a:gd name="T72" fmla="*/ 3777 w 7435"/>
              <a:gd name="T73" fmla="*/ 6366 h 8681"/>
              <a:gd name="T74" fmla="*/ 6788 w 7435"/>
              <a:gd name="T75" fmla="*/ 6366 h 8681"/>
              <a:gd name="T76" fmla="*/ 5962 w 7435"/>
              <a:gd name="T77" fmla="*/ 6435 h 8681"/>
              <a:gd name="T78" fmla="*/ 6170 w 7435"/>
              <a:gd name="T79" fmla="*/ 8588 h 8681"/>
              <a:gd name="T80" fmla="*/ 6654 w 7435"/>
              <a:gd name="T81" fmla="*/ 8586 h 8681"/>
              <a:gd name="T82" fmla="*/ 6857 w 7435"/>
              <a:gd name="T83" fmla="*/ 8212 h 8681"/>
              <a:gd name="T84" fmla="*/ 6789 w 7435"/>
              <a:gd name="T85" fmla="*/ 6366 h 8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435" h="8681">
                <a:moveTo>
                  <a:pt x="6651" y="3782"/>
                </a:moveTo>
                <a:cubicBezTo>
                  <a:pt x="6651" y="3428"/>
                  <a:pt x="6709" y="3104"/>
                  <a:pt x="7008" y="2917"/>
                </a:cubicBezTo>
                <a:cubicBezTo>
                  <a:pt x="7337" y="2711"/>
                  <a:pt x="7435" y="2362"/>
                  <a:pt x="7435" y="1799"/>
                </a:cubicBezTo>
                <a:cubicBezTo>
                  <a:pt x="7435" y="886"/>
                  <a:pt x="6934" y="0"/>
                  <a:pt x="6409" y="0"/>
                </a:cubicBezTo>
                <a:cubicBezTo>
                  <a:pt x="5826" y="0"/>
                  <a:pt x="5383" y="886"/>
                  <a:pt x="5383" y="1799"/>
                </a:cubicBezTo>
                <a:cubicBezTo>
                  <a:pt x="5383" y="2362"/>
                  <a:pt x="5481" y="2711"/>
                  <a:pt x="5810" y="2917"/>
                </a:cubicBezTo>
                <a:cubicBezTo>
                  <a:pt x="6110" y="3104"/>
                  <a:pt x="6168" y="3428"/>
                  <a:pt x="6168" y="3782"/>
                </a:cubicBezTo>
                <a:lnTo>
                  <a:pt x="6168" y="5976"/>
                </a:lnTo>
                <a:cubicBezTo>
                  <a:pt x="6167" y="6041"/>
                  <a:pt x="6221" y="6094"/>
                  <a:pt x="6286" y="6094"/>
                </a:cubicBezTo>
                <a:lnTo>
                  <a:pt x="6532" y="6094"/>
                </a:lnTo>
                <a:cubicBezTo>
                  <a:pt x="6598" y="6094"/>
                  <a:pt x="6651" y="6041"/>
                  <a:pt x="6651" y="5976"/>
                </a:cubicBezTo>
                <a:lnTo>
                  <a:pt x="6651" y="3782"/>
                </a:lnTo>
                <a:close/>
                <a:moveTo>
                  <a:pt x="1286" y="3775"/>
                </a:moveTo>
                <a:cubicBezTo>
                  <a:pt x="1286" y="3422"/>
                  <a:pt x="1467" y="3095"/>
                  <a:pt x="1765" y="2907"/>
                </a:cubicBezTo>
                <a:cubicBezTo>
                  <a:pt x="2090" y="2701"/>
                  <a:pt x="2071" y="2353"/>
                  <a:pt x="2071" y="1791"/>
                </a:cubicBezTo>
                <a:lnTo>
                  <a:pt x="2071" y="1745"/>
                </a:lnTo>
                <a:lnTo>
                  <a:pt x="2068" y="218"/>
                </a:lnTo>
                <a:cubicBezTo>
                  <a:pt x="2067" y="101"/>
                  <a:pt x="1972" y="7"/>
                  <a:pt x="1855" y="8"/>
                </a:cubicBezTo>
                <a:lnTo>
                  <a:pt x="1815" y="8"/>
                </a:lnTo>
                <a:cubicBezTo>
                  <a:pt x="1699" y="8"/>
                  <a:pt x="1604" y="103"/>
                  <a:pt x="1604" y="219"/>
                </a:cubicBezTo>
                <a:lnTo>
                  <a:pt x="1604" y="1832"/>
                </a:lnTo>
                <a:cubicBezTo>
                  <a:pt x="1604" y="1960"/>
                  <a:pt x="1525" y="2065"/>
                  <a:pt x="1429" y="2065"/>
                </a:cubicBezTo>
                <a:cubicBezTo>
                  <a:pt x="1333" y="2065"/>
                  <a:pt x="1254" y="1960"/>
                  <a:pt x="1254" y="1832"/>
                </a:cubicBezTo>
                <a:lnTo>
                  <a:pt x="1254" y="218"/>
                </a:lnTo>
                <a:cubicBezTo>
                  <a:pt x="1254" y="98"/>
                  <a:pt x="1155" y="3"/>
                  <a:pt x="1036" y="8"/>
                </a:cubicBezTo>
                <a:cubicBezTo>
                  <a:pt x="921" y="13"/>
                  <a:pt x="830" y="109"/>
                  <a:pt x="831" y="224"/>
                </a:cubicBezTo>
                <a:lnTo>
                  <a:pt x="831" y="1831"/>
                </a:lnTo>
                <a:cubicBezTo>
                  <a:pt x="831" y="1959"/>
                  <a:pt x="753" y="2064"/>
                  <a:pt x="656" y="2064"/>
                </a:cubicBezTo>
                <a:cubicBezTo>
                  <a:pt x="559" y="2064"/>
                  <a:pt x="481" y="1959"/>
                  <a:pt x="481" y="1831"/>
                </a:cubicBezTo>
                <a:lnTo>
                  <a:pt x="481" y="218"/>
                </a:lnTo>
                <a:cubicBezTo>
                  <a:pt x="481" y="102"/>
                  <a:pt x="387" y="8"/>
                  <a:pt x="271" y="8"/>
                </a:cubicBezTo>
                <a:lnTo>
                  <a:pt x="226" y="8"/>
                </a:lnTo>
                <a:cubicBezTo>
                  <a:pt x="110" y="8"/>
                  <a:pt x="15" y="101"/>
                  <a:pt x="15" y="218"/>
                </a:cubicBezTo>
                <a:lnTo>
                  <a:pt x="18" y="1791"/>
                </a:lnTo>
                <a:cubicBezTo>
                  <a:pt x="18" y="2352"/>
                  <a:pt x="0" y="2700"/>
                  <a:pt x="325" y="2906"/>
                </a:cubicBezTo>
                <a:cubicBezTo>
                  <a:pt x="623" y="3094"/>
                  <a:pt x="803" y="3422"/>
                  <a:pt x="804" y="3774"/>
                </a:cubicBezTo>
                <a:lnTo>
                  <a:pt x="804" y="5976"/>
                </a:lnTo>
                <a:cubicBezTo>
                  <a:pt x="804" y="6041"/>
                  <a:pt x="857" y="6094"/>
                  <a:pt x="922" y="6094"/>
                </a:cubicBezTo>
                <a:lnTo>
                  <a:pt x="1167" y="6094"/>
                </a:lnTo>
                <a:cubicBezTo>
                  <a:pt x="1233" y="6094"/>
                  <a:pt x="1286" y="6041"/>
                  <a:pt x="1286" y="5976"/>
                </a:cubicBezTo>
                <a:lnTo>
                  <a:pt x="1286" y="3775"/>
                </a:lnTo>
                <a:close/>
                <a:moveTo>
                  <a:pt x="3636" y="4078"/>
                </a:moveTo>
                <a:cubicBezTo>
                  <a:pt x="3636" y="3731"/>
                  <a:pt x="3821" y="3416"/>
                  <a:pt x="4114" y="3231"/>
                </a:cubicBezTo>
                <a:cubicBezTo>
                  <a:pt x="4243" y="3149"/>
                  <a:pt x="4318" y="2990"/>
                  <a:pt x="4359" y="2830"/>
                </a:cubicBezTo>
                <a:cubicBezTo>
                  <a:pt x="4375" y="2771"/>
                  <a:pt x="4378" y="2657"/>
                  <a:pt x="4375" y="2515"/>
                </a:cubicBezTo>
                <a:cubicBezTo>
                  <a:pt x="4351" y="1809"/>
                  <a:pt x="4150" y="1119"/>
                  <a:pt x="3791" y="511"/>
                </a:cubicBezTo>
                <a:cubicBezTo>
                  <a:pt x="3664" y="295"/>
                  <a:pt x="3557" y="114"/>
                  <a:pt x="3552" y="109"/>
                </a:cubicBezTo>
                <a:cubicBezTo>
                  <a:pt x="3508" y="61"/>
                  <a:pt x="3445" y="34"/>
                  <a:pt x="3380" y="34"/>
                </a:cubicBezTo>
                <a:cubicBezTo>
                  <a:pt x="3310" y="33"/>
                  <a:pt x="3245" y="65"/>
                  <a:pt x="3202" y="120"/>
                </a:cubicBezTo>
                <a:cubicBezTo>
                  <a:pt x="3181" y="144"/>
                  <a:pt x="3168" y="175"/>
                  <a:pt x="3167" y="208"/>
                </a:cubicBezTo>
                <a:lnTo>
                  <a:pt x="3167" y="5976"/>
                </a:lnTo>
                <a:cubicBezTo>
                  <a:pt x="3167" y="6041"/>
                  <a:pt x="3220" y="6094"/>
                  <a:pt x="3286" y="6094"/>
                </a:cubicBezTo>
                <a:lnTo>
                  <a:pt x="3517" y="6094"/>
                </a:lnTo>
                <a:cubicBezTo>
                  <a:pt x="3582" y="6094"/>
                  <a:pt x="3636" y="6041"/>
                  <a:pt x="3636" y="5976"/>
                </a:cubicBezTo>
                <a:lnTo>
                  <a:pt x="3636" y="4078"/>
                </a:lnTo>
                <a:close/>
                <a:moveTo>
                  <a:pt x="1422" y="6366"/>
                </a:moveTo>
                <a:lnTo>
                  <a:pt x="664" y="6366"/>
                </a:lnTo>
                <a:cubicBezTo>
                  <a:pt x="626" y="6366"/>
                  <a:pt x="595" y="6397"/>
                  <a:pt x="595" y="6435"/>
                </a:cubicBezTo>
                <a:lnTo>
                  <a:pt x="595" y="8212"/>
                </a:lnTo>
                <a:cubicBezTo>
                  <a:pt x="596" y="8393"/>
                  <a:pt x="707" y="8557"/>
                  <a:pt x="875" y="8625"/>
                </a:cubicBezTo>
                <a:cubicBezTo>
                  <a:pt x="886" y="8630"/>
                  <a:pt x="898" y="8634"/>
                  <a:pt x="910" y="8638"/>
                </a:cubicBezTo>
                <a:cubicBezTo>
                  <a:pt x="1019" y="8674"/>
                  <a:pt x="1139" y="8665"/>
                  <a:pt x="1241" y="8612"/>
                </a:cubicBezTo>
                <a:lnTo>
                  <a:pt x="1245" y="8610"/>
                </a:lnTo>
                <a:cubicBezTo>
                  <a:pt x="1396" y="8535"/>
                  <a:pt x="1492" y="8381"/>
                  <a:pt x="1491" y="8212"/>
                </a:cubicBezTo>
                <a:lnTo>
                  <a:pt x="1491" y="6435"/>
                </a:lnTo>
                <a:cubicBezTo>
                  <a:pt x="1491" y="6397"/>
                  <a:pt x="1461" y="6366"/>
                  <a:pt x="1422" y="6366"/>
                </a:cubicBezTo>
                <a:close/>
                <a:moveTo>
                  <a:pt x="3772" y="6366"/>
                </a:moveTo>
                <a:lnTo>
                  <a:pt x="3020" y="6366"/>
                </a:lnTo>
                <a:cubicBezTo>
                  <a:pt x="2982" y="6366"/>
                  <a:pt x="2951" y="6397"/>
                  <a:pt x="2951" y="6435"/>
                </a:cubicBezTo>
                <a:lnTo>
                  <a:pt x="2951" y="8212"/>
                </a:lnTo>
                <a:cubicBezTo>
                  <a:pt x="2952" y="8456"/>
                  <a:pt x="3147" y="8654"/>
                  <a:pt x="3391" y="8659"/>
                </a:cubicBezTo>
                <a:cubicBezTo>
                  <a:pt x="3641" y="8663"/>
                  <a:pt x="3846" y="8453"/>
                  <a:pt x="3846" y="8203"/>
                </a:cubicBezTo>
                <a:lnTo>
                  <a:pt x="3846" y="6435"/>
                </a:lnTo>
                <a:cubicBezTo>
                  <a:pt x="3846" y="6397"/>
                  <a:pt x="3815" y="6366"/>
                  <a:pt x="3777" y="6366"/>
                </a:cubicBezTo>
                <a:lnTo>
                  <a:pt x="3772" y="6366"/>
                </a:lnTo>
                <a:close/>
                <a:moveTo>
                  <a:pt x="6788" y="6366"/>
                </a:moveTo>
                <a:lnTo>
                  <a:pt x="6031" y="6366"/>
                </a:lnTo>
                <a:cubicBezTo>
                  <a:pt x="5993" y="6366"/>
                  <a:pt x="5962" y="6397"/>
                  <a:pt x="5962" y="6435"/>
                </a:cubicBezTo>
                <a:lnTo>
                  <a:pt x="5962" y="8212"/>
                </a:lnTo>
                <a:cubicBezTo>
                  <a:pt x="5962" y="8364"/>
                  <a:pt x="6041" y="8506"/>
                  <a:pt x="6170" y="8588"/>
                </a:cubicBezTo>
                <a:cubicBezTo>
                  <a:pt x="6172" y="8589"/>
                  <a:pt x="6174" y="8591"/>
                  <a:pt x="6177" y="8593"/>
                </a:cubicBezTo>
                <a:cubicBezTo>
                  <a:pt x="6324" y="8681"/>
                  <a:pt x="6509" y="8679"/>
                  <a:pt x="6654" y="8586"/>
                </a:cubicBezTo>
                <a:cubicBezTo>
                  <a:pt x="6655" y="8585"/>
                  <a:pt x="6657" y="8584"/>
                  <a:pt x="6659" y="8582"/>
                </a:cubicBezTo>
                <a:cubicBezTo>
                  <a:pt x="6783" y="8500"/>
                  <a:pt x="6857" y="8361"/>
                  <a:pt x="6857" y="8212"/>
                </a:cubicBezTo>
                <a:lnTo>
                  <a:pt x="6857" y="6435"/>
                </a:lnTo>
                <a:cubicBezTo>
                  <a:pt x="6857" y="6397"/>
                  <a:pt x="6827" y="6366"/>
                  <a:pt x="6789" y="6366"/>
                </a:cubicBezTo>
                <a:lnTo>
                  <a:pt x="6788" y="6366"/>
                </a:lnTo>
                <a:close/>
              </a:path>
            </a:pathLst>
          </a:custGeom>
          <a:solidFill>
            <a:schemeClr val="accent1"/>
          </a:solidFill>
          <a:ln>
            <a:noFill/>
          </a:ln>
        </p:spPr>
        <p:txBody>
          <a:bodyPr/>
          <a:lstStyle/>
          <a:p>
            <a:endParaRPr lang="zh-CN" altLang="en-US">
              <a:cs typeface="+mn-ea"/>
              <a:sym typeface="+mn-lt"/>
            </a:endParaRPr>
          </a:p>
        </p:txBody>
      </p:sp>
      <p:sp>
        <p:nvSpPr>
          <p:cNvPr id="77" name="paper-roll-outline-variant_31933"/>
          <p:cNvSpPr>
            <a:spLocks noChangeAspect="1"/>
          </p:cNvSpPr>
          <p:nvPr/>
        </p:nvSpPr>
        <p:spPr bwMode="auto">
          <a:xfrm>
            <a:off x="7205205" y="4807011"/>
            <a:ext cx="609685" cy="389088"/>
          </a:xfrm>
          <a:custGeom>
            <a:avLst/>
            <a:gdLst>
              <a:gd name="T0" fmla="*/ 5690 w 6013"/>
              <a:gd name="T1" fmla="*/ 1823 h 3843"/>
              <a:gd name="T2" fmla="*/ 5667 w 6013"/>
              <a:gd name="T3" fmla="*/ 1799 h 3843"/>
              <a:gd name="T4" fmla="*/ 4112 w 6013"/>
              <a:gd name="T5" fmla="*/ 262 h 3843"/>
              <a:gd name="T6" fmla="*/ 3432 w 6013"/>
              <a:gd name="T7" fmla="*/ 0 h 3843"/>
              <a:gd name="T8" fmla="*/ 2759 w 6013"/>
              <a:gd name="T9" fmla="*/ 291 h 3843"/>
              <a:gd name="T10" fmla="*/ 2721 w 6013"/>
              <a:gd name="T11" fmla="*/ 1541 h 3843"/>
              <a:gd name="T12" fmla="*/ 200 w 6013"/>
              <a:gd name="T13" fmla="*/ 1541 h 3843"/>
              <a:gd name="T14" fmla="*/ 99 w 6013"/>
              <a:gd name="T15" fmla="*/ 1541 h 3843"/>
              <a:gd name="T16" fmla="*/ 98 w 6013"/>
              <a:gd name="T17" fmla="*/ 1541 h 3843"/>
              <a:gd name="T18" fmla="*/ 35 w 6013"/>
              <a:gd name="T19" fmla="*/ 1565 h 3843"/>
              <a:gd name="T20" fmla="*/ 35 w 6013"/>
              <a:gd name="T21" fmla="*/ 1565 h 3843"/>
              <a:gd name="T22" fmla="*/ 24 w 6013"/>
              <a:gd name="T23" fmla="*/ 1576 h 3843"/>
              <a:gd name="T24" fmla="*/ 0 w 6013"/>
              <a:gd name="T25" fmla="*/ 1638 h 3843"/>
              <a:gd name="T26" fmla="*/ 1342 w 6013"/>
              <a:gd name="T27" fmla="*/ 3785 h 3843"/>
              <a:gd name="T28" fmla="*/ 2261 w 6013"/>
              <a:gd name="T29" fmla="*/ 3835 h 3843"/>
              <a:gd name="T30" fmla="*/ 4866 w 6013"/>
              <a:gd name="T31" fmla="*/ 3760 h 3843"/>
              <a:gd name="T32" fmla="*/ 5772 w 6013"/>
              <a:gd name="T33" fmla="*/ 1928 h 3843"/>
              <a:gd name="T34" fmla="*/ 3431 w 6013"/>
              <a:gd name="T35" fmla="*/ 198 h 3843"/>
              <a:gd name="T36" fmla="*/ 4058 w 6013"/>
              <a:gd name="T37" fmla="*/ 487 h 3843"/>
              <a:gd name="T38" fmla="*/ 4029 w 6013"/>
              <a:gd name="T39" fmla="*/ 2397 h 3843"/>
              <a:gd name="T40" fmla="*/ 3000 w 6013"/>
              <a:gd name="T41" fmla="*/ 1551 h 3843"/>
              <a:gd name="T42" fmla="*/ 2951 w 6013"/>
              <a:gd name="T43" fmla="*/ 1500 h 3843"/>
              <a:gd name="T44" fmla="*/ 2916 w 6013"/>
              <a:gd name="T45" fmla="*/ 1465 h 3843"/>
              <a:gd name="T46" fmla="*/ 2907 w 6013"/>
              <a:gd name="T47" fmla="*/ 423 h 3843"/>
              <a:gd name="T48" fmla="*/ 4841 w 6013"/>
              <a:gd name="T49" fmla="*/ 3564 h 3843"/>
              <a:gd name="T50" fmla="*/ 1475 w 6013"/>
              <a:gd name="T51" fmla="*/ 3629 h 3843"/>
              <a:gd name="T52" fmla="*/ 525 w 6013"/>
              <a:gd name="T53" fmla="*/ 1740 h 3843"/>
              <a:gd name="T54" fmla="*/ 2907 w 6013"/>
              <a:gd name="T55" fmla="*/ 1739 h 3843"/>
              <a:gd name="T56" fmla="*/ 4297 w 6013"/>
              <a:gd name="T57" fmla="*/ 3171 h 3843"/>
              <a:gd name="T58" fmla="*/ 5009 w 6013"/>
              <a:gd name="T59" fmla="*/ 3430 h 3843"/>
              <a:gd name="T60" fmla="*/ 4981 w 6013"/>
              <a:gd name="T61" fmla="*/ 3234 h 3843"/>
              <a:gd name="T62" fmla="*/ 4225 w 6013"/>
              <a:gd name="T63" fmla="*/ 2423 h 3843"/>
              <a:gd name="T64" fmla="*/ 5484 w 6013"/>
              <a:gd name="T65" fmla="*/ 1896 h 3843"/>
              <a:gd name="T66" fmla="*/ 5609 w 6013"/>
              <a:gd name="T67" fmla="*/ 2039 h 38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13" h="3843">
                <a:moveTo>
                  <a:pt x="5772" y="1928"/>
                </a:moveTo>
                <a:cubicBezTo>
                  <a:pt x="5747" y="1890"/>
                  <a:pt x="5719" y="1856"/>
                  <a:pt x="5690" y="1823"/>
                </a:cubicBezTo>
                <a:cubicBezTo>
                  <a:pt x="5688" y="1821"/>
                  <a:pt x="5687" y="1819"/>
                  <a:pt x="5685" y="1817"/>
                </a:cubicBezTo>
                <a:lnTo>
                  <a:pt x="5667" y="1799"/>
                </a:lnTo>
                <a:cubicBezTo>
                  <a:pt x="5652" y="1783"/>
                  <a:pt x="5636" y="1767"/>
                  <a:pt x="5620" y="1752"/>
                </a:cubicBezTo>
                <a:lnTo>
                  <a:pt x="4112" y="262"/>
                </a:lnTo>
                <a:cubicBezTo>
                  <a:pt x="4108" y="259"/>
                  <a:pt x="4104" y="257"/>
                  <a:pt x="4101" y="255"/>
                </a:cubicBezTo>
                <a:cubicBezTo>
                  <a:pt x="3920" y="95"/>
                  <a:pt x="3678" y="1"/>
                  <a:pt x="3432" y="0"/>
                </a:cubicBezTo>
                <a:lnTo>
                  <a:pt x="3428" y="0"/>
                </a:lnTo>
                <a:cubicBezTo>
                  <a:pt x="3164" y="0"/>
                  <a:pt x="2926" y="103"/>
                  <a:pt x="2759" y="291"/>
                </a:cubicBezTo>
                <a:cubicBezTo>
                  <a:pt x="2590" y="482"/>
                  <a:pt x="2505" y="747"/>
                  <a:pt x="2525" y="1018"/>
                </a:cubicBezTo>
                <a:cubicBezTo>
                  <a:pt x="2540" y="1213"/>
                  <a:pt x="2609" y="1395"/>
                  <a:pt x="2721" y="1541"/>
                </a:cubicBezTo>
                <a:lnTo>
                  <a:pt x="404" y="1541"/>
                </a:lnTo>
                <a:cubicBezTo>
                  <a:pt x="336" y="1541"/>
                  <a:pt x="268" y="1541"/>
                  <a:pt x="200" y="1541"/>
                </a:cubicBezTo>
                <a:lnTo>
                  <a:pt x="99" y="1541"/>
                </a:lnTo>
                <a:lnTo>
                  <a:pt x="99" y="1541"/>
                </a:lnTo>
                <a:lnTo>
                  <a:pt x="99" y="1541"/>
                </a:lnTo>
                <a:cubicBezTo>
                  <a:pt x="98" y="1541"/>
                  <a:pt x="98" y="1541"/>
                  <a:pt x="98" y="1541"/>
                </a:cubicBezTo>
                <a:lnTo>
                  <a:pt x="98" y="1541"/>
                </a:lnTo>
                <a:cubicBezTo>
                  <a:pt x="74" y="1541"/>
                  <a:pt x="52" y="1550"/>
                  <a:pt x="35" y="1565"/>
                </a:cubicBezTo>
                <a:cubicBezTo>
                  <a:pt x="35" y="1565"/>
                  <a:pt x="35" y="1565"/>
                  <a:pt x="35" y="1565"/>
                </a:cubicBezTo>
                <a:lnTo>
                  <a:pt x="35" y="1565"/>
                </a:lnTo>
                <a:cubicBezTo>
                  <a:pt x="31" y="1568"/>
                  <a:pt x="27" y="1572"/>
                  <a:pt x="24" y="1576"/>
                </a:cubicBezTo>
                <a:lnTo>
                  <a:pt x="24" y="1576"/>
                </a:lnTo>
                <a:lnTo>
                  <a:pt x="24" y="1576"/>
                </a:lnTo>
                <a:cubicBezTo>
                  <a:pt x="9" y="1593"/>
                  <a:pt x="0" y="1614"/>
                  <a:pt x="0" y="1638"/>
                </a:cubicBezTo>
                <a:cubicBezTo>
                  <a:pt x="0" y="1657"/>
                  <a:pt x="5" y="1675"/>
                  <a:pt x="14" y="1690"/>
                </a:cubicBezTo>
                <a:cubicBezTo>
                  <a:pt x="410" y="2385"/>
                  <a:pt x="870" y="3110"/>
                  <a:pt x="1342" y="3785"/>
                </a:cubicBezTo>
                <a:cubicBezTo>
                  <a:pt x="1361" y="3811"/>
                  <a:pt x="1391" y="3827"/>
                  <a:pt x="1423" y="3827"/>
                </a:cubicBezTo>
                <a:cubicBezTo>
                  <a:pt x="1702" y="3827"/>
                  <a:pt x="1986" y="3831"/>
                  <a:pt x="2261" y="3835"/>
                </a:cubicBezTo>
                <a:cubicBezTo>
                  <a:pt x="2540" y="3839"/>
                  <a:pt x="2822" y="3843"/>
                  <a:pt x="3108" y="3843"/>
                </a:cubicBezTo>
                <a:cubicBezTo>
                  <a:pt x="3680" y="3843"/>
                  <a:pt x="4265" y="3826"/>
                  <a:pt x="4866" y="3760"/>
                </a:cubicBezTo>
                <a:cubicBezTo>
                  <a:pt x="5427" y="3680"/>
                  <a:pt x="5807" y="3349"/>
                  <a:pt x="5937" y="2829"/>
                </a:cubicBezTo>
                <a:cubicBezTo>
                  <a:pt x="6013" y="2526"/>
                  <a:pt x="5951" y="2189"/>
                  <a:pt x="5772" y="1928"/>
                </a:cubicBezTo>
                <a:close/>
                <a:moveTo>
                  <a:pt x="2907" y="423"/>
                </a:moveTo>
                <a:cubicBezTo>
                  <a:pt x="3037" y="277"/>
                  <a:pt x="3220" y="196"/>
                  <a:pt x="3431" y="198"/>
                </a:cubicBezTo>
                <a:cubicBezTo>
                  <a:pt x="3662" y="199"/>
                  <a:pt x="3889" y="300"/>
                  <a:pt x="4037" y="470"/>
                </a:cubicBezTo>
                <a:cubicBezTo>
                  <a:pt x="4043" y="477"/>
                  <a:pt x="4051" y="482"/>
                  <a:pt x="4058" y="487"/>
                </a:cubicBezTo>
                <a:lnTo>
                  <a:pt x="5101" y="1518"/>
                </a:lnTo>
                <a:cubicBezTo>
                  <a:pt x="4610" y="1466"/>
                  <a:pt x="4103" y="1876"/>
                  <a:pt x="4029" y="2397"/>
                </a:cubicBezTo>
                <a:cubicBezTo>
                  <a:pt x="4020" y="2468"/>
                  <a:pt x="4019" y="2540"/>
                  <a:pt x="4027" y="2610"/>
                </a:cubicBezTo>
                <a:lnTo>
                  <a:pt x="3000" y="1551"/>
                </a:lnTo>
                <a:cubicBezTo>
                  <a:pt x="2995" y="1542"/>
                  <a:pt x="2988" y="1534"/>
                  <a:pt x="2980" y="1527"/>
                </a:cubicBezTo>
                <a:cubicBezTo>
                  <a:pt x="2969" y="1518"/>
                  <a:pt x="2960" y="1509"/>
                  <a:pt x="2951" y="1500"/>
                </a:cubicBezTo>
                <a:lnTo>
                  <a:pt x="2919" y="1467"/>
                </a:lnTo>
                <a:cubicBezTo>
                  <a:pt x="2918" y="1466"/>
                  <a:pt x="2917" y="1466"/>
                  <a:pt x="2916" y="1465"/>
                </a:cubicBezTo>
                <a:cubicBezTo>
                  <a:pt x="2805" y="1344"/>
                  <a:pt x="2736" y="1181"/>
                  <a:pt x="2722" y="1003"/>
                </a:cubicBezTo>
                <a:cubicBezTo>
                  <a:pt x="2706" y="785"/>
                  <a:pt x="2773" y="574"/>
                  <a:pt x="2907" y="423"/>
                </a:cubicBezTo>
                <a:close/>
                <a:moveTo>
                  <a:pt x="5745" y="2781"/>
                </a:moveTo>
                <a:cubicBezTo>
                  <a:pt x="5598" y="3371"/>
                  <a:pt x="5114" y="3525"/>
                  <a:pt x="4841" y="3564"/>
                </a:cubicBezTo>
                <a:cubicBezTo>
                  <a:pt x="3956" y="3662"/>
                  <a:pt x="3096" y="3649"/>
                  <a:pt x="2263" y="3637"/>
                </a:cubicBezTo>
                <a:cubicBezTo>
                  <a:pt x="2005" y="3633"/>
                  <a:pt x="1738" y="3630"/>
                  <a:pt x="1475" y="3629"/>
                </a:cubicBezTo>
                <a:cubicBezTo>
                  <a:pt x="1050" y="3019"/>
                  <a:pt x="636" y="2371"/>
                  <a:pt x="271" y="1741"/>
                </a:cubicBezTo>
                <a:cubicBezTo>
                  <a:pt x="351" y="1742"/>
                  <a:pt x="434" y="1741"/>
                  <a:pt x="525" y="1740"/>
                </a:cubicBezTo>
                <a:cubicBezTo>
                  <a:pt x="529" y="1740"/>
                  <a:pt x="533" y="1739"/>
                  <a:pt x="537" y="1739"/>
                </a:cubicBezTo>
                <a:lnTo>
                  <a:pt x="2907" y="1739"/>
                </a:lnTo>
                <a:lnTo>
                  <a:pt x="4288" y="3163"/>
                </a:lnTo>
                <a:cubicBezTo>
                  <a:pt x="4291" y="3166"/>
                  <a:pt x="4294" y="3168"/>
                  <a:pt x="4297" y="3171"/>
                </a:cubicBezTo>
                <a:cubicBezTo>
                  <a:pt x="4300" y="3174"/>
                  <a:pt x="4303" y="3178"/>
                  <a:pt x="4306" y="3181"/>
                </a:cubicBezTo>
                <a:cubicBezTo>
                  <a:pt x="4502" y="3374"/>
                  <a:pt x="4758" y="3465"/>
                  <a:pt x="5009" y="3430"/>
                </a:cubicBezTo>
                <a:cubicBezTo>
                  <a:pt x="5063" y="3423"/>
                  <a:pt x="5100" y="3373"/>
                  <a:pt x="5093" y="3319"/>
                </a:cubicBezTo>
                <a:cubicBezTo>
                  <a:pt x="5085" y="3265"/>
                  <a:pt x="5035" y="3227"/>
                  <a:pt x="4981" y="3234"/>
                </a:cubicBezTo>
                <a:cubicBezTo>
                  <a:pt x="4793" y="3261"/>
                  <a:pt x="4597" y="3190"/>
                  <a:pt x="4445" y="3040"/>
                </a:cubicBezTo>
                <a:cubicBezTo>
                  <a:pt x="4279" y="2876"/>
                  <a:pt x="4197" y="2645"/>
                  <a:pt x="4225" y="2423"/>
                </a:cubicBezTo>
                <a:cubicBezTo>
                  <a:pt x="4284" y="2004"/>
                  <a:pt x="4711" y="1660"/>
                  <a:pt x="5104" y="1716"/>
                </a:cubicBezTo>
                <a:cubicBezTo>
                  <a:pt x="5245" y="1734"/>
                  <a:pt x="5375" y="1797"/>
                  <a:pt x="5484" y="1896"/>
                </a:cubicBezTo>
                <a:lnTo>
                  <a:pt x="5528" y="1939"/>
                </a:lnTo>
                <a:cubicBezTo>
                  <a:pt x="5557" y="1970"/>
                  <a:pt x="5584" y="2003"/>
                  <a:pt x="5609" y="2039"/>
                </a:cubicBezTo>
                <a:cubicBezTo>
                  <a:pt x="5757" y="2254"/>
                  <a:pt x="5808" y="2532"/>
                  <a:pt x="5745" y="2781"/>
                </a:cubicBezTo>
                <a:close/>
              </a:path>
            </a:pathLst>
          </a:custGeom>
          <a:solidFill>
            <a:schemeClr val="accent1"/>
          </a:solidFill>
          <a:ln>
            <a:noFill/>
          </a:ln>
        </p:spPr>
        <p:txBody>
          <a:bodyPr/>
          <a:lstStyle/>
          <a:p>
            <a:endParaRPr lang="zh-CN" altLang="en-US">
              <a:cs typeface="+mn-ea"/>
              <a:sym typeface="+mn-lt"/>
            </a:endParaRPr>
          </a:p>
        </p:txBody>
      </p:sp>
      <p:sp>
        <p:nvSpPr>
          <p:cNvPr id="24" name="TextBox 23"/>
          <p:cNvSpPr txBox="1"/>
          <p:nvPr/>
        </p:nvSpPr>
        <p:spPr>
          <a:xfrm>
            <a:off x="249342" y="6453336"/>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53" presetClass="entr" presetSubtype="16" fill="hold" nodeType="withEffect">
                                  <p:stCondLst>
                                    <p:cond delay="500"/>
                                  </p:stCondLst>
                                  <p:childTnLst>
                                    <p:set>
                                      <p:cBhvr>
                                        <p:cTn id="9" dur="1" fill="hold">
                                          <p:stCondLst>
                                            <p:cond delay="0"/>
                                          </p:stCondLst>
                                        </p:cTn>
                                        <p:tgtEl>
                                          <p:spTgt spid="76"/>
                                        </p:tgtEl>
                                        <p:attrNameLst>
                                          <p:attrName>style.visibility</p:attrName>
                                        </p:attrNameLst>
                                      </p:cBhvr>
                                      <p:to>
                                        <p:strVal val="visible"/>
                                      </p:to>
                                    </p:set>
                                    <p:anim calcmode="lin" valueType="num">
                                      <p:cBhvr>
                                        <p:cTn id="10" dur="500" fill="hold"/>
                                        <p:tgtEl>
                                          <p:spTgt spid="76"/>
                                        </p:tgtEl>
                                        <p:attrNameLst>
                                          <p:attrName>ppt_w</p:attrName>
                                        </p:attrNameLst>
                                      </p:cBhvr>
                                      <p:tavLst>
                                        <p:tav tm="0">
                                          <p:val>
                                            <p:fltVal val="0"/>
                                          </p:val>
                                        </p:tav>
                                        <p:tav tm="100000">
                                          <p:val>
                                            <p:strVal val="#ppt_w"/>
                                          </p:val>
                                        </p:tav>
                                      </p:tavLst>
                                    </p:anim>
                                    <p:anim calcmode="lin" valueType="num">
                                      <p:cBhvr>
                                        <p:cTn id="11" dur="500" fill="hold"/>
                                        <p:tgtEl>
                                          <p:spTgt spid="76"/>
                                        </p:tgtEl>
                                        <p:attrNameLst>
                                          <p:attrName>ppt_h</p:attrName>
                                        </p:attrNameLst>
                                      </p:cBhvr>
                                      <p:tavLst>
                                        <p:tav tm="0">
                                          <p:val>
                                            <p:fltVal val="0"/>
                                          </p:val>
                                        </p:tav>
                                        <p:tav tm="100000">
                                          <p:val>
                                            <p:strVal val="#ppt_h"/>
                                          </p:val>
                                        </p:tav>
                                      </p:tavLst>
                                    </p:anim>
                                    <p:animEffect transition="in" filter="fade">
                                      <p:cBhvr>
                                        <p:cTn id="12" dur="500"/>
                                        <p:tgtEl>
                                          <p:spTgt spid="76"/>
                                        </p:tgtEl>
                                      </p:cBhvr>
                                    </p:animEffect>
                                  </p:childTnLst>
                                </p:cTn>
                              </p:par>
                              <p:par>
                                <p:cTn id="13" presetID="53" presetClass="entr" presetSubtype="16" fill="hold" nodeType="withEffect">
                                  <p:stCondLst>
                                    <p:cond delay="500"/>
                                  </p:stCondLst>
                                  <p:childTnLst>
                                    <p:set>
                                      <p:cBhvr>
                                        <p:cTn id="14" dur="1" fill="hold">
                                          <p:stCondLst>
                                            <p:cond delay="0"/>
                                          </p:stCondLst>
                                        </p:cTn>
                                        <p:tgtEl>
                                          <p:spTgt spid="68"/>
                                        </p:tgtEl>
                                        <p:attrNameLst>
                                          <p:attrName>style.visibility</p:attrName>
                                        </p:attrNameLst>
                                      </p:cBhvr>
                                      <p:to>
                                        <p:strVal val="visible"/>
                                      </p:to>
                                    </p:set>
                                    <p:anim calcmode="lin" valueType="num">
                                      <p:cBhvr>
                                        <p:cTn id="15" dur="500" fill="hold"/>
                                        <p:tgtEl>
                                          <p:spTgt spid="68"/>
                                        </p:tgtEl>
                                        <p:attrNameLst>
                                          <p:attrName>ppt_w</p:attrName>
                                        </p:attrNameLst>
                                      </p:cBhvr>
                                      <p:tavLst>
                                        <p:tav tm="0">
                                          <p:val>
                                            <p:fltVal val="0"/>
                                          </p:val>
                                        </p:tav>
                                        <p:tav tm="100000">
                                          <p:val>
                                            <p:strVal val="#ppt_w"/>
                                          </p:val>
                                        </p:tav>
                                      </p:tavLst>
                                    </p:anim>
                                    <p:anim calcmode="lin" valueType="num">
                                      <p:cBhvr>
                                        <p:cTn id="16" dur="500" fill="hold"/>
                                        <p:tgtEl>
                                          <p:spTgt spid="68"/>
                                        </p:tgtEl>
                                        <p:attrNameLst>
                                          <p:attrName>ppt_h</p:attrName>
                                        </p:attrNameLst>
                                      </p:cBhvr>
                                      <p:tavLst>
                                        <p:tav tm="0">
                                          <p:val>
                                            <p:fltVal val="0"/>
                                          </p:val>
                                        </p:tav>
                                        <p:tav tm="100000">
                                          <p:val>
                                            <p:strVal val="#ppt_h"/>
                                          </p:val>
                                        </p:tav>
                                      </p:tavLst>
                                    </p:anim>
                                    <p:animEffect transition="in" filter="fade">
                                      <p:cBhvr>
                                        <p:cTn id="17" dur="500"/>
                                        <p:tgtEl>
                                          <p:spTgt spid="68"/>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childTnLst>
                                </p:cTn>
                              </p:par>
                              <p:par>
                                <p:cTn id="23" presetID="53" presetClass="entr" presetSubtype="16" fill="hold" nodeType="withEffect">
                                  <p:stCondLst>
                                    <p:cond delay="50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Effect transition="in" filter="fade">
                                      <p:cBhvr>
                                        <p:cTn id="27" dur="500"/>
                                        <p:tgtEl>
                                          <p:spTgt spid="72"/>
                                        </p:tgtEl>
                                      </p:cBhvr>
                                    </p:animEffect>
                                  </p:childTnLst>
                                </p:cTn>
                              </p:par>
                              <p:par>
                                <p:cTn id="28" presetID="53" presetClass="entr" presetSubtype="16" fill="hold" nodeType="withEffect">
                                  <p:stCondLst>
                                    <p:cond delay="500"/>
                                  </p:stCondLst>
                                  <p:childTnLst>
                                    <p:set>
                                      <p:cBhvr>
                                        <p:cTn id="29" dur="1" fill="hold">
                                          <p:stCondLst>
                                            <p:cond delay="0"/>
                                          </p:stCondLst>
                                        </p:cTn>
                                        <p:tgtEl>
                                          <p:spTgt spid="73"/>
                                        </p:tgtEl>
                                        <p:attrNameLst>
                                          <p:attrName>style.visibility</p:attrName>
                                        </p:attrNameLst>
                                      </p:cBhvr>
                                      <p:to>
                                        <p:strVal val="visible"/>
                                      </p:to>
                                    </p:set>
                                    <p:anim calcmode="lin" valueType="num">
                                      <p:cBhvr>
                                        <p:cTn id="30" dur="500" fill="hold"/>
                                        <p:tgtEl>
                                          <p:spTgt spid="73"/>
                                        </p:tgtEl>
                                        <p:attrNameLst>
                                          <p:attrName>ppt_w</p:attrName>
                                        </p:attrNameLst>
                                      </p:cBhvr>
                                      <p:tavLst>
                                        <p:tav tm="0">
                                          <p:val>
                                            <p:fltVal val="0"/>
                                          </p:val>
                                        </p:tav>
                                        <p:tav tm="100000">
                                          <p:val>
                                            <p:strVal val="#ppt_w"/>
                                          </p:val>
                                        </p:tav>
                                      </p:tavLst>
                                    </p:anim>
                                    <p:anim calcmode="lin" valueType="num">
                                      <p:cBhvr>
                                        <p:cTn id="31" dur="500" fill="hold"/>
                                        <p:tgtEl>
                                          <p:spTgt spid="73"/>
                                        </p:tgtEl>
                                        <p:attrNameLst>
                                          <p:attrName>ppt_h</p:attrName>
                                        </p:attrNameLst>
                                      </p:cBhvr>
                                      <p:tavLst>
                                        <p:tav tm="0">
                                          <p:val>
                                            <p:fltVal val="0"/>
                                          </p:val>
                                        </p:tav>
                                        <p:tav tm="100000">
                                          <p:val>
                                            <p:strVal val="#ppt_h"/>
                                          </p:val>
                                        </p:tav>
                                      </p:tavLst>
                                    </p:anim>
                                    <p:animEffect transition="in" filter="fade">
                                      <p:cBhvr>
                                        <p:cTn id="32" dur="500"/>
                                        <p:tgtEl>
                                          <p:spTgt spid="73"/>
                                        </p:tgtEl>
                                      </p:cBhvr>
                                    </p:animEffect>
                                  </p:childTnLst>
                                </p:cTn>
                              </p:par>
                              <p:par>
                                <p:cTn id="33" presetID="53" presetClass="entr" presetSubtype="16" fill="hold" nodeType="withEffect">
                                  <p:stCondLst>
                                    <p:cond delay="500"/>
                                  </p:stCondLst>
                                  <p:childTnLst>
                                    <p:set>
                                      <p:cBhvr>
                                        <p:cTn id="34" dur="1" fill="hold">
                                          <p:stCondLst>
                                            <p:cond delay="0"/>
                                          </p:stCondLst>
                                        </p:cTn>
                                        <p:tgtEl>
                                          <p:spTgt spid="69"/>
                                        </p:tgtEl>
                                        <p:attrNameLst>
                                          <p:attrName>style.visibility</p:attrName>
                                        </p:attrNameLst>
                                      </p:cBhvr>
                                      <p:to>
                                        <p:strVal val="visible"/>
                                      </p:to>
                                    </p:set>
                                    <p:anim calcmode="lin" valueType="num">
                                      <p:cBhvr>
                                        <p:cTn id="35" dur="500" fill="hold"/>
                                        <p:tgtEl>
                                          <p:spTgt spid="69"/>
                                        </p:tgtEl>
                                        <p:attrNameLst>
                                          <p:attrName>ppt_w</p:attrName>
                                        </p:attrNameLst>
                                      </p:cBhvr>
                                      <p:tavLst>
                                        <p:tav tm="0">
                                          <p:val>
                                            <p:fltVal val="0"/>
                                          </p:val>
                                        </p:tav>
                                        <p:tav tm="100000">
                                          <p:val>
                                            <p:strVal val="#ppt_w"/>
                                          </p:val>
                                        </p:tav>
                                      </p:tavLst>
                                    </p:anim>
                                    <p:anim calcmode="lin" valueType="num">
                                      <p:cBhvr>
                                        <p:cTn id="36" dur="500" fill="hold"/>
                                        <p:tgtEl>
                                          <p:spTgt spid="69"/>
                                        </p:tgtEl>
                                        <p:attrNameLst>
                                          <p:attrName>ppt_h</p:attrName>
                                        </p:attrNameLst>
                                      </p:cBhvr>
                                      <p:tavLst>
                                        <p:tav tm="0">
                                          <p:val>
                                            <p:fltVal val="0"/>
                                          </p:val>
                                        </p:tav>
                                        <p:tav tm="100000">
                                          <p:val>
                                            <p:strVal val="#ppt_h"/>
                                          </p:val>
                                        </p:tav>
                                      </p:tavLst>
                                    </p:anim>
                                    <p:animEffect transition="in" filter="fade">
                                      <p:cBhvr>
                                        <p:cTn id="37" dur="500"/>
                                        <p:tgtEl>
                                          <p:spTgt spid="69"/>
                                        </p:tgtEl>
                                      </p:cBhvr>
                                    </p:animEffect>
                                  </p:childTnLst>
                                </p:cTn>
                              </p:par>
                              <p:par>
                                <p:cTn id="38" presetID="53" presetClass="entr" presetSubtype="16" fill="hold" nodeType="withEffect">
                                  <p:stCondLst>
                                    <p:cond delay="500"/>
                                  </p:stCondLst>
                                  <p:childTnLst>
                                    <p:set>
                                      <p:cBhvr>
                                        <p:cTn id="39" dur="1" fill="hold">
                                          <p:stCondLst>
                                            <p:cond delay="0"/>
                                          </p:stCondLst>
                                        </p:cTn>
                                        <p:tgtEl>
                                          <p:spTgt spid="77"/>
                                        </p:tgtEl>
                                        <p:attrNameLst>
                                          <p:attrName>style.visibility</p:attrName>
                                        </p:attrNameLst>
                                      </p:cBhvr>
                                      <p:to>
                                        <p:strVal val="visible"/>
                                      </p:to>
                                    </p:set>
                                    <p:anim calcmode="lin" valueType="num">
                                      <p:cBhvr>
                                        <p:cTn id="40" dur="500" fill="hold"/>
                                        <p:tgtEl>
                                          <p:spTgt spid="77"/>
                                        </p:tgtEl>
                                        <p:attrNameLst>
                                          <p:attrName>ppt_w</p:attrName>
                                        </p:attrNameLst>
                                      </p:cBhvr>
                                      <p:tavLst>
                                        <p:tav tm="0">
                                          <p:val>
                                            <p:fltVal val="0"/>
                                          </p:val>
                                        </p:tav>
                                        <p:tav tm="100000">
                                          <p:val>
                                            <p:strVal val="#ppt_w"/>
                                          </p:val>
                                        </p:tav>
                                      </p:tavLst>
                                    </p:anim>
                                    <p:anim calcmode="lin" valueType="num">
                                      <p:cBhvr>
                                        <p:cTn id="41" dur="500" fill="hold"/>
                                        <p:tgtEl>
                                          <p:spTgt spid="77"/>
                                        </p:tgtEl>
                                        <p:attrNameLst>
                                          <p:attrName>ppt_h</p:attrName>
                                        </p:attrNameLst>
                                      </p:cBhvr>
                                      <p:tavLst>
                                        <p:tav tm="0">
                                          <p:val>
                                            <p:fltVal val="0"/>
                                          </p:val>
                                        </p:tav>
                                        <p:tav tm="100000">
                                          <p:val>
                                            <p:strVal val="#ppt_h"/>
                                          </p:val>
                                        </p:tav>
                                      </p:tavLst>
                                    </p:anim>
                                    <p:animEffect transition="in" filter="fade">
                                      <p:cBhvr>
                                        <p:cTn id="42" dur="500"/>
                                        <p:tgtEl>
                                          <p:spTgt spid="77"/>
                                        </p:tgtEl>
                                      </p:cBhvr>
                                    </p:animEffect>
                                  </p:childTnLst>
                                </p:cTn>
                              </p:par>
                              <p:par>
                                <p:cTn id="43" presetID="53" presetClass="entr" presetSubtype="16" fill="hold" nodeType="withEffect">
                                  <p:stCondLst>
                                    <p:cond delay="500"/>
                                  </p:stCondLst>
                                  <p:childTnLst>
                                    <p:set>
                                      <p:cBhvr>
                                        <p:cTn id="44" dur="1" fill="hold">
                                          <p:stCondLst>
                                            <p:cond delay="0"/>
                                          </p:stCondLst>
                                        </p:cTn>
                                        <p:tgtEl>
                                          <p:spTgt spid="75"/>
                                        </p:tgtEl>
                                        <p:attrNameLst>
                                          <p:attrName>style.visibility</p:attrName>
                                        </p:attrNameLst>
                                      </p:cBhvr>
                                      <p:to>
                                        <p:strVal val="visible"/>
                                      </p:to>
                                    </p:set>
                                    <p:anim calcmode="lin" valueType="num">
                                      <p:cBhvr>
                                        <p:cTn id="45" dur="500" fill="hold"/>
                                        <p:tgtEl>
                                          <p:spTgt spid="75"/>
                                        </p:tgtEl>
                                        <p:attrNameLst>
                                          <p:attrName>ppt_w</p:attrName>
                                        </p:attrNameLst>
                                      </p:cBhvr>
                                      <p:tavLst>
                                        <p:tav tm="0">
                                          <p:val>
                                            <p:fltVal val="0"/>
                                          </p:val>
                                        </p:tav>
                                        <p:tav tm="100000">
                                          <p:val>
                                            <p:strVal val="#ppt_w"/>
                                          </p:val>
                                        </p:tav>
                                      </p:tavLst>
                                    </p:anim>
                                    <p:anim calcmode="lin" valueType="num">
                                      <p:cBhvr>
                                        <p:cTn id="46" dur="500" fill="hold"/>
                                        <p:tgtEl>
                                          <p:spTgt spid="75"/>
                                        </p:tgtEl>
                                        <p:attrNameLst>
                                          <p:attrName>ppt_h</p:attrName>
                                        </p:attrNameLst>
                                      </p:cBhvr>
                                      <p:tavLst>
                                        <p:tav tm="0">
                                          <p:val>
                                            <p:fltVal val="0"/>
                                          </p:val>
                                        </p:tav>
                                        <p:tav tm="100000">
                                          <p:val>
                                            <p:strVal val="#ppt_h"/>
                                          </p:val>
                                        </p:tav>
                                      </p:tavLst>
                                    </p:anim>
                                    <p:animEffect transition="in" filter="fade">
                                      <p:cBhvr>
                                        <p:cTn id="47" dur="500"/>
                                        <p:tgtEl>
                                          <p:spTgt spid="75"/>
                                        </p:tgtEl>
                                      </p:cBhvr>
                                    </p:animEffect>
                                  </p:childTnLst>
                                </p:cTn>
                              </p:par>
                              <p:par>
                                <p:cTn id="48" presetID="2" presetClass="entr" presetSubtype="4" fill="hold" grpId="0" nodeType="withEffect">
                                  <p:stCondLst>
                                    <p:cond delay="100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ppt_x"/>
                                          </p:val>
                                        </p:tav>
                                        <p:tav tm="100000">
                                          <p:val>
                                            <p:strVal val="#ppt_x"/>
                                          </p:val>
                                        </p:tav>
                                      </p:tavLst>
                                    </p:anim>
                                    <p:anim calcmode="lin" valueType="num">
                                      <p:cBhvr additive="base">
                                        <p:cTn id="51" dur="500" fill="hold"/>
                                        <p:tgtEl>
                                          <p:spTgt spid="4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100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500" fill="hold"/>
                                        <p:tgtEl>
                                          <p:spTgt spid="46"/>
                                        </p:tgtEl>
                                        <p:attrNameLst>
                                          <p:attrName>ppt_x</p:attrName>
                                        </p:attrNameLst>
                                      </p:cBhvr>
                                      <p:tavLst>
                                        <p:tav tm="0">
                                          <p:val>
                                            <p:strVal val="#ppt_x"/>
                                          </p:val>
                                        </p:tav>
                                        <p:tav tm="100000">
                                          <p:val>
                                            <p:strVal val="#ppt_x"/>
                                          </p:val>
                                        </p:tav>
                                      </p:tavLst>
                                    </p:anim>
                                    <p:anim calcmode="lin" valueType="num">
                                      <p:cBhvr additive="base">
                                        <p:cTn id="55" dur="500" fill="hold"/>
                                        <p:tgtEl>
                                          <p:spTgt spid="4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100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ppt_x"/>
                                          </p:val>
                                        </p:tav>
                                        <p:tav tm="100000">
                                          <p:val>
                                            <p:strVal val="#ppt_x"/>
                                          </p:val>
                                        </p:tav>
                                      </p:tavLst>
                                    </p:anim>
                                    <p:anim calcmode="lin" valueType="num">
                                      <p:cBhvr additive="base">
                                        <p:cTn id="59" dur="500" fill="hold"/>
                                        <p:tgtEl>
                                          <p:spTgt spid="5"/>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00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500" fill="hold"/>
                                        <p:tgtEl>
                                          <p:spTgt spid="64"/>
                                        </p:tgtEl>
                                        <p:attrNameLst>
                                          <p:attrName>ppt_x</p:attrName>
                                        </p:attrNameLst>
                                      </p:cBhvr>
                                      <p:tavLst>
                                        <p:tav tm="0">
                                          <p:val>
                                            <p:strVal val="#ppt_x"/>
                                          </p:val>
                                        </p:tav>
                                        <p:tav tm="100000">
                                          <p:val>
                                            <p:strVal val="#ppt_x"/>
                                          </p:val>
                                        </p:tav>
                                      </p:tavLst>
                                    </p:anim>
                                    <p:anim calcmode="lin" valueType="num">
                                      <p:cBhvr additive="base">
                                        <p:cTn id="63" dur="500" fill="hold"/>
                                        <p:tgtEl>
                                          <p:spTgt spid="64"/>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1000"/>
                                  </p:stCondLst>
                                  <p:childTnLst>
                                    <p:set>
                                      <p:cBhvr>
                                        <p:cTn id="65" dur="1" fill="hold">
                                          <p:stCondLst>
                                            <p:cond delay="0"/>
                                          </p:stCondLst>
                                        </p:cTn>
                                        <p:tgtEl>
                                          <p:spTgt spid="63"/>
                                        </p:tgtEl>
                                        <p:attrNameLst>
                                          <p:attrName>style.visibility</p:attrName>
                                        </p:attrNameLst>
                                      </p:cBhvr>
                                      <p:to>
                                        <p:strVal val="visible"/>
                                      </p:to>
                                    </p:set>
                                    <p:anim calcmode="lin" valueType="num">
                                      <p:cBhvr additive="base">
                                        <p:cTn id="66" dur="500" fill="hold"/>
                                        <p:tgtEl>
                                          <p:spTgt spid="63"/>
                                        </p:tgtEl>
                                        <p:attrNameLst>
                                          <p:attrName>ppt_x</p:attrName>
                                        </p:attrNameLst>
                                      </p:cBhvr>
                                      <p:tavLst>
                                        <p:tav tm="0">
                                          <p:val>
                                            <p:strVal val="#ppt_x"/>
                                          </p:val>
                                        </p:tav>
                                        <p:tav tm="100000">
                                          <p:val>
                                            <p:strVal val="#ppt_x"/>
                                          </p:val>
                                        </p:tav>
                                      </p:tavLst>
                                    </p:anim>
                                    <p:anim calcmode="lin" valueType="num">
                                      <p:cBhvr additive="base">
                                        <p:cTn id="67" dur="500" fill="hold"/>
                                        <p:tgtEl>
                                          <p:spTgt spid="63"/>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1000"/>
                                  </p:stCondLst>
                                  <p:childTnLst>
                                    <p:set>
                                      <p:cBhvr>
                                        <p:cTn id="69" dur="1" fill="hold">
                                          <p:stCondLst>
                                            <p:cond delay="0"/>
                                          </p:stCondLst>
                                        </p:cTn>
                                        <p:tgtEl>
                                          <p:spTgt spid="44"/>
                                        </p:tgtEl>
                                        <p:attrNameLst>
                                          <p:attrName>style.visibility</p:attrName>
                                        </p:attrNameLst>
                                      </p:cBhvr>
                                      <p:to>
                                        <p:strVal val="visible"/>
                                      </p:to>
                                    </p:set>
                                    <p:anim calcmode="lin" valueType="num">
                                      <p:cBhvr additive="base">
                                        <p:cTn id="70" dur="500" fill="hold"/>
                                        <p:tgtEl>
                                          <p:spTgt spid="44"/>
                                        </p:tgtEl>
                                        <p:attrNameLst>
                                          <p:attrName>ppt_x</p:attrName>
                                        </p:attrNameLst>
                                      </p:cBhvr>
                                      <p:tavLst>
                                        <p:tav tm="0">
                                          <p:val>
                                            <p:strVal val="#ppt_x"/>
                                          </p:val>
                                        </p:tav>
                                        <p:tav tm="100000">
                                          <p:val>
                                            <p:strVal val="#ppt_x"/>
                                          </p:val>
                                        </p:tav>
                                      </p:tavLst>
                                    </p:anim>
                                    <p:anim calcmode="lin" valueType="num">
                                      <p:cBhvr additive="base">
                                        <p:cTn id="71" dur="500" fill="hold"/>
                                        <p:tgtEl>
                                          <p:spTgt spid="44"/>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1000"/>
                                  </p:stCondLst>
                                  <p:childTnLst>
                                    <p:set>
                                      <p:cBhvr>
                                        <p:cTn id="73" dur="1" fill="hold">
                                          <p:stCondLst>
                                            <p:cond delay="0"/>
                                          </p:stCondLst>
                                        </p:cTn>
                                        <p:tgtEl>
                                          <p:spTgt spid="47"/>
                                        </p:tgtEl>
                                        <p:attrNameLst>
                                          <p:attrName>style.visibility</p:attrName>
                                        </p:attrNameLst>
                                      </p:cBhvr>
                                      <p:to>
                                        <p:strVal val="visible"/>
                                      </p:to>
                                    </p:set>
                                    <p:anim calcmode="lin" valueType="num">
                                      <p:cBhvr additive="base">
                                        <p:cTn id="74" dur="500" fill="hold"/>
                                        <p:tgtEl>
                                          <p:spTgt spid="47"/>
                                        </p:tgtEl>
                                        <p:attrNameLst>
                                          <p:attrName>ppt_x</p:attrName>
                                        </p:attrNameLst>
                                      </p:cBhvr>
                                      <p:tavLst>
                                        <p:tav tm="0">
                                          <p:val>
                                            <p:strVal val="#ppt_x"/>
                                          </p:val>
                                        </p:tav>
                                        <p:tav tm="100000">
                                          <p:val>
                                            <p:strVal val="#ppt_x"/>
                                          </p:val>
                                        </p:tav>
                                      </p:tavLst>
                                    </p:anim>
                                    <p:anim calcmode="lin" valueType="num">
                                      <p:cBhvr additive="base">
                                        <p:cTn id="75" dur="500" fill="hold"/>
                                        <p:tgtEl>
                                          <p:spTgt spid="47"/>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1000"/>
                                  </p:stCondLst>
                                  <p:childTnLst>
                                    <p:set>
                                      <p:cBhvr>
                                        <p:cTn id="77" dur="1" fill="hold">
                                          <p:stCondLst>
                                            <p:cond delay="0"/>
                                          </p:stCondLst>
                                        </p:cTn>
                                        <p:tgtEl>
                                          <p:spTgt spid="49"/>
                                        </p:tgtEl>
                                        <p:attrNameLst>
                                          <p:attrName>style.visibility</p:attrName>
                                        </p:attrNameLst>
                                      </p:cBhvr>
                                      <p:to>
                                        <p:strVal val="visible"/>
                                      </p:to>
                                    </p:set>
                                    <p:anim calcmode="lin" valueType="num">
                                      <p:cBhvr additive="base">
                                        <p:cTn id="78" dur="500" fill="hold"/>
                                        <p:tgtEl>
                                          <p:spTgt spid="49"/>
                                        </p:tgtEl>
                                        <p:attrNameLst>
                                          <p:attrName>ppt_x</p:attrName>
                                        </p:attrNameLst>
                                      </p:cBhvr>
                                      <p:tavLst>
                                        <p:tav tm="0">
                                          <p:val>
                                            <p:strVal val="#ppt_x"/>
                                          </p:val>
                                        </p:tav>
                                        <p:tav tm="100000">
                                          <p:val>
                                            <p:strVal val="#ppt_x"/>
                                          </p:val>
                                        </p:tav>
                                      </p:tavLst>
                                    </p:anim>
                                    <p:anim calcmode="lin" valueType="num">
                                      <p:cBhvr additive="base">
                                        <p:cTn id="79"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4" grpId="0"/>
      <p:bldP spid="46" grpId="0"/>
      <p:bldP spid="47" grpId="0"/>
      <p:bldP spid="48" grpId="0"/>
      <p:bldP spid="49" grpId="0"/>
      <p:bldP spid="63" grpId="0"/>
      <p:bldP spid="64" grpId="0"/>
      <p:bldP spid="8" grpId="0"/>
      <p:bldP spid="7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34"/>
          <p:cNvSpPr txBox="1"/>
          <p:nvPr/>
        </p:nvSpPr>
        <p:spPr>
          <a:xfrm>
            <a:off x="1075474" y="1611116"/>
            <a:ext cx="1445555" cy="430887"/>
          </a:xfrm>
          <a:prstGeom prst="rect">
            <a:avLst/>
          </a:prstGeom>
          <a:noFill/>
        </p:spPr>
        <p:txBody>
          <a:bodyPr wrap="square" rtlCol="0">
            <a:spAutoFit/>
          </a:bodyPr>
          <a:lstStyle/>
          <a:p>
            <a:pPr algn="dist"/>
            <a:r>
              <a:rPr lang="zh-CN" altLang="en-US" sz="2200" dirty="0">
                <a:solidFill>
                  <a:srgbClr val="1432CA"/>
                </a:solidFill>
                <a:cs typeface="+mn-ea"/>
                <a:sym typeface="+mn-lt"/>
              </a:rPr>
              <a:t>塑料管理</a:t>
            </a:r>
            <a:endParaRPr lang="zh-CN" altLang="en-US" sz="2200" dirty="0">
              <a:solidFill>
                <a:srgbClr val="1432CA"/>
              </a:solidFill>
              <a:cs typeface="+mn-ea"/>
              <a:sym typeface="+mn-lt"/>
            </a:endParaRPr>
          </a:p>
        </p:txBody>
      </p:sp>
      <p:sp>
        <p:nvSpPr>
          <p:cNvPr id="37" name="文本框 36"/>
          <p:cNvSpPr txBox="1"/>
          <p:nvPr/>
        </p:nvSpPr>
        <p:spPr>
          <a:xfrm>
            <a:off x="3712877" y="2724936"/>
            <a:ext cx="1772025" cy="523220"/>
          </a:xfrm>
          <a:prstGeom prst="rect">
            <a:avLst/>
          </a:prstGeom>
          <a:noFill/>
        </p:spPr>
        <p:txBody>
          <a:bodyPr wrap="square" rtlCol="0">
            <a:spAutoFit/>
          </a:bodyPr>
          <a:lstStyle/>
          <a:p>
            <a:pPr algn="ctr"/>
            <a:r>
              <a:rPr lang="zh-CN" altLang="en-US" sz="1400" spc="130" dirty="0">
                <a:solidFill>
                  <a:schemeClr val="tx1">
                    <a:lumMod val="85000"/>
                    <a:lumOff val="15000"/>
                  </a:schemeClr>
                </a:solidFill>
                <a:cs typeface="+mn-ea"/>
                <a:sym typeface="+mn-lt"/>
              </a:rPr>
              <a:t>每年</a:t>
            </a:r>
            <a:r>
              <a:rPr lang="en-US" altLang="zh-CN" sz="1400" spc="130" dirty="0">
                <a:solidFill>
                  <a:schemeClr val="tx1">
                    <a:lumMod val="85000"/>
                    <a:lumOff val="15000"/>
                  </a:schemeClr>
                </a:solidFill>
                <a:cs typeface="+mn-ea"/>
                <a:sym typeface="+mn-lt"/>
              </a:rPr>
              <a:t>,</a:t>
            </a:r>
            <a:r>
              <a:rPr lang="zh-CN" altLang="en-US" sz="1400" spc="130" dirty="0">
                <a:solidFill>
                  <a:schemeClr val="tx1">
                    <a:lumMod val="85000"/>
                    <a:lumOff val="15000"/>
                  </a:schemeClr>
                </a:solidFill>
                <a:cs typeface="+mn-ea"/>
                <a:sym typeface="+mn-lt"/>
              </a:rPr>
              <a:t>高达</a:t>
            </a:r>
            <a:r>
              <a:rPr lang="en-US" altLang="zh-CN" sz="1400" spc="130" dirty="0">
                <a:solidFill>
                  <a:schemeClr val="tx1">
                    <a:lumMod val="85000"/>
                    <a:lumOff val="15000"/>
                  </a:schemeClr>
                </a:solidFill>
                <a:cs typeface="+mn-ea"/>
                <a:sym typeface="+mn-lt"/>
              </a:rPr>
              <a:t>1300</a:t>
            </a:r>
            <a:r>
              <a:rPr lang="zh-CN" altLang="en-US" sz="1400" spc="130" dirty="0">
                <a:solidFill>
                  <a:schemeClr val="tx1">
                    <a:lumMod val="85000"/>
                    <a:lumOff val="15000"/>
                  </a:schemeClr>
                </a:solidFill>
                <a:cs typeface="+mn-ea"/>
                <a:sym typeface="+mn-lt"/>
              </a:rPr>
              <a:t>万吨的塑料流向海洋</a:t>
            </a:r>
            <a:endParaRPr lang="zh-CN" altLang="en-US" sz="1400" spc="130" dirty="0">
              <a:solidFill>
                <a:schemeClr val="tx1">
                  <a:lumMod val="85000"/>
                  <a:lumOff val="15000"/>
                </a:schemeClr>
              </a:solidFill>
              <a:cs typeface="+mn-ea"/>
              <a:sym typeface="+mn-lt"/>
            </a:endParaRPr>
          </a:p>
        </p:txBody>
      </p:sp>
      <p:sp>
        <p:nvSpPr>
          <p:cNvPr id="39" name="文本框 38"/>
          <p:cNvSpPr txBox="1"/>
          <p:nvPr/>
        </p:nvSpPr>
        <p:spPr>
          <a:xfrm>
            <a:off x="6789888" y="2724936"/>
            <a:ext cx="1512168" cy="738664"/>
          </a:xfrm>
          <a:prstGeom prst="rect">
            <a:avLst/>
          </a:prstGeom>
          <a:noFill/>
        </p:spPr>
        <p:txBody>
          <a:bodyPr wrap="square" rtlCol="0">
            <a:spAutoFit/>
          </a:bodyPr>
          <a:lstStyle/>
          <a:p>
            <a:pPr algn="ctr"/>
            <a:r>
              <a:rPr lang="zh-CN" altLang="en-US" sz="1400" spc="130" dirty="0">
                <a:solidFill>
                  <a:schemeClr val="tx1">
                    <a:lumMod val="85000"/>
                    <a:lumOff val="15000"/>
                  </a:schemeClr>
                </a:solidFill>
                <a:cs typeface="+mn-ea"/>
                <a:sym typeface="+mn-lt"/>
              </a:rPr>
              <a:t>每年丢弃的塑料足够绕地球四圈</a:t>
            </a:r>
            <a:endParaRPr lang="zh-CN" altLang="en-US" sz="1400" spc="130" dirty="0">
              <a:solidFill>
                <a:schemeClr val="tx1">
                  <a:lumMod val="85000"/>
                  <a:lumOff val="15000"/>
                </a:schemeClr>
              </a:solidFill>
              <a:cs typeface="+mn-ea"/>
              <a:sym typeface="+mn-lt"/>
            </a:endParaRPr>
          </a:p>
        </p:txBody>
      </p:sp>
      <p:sp>
        <p:nvSpPr>
          <p:cNvPr id="40" name="文本框 39"/>
          <p:cNvSpPr txBox="1"/>
          <p:nvPr/>
        </p:nvSpPr>
        <p:spPr>
          <a:xfrm>
            <a:off x="9695869" y="2724936"/>
            <a:ext cx="1667998" cy="738664"/>
          </a:xfrm>
          <a:prstGeom prst="rect">
            <a:avLst/>
          </a:prstGeom>
          <a:noFill/>
        </p:spPr>
        <p:txBody>
          <a:bodyPr wrap="square" rtlCol="0">
            <a:spAutoFit/>
          </a:bodyPr>
          <a:lstStyle/>
          <a:p>
            <a:pPr algn="ctr"/>
            <a:r>
              <a:rPr lang="zh-CN" altLang="en-US" sz="1400" spc="130" dirty="0">
                <a:solidFill>
                  <a:schemeClr val="tx1">
                    <a:lumMod val="85000"/>
                    <a:lumOff val="15000"/>
                  </a:schemeClr>
                </a:solidFill>
                <a:cs typeface="+mn-ea"/>
                <a:sym typeface="+mn-lt"/>
              </a:rPr>
              <a:t>海洋垃圾中，一次性塑料占到</a:t>
            </a:r>
            <a:r>
              <a:rPr lang="en-US" altLang="zh-CN" sz="1400" spc="130" dirty="0">
                <a:solidFill>
                  <a:schemeClr val="tx1">
                    <a:lumMod val="85000"/>
                    <a:lumOff val="15000"/>
                  </a:schemeClr>
                </a:solidFill>
                <a:cs typeface="+mn-ea"/>
                <a:sym typeface="+mn-lt"/>
              </a:rPr>
              <a:t>50%</a:t>
            </a:r>
            <a:endParaRPr lang="zh-CN" altLang="en-US" sz="1400" spc="130" dirty="0">
              <a:solidFill>
                <a:schemeClr val="tx1">
                  <a:lumMod val="85000"/>
                  <a:lumOff val="15000"/>
                </a:schemeClr>
              </a:solidFill>
              <a:cs typeface="+mn-ea"/>
              <a:sym typeface="+mn-lt"/>
            </a:endParaRPr>
          </a:p>
        </p:txBody>
      </p:sp>
      <p:sp>
        <p:nvSpPr>
          <p:cNvPr id="41" name="文本框 40"/>
          <p:cNvSpPr txBox="1"/>
          <p:nvPr/>
        </p:nvSpPr>
        <p:spPr>
          <a:xfrm>
            <a:off x="2422624" y="5210616"/>
            <a:ext cx="1512168" cy="523220"/>
          </a:xfrm>
          <a:prstGeom prst="rect">
            <a:avLst/>
          </a:prstGeom>
          <a:noFill/>
        </p:spPr>
        <p:txBody>
          <a:bodyPr wrap="square" rtlCol="0">
            <a:spAutoFit/>
          </a:bodyPr>
          <a:lstStyle/>
          <a:p>
            <a:pPr algn="ctr"/>
            <a:r>
              <a:rPr lang="zh-CN" altLang="en-US" sz="1400" spc="130" dirty="0">
                <a:solidFill>
                  <a:schemeClr val="tx1">
                    <a:lumMod val="85000"/>
                    <a:lumOff val="15000"/>
                  </a:schemeClr>
                </a:solidFill>
                <a:cs typeface="+mn-ea"/>
                <a:sym typeface="+mn-lt"/>
              </a:rPr>
              <a:t>塑料在自然界能存活</a:t>
            </a:r>
            <a:r>
              <a:rPr lang="en-US" altLang="zh-CN" sz="1400" spc="130" dirty="0">
                <a:solidFill>
                  <a:schemeClr val="tx1">
                    <a:lumMod val="85000"/>
                    <a:lumOff val="15000"/>
                  </a:schemeClr>
                </a:solidFill>
                <a:cs typeface="+mn-ea"/>
                <a:sym typeface="+mn-lt"/>
              </a:rPr>
              <a:t>500</a:t>
            </a:r>
            <a:r>
              <a:rPr lang="zh-CN" altLang="en-US" sz="1400" spc="130" dirty="0">
                <a:solidFill>
                  <a:schemeClr val="tx1">
                    <a:lumMod val="85000"/>
                    <a:lumOff val="15000"/>
                  </a:schemeClr>
                </a:solidFill>
                <a:cs typeface="+mn-ea"/>
                <a:sym typeface="+mn-lt"/>
              </a:rPr>
              <a:t>年</a:t>
            </a:r>
            <a:endParaRPr lang="zh-CN" altLang="en-US" sz="1400" spc="130" dirty="0">
              <a:solidFill>
                <a:schemeClr val="tx1">
                  <a:lumMod val="85000"/>
                  <a:lumOff val="15000"/>
                </a:schemeClr>
              </a:solidFill>
              <a:cs typeface="+mn-ea"/>
              <a:sym typeface="+mn-lt"/>
            </a:endParaRPr>
          </a:p>
        </p:txBody>
      </p:sp>
      <p:sp>
        <p:nvSpPr>
          <p:cNvPr id="42" name="文本框 41"/>
          <p:cNvSpPr txBox="1"/>
          <p:nvPr/>
        </p:nvSpPr>
        <p:spPr>
          <a:xfrm>
            <a:off x="5202921" y="5210616"/>
            <a:ext cx="1770850" cy="523220"/>
          </a:xfrm>
          <a:prstGeom prst="rect">
            <a:avLst/>
          </a:prstGeom>
          <a:noFill/>
        </p:spPr>
        <p:txBody>
          <a:bodyPr wrap="square" rtlCol="0">
            <a:spAutoFit/>
          </a:bodyPr>
          <a:lstStyle/>
          <a:p>
            <a:pPr algn="ctr"/>
            <a:r>
              <a:rPr lang="zh-CN" altLang="en-US" sz="1400" spc="130" dirty="0">
                <a:solidFill>
                  <a:schemeClr val="tx1">
                    <a:lumMod val="85000"/>
                    <a:lumOff val="15000"/>
                  </a:schemeClr>
                </a:solidFill>
                <a:cs typeface="+mn-ea"/>
                <a:sym typeface="+mn-lt"/>
              </a:rPr>
              <a:t>回收塑料相比制造塑料少耗能</a:t>
            </a:r>
            <a:r>
              <a:rPr lang="en-US" altLang="zh-CN" sz="1400" spc="130" dirty="0">
                <a:solidFill>
                  <a:schemeClr val="tx1">
                    <a:lumMod val="85000"/>
                    <a:lumOff val="15000"/>
                  </a:schemeClr>
                </a:solidFill>
                <a:cs typeface="+mn-ea"/>
                <a:sym typeface="+mn-lt"/>
              </a:rPr>
              <a:t>88%</a:t>
            </a:r>
            <a:endParaRPr lang="zh-CN" altLang="en-US" sz="1400" spc="130" dirty="0">
              <a:solidFill>
                <a:schemeClr val="tx1">
                  <a:lumMod val="85000"/>
                  <a:lumOff val="15000"/>
                </a:schemeClr>
              </a:solidFill>
              <a:cs typeface="+mn-ea"/>
              <a:sym typeface="+mn-lt"/>
            </a:endParaRPr>
          </a:p>
        </p:txBody>
      </p:sp>
      <p:sp>
        <p:nvSpPr>
          <p:cNvPr id="43" name="文本框 42"/>
          <p:cNvSpPr txBox="1"/>
          <p:nvPr/>
        </p:nvSpPr>
        <p:spPr>
          <a:xfrm>
            <a:off x="8006938" y="5210616"/>
            <a:ext cx="2088232" cy="738664"/>
          </a:xfrm>
          <a:prstGeom prst="rect">
            <a:avLst/>
          </a:prstGeom>
          <a:noFill/>
        </p:spPr>
        <p:txBody>
          <a:bodyPr wrap="square" rtlCol="0">
            <a:spAutoFit/>
          </a:bodyPr>
          <a:lstStyle/>
          <a:p>
            <a:pPr algn="ctr"/>
            <a:r>
              <a:rPr lang="zh-CN" altLang="en-US" sz="1400" spc="130" dirty="0">
                <a:solidFill>
                  <a:schemeClr val="tx1">
                    <a:lumMod val="85000"/>
                    <a:lumOff val="15000"/>
                  </a:schemeClr>
                </a:solidFill>
                <a:cs typeface="+mn-ea"/>
                <a:sym typeface="+mn-lt"/>
              </a:rPr>
              <a:t>每回收一吨塑料可节省</a:t>
            </a:r>
            <a:r>
              <a:rPr lang="en-US" altLang="zh-CN" sz="1400" spc="130" dirty="0">
                <a:solidFill>
                  <a:schemeClr val="tx1">
                    <a:lumMod val="85000"/>
                    <a:lumOff val="15000"/>
                  </a:schemeClr>
                </a:solidFill>
                <a:cs typeface="+mn-ea"/>
                <a:sym typeface="+mn-lt"/>
              </a:rPr>
              <a:t>1000-2000</a:t>
            </a:r>
            <a:r>
              <a:rPr lang="zh-CN" altLang="en-US" sz="1400" spc="130" dirty="0">
                <a:solidFill>
                  <a:schemeClr val="tx1">
                    <a:lumMod val="85000"/>
                    <a:lumOff val="15000"/>
                  </a:schemeClr>
                </a:solidFill>
                <a:cs typeface="+mn-ea"/>
                <a:sym typeface="+mn-lt"/>
              </a:rPr>
              <a:t>加仑的汽油</a:t>
            </a:r>
            <a:endParaRPr lang="zh-CN" altLang="en-US" sz="1400" spc="130" dirty="0">
              <a:solidFill>
                <a:schemeClr val="tx1">
                  <a:lumMod val="85000"/>
                  <a:lumOff val="15000"/>
                </a:schemeClr>
              </a:solidFill>
              <a:cs typeface="+mn-ea"/>
              <a:sym typeface="+mn-lt"/>
            </a:endParaRPr>
          </a:p>
        </p:txBody>
      </p:sp>
      <p:sp>
        <p:nvSpPr>
          <p:cNvPr id="44" name="文本框 43"/>
          <p:cNvSpPr txBox="1"/>
          <p:nvPr/>
        </p:nvSpPr>
        <p:spPr>
          <a:xfrm>
            <a:off x="788989" y="2724936"/>
            <a:ext cx="1751386" cy="523220"/>
          </a:xfrm>
          <a:prstGeom prst="rect">
            <a:avLst/>
          </a:prstGeom>
          <a:noFill/>
        </p:spPr>
        <p:txBody>
          <a:bodyPr wrap="square" rtlCol="0">
            <a:spAutoFit/>
          </a:bodyPr>
          <a:lstStyle/>
          <a:p>
            <a:pPr algn="ctr"/>
            <a:r>
              <a:rPr lang="en-US" altLang="zh-CN" sz="1400" spc="130" dirty="0">
                <a:solidFill>
                  <a:schemeClr val="tx1">
                    <a:lumMod val="85000"/>
                    <a:lumOff val="15000"/>
                  </a:schemeClr>
                </a:solidFill>
                <a:cs typeface="+mn-ea"/>
                <a:sym typeface="+mn-lt"/>
              </a:rPr>
              <a:t>95%</a:t>
            </a:r>
            <a:r>
              <a:rPr lang="zh-CN" altLang="en-US" sz="1400" spc="130" dirty="0">
                <a:solidFill>
                  <a:schemeClr val="tx1">
                    <a:lumMod val="85000"/>
                    <a:lumOff val="15000"/>
                  </a:schemeClr>
                </a:solidFill>
                <a:cs typeface="+mn-ea"/>
                <a:sym typeface="+mn-lt"/>
              </a:rPr>
              <a:t>的一次性包装塑料材料被浪费</a:t>
            </a:r>
            <a:endParaRPr lang="zh-CN" altLang="en-US" sz="1400" spc="130" dirty="0">
              <a:solidFill>
                <a:schemeClr val="tx1">
                  <a:lumMod val="85000"/>
                  <a:lumOff val="15000"/>
                </a:schemeClr>
              </a:solidFill>
              <a:cs typeface="+mn-ea"/>
              <a:sym typeface="+mn-lt"/>
            </a:endParaRPr>
          </a:p>
        </p:txBody>
      </p:sp>
      <p:sp>
        <p:nvSpPr>
          <p:cNvPr id="74"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76" name="组合 75"/>
          <p:cNvGrpSpPr/>
          <p:nvPr/>
        </p:nvGrpSpPr>
        <p:grpSpPr>
          <a:xfrm>
            <a:off x="249342" y="476672"/>
            <a:ext cx="4190106" cy="749693"/>
            <a:chOff x="249342" y="476672"/>
            <a:chExt cx="4190106" cy="749693"/>
          </a:xfrm>
        </p:grpSpPr>
        <p:sp>
          <p:nvSpPr>
            <p:cNvPr id="80" name="文本框 79"/>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82"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grpSp>
        <p:nvGrpSpPr>
          <p:cNvPr id="2" name="组合 1"/>
          <p:cNvGrpSpPr/>
          <p:nvPr/>
        </p:nvGrpSpPr>
        <p:grpSpPr>
          <a:xfrm>
            <a:off x="587584" y="4114886"/>
            <a:ext cx="11269056" cy="0"/>
            <a:chOff x="227432" y="3862365"/>
            <a:chExt cx="11269056" cy="0"/>
          </a:xfrm>
        </p:grpSpPr>
        <p:cxnSp>
          <p:nvCxnSpPr>
            <p:cNvPr id="77" name="直接连接符 76"/>
            <p:cNvCxnSpPr/>
            <p:nvPr/>
          </p:nvCxnSpPr>
          <p:spPr>
            <a:xfrm>
              <a:off x="227432" y="3862365"/>
              <a:ext cx="75600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1624570"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3095738"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575034"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6056362"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7535710"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9017038"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10488488" y="3862365"/>
              <a:ext cx="100800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768306" y="3794846"/>
            <a:ext cx="640080" cy="924560"/>
            <a:chOff x="5768306" y="3794846"/>
            <a:chExt cx="640080" cy="924560"/>
          </a:xfrm>
        </p:grpSpPr>
        <p:sp>
          <p:nvSpPr>
            <p:cNvPr id="103" name="îsľiďè"/>
            <p:cNvSpPr/>
            <p:nvPr/>
          </p:nvSpPr>
          <p:spPr>
            <a:xfrm>
              <a:off x="5768306"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9" name="直接连接符 138"/>
            <p:cNvCxnSpPr/>
            <p:nvPr/>
          </p:nvCxnSpPr>
          <p:spPr>
            <a:xfrm rot="5400000" flipV="1">
              <a:off x="5951186" y="458224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51" name="iṣḷîḍè"/>
            <p:cNvSpPr/>
            <p:nvPr/>
          </p:nvSpPr>
          <p:spPr bwMode="auto">
            <a:xfrm>
              <a:off x="5901032" y="3927727"/>
              <a:ext cx="374629" cy="374319"/>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8" name="组合 7"/>
          <p:cNvGrpSpPr/>
          <p:nvPr/>
        </p:nvGrpSpPr>
        <p:grpSpPr>
          <a:xfrm>
            <a:off x="7244580" y="3511731"/>
            <a:ext cx="640080" cy="923195"/>
            <a:chOff x="7244580" y="3511731"/>
            <a:chExt cx="640080" cy="923195"/>
          </a:xfrm>
        </p:grpSpPr>
        <p:sp>
          <p:nvSpPr>
            <p:cNvPr id="110" name="iṡḻîdé"/>
            <p:cNvSpPr/>
            <p:nvPr/>
          </p:nvSpPr>
          <p:spPr>
            <a:xfrm>
              <a:off x="7244580"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0" name="直接连接符 129"/>
            <p:cNvCxnSpPr/>
            <p:nvPr/>
          </p:nvCxnSpPr>
          <p:spPr>
            <a:xfrm rot="16200000">
              <a:off x="7427460" y="3648891"/>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52" name="iśľíḑê"/>
            <p:cNvSpPr/>
            <p:nvPr/>
          </p:nvSpPr>
          <p:spPr bwMode="auto">
            <a:xfrm>
              <a:off x="7368440" y="3918869"/>
              <a:ext cx="392361" cy="392036"/>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5" name="组合 4"/>
          <p:cNvGrpSpPr/>
          <p:nvPr/>
        </p:nvGrpSpPr>
        <p:grpSpPr>
          <a:xfrm>
            <a:off x="4278850" y="3520526"/>
            <a:ext cx="640080" cy="914400"/>
            <a:chOff x="4278850" y="3520526"/>
            <a:chExt cx="640080" cy="914400"/>
          </a:xfrm>
        </p:grpSpPr>
        <p:sp>
          <p:nvSpPr>
            <p:cNvPr id="96" name="îśḷïḑe"/>
            <p:cNvSpPr/>
            <p:nvPr/>
          </p:nvSpPr>
          <p:spPr>
            <a:xfrm>
              <a:off x="4278850"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25" name="直接连接符 124"/>
            <p:cNvCxnSpPr/>
            <p:nvPr/>
          </p:nvCxnSpPr>
          <p:spPr>
            <a:xfrm rot="16200000">
              <a:off x="4461730" y="365768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50" name="í$ļiďé"/>
            <p:cNvSpPr/>
            <p:nvPr/>
          </p:nvSpPr>
          <p:spPr bwMode="auto">
            <a:xfrm>
              <a:off x="4391626" y="3907795"/>
              <a:ext cx="414527" cy="414184"/>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9" name="组合 8"/>
          <p:cNvGrpSpPr/>
          <p:nvPr/>
        </p:nvGrpSpPr>
        <p:grpSpPr>
          <a:xfrm>
            <a:off x="8736729" y="3805006"/>
            <a:ext cx="640080" cy="915765"/>
            <a:chOff x="8731014" y="3794846"/>
            <a:chExt cx="640080" cy="915765"/>
          </a:xfrm>
        </p:grpSpPr>
        <p:sp>
          <p:nvSpPr>
            <p:cNvPr id="111" name="íś1îḋê"/>
            <p:cNvSpPr/>
            <p:nvPr/>
          </p:nvSpPr>
          <p:spPr>
            <a:xfrm>
              <a:off x="8731014"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40" name="直接连接符 139"/>
            <p:cNvCxnSpPr/>
            <p:nvPr/>
          </p:nvCxnSpPr>
          <p:spPr>
            <a:xfrm rot="5400000" flipV="1">
              <a:off x="8913894" y="4573451"/>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53" name="ïṧļíḑe"/>
            <p:cNvSpPr/>
            <p:nvPr/>
          </p:nvSpPr>
          <p:spPr bwMode="auto">
            <a:xfrm>
              <a:off x="8850441" y="3914439"/>
              <a:ext cx="401227" cy="400895"/>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4" name="组合 3"/>
          <p:cNvGrpSpPr/>
          <p:nvPr/>
        </p:nvGrpSpPr>
        <p:grpSpPr>
          <a:xfrm>
            <a:off x="2807682" y="3794846"/>
            <a:ext cx="640080" cy="924560"/>
            <a:chOff x="2807682" y="3794846"/>
            <a:chExt cx="640080" cy="924560"/>
          </a:xfrm>
        </p:grpSpPr>
        <p:sp>
          <p:nvSpPr>
            <p:cNvPr id="79" name="îṧ1ïḋê"/>
            <p:cNvSpPr/>
            <p:nvPr/>
          </p:nvSpPr>
          <p:spPr>
            <a:xfrm>
              <a:off x="2807682"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8" name="直接连接符 137"/>
            <p:cNvCxnSpPr/>
            <p:nvPr/>
          </p:nvCxnSpPr>
          <p:spPr>
            <a:xfrm rot="5400000" flipV="1">
              <a:off x="2990562" y="458224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49" name="ïṡḷiḓe"/>
            <p:cNvSpPr/>
            <p:nvPr/>
          </p:nvSpPr>
          <p:spPr bwMode="auto">
            <a:xfrm>
              <a:off x="2923783" y="3911116"/>
              <a:ext cx="407878" cy="407540"/>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3" name="组合 2"/>
          <p:cNvGrpSpPr/>
          <p:nvPr/>
        </p:nvGrpSpPr>
        <p:grpSpPr>
          <a:xfrm>
            <a:off x="1344642" y="3520526"/>
            <a:ext cx="640080" cy="914400"/>
            <a:chOff x="1344642" y="3520526"/>
            <a:chExt cx="640080" cy="914400"/>
          </a:xfrm>
        </p:grpSpPr>
        <p:sp>
          <p:nvSpPr>
            <p:cNvPr id="78" name="îŝḻîďé"/>
            <p:cNvSpPr/>
            <p:nvPr/>
          </p:nvSpPr>
          <p:spPr>
            <a:xfrm>
              <a:off x="1344642"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20" name="直接连接符 119"/>
            <p:cNvCxnSpPr/>
            <p:nvPr/>
          </p:nvCxnSpPr>
          <p:spPr>
            <a:xfrm rot="16200000">
              <a:off x="1527522" y="365768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48" name="ïṡlîḍe"/>
            <p:cNvSpPr/>
            <p:nvPr/>
          </p:nvSpPr>
          <p:spPr bwMode="auto">
            <a:xfrm>
              <a:off x="1459680" y="3910052"/>
              <a:ext cx="410006" cy="409667"/>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grpSp>
        <p:nvGrpSpPr>
          <p:cNvPr id="10" name="组合 9"/>
          <p:cNvGrpSpPr/>
          <p:nvPr/>
        </p:nvGrpSpPr>
        <p:grpSpPr>
          <a:xfrm>
            <a:off x="10209828" y="3520526"/>
            <a:ext cx="640080" cy="914400"/>
            <a:chOff x="10209828" y="3520526"/>
            <a:chExt cx="640080" cy="914400"/>
          </a:xfrm>
        </p:grpSpPr>
        <p:sp>
          <p:nvSpPr>
            <p:cNvPr id="112" name="íṩḻíḑè"/>
            <p:cNvSpPr/>
            <p:nvPr/>
          </p:nvSpPr>
          <p:spPr>
            <a:xfrm>
              <a:off x="10209828"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cxnSp>
          <p:nvCxnSpPr>
            <p:cNvPr id="135" name="直接连接符 134"/>
            <p:cNvCxnSpPr/>
            <p:nvPr/>
          </p:nvCxnSpPr>
          <p:spPr>
            <a:xfrm rot="16200000">
              <a:off x="10392708" y="3657686"/>
              <a:ext cx="274320"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54" name="ïṧļíḋê"/>
            <p:cNvSpPr/>
            <p:nvPr/>
          </p:nvSpPr>
          <p:spPr bwMode="auto">
            <a:xfrm>
              <a:off x="10331478" y="3916660"/>
              <a:ext cx="396781" cy="396452"/>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cs typeface="+mn-ea"/>
                <a:sym typeface="+mn-lt"/>
              </a:endParaRPr>
            </a:p>
          </p:txBody>
        </p:sp>
      </p:grpSp>
    </p:spTree>
    <p:custDataLst>
      <p:tags r:id="rId1"/>
    </p:custDataLst>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par>
                                <p:cTn id="12" presetID="12" presetClass="entr" presetSubtype="4" fill="hold" nodeType="withEffect">
                                  <p:stCondLst>
                                    <p:cond delay="5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p:tgtEl>
                                          <p:spTgt spid="3"/>
                                        </p:tgtEl>
                                        <p:attrNameLst>
                                          <p:attrName>ppt_y</p:attrName>
                                        </p:attrNameLst>
                                      </p:cBhvr>
                                      <p:tavLst>
                                        <p:tav tm="0">
                                          <p:val>
                                            <p:strVal val="#ppt_y+#ppt_h*1.125000"/>
                                          </p:val>
                                        </p:tav>
                                        <p:tav tm="100000">
                                          <p:val>
                                            <p:strVal val="#ppt_y"/>
                                          </p:val>
                                        </p:tav>
                                      </p:tavLst>
                                    </p:anim>
                                    <p:animEffect transition="in" filter="wipe(up)">
                                      <p:cBhvr>
                                        <p:cTn id="15" dur="500"/>
                                        <p:tgtEl>
                                          <p:spTgt spid="3"/>
                                        </p:tgtEl>
                                      </p:cBhvr>
                                    </p:animEffect>
                                  </p:childTnLst>
                                </p:cTn>
                              </p:par>
                              <p:par>
                                <p:cTn id="16" presetID="12" presetClass="entr" presetSubtype="1" fill="hold"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ppt_y</p:attrName>
                                        </p:attrNameLst>
                                      </p:cBhvr>
                                      <p:tavLst>
                                        <p:tav tm="0">
                                          <p:val>
                                            <p:strVal val="#ppt_y-#ppt_h*1.125000"/>
                                          </p:val>
                                        </p:tav>
                                        <p:tav tm="100000">
                                          <p:val>
                                            <p:strVal val="#ppt_y"/>
                                          </p:val>
                                        </p:tav>
                                      </p:tavLst>
                                    </p:anim>
                                    <p:animEffect transition="in" filter="wipe(down)">
                                      <p:cBhvr>
                                        <p:cTn id="19" dur="500"/>
                                        <p:tgtEl>
                                          <p:spTgt spid="4"/>
                                        </p:tgtEl>
                                      </p:cBhvr>
                                    </p:animEffect>
                                  </p:childTnLst>
                                </p:cTn>
                              </p:par>
                              <p:par>
                                <p:cTn id="20" presetID="12" presetClass="entr" presetSubtype="4" fill="hold" nodeType="withEffect">
                                  <p:stCondLst>
                                    <p:cond delay="50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p:tgtEl>
                                          <p:spTgt spid="5"/>
                                        </p:tgtEl>
                                        <p:attrNameLst>
                                          <p:attrName>ppt_y</p:attrName>
                                        </p:attrNameLst>
                                      </p:cBhvr>
                                      <p:tavLst>
                                        <p:tav tm="0">
                                          <p:val>
                                            <p:strVal val="#ppt_y+#ppt_h*1.125000"/>
                                          </p:val>
                                        </p:tav>
                                        <p:tav tm="100000">
                                          <p:val>
                                            <p:strVal val="#ppt_y"/>
                                          </p:val>
                                        </p:tav>
                                      </p:tavLst>
                                    </p:anim>
                                    <p:animEffect transition="in" filter="wipe(up)">
                                      <p:cBhvr>
                                        <p:cTn id="23" dur="500"/>
                                        <p:tgtEl>
                                          <p:spTgt spid="5"/>
                                        </p:tgtEl>
                                      </p:cBhvr>
                                    </p:animEffect>
                                  </p:childTnLst>
                                </p:cTn>
                              </p:par>
                              <p:par>
                                <p:cTn id="24" presetID="12" presetClass="entr" presetSubtype="1" fill="hold" nodeType="withEffect">
                                  <p:stCondLst>
                                    <p:cond delay="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p:tgtEl>
                                          <p:spTgt spid="7"/>
                                        </p:tgtEl>
                                        <p:attrNameLst>
                                          <p:attrName>ppt_y</p:attrName>
                                        </p:attrNameLst>
                                      </p:cBhvr>
                                      <p:tavLst>
                                        <p:tav tm="0">
                                          <p:val>
                                            <p:strVal val="#ppt_y-#ppt_h*1.125000"/>
                                          </p:val>
                                        </p:tav>
                                        <p:tav tm="100000">
                                          <p:val>
                                            <p:strVal val="#ppt_y"/>
                                          </p:val>
                                        </p:tav>
                                      </p:tavLst>
                                    </p:anim>
                                    <p:animEffect transition="in" filter="wipe(down)">
                                      <p:cBhvr>
                                        <p:cTn id="27" dur="500"/>
                                        <p:tgtEl>
                                          <p:spTgt spid="7"/>
                                        </p:tgtEl>
                                      </p:cBhvr>
                                    </p:animEffect>
                                  </p:childTnLst>
                                </p:cTn>
                              </p:par>
                              <p:par>
                                <p:cTn id="28" presetID="12" presetClass="entr" presetSubtype="4" fill="hold" nodeType="withEffect">
                                  <p:stCondLst>
                                    <p:cond delay="50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p:tgtEl>
                                          <p:spTgt spid="8"/>
                                        </p:tgtEl>
                                        <p:attrNameLst>
                                          <p:attrName>ppt_y</p:attrName>
                                        </p:attrNameLst>
                                      </p:cBhvr>
                                      <p:tavLst>
                                        <p:tav tm="0">
                                          <p:val>
                                            <p:strVal val="#ppt_y+#ppt_h*1.125000"/>
                                          </p:val>
                                        </p:tav>
                                        <p:tav tm="100000">
                                          <p:val>
                                            <p:strVal val="#ppt_y"/>
                                          </p:val>
                                        </p:tav>
                                      </p:tavLst>
                                    </p:anim>
                                    <p:animEffect transition="in" filter="wipe(up)">
                                      <p:cBhvr>
                                        <p:cTn id="31" dur="500"/>
                                        <p:tgtEl>
                                          <p:spTgt spid="8"/>
                                        </p:tgtEl>
                                      </p:cBhvr>
                                    </p:animEffect>
                                  </p:childTnLst>
                                </p:cTn>
                              </p:par>
                              <p:par>
                                <p:cTn id="32" presetID="12" presetClass="entr" presetSubtype="1" fill="hold" nodeType="withEffect">
                                  <p:stCondLst>
                                    <p:cond delay="50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p:tgtEl>
                                          <p:spTgt spid="9"/>
                                        </p:tgtEl>
                                        <p:attrNameLst>
                                          <p:attrName>ppt_y</p:attrName>
                                        </p:attrNameLst>
                                      </p:cBhvr>
                                      <p:tavLst>
                                        <p:tav tm="0">
                                          <p:val>
                                            <p:strVal val="#ppt_y-#ppt_h*1.125000"/>
                                          </p:val>
                                        </p:tav>
                                        <p:tav tm="100000">
                                          <p:val>
                                            <p:strVal val="#ppt_y"/>
                                          </p:val>
                                        </p:tav>
                                      </p:tavLst>
                                    </p:anim>
                                    <p:animEffect transition="in" filter="wipe(down)">
                                      <p:cBhvr>
                                        <p:cTn id="35" dur="500"/>
                                        <p:tgtEl>
                                          <p:spTgt spid="9"/>
                                        </p:tgtEl>
                                      </p:cBhvr>
                                    </p:animEffect>
                                  </p:childTnLst>
                                </p:cTn>
                              </p:par>
                              <p:par>
                                <p:cTn id="36" presetID="12" presetClass="entr" presetSubtype="4" fill="hold" nodeType="withEffect">
                                  <p:stCondLst>
                                    <p:cond delay="50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p:tgtEl>
                                          <p:spTgt spid="10"/>
                                        </p:tgtEl>
                                        <p:attrNameLst>
                                          <p:attrName>ppt_y</p:attrName>
                                        </p:attrNameLst>
                                      </p:cBhvr>
                                      <p:tavLst>
                                        <p:tav tm="0">
                                          <p:val>
                                            <p:strVal val="#ppt_y+#ppt_h*1.125000"/>
                                          </p:val>
                                        </p:tav>
                                        <p:tav tm="100000">
                                          <p:val>
                                            <p:strVal val="#ppt_y"/>
                                          </p:val>
                                        </p:tav>
                                      </p:tavLst>
                                    </p:anim>
                                    <p:animEffect transition="in" filter="wipe(up)">
                                      <p:cBhvr>
                                        <p:cTn id="39" dur="500"/>
                                        <p:tgtEl>
                                          <p:spTgt spid="10"/>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childTnLst>
                          </p:cTn>
                        </p:par>
                        <p:par>
                          <p:cTn id="56" fill="hold">
                            <p:stCondLst>
                              <p:cond delay="30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fade">
                                      <p:cBhvr>
                                        <p:cTn id="63" dur="500"/>
                                        <p:tgtEl>
                                          <p:spTgt spid="43"/>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fade">
                                      <p:cBhvr>
                                        <p:cTn id="6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9" grpId="0"/>
      <p:bldP spid="40" grpId="0"/>
      <p:bldP spid="4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文本框 56"/>
          <p:cNvSpPr txBox="1"/>
          <p:nvPr/>
        </p:nvSpPr>
        <p:spPr>
          <a:xfrm>
            <a:off x="-47171" y="3274132"/>
            <a:ext cx="2925969" cy="1107996"/>
          </a:xfrm>
          <a:prstGeom prst="rect">
            <a:avLst/>
          </a:prstGeom>
          <a:noFill/>
        </p:spPr>
        <p:txBody>
          <a:bodyPr wrap="square" rtlCol="0">
            <a:spAutoFit/>
          </a:bodyPr>
          <a:lstStyle/>
          <a:p>
            <a:pPr algn="ctr"/>
            <a:r>
              <a:rPr lang="zh-CN" altLang="en-US" sz="2200" dirty="0">
                <a:solidFill>
                  <a:srgbClr val="1432CA"/>
                </a:solidFill>
                <a:cs typeface="+mn-ea"/>
                <a:sym typeface="+mn-lt"/>
              </a:rPr>
              <a:t>你能做什么？</a:t>
            </a:r>
            <a:endParaRPr lang="en-US" altLang="zh-CN" sz="2200" dirty="0">
              <a:solidFill>
                <a:srgbClr val="1432CA"/>
              </a:solidFill>
              <a:cs typeface="+mn-ea"/>
              <a:sym typeface="+mn-lt"/>
            </a:endParaRPr>
          </a:p>
          <a:p>
            <a:pPr algn="ctr"/>
            <a:r>
              <a:rPr lang="zh-CN" altLang="en-US" sz="2200" dirty="0">
                <a:solidFill>
                  <a:srgbClr val="1432CA"/>
                </a:solidFill>
                <a:cs typeface="+mn-ea"/>
                <a:sym typeface="+mn-lt"/>
              </a:rPr>
              <a:t>不能重复使用？</a:t>
            </a:r>
            <a:endParaRPr lang="en-US" altLang="zh-CN" sz="2200" dirty="0">
              <a:solidFill>
                <a:srgbClr val="1432CA"/>
              </a:solidFill>
              <a:cs typeface="+mn-ea"/>
              <a:sym typeface="+mn-lt"/>
            </a:endParaRPr>
          </a:p>
          <a:p>
            <a:pPr algn="ctr"/>
            <a:r>
              <a:rPr lang="zh-CN" altLang="en-US" sz="2200" dirty="0">
                <a:solidFill>
                  <a:srgbClr val="1432CA"/>
                </a:solidFill>
                <a:cs typeface="+mn-ea"/>
                <a:sym typeface="+mn-lt"/>
              </a:rPr>
              <a:t>干脆不用！</a:t>
            </a:r>
            <a:endParaRPr lang="zh-CN" altLang="en-US" sz="2200" dirty="0">
              <a:solidFill>
                <a:srgbClr val="1432CA"/>
              </a:solidFill>
              <a:cs typeface="+mn-ea"/>
              <a:sym typeface="+mn-lt"/>
            </a:endParaRPr>
          </a:p>
        </p:txBody>
      </p:sp>
      <p:sp>
        <p:nvSpPr>
          <p:cNvPr id="51" name="文本框 50"/>
          <p:cNvSpPr txBox="1"/>
          <p:nvPr/>
        </p:nvSpPr>
        <p:spPr>
          <a:xfrm>
            <a:off x="2495600" y="2204864"/>
            <a:ext cx="1496686" cy="307777"/>
          </a:xfrm>
          <a:prstGeom prst="rect">
            <a:avLst/>
          </a:prstGeom>
          <a:noFill/>
        </p:spPr>
        <p:txBody>
          <a:bodyPr wrap="square" rtlCol="0">
            <a:spAutoFit/>
          </a:bodyPr>
          <a:lstStyle/>
          <a:p>
            <a:pPr algn="l"/>
            <a:r>
              <a:rPr lang="zh-CN" altLang="en-US" sz="1400" dirty="0">
                <a:solidFill>
                  <a:schemeClr val="tx1">
                    <a:lumMod val="85000"/>
                    <a:lumOff val="15000"/>
                  </a:schemeClr>
                </a:solidFill>
                <a:cs typeface="+mn-ea"/>
                <a:sym typeface="+mn-lt"/>
              </a:rPr>
              <a:t>拒绝一次性饮料</a:t>
            </a:r>
            <a:endParaRPr lang="zh-CN" altLang="en-US" sz="1400" dirty="0">
              <a:solidFill>
                <a:schemeClr val="tx1">
                  <a:lumMod val="85000"/>
                  <a:lumOff val="15000"/>
                </a:schemeClr>
              </a:solidFill>
              <a:cs typeface="+mn-ea"/>
              <a:sym typeface="+mn-lt"/>
            </a:endParaRPr>
          </a:p>
        </p:txBody>
      </p:sp>
      <p:sp>
        <p:nvSpPr>
          <p:cNvPr id="53" name="文本框 52"/>
          <p:cNvSpPr txBox="1"/>
          <p:nvPr/>
        </p:nvSpPr>
        <p:spPr>
          <a:xfrm>
            <a:off x="4858740" y="2277643"/>
            <a:ext cx="2095463" cy="307777"/>
          </a:xfrm>
          <a:prstGeom prst="rec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少买独立包装的物品</a:t>
            </a:r>
            <a:endParaRPr lang="zh-CN" altLang="en-US" sz="1400" dirty="0">
              <a:solidFill>
                <a:schemeClr val="tx1">
                  <a:lumMod val="85000"/>
                  <a:lumOff val="15000"/>
                </a:schemeClr>
              </a:solidFill>
              <a:cs typeface="+mn-ea"/>
              <a:sym typeface="+mn-lt"/>
            </a:endParaRPr>
          </a:p>
        </p:txBody>
      </p:sp>
      <p:sp>
        <p:nvSpPr>
          <p:cNvPr id="54" name="文本框 53"/>
          <p:cNvSpPr txBox="1"/>
          <p:nvPr/>
        </p:nvSpPr>
        <p:spPr>
          <a:xfrm>
            <a:off x="6211175" y="5100996"/>
            <a:ext cx="1496686" cy="523220"/>
          </a:xfrm>
          <a:prstGeom prst="rec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推动市政当局实行回收计划</a:t>
            </a:r>
            <a:endParaRPr lang="zh-CN" altLang="en-US" sz="1400" dirty="0">
              <a:solidFill>
                <a:schemeClr val="tx1">
                  <a:lumMod val="85000"/>
                  <a:lumOff val="15000"/>
                </a:schemeClr>
              </a:solidFill>
              <a:cs typeface="+mn-ea"/>
              <a:sym typeface="+mn-lt"/>
            </a:endParaRPr>
          </a:p>
        </p:txBody>
      </p:sp>
      <p:sp>
        <p:nvSpPr>
          <p:cNvPr id="55" name="文本框 54"/>
          <p:cNvSpPr txBox="1"/>
          <p:nvPr/>
        </p:nvSpPr>
        <p:spPr>
          <a:xfrm>
            <a:off x="8848499" y="5100996"/>
            <a:ext cx="2107172" cy="523220"/>
          </a:xfrm>
          <a:prstGeom prst="rec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日常生活中寻找创新方法替代一次性塑料</a:t>
            </a:r>
            <a:endParaRPr lang="zh-CN" altLang="en-US" sz="1400" dirty="0">
              <a:solidFill>
                <a:schemeClr val="tx1">
                  <a:lumMod val="85000"/>
                  <a:lumOff val="15000"/>
                </a:schemeClr>
              </a:solidFill>
              <a:cs typeface="+mn-ea"/>
              <a:sym typeface="+mn-lt"/>
            </a:endParaRPr>
          </a:p>
        </p:txBody>
      </p:sp>
      <p:sp>
        <p:nvSpPr>
          <p:cNvPr id="56" name="文本框 55"/>
          <p:cNvSpPr txBox="1"/>
          <p:nvPr/>
        </p:nvSpPr>
        <p:spPr>
          <a:xfrm>
            <a:off x="7993983" y="2212948"/>
            <a:ext cx="1496686" cy="307777"/>
          </a:xfrm>
          <a:prstGeom prst="rec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自带水杯</a:t>
            </a:r>
            <a:endParaRPr lang="zh-CN" altLang="en-US" sz="1400" dirty="0">
              <a:solidFill>
                <a:schemeClr val="tx1">
                  <a:lumMod val="85000"/>
                  <a:lumOff val="15000"/>
                </a:schemeClr>
              </a:solidFill>
              <a:cs typeface="+mn-ea"/>
              <a:sym typeface="+mn-lt"/>
            </a:endParaRPr>
          </a:p>
        </p:txBody>
      </p:sp>
      <p:sp>
        <p:nvSpPr>
          <p:cNvPr id="64" name="文本框 63"/>
          <p:cNvSpPr txBox="1"/>
          <p:nvPr/>
        </p:nvSpPr>
        <p:spPr>
          <a:xfrm>
            <a:off x="3536906" y="5054306"/>
            <a:ext cx="1496686" cy="523220"/>
          </a:xfrm>
          <a:prstGeom prst="rec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携带可重复使用的购物袋</a:t>
            </a:r>
            <a:endParaRPr lang="zh-CN" altLang="en-US" sz="1400" dirty="0">
              <a:solidFill>
                <a:schemeClr val="tx1">
                  <a:lumMod val="85000"/>
                  <a:lumOff val="15000"/>
                </a:schemeClr>
              </a:solidFill>
              <a:cs typeface="+mn-ea"/>
              <a:sym typeface="+mn-lt"/>
            </a:endParaRPr>
          </a:p>
        </p:txBody>
      </p:sp>
      <p:sp>
        <p:nvSpPr>
          <p:cNvPr id="60"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80" name="组合 79"/>
          <p:cNvGrpSpPr/>
          <p:nvPr/>
        </p:nvGrpSpPr>
        <p:grpSpPr>
          <a:xfrm>
            <a:off x="249342" y="476672"/>
            <a:ext cx="4190106" cy="749693"/>
            <a:chOff x="249342" y="476672"/>
            <a:chExt cx="4190106" cy="749693"/>
          </a:xfrm>
        </p:grpSpPr>
        <p:sp>
          <p:nvSpPr>
            <p:cNvPr id="81" name="文本框 80"/>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82"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grpSp>
        <p:nvGrpSpPr>
          <p:cNvPr id="59" name="组合 58"/>
          <p:cNvGrpSpPr/>
          <p:nvPr/>
        </p:nvGrpSpPr>
        <p:grpSpPr>
          <a:xfrm>
            <a:off x="2914138" y="2772697"/>
            <a:ext cx="7684135" cy="1851660"/>
            <a:chOff x="2572911" y="2787831"/>
            <a:chExt cx="7684135" cy="1851660"/>
          </a:xfrm>
          <a:solidFill>
            <a:srgbClr val="7C70F0"/>
          </a:solidFill>
        </p:grpSpPr>
        <p:sp>
          <p:nvSpPr>
            <p:cNvPr id="77" name="iśḷïḍè"/>
            <p:cNvSpPr/>
            <p:nvPr/>
          </p:nvSpPr>
          <p:spPr bwMode="auto">
            <a:xfrm>
              <a:off x="2572911" y="2788466"/>
              <a:ext cx="1419527" cy="1068388"/>
            </a:xfrm>
            <a:prstGeom prst="downArrowCallout">
              <a:avLst/>
            </a:prstGeom>
            <a:grp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solidFill>
                  <a:schemeClr val="tx1">
                    <a:lumMod val="85000"/>
                    <a:lumOff val="15000"/>
                  </a:schemeClr>
                </a:solidFill>
                <a:cs typeface="+mn-ea"/>
                <a:sym typeface="+mn-lt"/>
              </a:endParaRPr>
            </a:p>
          </p:txBody>
        </p:sp>
        <p:sp>
          <p:nvSpPr>
            <p:cNvPr id="78" name="iṩ1ïḑé"/>
            <p:cNvSpPr/>
            <p:nvPr/>
          </p:nvSpPr>
          <p:spPr bwMode="auto">
            <a:xfrm>
              <a:off x="3489216" y="3567611"/>
              <a:ext cx="1445895" cy="1071880"/>
            </a:xfrm>
            <a:prstGeom prst="upArrowCallout">
              <a:avLst/>
            </a:prstGeom>
            <a:grp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solidFill>
                  <a:schemeClr val="tx1">
                    <a:lumMod val="85000"/>
                    <a:lumOff val="15000"/>
                  </a:schemeClr>
                </a:solidFill>
                <a:cs typeface="+mn-ea"/>
                <a:sym typeface="+mn-lt"/>
              </a:endParaRPr>
            </a:p>
          </p:txBody>
        </p:sp>
        <p:sp>
          <p:nvSpPr>
            <p:cNvPr id="79" name="iśľiḑe"/>
            <p:cNvSpPr/>
            <p:nvPr/>
          </p:nvSpPr>
          <p:spPr bwMode="auto">
            <a:xfrm>
              <a:off x="5310159" y="2788466"/>
              <a:ext cx="1419527" cy="1068388"/>
            </a:xfrm>
            <a:prstGeom prst="downArrowCallout">
              <a:avLst/>
            </a:prstGeom>
            <a:grp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solidFill>
                  <a:schemeClr val="tx1">
                    <a:lumMod val="85000"/>
                    <a:lumOff val="15000"/>
                  </a:schemeClr>
                </a:solidFill>
                <a:cs typeface="+mn-ea"/>
                <a:sym typeface="+mn-lt"/>
              </a:endParaRPr>
            </a:p>
          </p:txBody>
        </p:sp>
        <p:sp>
          <p:nvSpPr>
            <p:cNvPr id="83" name="işļïďê"/>
            <p:cNvSpPr/>
            <p:nvPr/>
          </p:nvSpPr>
          <p:spPr bwMode="auto">
            <a:xfrm>
              <a:off x="6228606" y="3567611"/>
              <a:ext cx="1482725" cy="1071880"/>
            </a:xfrm>
            <a:prstGeom prst="upArrowCallout">
              <a:avLst/>
            </a:prstGeom>
            <a:grp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solidFill>
                  <a:schemeClr val="tx1">
                    <a:lumMod val="85000"/>
                    <a:lumOff val="15000"/>
                  </a:schemeClr>
                </a:solidFill>
                <a:cs typeface="+mn-ea"/>
                <a:sym typeface="+mn-lt"/>
              </a:endParaRPr>
            </a:p>
          </p:txBody>
        </p:sp>
        <p:sp>
          <p:nvSpPr>
            <p:cNvPr id="84" name="iṥḷîḋe"/>
            <p:cNvSpPr/>
            <p:nvPr/>
          </p:nvSpPr>
          <p:spPr bwMode="auto">
            <a:xfrm>
              <a:off x="8905131" y="3648891"/>
              <a:ext cx="1351915" cy="990600"/>
            </a:xfrm>
            <a:prstGeom prst="upArrowCallout">
              <a:avLst/>
            </a:prstGeom>
            <a:grp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solidFill>
                  <a:schemeClr val="tx1">
                    <a:lumMod val="85000"/>
                    <a:lumOff val="15000"/>
                  </a:schemeClr>
                </a:solidFill>
                <a:cs typeface="+mn-ea"/>
                <a:sym typeface="+mn-lt"/>
              </a:endParaRPr>
            </a:p>
          </p:txBody>
        </p:sp>
        <p:sp>
          <p:nvSpPr>
            <p:cNvPr id="85" name="íṩḻíḑe"/>
            <p:cNvSpPr/>
            <p:nvPr/>
          </p:nvSpPr>
          <p:spPr bwMode="auto">
            <a:xfrm>
              <a:off x="8049151" y="2787831"/>
              <a:ext cx="1379855" cy="989965"/>
            </a:xfrm>
            <a:prstGeom prst="downArrowCallout">
              <a:avLst/>
            </a:prstGeom>
            <a:grpFill/>
            <a:ln>
              <a:noFill/>
            </a:ln>
          </p:spPr>
          <p:txBody>
            <a:bodyPr vert="horz" wrap="square" lIns="91440" tIns="45720" rIns="91440" bIns="45720" numCol="1" anchor="t" anchorCtr="0" compatLnSpc="1">
              <a:normAutofit/>
            </a:bodyPr>
            <a:lstStyle>
              <a:defPPr>
                <a:defRPr lang="en-US"/>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en-US">
                <a:solidFill>
                  <a:schemeClr val="tx1">
                    <a:lumMod val="85000"/>
                    <a:lumOff val="15000"/>
                  </a:schemeClr>
                </a:solidFill>
                <a:cs typeface="+mn-ea"/>
                <a:sym typeface="+mn-lt"/>
              </a:endParaRPr>
            </a:p>
          </p:txBody>
        </p:sp>
        <p:sp>
          <p:nvSpPr>
            <p:cNvPr id="86" name="îṣļîḍe"/>
            <p:cNvSpPr/>
            <p:nvPr/>
          </p:nvSpPr>
          <p:spPr>
            <a:xfrm>
              <a:off x="2863741" y="2906576"/>
              <a:ext cx="837565" cy="430530"/>
            </a:xfrm>
            <a:custGeom>
              <a:avLst/>
              <a:gdLst>
                <a:gd name="connsiteX0" fmla="*/ 380395 w 524301"/>
                <a:gd name="connsiteY0" fmla="*/ 355932 h 603193"/>
                <a:gd name="connsiteX1" fmla="*/ 393150 w 524301"/>
                <a:gd name="connsiteY1" fmla="*/ 362826 h 603193"/>
                <a:gd name="connsiteX2" fmla="*/ 418810 w 524301"/>
                <a:gd name="connsiteY2" fmla="*/ 399394 h 603193"/>
                <a:gd name="connsiteX3" fmla="*/ 420461 w 524301"/>
                <a:gd name="connsiteY3" fmla="*/ 414231 h 603193"/>
                <a:gd name="connsiteX4" fmla="*/ 407256 w 524301"/>
                <a:gd name="connsiteY4" fmla="*/ 421424 h 603193"/>
                <a:gd name="connsiteX5" fmla="*/ 402154 w 524301"/>
                <a:gd name="connsiteY5" fmla="*/ 421424 h 603193"/>
                <a:gd name="connsiteX6" fmla="*/ 402154 w 524301"/>
                <a:gd name="connsiteY6" fmla="*/ 467284 h 603193"/>
                <a:gd name="connsiteX7" fmla="*/ 506444 w 524301"/>
                <a:gd name="connsiteY7" fmla="*/ 467284 h 603193"/>
                <a:gd name="connsiteX8" fmla="*/ 524301 w 524301"/>
                <a:gd name="connsiteY8" fmla="*/ 485568 h 603193"/>
                <a:gd name="connsiteX9" fmla="*/ 524301 w 524301"/>
                <a:gd name="connsiteY9" fmla="*/ 495009 h 603193"/>
                <a:gd name="connsiteX10" fmla="*/ 506444 w 524301"/>
                <a:gd name="connsiteY10" fmla="*/ 513293 h 603193"/>
                <a:gd name="connsiteX11" fmla="*/ 375894 w 524301"/>
                <a:gd name="connsiteY11" fmla="*/ 513293 h 603193"/>
                <a:gd name="connsiteX12" fmla="*/ 356986 w 524301"/>
                <a:gd name="connsiteY12" fmla="*/ 501304 h 603193"/>
                <a:gd name="connsiteX13" fmla="*/ 356236 w 524301"/>
                <a:gd name="connsiteY13" fmla="*/ 490663 h 603193"/>
                <a:gd name="connsiteX14" fmla="*/ 356236 w 524301"/>
                <a:gd name="connsiteY14" fmla="*/ 421424 h 603193"/>
                <a:gd name="connsiteX15" fmla="*/ 353685 w 524301"/>
                <a:gd name="connsiteY15" fmla="*/ 421424 h 603193"/>
                <a:gd name="connsiteX16" fmla="*/ 340480 w 524301"/>
                <a:gd name="connsiteY16" fmla="*/ 414231 h 603193"/>
                <a:gd name="connsiteX17" fmla="*/ 341981 w 524301"/>
                <a:gd name="connsiteY17" fmla="*/ 399394 h 603193"/>
                <a:gd name="connsiteX18" fmla="*/ 367640 w 524301"/>
                <a:gd name="connsiteY18" fmla="*/ 362976 h 603193"/>
                <a:gd name="connsiteX19" fmla="*/ 380395 w 524301"/>
                <a:gd name="connsiteY19" fmla="*/ 355932 h 603193"/>
                <a:gd name="connsiteX20" fmla="*/ 262745 w 524301"/>
                <a:gd name="connsiteY20" fmla="*/ 355932 h 603193"/>
                <a:gd name="connsiteX21" fmla="*/ 275645 w 524301"/>
                <a:gd name="connsiteY21" fmla="*/ 362975 h 603193"/>
                <a:gd name="connsiteX22" fmla="*/ 301145 w 524301"/>
                <a:gd name="connsiteY22" fmla="*/ 399390 h 603193"/>
                <a:gd name="connsiteX23" fmla="*/ 302795 w 524301"/>
                <a:gd name="connsiteY23" fmla="*/ 414226 h 603193"/>
                <a:gd name="connsiteX24" fmla="*/ 289595 w 524301"/>
                <a:gd name="connsiteY24" fmla="*/ 421419 h 603193"/>
                <a:gd name="connsiteX25" fmla="*/ 284195 w 524301"/>
                <a:gd name="connsiteY25" fmla="*/ 421419 h 603193"/>
                <a:gd name="connsiteX26" fmla="*/ 284195 w 524301"/>
                <a:gd name="connsiteY26" fmla="*/ 585061 h 603193"/>
                <a:gd name="connsiteX27" fmla="*/ 267545 w 524301"/>
                <a:gd name="connsiteY27" fmla="*/ 603193 h 603193"/>
                <a:gd name="connsiteX28" fmla="*/ 258096 w 524301"/>
                <a:gd name="connsiteY28" fmla="*/ 603193 h 603193"/>
                <a:gd name="connsiteX29" fmla="*/ 240096 w 524301"/>
                <a:gd name="connsiteY29" fmla="*/ 585061 h 603193"/>
                <a:gd name="connsiteX30" fmla="*/ 240096 w 524301"/>
                <a:gd name="connsiteY30" fmla="*/ 421419 h 603193"/>
                <a:gd name="connsiteX31" fmla="*/ 236046 w 524301"/>
                <a:gd name="connsiteY31" fmla="*/ 421419 h 603193"/>
                <a:gd name="connsiteX32" fmla="*/ 222846 w 524301"/>
                <a:gd name="connsiteY32" fmla="*/ 414226 h 603193"/>
                <a:gd name="connsiteX33" fmla="*/ 224346 w 524301"/>
                <a:gd name="connsiteY33" fmla="*/ 399390 h 603193"/>
                <a:gd name="connsiteX34" fmla="*/ 249996 w 524301"/>
                <a:gd name="connsiteY34" fmla="*/ 362975 h 603193"/>
                <a:gd name="connsiteX35" fmla="*/ 262745 w 524301"/>
                <a:gd name="connsiteY35" fmla="*/ 355932 h 603193"/>
                <a:gd name="connsiteX36" fmla="*/ 145249 w 524301"/>
                <a:gd name="connsiteY36" fmla="*/ 355932 h 603193"/>
                <a:gd name="connsiteX37" fmla="*/ 158003 w 524301"/>
                <a:gd name="connsiteY37" fmla="*/ 362976 h 603193"/>
                <a:gd name="connsiteX38" fmla="*/ 183512 w 524301"/>
                <a:gd name="connsiteY38" fmla="*/ 399394 h 603193"/>
                <a:gd name="connsiteX39" fmla="*/ 185162 w 524301"/>
                <a:gd name="connsiteY39" fmla="*/ 414231 h 603193"/>
                <a:gd name="connsiteX40" fmla="*/ 171958 w 524301"/>
                <a:gd name="connsiteY40" fmla="*/ 421424 h 603193"/>
                <a:gd name="connsiteX41" fmla="*/ 168056 w 524301"/>
                <a:gd name="connsiteY41" fmla="*/ 421424 h 603193"/>
                <a:gd name="connsiteX42" fmla="*/ 168056 w 524301"/>
                <a:gd name="connsiteY42" fmla="*/ 490663 h 603193"/>
                <a:gd name="connsiteX43" fmla="*/ 167906 w 524301"/>
                <a:gd name="connsiteY43" fmla="*/ 501304 h 603193"/>
                <a:gd name="connsiteX44" fmla="*/ 149750 w 524301"/>
                <a:gd name="connsiteY44" fmla="*/ 513293 h 603193"/>
                <a:gd name="connsiteX45" fmla="*/ 19206 w 524301"/>
                <a:gd name="connsiteY45" fmla="*/ 513293 h 603193"/>
                <a:gd name="connsiteX46" fmla="*/ 0 w 524301"/>
                <a:gd name="connsiteY46" fmla="*/ 495009 h 603193"/>
                <a:gd name="connsiteX47" fmla="*/ 0 w 524301"/>
                <a:gd name="connsiteY47" fmla="*/ 485568 h 603193"/>
                <a:gd name="connsiteX48" fmla="*/ 19206 w 524301"/>
                <a:gd name="connsiteY48" fmla="*/ 467284 h 603193"/>
                <a:gd name="connsiteX49" fmla="*/ 122141 w 524301"/>
                <a:gd name="connsiteY49" fmla="*/ 467284 h 603193"/>
                <a:gd name="connsiteX50" fmla="*/ 122141 w 524301"/>
                <a:gd name="connsiteY50" fmla="*/ 421424 h 603193"/>
                <a:gd name="connsiteX51" fmla="*/ 118390 w 524301"/>
                <a:gd name="connsiteY51" fmla="*/ 421424 h 603193"/>
                <a:gd name="connsiteX52" fmla="*/ 105185 w 524301"/>
                <a:gd name="connsiteY52" fmla="*/ 414231 h 603193"/>
                <a:gd name="connsiteX53" fmla="*/ 106836 w 524301"/>
                <a:gd name="connsiteY53" fmla="*/ 399394 h 603193"/>
                <a:gd name="connsiteX54" fmla="*/ 132344 w 524301"/>
                <a:gd name="connsiteY54" fmla="*/ 362976 h 603193"/>
                <a:gd name="connsiteX55" fmla="*/ 145249 w 524301"/>
                <a:gd name="connsiteY55" fmla="*/ 355932 h 603193"/>
                <a:gd name="connsiteX56" fmla="*/ 336277 w 524301"/>
                <a:gd name="connsiteY56" fmla="*/ 0 h 603193"/>
                <a:gd name="connsiteX57" fmla="*/ 475087 w 524301"/>
                <a:gd name="connsiteY57" fmla="*/ 138566 h 603193"/>
                <a:gd name="connsiteX58" fmla="*/ 473586 w 524301"/>
                <a:gd name="connsiteY58" fmla="*/ 159089 h 603193"/>
                <a:gd name="connsiteX59" fmla="*/ 514704 w 524301"/>
                <a:gd name="connsiteY59" fmla="*/ 234888 h 603193"/>
                <a:gd name="connsiteX60" fmla="*/ 423915 w 524301"/>
                <a:gd name="connsiteY60" fmla="*/ 325518 h 603193"/>
                <a:gd name="connsiteX61" fmla="*/ 101577 w 524301"/>
                <a:gd name="connsiteY61" fmla="*/ 325518 h 603193"/>
                <a:gd name="connsiteX62" fmla="*/ 10938 w 524301"/>
                <a:gd name="connsiteY62" fmla="*/ 234888 h 603193"/>
                <a:gd name="connsiteX63" fmla="*/ 58658 w 524301"/>
                <a:gd name="connsiteY63" fmla="*/ 155344 h 603193"/>
                <a:gd name="connsiteX64" fmla="*/ 165204 w 524301"/>
                <a:gd name="connsiteY64" fmla="*/ 61119 h 603193"/>
                <a:gd name="connsiteX65" fmla="*/ 214125 w 524301"/>
                <a:gd name="connsiteY65" fmla="*/ 72953 h 603193"/>
                <a:gd name="connsiteX66" fmla="*/ 336277 w 524301"/>
                <a:gd name="connsiteY66" fmla="*/ 0 h 60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524301" h="603193">
                  <a:moveTo>
                    <a:pt x="380395" y="355932"/>
                  </a:moveTo>
                  <a:cubicBezTo>
                    <a:pt x="385497" y="355932"/>
                    <a:pt x="390149" y="358480"/>
                    <a:pt x="393150" y="362826"/>
                  </a:cubicBezTo>
                  <a:lnTo>
                    <a:pt x="418810" y="399394"/>
                  </a:lnTo>
                  <a:cubicBezTo>
                    <a:pt x="422262" y="404190"/>
                    <a:pt x="422712" y="409585"/>
                    <a:pt x="420461" y="414231"/>
                  </a:cubicBezTo>
                  <a:cubicBezTo>
                    <a:pt x="418060" y="418727"/>
                    <a:pt x="413108" y="421424"/>
                    <a:pt x="407256" y="421424"/>
                  </a:cubicBezTo>
                  <a:lnTo>
                    <a:pt x="402154" y="421424"/>
                  </a:lnTo>
                  <a:lnTo>
                    <a:pt x="402154" y="467284"/>
                  </a:lnTo>
                  <a:lnTo>
                    <a:pt x="506444" y="467284"/>
                  </a:lnTo>
                  <a:cubicBezTo>
                    <a:pt x="516348" y="467284"/>
                    <a:pt x="524301" y="475676"/>
                    <a:pt x="524301" y="485568"/>
                  </a:cubicBezTo>
                  <a:lnTo>
                    <a:pt x="524301" y="495009"/>
                  </a:lnTo>
                  <a:cubicBezTo>
                    <a:pt x="524301" y="505051"/>
                    <a:pt x="516348" y="513293"/>
                    <a:pt x="506444" y="513293"/>
                  </a:cubicBezTo>
                  <a:lnTo>
                    <a:pt x="375894" y="513293"/>
                  </a:lnTo>
                  <a:cubicBezTo>
                    <a:pt x="359387" y="513293"/>
                    <a:pt x="357136" y="504001"/>
                    <a:pt x="356986" y="501304"/>
                  </a:cubicBezTo>
                  <a:cubicBezTo>
                    <a:pt x="356986" y="499805"/>
                    <a:pt x="356236" y="494560"/>
                    <a:pt x="356236" y="490663"/>
                  </a:cubicBezTo>
                  <a:lnTo>
                    <a:pt x="356236" y="421424"/>
                  </a:lnTo>
                  <a:lnTo>
                    <a:pt x="353685" y="421424"/>
                  </a:lnTo>
                  <a:cubicBezTo>
                    <a:pt x="347833" y="421424"/>
                    <a:pt x="342881" y="418727"/>
                    <a:pt x="340480" y="414231"/>
                  </a:cubicBezTo>
                  <a:cubicBezTo>
                    <a:pt x="338079" y="409585"/>
                    <a:pt x="338679" y="404190"/>
                    <a:pt x="341981" y="399394"/>
                  </a:cubicBezTo>
                  <a:lnTo>
                    <a:pt x="367640" y="362976"/>
                  </a:lnTo>
                  <a:cubicBezTo>
                    <a:pt x="370792" y="358480"/>
                    <a:pt x="375443" y="355932"/>
                    <a:pt x="380395" y="355932"/>
                  </a:cubicBezTo>
                  <a:close/>
                  <a:moveTo>
                    <a:pt x="262745" y="355932"/>
                  </a:moveTo>
                  <a:cubicBezTo>
                    <a:pt x="267845" y="355932"/>
                    <a:pt x="272495" y="358480"/>
                    <a:pt x="275645" y="362975"/>
                  </a:cubicBezTo>
                  <a:lnTo>
                    <a:pt x="301145" y="399390"/>
                  </a:lnTo>
                  <a:cubicBezTo>
                    <a:pt x="304595" y="404186"/>
                    <a:pt x="305195" y="409580"/>
                    <a:pt x="302795" y="414226"/>
                  </a:cubicBezTo>
                  <a:cubicBezTo>
                    <a:pt x="300395" y="418722"/>
                    <a:pt x="295445" y="421419"/>
                    <a:pt x="289595" y="421419"/>
                  </a:cubicBezTo>
                  <a:lnTo>
                    <a:pt x="284195" y="421419"/>
                  </a:lnTo>
                  <a:lnTo>
                    <a:pt x="284195" y="585061"/>
                  </a:lnTo>
                  <a:cubicBezTo>
                    <a:pt x="284195" y="594951"/>
                    <a:pt x="277445" y="603193"/>
                    <a:pt x="267545" y="603193"/>
                  </a:cubicBezTo>
                  <a:lnTo>
                    <a:pt x="258096" y="603193"/>
                  </a:lnTo>
                  <a:cubicBezTo>
                    <a:pt x="248196" y="603193"/>
                    <a:pt x="240096" y="594951"/>
                    <a:pt x="240096" y="585061"/>
                  </a:cubicBezTo>
                  <a:lnTo>
                    <a:pt x="240096" y="421419"/>
                  </a:lnTo>
                  <a:lnTo>
                    <a:pt x="236046" y="421419"/>
                  </a:lnTo>
                  <a:cubicBezTo>
                    <a:pt x="230196" y="421419"/>
                    <a:pt x="225246" y="418722"/>
                    <a:pt x="222846" y="414226"/>
                  </a:cubicBezTo>
                  <a:cubicBezTo>
                    <a:pt x="220446" y="409580"/>
                    <a:pt x="221046" y="404186"/>
                    <a:pt x="224346" y="399390"/>
                  </a:cubicBezTo>
                  <a:lnTo>
                    <a:pt x="249996" y="362975"/>
                  </a:lnTo>
                  <a:cubicBezTo>
                    <a:pt x="253146" y="358480"/>
                    <a:pt x="257796" y="355932"/>
                    <a:pt x="262745" y="355932"/>
                  </a:cubicBezTo>
                  <a:close/>
                  <a:moveTo>
                    <a:pt x="145249" y="355932"/>
                  </a:moveTo>
                  <a:cubicBezTo>
                    <a:pt x="150200" y="355932"/>
                    <a:pt x="154852" y="358480"/>
                    <a:pt x="158003" y="362976"/>
                  </a:cubicBezTo>
                  <a:lnTo>
                    <a:pt x="183512" y="399394"/>
                  </a:lnTo>
                  <a:cubicBezTo>
                    <a:pt x="186963" y="404190"/>
                    <a:pt x="187563" y="409585"/>
                    <a:pt x="185162" y="414231"/>
                  </a:cubicBezTo>
                  <a:cubicBezTo>
                    <a:pt x="182761" y="418727"/>
                    <a:pt x="177810" y="421424"/>
                    <a:pt x="171958" y="421424"/>
                  </a:cubicBezTo>
                  <a:lnTo>
                    <a:pt x="168056" y="421424"/>
                  </a:lnTo>
                  <a:lnTo>
                    <a:pt x="168056" y="490663"/>
                  </a:lnTo>
                  <a:cubicBezTo>
                    <a:pt x="168056" y="494710"/>
                    <a:pt x="168056" y="499805"/>
                    <a:pt x="167906" y="501304"/>
                  </a:cubicBezTo>
                  <a:cubicBezTo>
                    <a:pt x="167906" y="504001"/>
                    <a:pt x="166256" y="513293"/>
                    <a:pt x="149750" y="513293"/>
                  </a:cubicBezTo>
                  <a:lnTo>
                    <a:pt x="19206" y="513293"/>
                  </a:lnTo>
                  <a:cubicBezTo>
                    <a:pt x="9303" y="513293"/>
                    <a:pt x="0" y="504901"/>
                    <a:pt x="0" y="495009"/>
                  </a:cubicBezTo>
                  <a:lnTo>
                    <a:pt x="0" y="485568"/>
                  </a:lnTo>
                  <a:cubicBezTo>
                    <a:pt x="0" y="475676"/>
                    <a:pt x="9303" y="467284"/>
                    <a:pt x="19206" y="467284"/>
                  </a:cubicBezTo>
                  <a:lnTo>
                    <a:pt x="122141" y="467284"/>
                  </a:lnTo>
                  <a:lnTo>
                    <a:pt x="122141" y="421424"/>
                  </a:lnTo>
                  <a:lnTo>
                    <a:pt x="118390" y="421424"/>
                  </a:lnTo>
                  <a:cubicBezTo>
                    <a:pt x="112538" y="421424"/>
                    <a:pt x="107586" y="418727"/>
                    <a:pt x="105185" y="414231"/>
                  </a:cubicBezTo>
                  <a:cubicBezTo>
                    <a:pt x="102785" y="409585"/>
                    <a:pt x="103385" y="404190"/>
                    <a:pt x="106836" y="399394"/>
                  </a:cubicBezTo>
                  <a:lnTo>
                    <a:pt x="132344" y="362976"/>
                  </a:lnTo>
                  <a:cubicBezTo>
                    <a:pt x="135496" y="358480"/>
                    <a:pt x="140147" y="355932"/>
                    <a:pt x="145249" y="355932"/>
                  </a:cubicBezTo>
                  <a:close/>
                  <a:moveTo>
                    <a:pt x="336277" y="0"/>
                  </a:moveTo>
                  <a:cubicBezTo>
                    <a:pt x="412810" y="0"/>
                    <a:pt x="475087" y="62167"/>
                    <a:pt x="475087" y="138566"/>
                  </a:cubicBezTo>
                  <a:cubicBezTo>
                    <a:pt x="475087" y="145457"/>
                    <a:pt x="474637" y="152348"/>
                    <a:pt x="473586" y="159089"/>
                  </a:cubicBezTo>
                  <a:cubicBezTo>
                    <a:pt x="499097" y="175717"/>
                    <a:pt x="514704" y="204179"/>
                    <a:pt x="514704" y="234888"/>
                  </a:cubicBezTo>
                  <a:cubicBezTo>
                    <a:pt x="514704" y="284772"/>
                    <a:pt x="474037" y="325518"/>
                    <a:pt x="423915" y="325518"/>
                  </a:cubicBezTo>
                  <a:lnTo>
                    <a:pt x="101577" y="325518"/>
                  </a:lnTo>
                  <a:cubicBezTo>
                    <a:pt x="51605" y="325518"/>
                    <a:pt x="10938" y="284772"/>
                    <a:pt x="10938" y="234888"/>
                  </a:cubicBezTo>
                  <a:cubicBezTo>
                    <a:pt x="10938" y="201632"/>
                    <a:pt x="29546" y="170923"/>
                    <a:pt x="58658" y="155344"/>
                  </a:cubicBezTo>
                  <a:cubicBezTo>
                    <a:pt x="65261" y="102014"/>
                    <a:pt x="111031" y="61119"/>
                    <a:pt x="165204" y="61119"/>
                  </a:cubicBezTo>
                  <a:cubicBezTo>
                    <a:pt x="182311" y="61119"/>
                    <a:pt x="198969" y="65163"/>
                    <a:pt x="214125" y="72953"/>
                  </a:cubicBezTo>
                  <a:cubicBezTo>
                    <a:pt x="238135" y="28312"/>
                    <a:pt x="284955" y="0"/>
                    <a:pt x="336277"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i="1">
                <a:solidFill>
                  <a:schemeClr val="tx1">
                    <a:lumMod val="85000"/>
                    <a:lumOff val="15000"/>
                  </a:schemeClr>
                </a:solidFill>
                <a:cs typeface="+mn-ea"/>
                <a:sym typeface="+mn-lt"/>
              </a:endParaRPr>
            </a:p>
          </p:txBody>
        </p:sp>
        <p:sp>
          <p:nvSpPr>
            <p:cNvPr id="87" name="ïṣlîḑê"/>
            <p:cNvSpPr/>
            <p:nvPr/>
          </p:nvSpPr>
          <p:spPr>
            <a:xfrm>
              <a:off x="5605671" y="2906576"/>
              <a:ext cx="829310" cy="392430"/>
            </a:xfrm>
            <a:custGeom>
              <a:avLst/>
              <a:gdLst>
                <a:gd name="connsiteX0" fmla="*/ 437277 w 581518"/>
                <a:gd name="connsiteY0" fmla="*/ 409440 h 599930"/>
                <a:gd name="connsiteX1" fmla="*/ 396550 w 581518"/>
                <a:gd name="connsiteY1" fmla="*/ 450118 h 599930"/>
                <a:gd name="connsiteX2" fmla="*/ 437277 w 581518"/>
                <a:gd name="connsiteY2" fmla="*/ 490795 h 599930"/>
                <a:gd name="connsiteX3" fmla="*/ 478005 w 581518"/>
                <a:gd name="connsiteY3" fmla="*/ 450118 h 599930"/>
                <a:gd name="connsiteX4" fmla="*/ 437277 w 581518"/>
                <a:gd name="connsiteY4" fmla="*/ 409440 h 599930"/>
                <a:gd name="connsiteX5" fmla="*/ 144240 w 581518"/>
                <a:gd name="connsiteY5" fmla="*/ 409440 h 599930"/>
                <a:gd name="connsiteX6" fmla="*/ 103513 w 581518"/>
                <a:gd name="connsiteY6" fmla="*/ 450118 h 599930"/>
                <a:gd name="connsiteX7" fmla="*/ 144240 w 581518"/>
                <a:gd name="connsiteY7" fmla="*/ 490795 h 599930"/>
                <a:gd name="connsiteX8" fmla="*/ 184967 w 581518"/>
                <a:gd name="connsiteY8" fmla="*/ 450118 h 599930"/>
                <a:gd name="connsiteX9" fmla="*/ 144240 w 581518"/>
                <a:gd name="connsiteY9" fmla="*/ 409440 h 599930"/>
                <a:gd name="connsiteX10" fmla="*/ 227681 w 581518"/>
                <a:gd name="connsiteY10" fmla="*/ 234825 h 599930"/>
                <a:gd name="connsiteX11" fmla="*/ 159140 w 581518"/>
                <a:gd name="connsiteY11" fmla="*/ 296337 h 599930"/>
                <a:gd name="connsiteX12" fmla="*/ 154173 w 581518"/>
                <a:gd name="connsiteY12" fmla="*/ 344952 h 599930"/>
                <a:gd name="connsiteX13" fmla="*/ 427344 w 581518"/>
                <a:gd name="connsiteY13" fmla="*/ 344952 h 599930"/>
                <a:gd name="connsiteX14" fmla="*/ 422377 w 581518"/>
                <a:gd name="connsiteY14" fmla="*/ 296337 h 599930"/>
                <a:gd name="connsiteX15" fmla="*/ 353836 w 581518"/>
                <a:gd name="connsiteY15" fmla="*/ 234825 h 599930"/>
                <a:gd name="connsiteX16" fmla="*/ 346883 w 581518"/>
                <a:gd name="connsiteY16" fmla="*/ 234825 h 599930"/>
                <a:gd name="connsiteX17" fmla="*/ 346883 w 581518"/>
                <a:gd name="connsiteY17" fmla="*/ 249707 h 599930"/>
                <a:gd name="connsiteX18" fmla="*/ 323042 w 581518"/>
                <a:gd name="connsiteY18" fmla="*/ 273518 h 599930"/>
                <a:gd name="connsiteX19" fmla="*/ 258475 w 581518"/>
                <a:gd name="connsiteY19" fmla="*/ 273518 h 599930"/>
                <a:gd name="connsiteX20" fmla="*/ 234634 w 581518"/>
                <a:gd name="connsiteY20" fmla="*/ 249707 h 599930"/>
                <a:gd name="connsiteX21" fmla="*/ 234634 w 581518"/>
                <a:gd name="connsiteY21" fmla="*/ 234825 h 599930"/>
                <a:gd name="connsiteX22" fmla="*/ 227681 w 581518"/>
                <a:gd name="connsiteY22" fmla="*/ 193155 h 599930"/>
                <a:gd name="connsiteX23" fmla="*/ 353836 w 581518"/>
                <a:gd name="connsiteY23" fmla="*/ 193155 h 599930"/>
                <a:gd name="connsiteX24" fmla="*/ 463105 w 581518"/>
                <a:gd name="connsiteY24" fmla="*/ 292369 h 599930"/>
                <a:gd name="connsiteX25" fmla="*/ 468071 w 581518"/>
                <a:gd name="connsiteY25" fmla="*/ 344952 h 599930"/>
                <a:gd name="connsiteX26" fmla="*/ 481978 w 581518"/>
                <a:gd name="connsiteY26" fmla="*/ 344952 h 599930"/>
                <a:gd name="connsiteX27" fmla="*/ 504825 w 581518"/>
                <a:gd name="connsiteY27" fmla="*/ 364794 h 599930"/>
                <a:gd name="connsiteX28" fmla="*/ 524692 w 581518"/>
                <a:gd name="connsiteY28" fmla="*/ 477898 h 599930"/>
                <a:gd name="connsiteX29" fmla="*/ 514759 w 581518"/>
                <a:gd name="connsiteY29" fmla="*/ 516591 h 599930"/>
                <a:gd name="connsiteX30" fmla="*/ 478998 w 581518"/>
                <a:gd name="connsiteY30" fmla="*/ 533457 h 599930"/>
                <a:gd name="connsiteX31" fmla="*/ 478998 w 581518"/>
                <a:gd name="connsiteY31" fmla="*/ 552308 h 599930"/>
                <a:gd name="connsiteX32" fmla="*/ 431317 w 581518"/>
                <a:gd name="connsiteY32" fmla="*/ 599930 h 599930"/>
                <a:gd name="connsiteX33" fmla="*/ 416417 w 581518"/>
                <a:gd name="connsiteY33" fmla="*/ 599930 h 599930"/>
                <a:gd name="connsiteX34" fmla="*/ 368736 w 581518"/>
                <a:gd name="connsiteY34" fmla="*/ 552308 h 599930"/>
                <a:gd name="connsiteX35" fmla="*/ 368736 w 581518"/>
                <a:gd name="connsiteY35" fmla="*/ 534449 h 599930"/>
                <a:gd name="connsiteX36" fmla="*/ 212781 w 581518"/>
                <a:gd name="connsiteY36" fmla="*/ 534449 h 599930"/>
                <a:gd name="connsiteX37" fmla="*/ 212781 w 581518"/>
                <a:gd name="connsiteY37" fmla="*/ 552308 h 599930"/>
                <a:gd name="connsiteX38" fmla="*/ 165100 w 581518"/>
                <a:gd name="connsiteY38" fmla="*/ 599930 h 599930"/>
                <a:gd name="connsiteX39" fmla="*/ 150200 w 581518"/>
                <a:gd name="connsiteY39" fmla="*/ 599930 h 599930"/>
                <a:gd name="connsiteX40" fmla="*/ 102519 w 581518"/>
                <a:gd name="connsiteY40" fmla="*/ 552308 h 599930"/>
                <a:gd name="connsiteX41" fmla="*/ 102519 w 581518"/>
                <a:gd name="connsiteY41" fmla="*/ 533457 h 599930"/>
                <a:gd name="connsiteX42" fmla="*/ 67752 w 581518"/>
                <a:gd name="connsiteY42" fmla="*/ 516591 h 599930"/>
                <a:gd name="connsiteX43" fmla="*/ 56825 w 581518"/>
                <a:gd name="connsiteY43" fmla="*/ 477898 h 599930"/>
                <a:gd name="connsiteX44" fmla="*/ 76692 w 581518"/>
                <a:gd name="connsiteY44" fmla="*/ 364794 h 599930"/>
                <a:gd name="connsiteX45" fmla="*/ 100532 w 581518"/>
                <a:gd name="connsiteY45" fmla="*/ 344952 h 599930"/>
                <a:gd name="connsiteX46" fmla="*/ 113446 w 581518"/>
                <a:gd name="connsiteY46" fmla="*/ 344952 h 599930"/>
                <a:gd name="connsiteX47" fmla="*/ 118413 w 581518"/>
                <a:gd name="connsiteY47" fmla="*/ 292369 h 599930"/>
                <a:gd name="connsiteX48" fmla="*/ 227681 w 581518"/>
                <a:gd name="connsiteY48" fmla="*/ 193155 h 599930"/>
                <a:gd name="connsiteX49" fmla="*/ 291256 w 581518"/>
                <a:gd name="connsiteY49" fmla="*/ 0 h 599930"/>
                <a:gd name="connsiteX50" fmla="*/ 324037 w 581518"/>
                <a:gd name="connsiteY50" fmla="*/ 9676 h 599930"/>
                <a:gd name="connsiteX51" fmla="*/ 566417 w 581518"/>
                <a:gd name="connsiteY51" fmla="*/ 167472 h 599930"/>
                <a:gd name="connsiteX52" fmla="*/ 576351 w 581518"/>
                <a:gd name="connsiteY52" fmla="*/ 213124 h 599930"/>
                <a:gd name="connsiteX53" fmla="*/ 548536 w 581518"/>
                <a:gd name="connsiteY53" fmla="*/ 228010 h 599930"/>
                <a:gd name="connsiteX54" fmla="*/ 530656 w 581518"/>
                <a:gd name="connsiteY54" fmla="*/ 223048 h 599930"/>
                <a:gd name="connsiteX55" fmla="*/ 291256 w 581518"/>
                <a:gd name="connsiteY55" fmla="*/ 66244 h 599930"/>
                <a:gd name="connsiteX56" fmla="*/ 50862 w 581518"/>
                <a:gd name="connsiteY56" fmla="*/ 223048 h 599930"/>
                <a:gd name="connsiteX57" fmla="*/ 5167 w 581518"/>
                <a:gd name="connsiteY57" fmla="*/ 213124 h 599930"/>
                <a:gd name="connsiteX58" fmla="*/ 15101 w 581518"/>
                <a:gd name="connsiteY58" fmla="*/ 168464 h 599930"/>
                <a:gd name="connsiteX59" fmla="*/ 258475 w 581518"/>
                <a:gd name="connsiteY59" fmla="*/ 9676 h 599930"/>
                <a:gd name="connsiteX60" fmla="*/ 291256 w 581518"/>
                <a:gd name="connsiteY60" fmla="*/ 0 h 59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81518" h="599930">
                  <a:moveTo>
                    <a:pt x="437277" y="409440"/>
                  </a:moveTo>
                  <a:cubicBezTo>
                    <a:pt x="415424" y="409440"/>
                    <a:pt x="396550" y="428291"/>
                    <a:pt x="396550" y="450118"/>
                  </a:cubicBezTo>
                  <a:cubicBezTo>
                    <a:pt x="396550" y="472937"/>
                    <a:pt x="415424" y="490795"/>
                    <a:pt x="437277" y="490795"/>
                  </a:cubicBezTo>
                  <a:cubicBezTo>
                    <a:pt x="460124" y="490795"/>
                    <a:pt x="478005" y="472937"/>
                    <a:pt x="478005" y="450118"/>
                  </a:cubicBezTo>
                  <a:cubicBezTo>
                    <a:pt x="478005" y="428291"/>
                    <a:pt x="460124" y="409440"/>
                    <a:pt x="437277" y="409440"/>
                  </a:cubicBezTo>
                  <a:close/>
                  <a:moveTo>
                    <a:pt x="144240" y="409440"/>
                  </a:moveTo>
                  <a:cubicBezTo>
                    <a:pt x="122386" y="409440"/>
                    <a:pt x="103513" y="428291"/>
                    <a:pt x="103513" y="450118"/>
                  </a:cubicBezTo>
                  <a:cubicBezTo>
                    <a:pt x="103513" y="472937"/>
                    <a:pt x="122386" y="490795"/>
                    <a:pt x="144240" y="490795"/>
                  </a:cubicBezTo>
                  <a:cubicBezTo>
                    <a:pt x="167087" y="490795"/>
                    <a:pt x="184967" y="472937"/>
                    <a:pt x="184967" y="450118"/>
                  </a:cubicBezTo>
                  <a:cubicBezTo>
                    <a:pt x="184967" y="428291"/>
                    <a:pt x="167087" y="409440"/>
                    <a:pt x="144240" y="409440"/>
                  </a:cubicBezTo>
                  <a:close/>
                  <a:moveTo>
                    <a:pt x="227681" y="234825"/>
                  </a:moveTo>
                  <a:cubicBezTo>
                    <a:pt x="191921" y="234825"/>
                    <a:pt x="163113" y="260620"/>
                    <a:pt x="159140" y="296337"/>
                  </a:cubicBezTo>
                  <a:lnTo>
                    <a:pt x="154173" y="344952"/>
                  </a:lnTo>
                  <a:lnTo>
                    <a:pt x="427344" y="344952"/>
                  </a:lnTo>
                  <a:lnTo>
                    <a:pt x="422377" y="296337"/>
                  </a:lnTo>
                  <a:cubicBezTo>
                    <a:pt x="419397" y="260620"/>
                    <a:pt x="389597" y="234825"/>
                    <a:pt x="353836" y="234825"/>
                  </a:cubicBezTo>
                  <a:lnTo>
                    <a:pt x="346883" y="234825"/>
                  </a:lnTo>
                  <a:lnTo>
                    <a:pt x="346883" y="249707"/>
                  </a:lnTo>
                  <a:cubicBezTo>
                    <a:pt x="346883" y="262605"/>
                    <a:pt x="335956" y="273518"/>
                    <a:pt x="323042" y="273518"/>
                  </a:cubicBezTo>
                  <a:lnTo>
                    <a:pt x="258475" y="273518"/>
                  </a:lnTo>
                  <a:cubicBezTo>
                    <a:pt x="245561" y="273518"/>
                    <a:pt x="234634" y="262605"/>
                    <a:pt x="234634" y="249707"/>
                  </a:cubicBezTo>
                  <a:lnTo>
                    <a:pt x="234634" y="234825"/>
                  </a:lnTo>
                  <a:close/>
                  <a:moveTo>
                    <a:pt x="227681" y="193155"/>
                  </a:moveTo>
                  <a:lnTo>
                    <a:pt x="353836" y="193155"/>
                  </a:lnTo>
                  <a:cubicBezTo>
                    <a:pt x="410457" y="193155"/>
                    <a:pt x="458138" y="235817"/>
                    <a:pt x="463105" y="292369"/>
                  </a:cubicBezTo>
                  <a:lnTo>
                    <a:pt x="468071" y="344952"/>
                  </a:lnTo>
                  <a:lnTo>
                    <a:pt x="481978" y="344952"/>
                  </a:lnTo>
                  <a:cubicBezTo>
                    <a:pt x="492905" y="344952"/>
                    <a:pt x="502838" y="353881"/>
                    <a:pt x="504825" y="364794"/>
                  </a:cubicBezTo>
                  <a:lnTo>
                    <a:pt x="524692" y="477898"/>
                  </a:lnTo>
                  <a:cubicBezTo>
                    <a:pt x="527672" y="491788"/>
                    <a:pt x="523699" y="505677"/>
                    <a:pt x="514759" y="516591"/>
                  </a:cubicBezTo>
                  <a:cubicBezTo>
                    <a:pt x="505818" y="527504"/>
                    <a:pt x="492905" y="533457"/>
                    <a:pt x="478998" y="533457"/>
                  </a:cubicBezTo>
                  <a:lnTo>
                    <a:pt x="478998" y="552308"/>
                  </a:lnTo>
                  <a:cubicBezTo>
                    <a:pt x="478998" y="579095"/>
                    <a:pt x="458138" y="599930"/>
                    <a:pt x="431317" y="599930"/>
                  </a:cubicBezTo>
                  <a:lnTo>
                    <a:pt x="416417" y="599930"/>
                  </a:lnTo>
                  <a:cubicBezTo>
                    <a:pt x="389597" y="599930"/>
                    <a:pt x="368736" y="579095"/>
                    <a:pt x="368736" y="552308"/>
                  </a:cubicBezTo>
                  <a:lnTo>
                    <a:pt x="368736" y="534449"/>
                  </a:lnTo>
                  <a:lnTo>
                    <a:pt x="212781" y="534449"/>
                  </a:lnTo>
                  <a:lnTo>
                    <a:pt x="212781" y="552308"/>
                  </a:lnTo>
                  <a:cubicBezTo>
                    <a:pt x="212781" y="579095"/>
                    <a:pt x="191921" y="599930"/>
                    <a:pt x="165100" y="599930"/>
                  </a:cubicBezTo>
                  <a:lnTo>
                    <a:pt x="150200" y="599930"/>
                  </a:lnTo>
                  <a:cubicBezTo>
                    <a:pt x="123379" y="599930"/>
                    <a:pt x="102519" y="579095"/>
                    <a:pt x="102519" y="552308"/>
                  </a:cubicBezTo>
                  <a:lnTo>
                    <a:pt x="102519" y="533457"/>
                  </a:lnTo>
                  <a:cubicBezTo>
                    <a:pt x="88612" y="533457"/>
                    <a:pt x="75699" y="527504"/>
                    <a:pt x="67752" y="516591"/>
                  </a:cubicBezTo>
                  <a:cubicBezTo>
                    <a:pt x="57819" y="505677"/>
                    <a:pt x="53845" y="491788"/>
                    <a:pt x="56825" y="477898"/>
                  </a:cubicBezTo>
                  <a:lnTo>
                    <a:pt x="76692" y="364794"/>
                  </a:lnTo>
                  <a:cubicBezTo>
                    <a:pt x="78679" y="353881"/>
                    <a:pt x="88612" y="344952"/>
                    <a:pt x="100532" y="344952"/>
                  </a:cubicBezTo>
                  <a:lnTo>
                    <a:pt x="113446" y="344952"/>
                  </a:lnTo>
                  <a:lnTo>
                    <a:pt x="118413" y="292369"/>
                  </a:lnTo>
                  <a:cubicBezTo>
                    <a:pt x="124373" y="235817"/>
                    <a:pt x="171060" y="193155"/>
                    <a:pt x="227681" y="193155"/>
                  </a:cubicBezTo>
                  <a:close/>
                  <a:moveTo>
                    <a:pt x="291256" y="0"/>
                  </a:moveTo>
                  <a:cubicBezTo>
                    <a:pt x="302680" y="0"/>
                    <a:pt x="314103" y="3226"/>
                    <a:pt x="324037" y="9676"/>
                  </a:cubicBezTo>
                  <a:lnTo>
                    <a:pt x="566417" y="167472"/>
                  </a:lnTo>
                  <a:cubicBezTo>
                    <a:pt x="581317" y="177396"/>
                    <a:pt x="586284" y="198237"/>
                    <a:pt x="576351" y="213124"/>
                  </a:cubicBezTo>
                  <a:cubicBezTo>
                    <a:pt x="570390" y="223048"/>
                    <a:pt x="559463" y="228010"/>
                    <a:pt x="548536" y="228010"/>
                  </a:cubicBezTo>
                  <a:cubicBezTo>
                    <a:pt x="542576" y="228010"/>
                    <a:pt x="536616" y="226025"/>
                    <a:pt x="530656" y="223048"/>
                  </a:cubicBezTo>
                  <a:lnTo>
                    <a:pt x="291256" y="66244"/>
                  </a:lnTo>
                  <a:lnTo>
                    <a:pt x="50862" y="223048"/>
                  </a:lnTo>
                  <a:cubicBezTo>
                    <a:pt x="35962" y="232972"/>
                    <a:pt x="15101" y="228010"/>
                    <a:pt x="5167" y="213124"/>
                  </a:cubicBezTo>
                  <a:cubicBezTo>
                    <a:pt x="-4766" y="198237"/>
                    <a:pt x="201" y="178388"/>
                    <a:pt x="15101" y="168464"/>
                  </a:cubicBezTo>
                  <a:lnTo>
                    <a:pt x="258475" y="9676"/>
                  </a:lnTo>
                  <a:cubicBezTo>
                    <a:pt x="268409" y="3226"/>
                    <a:pt x="279832" y="0"/>
                    <a:pt x="291256"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i="1">
                <a:solidFill>
                  <a:schemeClr val="tx1">
                    <a:lumMod val="85000"/>
                    <a:lumOff val="15000"/>
                  </a:schemeClr>
                </a:solidFill>
                <a:cs typeface="+mn-ea"/>
                <a:sym typeface="+mn-lt"/>
              </a:endParaRPr>
            </a:p>
          </p:txBody>
        </p:sp>
        <p:sp>
          <p:nvSpPr>
            <p:cNvPr id="88" name="íśḻíďé"/>
            <p:cNvSpPr/>
            <p:nvPr/>
          </p:nvSpPr>
          <p:spPr>
            <a:xfrm>
              <a:off x="8507621" y="2867206"/>
              <a:ext cx="539750" cy="469900"/>
            </a:xfrm>
            <a:custGeom>
              <a:avLst/>
              <a:gdLst>
                <a:gd name="connsiteX0" fmla="*/ 436982 w 510470"/>
                <a:gd name="connsiteY0" fmla="*/ 513452 h 605593"/>
                <a:gd name="connsiteX1" fmla="*/ 422903 w 510470"/>
                <a:gd name="connsiteY1" fmla="*/ 527513 h 605593"/>
                <a:gd name="connsiteX2" fmla="*/ 436982 w 510470"/>
                <a:gd name="connsiteY2" fmla="*/ 541574 h 605593"/>
                <a:gd name="connsiteX3" fmla="*/ 451168 w 510470"/>
                <a:gd name="connsiteY3" fmla="*/ 527513 h 605593"/>
                <a:gd name="connsiteX4" fmla="*/ 436982 w 510470"/>
                <a:gd name="connsiteY4" fmla="*/ 513452 h 605593"/>
                <a:gd name="connsiteX5" fmla="*/ 114232 w 510470"/>
                <a:gd name="connsiteY5" fmla="*/ 513452 h 605593"/>
                <a:gd name="connsiteX6" fmla="*/ 100046 w 510470"/>
                <a:gd name="connsiteY6" fmla="*/ 527513 h 605593"/>
                <a:gd name="connsiteX7" fmla="*/ 114232 w 510470"/>
                <a:gd name="connsiteY7" fmla="*/ 541574 h 605593"/>
                <a:gd name="connsiteX8" fmla="*/ 128311 w 510470"/>
                <a:gd name="connsiteY8" fmla="*/ 527513 h 605593"/>
                <a:gd name="connsiteX9" fmla="*/ 114232 w 510470"/>
                <a:gd name="connsiteY9" fmla="*/ 513452 h 605593"/>
                <a:gd name="connsiteX10" fmla="*/ 68902 w 510470"/>
                <a:gd name="connsiteY10" fmla="*/ 513452 h 605593"/>
                <a:gd name="connsiteX11" fmla="*/ 54823 w 510470"/>
                <a:gd name="connsiteY11" fmla="*/ 527513 h 605593"/>
                <a:gd name="connsiteX12" fmla="*/ 68902 w 510470"/>
                <a:gd name="connsiteY12" fmla="*/ 541574 h 605593"/>
                <a:gd name="connsiteX13" fmla="*/ 83087 w 510470"/>
                <a:gd name="connsiteY13" fmla="*/ 527513 h 605593"/>
                <a:gd name="connsiteX14" fmla="*/ 68902 w 510470"/>
                <a:gd name="connsiteY14" fmla="*/ 513452 h 605593"/>
                <a:gd name="connsiteX15" fmla="*/ 0 w 510470"/>
                <a:gd name="connsiteY15" fmla="*/ 449432 h 605593"/>
                <a:gd name="connsiteX16" fmla="*/ 510470 w 510470"/>
                <a:gd name="connsiteY16" fmla="*/ 449432 h 605593"/>
                <a:gd name="connsiteX17" fmla="*/ 510470 w 510470"/>
                <a:gd name="connsiteY17" fmla="*/ 605593 h 605593"/>
                <a:gd name="connsiteX18" fmla="*/ 0 w 510470"/>
                <a:gd name="connsiteY18" fmla="*/ 605593 h 605593"/>
                <a:gd name="connsiteX19" fmla="*/ 95598 w 510470"/>
                <a:gd name="connsiteY19" fmla="*/ 342807 h 605593"/>
                <a:gd name="connsiteX20" fmla="*/ 414907 w 510470"/>
                <a:gd name="connsiteY20" fmla="*/ 342807 h 605593"/>
                <a:gd name="connsiteX21" fmla="*/ 506519 w 510470"/>
                <a:gd name="connsiteY21" fmla="*/ 421840 h 605593"/>
                <a:gd name="connsiteX22" fmla="*/ 4093 w 510470"/>
                <a:gd name="connsiteY22" fmla="*/ 421840 h 605593"/>
                <a:gd name="connsiteX23" fmla="*/ 255235 w 510470"/>
                <a:gd name="connsiteY23" fmla="*/ 71977 h 605593"/>
                <a:gd name="connsiteX24" fmla="*/ 313663 w 510470"/>
                <a:gd name="connsiteY24" fmla="*/ 130352 h 605593"/>
                <a:gd name="connsiteX25" fmla="*/ 280078 w 510470"/>
                <a:gd name="connsiteY25" fmla="*/ 183082 h 605593"/>
                <a:gd name="connsiteX26" fmla="*/ 280078 w 510470"/>
                <a:gd name="connsiteY26" fmla="*/ 316345 h 605593"/>
                <a:gd name="connsiteX27" fmla="*/ 230392 w 510470"/>
                <a:gd name="connsiteY27" fmla="*/ 316345 h 605593"/>
                <a:gd name="connsiteX28" fmla="*/ 230392 w 510470"/>
                <a:gd name="connsiteY28" fmla="*/ 183082 h 605593"/>
                <a:gd name="connsiteX29" fmla="*/ 196807 w 510470"/>
                <a:gd name="connsiteY29" fmla="*/ 130352 h 605593"/>
                <a:gd name="connsiteX30" fmla="*/ 255235 w 510470"/>
                <a:gd name="connsiteY30" fmla="*/ 71977 h 605593"/>
                <a:gd name="connsiteX31" fmla="*/ 380055 w 510470"/>
                <a:gd name="connsiteY31" fmla="*/ 62733 h 605593"/>
                <a:gd name="connsiteX32" fmla="*/ 418030 w 510470"/>
                <a:gd name="connsiteY32" fmla="*/ 130352 h 605593"/>
                <a:gd name="connsiteX33" fmla="*/ 380055 w 510470"/>
                <a:gd name="connsiteY33" fmla="*/ 197866 h 605593"/>
                <a:gd name="connsiteX34" fmla="*/ 354027 w 510470"/>
                <a:gd name="connsiteY34" fmla="*/ 155484 h 605593"/>
                <a:gd name="connsiteX35" fmla="*/ 368214 w 510470"/>
                <a:gd name="connsiteY35" fmla="*/ 130352 h 605593"/>
                <a:gd name="connsiteX36" fmla="*/ 354027 w 510470"/>
                <a:gd name="connsiteY36" fmla="*/ 105115 h 605593"/>
                <a:gd name="connsiteX37" fmla="*/ 130486 w 510470"/>
                <a:gd name="connsiteY37" fmla="*/ 62733 h 605593"/>
                <a:gd name="connsiteX38" fmla="*/ 156514 w 510470"/>
                <a:gd name="connsiteY38" fmla="*/ 105115 h 605593"/>
                <a:gd name="connsiteX39" fmla="*/ 142327 w 510470"/>
                <a:gd name="connsiteY39" fmla="*/ 130352 h 605593"/>
                <a:gd name="connsiteX40" fmla="*/ 156514 w 510470"/>
                <a:gd name="connsiteY40" fmla="*/ 155484 h 605593"/>
                <a:gd name="connsiteX41" fmla="*/ 130486 w 510470"/>
                <a:gd name="connsiteY41" fmla="*/ 197866 h 605593"/>
                <a:gd name="connsiteX42" fmla="*/ 92511 w 510470"/>
                <a:gd name="connsiteY42" fmla="*/ 130352 h 605593"/>
                <a:gd name="connsiteX43" fmla="*/ 130486 w 510470"/>
                <a:gd name="connsiteY43" fmla="*/ 62733 h 605593"/>
                <a:gd name="connsiteX44" fmla="*/ 437083 w 510470"/>
                <a:gd name="connsiteY44" fmla="*/ 0 h 605593"/>
                <a:gd name="connsiteX45" fmla="*/ 510187 w 510470"/>
                <a:gd name="connsiteY45" fmla="*/ 130352 h 605593"/>
                <a:gd name="connsiteX46" fmla="*/ 437083 w 510470"/>
                <a:gd name="connsiteY46" fmla="*/ 260598 h 605593"/>
                <a:gd name="connsiteX47" fmla="*/ 411043 w 510470"/>
                <a:gd name="connsiteY47" fmla="*/ 218212 h 605593"/>
                <a:gd name="connsiteX48" fmla="*/ 460455 w 510470"/>
                <a:gd name="connsiteY48" fmla="*/ 130352 h 605593"/>
                <a:gd name="connsiteX49" fmla="*/ 411043 w 510470"/>
                <a:gd name="connsiteY49" fmla="*/ 42386 h 605593"/>
                <a:gd name="connsiteX50" fmla="*/ 73405 w 510470"/>
                <a:gd name="connsiteY50" fmla="*/ 0 h 605593"/>
                <a:gd name="connsiteX51" fmla="*/ 99427 w 510470"/>
                <a:gd name="connsiteY51" fmla="*/ 42386 h 605593"/>
                <a:gd name="connsiteX52" fmla="*/ 50050 w 510470"/>
                <a:gd name="connsiteY52" fmla="*/ 130352 h 605593"/>
                <a:gd name="connsiteX53" fmla="*/ 99427 w 510470"/>
                <a:gd name="connsiteY53" fmla="*/ 218212 h 605593"/>
                <a:gd name="connsiteX54" fmla="*/ 73405 w 510470"/>
                <a:gd name="connsiteY54" fmla="*/ 260598 h 605593"/>
                <a:gd name="connsiteX55" fmla="*/ 353 w 510470"/>
                <a:gd name="connsiteY55" fmla="*/ 130352 h 605593"/>
                <a:gd name="connsiteX56" fmla="*/ 73405 w 510470"/>
                <a:gd name="connsiteY56" fmla="*/ 0 h 605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10470" h="605593">
                  <a:moveTo>
                    <a:pt x="436982" y="513452"/>
                  </a:moveTo>
                  <a:cubicBezTo>
                    <a:pt x="429196" y="513452"/>
                    <a:pt x="422903" y="519737"/>
                    <a:pt x="422903" y="527513"/>
                  </a:cubicBezTo>
                  <a:cubicBezTo>
                    <a:pt x="422903" y="535289"/>
                    <a:pt x="429196" y="541574"/>
                    <a:pt x="436982" y="541574"/>
                  </a:cubicBezTo>
                  <a:cubicBezTo>
                    <a:pt x="444875" y="541574"/>
                    <a:pt x="451168" y="535289"/>
                    <a:pt x="451168" y="527513"/>
                  </a:cubicBezTo>
                  <a:cubicBezTo>
                    <a:pt x="451168" y="519737"/>
                    <a:pt x="444768" y="513452"/>
                    <a:pt x="436982" y="513452"/>
                  </a:cubicBezTo>
                  <a:close/>
                  <a:moveTo>
                    <a:pt x="114232" y="513452"/>
                  </a:moveTo>
                  <a:cubicBezTo>
                    <a:pt x="106446" y="513452"/>
                    <a:pt x="100046" y="519737"/>
                    <a:pt x="100046" y="527513"/>
                  </a:cubicBezTo>
                  <a:cubicBezTo>
                    <a:pt x="100046" y="535289"/>
                    <a:pt x="106446" y="541574"/>
                    <a:pt x="114232" y="541574"/>
                  </a:cubicBezTo>
                  <a:cubicBezTo>
                    <a:pt x="122018" y="541574"/>
                    <a:pt x="128311" y="535289"/>
                    <a:pt x="128311" y="527513"/>
                  </a:cubicBezTo>
                  <a:cubicBezTo>
                    <a:pt x="128311" y="519737"/>
                    <a:pt x="122018" y="513452"/>
                    <a:pt x="114232" y="513452"/>
                  </a:cubicBezTo>
                  <a:close/>
                  <a:moveTo>
                    <a:pt x="68902" y="513452"/>
                  </a:moveTo>
                  <a:cubicBezTo>
                    <a:pt x="61116" y="513452"/>
                    <a:pt x="54823" y="519737"/>
                    <a:pt x="54823" y="527513"/>
                  </a:cubicBezTo>
                  <a:cubicBezTo>
                    <a:pt x="54823" y="535289"/>
                    <a:pt x="61116" y="541574"/>
                    <a:pt x="68902" y="541574"/>
                  </a:cubicBezTo>
                  <a:cubicBezTo>
                    <a:pt x="76688" y="541574"/>
                    <a:pt x="83087" y="535289"/>
                    <a:pt x="83087" y="527513"/>
                  </a:cubicBezTo>
                  <a:cubicBezTo>
                    <a:pt x="83087" y="519737"/>
                    <a:pt x="76688" y="513452"/>
                    <a:pt x="68902" y="513452"/>
                  </a:cubicBezTo>
                  <a:close/>
                  <a:moveTo>
                    <a:pt x="0" y="449432"/>
                  </a:moveTo>
                  <a:lnTo>
                    <a:pt x="510470" y="449432"/>
                  </a:lnTo>
                  <a:lnTo>
                    <a:pt x="510470" y="605593"/>
                  </a:lnTo>
                  <a:lnTo>
                    <a:pt x="0" y="605593"/>
                  </a:lnTo>
                  <a:close/>
                  <a:moveTo>
                    <a:pt x="95598" y="342807"/>
                  </a:moveTo>
                  <a:lnTo>
                    <a:pt x="414907" y="342807"/>
                  </a:lnTo>
                  <a:lnTo>
                    <a:pt x="506519" y="421840"/>
                  </a:lnTo>
                  <a:lnTo>
                    <a:pt x="4093" y="421840"/>
                  </a:lnTo>
                  <a:close/>
                  <a:moveTo>
                    <a:pt x="255235" y="71977"/>
                  </a:moveTo>
                  <a:cubicBezTo>
                    <a:pt x="287434" y="71977"/>
                    <a:pt x="313663" y="98075"/>
                    <a:pt x="313663" y="130352"/>
                  </a:cubicBezTo>
                  <a:cubicBezTo>
                    <a:pt x="313663" y="153575"/>
                    <a:pt x="299909" y="173708"/>
                    <a:pt x="280078" y="183082"/>
                  </a:cubicBezTo>
                  <a:lnTo>
                    <a:pt x="280078" y="316345"/>
                  </a:lnTo>
                  <a:lnTo>
                    <a:pt x="230392" y="316345"/>
                  </a:lnTo>
                  <a:lnTo>
                    <a:pt x="230392" y="183082"/>
                  </a:lnTo>
                  <a:cubicBezTo>
                    <a:pt x="210561" y="173708"/>
                    <a:pt x="196807" y="153575"/>
                    <a:pt x="196807" y="130352"/>
                  </a:cubicBezTo>
                  <a:cubicBezTo>
                    <a:pt x="196807" y="98075"/>
                    <a:pt x="223036" y="71977"/>
                    <a:pt x="255235" y="71977"/>
                  </a:cubicBezTo>
                  <a:close/>
                  <a:moveTo>
                    <a:pt x="380055" y="62733"/>
                  </a:moveTo>
                  <a:cubicBezTo>
                    <a:pt x="403843" y="77215"/>
                    <a:pt x="418030" y="102559"/>
                    <a:pt x="418030" y="130352"/>
                  </a:cubicBezTo>
                  <a:cubicBezTo>
                    <a:pt x="418030" y="158146"/>
                    <a:pt x="403843" y="183383"/>
                    <a:pt x="380055" y="197866"/>
                  </a:cubicBezTo>
                  <a:lnTo>
                    <a:pt x="354027" y="155484"/>
                  </a:lnTo>
                  <a:cubicBezTo>
                    <a:pt x="362881" y="150053"/>
                    <a:pt x="368214" y="140682"/>
                    <a:pt x="368214" y="130352"/>
                  </a:cubicBezTo>
                  <a:cubicBezTo>
                    <a:pt x="368214" y="119917"/>
                    <a:pt x="362881" y="110546"/>
                    <a:pt x="354027" y="105115"/>
                  </a:cubicBezTo>
                  <a:close/>
                  <a:moveTo>
                    <a:pt x="130486" y="62733"/>
                  </a:moveTo>
                  <a:lnTo>
                    <a:pt x="156514" y="105115"/>
                  </a:lnTo>
                  <a:cubicBezTo>
                    <a:pt x="147660" y="110546"/>
                    <a:pt x="142327" y="119917"/>
                    <a:pt x="142327" y="130352"/>
                  </a:cubicBezTo>
                  <a:cubicBezTo>
                    <a:pt x="142327" y="140682"/>
                    <a:pt x="147660" y="150053"/>
                    <a:pt x="156514" y="155484"/>
                  </a:cubicBezTo>
                  <a:lnTo>
                    <a:pt x="130486" y="197866"/>
                  </a:lnTo>
                  <a:cubicBezTo>
                    <a:pt x="106698" y="183383"/>
                    <a:pt x="92511" y="158146"/>
                    <a:pt x="92511" y="130352"/>
                  </a:cubicBezTo>
                  <a:cubicBezTo>
                    <a:pt x="92511" y="102559"/>
                    <a:pt x="106698" y="77215"/>
                    <a:pt x="130486" y="62733"/>
                  </a:cubicBezTo>
                  <a:close/>
                  <a:moveTo>
                    <a:pt x="437083" y="0"/>
                  </a:moveTo>
                  <a:cubicBezTo>
                    <a:pt x="482866" y="28008"/>
                    <a:pt x="510187" y="76678"/>
                    <a:pt x="510187" y="130352"/>
                  </a:cubicBezTo>
                  <a:cubicBezTo>
                    <a:pt x="510187" y="183920"/>
                    <a:pt x="482866" y="232589"/>
                    <a:pt x="437083" y="260598"/>
                  </a:cubicBezTo>
                  <a:lnTo>
                    <a:pt x="411043" y="218212"/>
                  </a:lnTo>
                  <a:cubicBezTo>
                    <a:pt x="441992" y="199362"/>
                    <a:pt x="460455" y="166454"/>
                    <a:pt x="460455" y="130352"/>
                  </a:cubicBezTo>
                  <a:cubicBezTo>
                    <a:pt x="460455" y="94143"/>
                    <a:pt x="441992" y="61235"/>
                    <a:pt x="411043" y="42386"/>
                  </a:cubicBezTo>
                  <a:close/>
                  <a:moveTo>
                    <a:pt x="73405" y="0"/>
                  </a:moveTo>
                  <a:lnTo>
                    <a:pt x="99427" y="42386"/>
                  </a:lnTo>
                  <a:cubicBezTo>
                    <a:pt x="68500" y="61235"/>
                    <a:pt x="50050" y="94143"/>
                    <a:pt x="50050" y="130352"/>
                  </a:cubicBezTo>
                  <a:cubicBezTo>
                    <a:pt x="50050" y="166454"/>
                    <a:pt x="68500" y="199362"/>
                    <a:pt x="99427" y="218212"/>
                  </a:cubicBezTo>
                  <a:lnTo>
                    <a:pt x="73405" y="260598"/>
                  </a:lnTo>
                  <a:cubicBezTo>
                    <a:pt x="27654" y="232589"/>
                    <a:pt x="353" y="183920"/>
                    <a:pt x="353" y="130352"/>
                  </a:cubicBezTo>
                  <a:cubicBezTo>
                    <a:pt x="353" y="76678"/>
                    <a:pt x="27654" y="28008"/>
                    <a:pt x="73405"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i="1">
                <a:solidFill>
                  <a:schemeClr val="tx1">
                    <a:lumMod val="85000"/>
                    <a:lumOff val="15000"/>
                  </a:schemeClr>
                </a:solidFill>
                <a:cs typeface="+mn-ea"/>
                <a:sym typeface="+mn-lt"/>
              </a:endParaRPr>
            </a:p>
          </p:txBody>
        </p:sp>
        <p:sp>
          <p:nvSpPr>
            <p:cNvPr id="89" name="îṡľïḓê"/>
            <p:cNvSpPr/>
            <p:nvPr/>
          </p:nvSpPr>
          <p:spPr>
            <a:xfrm>
              <a:off x="3864501" y="4085136"/>
              <a:ext cx="828040" cy="428625"/>
            </a:xfrm>
            <a:custGeom>
              <a:avLst/>
              <a:gdLst>
                <a:gd name="connsiteX0" fmla="*/ 436090 w 559242"/>
                <a:gd name="connsiteY0" fmla="*/ 280414 h 548017"/>
                <a:gd name="connsiteX1" fmla="*/ 447396 w 559242"/>
                <a:gd name="connsiteY1" fmla="*/ 283638 h 548017"/>
                <a:gd name="connsiteX2" fmla="*/ 555609 w 559242"/>
                <a:gd name="connsiteY2" fmla="*/ 378750 h 548017"/>
                <a:gd name="connsiteX3" fmla="*/ 555609 w 559242"/>
                <a:gd name="connsiteY3" fmla="*/ 393259 h 548017"/>
                <a:gd name="connsiteX4" fmla="*/ 447396 w 559242"/>
                <a:gd name="connsiteY4" fmla="*/ 489983 h 548017"/>
                <a:gd name="connsiteX5" fmla="*/ 440935 w 559242"/>
                <a:gd name="connsiteY5" fmla="*/ 493207 h 548017"/>
                <a:gd name="connsiteX6" fmla="*/ 436090 w 559242"/>
                <a:gd name="connsiteY6" fmla="*/ 493207 h 548017"/>
                <a:gd name="connsiteX7" fmla="*/ 431245 w 559242"/>
                <a:gd name="connsiteY7" fmla="*/ 483534 h 548017"/>
                <a:gd name="connsiteX8" fmla="*/ 431245 w 559242"/>
                <a:gd name="connsiteY8" fmla="*/ 430336 h 548017"/>
                <a:gd name="connsiteX9" fmla="*/ 269733 w 559242"/>
                <a:gd name="connsiteY9" fmla="*/ 548017 h 548017"/>
                <a:gd name="connsiteX10" fmla="*/ 431245 w 559242"/>
                <a:gd name="connsiteY10" fmla="*/ 343285 h 548017"/>
                <a:gd name="connsiteX11" fmla="*/ 431245 w 559242"/>
                <a:gd name="connsiteY11" fmla="*/ 290086 h 548017"/>
                <a:gd name="connsiteX12" fmla="*/ 436090 w 559242"/>
                <a:gd name="connsiteY12" fmla="*/ 280414 h 548017"/>
                <a:gd name="connsiteX13" fmla="*/ 64615 w 559242"/>
                <a:gd name="connsiteY13" fmla="*/ 0 h 548017"/>
                <a:gd name="connsiteX14" fmla="*/ 452309 w 559242"/>
                <a:gd name="connsiteY14" fmla="*/ 0 h 548017"/>
                <a:gd name="connsiteX15" fmla="*/ 516924 w 559242"/>
                <a:gd name="connsiteY15" fmla="*/ 64473 h 548017"/>
                <a:gd name="connsiteX16" fmla="*/ 516924 w 559242"/>
                <a:gd name="connsiteY16" fmla="*/ 278847 h 548017"/>
                <a:gd name="connsiteX17" fmla="*/ 513693 w 559242"/>
                <a:gd name="connsiteY17" fmla="*/ 298189 h 548017"/>
                <a:gd name="connsiteX18" fmla="*/ 470078 w 559242"/>
                <a:gd name="connsiteY18" fmla="*/ 259505 h 548017"/>
                <a:gd name="connsiteX19" fmla="*/ 424847 w 559242"/>
                <a:gd name="connsiteY19" fmla="*/ 251446 h 548017"/>
                <a:gd name="connsiteX20" fmla="*/ 345693 w 559242"/>
                <a:gd name="connsiteY20" fmla="*/ 170854 h 548017"/>
                <a:gd name="connsiteX21" fmla="*/ 495924 w 559242"/>
                <a:gd name="connsiteY21" fmla="*/ 53190 h 548017"/>
                <a:gd name="connsiteX22" fmla="*/ 258462 w 559242"/>
                <a:gd name="connsiteY22" fmla="*/ 180525 h 548017"/>
                <a:gd name="connsiteX23" fmla="*/ 21000 w 559242"/>
                <a:gd name="connsiteY23" fmla="*/ 53190 h 548017"/>
                <a:gd name="connsiteX24" fmla="*/ 171231 w 559242"/>
                <a:gd name="connsiteY24" fmla="*/ 170854 h 548017"/>
                <a:gd name="connsiteX25" fmla="*/ 46846 w 559242"/>
                <a:gd name="connsiteY25" fmla="*/ 296577 h 548017"/>
                <a:gd name="connsiteX26" fmla="*/ 198693 w 559242"/>
                <a:gd name="connsiteY26" fmla="*/ 188584 h 548017"/>
                <a:gd name="connsiteX27" fmla="*/ 258462 w 559242"/>
                <a:gd name="connsiteY27" fmla="*/ 227268 h 548017"/>
                <a:gd name="connsiteX28" fmla="*/ 318231 w 559242"/>
                <a:gd name="connsiteY28" fmla="*/ 188584 h 548017"/>
                <a:gd name="connsiteX29" fmla="*/ 413539 w 559242"/>
                <a:gd name="connsiteY29" fmla="*/ 257893 h 548017"/>
                <a:gd name="connsiteX30" fmla="*/ 399001 w 559242"/>
                <a:gd name="connsiteY30" fmla="*/ 290130 h 548017"/>
                <a:gd name="connsiteX31" fmla="*/ 399001 w 559242"/>
                <a:gd name="connsiteY31" fmla="*/ 312695 h 548017"/>
                <a:gd name="connsiteX32" fmla="*/ 318231 w 559242"/>
                <a:gd name="connsiteY32" fmla="*/ 343320 h 548017"/>
                <a:gd name="connsiteX33" fmla="*/ 64615 w 559242"/>
                <a:gd name="connsiteY33" fmla="*/ 343320 h 548017"/>
                <a:gd name="connsiteX34" fmla="*/ 0 w 559242"/>
                <a:gd name="connsiteY34" fmla="*/ 278847 h 548017"/>
                <a:gd name="connsiteX35" fmla="*/ 0 w 559242"/>
                <a:gd name="connsiteY35" fmla="*/ 64473 h 548017"/>
                <a:gd name="connsiteX36" fmla="*/ 64615 w 559242"/>
                <a:gd name="connsiteY36" fmla="*/ 0 h 548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559242" h="548017">
                  <a:moveTo>
                    <a:pt x="436090" y="280414"/>
                  </a:moveTo>
                  <a:cubicBezTo>
                    <a:pt x="440935" y="278802"/>
                    <a:pt x="444166" y="280414"/>
                    <a:pt x="447396" y="283638"/>
                  </a:cubicBezTo>
                  <a:lnTo>
                    <a:pt x="555609" y="378750"/>
                  </a:lnTo>
                  <a:cubicBezTo>
                    <a:pt x="560454" y="383586"/>
                    <a:pt x="560454" y="390035"/>
                    <a:pt x="555609" y="393259"/>
                  </a:cubicBezTo>
                  <a:lnTo>
                    <a:pt x="447396" y="489983"/>
                  </a:lnTo>
                  <a:cubicBezTo>
                    <a:pt x="445781" y="491595"/>
                    <a:pt x="442551" y="493207"/>
                    <a:pt x="440935" y="493207"/>
                  </a:cubicBezTo>
                  <a:cubicBezTo>
                    <a:pt x="439320" y="493207"/>
                    <a:pt x="437705" y="493207"/>
                    <a:pt x="436090" y="493207"/>
                  </a:cubicBezTo>
                  <a:cubicBezTo>
                    <a:pt x="432860" y="491595"/>
                    <a:pt x="431245" y="486759"/>
                    <a:pt x="431245" y="483534"/>
                  </a:cubicBezTo>
                  <a:lnTo>
                    <a:pt x="431245" y="430336"/>
                  </a:lnTo>
                  <a:cubicBezTo>
                    <a:pt x="340798" y="430336"/>
                    <a:pt x="298805" y="438397"/>
                    <a:pt x="269733" y="548017"/>
                  </a:cubicBezTo>
                  <a:cubicBezTo>
                    <a:pt x="269733" y="377138"/>
                    <a:pt x="361795" y="343285"/>
                    <a:pt x="431245" y="343285"/>
                  </a:cubicBezTo>
                  <a:lnTo>
                    <a:pt x="431245" y="290086"/>
                  </a:lnTo>
                  <a:cubicBezTo>
                    <a:pt x="431245" y="286862"/>
                    <a:pt x="432860" y="282026"/>
                    <a:pt x="436090" y="280414"/>
                  </a:cubicBezTo>
                  <a:close/>
                  <a:moveTo>
                    <a:pt x="64615" y="0"/>
                  </a:moveTo>
                  <a:lnTo>
                    <a:pt x="452309" y="0"/>
                  </a:lnTo>
                  <a:cubicBezTo>
                    <a:pt x="487847" y="0"/>
                    <a:pt x="516924" y="29013"/>
                    <a:pt x="516924" y="64473"/>
                  </a:cubicBezTo>
                  <a:lnTo>
                    <a:pt x="516924" y="278847"/>
                  </a:lnTo>
                  <a:cubicBezTo>
                    <a:pt x="516924" y="286906"/>
                    <a:pt x="515309" y="291741"/>
                    <a:pt x="513693" y="298189"/>
                  </a:cubicBezTo>
                  <a:lnTo>
                    <a:pt x="470078" y="259505"/>
                  </a:lnTo>
                  <a:cubicBezTo>
                    <a:pt x="460386" y="249834"/>
                    <a:pt x="439385" y="244998"/>
                    <a:pt x="424847" y="251446"/>
                  </a:cubicBezTo>
                  <a:lnTo>
                    <a:pt x="345693" y="170854"/>
                  </a:lnTo>
                  <a:lnTo>
                    <a:pt x="495924" y="53190"/>
                  </a:lnTo>
                  <a:lnTo>
                    <a:pt x="258462" y="180525"/>
                  </a:lnTo>
                  <a:lnTo>
                    <a:pt x="21000" y="53190"/>
                  </a:lnTo>
                  <a:lnTo>
                    <a:pt x="171231" y="170854"/>
                  </a:lnTo>
                  <a:lnTo>
                    <a:pt x="46846" y="296577"/>
                  </a:lnTo>
                  <a:lnTo>
                    <a:pt x="198693" y="188584"/>
                  </a:lnTo>
                  <a:lnTo>
                    <a:pt x="258462" y="227268"/>
                  </a:lnTo>
                  <a:lnTo>
                    <a:pt x="318231" y="188584"/>
                  </a:lnTo>
                  <a:lnTo>
                    <a:pt x="413539" y="257893"/>
                  </a:lnTo>
                  <a:cubicBezTo>
                    <a:pt x="403847" y="265952"/>
                    <a:pt x="399001" y="277235"/>
                    <a:pt x="399001" y="290130"/>
                  </a:cubicBezTo>
                  <a:lnTo>
                    <a:pt x="399001" y="312695"/>
                  </a:lnTo>
                  <a:cubicBezTo>
                    <a:pt x="374770" y="315919"/>
                    <a:pt x="345693" y="325590"/>
                    <a:pt x="318231" y="343320"/>
                  </a:cubicBezTo>
                  <a:lnTo>
                    <a:pt x="64615" y="343320"/>
                  </a:lnTo>
                  <a:cubicBezTo>
                    <a:pt x="29077" y="343320"/>
                    <a:pt x="0" y="314307"/>
                    <a:pt x="0" y="278847"/>
                  </a:cubicBezTo>
                  <a:lnTo>
                    <a:pt x="0" y="64473"/>
                  </a:lnTo>
                  <a:cubicBezTo>
                    <a:pt x="0" y="29013"/>
                    <a:pt x="29077" y="0"/>
                    <a:pt x="64615"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i="1">
                <a:solidFill>
                  <a:schemeClr val="tx1">
                    <a:lumMod val="85000"/>
                    <a:lumOff val="15000"/>
                  </a:schemeClr>
                </a:solidFill>
                <a:cs typeface="+mn-ea"/>
                <a:sym typeface="+mn-lt"/>
              </a:endParaRPr>
            </a:p>
          </p:txBody>
        </p:sp>
        <p:sp>
          <p:nvSpPr>
            <p:cNvPr id="90" name="ïṡliḑe"/>
            <p:cNvSpPr/>
            <p:nvPr/>
          </p:nvSpPr>
          <p:spPr>
            <a:xfrm>
              <a:off x="6652786" y="4009571"/>
              <a:ext cx="697865" cy="504190"/>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 name="T88" fmla="*/ 372171 w 604011"/>
                <a:gd name="T89" fmla="*/ 372171 w 604011"/>
                <a:gd name="T90" fmla="*/ 372171 w 604011"/>
                <a:gd name="T91" fmla="*/ 372171 w 604011"/>
                <a:gd name="T92" fmla="*/ 372171 w 604011"/>
                <a:gd name="T93" fmla="*/ 372171 w 604011"/>
                <a:gd name="T94" fmla="*/ 372171 w 604011"/>
                <a:gd name="T95" fmla="*/ 372171 w 604011"/>
                <a:gd name="T96" fmla="*/ 372171 w 604011"/>
                <a:gd name="T97" fmla="*/ 372171 w 604011"/>
                <a:gd name="T98" fmla="*/ 372171 w 604011"/>
                <a:gd name="T99" fmla="*/ 372171 w 604011"/>
                <a:gd name="T100" fmla="*/ 372171 w 604011"/>
                <a:gd name="T101" fmla="*/ 372171 w 604011"/>
                <a:gd name="T102" fmla="*/ 372171 w 604011"/>
                <a:gd name="T103" fmla="*/ 372171 w 604011"/>
                <a:gd name="T104" fmla="*/ 372171 w 604011"/>
                <a:gd name="T105" fmla="*/ 372171 w 604011"/>
                <a:gd name="T106" fmla="*/ 372171 w 604011"/>
                <a:gd name="T107" fmla="*/ 372171 w 604011"/>
                <a:gd name="T108" fmla="*/ 372171 w 604011"/>
                <a:gd name="T109" fmla="*/ 372171 w 604011"/>
                <a:gd name="T110" fmla="*/ 372171 w 604011"/>
                <a:gd name="T111" fmla="*/ 372171 w 604011"/>
                <a:gd name="T112" fmla="*/ 372171 w 604011"/>
                <a:gd name="T113"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18" h="618">
                  <a:moveTo>
                    <a:pt x="618" y="309"/>
                  </a:moveTo>
                  <a:cubicBezTo>
                    <a:pt x="618" y="344"/>
                    <a:pt x="590" y="372"/>
                    <a:pt x="555" y="372"/>
                  </a:cubicBezTo>
                  <a:cubicBezTo>
                    <a:pt x="529" y="372"/>
                    <a:pt x="507" y="356"/>
                    <a:pt x="498" y="334"/>
                  </a:cubicBezTo>
                  <a:lnTo>
                    <a:pt x="455" y="334"/>
                  </a:lnTo>
                  <a:cubicBezTo>
                    <a:pt x="451" y="356"/>
                    <a:pt x="442" y="377"/>
                    <a:pt x="430" y="395"/>
                  </a:cubicBezTo>
                  <a:lnTo>
                    <a:pt x="460" y="425"/>
                  </a:lnTo>
                  <a:cubicBezTo>
                    <a:pt x="482" y="416"/>
                    <a:pt x="509" y="421"/>
                    <a:pt x="528" y="439"/>
                  </a:cubicBezTo>
                  <a:cubicBezTo>
                    <a:pt x="552" y="463"/>
                    <a:pt x="552" y="503"/>
                    <a:pt x="528" y="528"/>
                  </a:cubicBezTo>
                  <a:cubicBezTo>
                    <a:pt x="503" y="552"/>
                    <a:pt x="463" y="552"/>
                    <a:pt x="439" y="528"/>
                  </a:cubicBezTo>
                  <a:cubicBezTo>
                    <a:pt x="421" y="509"/>
                    <a:pt x="416" y="482"/>
                    <a:pt x="425" y="460"/>
                  </a:cubicBezTo>
                  <a:lnTo>
                    <a:pt x="395" y="430"/>
                  </a:lnTo>
                  <a:cubicBezTo>
                    <a:pt x="377" y="442"/>
                    <a:pt x="356" y="451"/>
                    <a:pt x="334" y="455"/>
                  </a:cubicBezTo>
                  <a:lnTo>
                    <a:pt x="334" y="498"/>
                  </a:lnTo>
                  <a:cubicBezTo>
                    <a:pt x="356" y="507"/>
                    <a:pt x="372" y="529"/>
                    <a:pt x="372" y="555"/>
                  </a:cubicBezTo>
                  <a:cubicBezTo>
                    <a:pt x="372" y="590"/>
                    <a:pt x="344" y="618"/>
                    <a:pt x="309" y="618"/>
                  </a:cubicBezTo>
                  <a:cubicBezTo>
                    <a:pt x="274" y="618"/>
                    <a:pt x="246" y="590"/>
                    <a:pt x="246" y="555"/>
                  </a:cubicBezTo>
                  <a:cubicBezTo>
                    <a:pt x="246" y="529"/>
                    <a:pt x="262" y="507"/>
                    <a:pt x="285" y="498"/>
                  </a:cubicBezTo>
                  <a:lnTo>
                    <a:pt x="285" y="455"/>
                  </a:lnTo>
                  <a:cubicBezTo>
                    <a:pt x="262" y="451"/>
                    <a:pt x="241" y="442"/>
                    <a:pt x="223" y="430"/>
                  </a:cubicBezTo>
                  <a:lnTo>
                    <a:pt x="193" y="460"/>
                  </a:lnTo>
                  <a:cubicBezTo>
                    <a:pt x="202" y="482"/>
                    <a:pt x="198" y="509"/>
                    <a:pt x="179" y="528"/>
                  </a:cubicBezTo>
                  <a:cubicBezTo>
                    <a:pt x="155" y="552"/>
                    <a:pt x="115" y="552"/>
                    <a:pt x="91" y="528"/>
                  </a:cubicBezTo>
                  <a:cubicBezTo>
                    <a:pt x="66" y="503"/>
                    <a:pt x="66" y="463"/>
                    <a:pt x="91" y="439"/>
                  </a:cubicBezTo>
                  <a:cubicBezTo>
                    <a:pt x="109" y="421"/>
                    <a:pt x="136" y="416"/>
                    <a:pt x="158" y="425"/>
                  </a:cubicBezTo>
                  <a:lnTo>
                    <a:pt x="189" y="395"/>
                  </a:lnTo>
                  <a:cubicBezTo>
                    <a:pt x="176" y="377"/>
                    <a:pt x="167" y="356"/>
                    <a:pt x="163" y="334"/>
                  </a:cubicBezTo>
                  <a:lnTo>
                    <a:pt x="121" y="334"/>
                  </a:lnTo>
                  <a:cubicBezTo>
                    <a:pt x="111" y="356"/>
                    <a:pt x="89" y="372"/>
                    <a:pt x="63" y="372"/>
                  </a:cubicBezTo>
                  <a:cubicBezTo>
                    <a:pt x="28" y="372"/>
                    <a:pt x="0" y="344"/>
                    <a:pt x="0" y="309"/>
                  </a:cubicBezTo>
                  <a:cubicBezTo>
                    <a:pt x="0" y="274"/>
                    <a:pt x="28" y="246"/>
                    <a:pt x="63" y="246"/>
                  </a:cubicBezTo>
                  <a:cubicBezTo>
                    <a:pt x="89" y="246"/>
                    <a:pt x="111" y="262"/>
                    <a:pt x="121" y="285"/>
                  </a:cubicBezTo>
                  <a:lnTo>
                    <a:pt x="163" y="285"/>
                  </a:lnTo>
                  <a:cubicBezTo>
                    <a:pt x="167" y="262"/>
                    <a:pt x="176" y="241"/>
                    <a:pt x="189" y="223"/>
                  </a:cubicBezTo>
                  <a:lnTo>
                    <a:pt x="158" y="193"/>
                  </a:lnTo>
                  <a:cubicBezTo>
                    <a:pt x="136" y="202"/>
                    <a:pt x="109" y="198"/>
                    <a:pt x="91" y="179"/>
                  </a:cubicBezTo>
                  <a:cubicBezTo>
                    <a:pt x="66" y="155"/>
                    <a:pt x="66" y="115"/>
                    <a:pt x="91" y="91"/>
                  </a:cubicBezTo>
                  <a:cubicBezTo>
                    <a:pt x="115" y="66"/>
                    <a:pt x="155" y="66"/>
                    <a:pt x="179" y="91"/>
                  </a:cubicBezTo>
                  <a:cubicBezTo>
                    <a:pt x="198" y="109"/>
                    <a:pt x="202" y="136"/>
                    <a:pt x="193" y="158"/>
                  </a:cubicBezTo>
                  <a:lnTo>
                    <a:pt x="223" y="189"/>
                  </a:lnTo>
                  <a:cubicBezTo>
                    <a:pt x="241" y="176"/>
                    <a:pt x="262" y="167"/>
                    <a:pt x="285" y="163"/>
                  </a:cubicBezTo>
                  <a:lnTo>
                    <a:pt x="285" y="121"/>
                  </a:lnTo>
                  <a:cubicBezTo>
                    <a:pt x="262" y="111"/>
                    <a:pt x="246" y="89"/>
                    <a:pt x="246" y="63"/>
                  </a:cubicBezTo>
                  <a:cubicBezTo>
                    <a:pt x="246" y="28"/>
                    <a:pt x="274" y="0"/>
                    <a:pt x="309" y="0"/>
                  </a:cubicBezTo>
                  <a:cubicBezTo>
                    <a:pt x="344" y="0"/>
                    <a:pt x="372" y="28"/>
                    <a:pt x="372" y="63"/>
                  </a:cubicBezTo>
                  <a:cubicBezTo>
                    <a:pt x="372" y="89"/>
                    <a:pt x="356" y="111"/>
                    <a:pt x="334" y="121"/>
                  </a:cubicBezTo>
                  <a:lnTo>
                    <a:pt x="334" y="163"/>
                  </a:lnTo>
                  <a:cubicBezTo>
                    <a:pt x="356" y="167"/>
                    <a:pt x="377" y="176"/>
                    <a:pt x="395" y="189"/>
                  </a:cubicBezTo>
                  <a:lnTo>
                    <a:pt x="425" y="158"/>
                  </a:lnTo>
                  <a:cubicBezTo>
                    <a:pt x="416" y="136"/>
                    <a:pt x="421" y="109"/>
                    <a:pt x="439" y="91"/>
                  </a:cubicBezTo>
                  <a:cubicBezTo>
                    <a:pt x="463" y="66"/>
                    <a:pt x="503" y="66"/>
                    <a:pt x="528" y="91"/>
                  </a:cubicBezTo>
                  <a:cubicBezTo>
                    <a:pt x="552" y="115"/>
                    <a:pt x="552" y="155"/>
                    <a:pt x="528" y="179"/>
                  </a:cubicBezTo>
                  <a:cubicBezTo>
                    <a:pt x="509" y="198"/>
                    <a:pt x="482" y="202"/>
                    <a:pt x="460" y="193"/>
                  </a:cubicBezTo>
                  <a:lnTo>
                    <a:pt x="430" y="223"/>
                  </a:lnTo>
                  <a:cubicBezTo>
                    <a:pt x="442" y="241"/>
                    <a:pt x="451" y="262"/>
                    <a:pt x="455" y="285"/>
                  </a:cubicBezTo>
                  <a:lnTo>
                    <a:pt x="498" y="285"/>
                  </a:lnTo>
                  <a:cubicBezTo>
                    <a:pt x="507" y="262"/>
                    <a:pt x="529" y="246"/>
                    <a:pt x="555" y="246"/>
                  </a:cubicBezTo>
                  <a:cubicBezTo>
                    <a:pt x="590" y="246"/>
                    <a:pt x="618" y="274"/>
                    <a:pt x="618" y="309"/>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i="1">
                <a:solidFill>
                  <a:schemeClr val="tx1">
                    <a:lumMod val="85000"/>
                    <a:lumOff val="15000"/>
                  </a:schemeClr>
                </a:solidFill>
                <a:cs typeface="+mn-ea"/>
                <a:sym typeface="+mn-lt"/>
              </a:endParaRPr>
            </a:p>
          </p:txBody>
        </p:sp>
        <p:sp>
          <p:nvSpPr>
            <p:cNvPr id="91" name="îṣḷíḑê"/>
            <p:cNvSpPr/>
            <p:nvPr/>
          </p:nvSpPr>
          <p:spPr>
            <a:xfrm>
              <a:off x="9324231" y="4106091"/>
              <a:ext cx="665480" cy="407670"/>
            </a:xfrm>
            <a:custGeom>
              <a:avLst/>
              <a:gdLst>
                <a:gd name="connsiteX0" fmla="*/ 360943 w 600541"/>
                <a:gd name="connsiteY0" fmla="*/ 344430 h 482385"/>
                <a:gd name="connsiteX1" fmla="*/ 415206 w 600541"/>
                <a:gd name="connsiteY1" fmla="*/ 369480 h 482385"/>
                <a:gd name="connsiteX2" fmla="*/ 334409 w 600541"/>
                <a:gd name="connsiteY2" fmla="*/ 431508 h 482385"/>
                <a:gd name="connsiteX3" fmla="*/ 360943 w 600541"/>
                <a:gd name="connsiteY3" fmla="*/ 344430 h 482385"/>
                <a:gd name="connsiteX4" fmla="*/ 158230 w 600541"/>
                <a:gd name="connsiteY4" fmla="*/ 344430 h 482385"/>
                <a:gd name="connsiteX5" fmla="*/ 184529 w 600541"/>
                <a:gd name="connsiteY5" fmla="*/ 431014 h 482385"/>
                <a:gd name="connsiteX6" fmla="*/ 104437 w 600541"/>
                <a:gd name="connsiteY6" fmla="*/ 369236 h 482385"/>
                <a:gd name="connsiteX7" fmla="*/ 158230 w 600541"/>
                <a:gd name="connsiteY7" fmla="*/ 344430 h 482385"/>
                <a:gd name="connsiteX8" fmla="*/ 272241 w 600541"/>
                <a:gd name="connsiteY8" fmla="*/ 331516 h 482385"/>
                <a:gd name="connsiteX9" fmla="*/ 343018 w 600541"/>
                <a:gd name="connsiteY9" fmla="*/ 339630 h 482385"/>
                <a:gd name="connsiteX10" fmla="*/ 308586 w 600541"/>
                <a:gd name="connsiteY10" fmla="*/ 440343 h 482385"/>
                <a:gd name="connsiteX11" fmla="*/ 272241 w 600541"/>
                <a:gd name="connsiteY11" fmla="*/ 445832 h 482385"/>
                <a:gd name="connsiteX12" fmla="*/ 253118 w 600541"/>
                <a:gd name="connsiteY12" fmla="*/ 331516 h 482385"/>
                <a:gd name="connsiteX13" fmla="*/ 253118 w 600541"/>
                <a:gd name="connsiteY13" fmla="*/ 446044 h 482385"/>
                <a:gd name="connsiteX14" fmla="*/ 212245 w 600541"/>
                <a:gd name="connsiteY14" fmla="*/ 440079 h 482385"/>
                <a:gd name="connsiteX15" fmla="*/ 177825 w 600541"/>
                <a:gd name="connsiteY15" fmla="*/ 339867 h 482385"/>
                <a:gd name="connsiteX16" fmla="*/ 253118 w 600541"/>
                <a:gd name="connsiteY16" fmla="*/ 331516 h 482385"/>
                <a:gd name="connsiteX17" fmla="*/ 368784 w 600541"/>
                <a:gd name="connsiteY17" fmla="*/ 260175 h 482385"/>
                <a:gd name="connsiteX18" fmla="*/ 454583 w 600541"/>
                <a:gd name="connsiteY18" fmla="*/ 260175 h 482385"/>
                <a:gd name="connsiteX19" fmla="*/ 425904 w 600541"/>
                <a:gd name="connsiteY19" fmla="*/ 353251 h 482385"/>
                <a:gd name="connsiteX20" fmla="*/ 363765 w 600541"/>
                <a:gd name="connsiteY20" fmla="*/ 325090 h 482385"/>
                <a:gd name="connsiteX21" fmla="*/ 368784 w 600541"/>
                <a:gd name="connsiteY21" fmla="*/ 260175 h 482385"/>
                <a:gd name="connsiteX22" fmla="*/ 272241 w 600541"/>
                <a:gd name="connsiteY22" fmla="*/ 260175 h 482385"/>
                <a:gd name="connsiteX23" fmla="*/ 349440 w 600541"/>
                <a:gd name="connsiteY23" fmla="*/ 260175 h 482385"/>
                <a:gd name="connsiteX24" fmla="*/ 345616 w 600541"/>
                <a:gd name="connsiteY24" fmla="*/ 320297 h 482385"/>
                <a:gd name="connsiteX25" fmla="*/ 272241 w 600541"/>
                <a:gd name="connsiteY25" fmla="*/ 312185 h 482385"/>
                <a:gd name="connsiteX26" fmla="*/ 169710 w 600541"/>
                <a:gd name="connsiteY26" fmla="*/ 260175 h 482385"/>
                <a:gd name="connsiteX27" fmla="*/ 253118 w 600541"/>
                <a:gd name="connsiteY27" fmla="*/ 260175 h 482385"/>
                <a:gd name="connsiteX28" fmla="*/ 253118 w 600541"/>
                <a:gd name="connsiteY28" fmla="*/ 312185 h 482385"/>
                <a:gd name="connsiteX29" fmla="*/ 174729 w 600541"/>
                <a:gd name="connsiteY29" fmla="*/ 320297 h 482385"/>
                <a:gd name="connsiteX30" fmla="*/ 169710 w 600541"/>
                <a:gd name="connsiteY30" fmla="*/ 260175 h 482385"/>
                <a:gd name="connsiteX31" fmla="*/ 65273 w 600541"/>
                <a:gd name="connsiteY31" fmla="*/ 260175 h 482385"/>
                <a:gd name="connsiteX32" fmla="*/ 150605 w 600541"/>
                <a:gd name="connsiteY32" fmla="*/ 260175 h 482385"/>
                <a:gd name="connsiteX33" fmla="*/ 155385 w 600541"/>
                <a:gd name="connsiteY33" fmla="*/ 325078 h 482385"/>
                <a:gd name="connsiteX34" fmla="*/ 93717 w 600541"/>
                <a:gd name="connsiteY34" fmla="*/ 352757 h 482385"/>
                <a:gd name="connsiteX35" fmla="*/ 65273 w 600541"/>
                <a:gd name="connsiteY35" fmla="*/ 260175 h 482385"/>
                <a:gd name="connsiteX36" fmla="*/ 346333 w 600541"/>
                <a:gd name="connsiteY36" fmla="*/ 186645 h 482385"/>
                <a:gd name="connsiteX37" fmla="*/ 349440 w 600541"/>
                <a:gd name="connsiteY37" fmla="*/ 244367 h 482385"/>
                <a:gd name="connsiteX38" fmla="*/ 272241 w 600541"/>
                <a:gd name="connsiteY38" fmla="*/ 244367 h 482385"/>
                <a:gd name="connsiteX39" fmla="*/ 272241 w 600541"/>
                <a:gd name="connsiteY39" fmla="*/ 193801 h 482385"/>
                <a:gd name="connsiteX40" fmla="*/ 346333 w 600541"/>
                <a:gd name="connsiteY40" fmla="*/ 186645 h 482385"/>
                <a:gd name="connsiteX41" fmla="*/ 174251 w 600541"/>
                <a:gd name="connsiteY41" fmla="*/ 186645 h 482385"/>
                <a:gd name="connsiteX42" fmla="*/ 253118 w 600541"/>
                <a:gd name="connsiteY42" fmla="*/ 193801 h 482385"/>
                <a:gd name="connsiteX43" fmla="*/ 253118 w 600541"/>
                <a:gd name="connsiteY43" fmla="*/ 244367 h 482385"/>
                <a:gd name="connsiteX44" fmla="*/ 169710 w 600541"/>
                <a:gd name="connsiteY44" fmla="*/ 244367 h 482385"/>
                <a:gd name="connsiteX45" fmla="*/ 174251 w 600541"/>
                <a:gd name="connsiteY45" fmla="*/ 186645 h 482385"/>
                <a:gd name="connsiteX46" fmla="*/ 92525 w 600541"/>
                <a:gd name="connsiteY46" fmla="*/ 153974 h 482385"/>
                <a:gd name="connsiteX47" fmla="*/ 154679 w 600541"/>
                <a:gd name="connsiteY47" fmla="*/ 181879 h 482385"/>
                <a:gd name="connsiteX48" fmla="*/ 150376 w 600541"/>
                <a:gd name="connsiteY48" fmla="*/ 244368 h 482385"/>
                <a:gd name="connsiteX49" fmla="*/ 65273 w 600541"/>
                <a:gd name="connsiteY49" fmla="*/ 244368 h 482385"/>
                <a:gd name="connsiteX50" fmla="*/ 92525 w 600541"/>
                <a:gd name="connsiteY50" fmla="*/ 153974 h 482385"/>
                <a:gd name="connsiteX51" fmla="*/ 426413 w 600541"/>
                <a:gd name="connsiteY51" fmla="*/ 153197 h 482385"/>
                <a:gd name="connsiteX52" fmla="*/ 429044 w 600541"/>
                <a:gd name="connsiteY52" fmla="*/ 156061 h 482385"/>
                <a:gd name="connsiteX53" fmla="*/ 444350 w 600541"/>
                <a:gd name="connsiteY53" fmla="*/ 188758 h 482385"/>
                <a:gd name="connsiteX54" fmla="*/ 404410 w 600541"/>
                <a:gd name="connsiteY54" fmla="*/ 212863 h 482385"/>
                <a:gd name="connsiteX55" fmla="*/ 392930 w 600541"/>
                <a:gd name="connsiteY55" fmla="*/ 231002 h 482385"/>
                <a:gd name="connsiteX56" fmla="*/ 394844 w 600541"/>
                <a:gd name="connsiteY56" fmla="*/ 244367 h 482385"/>
                <a:gd name="connsiteX57" fmla="*/ 368775 w 600541"/>
                <a:gd name="connsiteY57" fmla="*/ 244367 h 482385"/>
                <a:gd name="connsiteX58" fmla="*/ 364470 w 600541"/>
                <a:gd name="connsiteY58" fmla="*/ 181837 h 482385"/>
                <a:gd name="connsiteX59" fmla="*/ 426413 w 600541"/>
                <a:gd name="connsiteY59" fmla="*/ 153197 h 482385"/>
                <a:gd name="connsiteX60" fmla="*/ 182835 w 600541"/>
                <a:gd name="connsiteY60" fmla="*/ 72541 h 482385"/>
                <a:gd name="connsiteX61" fmla="*/ 157498 w 600541"/>
                <a:gd name="connsiteY61" fmla="*/ 161101 h 482385"/>
                <a:gd name="connsiteX62" fmla="*/ 103237 w 600541"/>
                <a:gd name="connsiteY62" fmla="*/ 135798 h 482385"/>
                <a:gd name="connsiteX63" fmla="*/ 182835 w 600541"/>
                <a:gd name="connsiteY63" fmla="*/ 72541 h 482385"/>
                <a:gd name="connsiteX64" fmla="*/ 336032 w 600541"/>
                <a:gd name="connsiteY64" fmla="*/ 72330 h 482385"/>
                <a:gd name="connsiteX65" fmla="*/ 374284 w 600541"/>
                <a:gd name="connsiteY65" fmla="*/ 93807 h 482385"/>
                <a:gd name="connsiteX66" fmla="*/ 373806 w 600541"/>
                <a:gd name="connsiteY66" fmla="*/ 94284 h 482385"/>
                <a:gd name="connsiteX67" fmla="*/ 361852 w 600541"/>
                <a:gd name="connsiteY67" fmla="*/ 111943 h 482385"/>
                <a:gd name="connsiteX68" fmla="*/ 368785 w 600541"/>
                <a:gd name="connsiteY68" fmla="*/ 131988 h 482385"/>
                <a:gd name="connsiteX69" fmla="*/ 370220 w 600541"/>
                <a:gd name="connsiteY69" fmla="*/ 133420 h 482385"/>
                <a:gd name="connsiteX70" fmla="*/ 393649 w 600541"/>
                <a:gd name="connsiteY70" fmla="*/ 142726 h 482385"/>
                <a:gd name="connsiteX71" fmla="*/ 396279 w 600541"/>
                <a:gd name="connsiteY71" fmla="*/ 142726 h 482385"/>
                <a:gd name="connsiteX72" fmla="*/ 407515 w 600541"/>
                <a:gd name="connsiteY72" fmla="*/ 141533 h 482385"/>
                <a:gd name="connsiteX73" fmla="*/ 361613 w 600541"/>
                <a:gd name="connsiteY73" fmla="*/ 161101 h 482385"/>
                <a:gd name="connsiteX74" fmla="*/ 336032 w 600541"/>
                <a:gd name="connsiteY74" fmla="*/ 72330 h 482385"/>
                <a:gd name="connsiteX75" fmla="*/ 272241 w 600541"/>
                <a:gd name="connsiteY75" fmla="*/ 57299 h 482385"/>
                <a:gd name="connsiteX76" fmla="*/ 310732 w 600541"/>
                <a:gd name="connsiteY76" fmla="*/ 63263 h 482385"/>
                <a:gd name="connsiteX77" fmla="*/ 343724 w 600541"/>
                <a:gd name="connsiteY77" fmla="*/ 165849 h 482385"/>
                <a:gd name="connsiteX78" fmla="*/ 272241 w 600541"/>
                <a:gd name="connsiteY78" fmla="*/ 174438 h 482385"/>
                <a:gd name="connsiteX79" fmla="*/ 253118 w 600541"/>
                <a:gd name="connsiteY79" fmla="*/ 57017 h 482385"/>
                <a:gd name="connsiteX80" fmla="*/ 253118 w 600541"/>
                <a:gd name="connsiteY80" fmla="*/ 174438 h 482385"/>
                <a:gd name="connsiteX81" fmla="*/ 177119 w 600541"/>
                <a:gd name="connsiteY81" fmla="*/ 165846 h 482385"/>
                <a:gd name="connsiteX82" fmla="*/ 209861 w 600541"/>
                <a:gd name="connsiteY82" fmla="*/ 63461 h 482385"/>
                <a:gd name="connsiteX83" fmla="*/ 253118 w 600541"/>
                <a:gd name="connsiteY83" fmla="*/ 57017 h 482385"/>
                <a:gd name="connsiteX84" fmla="*/ 253128 w 600541"/>
                <a:gd name="connsiteY84" fmla="*/ 0 h 482385"/>
                <a:gd name="connsiteX85" fmla="*/ 424509 w 600541"/>
                <a:gd name="connsiteY85" fmla="*/ 66832 h 482385"/>
                <a:gd name="connsiteX86" fmla="*/ 436699 w 600541"/>
                <a:gd name="connsiteY86" fmla="*/ 45350 h 482385"/>
                <a:gd name="connsiteX87" fmla="*/ 445782 w 600541"/>
                <a:gd name="connsiteY87" fmla="*/ 40099 h 482385"/>
                <a:gd name="connsiteX88" fmla="*/ 453192 w 600541"/>
                <a:gd name="connsiteY88" fmla="*/ 43202 h 482385"/>
                <a:gd name="connsiteX89" fmla="*/ 459168 w 600541"/>
                <a:gd name="connsiteY89" fmla="*/ 48931 h 482385"/>
                <a:gd name="connsiteX90" fmla="*/ 463231 w 600541"/>
                <a:gd name="connsiteY90" fmla="*/ 60865 h 482385"/>
                <a:gd name="connsiteX91" fmla="*/ 461080 w 600541"/>
                <a:gd name="connsiteY91" fmla="*/ 82585 h 482385"/>
                <a:gd name="connsiteX92" fmla="*/ 517251 w 600541"/>
                <a:gd name="connsiteY92" fmla="*/ 138677 h 482385"/>
                <a:gd name="connsiteX93" fmla="*/ 553582 w 600541"/>
                <a:gd name="connsiteY93" fmla="*/ 79005 h 482385"/>
                <a:gd name="connsiteX94" fmla="*/ 564578 w 600541"/>
                <a:gd name="connsiteY94" fmla="*/ 72561 h 482385"/>
                <a:gd name="connsiteX95" fmla="*/ 573900 w 600541"/>
                <a:gd name="connsiteY95" fmla="*/ 76618 h 482385"/>
                <a:gd name="connsiteX96" fmla="*/ 578441 w 600541"/>
                <a:gd name="connsiteY96" fmla="*/ 80915 h 482385"/>
                <a:gd name="connsiteX97" fmla="*/ 582983 w 600541"/>
                <a:gd name="connsiteY97" fmla="*/ 99532 h 482385"/>
                <a:gd name="connsiteX98" fmla="*/ 558841 w 600541"/>
                <a:gd name="connsiteY98" fmla="*/ 180208 h 482385"/>
                <a:gd name="connsiteX99" fmla="*/ 592544 w 600541"/>
                <a:gd name="connsiteY99" fmla="*/ 214102 h 482385"/>
                <a:gd name="connsiteX100" fmla="*/ 589914 w 600541"/>
                <a:gd name="connsiteY100" fmla="*/ 258020 h 482385"/>
                <a:gd name="connsiteX101" fmla="*/ 589675 w 600541"/>
                <a:gd name="connsiteY101" fmla="*/ 258497 h 482385"/>
                <a:gd name="connsiteX102" fmla="*/ 568402 w 600541"/>
                <a:gd name="connsiteY102" fmla="*/ 267567 h 482385"/>
                <a:gd name="connsiteX103" fmla="*/ 547846 w 600541"/>
                <a:gd name="connsiteY103" fmla="*/ 258736 h 482385"/>
                <a:gd name="connsiteX104" fmla="*/ 515338 w 600541"/>
                <a:gd name="connsiteY104" fmla="*/ 226275 h 482385"/>
                <a:gd name="connsiteX105" fmla="*/ 430724 w 600541"/>
                <a:gd name="connsiteY105" fmla="*/ 251575 h 482385"/>
                <a:gd name="connsiteX106" fmla="*/ 425943 w 600541"/>
                <a:gd name="connsiteY106" fmla="*/ 252291 h 482385"/>
                <a:gd name="connsiteX107" fmla="*/ 412319 w 600541"/>
                <a:gd name="connsiteY107" fmla="*/ 246802 h 482385"/>
                <a:gd name="connsiteX108" fmla="*/ 407777 w 600541"/>
                <a:gd name="connsiteY108" fmla="*/ 242267 h 482385"/>
                <a:gd name="connsiteX109" fmla="*/ 403953 w 600541"/>
                <a:gd name="connsiteY109" fmla="*/ 231526 h 482385"/>
                <a:gd name="connsiteX110" fmla="*/ 410167 w 600541"/>
                <a:gd name="connsiteY110" fmla="*/ 222217 h 482385"/>
                <a:gd name="connsiteX111" fmla="*/ 473031 w 600541"/>
                <a:gd name="connsiteY111" fmla="*/ 184027 h 482385"/>
                <a:gd name="connsiteX112" fmla="*/ 418294 w 600541"/>
                <a:gd name="connsiteY112" fmla="*/ 129368 h 482385"/>
                <a:gd name="connsiteX113" fmla="*/ 392001 w 600541"/>
                <a:gd name="connsiteY113" fmla="*/ 131994 h 482385"/>
                <a:gd name="connsiteX114" fmla="*/ 390806 w 600541"/>
                <a:gd name="connsiteY114" fmla="*/ 131994 h 482385"/>
                <a:gd name="connsiteX115" fmla="*/ 380289 w 600541"/>
                <a:gd name="connsiteY115" fmla="*/ 127697 h 482385"/>
                <a:gd name="connsiteX116" fmla="*/ 374314 w 600541"/>
                <a:gd name="connsiteY116" fmla="*/ 121730 h 482385"/>
                <a:gd name="connsiteX117" fmla="*/ 371445 w 600541"/>
                <a:gd name="connsiteY117" fmla="*/ 113137 h 482385"/>
                <a:gd name="connsiteX118" fmla="*/ 376465 w 600541"/>
                <a:gd name="connsiteY118" fmla="*/ 105499 h 482385"/>
                <a:gd name="connsiteX119" fmla="*/ 402997 w 600541"/>
                <a:gd name="connsiteY119" fmla="*/ 90462 h 482385"/>
                <a:gd name="connsiteX120" fmla="*/ 253128 w 600541"/>
                <a:gd name="connsiteY120" fmla="*/ 31745 h 482385"/>
                <a:gd name="connsiteX121" fmla="*/ 31790 w 600541"/>
                <a:gd name="connsiteY121" fmla="*/ 252769 h 482385"/>
                <a:gd name="connsiteX122" fmla="*/ 157518 w 600541"/>
                <a:gd name="connsiteY122" fmla="*/ 452072 h 482385"/>
                <a:gd name="connsiteX123" fmla="*/ 164927 w 600541"/>
                <a:gd name="connsiteY123" fmla="*/ 473315 h 482385"/>
                <a:gd name="connsiteX124" fmla="*/ 150586 w 600541"/>
                <a:gd name="connsiteY124" fmla="*/ 482385 h 482385"/>
                <a:gd name="connsiteX125" fmla="*/ 143654 w 600541"/>
                <a:gd name="connsiteY125" fmla="*/ 480714 h 482385"/>
                <a:gd name="connsiteX126" fmla="*/ 0 w 600541"/>
                <a:gd name="connsiteY126" fmla="*/ 252769 h 482385"/>
                <a:gd name="connsiteX127" fmla="*/ 253128 w 600541"/>
                <a:gd name="connsiteY127" fmla="*/ 0 h 48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600541" h="482385">
                  <a:moveTo>
                    <a:pt x="360943" y="344430"/>
                  </a:moveTo>
                  <a:cubicBezTo>
                    <a:pt x="383891" y="351110"/>
                    <a:pt x="402537" y="359937"/>
                    <a:pt x="415206" y="369480"/>
                  </a:cubicBezTo>
                  <a:cubicBezTo>
                    <a:pt x="394409" y="396677"/>
                    <a:pt x="366680" y="418148"/>
                    <a:pt x="334409" y="431508"/>
                  </a:cubicBezTo>
                  <a:cubicBezTo>
                    <a:pt x="345883" y="407412"/>
                    <a:pt x="354967" y="377830"/>
                    <a:pt x="360943" y="344430"/>
                  </a:cubicBezTo>
                  <a:close/>
                  <a:moveTo>
                    <a:pt x="158230" y="344430"/>
                  </a:moveTo>
                  <a:cubicBezTo>
                    <a:pt x="164207" y="377823"/>
                    <a:pt x="173292" y="407162"/>
                    <a:pt x="184529" y="431014"/>
                  </a:cubicBezTo>
                  <a:cubicBezTo>
                    <a:pt x="152731" y="417895"/>
                    <a:pt x="125237" y="396190"/>
                    <a:pt x="104437" y="369236"/>
                  </a:cubicBezTo>
                  <a:cubicBezTo>
                    <a:pt x="117108" y="359696"/>
                    <a:pt x="135517" y="351109"/>
                    <a:pt x="158230" y="344430"/>
                  </a:cubicBezTo>
                  <a:close/>
                  <a:moveTo>
                    <a:pt x="272241" y="331516"/>
                  </a:moveTo>
                  <a:cubicBezTo>
                    <a:pt x="297826" y="332232"/>
                    <a:pt x="321976" y="335096"/>
                    <a:pt x="343018" y="339630"/>
                  </a:cubicBezTo>
                  <a:cubicBezTo>
                    <a:pt x="335606" y="382111"/>
                    <a:pt x="323172" y="416477"/>
                    <a:pt x="308586" y="440343"/>
                  </a:cubicBezTo>
                  <a:cubicBezTo>
                    <a:pt x="296630" y="443207"/>
                    <a:pt x="281805" y="445116"/>
                    <a:pt x="272241" y="445832"/>
                  </a:cubicBezTo>
                  <a:close/>
                  <a:moveTo>
                    <a:pt x="253118" y="331516"/>
                  </a:moveTo>
                  <a:lnTo>
                    <a:pt x="253118" y="446044"/>
                  </a:lnTo>
                  <a:cubicBezTo>
                    <a:pt x="237342" y="445328"/>
                    <a:pt x="225152" y="443419"/>
                    <a:pt x="212245" y="440079"/>
                  </a:cubicBezTo>
                  <a:cubicBezTo>
                    <a:pt x="197664" y="416219"/>
                    <a:pt x="184996" y="381861"/>
                    <a:pt x="177825" y="339867"/>
                  </a:cubicBezTo>
                  <a:cubicBezTo>
                    <a:pt x="199815" y="334856"/>
                    <a:pt x="221328" y="331993"/>
                    <a:pt x="253118" y="331516"/>
                  </a:cubicBezTo>
                  <a:close/>
                  <a:moveTo>
                    <a:pt x="368784" y="260175"/>
                  </a:moveTo>
                  <a:lnTo>
                    <a:pt x="454583" y="260175"/>
                  </a:lnTo>
                  <a:cubicBezTo>
                    <a:pt x="453149" y="298360"/>
                    <a:pt x="442872" y="326044"/>
                    <a:pt x="425904" y="353251"/>
                  </a:cubicBezTo>
                  <a:cubicBezTo>
                    <a:pt x="410608" y="341796"/>
                    <a:pt x="389337" y="332249"/>
                    <a:pt x="363765" y="325090"/>
                  </a:cubicBezTo>
                  <a:cubicBezTo>
                    <a:pt x="366633" y="304565"/>
                    <a:pt x="368306" y="282609"/>
                    <a:pt x="368784" y="260175"/>
                  </a:cubicBezTo>
                  <a:close/>
                  <a:moveTo>
                    <a:pt x="272241" y="260175"/>
                  </a:moveTo>
                  <a:lnTo>
                    <a:pt x="349440" y="260175"/>
                  </a:lnTo>
                  <a:cubicBezTo>
                    <a:pt x="348962" y="282601"/>
                    <a:pt x="348006" y="301688"/>
                    <a:pt x="345616" y="320297"/>
                  </a:cubicBezTo>
                  <a:cubicBezTo>
                    <a:pt x="323149" y="315525"/>
                    <a:pt x="297815" y="312901"/>
                    <a:pt x="272241" y="312185"/>
                  </a:cubicBezTo>
                  <a:close/>
                  <a:moveTo>
                    <a:pt x="169710" y="260175"/>
                  </a:moveTo>
                  <a:lnTo>
                    <a:pt x="253118" y="260175"/>
                  </a:lnTo>
                  <a:lnTo>
                    <a:pt x="253118" y="312185"/>
                  </a:lnTo>
                  <a:cubicBezTo>
                    <a:pt x="221332" y="312662"/>
                    <a:pt x="198389" y="315287"/>
                    <a:pt x="174729" y="320297"/>
                  </a:cubicBezTo>
                  <a:cubicBezTo>
                    <a:pt x="172339" y="301688"/>
                    <a:pt x="170188" y="282601"/>
                    <a:pt x="169710" y="260175"/>
                  </a:cubicBezTo>
                  <a:close/>
                  <a:moveTo>
                    <a:pt x="65273" y="260175"/>
                  </a:moveTo>
                  <a:lnTo>
                    <a:pt x="150605" y="260175"/>
                  </a:lnTo>
                  <a:cubicBezTo>
                    <a:pt x="150844" y="282605"/>
                    <a:pt x="152517" y="304557"/>
                    <a:pt x="155385" y="325078"/>
                  </a:cubicBezTo>
                  <a:cubicBezTo>
                    <a:pt x="130048" y="331998"/>
                    <a:pt x="109014" y="341542"/>
                    <a:pt x="93717" y="352757"/>
                  </a:cubicBezTo>
                  <a:cubicBezTo>
                    <a:pt x="76985" y="325794"/>
                    <a:pt x="66707" y="298353"/>
                    <a:pt x="65273" y="260175"/>
                  </a:cubicBezTo>
                  <a:close/>
                  <a:moveTo>
                    <a:pt x="346333" y="186645"/>
                  </a:moveTo>
                  <a:cubicBezTo>
                    <a:pt x="348484" y="204296"/>
                    <a:pt x="349201" y="221946"/>
                    <a:pt x="349440" y="244367"/>
                  </a:cubicBezTo>
                  <a:lnTo>
                    <a:pt x="272241" y="244367"/>
                  </a:lnTo>
                  <a:lnTo>
                    <a:pt x="272241" y="193801"/>
                  </a:lnTo>
                  <a:cubicBezTo>
                    <a:pt x="297815" y="193085"/>
                    <a:pt x="323627" y="191415"/>
                    <a:pt x="346333" y="186645"/>
                  </a:cubicBezTo>
                  <a:close/>
                  <a:moveTo>
                    <a:pt x="174251" y="186645"/>
                  </a:moveTo>
                  <a:cubicBezTo>
                    <a:pt x="197911" y="191654"/>
                    <a:pt x="221332" y="193324"/>
                    <a:pt x="253118" y="193801"/>
                  </a:cubicBezTo>
                  <a:lnTo>
                    <a:pt x="253118" y="244367"/>
                  </a:lnTo>
                  <a:lnTo>
                    <a:pt x="169710" y="244367"/>
                  </a:lnTo>
                  <a:cubicBezTo>
                    <a:pt x="170188" y="221946"/>
                    <a:pt x="172100" y="204296"/>
                    <a:pt x="174251" y="186645"/>
                  </a:cubicBezTo>
                  <a:close/>
                  <a:moveTo>
                    <a:pt x="92525" y="153974"/>
                  </a:moveTo>
                  <a:cubicBezTo>
                    <a:pt x="107825" y="165661"/>
                    <a:pt x="129100" y="174724"/>
                    <a:pt x="154679" y="181879"/>
                  </a:cubicBezTo>
                  <a:cubicBezTo>
                    <a:pt x="152288" y="201198"/>
                    <a:pt x="150854" y="221948"/>
                    <a:pt x="150376" y="244368"/>
                  </a:cubicBezTo>
                  <a:lnTo>
                    <a:pt x="65273" y="244368"/>
                  </a:lnTo>
                  <a:cubicBezTo>
                    <a:pt x="66946" y="209308"/>
                    <a:pt x="76748" y="180448"/>
                    <a:pt x="92525" y="153974"/>
                  </a:cubicBezTo>
                  <a:close/>
                  <a:moveTo>
                    <a:pt x="426413" y="153197"/>
                  </a:moveTo>
                  <a:lnTo>
                    <a:pt x="429044" y="156061"/>
                  </a:lnTo>
                  <a:cubicBezTo>
                    <a:pt x="435262" y="166324"/>
                    <a:pt x="440284" y="177302"/>
                    <a:pt x="444350" y="188758"/>
                  </a:cubicBezTo>
                  <a:lnTo>
                    <a:pt x="404410" y="212863"/>
                  </a:lnTo>
                  <a:cubicBezTo>
                    <a:pt x="397953" y="216921"/>
                    <a:pt x="393648" y="223603"/>
                    <a:pt x="392930" y="231002"/>
                  </a:cubicBezTo>
                  <a:cubicBezTo>
                    <a:pt x="392213" y="235298"/>
                    <a:pt x="392930" y="237923"/>
                    <a:pt x="394844" y="244367"/>
                  </a:cubicBezTo>
                  <a:lnTo>
                    <a:pt x="368775" y="244367"/>
                  </a:lnTo>
                  <a:cubicBezTo>
                    <a:pt x="368297" y="221933"/>
                    <a:pt x="366862" y="201169"/>
                    <a:pt x="364470" y="181837"/>
                  </a:cubicBezTo>
                  <a:cubicBezTo>
                    <a:pt x="389821" y="174677"/>
                    <a:pt x="411107" y="164653"/>
                    <a:pt x="426413" y="153197"/>
                  </a:cubicBezTo>
                  <a:close/>
                  <a:moveTo>
                    <a:pt x="182835" y="72541"/>
                  </a:moveTo>
                  <a:cubicBezTo>
                    <a:pt x="171839" y="97128"/>
                    <a:pt x="162995" y="127205"/>
                    <a:pt x="157498" y="161101"/>
                  </a:cubicBezTo>
                  <a:cubicBezTo>
                    <a:pt x="134072" y="154179"/>
                    <a:pt x="115667" y="145346"/>
                    <a:pt x="103237" y="135798"/>
                  </a:cubicBezTo>
                  <a:cubicBezTo>
                    <a:pt x="123555" y="108108"/>
                    <a:pt x="151044" y="86386"/>
                    <a:pt x="182835" y="72541"/>
                  </a:cubicBezTo>
                  <a:close/>
                  <a:moveTo>
                    <a:pt x="336032" y="72330"/>
                  </a:moveTo>
                  <a:cubicBezTo>
                    <a:pt x="349659" y="78057"/>
                    <a:pt x="362569" y="85216"/>
                    <a:pt x="374284" y="93807"/>
                  </a:cubicBezTo>
                  <a:lnTo>
                    <a:pt x="373806" y="94284"/>
                  </a:lnTo>
                  <a:cubicBezTo>
                    <a:pt x="367112" y="98102"/>
                    <a:pt x="362808" y="104545"/>
                    <a:pt x="361852" y="111943"/>
                  </a:cubicBezTo>
                  <a:cubicBezTo>
                    <a:pt x="360657" y="119102"/>
                    <a:pt x="363286" y="126499"/>
                    <a:pt x="368785" y="131988"/>
                  </a:cubicBezTo>
                  <a:lnTo>
                    <a:pt x="370220" y="133420"/>
                  </a:lnTo>
                  <a:cubicBezTo>
                    <a:pt x="375957" y="139147"/>
                    <a:pt x="385042" y="142726"/>
                    <a:pt x="393649" y="142726"/>
                  </a:cubicBezTo>
                  <a:cubicBezTo>
                    <a:pt x="394605" y="142726"/>
                    <a:pt x="395561" y="142726"/>
                    <a:pt x="396279" y="142726"/>
                  </a:cubicBezTo>
                  <a:lnTo>
                    <a:pt x="407515" y="141533"/>
                  </a:lnTo>
                  <a:cubicBezTo>
                    <a:pt x="395561" y="148931"/>
                    <a:pt x="380261" y="155612"/>
                    <a:pt x="361613" y="161101"/>
                  </a:cubicBezTo>
                  <a:cubicBezTo>
                    <a:pt x="356114" y="127215"/>
                    <a:pt x="347268" y="96909"/>
                    <a:pt x="336032" y="72330"/>
                  </a:cubicBezTo>
                  <a:close/>
                  <a:moveTo>
                    <a:pt x="272241" y="57299"/>
                  </a:moveTo>
                  <a:cubicBezTo>
                    <a:pt x="285151" y="58015"/>
                    <a:pt x="298300" y="59923"/>
                    <a:pt x="310732" y="63263"/>
                  </a:cubicBezTo>
                  <a:cubicBezTo>
                    <a:pt x="325076" y="88075"/>
                    <a:pt x="336791" y="123145"/>
                    <a:pt x="343724" y="165849"/>
                  </a:cubicBezTo>
                  <a:cubicBezTo>
                    <a:pt x="322446" y="170621"/>
                    <a:pt x="297822" y="173722"/>
                    <a:pt x="272241" y="174438"/>
                  </a:cubicBezTo>
                  <a:close/>
                  <a:moveTo>
                    <a:pt x="253118" y="57017"/>
                  </a:moveTo>
                  <a:lnTo>
                    <a:pt x="253118" y="174438"/>
                  </a:lnTo>
                  <a:cubicBezTo>
                    <a:pt x="221332" y="173961"/>
                    <a:pt x="199345" y="170858"/>
                    <a:pt x="177119" y="165846"/>
                  </a:cubicBezTo>
                  <a:cubicBezTo>
                    <a:pt x="184050" y="123126"/>
                    <a:pt x="195521" y="88282"/>
                    <a:pt x="209861" y="63461"/>
                  </a:cubicBezTo>
                  <a:cubicBezTo>
                    <a:pt x="223483" y="59881"/>
                    <a:pt x="237345" y="57494"/>
                    <a:pt x="253118" y="57017"/>
                  </a:cubicBezTo>
                  <a:close/>
                  <a:moveTo>
                    <a:pt x="253128" y="0"/>
                  </a:moveTo>
                  <a:cubicBezTo>
                    <a:pt x="316708" y="0"/>
                    <a:pt x="377899" y="24107"/>
                    <a:pt x="424509" y="66832"/>
                  </a:cubicBezTo>
                  <a:lnTo>
                    <a:pt x="436699" y="45350"/>
                  </a:lnTo>
                  <a:cubicBezTo>
                    <a:pt x="438611" y="42009"/>
                    <a:pt x="441958" y="40099"/>
                    <a:pt x="445782" y="40099"/>
                  </a:cubicBezTo>
                  <a:cubicBezTo>
                    <a:pt x="448411" y="40099"/>
                    <a:pt x="451041" y="41054"/>
                    <a:pt x="453192" y="43202"/>
                  </a:cubicBezTo>
                  <a:lnTo>
                    <a:pt x="459168" y="48931"/>
                  </a:lnTo>
                  <a:cubicBezTo>
                    <a:pt x="462036" y="52034"/>
                    <a:pt x="463709" y="56807"/>
                    <a:pt x="463231" y="60865"/>
                  </a:cubicBezTo>
                  <a:lnTo>
                    <a:pt x="461080" y="82585"/>
                  </a:lnTo>
                  <a:lnTo>
                    <a:pt x="517251" y="138677"/>
                  </a:lnTo>
                  <a:lnTo>
                    <a:pt x="553582" y="79005"/>
                  </a:lnTo>
                  <a:cubicBezTo>
                    <a:pt x="555973" y="74948"/>
                    <a:pt x="560036" y="72561"/>
                    <a:pt x="564578" y="72561"/>
                  </a:cubicBezTo>
                  <a:cubicBezTo>
                    <a:pt x="567924" y="72561"/>
                    <a:pt x="571270" y="73993"/>
                    <a:pt x="573900" y="76618"/>
                  </a:cubicBezTo>
                  <a:lnTo>
                    <a:pt x="578441" y="80915"/>
                  </a:lnTo>
                  <a:cubicBezTo>
                    <a:pt x="582983" y="85450"/>
                    <a:pt x="584895" y="93326"/>
                    <a:pt x="582983" y="99532"/>
                  </a:cubicBezTo>
                  <a:lnTo>
                    <a:pt x="558841" y="180208"/>
                  </a:lnTo>
                  <a:lnTo>
                    <a:pt x="592544" y="214102"/>
                  </a:lnTo>
                  <a:cubicBezTo>
                    <a:pt x="605451" y="226752"/>
                    <a:pt x="601388" y="246324"/>
                    <a:pt x="589914" y="258020"/>
                  </a:cubicBezTo>
                  <a:lnTo>
                    <a:pt x="589675" y="258497"/>
                  </a:lnTo>
                  <a:cubicBezTo>
                    <a:pt x="583461" y="264464"/>
                    <a:pt x="575812" y="267567"/>
                    <a:pt x="568402" y="267567"/>
                  </a:cubicBezTo>
                  <a:cubicBezTo>
                    <a:pt x="560753" y="267567"/>
                    <a:pt x="553582" y="264464"/>
                    <a:pt x="547846" y="258736"/>
                  </a:cubicBezTo>
                  <a:lnTo>
                    <a:pt x="515338" y="226275"/>
                  </a:lnTo>
                  <a:lnTo>
                    <a:pt x="430724" y="251575"/>
                  </a:lnTo>
                  <a:cubicBezTo>
                    <a:pt x="429289" y="252053"/>
                    <a:pt x="427616" y="252291"/>
                    <a:pt x="425943" y="252291"/>
                  </a:cubicBezTo>
                  <a:cubicBezTo>
                    <a:pt x="420924" y="252291"/>
                    <a:pt x="415665" y="250143"/>
                    <a:pt x="412319" y="246802"/>
                  </a:cubicBezTo>
                  <a:lnTo>
                    <a:pt x="407777" y="242267"/>
                  </a:lnTo>
                  <a:cubicBezTo>
                    <a:pt x="404909" y="239402"/>
                    <a:pt x="403475" y="235583"/>
                    <a:pt x="403953" y="231526"/>
                  </a:cubicBezTo>
                  <a:cubicBezTo>
                    <a:pt x="404431" y="227707"/>
                    <a:pt x="406821" y="224365"/>
                    <a:pt x="410167" y="222217"/>
                  </a:cubicBezTo>
                  <a:lnTo>
                    <a:pt x="473031" y="184027"/>
                  </a:lnTo>
                  <a:lnTo>
                    <a:pt x="418294" y="129368"/>
                  </a:lnTo>
                  <a:lnTo>
                    <a:pt x="392001" y="131994"/>
                  </a:lnTo>
                  <a:cubicBezTo>
                    <a:pt x="391762" y="131994"/>
                    <a:pt x="391284" y="131994"/>
                    <a:pt x="390806" y="131994"/>
                  </a:cubicBezTo>
                  <a:cubicBezTo>
                    <a:pt x="386982" y="131994"/>
                    <a:pt x="382918" y="130323"/>
                    <a:pt x="380289" y="127697"/>
                  </a:cubicBezTo>
                  <a:lnTo>
                    <a:pt x="374314" y="121730"/>
                  </a:lnTo>
                  <a:cubicBezTo>
                    <a:pt x="371923" y="119582"/>
                    <a:pt x="370967" y="116240"/>
                    <a:pt x="371445" y="113137"/>
                  </a:cubicBezTo>
                  <a:cubicBezTo>
                    <a:pt x="371684" y="110034"/>
                    <a:pt x="373596" y="107170"/>
                    <a:pt x="376465" y="105499"/>
                  </a:cubicBezTo>
                  <a:lnTo>
                    <a:pt x="402997" y="90462"/>
                  </a:lnTo>
                  <a:cubicBezTo>
                    <a:pt x="362362" y="52988"/>
                    <a:pt x="308582" y="31745"/>
                    <a:pt x="253128" y="31745"/>
                  </a:cubicBezTo>
                  <a:cubicBezTo>
                    <a:pt x="131225" y="31745"/>
                    <a:pt x="31790" y="130800"/>
                    <a:pt x="31790" y="252769"/>
                  </a:cubicBezTo>
                  <a:cubicBezTo>
                    <a:pt x="31790" y="337264"/>
                    <a:pt x="81269" y="415553"/>
                    <a:pt x="157518" y="452072"/>
                  </a:cubicBezTo>
                  <a:cubicBezTo>
                    <a:pt x="165405" y="455891"/>
                    <a:pt x="168752" y="465438"/>
                    <a:pt x="164927" y="473315"/>
                  </a:cubicBezTo>
                  <a:cubicBezTo>
                    <a:pt x="162298" y="479043"/>
                    <a:pt x="156562" y="482385"/>
                    <a:pt x="150586" y="482385"/>
                  </a:cubicBezTo>
                  <a:cubicBezTo>
                    <a:pt x="148196" y="482385"/>
                    <a:pt x="145805" y="481669"/>
                    <a:pt x="143654" y="480714"/>
                  </a:cubicBezTo>
                  <a:cubicBezTo>
                    <a:pt x="56410" y="438944"/>
                    <a:pt x="0" y="349437"/>
                    <a:pt x="0" y="252769"/>
                  </a:cubicBezTo>
                  <a:cubicBezTo>
                    <a:pt x="0" y="113376"/>
                    <a:pt x="113537" y="0"/>
                    <a:pt x="253128"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75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i="1">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barn(outHorizontal)">
                                      <p:cBhvr>
                                        <p:cTn id="11" dur="500"/>
                                        <p:tgtEl>
                                          <p:spTgt spid="59"/>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 presetClass="entr" presetSubtype="4" fill="hold" grpId="0" nodeType="after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additive="base">
                                        <p:cTn id="20" dur="500" fill="hold"/>
                                        <p:tgtEl>
                                          <p:spTgt spid="53"/>
                                        </p:tgtEl>
                                        <p:attrNameLst>
                                          <p:attrName>ppt_x</p:attrName>
                                        </p:attrNameLst>
                                      </p:cBhvr>
                                      <p:tavLst>
                                        <p:tav tm="0">
                                          <p:val>
                                            <p:strVal val="#ppt_x"/>
                                          </p:val>
                                        </p:tav>
                                        <p:tav tm="100000">
                                          <p:val>
                                            <p:strVal val="#ppt_x"/>
                                          </p:val>
                                        </p:tav>
                                      </p:tavLst>
                                    </p:anim>
                                    <p:anim calcmode="lin" valueType="num">
                                      <p:cBhvr additive="base">
                                        <p:cTn id="21" dur="500" fill="hold"/>
                                        <p:tgtEl>
                                          <p:spTgt spid="53"/>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additive="base">
                                        <p:cTn id="25" dur="500" fill="hold"/>
                                        <p:tgtEl>
                                          <p:spTgt spid="56"/>
                                        </p:tgtEl>
                                        <p:attrNameLst>
                                          <p:attrName>ppt_x</p:attrName>
                                        </p:attrNameLst>
                                      </p:cBhvr>
                                      <p:tavLst>
                                        <p:tav tm="0">
                                          <p:val>
                                            <p:strVal val="#ppt_x"/>
                                          </p:val>
                                        </p:tav>
                                        <p:tav tm="100000">
                                          <p:val>
                                            <p:strVal val="#ppt_x"/>
                                          </p:val>
                                        </p:tav>
                                      </p:tavLst>
                                    </p:anim>
                                    <p:anim calcmode="lin" valueType="num">
                                      <p:cBhvr additive="base">
                                        <p:cTn id="26" dur="500" fill="hold"/>
                                        <p:tgtEl>
                                          <p:spTgt spid="5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500" fill="hold"/>
                                        <p:tgtEl>
                                          <p:spTgt spid="64"/>
                                        </p:tgtEl>
                                        <p:attrNameLst>
                                          <p:attrName>ppt_x</p:attrName>
                                        </p:attrNameLst>
                                      </p:cBhvr>
                                      <p:tavLst>
                                        <p:tav tm="0">
                                          <p:val>
                                            <p:strVal val="#ppt_x"/>
                                          </p:val>
                                        </p:tav>
                                        <p:tav tm="100000">
                                          <p:val>
                                            <p:strVal val="#ppt_x"/>
                                          </p:val>
                                        </p:tav>
                                      </p:tavLst>
                                    </p:anim>
                                    <p:anim calcmode="lin" valueType="num">
                                      <p:cBhvr additive="base">
                                        <p:cTn id="31" dur="500" fill="hold"/>
                                        <p:tgtEl>
                                          <p:spTgt spid="64"/>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additive="base">
                                        <p:cTn id="35" dur="500" fill="hold"/>
                                        <p:tgtEl>
                                          <p:spTgt spid="54"/>
                                        </p:tgtEl>
                                        <p:attrNameLst>
                                          <p:attrName>ppt_x</p:attrName>
                                        </p:attrNameLst>
                                      </p:cBhvr>
                                      <p:tavLst>
                                        <p:tav tm="0">
                                          <p:val>
                                            <p:strVal val="#ppt_x"/>
                                          </p:val>
                                        </p:tav>
                                        <p:tav tm="100000">
                                          <p:val>
                                            <p:strVal val="#ppt_x"/>
                                          </p:val>
                                        </p:tav>
                                      </p:tavLst>
                                    </p:anim>
                                    <p:anim calcmode="lin" valueType="num">
                                      <p:cBhvr additive="base">
                                        <p:cTn id="36" dur="500" fill="hold"/>
                                        <p:tgtEl>
                                          <p:spTgt spid="54"/>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2" presetClass="entr" presetSubtype="4" fill="hold" grpId="0" nodeType="afterEffect">
                                  <p:stCondLst>
                                    <p:cond delay="0"/>
                                  </p:stCondLst>
                                  <p:childTnLst>
                                    <p:set>
                                      <p:cBhvr>
                                        <p:cTn id="39" dur="1" fill="hold">
                                          <p:stCondLst>
                                            <p:cond delay="0"/>
                                          </p:stCondLst>
                                        </p:cTn>
                                        <p:tgtEl>
                                          <p:spTgt spid="55"/>
                                        </p:tgtEl>
                                        <p:attrNameLst>
                                          <p:attrName>style.visibility</p:attrName>
                                        </p:attrNameLst>
                                      </p:cBhvr>
                                      <p:to>
                                        <p:strVal val="visible"/>
                                      </p:to>
                                    </p:set>
                                    <p:anim calcmode="lin" valueType="num">
                                      <p:cBhvr additive="base">
                                        <p:cTn id="40" dur="500" fill="hold"/>
                                        <p:tgtEl>
                                          <p:spTgt spid="55"/>
                                        </p:tgtEl>
                                        <p:attrNameLst>
                                          <p:attrName>ppt_x</p:attrName>
                                        </p:attrNameLst>
                                      </p:cBhvr>
                                      <p:tavLst>
                                        <p:tav tm="0">
                                          <p:val>
                                            <p:strVal val="#ppt_x"/>
                                          </p:val>
                                        </p:tav>
                                        <p:tav tm="100000">
                                          <p:val>
                                            <p:strVal val="#ppt_x"/>
                                          </p:val>
                                        </p:tav>
                                      </p:tavLst>
                                    </p:anim>
                                    <p:anim calcmode="lin" valueType="num">
                                      <p:cBhvr additive="base">
                                        <p:cTn id="41"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1" grpId="0"/>
      <p:bldP spid="53" grpId="0"/>
      <p:bldP spid="54" grpId="0"/>
      <p:bldP spid="55" grpId="0"/>
      <p:bldP spid="56" grpId="0"/>
      <p:bldP spid="6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54590" y="1637504"/>
            <a:ext cx="1737247" cy="769441"/>
          </a:xfrm>
          <a:prstGeom prst="rect">
            <a:avLst/>
          </a:prstGeom>
          <a:noFill/>
        </p:spPr>
        <p:txBody>
          <a:bodyPr wrap="square" rtlCol="0">
            <a:spAutoFit/>
          </a:bodyPr>
          <a:lstStyle/>
          <a:p>
            <a:r>
              <a:rPr lang="zh-CN" altLang="en-US" sz="2200" dirty="0">
                <a:solidFill>
                  <a:srgbClr val="1432CA"/>
                </a:solidFill>
                <a:cs typeface="+mn-ea"/>
                <a:sym typeface="+mn-lt"/>
              </a:rPr>
              <a:t>重新思考</a:t>
            </a:r>
            <a:endParaRPr lang="en-US" altLang="zh-CN" sz="2200" dirty="0">
              <a:solidFill>
                <a:srgbClr val="1432CA"/>
              </a:solidFill>
              <a:cs typeface="+mn-ea"/>
              <a:sym typeface="+mn-lt"/>
            </a:endParaRPr>
          </a:p>
          <a:p>
            <a:r>
              <a:rPr lang="zh-CN" altLang="en-US" sz="2200" dirty="0">
                <a:solidFill>
                  <a:srgbClr val="1432CA"/>
                </a:solidFill>
                <a:cs typeface="+mn-ea"/>
                <a:sym typeface="+mn-lt"/>
              </a:rPr>
              <a:t>塑料的未来</a:t>
            </a:r>
            <a:endParaRPr lang="zh-CN" altLang="en-US" sz="2200" dirty="0">
              <a:solidFill>
                <a:srgbClr val="1432CA"/>
              </a:solidFill>
              <a:cs typeface="+mn-ea"/>
              <a:sym typeface="+mn-lt"/>
            </a:endParaRPr>
          </a:p>
        </p:txBody>
      </p:sp>
      <p:sp>
        <p:nvSpPr>
          <p:cNvPr id="5" name="文本框 4"/>
          <p:cNvSpPr txBox="1"/>
          <p:nvPr/>
        </p:nvSpPr>
        <p:spPr>
          <a:xfrm>
            <a:off x="3867370" y="2662374"/>
            <a:ext cx="1659266" cy="738664"/>
          </a:xfrm>
          <a:prstGeom prst="rect">
            <a:avLst/>
          </a:prstGeom>
          <a:noFill/>
        </p:spPr>
        <p:txBody>
          <a:bodyPr wrap="square" rtlCol="0">
            <a:spAutoFit/>
          </a:bodyPr>
          <a:lstStyle/>
          <a:p>
            <a:pPr algn="ctr"/>
            <a:r>
              <a:rPr lang="zh-CN" altLang="en-US" sz="1400" spc="140" dirty="0">
                <a:solidFill>
                  <a:schemeClr val="tx1">
                    <a:lumMod val="85000"/>
                    <a:lumOff val="15000"/>
                  </a:schemeClr>
                </a:solidFill>
                <a:cs typeface="+mn-ea"/>
                <a:sym typeface="+mn-lt"/>
              </a:rPr>
              <a:t>重新设计和创新：使塑料产品更易回收</a:t>
            </a:r>
            <a:endParaRPr lang="zh-CN" altLang="en-US" sz="1400" spc="140" dirty="0">
              <a:solidFill>
                <a:schemeClr val="tx1">
                  <a:lumMod val="85000"/>
                  <a:lumOff val="15000"/>
                </a:schemeClr>
              </a:solidFill>
              <a:cs typeface="+mn-ea"/>
              <a:sym typeface="+mn-lt"/>
            </a:endParaRPr>
          </a:p>
        </p:txBody>
      </p:sp>
      <p:sp>
        <p:nvSpPr>
          <p:cNvPr id="6" name="文本框 5"/>
          <p:cNvSpPr txBox="1"/>
          <p:nvPr/>
        </p:nvSpPr>
        <p:spPr>
          <a:xfrm>
            <a:off x="6697873" y="2676289"/>
            <a:ext cx="1512168" cy="523220"/>
          </a:xfrm>
          <a:prstGeom prst="rect">
            <a:avLst/>
          </a:prstGeom>
          <a:noFill/>
        </p:spPr>
        <p:txBody>
          <a:bodyPr wrap="square" rtlCol="0">
            <a:spAutoFit/>
          </a:bodyPr>
          <a:lstStyle/>
          <a:p>
            <a:pPr algn="ctr"/>
            <a:r>
              <a:rPr lang="zh-CN" altLang="en-US" sz="1400" spc="140" dirty="0">
                <a:solidFill>
                  <a:schemeClr val="tx1">
                    <a:lumMod val="85000"/>
                    <a:lumOff val="15000"/>
                  </a:schemeClr>
                </a:solidFill>
                <a:cs typeface="+mn-ea"/>
                <a:sym typeface="+mn-lt"/>
              </a:rPr>
              <a:t>加强废物收集分类和处理</a:t>
            </a:r>
            <a:endParaRPr lang="zh-CN" altLang="en-US" sz="1400" spc="140" dirty="0">
              <a:solidFill>
                <a:schemeClr val="tx1">
                  <a:lumMod val="85000"/>
                  <a:lumOff val="15000"/>
                </a:schemeClr>
              </a:solidFill>
              <a:cs typeface="+mn-ea"/>
              <a:sym typeface="+mn-lt"/>
            </a:endParaRPr>
          </a:p>
        </p:txBody>
      </p:sp>
      <p:sp>
        <p:nvSpPr>
          <p:cNvPr id="7" name="文本框 6"/>
          <p:cNvSpPr txBox="1"/>
          <p:nvPr/>
        </p:nvSpPr>
        <p:spPr>
          <a:xfrm>
            <a:off x="9773784" y="2676289"/>
            <a:ext cx="1512168" cy="523220"/>
          </a:xfrm>
          <a:prstGeom prst="rect">
            <a:avLst/>
          </a:prstGeom>
          <a:noFill/>
        </p:spPr>
        <p:txBody>
          <a:bodyPr wrap="square" rtlCol="0">
            <a:spAutoFit/>
          </a:bodyPr>
          <a:lstStyle/>
          <a:p>
            <a:pPr algn="ctr"/>
            <a:r>
              <a:rPr lang="zh-CN" altLang="en-US" sz="1400" spc="140" dirty="0">
                <a:solidFill>
                  <a:schemeClr val="tx1">
                    <a:lumMod val="85000"/>
                    <a:lumOff val="15000"/>
                  </a:schemeClr>
                </a:solidFill>
                <a:cs typeface="+mn-ea"/>
                <a:sym typeface="+mn-lt"/>
              </a:rPr>
              <a:t>推荐重复使用的塑料包装</a:t>
            </a:r>
            <a:endParaRPr lang="zh-CN" altLang="en-US" sz="1400" spc="140" dirty="0">
              <a:solidFill>
                <a:schemeClr val="tx1">
                  <a:lumMod val="85000"/>
                  <a:lumOff val="15000"/>
                </a:schemeClr>
              </a:solidFill>
              <a:cs typeface="+mn-ea"/>
              <a:sym typeface="+mn-lt"/>
            </a:endParaRPr>
          </a:p>
        </p:txBody>
      </p:sp>
      <p:sp>
        <p:nvSpPr>
          <p:cNvPr id="9" name="文本框 8"/>
          <p:cNvSpPr txBox="1"/>
          <p:nvPr/>
        </p:nvSpPr>
        <p:spPr>
          <a:xfrm>
            <a:off x="5332262" y="5105430"/>
            <a:ext cx="1512168" cy="307777"/>
          </a:xfrm>
          <a:prstGeom prst="rect">
            <a:avLst/>
          </a:prstGeom>
          <a:noFill/>
        </p:spPr>
        <p:txBody>
          <a:bodyPr wrap="square" rtlCol="0">
            <a:spAutoFit/>
          </a:bodyPr>
          <a:lstStyle/>
          <a:p>
            <a:pPr algn="ctr"/>
            <a:r>
              <a:rPr lang="zh-CN" altLang="en-US" sz="1400" spc="140" dirty="0">
                <a:solidFill>
                  <a:schemeClr val="tx1">
                    <a:lumMod val="85000"/>
                    <a:lumOff val="15000"/>
                  </a:schemeClr>
                </a:solidFill>
                <a:cs typeface="+mn-ea"/>
                <a:sym typeface="+mn-lt"/>
              </a:rPr>
              <a:t>实行回收计划</a:t>
            </a:r>
            <a:endParaRPr lang="zh-CN" altLang="en-US" sz="1400" spc="140" dirty="0">
              <a:solidFill>
                <a:schemeClr val="tx1">
                  <a:lumMod val="85000"/>
                  <a:lumOff val="15000"/>
                </a:schemeClr>
              </a:solidFill>
              <a:cs typeface="+mn-ea"/>
              <a:sym typeface="+mn-lt"/>
            </a:endParaRPr>
          </a:p>
        </p:txBody>
      </p:sp>
      <p:sp>
        <p:nvSpPr>
          <p:cNvPr id="10" name="文本框 9"/>
          <p:cNvSpPr txBox="1"/>
          <p:nvPr/>
        </p:nvSpPr>
        <p:spPr>
          <a:xfrm>
            <a:off x="8307342" y="5105430"/>
            <a:ext cx="1749096" cy="523220"/>
          </a:xfrm>
          <a:prstGeom prst="rect">
            <a:avLst/>
          </a:prstGeom>
          <a:noFill/>
        </p:spPr>
        <p:txBody>
          <a:bodyPr wrap="square" rtlCol="0">
            <a:spAutoFit/>
          </a:bodyPr>
          <a:lstStyle/>
          <a:p>
            <a:pPr algn="ctr"/>
            <a:r>
              <a:rPr lang="zh-CN" altLang="en-US" sz="1400" spc="140" dirty="0">
                <a:solidFill>
                  <a:schemeClr val="tx1">
                    <a:lumMod val="85000"/>
                    <a:lumOff val="15000"/>
                  </a:schemeClr>
                </a:solidFill>
                <a:cs typeface="+mn-ea"/>
                <a:sym typeface="+mn-lt"/>
              </a:rPr>
              <a:t>建立清晰的生物塑料降解管理框架</a:t>
            </a:r>
            <a:endParaRPr lang="zh-CN" altLang="en-US" sz="1400" spc="140" dirty="0">
              <a:solidFill>
                <a:schemeClr val="tx1">
                  <a:lumMod val="85000"/>
                  <a:lumOff val="15000"/>
                </a:schemeClr>
              </a:solidFill>
              <a:cs typeface="+mn-ea"/>
              <a:sym typeface="+mn-lt"/>
            </a:endParaRPr>
          </a:p>
        </p:txBody>
      </p:sp>
      <p:sp>
        <p:nvSpPr>
          <p:cNvPr id="11" name="文本框 10"/>
          <p:cNvSpPr txBox="1"/>
          <p:nvPr/>
        </p:nvSpPr>
        <p:spPr>
          <a:xfrm>
            <a:off x="823462" y="2676289"/>
            <a:ext cx="1682440" cy="523220"/>
          </a:xfrm>
          <a:prstGeom prst="rect">
            <a:avLst/>
          </a:prstGeom>
          <a:noFill/>
        </p:spPr>
        <p:txBody>
          <a:bodyPr wrap="square" rtlCol="0">
            <a:spAutoFit/>
          </a:bodyPr>
          <a:lstStyle/>
          <a:p>
            <a:pPr algn="ctr"/>
            <a:r>
              <a:rPr lang="zh-CN" altLang="en-US" sz="1400" spc="140" dirty="0">
                <a:solidFill>
                  <a:schemeClr val="tx1">
                    <a:lumMod val="85000"/>
                    <a:lumOff val="15000"/>
                  </a:schemeClr>
                </a:solidFill>
                <a:cs typeface="+mn-ea"/>
                <a:sym typeface="+mn-lt"/>
              </a:rPr>
              <a:t>制定全球塑料协议</a:t>
            </a:r>
            <a:endParaRPr lang="zh-CN" altLang="en-US" sz="1400" spc="140" dirty="0">
              <a:solidFill>
                <a:schemeClr val="tx1">
                  <a:lumMod val="85000"/>
                  <a:lumOff val="15000"/>
                </a:schemeClr>
              </a:solidFill>
              <a:cs typeface="+mn-ea"/>
              <a:sym typeface="+mn-lt"/>
            </a:endParaRPr>
          </a:p>
        </p:txBody>
      </p:sp>
      <p:sp>
        <p:nvSpPr>
          <p:cNvPr id="75" name="文本框 74"/>
          <p:cNvSpPr txBox="1"/>
          <p:nvPr/>
        </p:nvSpPr>
        <p:spPr>
          <a:xfrm>
            <a:off x="2435951" y="5105430"/>
            <a:ext cx="1512168" cy="523220"/>
          </a:xfrm>
          <a:prstGeom prst="rect">
            <a:avLst/>
          </a:prstGeom>
          <a:noFill/>
        </p:spPr>
        <p:txBody>
          <a:bodyPr wrap="square" rtlCol="0">
            <a:spAutoFit/>
          </a:bodyPr>
          <a:lstStyle/>
          <a:p>
            <a:pPr algn="ctr"/>
            <a:r>
              <a:rPr lang="zh-CN" altLang="en-US" sz="1400" dirty="0">
                <a:solidFill>
                  <a:schemeClr val="tx1">
                    <a:lumMod val="85000"/>
                    <a:lumOff val="15000"/>
                  </a:schemeClr>
                </a:solidFill>
                <a:cs typeface="+mn-ea"/>
                <a:sym typeface="+mn-lt"/>
              </a:rPr>
              <a:t>为</a:t>
            </a:r>
            <a:r>
              <a:rPr lang="zh-CN" altLang="en-US" sz="1400" spc="140" dirty="0">
                <a:solidFill>
                  <a:schemeClr val="tx1">
                    <a:lumMod val="85000"/>
                    <a:lumOff val="15000"/>
                  </a:schemeClr>
                </a:solidFill>
                <a:cs typeface="+mn-ea"/>
                <a:sym typeface="+mn-lt"/>
              </a:rPr>
              <a:t>再生塑料创造可行的市场</a:t>
            </a:r>
            <a:endParaRPr lang="zh-CN" altLang="en-US" sz="1400" spc="140" dirty="0">
              <a:solidFill>
                <a:schemeClr val="tx1">
                  <a:lumMod val="85000"/>
                  <a:lumOff val="15000"/>
                </a:schemeClr>
              </a:solidFill>
              <a:cs typeface="+mn-ea"/>
              <a:sym typeface="+mn-lt"/>
            </a:endParaRPr>
          </a:p>
        </p:txBody>
      </p:sp>
      <p:sp>
        <p:nvSpPr>
          <p:cNvPr id="53"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塑料污染相关数据</a:t>
            </a:r>
            <a:endParaRPr lang="zh-CN" altLang="en-US" sz="2400" dirty="0">
              <a:solidFill>
                <a:srgbClr val="374BEC"/>
              </a:solidFill>
              <a:cs typeface="+mn-ea"/>
              <a:sym typeface="+mn-lt"/>
            </a:endParaRPr>
          </a:p>
        </p:txBody>
      </p:sp>
      <p:grpSp>
        <p:nvGrpSpPr>
          <p:cNvPr id="54" name="组合 53"/>
          <p:cNvGrpSpPr/>
          <p:nvPr/>
        </p:nvGrpSpPr>
        <p:grpSpPr>
          <a:xfrm>
            <a:off x="249342" y="476672"/>
            <a:ext cx="4190106" cy="749693"/>
            <a:chOff x="249342" y="476672"/>
            <a:chExt cx="4190106" cy="749693"/>
          </a:xfrm>
        </p:grpSpPr>
        <p:sp>
          <p:nvSpPr>
            <p:cNvPr id="55" name="文本框 54"/>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56"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grpSp>
        <p:nvGrpSpPr>
          <p:cNvPr id="57" name="组合 56"/>
          <p:cNvGrpSpPr/>
          <p:nvPr/>
        </p:nvGrpSpPr>
        <p:grpSpPr>
          <a:xfrm>
            <a:off x="587584" y="4114886"/>
            <a:ext cx="11269056" cy="0"/>
            <a:chOff x="227432" y="3862365"/>
            <a:chExt cx="11269056" cy="0"/>
          </a:xfrm>
        </p:grpSpPr>
        <p:cxnSp>
          <p:nvCxnSpPr>
            <p:cNvPr id="58" name="直接连接符 57"/>
            <p:cNvCxnSpPr/>
            <p:nvPr/>
          </p:nvCxnSpPr>
          <p:spPr>
            <a:xfrm>
              <a:off x="227432" y="3862365"/>
              <a:ext cx="75600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1624570"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3095738"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575034"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6056362"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7535710"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9017038" y="3862365"/>
              <a:ext cx="82296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10488488" y="3862365"/>
              <a:ext cx="1008000" cy="0"/>
            </a:xfrm>
            <a:prstGeom prst="line">
              <a:avLst/>
            </a:prstGeom>
            <a:ln w="25400">
              <a:solidFill>
                <a:srgbClr val="986CF0"/>
              </a:solidFill>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5768306" y="3794846"/>
            <a:ext cx="640080" cy="924560"/>
            <a:chOff x="5768306" y="3794846"/>
            <a:chExt cx="640080" cy="924560"/>
          </a:xfrm>
        </p:grpSpPr>
        <p:sp>
          <p:nvSpPr>
            <p:cNvPr id="82" name="îsľiďè"/>
            <p:cNvSpPr/>
            <p:nvPr/>
          </p:nvSpPr>
          <p:spPr>
            <a:xfrm>
              <a:off x="5768306"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89" name="直接连接符 88"/>
            <p:cNvCxnSpPr/>
            <p:nvPr/>
          </p:nvCxnSpPr>
          <p:spPr>
            <a:xfrm rot="5400000" flipV="1">
              <a:off x="5951186" y="458224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96" name="iṣḷîḍè"/>
            <p:cNvSpPr/>
            <p:nvPr/>
          </p:nvSpPr>
          <p:spPr bwMode="auto">
            <a:xfrm>
              <a:off x="5901032" y="3927727"/>
              <a:ext cx="374629" cy="374319"/>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grpSp>
        <p:nvGrpSpPr>
          <p:cNvPr id="101" name="组合 100"/>
          <p:cNvGrpSpPr/>
          <p:nvPr/>
        </p:nvGrpSpPr>
        <p:grpSpPr>
          <a:xfrm>
            <a:off x="7244580" y="3511731"/>
            <a:ext cx="640080" cy="914305"/>
            <a:chOff x="7244580" y="3511731"/>
            <a:chExt cx="640080" cy="914305"/>
          </a:xfrm>
        </p:grpSpPr>
        <p:sp>
          <p:nvSpPr>
            <p:cNvPr id="102" name="iṡḻîdé"/>
            <p:cNvSpPr/>
            <p:nvPr/>
          </p:nvSpPr>
          <p:spPr>
            <a:xfrm>
              <a:off x="7244580" y="378595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103" name="直接连接符 102"/>
            <p:cNvCxnSpPr/>
            <p:nvPr/>
          </p:nvCxnSpPr>
          <p:spPr>
            <a:xfrm rot="16200000">
              <a:off x="7427460" y="3648891"/>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04" name="iśľíḑê"/>
            <p:cNvSpPr/>
            <p:nvPr/>
          </p:nvSpPr>
          <p:spPr bwMode="auto">
            <a:xfrm>
              <a:off x="7368440" y="3918869"/>
              <a:ext cx="392361" cy="392036"/>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grpSp>
        <p:nvGrpSpPr>
          <p:cNvPr id="105" name="组合 104"/>
          <p:cNvGrpSpPr/>
          <p:nvPr/>
        </p:nvGrpSpPr>
        <p:grpSpPr>
          <a:xfrm>
            <a:off x="4295360" y="3520526"/>
            <a:ext cx="640080" cy="914400"/>
            <a:chOff x="4295360" y="3520526"/>
            <a:chExt cx="640080" cy="914400"/>
          </a:xfrm>
        </p:grpSpPr>
        <p:sp>
          <p:nvSpPr>
            <p:cNvPr id="106" name="îśḷïḑe"/>
            <p:cNvSpPr/>
            <p:nvPr/>
          </p:nvSpPr>
          <p:spPr>
            <a:xfrm>
              <a:off x="4295360"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108" name="直接连接符 107"/>
            <p:cNvCxnSpPr/>
            <p:nvPr/>
          </p:nvCxnSpPr>
          <p:spPr>
            <a:xfrm rot="16200000">
              <a:off x="4461730" y="365768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09" name="í$ļiďé"/>
            <p:cNvSpPr/>
            <p:nvPr/>
          </p:nvSpPr>
          <p:spPr bwMode="auto">
            <a:xfrm>
              <a:off x="4391626" y="3907795"/>
              <a:ext cx="414527" cy="414184"/>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grpSp>
        <p:nvGrpSpPr>
          <p:cNvPr id="110" name="组合 109"/>
          <p:cNvGrpSpPr/>
          <p:nvPr/>
        </p:nvGrpSpPr>
        <p:grpSpPr>
          <a:xfrm>
            <a:off x="8731014" y="3794846"/>
            <a:ext cx="640080" cy="915765"/>
            <a:chOff x="8731014" y="3794846"/>
            <a:chExt cx="640080" cy="915765"/>
          </a:xfrm>
        </p:grpSpPr>
        <p:sp>
          <p:nvSpPr>
            <p:cNvPr id="111" name="íś1îḋê"/>
            <p:cNvSpPr/>
            <p:nvPr/>
          </p:nvSpPr>
          <p:spPr>
            <a:xfrm>
              <a:off x="8731014"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113" name="直接连接符 112"/>
            <p:cNvCxnSpPr/>
            <p:nvPr/>
          </p:nvCxnSpPr>
          <p:spPr>
            <a:xfrm rot="5400000" flipV="1">
              <a:off x="8913894" y="4573451"/>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14" name="ïṧļíḑe"/>
            <p:cNvSpPr/>
            <p:nvPr/>
          </p:nvSpPr>
          <p:spPr bwMode="auto">
            <a:xfrm>
              <a:off x="8850441" y="3914439"/>
              <a:ext cx="401227" cy="400895"/>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grpSp>
        <p:nvGrpSpPr>
          <p:cNvPr id="120" name="组合 119"/>
          <p:cNvGrpSpPr/>
          <p:nvPr/>
        </p:nvGrpSpPr>
        <p:grpSpPr>
          <a:xfrm>
            <a:off x="2807682" y="3794846"/>
            <a:ext cx="640080" cy="924560"/>
            <a:chOff x="2807682" y="3794846"/>
            <a:chExt cx="640080" cy="924560"/>
          </a:xfrm>
        </p:grpSpPr>
        <p:sp>
          <p:nvSpPr>
            <p:cNvPr id="121" name="îṧ1ïḋê"/>
            <p:cNvSpPr/>
            <p:nvPr/>
          </p:nvSpPr>
          <p:spPr>
            <a:xfrm>
              <a:off x="2807682"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122" name="直接连接符 121"/>
            <p:cNvCxnSpPr/>
            <p:nvPr/>
          </p:nvCxnSpPr>
          <p:spPr>
            <a:xfrm rot="5400000" flipV="1">
              <a:off x="2990562" y="458224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23" name="ïṡḷiḓe"/>
            <p:cNvSpPr/>
            <p:nvPr/>
          </p:nvSpPr>
          <p:spPr bwMode="auto">
            <a:xfrm>
              <a:off x="2923783" y="3911116"/>
              <a:ext cx="407878" cy="407540"/>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grpSp>
        <p:nvGrpSpPr>
          <p:cNvPr id="124" name="组合 123"/>
          <p:cNvGrpSpPr/>
          <p:nvPr/>
        </p:nvGrpSpPr>
        <p:grpSpPr>
          <a:xfrm>
            <a:off x="1344642" y="3520526"/>
            <a:ext cx="640080" cy="914400"/>
            <a:chOff x="1344642" y="3520526"/>
            <a:chExt cx="640080" cy="914400"/>
          </a:xfrm>
        </p:grpSpPr>
        <p:sp>
          <p:nvSpPr>
            <p:cNvPr id="125" name="îŝḻîďé"/>
            <p:cNvSpPr/>
            <p:nvPr/>
          </p:nvSpPr>
          <p:spPr>
            <a:xfrm>
              <a:off x="1344642"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126" name="直接连接符 125"/>
            <p:cNvCxnSpPr/>
            <p:nvPr/>
          </p:nvCxnSpPr>
          <p:spPr>
            <a:xfrm rot="16200000">
              <a:off x="1527522" y="3657686"/>
              <a:ext cx="274320" cy="0"/>
            </a:xfrm>
            <a:prstGeom prst="line">
              <a:avLst/>
            </a:prstGeom>
            <a:ln w="25400">
              <a:solidFill>
                <a:srgbClr val="986CF0"/>
              </a:solidFill>
              <a:tailEnd type="oval"/>
            </a:ln>
          </p:spPr>
          <p:style>
            <a:lnRef idx="1">
              <a:schemeClr val="accent1"/>
            </a:lnRef>
            <a:fillRef idx="0">
              <a:schemeClr val="accent1"/>
            </a:fillRef>
            <a:effectRef idx="0">
              <a:schemeClr val="accent1"/>
            </a:effectRef>
            <a:fontRef idx="minor">
              <a:schemeClr val="tx1"/>
            </a:fontRef>
          </p:style>
        </p:cxnSp>
        <p:sp>
          <p:nvSpPr>
            <p:cNvPr id="127" name="ïṡlîḍe"/>
            <p:cNvSpPr/>
            <p:nvPr/>
          </p:nvSpPr>
          <p:spPr bwMode="auto">
            <a:xfrm>
              <a:off x="1459680" y="3910052"/>
              <a:ext cx="410006" cy="409667"/>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grpSp>
        <p:nvGrpSpPr>
          <p:cNvPr id="128" name="组合 127"/>
          <p:cNvGrpSpPr/>
          <p:nvPr/>
        </p:nvGrpSpPr>
        <p:grpSpPr>
          <a:xfrm>
            <a:off x="10209828" y="3520526"/>
            <a:ext cx="640080" cy="914400"/>
            <a:chOff x="10209828" y="3520526"/>
            <a:chExt cx="640080" cy="914400"/>
          </a:xfrm>
        </p:grpSpPr>
        <p:sp>
          <p:nvSpPr>
            <p:cNvPr id="129" name="íṩḻíḑè"/>
            <p:cNvSpPr/>
            <p:nvPr/>
          </p:nvSpPr>
          <p:spPr>
            <a:xfrm>
              <a:off x="10209828" y="3794846"/>
              <a:ext cx="640080" cy="640080"/>
            </a:xfrm>
            <a:prstGeom prst="plus">
              <a:avLst/>
            </a:prstGeom>
            <a:noFill/>
            <a:ln w="25400">
              <a:solidFill>
                <a:srgbClr val="986C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tx1">
                    <a:lumMod val="85000"/>
                    <a:lumOff val="15000"/>
                  </a:schemeClr>
                </a:solidFill>
                <a:cs typeface="+mn-ea"/>
                <a:sym typeface="+mn-lt"/>
              </a:endParaRPr>
            </a:p>
          </p:txBody>
        </p:sp>
        <p:cxnSp>
          <p:nvCxnSpPr>
            <p:cNvPr id="130" name="直接连接符 129"/>
            <p:cNvCxnSpPr/>
            <p:nvPr/>
          </p:nvCxnSpPr>
          <p:spPr>
            <a:xfrm rot="16200000">
              <a:off x="10392708" y="3657686"/>
              <a:ext cx="274320"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31" name="ïṧļíḋê"/>
            <p:cNvSpPr/>
            <p:nvPr/>
          </p:nvSpPr>
          <p:spPr bwMode="auto">
            <a:xfrm>
              <a:off x="10331478" y="3916660"/>
              <a:ext cx="396781" cy="396452"/>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rgbClr val="7C70F0"/>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solidFill>
                  <a:schemeClr val="tx1">
                    <a:lumMod val="85000"/>
                    <a:lumOff val="1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left)">
                                      <p:cBhvr>
                                        <p:cTn id="11" dur="500"/>
                                        <p:tgtEl>
                                          <p:spTgt spid="57"/>
                                        </p:tgtEl>
                                      </p:cBhvr>
                                    </p:animEffect>
                                  </p:childTnLst>
                                </p:cTn>
                              </p:par>
                              <p:par>
                                <p:cTn id="12" presetID="12" presetClass="entr" presetSubtype="4" fill="hold" nodeType="withEffect">
                                  <p:stCondLst>
                                    <p:cond delay="500"/>
                                  </p:stCondLst>
                                  <p:childTnLst>
                                    <p:set>
                                      <p:cBhvr>
                                        <p:cTn id="13" dur="1" fill="hold">
                                          <p:stCondLst>
                                            <p:cond delay="0"/>
                                          </p:stCondLst>
                                        </p:cTn>
                                        <p:tgtEl>
                                          <p:spTgt spid="124"/>
                                        </p:tgtEl>
                                        <p:attrNameLst>
                                          <p:attrName>style.visibility</p:attrName>
                                        </p:attrNameLst>
                                      </p:cBhvr>
                                      <p:to>
                                        <p:strVal val="visible"/>
                                      </p:to>
                                    </p:set>
                                    <p:anim calcmode="lin" valueType="num">
                                      <p:cBhvr additive="base">
                                        <p:cTn id="14" dur="500"/>
                                        <p:tgtEl>
                                          <p:spTgt spid="124"/>
                                        </p:tgtEl>
                                        <p:attrNameLst>
                                          <p:attrName>ppt_y</p:attrName>
                                        </p:attrNameLst>
                                      </p:cBhvr>
                                      <p:tavLst>
                                        <p:tav tm="0">
                                          <p:val>
                                            <p:strVal val="#ppt_y+#ppt_h*1.125000"/>
                                          </p:val>
                                        </p:tav>
                                        <p:tav tm="100000">
                                          <p:val>
                                            <p:strVal val="#ppt_y"/>
                                          </p:val>
                                        </p:tav>
                                      </p:tavLst>
                                    </p:anim>
                                    <p:animEffect transition="in" filter="wipe(up)">
                                      <p:cBhvr>
                                        <p:cTn id="15" dur="500"/>
                                        <p:tgtEl>
                                          <p:spTgt spid="124"/>
                                        </p:tgtEl>
                                      </p:cBhvr>
                                    </p:animEffect>
                                  </p:childTnLst>
                                </p:cTn>
                              </p:par>
                              <p:par>
                                <p:cTn id="16" presetID="12" presetClass="entr" presetSubtype="1" fill="hold" nodeType="withEffect">
                                  <p:stCondLst>
                                    <p:cond delay="500"/>
                                  </p:stCondLst>
                                  <p:childTnLst>
                                    <p:set>
                                      <p:cBhvr>
                                        <p:cTn id="17" dur="1" fill="hold">
                                          <p:stCondLst>
                                            <p:cond delay="0"/>
                                          </p:stCondLst>
                                        </p:cTn>
                                        <p:tgtEl>
                                          <p:spTgt spid="120"/>
                                        </p:tgtEl>
                                        <p:attrNameLst>
                                          <p:attrName>style.visibility</p:attrName>
                                        </p:attrNameLst>
                                      </p:cBhvr>
                                      <p:to>
                                        <p:strVal val="visible"/>
                                      </p:to>
                                    </p:set>
                                    <p:anim calcmode="lin" valueType="num">
                                      <p:cBhvr additive="base">
                                        <p:cTn id="18" dur="500"/>
                                        <p:tgtEl>
                                          <p:spTgt spid="120"/>
                                        </p:tgtEl>
                                        <p:attrNameLst>
                                          <p:attrName>ppt_y</p:attrName>
                                        </p:attrNameLst>
                                      </p:cBhvr>
                                      <p:tavLst>
                                        <p:tav tm="0">
                                          <p:val>
                                            <p:strVal val="#ppt_y-#ppt_h*1.125000"/>
                                          </p:val>
                                        </p:tav>
                                        <p:tav tm="100000">
                                          <p:val>
                                            <p:strVal val="#ppt_y"/>
                                          </p:val>
                                        </p:tav>
                                      </p:tavLst>
                                    </p:anim>
                                    <p:animEffect transition="in" filter="wipe(down)">
                                      <p:cBhvr>
                                        <p:cTn id="19" dur="500"/>
                                        <p:tgtEl>
                                          <p:spTgt spid="120"/>
                                        </p:tgtEl>
                                      </p:cBhvr>
                                    </p:animEffect>
                                  </p:childTnLst>
                                </p:cTn>
                              </p:par>
                              <p:par>
                                <p:cTn id="20" presetID="12" presetClass="entr" presetSubtype="4" fill="hold" nodeType="withEffect">
                                  <p:stCondLst>
                                    <p:cond delay="500"/>
                                  </p:stCondLst>
                                  <p:childTnLst>
                                    <p:set>
                                      <p:cBhvr>
                                        <p:cTn id="21" dur="1" fill="hold">
                                          <p:stCondLst>
                                            <p:cond delay="0"/>
                                          </p:stCondLst>
                                        </p:cTn>
                                        <p:tgtEl>
                                          <p:spTgt spid="105"/>
                                        </p:tgtEl>
                                        <p:attrNameLst>
                                          <p:attrName>style.visibility</p:attrName>
                                        </p:attrNameLst>
                                      </p:cBhvr>
                                      <p:to>
                                        <p:strVal val="visible"/>
                                      </p:to>
                                    </p:set>
                                    <p:anim calcmode="lin" valueType="num">
                                      <p:cBhvr additive="base">
                                        <p:cTn id="22" dur="500"/>
                                        <p:tgtEl>
                                          <p:spTgt spid="105"/>
                                        </p:tgtEl>
                                        <p:attrNameLst>
                                          <p:attrName>ppt_y</p:attrName>
                                        </p:attrNameLst>
                                      </p:cBhvr>
                                      <p:tavLst>
                                        <p:tav tm="0">
                                          <p:val>
                                            <p:strVal val="#ppt_y+#ppt_h*1.125000"/>
                                          </p:val>
                                        </p:tav>
                                        <p:tav tm="100000">
                                          <p:val>
                                            <p:strVal val="#ppt_y"/>
                                          </p:val>
                                        </p:tav>
                                      </p:tavLst>
                                    </p:anim>
                                    <p:animEffect transition="in" filter="wipe(up)">
                                      <p:cBhvr>
                                        <p:cTn id="23" dur="500"/>
                                        <p:tgtEl>
                                          <p:spTgt spid="105"/>
                                        </p:tgtEl>
                                      </p:cBhvr>
                                    </p:animEffect>
                                  </p:childTnLst>
                                </p:cTn>
                              </p:par>
                              <p:par>
                                <p:cTn id="24" presetID="12" presetClass="entr" presetSubtype="1" fill="hold" nodeType="withEffect">
                                  <p:stCondLst>
                                    <p:cond delay="500"/>
                                  </p:stCondLst>
                                  <p:childTnLst>
                                    <p:set>
                                      <p:cBhvr>
                                        <p:cTn id="25" dur="1" fill="hold">
                                          <p:stCondLst>
                                            <p:cond delay="0"/>
                                          </p:stCondLst>
                                        </p:cTn>
                                        <p:tgtEl>
                                          <p:spTgt spid="78"/>
                                        </p:tgtEl>
                                        <p:attrNameLst>
                                          <p:attrName>style.visibility</p:attrName>
                                        </p:attrNameLst>
                                      </p:cBhvr>
                                      <p:to>
                                        <p:strVal val="visible"/>
                                      </p:to>
                                    </p:set>
                                    <p:anim calcmode="lin" valueType="num">
                                      <p:cBhvr additive="base">
                                        <p:cTn id="26" dur="500"/>
                                        <p:tgtEl>
                                          <p:spTgt spid="78"/>
                                        </p:tgtEl>
                                        <p:attrNameLst>
                                          <p:attrName>ppt_y</p:attrName>
                                        </p:attrNameLst>
                                      </p:cBhvr>
                                      <p:tavLst>
                                        <p:tav tm="0">
                                          <p:val>
                                            <p:strVal val="#ppt_y-#ppt_h*1.125000"/>
                                          </p:val>
                                        </p:tav>
                                        <p:tav tm="100000">
                                          <p:val>
                                            <p:strVal val="#ppt_y"/>
                                          </p:val>
                                        </p:tav>
                                      </p:tavLst>
                                    </p:anim>
                                    <p:animEffect transition="in" filter="wipe(down)">
                                      <p:cBhvr>
                                        <p:cTn id="27" dur="500"/>
                                        <p:tgtEl>
                                          <p:spTgt spid="78"/>
                                        </p:tgtEl>
                                      </p:cBhvr>
                                    </p:animEffect>
                                  </p:childTnLst>
                                </p:cTn>
                              </p:par>
                              <p:par>
                                <p:cTn id="28" presetID="12" presetClass="entr" presetSubtype="4" fill="hold" nodeType="withEffect">
                                  <p:stCondLst>
                                    <p:cond delay="500"/>
                                  </p:stCondLst>
                                  <p:childTnLst>
                                    <p:set>
                                      <p:cBhvr>
                                        <p:cTn id="29" dur="1" fill="hold">
                                          <p:stCondLst>
                                            <p:cond delay="0"/>
                                          </p:stCondLst>
                                        </p:cTn>
                                        <p:tgtEl>
                                          <p:spTgt spid="101"/>
                                        </p:tgtEl>
                                        <p:attrNameLst>
                                          <p:attrName>style.visibility</p:attrName>
                                        </p:attrNameLst>
                                      </p:cBhvr>
                                      <p:to>
                                        <p:strVal val="visible"/>
                                      </p:to>
                                    </p:set>
                                    <p:anim calcmode="lin" valueType="num">
                                      <p:cBhvr additive="base">
                                        <p:cTn id="30" dur="500"/>
                                        <p:tgtEl>
                                          <p:spTgt spid="101"/>
                                        </p:tgtEl>
                                        <p:attrNameLst>
                                          <p:attrName>ppt_y</p:attrName>
                                        </p:attrNameLst>
                                      </p:cBhvr>
                                      <p:tavLst>
                                        <p:tav tm="0">
                                          <p:val>
                                            <p:strVal val="#ppt_y+#ppt_h*1.125000"/>
                                          </p:val>
                                        </p:tav>
                                        <p:tav tm="100000">
                                          <p:val>
                                            <p:strVal val="#ppt_y"/>
                                          </p:val>
                                        </p:tav>
                                      </p:tavLst>
                                    </p:anim>
                                    <p:animEffect transition="in" filter="wipe(up)">
                                      <p:cBhvr>
                                        <p:cTn id="31" dur="500"/>
                                        <p:tgtEl>
                                          <p:spTgt spid="101"/>
                                        </p:tgtEl>
                                      </p:cBhvr>
                                    </p:animEffect>
                                  </p:childTnLst>
                                </p:cTn>
                              </p:par>
                              <p:par>
                                <p:cTn id="32" presetID="12" presetClass="entr" presetSubtype="1" fill="hold" nodeType="withEffect">
                                  <p:stCondLst>
                                    <p:cond delay="500"/>
                                  </p:stCondLst>
                                  <p:childTnLst>
                                    <p:set>
                                      <p:cBhvr>
                                        <p:cTn id="33" dur="1" fill="hold">
                                          <p:stCondLst>
                                            <p:cond delay="0"/>
                                          </p:stCondLst>
                                        </p:cTn>
                                        <p:tgtEl>
                                          <p:spTgt spid="110"/>
                                        </p:tgtEl>
                                        <p:attrNameLst>
                                          <p:attrName>style.visibility</p:attrName>
                                        </p:attrNameLst>
                                      </p:cBhvr>
                                      <p:to>
                                        <p:strVal val="visible"/>
                                      </p:to>
                                    </p:set>
                                    <p:anim calcmode="lin" valueType="num">
                                      <p:cBhvr additive="base">
                                        <p:cTn id="34" dur="500"/>
                                        <p:tgtEl>
                                          <p:spTgt spid="110"/>
                                        </p:tgtEl>
                                        <p:attrNameLst>
                                          <p:attrName>ppt_y</p:attrName>
                                        </p:attrNameLst>
                                      </p:cBhvr>
                                      <p:tavLst>
                                        <p:tav tm="0">
                                          <p:val>
                                            <p:strVal val="#ppt_y-#ppt_h*1.125000"/>
                                          </p:val>
                                        </p:tav>
                                        <p:tav tm="100000">
                                          <p:val>
                                            <p:strVal val="#ppt_y"/>
                                          </p:val>
                                        </p:tav>
                                      </p:tavLst>
                                    </p:anim>
                                    <p:animEffect transition="in" filter="wipe(down)">
                                      <p:cBhvr>
                                        <p:cTn id="35" dur="500"/>
                                        <p:tgtEl>
                                          <p:spTgt spid="110"/>
                                        </p:tgtEl>
                                      </p:cBhvr>
                                    </p:animEffect>
                                  </p:childTnLst>
                                </p:cTn>
                              </p:par>
                              <p:par>
                                <p:cTn id="36" presetID="12" presetClass="entr" presetSubtype="4" fill="hold" nodeType="withEffect">
                                  <p:stCondLst>
                                    <p:cond delay="500"/>
                                  </p:stCondLst>
                                  <p:childTnLst>
                                    <p:set>
                                      <p:cBhvr>
                                        <p:cTn id="37" dur="1" fill="hold">
                                          <p:stCondLst>
                                            <p:cond delay="0"/>
                                          </p:stCondLst>
                                        </p:cTn>
                                        <p:tgtEl>
                                          <p:spTgt spid="128"/>
                                        </p:tgtEl>
                                        <p:attrNameLst>
                                          <p:attrName>style.visibility</p:attrName>
                                        </p:attrNameLst>
                                      </p:cBhvr>
                                      <p:to>
                                        <p:strVal val="visible"/>
                                      </p:to>
                                    </p:set>
                                    <p:anim calcmode="lin" valueType="num">
                                      <p:cBhvr additive="base">
                                        <p:cTn id="38" dur="500"/>
                                        <p:tgtEl>
                                          <p:spTgt spid="128"/>
                                        </p:tgtEl>
                                        <p:attrNameLst>
                                          <p:attrName>ppt_y</p:attrName>
                                        </p:attrNameLst>
                                      </p:cBhvr>
                                      <p:tavLst>
                                        <p:tav tm="0">
                                          <p:val>
                                            <p:strVal val="#ppt_y+#ppt_h*1.125000"/>
                                          </p:val>
                                        </p:tav>
                                        <p:tav tm="100000">
                                          <p:val>
                                            <p:strVal val="#ppt_y"/>
                                          </p:val>
                                        </p:tav>
                                      </p:tavLst>
                                    </p:anim>
                                    <p:animEffect transition="in" filter="wipe(up)">
                                      <p:cBhvr>
                                        <p:cTn id="39" dur="500"/>
                                        <p:tgtEl>
                                          <p:spTgt spid="128"/>
                                        </p:tgtEl>
                                      </p:cBhvr>
                                    </p:animEffect>
                                  </p:childTnLst>
                                </p:cTn>
                              </p:par>
                            </p:childTnLst>
                          </p:cTn>
                        </p:par>
                        <p:par>
                          <p:cTn id="40" fill="hold">
                            <p:stCondLst>
                              <p:cond delay="1000"/>
                            </p:stCondLst>
                            <p:childTnLst>
                              <p:par>
                                <p:cTn id="41" presetID="10"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1500"/>
                            </p:stCondLst>
                            <p:childTnLst>
                              <p:par>
                                <p:cTn id="45" presetID="10" presetClass="entr" presetSubtype="0" fill="hold" grpId="0"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fade">
                                      <p:cBhvr>
                                        <p:cTn id="47" dur="500"/>
                                        <p:tgtEl>
                                          <p:spTgt spid="75"/>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childTnLst>
                          </p:cTn>
                        </p:par>
                        <p:par>
                          <p:cTn id="52" fill="hold">
                            <p:stCondLst>
                              <p:cond delay="2500"/>
                            </p:stCondLst>
                            <p:childTnLst>
                              <p:par>
                                <p:cTn id="53" presetID="10" presetClass="entr" presetSubtype="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500"/>
                                        <p:tgtEl>
                                          <p:spTgt spid="9"/>
                                        </p:tgtEl>
                                      </p:cBhvr>
                                    </p:animEffect>
                                  </p:childTnLst>
                                </p:cTn>
                              </p:par>
                            </p:childTnLst>
                          </p:cTn>
                        </p:par>
                        <p:par>
                          <p:cTn id="56" fill="hold">
                            <p:stCondLst>
                              <p:cond delay="3000"/>
                            </p:stCondLst>
                            <p:childTnLst>
                              <p:par>
                                <p:cTn id="57" presetID="10" presetClass="entr" presetSubtype="0" fill="hold" grpId="0"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500"/>
                                        <p:tgtEl>
                                          <p:spTgt spid="10"/>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P spid="11" grpId="0"/>
      <p:bldP spid="7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147120" y="2930801"/>
            <a:ext cx="4141788" cy="2960687"/>
          </a:xfrm>
        </p:spPr>
        <p:txBody>
          <a:bodyPr>
            <a:normAutofit/>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在人类使用化石燃料煤炭的过程中，在某些工业生产过程中，不断地释放出二氧化碳、甲烷、氮氧化物等气体。这些气体阻止地球表面热量散发，引起两极冰川的融化，会带来频繁的暴风雨，会导致生物物种的减少，更会使海平面上升。</a:t>
            </a:r>
            <a:endParaRPr lang="zh-CN" altLang="en-US" sz="1500" spc="160" dirty="0">
              <a:solidFill>
                <a:schemeClr val="tx1">
                  <a:lumMod val="85000"/>
                  <a:lumOff val="15000"/>
                </a:schemeClr>
              </a:solidFill>
              <a:cs typeface="+mn-ea"/>
              <a:sym typeface="+mn-lt"/>
            </a:endParaRPr>
          </a:p>
        </p:txBody>
      </p:sp>
      <p:sp>
        <p:nvSpPr>
          <p:cNvPr id="7"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1" name="组合 10"/>
          <p:cNvGrpSpPr/>
          <p:nvPr/>
        </p:nvGrpSpPr>
        <p:grpSpPr>
          <a:xfrm>
            <a:off x="249342" y="476672"/>
            <a:ext cx="4190106" cy="749693"/>
            <a:chOff x="249342" y="476672"/>
            <a:chExt cx="4190106" cy="749693"/>
          </a:xfrm>
        </p:grpSpPr>
        <p:sp>
          <p:nvSpPr>
            <p:cNvPr id="12" name="文本框 11"/>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3"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1041430" y="1753276"/>
            <a:ext cx="2723823"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（一）全球气候变暖</a:t>
            </a:r>
            <a:endParaRPr lang="zh-CN" altLang="en-US" sz="2200" dirty="0">
              <a:solidFill>
                <a:srgbClr val="183BE8"/>
              </a:solidFill>
              <a:cs typeface="+mn-ea"/>
              <a:sym typeface="+mn-lt"/>
            </a:endParaRPr>
          </a:p>
        </p:txBody>
      </p:sp>
      <p:pic>
        <p:nvPicPr>
          <p:cNvPr id="8" name="图片 7" descr="D:\360安全浏览器下载\51miz-E1096784-5F4730BC.png51miz-E1096784-5F4730BC"/>
          <p:cNvPicPr>
            <a:picLocks noChangeAspect="1"/>
          </p:cNvPicPr>
          <p:nvPr/>
        </p:nvPicPr>
        <p:blipFill>
          <a:blip r:embed="rId1" cstate="screen"/>
          <a:srcRect/>
          <a:stretch>
            <a:fillRect/>
          </a:stretch>
        </p:blipFill>
        <p:spPr>
          <a:xfrm>
            <a:off x="6392142" y="1584181"/>
            <a:ext cx="4557395" cy="45554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6312024" y="2546567"/>
            <a:ext cx="4032250" cy="2592387"/>
          </a:xfrm>
        </p:spPr>
        <p:txBody>
          <a:bodyPr>
            <a:normAutofit fontScale="92500" lnSpcReduction="10000"/>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数十年来，人类广泛使用氟氯烃类化合物与哈龙作制冷剂、除臭剂、喷雾剂等，这些化学物质释入大气破坏臭氧层，它将导致人类皮肤癌和白内障的发病率增高，使人类的免疫系统受到损害，它还会严重地破坏海洋和陆地的生态系统，阻碍植物的正常生长。</a:t>
            </a:r>
            <a:endParaRPr lang="zh-CN" altLang="en-US" sz="15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7" name="矩形 6"/>
          <p:cNvSpPr/>
          <p:nvPr/>
        </p:nvSpPr>
        <p:spPr>
          <a:xfrm>
            <a:off x="6096000" y="1700808"/>
            <a:ext cx="3570208" cy="438774"/>
          </a:xfrm>
          <a:prstGeom prst="rect">
            <a:avLst/>
          </a:prstGeom>
        </p:spPr>
        <p:txBody>
          <a:bodyPr wrap="none">
            <a:spAutoFit/>
          </a:bodyPr>
          <a:lstStyle/>
          <a:p>
            <a:pPr>
              <a:lnSpc>
                <a:spcPct val="110000"/>
              </a:lnSpc>
            </a:pPr>
            <a:r>
              <a:rPr lang="zh-CN" altLang="en-US" sz="2200" dirty="0">
                <a:solidFill>
                  <a:srgbClr val="183BE8"/>
                </a:solidFill>
                <a:cs typeface="+mn-ea"/>
                <a:sym typeface="+mn-lt"/>
              </a:rPr>
              <a:t>（二）臭氧层的耗损与破坏</a:t>
            </a:r>
            <a:endParaRPr lang="zh-CN" altLang="en-US" sz="2200" dirty="0">
              <a:solidFill>
                <a:srgbClr val="183BE8"/>
              </a:solidFill>
              <a:cs typeface="+mn-ea"/>
              <a:sym typeface="+mn-lt"/>
            </a:endParaRPr>
          </a:p>
        </p:txBody>
      </p:sp>
      <p:pic>
        <p:nvPicPr>
          <p:cNvPr id="9" name="图片 8" descr="D:\360安全浏览器下载\51miz-E215769-A526EE9F.png51miz-E215769-A526EE9F"/>
          <p:cNvPicPr>
            <a:picLocks noChangeAspect="1"/>
          </p:cNvPicPr>
          <p:nvPr/>
        </p:nvPicPr>
        <p:blipFill rotWithShape="1">
          <a:blip r:embed="rId1" cstate="screen"/>
          <a:srcRect/>
          <a:stretch>
            <a:fillRect/>
          </a:stretch>
        </p:blipFill>
        <p:spPr>
          <a:xfrm>
            <a:off x="1292271" y="2139582"/>
            <a:ext cx="4210685" cy="366485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p:tgtEl>
                                          <p:spTgt spid="7"/>
                                        </p:tgtEl>
                                        <p:attrNameLst>
                                          <p:attrName>ppt_x</p:attrName>
                                        </p:attrNameLst>
                                      </p:cBhvr>
                                      <p:tavLst>
                                        <p:tav tm="0">
                                          <p:val>
                                            <p:strVal val="#ppt_x-#ppt_w*1.125000"/>
                                          </p:val>
                                        </p:tav>
                                        <p:tav tm="100000">
                                          <p:val>
                                            <p:strVal val="#ppt_x"/>
                                          </p:val>
                                        </p:tav>
                                      </p:tavLst>
                                    </p:anim>
                                    <p:animEffect transition="in" filter="wipe(right)">
                                      <p:cBhvr>
                                        <p:cTn id="8" dur="500"/>
                                        <p:tgtEl>
                                          <p:spTgt spid="7"/>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051680" y="2839031"/>
            <a:ext cx="4416425" cy="2519362"/>
          </a:xfrm>
        </p:spPr>
        <p:txBody>
          <a:bodyPr>
            <a:normAutofit fontScale="85000" lnSpcReduction="10000"/>
          </a:bodyPr>
          <a:lstStyle/>
          <a:p>
            <a:pPr marL="85725" indent="0" algn="just">
              <a:lnSpc>
                <a:spcPct val="170000"/>
              </a:lnSpc>
              <a:spcBef>
                <a:spcPts val="1800"/>
              </a:spcBef>
              <a:buClr>
                <a:srgbClr val="92D050"/>
              </a:buClr>
              <a:buSzPct val="70000"/>
              <a:buNone/>
              <a:defRPr/>
            </a:pPr>
            <a:r>
              <a:rPr lang="zh-CN" altLang="en-US" sz="1600" spc="160" dirty="0">
                <a:solidFill>
                  <a:schemeClr val="tx1">
                    <a:lumMod val="85000"/>
                    <a:lumOff val="15000"/>
                  </a:schemeClr>
                </a:solidFill>
                <a:cs typeface="+mn-ea"/>
                <a:sym typeface="+mn-lt"/>
              </a:rPr>
              <a:t>随着科学技术的进步和工业建设的发展，人类对动植物的破坏与日俱增。统计表明，目前每年要有４０００～６０００种生物从地球上消失，更多的物种正受到威胁，每年还有１０００万公顷的热带森林被毁坏。动植物的生死存亡必将影响人类的命运。人类威胁其他生物生存的最终结果将是威胁到自己的生存。</a:t>
            </a:r>
            <a:endParaRPr lang="zh-CN" altLang="en-US" sz="16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953702" y="1808772"/>
            <a:ext cx="3005951"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（三）生物多样性减少</a:t>
            </a:r>
            <a:endParaRPr lang="zh-CN" altLang="en-US" sz="2200" dirty="0">
              <a:solidFill>
                <a:srgbClr val="183BE8"/>
              </a:solidFill>
              <a:cs typeface="+mn-ea"/>
              <a:sym typeface="+mn-lt"/>
            </a:endParaRPr>
          </a:p>
        </p:txBody>
      </p:sp>
      <p:grpSp>
        <p:nvGrpSpPr>
          <p:cNvPr id="35" name="组合 34"/>
          <p:cNvGrpSpPr/>
          <p:nvPr/>
        </p:nvGrpSpPr>
        <p:grpSpPr>
          <a:xfrm>
            <a:off x="7176120" y="2343922"/>
            <a:ext cx="3019804" cy="3019804"/>
            <a:chOff x="4506335" y="2227393"/>
            <a:chExt cx="3019804" cy="3019804"/>
          </a:xfrm>
        </p:grpSpPr>
        <p:sp>
          <p:nvSpPr>
            <p:cNvPr id="36" name="椭圆 35"/>
            <p:cNvSpPr/>
            <p:nvPr/>
          </p:nvSpPr>
          <p:spPr>
            <a:xfrm>
              <a:off x="4506335" y="2227393"/>
              <a:ext cx="3019804" cy="3019804"/>
            </a:xfrm>
            <a:prstGeom prst="ellipse">
              <a:avLst/>
            </a:prstGeom>
            <a:solidFill>
              <a:srgbClr val="6ABE7E">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p:cNvSpPr/>
            <p:nvPr/>
          </p:nvSpPr>
          <p:spPr>
            <a:xfrm>
              <a:off x="4850415" y="2259688"/>
              <a:ext cx="2531034" cy="2531034"/>
            </a:xfrm>
            <a:prstGeom prst="ellips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down)">
                                      <p:cBhvr>
                                        <p:cTn id="1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D:\360安全浏览器下载\51miz-E1098274-BC662DEA.png51miz-E1098274-BC662DEA"/>
          <p:cNvPicPr>
            <a:picLocks noChangeAspect="1"/>
          </p:cNvPicPr>
          <p:nvPr/>
        </p:nvPicPr>
        <p:blipFill>
          <a:blip r:embed="rId1"/>
          <a:srcRect/>
          <a:stretch>
            <a:fillRect/>
          </a:stretch>
        </p:blipFill>
        <p:spPr>
          <a:xfrm>
            <a:off x="635" y="0"/>
            <a:ext cx="12191365" cy="6858000"/>
          </a:xfrm>
          <a:prstGeom prst="rect">
            <a:avLst/>
          </a:prstGeom>
        </p:spPr>
      </p:pic>
      <p:sp>
        <p:nvSpPr>
          <p:cNvPr id="3" name="矩形 2"/>
          <p:cNvSpPr/>
          <p:nvPr/>
        </p:nvSpPr>
        <p:spPr>
          <a:xfrm>
            <a:off x="581660" y="692785"/>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形状 7"/>
          <p:cNvSpPr/>
          <p:nvPr/>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 name="矩形 8"/>
          <p:cNvSpPr/>
          <p:nvPr/>
        </p:nvSpPr>
        <p:spPr>
          <a:xfrm>
            <a:off x="875420" y="944724"/>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1019810" y="1931670"/>
            <a:ext cx="6705600" cy="1091565"/>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algn="l"/>
            <a:r>
              <a:rPr lang="en-US" altLang="zh-CN" sz="65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6·5 </a:t>
            </a:r>
            <a:r>
              <a:rPr lang="zh-CN" altLang="en-US" sz="65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世界环境日</a:t>
            </a:r>
            <a:endParaRPr lang="zh-CN" altLang="en-US" sz="65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53" name="文本框 52"/>
          <p:cNvSpPr txBox="1"/>
          <p:nvPr/>
        </p:nvSpPr>
        <p:spPr>
          <a:xfrm>
            <a:off x="1460690" y="3382651"/>
            <a:ext cx="4824533" cy="523220"/>
          </a:xfrm>
          <a:prstGeom prst="rect">
            <a:avLst/>
          </a:prstGeom>
          <a:noFill/>
        </p:spPr>
        <p:txBody>
          <a:bodyPr wrap="square" rtlCol="0">
            <a:spAutoFit/>
          </a:bodyPr>
          <a:lstStyle>
            <a:defPPr>
              <a:defRPr lang="zh-CN"/>
            </a:defPPr>
            <a:lvl1pPr>
              <a:defRPr sz="2800">
                <a:solidFill>
                  <a:srgbClr val="54BBAB"/>
                </a:solidFill>
                <a:latin typeface="禹卫书法行书简体" pitchFamily="2" charset="-122"/>
                <a:ea typeface="禹卫书法行书简体" pitchFamily="2" charset="-122"/>
              </a:defRPr>
            </a:lvl1pPr>
          </a:lstStyle>
          <a:p>
            <a:pPr algn="ctr"/>
            <a:r>
              <a:rPr lang="zh-CN" altLang="en-US" dirty="0">
                <a:solidFill>
                  <a:sysClr val="windowText" lastClr="000000"/>
                </a:solidFill>
                <a:latin typeface="+mn-lt"/>
                <a:ea typeface="+mn-ea"/>
                <a:cs typeface="+mn-ea"/>
                <a:sym typeface="+mn-lt"/>
              </a:rPr>
              <a:t>聚焦</a:t>
            </a:r>
            <a:r>
              <a:rPr lang="zh-CN" altLang="en-US" dirty="0" smtClean="0">
                <a:solidFill>
                  <a:sysClr val="windowText" lastClr="000000"/>
                </a:solidFill>
                <a:latin typeface="+mn-lt"/>
                <a:ea typeface="+mn-ea"/>
                <a:cs typeface="+mn-ea"/>
                <a:sym typeface="+mn-lt"/>
              </a:rPr>
              <a:t>“</a:t>
            </a:r>
            <a:r>
              <a:rPr lang="zh-CN" altLang="en-US" dirty="0">
                <a:solidFill>
                  <a:sysClr val="windowText" lastClr="000000"/>
                </a:solidFill>
                <a:latin typeface="+mn-lt"/>
                <a:ea typeface="+mn-ea"/>
                <a:cs typeface="+mn-ea"/>
                <a:sym typeface="+mn-lt"/>
              </a:rPr>
              <a:t>环境保护</a:t>
            </a:r>
            <a:r>
              <a:rPr lang="zh-CN" altLang="en-US" dirty="0" smtClean="0">
                <a:solidFill>
                  <a:sysClr val="windowText" lastClr="000000"/>
                </a:solidFill>
                <a:latin typeface="+mn-lt"/>
                <a:ea typeface="+mn-ea"/>
                <a:cs typeface="+mn-ea"/>
                <a:sym typeface="+mn-lt"/>
              </a:rPr>
              <a:t>”</a:t>
            </a:r>
            <a:r>
              <a:rPr lang="zh-CN" altLang="en-US" dirty="0">
                <a:solidFill>
                  <a:sysClr val="windowText" lastClr="000000"/>
                </a:solidFill>
                <a:latin typeface="+mn-lt"/>
                <a:ea typeface="+mn-ea"/>
                <a:cs typeface="+mn-ea"/>
                <a:sym typeface="+mn-lt"/>
              </a:rPr>
              <a:t>主题</a:t>
            </a:r>
            <a:endParaRPr lang="zh-CN" altLang="en-US" dirty="0">
              <a:solidFill>
                <a:sysClr val="windowText" lastClr="000000"/>
              </a:solidFill>
              <a:latin typeface="+mn-lt"/>
              <a:ea typeface="+mn-ea"/>
              <a:cs typeface="+mn-ea"/>
              <a:sym typeface="+mn-lt"/>
            </a:endParaRPr>
          </a:p>
        </p:txBody>
      </p:sp>
      <p:sp>
        <p:nvSpPr>
          <p:cNvPr id="54" name="Text Box 6"/>
          <p:cNvSpPr txBox="1">
            <a:spLocks noChangeArrowheads="1"/>
          </p:cNvSpPr>
          <p:nvPr/>
        </p:nvSpPr>
        <p:spPr bwMode="auto">
          <a:xfrm>
            <a:off x="1965356" y="4344980"/>
            <a:ext cx="4259000" cy="938719"/>
          </a:xfrm>
          <a:prstGeom prst="rect">
            <a:avLst/>
          </a:prstGeom>
          <a:noFill/>
        </p:spPr>
        <p:txBody>
          <a:bodyPr wrap="square" rtlCol="0">
            <a:spAutoFit/>
          </a:bodyPr>
          <a:lstStyle>
            <a:defPPr>
              <a:defRPr lang="zh-CN"/>
            </a:defPPr>
            <a:lvl1pPr>
              <a:defRPr sz="2800">
                <a:solidFill>
                  <a:srgbClr val="54BBAB"/>
                </a:solidFill>
                <a:latin typeface="禹卫书法行书简体" pitchFamily="2" charset="-122"/>
                <a:ea typeface="禹卫书法行书简体" pitchFamily="2" charset="-122"/>
              </a:defRPr>
            </a:lvl1pPr>
          </a:lstStyle>
          <a:p>
            <a:r>
              <a:rPr lang="zh-CN" altLang="en-US" dirty="0">
                <a:solidFill>
                  <a:schemeClr val="tx1">
                    <a:lumMod val="85000"/>
                    <a:lumOff val="15000"/>
                  </a:schemeClr>
                </a:solidFill>
                <a:latin typeface="+mn-lt"/>
                <a:ea typeface="+mn-ea"/>
                <a:cs typeface="+mn-ea"/>
                <a:sym typeface="+mn-lt"/>
              </a:rPr>
              <a:t>第</a:t>
            </a:r>
            <a:r>
              <a:rPr lang="zh-CN" altLang="en-US" dirty="0">
                <a:solidFill>
                  <a:srgbClr val="374BEC"/>
                </a:solidFill>
                <a:latin typeface="+mn-lt"/>
                <a:ea typeface="+mn-ea"/>
                <a:cs typeface="+mn-ea"/>
                <a:sym typeface="+mn-lt"/>
              </a:rPr>
              <a:t> </a:t>
            </a:r>
            <a:r>
              <a:rPr lang="zh-CN" altLang="en-US" sz="4000" dirty="0">
                <a:solidFill>
                  <a:srgbClr val="374BEC"/>
                </a:solidFill>
                <a:latin typeface="+mn-lt"/>
                <a:ea typeface="+mn-ea"/>
                <a:cs typeface="+mn-ea"/>
                <a:sym typeface="+mn-lt"/>
              </a:rPr>
              <a:t> </a:t>
            </a:r>
            <a:r>
              <a:rPr lang="en-US" altLang="zh-CN" sz="5500" i="1" dirty="0" smtClean="0">
                <a:solidFill>
                  <a:srgbClr val="374BEC"/>
                </a:solidFill>
                <a:latin typeface="+mn-lt"/>
                <a:ea typeface="+mn-ea"/>
                <a:cs typeface="+mn-ea"/>
                <a:sym typeface="+mn-lt"/>
              </a:rPr>
              <a:t>5X</a:t>
            </a:r>
            <a:r>
              <a:rPr lang="en-US" altLang="zh-CN" sz="4000" dirty="0" smtClean="0">
                <a:solidFill>
                  <a:srgbClr val="374BEC"/>
                </a:solidFill>
                <a:latin typeface="+mn-lt"/>
                <a:ea typeface="+mn-ea"/>
                <a:cs typeface="+mn-ea"/>
                <a:sym typeface="+mn-lt"/>
              </a:rPr>
              <a:t>  </a:t>
            </a:r>
            <a:r>
              <a:rPr lang="zh-CN" altLang="en-US" dirty="0">
                <a:solidFill>
                  <a:sysClr val="windowText" lastClr="000000"/>
                </a:solidFill>
                <a:latin typeface="+mn-lt"/>
                <a:ea typeface="+mn-ea"/>
                <a:cs typeface="+mn-ea"/>
                <a:sym typeface="+mn-lt"/>
              </a:rPr>
              <a:t>个世界环境日</a:t>
            </a:r>
            <a:endParaRPr lang="en-US" altLang="zh-CN" dirty="0">
              <a:solidFill>
                <a:sysClr val="windowText" lastClr="000000"/>
              </a:solidFill>
              <a:latin typeface="+mn-lt"/>
              <a:ea typeface="+mn-ea"/>
              <a:cs typeface="+mn-ea"/>
              <a:sym typeface="+mn-lt"/>
            </a:endParaRPr>
          </a:p>
        </p:txBody>
      </p:sp>
      <p:pic>
        <p:nvPicPr>
          <p:cNvPr id="4" name="图片 3" descr="D:\360安全浏览器下载\51miz-E216244-B0F2545F.png51miz-E216244-B0F2545F"/>
          <p:cNvPicPr>
            <a:picLocks noChangeAspect="1"/>
          </p:cNvPicPr>
          <p:nvPr/>
        </p:nvPicPr>
        <p:blipFill>
          <a:blip r:embed="rId2" cstate="screen"/>
          <a:srcRect/>
          <a:stretch>
            <a:fillRect/>
          </a:stretch>
        </p:blipFill>
        <p:spPr>
          <a:xfrm>
            <a:off x="6378575" y="1400175"/>
            <a:ext cx="4604385" cy="4538345"/>
          </a:xfrm>
          <a:prstGeom prst="rect">
            <a:avLst/>
          </a:prstGeom>
        </p:spPr>
      </p:pic>
      <p:grpSp>
        <p:nvGrpSpPr>
          <p:cNvPr id="14" name="组合 13"/>
          <p:cNvGrpSpPr/>
          <p:nvPr/>
        </p:nvGrpSpPr>
        <p:grpSpPr>
          <a:xfrm>
            <a:off x="10194290" y="-3810"/>
            <a:ext cx="2348230" cy="1482090"/>
            <a:chOff x="16054" y="-6"/>
            <a:chExt cx="3698" cy="2334"/>
          </a:xfrm>
        </p:grpSpPr>
        <p:pic>
          <p:nvPicPr>
            <p:cNvPr id="5" name="图片 4" descr="D:\360安全浏览器下载\51miz-E519356-049230CF.png51miz-E519356-049230CF"/>
            <p:cNvPicPr>
              <a:picLocks noChangeAspect="1"/>
            </p:cNvPicPr>
            <p:nvPr/>
          </p:nvPicPr>
          <p:blipFill rotWithShape="1">
            <a:blip r:embed="rId3" cstate="screen"/>
            <a:srcRect/>
            <a:stretch>
              <a:fillRect/>
            </a:stretch>
          </p:blipFill>
          <p:spPr>
            <a:xfrm rot="13500000">
              <a:off x="17086" y="-338"/>
              <a:ext cx="1634" cy="3699"/>
            </a:xfrm>
            <a:prstGeom prst="rect">
              <a:avLst/>
            </a:prstGeom>
          </p:spPr>
        </p:pic>
        <p:pic>
          <p:nvPicPr>
            <p:cNvPr id="6" name="图片 5" descr="D:\360安全浏览器下载\51miz-E519356-049230CF.png51miz-E519356-049230CF"/>
            <p:cNvPicPr>
              <a:picLocks noChangeAspect="1"/>
            </p:cNvPicPr>
            <p:nvPr/>
          </p:nvPicPr>
          <p:blipFill rotWithShape="1">
            <a:blip r:embed="rId4" cstate="screen"/>
            <a:srcRect/>
            <a:stretch>
              <a:fillRect/>
            </a:stretch>
          </p:blipFill>
          <p:spPr>
            <a:xfrm rot="15000000">
              <a:off x="16989" y="-634"/>
              <a:ext cx="1207" cy="2731"/>
            </a:xfrm>
            <a:prstGeom prst="rect">
              <a:avLst/>
            </a:prstGeom>
          </p:spPr>
        </p:pic>
        <p:pic>
          <p:nvPicPr>
            <p:cNvPr id="11" name="图片 10" descr="D:\360安全浏览器下载\51miz-E519356-049230CF.png51miz-E519356-049230CF"/>
            <p:cNvPicPr>
              <a:picLocks noChangeAspect="1"/>
            </p:cNvPicPr>
            <p:nvPr/>
          </p:nvPicPr>
          <p:blipFill rotWithShape="1">
            <a:blip r:embed="rId5"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00" advClick="0" advTm="2000">
        <p14:prism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iterate type="lt">
                                    <p:tmPct val="10000"/>
                                  </p:iterate>
                                  <p:childTnLst>
                                    <p:set>
                                      <p:cBhvr>
                                        <p:cTn id="12" dur="1" fill="hold">
                                          <p:stCondLst>
                                            <p:cond delay="0"/>
                                          </p:stCondLst>
                                        </p:cTn>
                                        <p:tgtEl>
                                          <p:spTgt spid="2"/>
                                        </p:tgtEl>
                                        <p:attrNameLst>
                                          <p:attrName>style.visibility</p:attrName>
                                        </p:attrNameLst>
                                      </p:cBhvr>
                                      <p:to>
                                        <p:strVal val="visible"/>
                                      </p:to>
                                    </p:set>
                                    <p:anim calcmode="lin" valueType="num">
                                      <p:cBhvr additive="base">
                                        <p:cTn id="13" dur="750" fill="hold"/>
                                        <p:tgtEl>
                                          <p:spTgt spid="2"/>
                                        </p:tgtEl>
                                        <p:attrNameLst>
                                          <p:attrName>ppt_x</p:attrName>
                                        </p:attrNameLst>
                                      </p:cBhvr>
                                      <p:tavLst>
                                        <p:tav tm="0">
                                          <p:val>
                                            <p:strVal val="1+#ppt_w/2"/>
                                          </p:val>
                                        </p:tav>
                                        <p:tav tm="100000">
                                          <p:val>
                                            <p:strVal val="#ppt_x"/>
                                          </p:val>
                                        </p:tav>
                                      </p:tavLst>
                                    </p:anim>
                                    <p:anim calcmode="lin" valueType="num">
                                      <p:cBhvr additive="base">
                                        <p:cTn id="14" dur="75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2099"/>
                            </p:stCondLst>
                            <p:childTnLst>
                              <p:par>
                                <p:cTn id="16" presetID="22" presetClass="entr" presetSubtype="8" fill="hold" grpId="0" nodeType="after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left)">
                                      <p:cBhvr>
                                        <p:cTn id="18" dur="500"/>
                                        <p:tgtEl>
                                          <p:spTgt spid="53"/>
                                        </p:tgtEl>
                                      </p:cBhvr>
                                    </p:animEffect>
                                  </p:childTnLst>
                                </p:cTn>
                              </p:par>
                            </p:childTnLst>
                          </p:cTn>
                        </p:par>
                        <p:par>
                          <p:cTn id="19" fill="hold">
                            <p:stCondLst>
                              <p:cond delay="2599"/>
                            </p:stCondLst>
                            <p:childTnLst>
                              <p:par>
                                <p:cTn id="20" presetID="22" presetClass="entr" presetSubtype="8"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3" grpId="0"/>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6816080" y="2636912"/>
            <a:ext cx="3671888" cy="2447925"/>
          </a:xfrm>
        </p:spPr>
        <p:txBody>
          <a:bodyPr>
            <a:normAutofit lnSpcReduction="10000"/>
          </a:bodyPr>
          <a:lstStyle/>
          <a:p>
            <a:pPr marL="85725" indent="0" algn="just">
              <a:lnSpc>
                <a:spcPct val="18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人类的生活和生产活动排放出大量二氧化硫和氮氧化物，降雨时溶解在水中，即形成酸雨。酸雨具有腐蚀性，降落地面会损害农作物的生长，导致林木枯萎，湖泊酸化，鱼类死亡，建筑物及名胜古迹遭受破坏。</a:t>
            </a:r>
            <a:endParaRPr lang="zh-CN" altLang="en-US" sz="15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6672064" y="1700808"/>
            <a:ext cx="2159566"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（四）酸雨蔓延</a:t>
            </a:r>
            <a:endParaRPr lang="zh-CN" altLang="en-US" sz="2200" dirty="0">
              <a:solidFill>
                <a:srgbClr val="183BE8"/>
              </a:solidFill>
              <a:cs typeface="+mn-ea"/>
              <a:sym typeface="+mn-lt"/>
            </a:endParaRPr>
          </a:p>
        </p:txBody>
      </p:sp>
      <p:grpSp>
        <p:nvGrpSpPr>
          <p:cNvPr id="17" name="íšļidé"/>
          <p:cNvGrpSpPr/>
          <p:nvPr/>
        </p:nvGrpSpPr>
        <p:grpSpPr>
          <a:xfrm>
            <a:off x="2370455" y="1701800"/>
            <a:ext cx="2215515" cy="4279265"/>
            <a:chOff x="-3768673" y="1125538"/>
            <a:chExt cx="2517723" cy="4862512"/>
          </a:xfrm>
        </p:grpSpPr>
        <p:sp>
          <p:nvSpPr>
            <p:cNvPr id="19" name="ï$ḻidê"/>
            <p:cNvSpPr/>
            <p:nvPr/>
          </p:nvSpPr>
          <p:spPr bwMode="auto">
            <a:xfrm>
              <a:off x="-3741686" y="1125538"/>
              <a:ext cx="2478053" cy="4862512"/>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a:effectLst>
              <a:outerShdw blurRad="50800" dist="88900" dir="5400000" sx="103000" sy="103000" algn="t" rotWithShape="0">
                <a:schemeClr val="bg1">
                  <a:lumMod val="95000"/>
                  <a:alpha val="40000"/>
                </a:schemeClr>
              </a:outerShdw>
            </a:effectLst>
          </p:spPr>
          <p:txBody>
            <a:bodyPr wrap="square" lIns="91440" tIns="45720" rIns="91440" bIns="45720" anchor="ctr">
              <a:normAutofit/>
            </a:bodyPr>
            <a:lstStyle/>
            <a:p>
              <a:pPr algn="ctr"/>
              <a:endParaRPr>
                <a:cs typeface="+mn-ea"/>
                <a:sym typeface="+mn-lt"/>
              </a:endParaRPr>
            </a:p>
          </p:txBody>
        </p:sp>
        <p:sp>
          <p:nvSpPr>
            <p:cNvPr id="20" name="iṩḻídê"/>
            <p:cNvSpPr/>
            <p:nvPr/>
          </p:nvSpPr>
          <p:spPr bwMode="auto">
            <a:xfrm>
              <a:off x="-3713112" y="1141413"/>
              <a:ext cx="2430428" cy="4830762"/>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a:effectLst>
              <a:outerShdw blurRad="50800" dist="38100" dir="5400000" sx="115000" sy="115000" algn="t" rotWithShape="0">
                <a:schemeClr val="bg1">
                  <a:lumMod val="95000"/>
                  <a:alpha val="40000"/>
                </a:schemeClr>
              </a:outerShdw>
            </a:effectLst>
          </p:spPr>
          <p:txBody>
            <a:bodyPr wrap="square" lIns="91440" tIns="45720" rIns="91440" bIns="45720" anchor="ctr">
              <a:normAutofit/>
            </a:bodyPr>
            <a:lstStyle/>
            <a:p>
              <a:pPr algn="ctr"/>
              <a:endParaRPr>
                <a:cs typeface="+mn-ea"/>
                <a:sym typeface="+mn-lt"/>
              </a:endParaRPr>
            </a:p>
          </p:txBody>
        </p:sp>
        <p:sp>
          <p:nvSpPr>
            <p:cNvPr id="21" name="ïṩľídé"/>
            <p:cNvSpPr/>
            <p:nvPr/>
          </p:nvSpPr>
          <p:spPr bwMode="auto">
            <a:xfrm>
              <a:off x="-2693951" y="5486399"/>
              <a:ext cx="403220" cy="401638"/>
            </a:xfrm>
            <a:prstGeom prst="ellipse">
              <a:avLst/>
            </a:prstGeom>
            <a:solidFill>
              <a:schemeClr val="bg1">
                <a:lumMod val="65000"/>
              </a:schemeClr>
            </a:solidFill>
            <a:ln>
              <a:noFill/>
            </a:ln>
          </p:spPr>
          <p:txBody>
            <a:bodyPr wrap="square" lIns="91440" tIns="45720" rIns="91440" bIns="45720" anchor="ctr">
              <a:normAutofit fontScale="70000" lnSpcReduction="20000"/>
            </a:bodyPr>
            <a:lstStyle/>
            <a:p>
              <a:pPr algn="ctr"/>
              <a:endParaRPr>
                <a:cs typeface="+mn-ea"/>
                <a:sym typeface="+mn-lt"/>
              </a:endParaRPr>
            </a:p>
          </p:txBody>
        </p:sp>
        <p:sp>
          <p:nvSpPr>
            <p:cNvPr id="22" name="ïş1îďè"/>
            <p:cNvSpPr/>
            <p:nvPr/>
          </p:nvSpPr>
          <p:spPr bwMode="auto">
            <a:xfrm>
              <a:off x="-2673313" y="5507038"/>
              <a:ext cx="361945" cy="36036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55000" lnSpcReduction="20000"/>
            </a:bodyPr>
            <a:lstStyle/>
            <a:p>
              <a:pPr algn="ctr"/>
              <a:endParaRPr>
                <a:cs typeface="+mn-ea"/>
                <a:sym typeface="+mn-lt"/>
              </a:endParaRPr>
            </a:p>
          </p:txBody>
        </p:sp>
        <p:sp>
          <p:nvSpPr>
            <p:cNvPr id="23" name="íṩliḓé"/>
            <p:cNvSpPr/>
            <p:nvPr/>
          </p:nvSpPr>
          <p:spPr bwMode="auto">
            <a:xfrm>
              <a:off x="-2520916" y="1254125"/>
              <a:ext cx="47624" cy="46038"/>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24" name="îŝ1ïde"/>
            <p:cNvSpPr/>
            <p:nvPr/>
          </p:nvSpPr>
          <p:spPr bwMode="auto">
            <a:xfrm>
              <a:off x="-2528854" y="1246188"/>
              <a:ext cx="58736" cy="60325"/>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25" name="îŝľîdê"/>
            <p:cNvSpPr/>
            <p:nvPr/>
          </p:nvSpPr>
          <p:spPr bwMode="auto">
            <a:xfrm>
              <a:off x="-2930485" y="1395414"/>
              <a:ext cx="77786" cy="74613"/>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26" name="ïşľiḍé"/>
            <p:cNvSpPr/>
            <p:nvPr/>
          </p:nvSpPr>
          <p:spPr bwMode="auto">
            <a:xfrm>
              <a:off x="-2938423" y="1389063"/>
              <a:ext cx="88898" cy="88900"/>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27" name="î$1ïde"/>
            <p:cNvSpPr/>
            <p:nvPr/>
          </p:nvSpPr>
          <p:spPr bwMode="auto">
            <a:xfrm>
              <a:off x="-2695538" y="1419225"/>
              <a:ext cx="393694" cy="39688"/>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fontScale="25000" lnSpcReduction="20000"/>
            </a:bodyPr>
            <a:lstStyle/>
            <a:p>
              <a:pPr algn="ctr"/>
              <a:endParaRPr>
                <a:cs typeface="+mn-ea"/>
                <a:sym typeface="+mn-lt"/>
              </a:endParaRPr>
            </a:p>
          </p:txBody>
        </p:sp>
        <p:sp>
          <p:nvSpPr>
            <p:cNvPr id="28" name="iSľîḓé"/>
            <p:cNvSpPr/>
            <p:nvPr/>
          </p:nvSpPr>
          <p:spPr bwMode="auto">
            <a:xfrm>
              <a:off x="-3605164" y="1709739"/>
              <a:ext cx="2209769" cy="369569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p>
              <a:pPr algn="ctr"/>
              <a:endParaRPr>
                <a:cs typeface="+mn-ea"/>
                <a:sym typeface="+mn-lt"/>
              </a:endParaRPr>
            </a:p>
          </p:txBody>
        </p:sp>
        <p:sp>
          <p:nvSpPr>
            <p:cNvPr id="29" name="îsļíďè"/>
            <p:cNvSpPr/>
            <p:nvPr/>
          </p:nvSpPr>
          <p:spPr bwMode="auto">
            <a:xfrm>
              <a:off x="-3611513" y="1703388"/>
              <a:ext cx="2224057" cy="3709987"/>
            </a:xfrm>
            <a:custGeom>
              <a:avLst/>
              <a:gdLst>
                <a:gd name="T0" fmla="*/ 1396 w 1401"/>
                <a:gd name="T1" fmla="*/ 2332 h 2337"/>
                <a:gd name="T2" fmla="*/ 1396 w 1401"/>
                <a:gd name="T3" fmla="*/ 2328 h 2337"/>
                <a:gd name="T4" fmla="*/ 9 w 1401"/>
                <a:gd name="T5" fmla="*/ 2328 h 2337"/>
                <a:gd name="T6" fmla="*/ 9 w 1401"/>
                <a:gd name="T7" fmla="*/ 8 h 2337"/>
                <a:gd name="T8" fmla="*/ 1392 w 1401"/>
                <a:gd name="T9" fmla="*/ 8 h 2337"/>
                <a:gd name="T10" fmla="*/ 1392 w 1401"/>
                <a:gd name="T11" fmla="*/ 2332 h 2337"/>
                <a:gd name="T12" fmla="*/ 1396 w 1401"/>
                <a:gd name="T13" fmla="*/ 2332 h 2337"/>
                <a:gd name="T14" fmla="*/ 1396 w 1401"/>
                <a:gd name="T15" fmla="*/ 2328 h 2337"/>
                <a:gd name="T16" fmla="*/ 1396 w 1401"/>
                <a:gd name="T17" fmla="*/ 2332 h 2337"/>
                <a:gd name="T18" fmla="*/ 1401 w 1401"/>
                <a:gd name="T19" fmla="*/ 2332 h 2337"/>
                <a:gd name="T20" fmla="*/ 1401 w 1401"/>
                <a:gd name="T21" fmla="*/ 0 h 2337"/>
                <a:gd name="T22" fmla="*/ 0 w 1401"/>
                <a:gd name="T23" fmla="*/ 0 h 2337"/>
                <a:gd name="T24" fmla="*/ 0 w 1401"/>
                <a:gd name="T25" fmla="*/ 2337 h 2337"/>
                <a:gd name="T26" fmla="*/ 1401 w 1401"/>
                <a:gd name="T27" fmla="*/ 2337 h 2337"/>
                <a:gd name="T28" fmla="*/ 1401 w 1401"/>
                <a:gd name="T29" fmla="*/ 2332 h 2337"/>
                <a:gd name="T30" fmla="*/ 1396 w 1401"/>
                <a:gd name="T31" fmla="*/ 2332 h 2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1" h="2337">
                  <a:moveTo>
                    <a:pt x="1396" y="2332"/>
                  </a:moveTo>
                  <a:lnTo>
                    <a:pt x="1396" y="2328"/>
                  </a:lnTo>
                  <a:lnTo>
                    <a:pt x="9" y="2328"/>
                  </a:lnTo>
                  <a:lnTo>
                    <a:pt x="9" y="8"/>
                  </a:lnTo>
                  <a:lnTo>
                    <a:pt x="1392" y="8"/>
                  </a:lnTo>
                  <a:lnTo>
                    <a:pt x="1392" y="2332"/>
                  </a:lnTo>
                  <a:lnTo>
                    <a:pt x="1396" y="2332"/>
                  </a:lnTo>
                  <a:lnTo>
                    <a:pt x="1396" y="2328"/>
                  </a:lnTo>
                  <a:lnTo>
                    <a:pt x="1396" y="2332"/>
                  </a:lnTo>
                  <a:lnTo>
                    <a:pt x="1401" y="2332"/>
                  </a:lnTo>
                  <a:lnTo>
                    <a:pt x="1401" y="0"/>
                  </a:lnTo>
                  <a:lnTo>
                    <a:pt x="0" y="0"/>
                  </a:lnTo>
                  <a:lnTo>
                    <a:pt x="0" y="2337"/>
                  </a:lnTo>
                  <a:lnTo>
                    <a:pt x="1401" y="2337"/>
                  </a:lnTo>
                  <a:lnTo>
                    <a:pt x="1401" y="2332"/>
                  </a:lnTo>
                  <a:lnTo>
                    <a:pt x="1396" y="233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a:cs typeface="+mn-ea"/>
                <a:sym typeface="+mn-lt"/>
              </a:endParaRPr>
            </a:p>
          </p:txBody>
        </p:sp>
        <p:sp>
          <p:nvSpPr>
            <p:cNvPr id="30" name="ïSliďè"/>
            <p:cNvSpPr/>
            <p:nvPr/>
          </p:nvSpPr>
          <p:spPr bwMode="auto">
            <a:xfrm>
              <a:off x="-3768673" y="1736724"/>
              <a:ext cx="31750" cy="21590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wrap="square" lIns="91440" tIns="45720" rIns="91440" bIns="45720" anchor="ctr">
              <a:normAutofit fontScale="40000" lnSpcReduction="20000"/>
            </a:bodyPr>
            <a:lstStyle/>
            <a:p>
              <a:pPr algn="ctr"/>
              <a:endParaRPr>
                <a:cs typeface="+mn-ea"/>
                <a:sym typeface="+mn-lt"/>
              </a:endParaRPr>
            </a:p>
          </p:txBody>
        </p:sp>
        <p:sp>
          <p:nvSpPr>
            <p:cNvPr id="31" name="iśḻíďê"/>
            <p:cNvSpPr/>
            <p:nvPr/>
          </p:nvSpPr>
          <p:spPr bwMode="auto">
            <a:xfrm>
              <a:off x="-3768673" y="2147888"/>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wrap="square" lIns="91440" tIns="45720" rIns="91440" bIns="45720" anchor="ctr">
              <a:normAutofit fontScale="92500" lnSpcReduction="20000"/>
            </a:bodyPr>
            <a:lstStyle/>
            <a:p>
              <a:pPr algn="ctr"/>
              <a:endParaRPr>
                <a:cs typeface="+mn-ea"/>
                <a:sym typeface="+mn-lt"/>
              </a:endParaRPr>
            </a:p>
          </p:txBody>
        </p:sp>
        <p:sp>
          <p:nvSpPr>
            <p:cNvPr id="32" name="iś1îḍé"/>
            <p:cNvSpPr/>
            <p:nvPr/>
          </p:nvSpPr>
          <p:spPr bwMode="auto">
            <a:xfrm>
              <a:off x="-3768673" y="2609849"/>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wrap="square" lIns="91440" tIns="45720" rIns="91440" bIns="45720" anchor="ctr">
              <a:normAutofit fontScale="92500" lnSpcReduction="20000"/>
            </a:bodyPr>
            <a:lstStyle/>
            <a:p>
              <a:pPr algn="ctr"/>
              <a:endParaRPr>
                <a:cs typeface="+mn-ea"/>
                <a:sym typeface="+mn-lt"/>
              </a:endParaRPr>
            </a:p>
          </p:txBody>
        </p:sp>
        <p:sp>
          <p:nvSpPr>
            <p:cNvPr id="33" name="îṣḷïḓe"/>
            <p:cNvSpPr/>
            <p:nvPr/>
          </p:nvSpPr>
          <p:spPr bwMode="auto">
            <a:xfrm>
              <a:off x="-1282700" y="2147889"/>
              <a:ext cx="31750" cy="363538"/>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wrap="square" lIns="91440" tIns="45720" rIns="91440" bIns="45720" anchor="ctr">
              <a:normAutofit fontScale="92500" lnSpcReduction="20000"/>
            </a:bodyPr>
            <a:lstStyle/>
            <a:p>
              <a:pPr algn="ctr"/>
              <a:endParaRPr>
                <a:cs typeface="+mn-ea"/>
                <a:sym typeface="+mn-lt"/>
              </a:endParaRPr>
            </a:p>
          </p:txBody>
        </p:sp>
      </p:grpSp>
      <p:pic>
        <p:nvPicPr>
          <p:cNvPr id="3" name="图片 2" descr="51miz-E215740-579292F4"/>
          <p:cNvPicPr>
            <a:picLocks noChangeAspect="1"/>
          </p:cNvPicPr>
          <p:nvPr/>
        </p:nvPicPr>
        <p:blipFill>
          <a:blip r:embed="rId1" cstate="screen"/>
          <a:stretch>
            <a:fillRect/>
          </a:stretch>
        </p:blipFill>
        <p:spPr>
          <a:xfrm>
            <a:off x="2692400" y="2266315"/>
            <a:ext cx="1773555" cy="31413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971733" y="2826645"/>
            <a:ext cx="3598863" cy="2386013"/>
          </a:xfrm>
        </p:spPr>
        <p:txBody>
          <a:bodyPr>
            <a:normAutofit fontScale="92500" lnSpcReduction="10000"/>
          </a:bodyPr>
          <a:lstStyle/>
          <a:p>
            <a:pPr marL="85725" indent="0" algn="just">
              <a:lnSpc>
                <a:spcPct val="18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在今天的地球上，我们的绿色屏障</a:t>
            </a:r>
            <a:r>
              <a:rPr lang="en-US" altLang="zh-CN" sz="1500" spc="160" dirty="0">
                <a:solidFill>
                  <a:schemeClr val="tx1">
                    <a:lumMod val="85000"/>
                    <a:lumOff val="15000"/>
                  </a:schemeClr>
                </a:solidFill>
                <a:cs typeface="+mn-ea"/>
                <a:sym typeface="+mn-lt"/>
              </a:rPr>
              <a:t>——</a:t>
            </a:r>
            <a:r>
              <a:rPr lang="zh-CN" altLang="en-US" sz="1500" spc="160" dirty="0">
                <a:solidFill>
                  <a:schemeClr val="tx1">
                    <a:lumMod val="85000"/>
                    <a:lumOff val="15000"/>
                  </a:schemeClr>
                </a:solidFill>
                <a:cs typeface="+mn-ea"/>
                <a:sym typeface="+mn-lt"/>
              </a:rPr>
              <a:t>森林正以平均每年</a:t>
            </a:r>
            <a:r>
              <a:rPr lang="en-US" altLang="zh-CN" sz="1500" spc="160" dirty="0">
                <a:solidFill>
                  <a:schemeClr val="tx1">
                    <a:lumMod val="85000"/>
                    <a:lumOff val="15000"/>
                  </a:schemeClr>
                </a:solidFill>
                <a:cs typeface="+mn-ea"/>
                <a:sym typeface="+mn-lt"/>
              </a:rPr>
              <a:t>4000</a:t>
            </a:r>
            <a:r>
              <a:rPr lang="zh-CN" altLang="en-US" sz="1500" spc="160" dirty="0">
                <a:solidFill>
                  <a:schemeClr val="tx1">
                    <a:lumMod val="85000"/>
                    <a:lumOff val="15000"/>
                  </a:schemeClr>
                </a:solidFill>
                <a:cs typeface="+mn-ea"/>
                <a:sym typeface="+mn-lt"/>
              </a:rPr>
              <a:t>平方公里的速度消失。森林的减少使其涵养水源的功能受到破坏，造成了物种的减少和水土流失，对二氧化碳的吸收减少进而又加剧了温室效应。</a:t>
            </a:r>
            <a:endParaRPr lang="zh-CN" altLang="en-US" sz="1500" spc="160" dirty="0">
              <a:solidFill>
                <a:schemeClr val="tx1">
                  <a:lumMod val="85000"/>
                  <a:lumOff val="15000"/>
                </a:schemeClr>
              </a:solidFill>
              <a:cs typeface="+mn-ea"/>
              <a:sym typeface="+mn-lt"/>
            </a:endParaRPr>
          </a:p>
          <a:p>
            <a:pPr>
              <a:lnSpc>
                <a:spcPct val="150000"/>
              </a:lnSpc>
            </a:pPr>
            <a:endParaRPr lang="zh-CN" altLang="en-US" dirty="0">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971733" y="1796314"/>
            <a:ext cx="2159566"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（五）森林锐减</a:t>
            </a:r>
            <a:endParaRPr lang="zh-CN" altLang="en-US" sz="2200" dirty="0">
              <a:solidFill>
                <a:srgbClr val="183BE8"/>
              </a:solidFill>
              <a:cs typeface="+mn-ea"/>
              <a:sym typeface="+mn-lt"/>
            </a:endParaRPr>
          </a:p>
        </p:txBody>
      </p:sp>
      <p:pic>
        <p:nvPicPr>
          <p:cNvPr id="9" name="图片 8" descr="D:\360安全浏览器下载\51miz-E586729-878A163E.png51miz-E586729-878A163E"/>
          <p:cNvPicPr>
            <a:picLocks noChangeAspect="1"/>
          </p:cNvPicPr>
          <p:nvPr/>
        </p:nvPicPr>
        <p:blipFill rotWithShape="1">
          <a:blip r:embed="rId1" cstate="screen"/>
          <a:srcRect/>
          <a:stretch>
            <a:fillRect/>
          </a:stretch>
        </p:blipFill>
        <p:spPr>
          <a:xfrm>
            <a:off x="5005070" y="2350135"/>
            <a:ext cx="5523230" cy="36309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6096000" y="2533167"/>
            <a:ext cx="4992688" cy="3136900"/>
          </a:xfrm>
        </p:spPr>
        <p:txBody>
          <a:bodyPr>
            <a:normAutofit/>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全球陆地面积占</a:t>
            </a:r>
            <a:r>
              <a:rPr lang="en-US" altLang="zh-CN" sz="1500" spc="160" dirty="0">
                <a:solidFill>
                  <a:schemeClr val="tx1">
                    <a:lumMod val="85000"/>
                    <a:lumOff val="15000"/>
                  </a:schemeClr>
                </a:solidFill>
                <a:cs typeface="+mn-ea"/>
                <a:sym typeface="+mn-lt"/>
              </a:rPr>
              <a:t>60%</a:t>
            </a:r>
            <a:r>
              <a:rPr lang="zh-CN" altLang="en-US" sz="1500" spc="160" dirty="0">
                <a:solidFill>
                  <a:schemeClr val="tx1">
                    <a:lumMod val="85000"/>
                    <a:lumOff val="15000"/>
                  </a:schemeClr>
                </a:solidFill>
                <a:cs typeface="+mn-ea"/>
                <a:sym typeface="+mn-lt"/>
              </a:rPr>
              <a:t>，其中沙漠和沙漠化面积</a:t>
            </a:r>
            <a:r>
              <a:rPr lang="en-US" altLang="zh-CN" sz="1500" spc="160" dirty="0">
                <a:solidFill>
                  <a:schemeClr val="tx1">
                    <a:lumMod val="85000"/>
                    <a:lumOff val="15000"/>
                  </a:schemeClr>
                </a:solidFill>
                <a:cs typeface="+mn-ea"/>
                <a:sym typeface="+mn-lt"/>
              </a:rPr>
              <a:t>29%</a:t>
            </a:r>
            <a:r>
              <a:rPr lang="zh-CN" altLang="en-US" sz="1500" spc="160" dirty="0">
                <a:solidFill>
                  <a:schemeClr val="tx1">
                    <a:lumMod val="85000"/>
                    <a:lumOff val="15000"/>
                  </a:schemeClr>
                </a:solidFill>
                <a:cs typeface="+mn-ea"/>
                <a:sym typeface="+mn-lt"/>
              </a:rPr>
              <a:t>。每年有</a:t>
            </a:r>
            <a:r>
              <a:rPr lang="en-US" altLang="zh-CN" sz="1500" spc="160" dirty="0">
                <a:solidFill>
                  <a:schemeClr val="tx1">
                    <a:lumMod val="85000"/>
                    <a:lumOff val="15000"/>
                  </a:schemeClr>
                </a:solidFill>
                <a:cs typeface="+mn-ea"/>
                <a:sym typeface="+mn-lt"/>
              </a:rPr>
              <a:t>600</a:t>
            </a:r>
            <a:r>
              <a:rPr lang="zh-CN" altLang="en-US" sz="1500" spc="160" dirty="0">
                <a:solidFill>
                  <a:schemeClr val="tx1">
                    <a:lumMod val="85000"/>
                    <a:lumOff val="15000"/>
                  </a:schemeClr>
                </a:solidFill>
                <a:cs typeface="+mn-ea"/>
                <a:sym typeface="+mn-lt"/>
              </a:rPr>
              <a:t>万公顷的土地变成沙漠。经济损失每年</a:t>
            </a:r>
            <a:r>
              <a:rPr lang="en-US" altLang="zh-CN" sz="1500" spc="160" dirty="0">
                <a:solidFill>
                  <a:schemeClr val="tx1">
                    <a:lumMod val="85000"/>
                    <a:lumOff val="15000"/>
                  </a:schemeClr>
                </a:solidFill>
                <a:cs typeface="+mn-ea"/>
                <a:sym typeface="+mn-lt"/>
              </a:rPr>
              <a:t>423</a:t>
            </a:r>
            <a:r>
              <a:rPr lang="zh-CN" altLang="en-US" sz="1500" spc="160" dirty="0">
                <a:solidFill>
                  <a:schemeClr val="tx1">
                    <a:lumMod val="85000"/>
                    <a:lumOff val="15000"/>
                  </a:schemeClr>
                </a:solidFill>
                <a:cs typeface="+mn-ea"/>
                <a:sym typeface="+mn-lt"/>
              </a:rPr>
              <a:t>亿美元。全球共有干旱、半干旱土地</a:t>
            </a:r>
            <a:r>
              <a:rPr lang="en-US" altLang="zh-CN" sz="1500" spc="160" dirty="0">
                <a:solidFill>
                  <a:schemeClr val="tx1">
                    <a:lumMod val="85000"/>
                    <a:lumOff val="15000"/>
                  </a:schemeClr>
                </a:solidFill>
                <a:cs typeface="+mn-ea"/>
                <a:sym typeface="+mn-lt"/>
              </a:rPr>
              <a:t>50</a:t>
            </a:r>
            <a:r>
              <a:rPr lang="zh-CN" altLang="en-US" sz="1500" spc="160" dirty="0">
                <a:solidFill>
                  <a:schemeClr val="tx1">
                    <a:lumMod val="85000"/>
                    <a:lumOff val="15000"/>
                  </a:schemeClr>
                </a:solidFill>
                <a:cs typeface="+mn-ea"/>
                <a:sym typeface="+mn-lt"/>
              </a:rPr>
              <a:t>亿公顷，其中</a:t>
            </a:r>
            <a:r>
              <a:rPr lang="en-US" altLang="zh-CN" sz="1500" spc="160" dirty="0">
                <a:solidFill>
                  <a:schemeClr val="tx1">
                    <a:lumMod val="85000"/>
                    <a:lumOff val="15000"/>
                  </a:schemeClr>
                </a:solidFill>
                <a:cs typeface="+mn-ea"/>
                <a:sym typeface="+mn-lt"/>
              </a:rPr>
              <a:t>33</a:t>
            </a:r>
            <a:r>
              <a:rPr lang="zh-CN" altLang="en-US" sz="1500" spc="160" dirty="0">
                <a:solidFill>
                  <a:schemeClr val="tx1">
                    <a:lumMod val="85000"/>
                    <a:lumOff val="15000"/>
                  </a:schemeClr>
                </a:solidFill>
                <a:cs typeface="+mn-ea"/>
                <a:sym typeface="+mn-lt"/>
              </a:rPr>
              <a:t>亿遭到荒漠化威胁。致使每年有</a:t>
            </a:r>
            <a:r>
              <a:rPr lang="en-US" altLang="zh-CN" sz="1500" spc="160" dirty="0">
                <a:solidFill>
                  <a:schemeClr val="tx1">
                    <a:lumMod val="85000"/>
                    <a:lumOff val="15000"/>
                  </a:schemeClr>
                </a:solidFill>
                <a:cs typeface="+mn-ea"/>
                <a:sym typeface="+mn-lt"/>
              </a:rPr>
              <a:t>600</a:t>
            </a:r>
            <a:r>
              <a:rPr lang="zh-CN" altLang="en-US" sz="1500" spc="160" dirty="0">
                <a:solidFill>
                  <a:schemeClr val="tx1">
                    <a:lumMod val="85000"/>
                    <a:lumOff val="15000"/>
                  </a:schemeClr>
                </a:solidFill>
                <a:cs typeface="+mn-ea"/>
                <a:sym typeface="+mn-lt"/>
              </a:rPr>
              <a:t>万公顷的农田、</a:t>
            </a:r>
            <a:r>
              <a:rPr lang="en-US" altLang="zh-CN" sz="1500" spc="160" dirty="0">
                <a:solidFill>
                  <a:schemeClr val="tx1">
                    <a:lumMod val="85000"/>
                    <a:lumOff val="15000"/>
                  </a:schemeClr>
                </a:solidFill>
                <a:cs typeface="+mn-ea"/>
                <a:sym typeface="+mn-lt"/>
              </a:rPr>
              <a:t>900</a:t>
            </a:r>
            <a:r>
              <a:rPr lang="zh-CN" altLang="en-US" sz="1500" spc="160" dirty="0">
                <a:solidFill>
                  <a:schemeClr val="tx1">
                    <a:lumMod val="85000"/>
                    <a:lumOff val="15000"/>
                  </a:schemeClr>
                </a:solidFill>
                <a:cs typeface="+mn-ea"/>
                <a:sym typeface="+mn-lt"/>
              </a:rPr>
              <a:t>万公顷的牧区失去生产力。人类文明的摇篮底格里斯河、幼发拉底河流域，已由沃土变成荒漠。中国的黄河流域，水土流失亦十分严重。</a:t>
            </a:r>
            <a:endParaRPr lang="zh-CN" altLang="en-US" sz="15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6096000" y="1628800"/>
            <a:ext cx="2441694"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（六）土地荒漠化</a:t>
            </a:r>
            <a:endParaRPr lang="zh-CN" altLang="en-US" sz="2200" dirty="0">
              <a:solidFill>
                <a:srgbClr val="183BE8"/>
              </a:solidFill>
              <a:cs typeface="+mn-ea"/>
              <a:sym typeface="+mn-lt"/>
            </a:endParaRPr>
          </a:p>
        </p:txBody>
      </p:sp>
      <p:pic>
        <p:nvPicPr>
          <p:cNvPr id="9" name="图片 8" descr="D:\360安全浏览器下载\51miz-E215761-B10E3788.png51miz-E215761-B10E3788"/>
          <p:cNvPicPr>
            <a:picLocks noChangeAspect="1"/>
          </p:cNvPicPr>
          <p:nvPr/>
        </p:nvPicPr>
        <p:blipFill>
          <a:blip r:embed="rId1"/>
          <a:srcRect/>
          <a:stretch>
            <a:fillRect/>
          </a:stretch>
        </p:blipFill>
        <p:spPr>
          <a:xfrm>
            <a:off x="911424" y="2493495"/>
            <a:ext cx="4248472" cy="27209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1074966" y="2706687"/>
            <a:ext cx="3529013" cy="2817812"/>
          </a:xfrm>
        </p:spPr>
        <p:txBody>
          <a:bodyPr>
            <a:normAutofit/>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大气污染的主要因子为悬浮颗粒物、一氧化碳、臭氧、二氧化碳、氮氧化物、铅等。大气污染导致每年有</a:t>
            </a:r>
            <a:r>
              <a:rPr lang="en-US" altLang="zh-CN" sz="1500" spc="160" dirty="0">
                <a:solidFill>
                  <a:schemeClr val="tx1">
                    <a:lumMod val="85000"/>
                    <a:lumOff val="15000"/>
                  </a:schemeClr>
                </a:solidFill>
                <a:cs typeface="+mn-ea"/>
                <a:sym typeface="+mn-lt"/>
              </a:rPr>
              <a:t>30-70</a:t>
            </a:r>
            <a:r>
              <a:rPr lang="zh-CN" altLang="en-US" sz="1500" spc="160" dirty="0">
                <a:solidFill>
                  <a:schemeClr val="tx1">
                    <a:lumMod val="85000"/>
                    <a:lumOff val="15000"/>
                  </a:schemeClr>
                </a:solidFill>
                <a:cs typeface="+mn-ea"/>
                <a:sym typeface="+mn-lt"/>
              </a:rPr>
              <a:t>万人因烟尘污染提前死亡，</a:t>
            </a:r>
            <a:r>
              <a:rPr lang="en-US" altLang="zh-CN" sz="1500" spc="160" dirty="0">
                <a:solidFill>
                  <a:schemeClr val="tx1">
                    <a:lumMod val="85000"/>
                    <a:lumOff val="15000"/>
                  </a:schemeClr>
                </a:solidFill>
                <a:cs typeface="+mn-ea"/>
                <a:sym typeface="+mn-lt"/>
              </a:rPr>
              <a:t>2500</a:t>
            </a:r>
            <a:r>
              <a:rPr lang="zh-CN" altLang="en-US" sz="1500" spc="160" dirty="0">
                <a:solidFill>
                  <a:schemeClr val="tx1">
                    <a:lumMod val="85000"/>
                    <a:lumOff val="15000"/>
                  </a:schemeClr>
                </a:solidFill>
                <a:cs typeface="+mn-ea"/>
                <a:sym typeface="+mn-lt"/>
              </a:rPr>
              <a:t>万的儿童患慢性喉炎，</a:t>
            </a:r>
            <a:r>
              <a:rPr lang="en-US" altLang="zh-CN" sz="1500" spc="160" dirty="0">
                <a:solidFill>
                  <a:schemeClr val="tx1">
                    <a:lumMod val="85000"/>
                    <a:lumOff val="15000"/>
                  </a:schemeClr>
                </a:solidFill>
                <a:cs typeface="+mn-ea"/>
                <a:sym typeface="+mn-lt"/>
              </a:rPr>
              <a:t>400-700</a:t>
            </a:r>
            <a:r>
              <a:rPr lang="zh-CN" altLang="en-US" sz="1500" spc="160" dirty="0">
                <a:solidFill>
                  <a:schemeClr val="tx1">
                    <a:lumMod val="85000"/>
                    <a:lumOff val="15000"/>
                  </a:schemeClr>
                </a:solidFill>
                <a:cs typeface="+mn-ea"/>
                <a:sym typeface="+mn-lt"/>
              </a:rPr>
              <a:t>万的农村妇女儿童受害。</a:t>
            </a:r>
            <a:endParaRPr lang="zh-CN" altLang="en-US" sz="15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1074966" y="1736335"/>
            <a:ext cx="2159566"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（七）大气污染</a:t>
            </a:r>
            <a:endParaRPr lang="zh-CN" altLang="en-US" sz="2200" dirty="0">
              <a:solidFill>
                <a:srgbClr val="183BE8"/>
              </a:solidFill>
              <a:cs typeface="+mn-ea"/>
              <a:sym typeface="+mn-lt"/>
            </a:endParaRPr>
          </a:p>
        </p:txBody>
      </p:sp>
      <p:pic>
        <p:nvPicPr>
          <p:cNvPr id="7" name="图片 6" descr="D:\360安全浏览器下载\51miz-E974363-5641646D.png51miz-E974363-5641646D"/>
          <p:cNvPicPr>
            <a:picLocks noChangeAspect="1"/>
          </p:cNvPicPr>
          <p:nvPr/>
        </p:nvPicPr>
        <p:blipFill>
          <a:blip r:embed="rId1" cstate="screen"/>
          <a:srcRect/>
          <a:stretch>
            <a:fillRect/>
          </a:stretch>
        </p:blipFill>
        <p:spPr>
          <a:xfrm>
            <a:off x="5541645" y="1226185"/>
            <a:ext cx="4914265" cy="49822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6627712" y="2523165"/>
            <a:ext cx="4248150" cy="2808288"/>
          </a:xfrm>
        </p:spPr>
        <p:txBody>
          <a:bodyPr>
            <a:normAutofit fontScale="92500"/>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人口膨胀和工业发展所制造出来的越来越多的污水废水终于超过了天然水体的承受极限，本来足以滋养人体的水，常因含有有毒物质而使人染病，甚至致人于死地。水环境的污染使原来就短缺的水资源更为紧张。水资源的短缺，水环境的污染加上水的洪涝灾害，构成了足以毁灭人类的水危机。 </a:t>
            </a:r>
            <a:endParaRPr lang="zh-CN" altLang="en-US" sz="15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6600056" y="1772816"/>
            <a:ext cx="1877437"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（八）水污染</a:t>
            </a:r>
            <a:endParaRPr lang="zh-CN" altLang="en-US" sz="2200" dirty="0">
              <a:solidFill>
                <a:srgbClr val="183BE8"/>
              </a:solidFill>
              <a:cs typeface="+mn-ea"/>
              <a:sym typeface="+mn-lt"/>
            </a:endParaRPr>
          </a:p>
        </p:txBody>
      </p:sp>
      <p:pic>
        <p:nvPicPr>
          <p:cNvPr id="9" name="图片 8" descr="D:\360安全浏览器下载\51miz-E1043578-671DBB4D.png51miz-E1043578-671DBB4D"/>
          <p:cNvPicPr>
            <a:picLocks noChangeAspect="1"/>
          </p:cNvPicPr>
          <p:nvPr/>
        </p:nvPicPr>
        <p:blipFill>
          <a:blip r:embed="rId1" cstate="screen"/>
          <a:srcRect/>
          <a:stretch>
            <a:fillRect/>
          </a:stretch>
        </p:blipFill>
        <p:spPr>
          <a:xfrm flipH="1">
            <a:off x="1253601" y="1184981"/>
            <a:ext cx="5220335" cy="52204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767323" y="2717719"/>
            <a:ext cx="4032250" cy="2890838"/>
          </a:xfrm>
        </p:spPr>
        <p:txBody>
          <a:bodyPr>
            <a:normAutofit/>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人类活动使近海区的氮和磷增加</a:t>
            </a:r>
            <a:r>
              <a:rPr lang="en-US" altLang="zh-CN" sz="1500" spc="160" dirty="0">
                <a:solidFill>
                  <a:schemeClr val="tx1">
                    <a:lumMod val="85000"/>
                    <a:lumOff val="15000"/>
                  </a:schemeClr>
                </a:solidFill>
                <a:cs typeface="+mn-ea"/>
                <a:sym typeface="+mn-lt"/>
              </a:rPr>
              <a:t>50%-200%</a:t>
            </a:r>
            <a:r>
              <a:rPr lang="zh-CN" altLang="en-US" sz="1500" spc="160" dirty="0">
                <a:solidFill>
                  <a:schemeClr val="tx1">
                    <a:lumMod val="85000"/>
                    <a:lumOff val="15000"/>
                  </a:schemeClr>
                </a:solidFill>
                <a:cs typeface="+mn-ea"/>
                <a:sym typeface="+mn-lt"/>
              </a:rPr>
              <a:t>；过量营养物导致沿海藻类大量生长；波罗的海、北海、黑海、东中国海（东海）等出现赤潮。海洋污染导致赤潮频繁发生，破坏了红树林、珊瑚礁、海草，使近海鱼虾锐减，渔业损失惨重。</a:t>
            </a:r>
            <a:endParaRPr lang="zh-CN" altLang="en-US" sz="1500" spc="160" dirty="0">
              <a:solidFill>
                <a:schemeClr val="tx1">
                  <a:lumMod val="85000"/>
                  <a:lumOff val="15000"/>
                </a:schemeClr>
              </a:solidFill>
              <a:cs typeface="+mn-ea"/>
              <a:sym typeface="+mn-lt"/>
            </a:endParaRPr>
          </a:p>
        </p:txBody>
      </p:sp>
      <p:sp>
        <p:nvSpPr>
          <p:cNvPr id="8"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12" name="组合 11"/>
          <p:cNvGrpSpPr/>
          <p:nvPr/>
        </p:nvGrpSpPr>
        <p:grpSpPr>
          <a:xfrm>
            <a:off x="249342" y="476672"/>
            <a:ext cx="4190106" cy="749693"/>
            <a:chOff x="249342" y="476672"/>
            <a:chExt cx="4190106" cy="749693"/>
          </a:xfrm>
        </p:grpSpPr>
        <p:sp>
          <p:nvSpPr>
            <p:cNvPr id="13" name="文本框 12"/>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4"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941102" y="1741851"/>
            <a:ext cx="2159566"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（九）海洋污染</a:t>
            </a:r>
            <a:endParaRPr lang="zh-CN" altLang="en-US" sz="2200" dirty="0">
              <a:solidFill>
                <a:srgbClr val="183BE8"/>
              </a:solidFill>
              <a:cs typeface="+mn-ea"/>
              <a:sym typeface="+mn-lt"/>
            </a:endParaRPr>
          </a:p>
        </p:txBody>
      </p:sp>
      <p:pic>
        <p:nvPicPr>
          <p:cNvPr id="5" name="图片 4" descr="D:\360安全浏览器下载\51miz-E1043579-FA171493.png51miz-E1043579-FA171493"/>
          <p:cNvPicPr>
            <a:picLocks noChangeAspect="1"/>
          </p:cNvPicPr>
          <p:nvPr/>
        </p:nvPicPr>
        <p:blipFill>
          <a:blip r:embed="rId1" cstate="screen"/>
          <a:srcRect/>
          <a:stretch>
            <a:fillRect/>
          </a:stretch>
        </p:blipFill>
        <p:spPr>
          <a:xfrm>
            <a:off x="5844137" y="1226365"/>
            <a:ext cx="5220335" cy="52204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4294967295"/>
          </p:nvPr>
        </p:nvSpPr>
        <p:spPr>
          <a:xfrm>
            <a:off x="6283352" y="2540917"/>
            <a:ext cx="4679950" cy="3168650"/>
          </a:xfrm>
        </p:spPr>
        <p:txBody>
          <a:bodyPr>
            <a:normAutofit/>
          </a:body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cs typeface="+mn-ea"/>
                <a:sym typeface="+mn-lt"/>
              </a:rPr>
              <a:t>危险性废物是指除放射性废物以外，具有化学活性或毒性、爆炸性、腐蚀性和其他对人类生存环境存在具有害特性的废物。美国在资源保护与回收法中规定，所谓危险废物是指一种固体废物和几种固体的混合物，因其数量和浓度较高，可能造成或导致人类死亡，或引起严重的难以治愈疾病或致残的废物。</a:t>
            </a:r>
            <a:endParaRPr lang="zh-CN" altLang="en-US" sz="1500" spc="160" dirty="0">
              <a:solidFill>
                <a:schemeClr val="tx1">
                  <a:lumMod val="85000"/>
                  <a:lumOff val="15000"/>
                </a:schemeClr>
              </a:solidFill>
              <a:cs typeface="+mn-ea"/>
              <a:sym typeface="+mn-lt"/>
            </a:endParaRPr>
          </a:p>
        </p:txBody>
      </p:sp>
      <p:sp>
        <p:nvSpPr>
          <p:cNvPr id="7"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十大环境问题</a:t>
            </a:r>
            <a:endParaRPr lang="zh-CN" altLang="en-US" sz="2400" dirty="0">
              <a:solidFill>
                <a:srgbClr val="374BEC"/>
              </a:solidFill>
              <a:cs typeface="+mn-ea"/>
              <a:sym typeface="+mn-lt"/>
            </a:endParaRPr>
          </a:p>
        </p:txBody>
      </p:sp>
      <p:grpSp>
        <p:nvGrpSpPr>
          <p:cNvPr id="9" name="组合 8"/>
          <p:cNvGrpSpPr/>
          <p:nvPr/>
        </p:nvGrpSpPr>
        <p:grpSpPr>
          <a:xfrm>
            <a:off x="249342" y="476672"/>
            <a:ext cx="4190106" cy="749693"/>
            <a:chOff x="249342" y="476672"/>
            <a:chExt cx="4190106" cy="749693"/>
          </a:xfrm>
        </p:grpSpPr>
        <p:sp>
          <p:nvSpPr>
            <p:cNvPr id="12" name="文本框 11"/>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3"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02</a:t>
              </a:r>
              <a:endParaRPr lang="zh-CN" altLang="en-US" sz="4000" i="1" dirty="0">
                <a:solidFill>
                  <a:srgbClr val="374BEC"/>
                </a:solidFill>
                <a:cs typeface="+mn-ea"/>
                <a:sym typeface="+mn-lt"/>
              </a:endParaRPr>
            </a:p>
          </p:txBody>
        </p:sp>
      </p:grpSp>
      <p:sp>
        <p:nvSpPr>
          <p:cNvPr id="2" name="矩形 1"/>
          <p:cNvSpPr/>
          <p:nvPr/>
        </p:nvSpPr>
        <p:spPr>
          <a:xfrm>
            <a:off x="6240016" y="1844824"/>
            <a:ext cx="3570208" cy="565732"/>
          </a:xfrm>
          <a:prstGeom prst="rect">
            <a:avLst/>
          </a:prstGeom>
        </p:spPr>
        <p:txBody>
          <a:bodyPr wrap="none">
            <a:spAutoFit/>
          </a:bodyPr>
          <a:lstStyle/>
          <a:p>
            <a:pPr>
              <a:lnSpc>
                <a:spcPct val="160000"/>
              </a:lnSpc>
            </a:pPr>
            <a:r>
              <a:rPr lang="zh-CN" altLang="en-US" sz="2200" dirty="0">
                <a:solidFill>
                  <a:srgbClr val="183BE8"/>
                </a:solidFill>
                <a:cs typeface="+mn-ea"/>
                <a:sym typeface="+mn-lt"/>
              </a:rPr>
              <a:t>（十）危险性废物越境转移</a:t>
            </a:r>
            <a:endParaRPr lang="zh-CN" altLang="en-US" sz="2200" dirty="0">
              <a:solidFill>
                <a:srgbClr val="183BE8"/>
              </a:solidFill>
              <a:cs typeface="+mn-ea"/>
              <a:sym typeface="+mn-lt"/>
            </a:endParaRPr>
          </a:p>
        </p:txBody>
      </p:sp>
      <p:pic>
        <p:nvPicPr>
          <p:cNvPr id="5" name="图片 4" descr="D:\360安全浏览器下载\51miz-E589607-D03DD2CF.png51miz-E589607-D03DD2CF"/>
          <p:cNvPicPr>
            <a:picLocks noChangeAspect="1"/>
          </p:cNvPicPr>
          <p:nvPr/>
        </p:nvPicPr>
        <p:blipFill>
          <a:blip r:embed="rId1" cstate="screen"/>
          <a:srcRect/>
          <a:stretch>
            <a:fillRect/>
          </a:stretch>
        </p:blipFill>
        <p:spPr>
          <a:xfrm>
            <a:off x="1795438" y="1460589"/>
            <a:ext cx="3189605" cy="45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left)">
                                      <p:cBhvr>
                                        <p:cTn id="12" dur="750"/>
                                        <p:tgtEl>
                                          <p:spTgt spid="4">
                                            <p:txEl>
                                              <p:pRg st="0" end="0"/>
                                            </p:txEl>
                                          </p:spTgt>
                                        </p:tgtEl>
                                      </p:cBhvr>
                                    </p:animEffect>
                                  </p:childTnLst>
                                </p:cTn>
                              </p:par>
                            </p:childTnLst>
                          </p:cTn>
                        </p:par>
                        <p:par>
                          <p:cTn id="13" fill="hold">
                            <p:stCondLst>
                              <p:cond delay="1500"/>
                            </p:stCondLst>
                            <p:childTnLst>
                              <p:par>
                                <p:cTn id="14" presetID="22" presetClass="entr" presetSubtype="4"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D:\360安全浏览器下载\51miz-E1098274-BC662DEA.png51miz-E1098274-BC662DEA"/>
          <p:cNvPicPr>
            <a:picLocks noChangeAspect="1"/>
          </p:cNvPicPr>
          <p:nvPr/>
        </p:nvPicPr>
        <p:blipFill>
          <a:blip r:embed="rId1"/>
          <a:srcRect/>
          <a:stretch>
            <a:fillRect/>
          </a:stretch>
        </p:blipFill>
        <p:spPr>
          <a:xfrm>
            <a:off x="-127000" y="0"/>
            <a:ext cx="12415520" cy="6858000"/>
          </a:xfrm>
          <a:prstGeom prst="rect">
            <a:avLst/>
          </a:prstGeom>
        </p:spPr>
      </p:pic>
      <p:sp>
        <p:nvSpPr>
          <p:cNvPr id="3" name="矩形 2"/>
          <p:cNvSpPr/>
          <p:nvPr/>
        </p:nvSpPr>
        <p:spPr>
          <a:xfrm>
            <a:off x="582295" y="692785"/>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26689"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 name="矩形 9"/>
          <p:cNvSpPr/>
          <p:nvPr/>
        </p:nvSpPr>
        <p:spPr>
          <a:xfrm>
            <a:off x="875420" y="944724"/>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4103345" y="4655422"/>
            <a:ext cx="3816424" cy="430887"/>
          </a:xfrm>
          <a:prstGeom prst="rect">
            <a:avLst/>
          </a:prstGeom>
          <a:noFill/>
        </p:spPr>
        <p:txBody>
          <a:bodyPr wrap="square" rtlCol="0">
            <a:spAutoFit/>
          </a:bodyPr>
          <a:lstStyle/>
          <a:p>
            <a:pPr algn="dist"/>
            <a:r>
              <a:rPr lang="zh-CN" altLang="en-US" sz="2200" i="1" dirty="0">
                <a:solidFill>
                  <a:schemeClr val="tx1">
                    <a:lumMod val="85000"/>
                    <a:lumOff val="15000"/>
                  </a:schemeClr>
                </a:solidFill>
                <a:cs typeface="+mn-ea"/>
                <a:sym typeface="+mn-lt"/>
              </a:rPr>
              <a:t>美丽中国，我是行动者</a:t>
            </a:r>
            <a:endParaRPr lang="zh-CN" altLang="en-US" sz="2200" i="1" dirty="0">
              <a:solidFill>
                <a:schemeClr val="tx1">
                  <a:lumMod val="85000"/>
                  <a:lumOff val="15000"/>
                </a:schemeClr>
              </a:solidFill>
              <a:cs typeface="+mn-ea"/>
              <a:sym typeface="+mn-lt"/>
            </a:endParaRPr>
          </a:p>
        </p:txBody>
      </p:sp>
      <p:sp>
        <p:nvSpPr>
          <p:cNvPr id="68" name="TextBox 5"/>
          <p:cNvSpPr txBox="1"/>
          <p:nvPr/>
        </p:nvSpPr>
        <p:spPr>
          <a:xfrm>
            <a:off x="2400245" y="3017563"/>
            <a:ext cx="7391510" cy="1092607"/>
          </a:xfrm>
          <a:prstGeom prst="rect">
            <a:avLst/>
          </a:prstGeom>
          <a:noFill/>
        </p:spPr>
        <p:txBody>
          <a:bodyPr wrap="square" rtlCol="0">
            <a:spAutoFit/>
          </a:bodyPr>
          <a:lstStyle>
            <a:defPPr>
              <a:defRPr lang="zh-CN"/>
            </a:defPPr>
            <a:lvl1pPr algn="ctr">
              <a:defRPr sz="650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defRPr>
            </a:lvl1pPr>
          </a:lstStyle>
          <a:p>
            <a:r>
              <a:rPr lang="zh-CN" altLang="en-US" dirty="0">
                <a:sym typeface="+mn-lt"/>
              </a:rPr>
              <a:t>环境问题大家参与</a:t>
            </a:r>
            <a:endParaRPr lang="zh-CN" altLang="en-US" dirty="0">
              <a:sym typeface="+mn-lt"/>
            </a:endParaRPr>
          </a:p>
        </p:txBody>
      </p:sp>
      <p:sp>
        <p:nvSpPr>
          <p:cNvPr id="14" name="TextBox 5"/>
          <p:cNvSpPr txBox="1"/>
          <p:nvPr/>
        </p:nvSpPr>
        <p:spPr>
          <a:xfrm>
            <a:off x="4081641" y="1708789"/>
            <a:ext cx="4028718" cy="1092607"/>
          </a:xfrm>
          <a:prstGeom prst="rect">
            <a:avLst/>
          </a:prstGeom>
          <a:noFill/>
        </p:spPr>
        <p:txBody>
          <a:bodyPr wrap="square" rtlCol="0">
            <a:spAutoFit/>
          </a:bodyPr>
          <a:lstStyle/>
          <a:p>
            <a:pPr algn="dist"/>
            <a:r>
              <a:rPr lang="en-US" altLang="zh-CN" sz="6500" b="1" dirty="0">
                <a:ln w="9525">
                  <a:noFill/>
                </a:ln>
                <a:solidFill>
                  <a:srgbClr val="CBF330"/>
                </a:solidFill>
                <a:cs typeface="+mn-ea"/>
                <a:sym typeface="+mn-lt"/>
              </a:rPr>
              <a:t>PART 03</a:t>
            </a:r>
            <a:endParaRPr lang="zh-CN" altLang="en-US" sz="6500" b="1" dirty="0">
              <a:ln w="9525">
                <a:noFill/>
              </a:ln>
              <a:solidFill>
                <a:srgbClr val="CBF330"/>
              </a:solidFill>
              <a:cs typeface="+mn-ea"/>
              <a:sym typeface="+mn-lt"/>
            </a:endParaRPr>
          </a:p>
        </p:txBody>
      </p:sp>
      <p:pic>
        <p:nvPicPr>
          <p:cNvPr id="4" name="图片 3" descr="D:\360安全浏览器下载\51miz-E589607-D03DD2CF.png51miz-E589607-D03DD2CF"/>
          <p:cNvPicPr>
            <a:picLocks noChangeAspect="1"/>
          </p:cNvPicPr>
          <p:nvPr/>
        </p:nvPicPr>
        <p:blipFill>
          <a:blip r:embed="rId2" cstate="screen"/>
          <a:srcRect/>
          <a:stretch>
            <a:fillRect/>
          </a:stretch>
        </p:blipFill>
        <p:spPr>
          <a:xfrm>
            <a:off x="1222757" y="3967756"/>
            <a:ext cx="1618615" cy="2288873"/>
          </a:xfrm>
          <a:prstGeom prst="rect">
            <a:avLst/>
          </a:prstGeom>
        </p:spPr>
      </p:pic>
      <p:grpSp>
        <p:nvGrpSpPr>
          <p:cNvPr id="2" name="组合 1"/>
          <p:cNvGrpSpPr/>
          <p:nvPr/>
        </p:nvGrpSpPr>
        <p:grpSpPr>
          <a:xfrm>
            <a:off x="10194290" y="-3810"/>
            <a:ext cx="2348230" cy="1482090"/>
            <a:chOff x="16054" y="-6"/>
            <a:chExt cx="3698" cy="2334"/>
          </a:xfrm>
        </p:grpSpPr>
        <p:pic>
          <p:nvPicPr>
            <p:cNvPr id="5" name="图片 4" descr="D:\360安全浏览器下载\51miz-E519356-049230CF.png51miz-E519356-049230CF"/>
            <p:cNvPicPr>
              <a:picLocks noChangeAspect="1"/>
            </p:cNvPicPr>
            <p:nvPr/>
          </p:nvPicPr>
          <p:blipFill rotWithShape="1">
            <a:blip r:embed="rId3" cstate="screen"/>
            <a:srcRect/>
            <a:stretch>
              <a:fillRect/>
            </a:stretch>
          </p:blipFill>
          <p:spPr>
            <a:xfrm rot="13500000">
              <a:off x="17086" y="-338"/>
              <a:ext cx="1634" cy="3699"/>
            </a:xfrm>
            <a:prstGeom prst="rect">
              <a:avLst/>
            </a:prstGeom>
          </p:spPr>
        </p:pic>
        <p:pic>
          <p:nvPicPr>
            <p:cNvPr id="7" name="图片 6" descr="D:\360安全浏览器下载\51miz-E519356-049230CF.png51miz-E519356-049230CF"/>
            <p:cNvPicPr>
              <a:picLocks noChangeAspect="1"/>
            </p:cNvPicPr>
            <p:nvPr/>
          </p:nvPicPr>
          <p:blipFill rotWithShape="1">
            <a:blip r:embed="rId4" cstate="screen"/>
            <a:srcRect/>
            <a:stretch>
              <a:fillRect/>
            </a:stretch>
          </p:blipFill>
          <p:spPr>
            <a:xfrm rot="15000000">
              <a:off x="16989" y="-634"/>
              <a:ext cx="1207" cy="2731"/>
            </a:xfrm>
            <a:prstGeom prst="rect">
              <a:avLst/>
            </a:prstGeom>
          </p:spPr>
        </p:pic>
        <p:pic>
          <p:nvPicPr>
            <p:cNvPr id="12" name="图片 11" descr="D:\360安全浏览器下载\51miz-E519356-049230CF.png51miz-E519356-049230CF"/>
            <p:cNvPicPr>
              <a:picLocks noChangeAspect="1"/>
            </p:cNvPicPr>
            <p:nvPr/>
          </p:nvPicPr>
          <p:blipFill rotWithShape="1">
            <a:blip r:embed="rId5"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4*#ppt_w"/>
                                          </p:val>
                                        </p:tav>
                                        <p:tav tm="100000">
                                          <p:val>
                                            <p:strVal val="#ppt_w"/>
                                          </p:val>
                                        </p:tav>
                                      </p:tavLst>
                                    </p:anim>
                                    <p:anim calcmode="lin" valueType="num">
                                      <p:cBhvr>
                                        <p:cTn id="8" dur="750" fill="hold"/>
                                        <p:tgtEl>
                                          <p:spTgt spid="4"/>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3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400" decel="100000"/>
                                        <p:tgtEl>
                                          <p:spTgt spid="14"/>
                                        </p:tgtEl>
                                      </p:cBhvr>
                                    </p:animEffect>
                                    <p:anim calcmode="lin" valueType="num">
                                      <p:cBhvr>
                                        <p:cTn id="13" dur="400" decel="100000" fill="hold"/>
                                        <p:tgtEl>
                                          <p:spTgt spid="14"/>
                                        </p:tgtEl>
                                        <p:attrNameLst>
                                          <p:attrName>style.rotation</p:attrName>
                                        </p:attrNameLst>
                                      </p:cBhvr>
                                      <p:tavLst>
                                        <p:tav tm="0">
                                          <p:val>
                                            <p:fltVal val="-90"/>
                                          </p:val>
                                        </p:tav>
                                        <p:tav tm="100000">
                                          <p:val>
                                            <p:fltVal val="0"/>
                                          </p:val>
                                        </p:tav>
                                      </p:tavLst>
                                    </p:anim>
                                    <p:anim calcmode="lin" valueType="num">
                                      <p:cBhvr>
                                        <p:cTn id="14" dur="400" decel="100000" fill="hold"/>
                                        <p:tgtEl>
                                          <p:spTgt spid="14"/>
                                        </p:tgtEl>
                                        <p:attrNameLst>
                                          <p:attrName>ppt_x</p:attrName>
                                        </p:attrNameLst>
                                      </p:cBhvr>
                                      <p:tavLst>
                                        <p:tav tm="0">
                                          <p:val>
                                            <p:strVal val="#ppt_x+0.4"/>
                                          </p:val>
                                        </p:tav>
                                        <p:tav tm="100000">
                                          <p:val>
                                            <p:strVal val="#ppt_x-0.05"/>
                                          </p:val>
                                        </p:tav>
                                      </p:tavLst>
                                    </p:anim>
                                    <p:anim calcmode="lin" valueType="num">
                                      <p:cBhvr>
                                        <p:cTn id="15" dur="400" decel="100000" fill="hold"/>
                                        <p:tgtEl>
                                          <p:spTgt spid="14"/>
                                        </p:tgtEl>
                                        <p:attrNameLst>
                                          <p:attrName>ppt_y</p:attrName>
                                        </p:attrNameLst>
                                      </p:cBhvr>
                                      <p:tavLst>
                                        <p:tav tm="0">
                                          <p:val>
                                            <p:strVal val="#ppt_y-0.4"/>
                                          </p:val>
                                        </p:tav>
                                        <p:tav tm="100000">
                                          <p:val>
                                            <p:strVal val="#ppt_y+0.1"/>
                                          </p:val>
                                        </p:tav>
                                      </p:tavLst>
                                    </p:anim>
                                    <p:anim calcmode="lin" valueType="num">
                                      <p:cBhvr>
                                        <p:cTn id="16" dur="100" accel="100000" fill="hold">
                                          <p:stCondLst>
                                            <p:cond delay="400"/>
                                          </p:stCondLst>
                                        </p:cTn>
                                        <p:tgtEl>
                                          <p:spTgt spid="14"/>
                                        </p:tgtEl>
                                        <p:attrNameLst>
                                          <p:attrName>ppt_x</p:attrName>
                                        </p:attrNameLst>
                                      </p:cBhvr>
                                      <p:tavLst>
                                        <p:tav tm="0">
                                          <p:val>
                                            <p:strVal val="#ppt_x-0.05"/>
                                          </p:val>
                                        </p:tav>
                                        <p:tav tm="100000">
                                          <p:val>
                                            <p:strVal val="#ppt_x"/>
                                          </p:val>
                                        </p:tav>
                                      </p:tavLst>
                                    </p:anim>
                                    <p:anim calcmode="lin" valueType="num">
                                      <p:cBhvr>
                                        <p:cTn id="17" dur="100" accel="100000" fill="hold">
                                          <p:stCondLst>
                                            <p:cond delay="400"/>
                                          </p:stCondLst>
                                        </p:cTn>
                                        <p:tgtEl>
                                          <p:spTgt spid="14"/>
                                        </p:tgtEl>
                                        <p:attrNameLst>
                                          <p:attrName>ppt_y</p:attrName>
                                        </p:attrNameLst>
                                      </p:cBhvr>
                                      <p:tavLst>
                                        <p:tav tm="0">
                                          <p:val>
                                            <p:strVal val="#ppt_y+0.1"/>
                                          </p:val>
                                        </p:tav>
                                        <p:tav tm="100000">
                                          <p:val>
                                            <p:strVal val="#ppt_y"/>
                                          </p:val>
                                        </p:tav>
                                      </p:tavLst>
                                    </p:anim>
                                  </p:childTnLst>
                                </p:cTn>
                              </p:par>
                            </p:childTnLst>
                          </p:cTn>
                        </p:par>
                        <p:par>
                          <p:cTn id="18" fill="hold">
                            <p:stCondLst>
                              <p:cond delay="1549"/>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fltVal val="0"/>
                                          </p:val>
                                        </p:tav>
                                        <p:tav tm="100000">
                                          <p:val>
                                            <p:strVal val="#ppt_w"/>
                                          </p:val>
                                        </p:tav>
                                      </p:tavLst>
                                    </p:anim>
                                    <p:anim calcmode="lin" valueType="num">
                                      <p:cBhvr>
                                        <p:cTn id="22" dur="500" fill="hold"/>
                                        <p:tgtEl>
                                          <p:spTgt spid="68"/>
                                        </p:tgtEl>
                                        <p:attrNameLst>
                                          <p:attrName>ppt_h</p:attrName>
                                        </p:attrNameLst>
                                      </p:cBhvr>
                                      <p:tavLst>
                                        <p:tav tm="0">
                                          <p:val>
                                            <p:fltVal val="0"/>
                                          </p:val>
                                        </p:tav>
                                        <p:tav tm="100000">
                                          <p:val>
                                            <p:strVal val="#ppt_h"/>
                                          </p:val>
                                        </p:tav>
                                      </p:tavLst>
                                    </p:anim>
                                    <p:animEffect transition="in" filter="fade">
                                      <p:cBhvr>
                                        <p:cTn id="23" dur="500"/>
                                        <p:tgtEl>
                                          <p:spTgt spid="68"/>
                                        </p:tgtEl>
                                      </p:cBhvr>
                                    </p:animEffect>
                                    <p:anim calcmode="lin" valueType="num">
                                      <p:cBhvr>
                                        <p:cTn id="24" dur="500" fill="hold"/>
                                        <p:tgtEl>
                                          <p:spTgt spid="68"/>
                                        </p:tgtEl>
                                        <p:attrNameLst>
                                          <p:attrName>ppt_x</p:attrName>
                                        </p:attrNameLst>
                                      </p:cBhvr>
                                      <p:tavLst>
                                        <p:tav tm="0">
                                          <p:val>
                                            <p:fltVal val="0.5"/>
                                          </p:val>
                                        </p:tav>
                                        <p:tav tm="100000">
                                          <p:val>
                                            <p:strVal val="#ppt_x"/>
                                          </p:val>
                                        </p:tav>
                                      </p:tavLst>
                                    </p:anim>
                                    <p:anim calcmode="lin" valueType="num">
                                      <p:cBhvr>
                                        <p:cTn id="25" dur="500" fill="hold"/>
                                        <p:tgtEl>
                                          <p:spTgt spid="68"/>
                                        </p:tgtEl>
                                        <p:attrNameLst>
                                          <p:attrName>ppt_y</p:attrName>
                                        </p:attrNameLst>
                                      </p:cBhvr>
                                      <p:tavLst>
                                        <p:tav tm="0">
                                          <p:val>
                                            <p:fltVal val="0.5"/>
                                          </p:val>
                                        </p:tav>
                                        <p:tav tm="100000">
                                          <p:val>
                                            <p:strVal val="#ppt_y"/>
                                          </p:val>
                                        </p:tav>
                                      </p:tavLst>
                                    </p:anim>
                                  </p:childTnLst>
                                </p:cTn>
                              </p:par>
                            </p:childTnLst>
                          </p:cTn>
                        </p:par>
                        <p:par>
                          <p:cTn id="26" fill="hold">
                            <p:stCondLst>
                              <p:cond delay="24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8"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8"/>
          <p:cNvSpPr>
            <a:spLocks noGrp="1"/>
          </p:cNvSpPr>
          <p:nvPr>
            <p:custDataLst>
              <p:tags r:id="rId1"/>
            </p:custDataLst>
          </p:nvPr>
        </p:nvSpPr>
        <p:spPr>
          <a:xfrm>
            <a:off x="1041430" y="1696365"/>
            <a:ext cx="2822322" cy="43839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b="1" kern="1200">
                <a:solidFill>
                  <a:srgbClr val="63B70F"/>
                </a:solidFill>
                <a:latin typeface="+mj-lt"/>
                <a:ea typeface="+mj-ea"/>
                <a:cs typeface="+mj-cs"/>
              </a:defRPr>
            </a:lvl1pPr>
          </a:lstStyle>
          <a:p>
            <a:pPr algn="dist"/>
            <a:r>
              <a:rPr lang="zh-CN" altLang="en-US" sz="2200" b="0" dirty="0">
                <a:solidFill>
                  <a:srgbClr val="183BE8"/>
                </a:solidFill>
                <a:latin typeface="+mn-lt"/>
                <a:ea typeface="+mn-ea"/>
                <a:cs typeface="+mn-ea"/>
                <a:sym typeface="+mn-lt"/>
              </a:rPr>
              <a:t>人人参与    低碳生活 </a:t>
            </a:r>
            <a:endParaRPr lang="zh-CN" altLang="en-US" sz="2200" b="0" dirty="0">
              <a:solidFill>
                <a:srgbClr val="183BE8"/>
              </a:solidFill>
              <a:latin typeface="+mn-lt"/>
              <a:ea typeface="+mn-ea"/>
              <a:cs typeface="+mn-ea"/>
              <a:sym typeface="+mn-lt"/>
            </a:endParaRPr>
          </a:p>
        </p:txBody>
      </p:sp>
      <p:sp>
        <p:nvSpPr>
          <p:cNvPr id="8" name="内容占位符 9"/>
          <p:cNvSpPr txBox="1"/>
          <p:nvPr>
            <p:custDataLst>
              <p:tags r:id="rId2"/>
            </p:custDataLst>
          </p:nvPr>
        </p:nvSpPr>
        <p:spPr>
          <a:xfrm>
            <a:off x="911424" y="2413151"/>
            <a:ext cx="4720238" cy="203169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迷你简粗倩"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迷你简粗倩"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迷你简粗倩"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迷你简粗倩" panose="03000509000000000000" pitchFamily="65"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5725" indent="0" algn="just">
              <a:lnSpc>
                <a:spcPct val="170000"/>
              </a:lnSpc>
              <a:spcBef>
                <a:spcPts val="1800"/>
              </a:spcBef>
              <a:buClr>
                <a:srgbClr val="92D050"/>
              </a:buClr>
              <a:buSzPct val="70000"/>
              <a:buNone/>
              <a:defRPr/>
            </a:pPr>
            <a:r>
              <a:rPr lang="zh-CN" altLang="en-US" sz="1500" spc="160" dirty="0">
                <a:solidFill>
                  <a:schemeClr val="tx1">
                    <a:lumMod val="85000"/>
                    <a:lumOff val="15000"/>
                  </a:schemeClr>
                </a:solidFill>
                <a:ea typeface="+mn-ea"/>
                <a:cs typeface="+mn-ea"/>
                <a:sym typeface="+mn-lt"/>
              </a:rPr>
              <a:t>低碳生活代表着更健康、更自然、更安全、更环保的生活，同时也是一种低成本、低代价的生活方式。低碳不仅是企业行为，也是一项符合时代潮流的生活方式。低碳，（</a:t>
            </a:r>
            <a:r>
              <a:rPr lang="en-US" altLang="zh-CN" sz="1500" spc="160" dirty="0">
                <a:solidFill>
                  <a:schemeClr val="tx1">
                    <a:lumMod val="85000"/>
                    <a:lumOff val="15000"/>
                  </a:schemeClr>
                </a:solidFill>
                <a:ea typeface="+mn-ea"/>
                <a:cs typeface="+mn-ea"/>
                <a:sym typeface="+mn-lt"/>
              </a:rPr>
              <a:t>low carbon</a:t>
            </a:r>
            <a:r>
              <a:rPr lang="zh-CN" altLang="en-US" sz="1500" spc="160" dirty="0">
                <a:solidFill>
                  <a:schemeClr val="tx1">
                    <a:lumMod val="85000"/>
                    <a:lumOff val="15000"/>
                  </a:schemeClr>
                </a:solidFill>
                <a:ea typeface="+mn-ea"/>
                <a:cs typeface="+mn-ea"/>
                <a:sym typeface="+mn-lt"/>
              </a:rPr>
              <a:t>），意指较低（更低）的温室气体（二氧化碳为主）排放。就是低能量，低消耗的生活方式。 简单理解，低碳生活就是返璞归真地去进行人与自然的活动。因此低碳生活是我国提倡生活方式之一。</a:t>
            </a:r>
            <a:endParaRPr lang="zh-CN" altLang="en-US" sz="1500" spc="160" dirty="0">
              <a:solidFill>
                <a:schemeClr val="tx1">
                  <a:lumMod val="85000"/>
                  <a:lumOff val="15000"/>
                </a:schemeClr>
              </a:solidFill>
              <a:ea typeface="+mn-ea"/>
              <a:cs typeface="+mn-ea"/>
              <a:sym typeface="+mn-lt"/>
            </a:endParaRPr>
          </a:p>
        </p:txBody>
      </p:sp>
      <p:sp>
        <p:nvSpPr>
          <p:cNvPr id="10"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环境意识提升</a:t>
            </a:r>
            <a:endParaRPr lang="zh-CN" altLang="en-US" sz="2400" dirty="0">
              <a:solidFill>
                <a:srgbClr val="374BEC"/>
              </a:solidFill>
              <a:cs typeface="+mn-ea"/>
              <a:sym typeface="+mn-lt"/>
            </a:endParaRPr>
          </a:p>
        </p:txBody>
      </p:sp>
      <p:grpSp>
        <p:nvGrpSpPr>
          <p:cNvPr id="14" name="组合 13"/>
          <p:cNvGrpSpPr/>
          <p:nvPr/>
        </p:nvGrpSpPr>
        <p:grpSpPr>
          <a:xfrm>
            <a:off x="249342" y="476672"/>
            <a:ext cx="4190106" cy="749693"/>
            <a:chOff x="249342" y="476672"/>
            <a:chExt cx="4190106" cy="749693"/>
          </a:xfrm>
        </p:grpSpPr>
        <p:sp>
          <p:nvSpPr>
            <p:cNvPr id="15" name="文本框 14"/>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6"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03</a:t>
              </a:r>
              <a:endParaRPr lang="zh-CN" altLang="en-US" sz="4000" i="1" dirty="0">
                <a:solidFill>
                  <a:srgbClr val="374BEC"/>
                </a:solidFill>
                <a:cs typeface="+mn-ea"/>
                <a:sym typeface="+mn-lt"/>
              </a:endParaRPr>
            </a:p>
          </p:txBody>
        </p:sp>
      </p:grpSp>
      <p:pic>
        <p:nvPicPr>
          <p:cNvPr id="5" name="图片 4" descr="D:\360安全浏览器下载\51miz-E1088282-0FF95BDD.png51miz-E1088282-0FF95BDD"/>
          <p:cNvPicPr>
            <a:picLocks noChangeAspect="1"/>
          </p:cNvPicPr>
          <p:nvPr/>
        </p:nvPicPr>
        <p:blipFill>
          <a:blip r:embed="rId3" cstate="screen"/>
          <a:srcRect/>
          <a:stretch>
            <a:fillRect/>
          </a:stretch>
        </p:blipFill>
        <p:spPr>
          <a:xfrm>
            <a:off x="5951855" y="2134235"/>
            <a:ext cx="5670550" cy="37795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ppt_x</p:attrName>
                                        </p:attrNameLst>
                                      </p:cBhvr>
                                      <p:tavLst>
                                        <p:tav tm="0">
                                          <p:val>
                                            <p:strVal val="#ppt_x-#ppt_w*1.125000"/>
                                          </p:val>
                                        </p:tav>
                                        <p:tav tm="100000">
                                          <p:val>
                                            <p:strVal val="#ppt_x"/>
                                          </p:val>
                                        </p:tav>
                                      </p:tavLst>
                                    </p:anim>
                                    <p:animEffect transition="in" filter="wipe(right)">
                                      <p:cBhvr>
                                        <p:cTn id="13" dur="500"/>
                                        <p:tgtEl>
                                          <p:spTgt spid="6"/>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12741" y="1772816"/>
            <a:ext cx="5077234" cy="4062651"/>
          </a:xfrm>
          <a:prstGeom prst="rect">
            <a:avLst/>
          </a:prstGeom>
          <a:noFill/>
        </p:spPr>
        <p:txBody>
          <a:bodyPr wrap="square" rtlCol="0">
            <a:spAutoFit/>
          </a:bodyPr>
          <a:lstStyle/>
          <a:p>
            <a:pPr algn="l">
              <a:lnSpc>
                <a:spcPct val="150000"/>
              </a:lnSpc>
            </a:pPr>
            <a:r>
              <a:rPr lang="zh-CN" altLang="en-US" sz="2200" dirty="0">
                <a:solidFill>
                  <a:srgbClr val="183BE8"/>
                </a:solidFill>
                <a:cs typeface="+mn-ea"/>
                <a:sym typeface="+mn-lt"/>
              </a:rPr>
              <a:t>“绿色</a:t>
            </a:r>
            <a:r>
              <a:rPr lang="en-US" altLang="zh-CN" sz="2200" dirty="0">
                <a:solidFill>
                  <a:srgbClr val="183BE8"/>
                </a:solidFill>
                <a:cs typeface="+mn-ea"/>
                <a:sym typeface="+mn-lt"/>
              </a:rPr>
              <a:t>1</a:t>
            </a:r>
            <a:r>
              <a:rPr lang="zh-CN" altLang="en-US" sz="2200" dirty="0">
                <a:solidFill>
                  <a:srgbClr val="183BE8"/>
                </a:solidFill>
                <a:cs typeface="+mn-ea"/>
                <a:sym typeface="+mn-lt"/>
              </a:rPr>
              <a:t>小时”的十种方法</a:t>
            </a:r>
            <a:endParaRPr lang="en-US" altLang="zh-CN" sz="2200" dirty="0">
              <a:solidFill>
                <a:srgbClr val="183BE8"/>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少开空调一小时，减少碳排放</a:t>
            </a:r>
            <a:r>
              <a:rPr lang="en-US" altLang="zh-CN" sz="1400" b="0" spc="190" dirty="0">
                <a:solidFill>
                  <a:schemeClr val="tx1">
                    <a:lumMod val="85000"/>
                    <a:lumOff val="15000"/>
                  </a:schemeClr>
                </a:solidFill>
                <a:cs typeface="+mn-ea"/>
                <a:sym typeface="+mn-lt"/>
              </a:rPr>
              <a:t>621</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少看一个小时电视，减少碳排放</a:t>
            </a:r>
            <a:r>
              <a:rPr lang="en-US" altLang="zh-CN" sz="1400" b="0" spc="190" dirty="0">
                <a:solidFill>
                  <a:schemeClr val="tx1">
                    <a:lumMod val="85000"/>
                    <a:lumOff val="15000"/>
                  </a:schemeClr>
                </a:solidFill>
                <a:cs typeface="+mn-ea"/>
                <a:sym typeface="+mn-lt"/>
              </a:rPr>
              <a:t>96</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少用一个小时洗衣机，减少碳排放</a:t>
            </a:r>
            <a:r>
              <a:rPr lang="en-US" altLang="zh-CN" sz="1400" b="0" spc="190" dirty="0">
                <a:solidFill>
                  <a:schemeClr val="tx1">
                    <a:lumMod val="85000"/>
                    <a:lumOff val="15000"/>
                  </a:schemeClr>
                </a:solidFill>
                <a:cs typeface="+mn-ea"/>
                <a:sym typeface="+mn-lt"/>
              </a:rPr>
              <a:t>180</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少用一个小时电脑，减少碳排放</a:t>
            </a:r>
            <a:r>
              <a:rPr lang="en-US" altLang="zh-CN" sz="1400" b="0" spc="190" dirty="0">
                <a:solidFill>
                  <a:schemeClr val="tx1">
                    <a:lumMod val="85000"/>
                    <a:lumOff val="15000"/>
                  </a:schemeClr>
                </a:solidFill>
                <a:cs typeface="+mn-ea"/>
                <a:sym typeface="+mn-lt"/>
              </a:rPr>
              <a:t>190</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少开一小时车，减少碳排放</a:t>
            </a:r>
            <a:r>
              <a:rPr lang="en-US" altLang="zh-CN" sz="1400" b="0" spc="190" dirty="0">
                <a:solidFill>
                  <a:schemeClr val="tx1">
                    <a:lumMod val="85000"/>
                    <a:lumOff val="15000"/>
                  </a:schemeClr>
                </a:solidFill>
                <a:cs typeface="+mn-ea"/>
                <a:sym typeface="+mn-lt"/>
              </a:rPr>
              <a:t>22000</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电视机一小时不待机，减少碳排放</a:t>
            </a:r>
            <a:r>
              <a:rPr lang="en-US" altLang="zh-CN" sz="1400" b="0" spc="190" dirty="0">
                <a:solidFill>
                  <a:schemeClr val="tx1">
                    <a:lumMod val="85000"/>
                    <a:lumOff val="15000"/>
                  </a:schemeClr>
                </a:solidFill>
                <a:cs typeface="+mn-ea"/>
                <a:sym typeface="+mn-lt"/>
              </a:rPr>
              <a:t>86</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外出散步一小时，减少碳排放</a:t>
            </a:r>
            <a:r>
              <a:rPr lang="en-US" altLang="zh-CN" sz="1400" b="0" spc="190" dirty="0">
                <a:solidFill>
                  <a:schemeClr val="tx1">
                    <a:lumMod val="85000"/>
                    <a:lumOff val="15000"/>
                  </a:schemeClr>
                </a:solidFill>
                <a:cs typeface="+mn-ea"/>
                <a:sym typeface="+mn-lt"/>
              </a:rPr>
              <a:t>2254</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熄灯一小时，少用一度电减少碳排放</a:t>
            </a:r>
            <a:r>
              <a:rPr lang="en-US" altLang="zh-CN" sz="1400" b="0" spc="190" dirty="0">
                <a:solidFill>
                  <a:schemeClr val="tx1">
                    <a:lumMod val="85000"/>
                    <a:lumOff val="15000"/>
                  </a:schemeClr>
                </a:solidFill>
                <a:cs typeface="+mn-ea"/>
                <a:sym typeface="+mn-lt"/>
              </a:rPr>
              <a:t>785</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一小时不坐电梯，少坐一层减少碳排放</a:t>
            </a:r>
            <a:r>
              <a:rPr lang="en-US" altLang="zh-CN" sz="1400" b="0" spc="190" dirty="0">
                <a:solidFill>
                  <a:schemeClr val="tx1">
                    <a:lumMod val="85000"/>
                    <a:lumOff val="15000"/>
                  </a:schemeClr>
                </a:solidFill>
                <a:cs typeface="+mn-ea"/>
                <a:sym typeface="+mn-lt"/>
              </a:rPr>
              <a:t>218</a:t>
            </a:r>
            <a:r>
              <a:rPr lang="zh-CN" altLang="en-US" sz="1400" b="0" spc="190" dirty="0">
                <a:solidFill>
                  <a:schemeClr val="tx1">
                    <a:lumMod val="85000"/>
                    <a:lumOff val="15000"/>
                  </a:schemeClr>
                </a:solidFill>
                <a:cs typeface="+mn-ea"/>
                <a:sym typeface="+mn-lt"/>
              </a:rPr>
              <a:t>克；</a:t>
            </a:r>
            <a:endParaRPr lang="en-US" altLang="zh-CN" sz="1400" b="0" spc="190" dirty="0">
              <a:solidFill>
                <a:schemeClr val="tx1">
                  <a:lumMod val="85000"/>
                  <a:lumOff val="15000"/>
                </a:schemeClr>
              </a:solidFill>
              <a:cs typeface="+mn-ea"/>
              <a:sym typeface="+mn-lt"/>
            </a:endParaRPr>
          </a:p>
          <a:p>
            <a:pPr marL="342900" indent="-342900">
              <a:lnSpc>
                <a:spcPts val="2700"/>
              </a:lnSpc>
              <a:buFont typeface="+mj-lt"/>
              <a:buAutoNum type="arabicPeriod"/>
            </a:pPr>
            <a:r>
              <a:rPr lang="zh-CN" altLang="en-US" sz="1400" b="0" spc="190" dirty="0">
                <a:solidFill>
                  <a:schemeClr val="tx1">
                    <a:lumMod val="85000"/>
                    <a:lumOff val="15000"/>
                  </a:schemeClr>
                </a:solidFill>
                <a:cs typeface="+mn-ea"/>
                <a:sym typeface="+mn-lt"/>
              </a:rPr>
              <a:t>一小时不饮酒，少喝一瓶啤酒减少碳排放</a:t>
            </a:r>
            <a:r>
              <a:rPr lang="en-US" altLang="zh-CN" sz="1400" b="0" spc="190" dirty="0">
                <a:solidFill>
                  <a:schemeClr val="tx1">
                    <a:lumMod val="85000"/>
                    <a:lumOff val="15000"/>
                  </a:schemeClr>
                </a:solidFill>
                <a:cs typeface="+mn-ea"/>
                <a:sym typeface="+mn-lt"/>
              </a:rPr>
              <a:t>200</a:t>
            </a:r>
            <a:r>
              <a:rPr lang="zh-CN" altLang="en-US" sz="1400" b="0" spc="190" dirty="0">
                <a:solidFill>
                  <a:schemeClr val="tx1">
                    <a:lumMod val="85000"/>
                    <a:lumOff val="15000"/>
                  </a:schemeClr>
                </a:solidFill>
                <a:cs typeface="+mn-ea"/>
                <a:sym typeface="+mn-lt"/>
              </a:rPr>
              <a:t>克。</a:t>
            </a:r>
            <a:endParaRPr lang="zh-CN" altLang="en-US" sz="1400" b="0" spc="190" dirty="0">
              <a:solidFill>
                <a:schemeClr val="tx1">
                  <a:lumMod val="85000"/>
                  <a:lumOff val="15000"/>
                </a:schemeClr>
              </a:solidFill>
              <a:cs typeface="+mn-ea"/>
              <a:sym typeface="+mn-lt"/>
            </a:endParaRPr>
          </a:p>
        </p:txBody>
      </p:sp>
      <p:sp>
        <p:nvSpPr>
          <p:cNvPr id="10"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环境意识提升</a:t>
            </a:r>
            <a:endParaRPr lang="zh-CN" altLang="en-US" sz="2400" dirty="0">
              <a:solidFill>
                <a:srgbClr val="374BEC"/>
              </a:solidFill>
              <a:cs typeface="+mn-ea"/>
              <a:sym typeface="+mn-lt"/>
            </a:endParaRPr>
          </a:p>
        </p:txBody>
      </p:sp>
      <p:grpSp>
        <p:nvGrpSpPr>
          <p:cNvPr id="11" name="组合 10"/>
          <p:cNvGrpSpPr/>
          <p:nvPr/>
        </p:nvGrpSpPr>
        <p:grpSpPr>
          <a:xfrm>
            <a:off x="249342" y="476672"/>
            <a:ext cx="4190106" cy="749693"/>
            <a:chOff x="249342" y="476672"/>
            <a:chExt cx="4190106" cy="749693"/>
          </a:xfrm>
        </p:grpSpPr>
        <p:sp>
          <p:nvSpPr>
            <p:cNvPr id="12" name="文本框 11"/>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3"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03</a:t>
              </a:r>
              <a:endParaRPr lang="zh-CN" altLang="en-US" sz="4000" i="1" dirty="0">
                <a:solidFill>
                  <a:srgbClr val="374BEC"/>
                </a:solidFill>
                <a:cs typeface="+mn-ea"/>
                <a:sym typeface="+mn-lt"/>
              </a:endParaRPr>
            </a:p>
          </p:txBody>
        </p:sp>
      </p:grpSp>
      <p:pic>
        <p:nvPicPr>
          <p:cNvPr id="3" name="图片 2" descr="D:\360安全浏览器下载\51miz-E216260-4D4CD1B6.png51miz-E216260-4D4CD1B6"/>
          <p:cNvPicPr>
            <a:picLocks noChangeAspect="1"/>
          </p:cNvPicPr>
          <p:nvPr/>
        </p:nvPicPr>
        <p:blipFill>
          <a:blip r:embed="rId1" cstate="screen"/>
          <a:srcRect/>
          <a:stretch>
            <a:fillRect/>
          </a:stretch>
        </p:blipFill>
        <p:spPr>
          <a:xfrm>
            <a:off x="5488940" y="1494790"/>
            <a:ext cx="5720080" cy="45751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p:tgtEl>
                                          <p:spTgt spid="5"/>
                                        </p:tgtEl>
                                        <p:attrNameLst>
                                          <p:attrName>ppt_x</p:attrName>
                                        </p:attrNameLst>
                                      </p:cBhvr>
                                      <p:tavLst>
                                        <p:tav tm="0">
                                          <p:val>
                                            <p:strVal val="#ppt_x-#ppt_w*1.125000"/>
                                          </p:val>
                                        </p:tav>
                                        <p:tav tm="100000">
                                          <p:val>
                                            <p:strVal val="#ppt_x"/>
                                          </p:val>
                                        </p:tav>
                                      </p:tavLst>
                                    </p:anim>
                                    <p:animEffect transition="in" filter="wipe(right)">
                                      <p:cBhvr>
                                        <p:cTn id="8" dur="750"/>
                                        <p:tgtEl>
                                          <p:spTgt spid="5"/>
                                        </p:tgtEl>
                                      </p:cBhvr>
                                    </p:animEffect>
                                  </p:childTnLst>
                                </p:cTn>
                              </p:par>
                            </p:childTnLst>
                          </p:cTn>
                        </p:par>
                        <p:par>
                          <p:cTn id="9" fill="hold">
                            <p:stCondLst>
                              <p:cond delay="1000"/>
                            </p:stCondLst>
                            <p:childTnLst>
                              <p:par>
                                <p:cTn id="10" presetID="2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descr="D:\360安全浏览器下载\51miz-E1098274-BC662DEA.png51miz-E1098274-BC662DEA"/>
          <p:cNvPicPr>
            <a:picLocks noChangeAspect="1"/>
          </p:cNvPicPr>
          <p:nvPr/>
        </p:nvPicPr>
        <p:blipFill>
          <a:blip r:embed="rId1"/>
          <a:srcRect/>
          <a:stretch>
            <a:fillRect/>
          </a:stretch>
        </p:blipFill>
        <p:spPr>
          <a:xfrm>
            <a:off x="635" y="0"/>
            <a:ext cx="12192000" cy="6858000"/>
          </a:xfrm>
          <a:prstGeom prst="rect">
            <a:avLst/>
          </a:prstGeom>
        </p:spPr>
      </p:pic>
      <p:sp>
        <p:nvSpPr>
          <p:cNvPr id="7" name="矩形 6"/>
          <p:cNvSpPr/>
          <p:nvPr/>
        </p:nvSpPr>
        <p:spPr>
          <a:xfrm>
            <a:off x="581660" y="692785"/>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任意多边形: 形状 23"/>
          <p:cNvSpPr/>
          <p:nvPr/>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25" name="矩形 24"/>
          <p:cNvSpPr/>
          <p:nvPr/>
        </p:nvSpPr>
        <p:spPr>
          <a:xfrm>
            <a:off x="875420" y="944724"/>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6163565" y="1905515"/>
            <a:ext cx="4131938" cy="723063"/>
            <a:chOff x="4268318" y="2038914"/>
            <a:chExt cx="4131938" cy="723063"/>
          </a:xfrm>
        </p:grpSpPr>
        <p:sp>
          <p:nvSpPr>
            <p:cNvPr id="27" name="矩形: 圆角 26"/>
            <p:cNvSpPr/>
            <p:nvPr/>
          </p:nvSpPr>
          <p:spPr>
            <a:xfrm>
              <a:off x="4268318" y="2038914"/>
              <a:ext cx="4131938" cy="723063"/>
            </a:xfrm>
            <a:prstGeom prst="roundRect">
              <a:avLst/>
            </a:prstGeom>
            <a:solidFill>
              <a:srgbClr val="374B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EAA2E"/>
                </a:solidFill>
                <a:cs typeface="+mn-ea"/>
                <a:sym typeface="+mn-lt"/>
              </a:endParaRPr>
            </a:p>
          </p:txBody>
        </p:sp>
        <p:sp>
          <p:nvSpPr>
            <p:cNvPr id="5" name="矩形: 圆角 4"/>
            <p:cNvSpPr/>
            <p:nvPr/>
          </p:nvSpPr>
          <p:spPr>
            <a:xfrm>
              <a:off x="4386730" y="2132634"/>
              <a:ext cx="3915000" cy="536251"/>
            </a:xfrm>
            <a:prstGeom prst="roundRect">
              <a:avLst/>
            </a:prstGeom>
            <a:solidFill>
              <a:srgbClr val="986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EAA2E"/>
                </a:solidFill>
                <a:cs typeface="+mn-ea"/>
                <a:sym typeface="+mn-lt"/>
              </a:endParaRPr>
            </a:p>
          </p:txBody>
        </p:sp>
        <p:sp>
          <p:nvSpPr>
            <p:cNvPr id="4" name="文本框 3"/>
            <p:cNvSpPr txBox="1"/>
            <p:nvPr/>
          </p:nvSpPr>
          <p:spPr>
            <a:xfrm>
              <a:off x="4685179" y="2099748"/>
              <a:ext cx="3318099" cy="553998"/>
            </a:xfrm>
            <a:prstGeom prst="rect">
              <a:avLst/>
            </a:prstGeom>
            <a:noFill/>
          </p:spPr>
          <p:txBody>
            <a:bodyPr wrap="square" rtlCol="0">
              <a:spAutoFit/>
            </a:bodyPr>
            <a:lstStyle>
              <a:defPPr>
                <a:defRPr lang="zh-CN"/>
              </a:defPPr>
              <a:lvl1pPr algn="ctr">
                <a:defRPr sz="60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algn="dist"/>
              <a:r>
                <a:rPr lang="zh-CN" altLang="en-US" sz="3000" dirty="0">
                  <a:ln>
                    <a:noFill/>
                  </a:ln>
                  <a:solidFill>
                    <a:schemeClr val="bg1"/>
                  </a:solidFill>
                  <a:effectLst/>
                  <a:latin typeface="+mn-lt"/>
                  <a:ea typeface="+mn-ea"/>
                  <a:cs typeface="+mn-ea"/>
                  <a:sym typeface="+mn-lt"/>
                </a:rPr>
                <a:t>世界环境日由来</a:t>
              </a:r>
              <a:endParaRPr lang="zh-CN" altLang="en-US" sz="3000" dirty="0">
                <a:ln>
                  <a:noFill/>
                </a:ln>
                <a:solidFill>
                  <a:schemeClr val="bg1"/>
                </a:solidFill>
                <a:effectLst/>
                <a:latin typeface="+mn-lt"/>
                <a:ea typeface="+mn-ea"/>
                <a:cs typeface="+mn-ea"/>
                <a:sym typeface="+mn-lt"/>
              </a:endParaRPr>
            </a:p>
          </p:txBody>
        </p:sp>
      </p:grpSp>
      <p:grpSp>
        <p:nvGrpSpPr>
          <p:cNvPr id="6" name="组合 5"/>
          <p:cNvGrpSpPr/>
          <p:nvPr/>
        </p:nvGrpSpPr>
        <p:grpSpPr>
          <a:xfrm>
            <a:off x="5239097" y="1903396"/>
            <a:ext cx="685405" cy="689022"/>
            <a:chOff x="4562324" y="1755326"/>
            <a:chExt cx="685405" cy="689022"/>
          </a:xfrm>
        </p:grpSpPr>
        <p:sp>
          <p:nvSpPr>
            <p:cNvPr id="3" name="矩形: 圆角 2"/>
            <p:cNvSpPr/>
            <p:nvPr/>
          </p:nvSpPr>
          <p:spPr>
            <a:xfrm>
              <a:off x="4573890" y="1755326"/>
              <a:ext cx="648072" cy="689022"/>
            </a:xfrm>
            <a:prstGeom prst="roundRect">
              <a:avLst/>
            </a:prstGeom>
            <a:solidFill>
              <a:srgbClr val="CBF3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文本框 29"/>
            <p:cNvSpPr txBox="1"/>
            <p:nvPr/>
          </p:nvSpPr>
          <p:spPr>
            <a:xfrm>
              <a:off x="4562324" y="1856327"/>
              <a:ext cx="685405" cy="553998"/>
            </a:xfrm>
            <a:prstGeom prst="rect">
              <a:avLst/>
            </a:prstGeom>
            <a:noFill/>
          </p:spPr>
          <p:txBody>
            <a:bodyPr wrap="square" rtlCol="0">
              <a:spAutoFit/>
            </a:bodyPr>
            <a:lstStyle>
              <a:defPPr>
                <a:defRPr lang="zh-CN"/>
              </a:defPPr>
              <a:lvl1pPr algn="ctr">
                <a:defRPr sz="60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r>
                <a:rPr lang="en-US" altLang="zh-CN" sz="3000" dirty="0">
                  <a:ln>
                    <a:noFill/>
                  </a:ln>
                  <a:solidFill>
                    <a:schemeClr val="tx1">
                      <a:lumMod val="75000"/>
                      <a:lumOff val="25000"/>
                    </a:schemeClr>
                  </a:solidFill>
                  <a:effectLst/>
                  <a:latin typeface="+mn-lt"/>
                  <a:ea typeface="+mn-ea"/>
                  <a:cs typeface="+mn-ea"/>
                  <a:sym typeface="+mn-lt"/>
                </a:rPr>
                <a:t>01</a:t>
              </a:r>
              <a:endParaRPr lang="zh-CN" altLang="en-US" sz="3000" dirty="0">
                <a:ln>
                  <a:noFill/>
                </a:ln>
                <a:solidFill>
                  <a:schemeClr val="tx1">
                    <a:lumMod val="75000"/>
                    <a:lumOff val="25000"/>
                  </a:schemeClr>
                </a:solidFill>
                <a:effectLst/>
                <a:latin typeface="+mn-lt"/>
                <a:ea typeface="+mn-ea"/>
                <a:cs typeface="+mn-ea"/>
                <a:sym typeface="+mn-lt"/>
              </a:endParaRPr>
            </a:p>
          </p:txBody>
        </p:sp>
      </p:grpSp>
      <p:grpSp>
        <p:nvGrpSpPr>
          <p:cNvPr id="32" name="组合 31"/>
          <p:cNvGrpSpPr/>
          <p:nvPr/>
        </p:nvGrpSpPr>
        <p:grpSpPr>
          <a:xfrm>
            <a:off x="6163565" y="3201307"/>
            <a:ext cx="4131938" cy="723063"/>
            <a:chOff x="4268318" y="2038914"/>
            <a:chExt cx="4131938" cy="723063"/>
          </a:xfrm>
        </p:grpSpPr>
        <p:sp>
          <p:nvSpPr>
            <p:cNvPr id="33" name="矩形: 圆角 32"/>
            <p:cNvSpPr/>
            <p:nvPr/>
          </p:nvSpPr>
          <p:spPr>
            <a:xfrm>
              <a:off x="4268318" y="2038914"/>
              <a:ext cx="4131938" cy="723063"/>
            </a:xfrm>
            <a:prstGeom prst="roundRect">
              <a:avLst/>
            </a:prstGeom>
            <a:solidFill>
              <a:srgbClr val="374B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EAA2E"/>
                </a:solidFill>
                <a:cs typeface="+mn-ea"/>
                <a:sym typeface="+mn-lt"/>
              </a:endParaRPr>
            </a:p>
          </p:txBody>
        </p:sp>
        <p:sp>
          <p:nvSpPr>
            <p:cNvPr id="34" name="矩形: 圆角 33"/>
            <p:cNvSpPr/>
            <p:nvPr/>
          </p:nvSpPr>
          <p:spPr>
            <a:xfrm>
              <a:off x="4386730" y="2132634"/>
              <a:ext cx="3915000" cy="536251"/>
            </a:xfrm>
            <a:prstGeom prst="roundRect">
              <a:avLst/>
            </a:prstGeom>
            <a:solidFill>
              <a:srgbClr val="986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EAA2E"/>
                </a:solidFill>
                <a:cs typeface="+mn-ea"/>
                <a:sym typeface="+mn-lt"/>
              </a:endParaRPr>
            </a:p>
          </p:txBody>
        </p:sp>
        <p:sp>
          <p:nvSpPr>
            <p:cNvPr id="35" name="文本框 34"/>
            <p:cNvSpPr txBox="1"/>
            <p:nvPr/>
          </p:nvSpPr>
          <p:spPr>
            <a:xfrm>
              <a:off x="4685179" y="2099748"/>
              <a:ext cx="3318099" cy="553998"/>
            </a:xfrm>
            <a:prstGeom prst="rect">
              <a:avLst/>
            </a:prstGeom>
            <a:noFill/>
          </p:spPr>
          <p:txBody>
            <a:bodyPr wrap="square" rtlCol="0">
              <a:spAutoFit/>
            </a:bodyPr>
            <a:lstStyle>
              <a:defPPr>
                <a:defRPr lang="zh-CN"/>
              </a:defPPr>
              <a:lvl1pPr algn="ctr">
                <a:defRPr sz="60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algn="dist"/>
              <a:r>
                <a:rPr lang="zh-CN" altLang="en-US" sz="3000" dirty="0">
                  <a:ln>
                    <a:noFill/>
                  </a:ln>
                  <a:solidFill>
                    <a:schemeClr val="bg1"/>
                  </a:solidFill>
                  <a:effectLst/>
                  <a:latin typeface="+mn-lt"/>
                  <a:ea typeface="+mn-ea"/>
                  <a:cs typeface="+mn-ea"/>
                  <a:sym typeface="+mn-lt"/>
                </a:rPr>
                <a:t>世界环境问题</a:t>
              </a:r>
              <a:endParaRPr lang="zh-CN" altLang="en-US" sz="3000" dirty="0">
                <a:ln>
                  <a:noFill/>
                </a:ln>
                <a:solidFill>
                  <a:schemeClr val="bg1"/>
                </a:solidFill>
                <a:effectLst/>
                <a:latin typeface="+mn-lt"/>
                <a:ea typeface="+mn-ea"/>
                <a:cs typeface="+mn-ea"/>
                <a:sym typeface="+mn-lt"/>
              </a:endParaRPr>
            </a:p>
          </p:txBody>
        </p:sp>
      </p:grpSp>
      <p:grpSp>
        <p:nvGrpSpPr>
          <p:cNvPr id="36" name="组合 35"/>
          <p:cNvGrpSpPr/>
          <p:nvPr/>
        </p:nvGrpSpPr>
        <p:grpSpPr>
          <a:xfrm>
            <a:off x="5239097" y="3199188"/>
            <a:ext cx="685405" cy="689022"/>
            <a:chOff x="4562324" y="1755326"/>
            <a:chExt cx="685405" cy="689022"/>
          </a:xfrm>
        </p:grpSpPr>
        <p:sp>
          <p:nvSpPr>
            <p:cNvPr id="37" name="矩形: 圆角 36"/>
            <p:cNvSpPr/>
            <p:nvPr/>
          </p:nvSpPr>
          <p:spPr>
            <a:xfrm>
              <a:off x="4573890" y="1755326"/>
              <a:ext cx="648072" cy="689022"/>
            </a:xfrm>
            <a:prstGeom prst="roundRect">
              <a:avLst/>
            </a:prstGeom>
            <a:solidFill>
              <a:srgbClr val="CBF3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文本框 37"/>
            <p:cNvSpPr txBox="1"/>
            <p:nvPr/>
          </p:nvSpPr>
          <p:spPr>
            <a:xfrm>
              <a:off x="4562324" y="1856327"/>
              <a:ext cx="685405" cy="553998"/>
            </a:xfrm>
            <a:prstGeom prst="rect">
              <a:avLst/>
            </a:prstGeom>
            <a:noFill/>
          </p:spPr>
          <p:txBody>
            <a:bodyPr wrap="square" rtlCol="0">
              <a:spAutoFit/>
            </a:bodyPr>
            <a:lstStyle>
              <a:defPPr>
                <a:defRPr lang="zh-CN"/>
              </a:defPPr>
              <a:lvl1pPr algn="ctr">
                <a:defRPr sz="60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r>
                <a:rPr lang="en-US" altLang="zh-CN" sz="3000" dirty="0">
                  <a:ln>
                    <a:noFill/>
                  </a:ln>
                  <a:solidFill>
                    <a:schemeClr val="tx1">
                      <a:lumMod val="75000"/>
                      <a:lumOff val="25000"/>
                    </a:schemeClr>
                  </a:solidFill>
                  <a:effectLst/>
                  <a:latin typeface="+mn-lt"/>
                  <a:ea typeface="+mn-ea"/>
                  <a:cs typeface="+mn-ea"/>
                  <a:sym typeface="+mn-lt"/>
                </a:rPr>
                <a:t>02</a:t>
              </a:r>
              <a:endParaRPr lang="zh-CN" altLang="en-US" sz="3000" dirty="0">
                <a:ln>
                  <a:noFill/>
                </a:ln>
                <a:solidFill>
                  <a:schemeClr val="tx1">
                    <a:lumMod val="75000"/>
                    <a:lumOff val="25000"/>
                  </a:schemeClr>
                </a:solidFill>
                <a:effectLst/>
                <a:latin typeface="+mn-lt"/>
                <a:ea typeface="+mn-ea"/>
                <a:cs typeface="+mn-ea"/>
                <a:sym typeface="+mn-lt"/>
              </a:endParaRPr>
            </a:p>
          </p:txBody>
        </p:sp>
      </p:grpSp>
      <p:grpSp>
        <p:nvGrpSpPr>
          <p:cNvPr id="39" name="组合 38"/>
          <p:cNvGrpSpPr/>
          <p:nvPr/>
        </p:nvGrpSpPr>
        <p:grpSpPr>
          <a:xfrm>
            <a:off x="6163565" y="4612187"/>
            <a:ext cx="4131938" cy="723063"/>
            <a:chOff x="4268318" y="2038914"/>
            <a:chExt cx="4131938" cy="723063"/>
          </a:xfrm>
        </p:grpSpPr>
        <p:sp>
          <p:nvSpPr>
            <p:cNvPr id="40" name="矩形: 圆角 39"/>
            <p:cNvSpPr/>
            <p:nvPr/>
          </p:nvSpPr>
          <p:spPr>
            <a:xfrm>
              <a:off x="4268318" y="2038914"/>
              <a:ext cx="4131938" cy="723063"/>
            </a:xfrm>
            <a:prstGeom prst="roundRect">
              <a:avLst/>
            </a:prstGeom>
            <a:solidFill>
              <a:srgbClr val="374BEC">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EAA2E"/>
                </a:solidFill>
                <a:cs typeface="+mn-ea"/>
                <a:sym typeface="+mn-lt"/>
              </a:endParaRPr>
            </a:p>
          </p:txBody>
        </p:sp>
        <p:sp>
          <p:nvSpPr>
            <p:cNvPr id="41" name="矩形: 圆角 40"/>
            <p:cNvSpPr/>
            <p:nvPr/>
          </p:nvSpPr>
          <p:spPr>
            <a:xfrm>
              <a:off x="4386730" y="2132634"/>
              <a:ext cx="3915000" cy="536251"/>
            </a:xfrm>
            <a:prstGeom prst="roundRect">
              <a:avLst/>
            </a:prstGeom>
            <a:solidFill>
              <a:srgbClr val="986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6EAA2E"/>
                </a:solidFill>
                <a:cs typeface="+mn-ea"/>
                <a:sym typeface="+mn-lt"/>
              </a:endParaRPr>
            </a:p>
          </p:txBody>
        </p:sp>
        <p:sp>
          <p:nvSpPr>
            <p:cNvPr id="42" name="文本框 41"/>
            <p:cNvSpPr txBox="1"/>
            <p:nvPr/>
          </p:nvSpPr>
          <p:spPr>
            <a:xfrm>
              <a:off x="4685179" y="2099748"/>
              <a:ext cx="3318099" cy="553998"/>
            </a:xfrm>
            <a:prstGeom prst="rect">
              <a:avLst/>
            </a:prstGeom>
            <a:noFill/>
          </p:spPr>
          <p:txBody>
            <a:bodyPr wrap="square" rtlCol="0">
              <a:spAutoFit/>
            </a:bodyPr>
            <a:lstStyle>
              <a:defPPr>
                <a:defRPr lang="zh-CN"/>
              </a:defPPr>
              <a:lvl1pPr algn="ctr">
                <a:defRPr sz="60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algn="dist"/>
              <a:r>
                <a:rPr lang="zh-CN" altLang="en-US" sz="3000" dirty="0">
                  <a:ln>
                    <a:noFill/>
                  </a:ln>
                  <a:solidFill>
                    <a:schemeClr val="bg1"/>
                  </a:solidFill>
                  <a:effectLst/>
                  <a:latin typeface="+mn-lt"/>
                  <a:ea typeface="+mn-ea"/>
                  <a:cs typeface="+mn-ea"/>
                  <a:sym typeface="+mn-lt"/>
                </a:rPr>
                <a:t>环保大家来参与</a:t>
              </a:r>
              <a:endParaRPr lang="zh-CN" altLang="en-US" sz="3000" dirty="0">
                <a:ln>
                  <a:noFill/>
                </a:ln>
                <a:solidFill>
                  <a:schemeClr val="bg1"/>
                </a:solidFill>
                <a:effectLst/>
                <a:latin typeface="+mn-lt"/>
                <a:ea typeface="+mn-ea"/>
                <a:cs typeface="+mn-ea"/>
                <a:sym typeface="+mn-lt"/>
              </a:endParaRPr>
            </a:p>
          </p:txBody>
        </p:sp>
      </p:grpSp>
      <p:grpSp>
        <p:nvGrpSpPr>
          <p:cNvPr id="43" name="组合 42"/>
          <p:cNvGrpSpPr/>
          <p:nvPr/>
        </p:nvGrpSpPr>
        <p:grpSpPr>
          <a:xfrm>
            <a:off x="5239097" y="4610068"/>
            <a:ext cx="685405" cy="689022"/>
            <a:chOff x="4562324" y="1755326"/>
            <a:chExt cx="685405" cy="689022"/>
          </a:xfrm>
        </p:grpSpPr>
        <p:sp>
          <p:nvSpPr>
            <p:cNvPr id="44" name="矩形: 圆角 43"/>
            <p:cNvSpPr/>
            <p:nvPr/>
          </p:nvSpPr>
          <p:spPr>
            <a:xfrm>
              <a:off x="4573890" y="1755326"/>
              <a:ext cx="648072" cy="689022"/>
            </a:xfrm>
            <a:prstGeom prst="roundRect">
              <a:avLst/>
            </a:prstGeom>
            <a:solidFill>
              <a:srgbClr val="CBF3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文本框 44"/>
            <p:cNvSpPr txBox="1"/>
            <p:nvPr/>
          </p:nvSpPr>
          <p:spPr>
            <a:xfrm>
              <a:off x="4562324" y="1856327"/>
              <a:ext cx="685405" cy="553998"/>
            </a:xfrm>
            <a:prstGeom prst="rect">
              <a:avLst/>
            </a:prstGeom>
            <a:noFill/>
          </p:spPr>
          <p:txBody>
            <a:bodyPr wrap="square" rtlCol="0">
              <a:spAutoFit/>
            </a:bodyPr>
            <a:lstStyle>
              <a:defPPr>
                <a:defRPr lang="zh-CN"/>
              </a:defPPr>
              <a:lvl1pPr algn="ctr">
                <a:defRPr sz="60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r>
                <a:rPr lang="en-US" altLang="zh-CN" sz="3000" dirty="0">
                  <a:ln>
                    <a:noFill/>
                  </a:ln>
                  <a:solidFill>
                    <a:schemeClr val="tx1">
                      <a:lumMod val="75000"/>
                      <a:lumOff val="25000"/>
                    </a:schemeClr>
                  </a:solidFill>
                  <a:effectLst/>
                  <a:latin typeface="+mn-lt"/>
                  <a:ea typeface="+mn-ea"/>
                  <a:cs typeface="+mn-ea"/>
                  <a:sym typeface="+mn-lt"/>
                </a:rPr>
                <a:t>01</a:t>
              </a:r>
              <a:endParaRPr lang="zh-CN" altLang="en-US" sz="3000" dirty="0">
                <a:ln>
                  <a:noFill/>
                </a:ln>
                <a:solidFill>
                  <a:schemeClr val="tx1">
                    <a:lumMod val="75000"/>
                    <a:lumOff val="25000"/>
                  </a:schemeClr>
                </a:solidFill>
                <a:effectLst/>
                <a:latin typeface="+mn-lt"/>
                <a:ea typeface="+mn-ea"/>
                <a:cs typeface="+mn-ea"/>
                <a:sym typeface="+mn-lt"/>
              </a:endParaRPr>
            </a:p>
          </p:txBody>
        </p:sp>
      </p:grpSp>
      <p:sp>
        <p:nvSpPr>
          <p:cNvPr id="46" name="文本框 45"/>
          <p:cNvSpPr txBox="1"/>
          <p:nvPr/>
        </p:nvSpPr>
        <p:spPr>
          <a:xfrm>
            <a:off x="1226532" y="1174440"/>
            <a:ext cx="1844884" cy="1092607"/>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algn="l"/>
            <a:r>
              <a:rPr lang="zh-CN" altLang="en-US" sz="65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mn-lt"/>
                <a:ea typeface="+mn-ea"/>
                <a:cs typeface="+mn-ea"/>
                <a:sym typeface="+mn-lt"/>
              </a:rPr>
              <a:t>目录</a:t>
            </a:r>
            <a:endParaRPr lang="zh-CN" altLang="en-US" sz="65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mn-lt"/>
              <a:ea typeface="+mn-ea"/>
              <a:cs typeface="+mn-ea"/>
              <a:sym typeface="+mn-lt"/>
            </a:endParaRPr>
          </a:p>
        </p:txBody>
      </p:sp>
      <p:sp>
        <p:nvSpPr>
          <p:cNvPr id="47" name="文本框 46"/>
          <p:cNvSpPr txBox="1"/>
          <p:nvPr/>
        </p:nvSpPr>
        <p:spPr>
          <a:xfrm>
            <a:off x="1320300" y="2113632"/>
            <a:ext cx="1764000" cy="430887"/>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algn="l"/>
            <a:r>
              <a:rPr lang="en-US" altLang="zh-CN" sz="2200" dirty="0">
                <a:ln w="6350">
                  <a:noFill/>
                </a:ln>
                <a:solidFill>
                  <a:schemeClr val="tx1">
                    <a:lumMod val="75000"/>
                    <a:lumOff val="25000"/>
                  </a:schemeClr>
                </a:solidFill>
                <a:effectLst/>
                <a:latin typeface="+mn-lt"/>
                <a:ea typeface="+mn-ea"/>
                <a:cs typeface="+mn-ea"/>
                <a:sym typeface="+mn-lt"/>
              </a:rPr>
              <a:t>CONTENTS</a:t>
            </a:r>
            <a:endParaRPr lang="zh-CN" altLang="en-US" sz="2200" dirty="0">
              <a:ln w="6350">
                <a:noFill/>
              </a:ln>
              <a:solidFill>
                <a:schemeClr val="tx1">
                  <a:lumMod val="75000"/>
                  <a:lumOff val="25000"/>
                </a:schemeClr>
              </a:solidFill>
              <a:effectLst/>
              <a:latin typeface="+mn-lt"/>
              <a:ea typeface="+mn-ea"/>
              <a:cs typeface="+mn-ea"/>
              <a:sym typeface="+mn-lt"/>
            </a:endParaRPr>
          </a:p>
        </p:txBody>
      </p:sp>
      <p:pic>
        <p:nvPicPr>
          <p:cNvPr id="8" name="图片 7" descr="D:\360安全浏览器下载\51miz-E215761-B10E3788.png51miz-E215761-B10E3788"/>
          <p:cNvPicPr>
            <a:picLocks noChangeAspect="1"/>
          </p:cNvPicPr>
          <p:nvPr/>
        </p:nvPicPr>
        <p:blipFill rotWithShape="1">
          <a:blip r:embed="rId2" cstate="screen"/>
          <a:srcRect/>
          <a:stretch>
            <a:fillRect/>
          </a:stretch>
        </p:blipFill>
        <p:spPr>
          <a:xfrm>
            <a:off x="1141547" y="3090656"/>
            <a:ext cx="3707765" cy="2375266"/>
          </a:xfrm>
          <a:prstGeom prst="rect">
            <a:avLst/>
          </a:prstGeom>
        </p:spPr>
      </p:pic>
      <p:grpSp>
        <p:nvGrpSpPr>
          <p:cNvPr id="14" name="组合 13"/>
          <p:cNvGrpSpPr/>
          <p:nvPr/>
        </p:nvGrpSpPr>
        <p:grpSpPr>
          <a:xfrm>
            <a:off x="10194290" y="-3810"/>
            <a:ext cx="2348230" cy="1482090"/>
            <a:chOff x="16054" y="-6"/>
            <a:chExt cx="3698" cy="2334"/>
          </a:xfrm>
        </p:grpSpPr>
        <p:pic>
          <p:nvPicPr>
            <p:cNvPr id="9" name="图片 8" descr="D:\360安全浏览器下载\51miz-E519356-049230CF.png51miz-E519356-049230CF"/>
            <p:cNvPicPr>
              <a:picLocks noChangeAspect="1"/>
            </p:cNvPicPr>
            <p:nvPr/>
          </p:nvPicPr>
          <p:blipFill rotWithShape="1">
            <a:blip r:embed="rId3" cstate="screen"/>
            <a:srcRect/>
            <a:stretch>
              <a:fillRect/>
            </a:stretch>
          </p:blipFill>
          <p:spPr>
            <a:xfrm rot="13500000">
              <a:off x="17086" y="-338"/>
              <a:ext cx="1634" cy="3699"/>
            </a:xfrm>
            <a:prstGeom prst="rect">
              <a:avLst/>
            </a:prstGeom>
          </p:spPr>
        </p:pic>
        <p:pic>
          <p:nvPicPr>
            <p:cNvPr id="10" name="图片 9" descr="D:\360安全浏览器下载\51miz-E519356-049230CF.png51miz-E519356-049230CF"/>
            <p:cNvPicPr>
              <a:picLocks noChangeAspect="1"/>
            </p:cNvPicPr>
            <p:nvPr/>
          </p:nvPicPr>
          <p:blipFill rotWithShape="1">
            <a:blip r:embed="rId4" cstate="screen"/>
            <a:srcRect/>
            <a:stretch>
              <a:fillRect/>
            </a:stretch>
          </p:blipFill>
          <p:spPr>
            <a:xfrm rot="15000000">
              <a:off x="16989" y="-634"/>
              <a:ext cx="1207" cy="2731"/>
            </a:xfrm>
            <a:prstGeom prst="rect">
              <a:avLst/>
            </a:prstGeom>
          </p:spPr>
        </p:pic>
        <p:pic>
          <p:nvPicPr>
            <p:cNvPr id="11" name="图片 10" descr="D:\360安全浏览器下载\51miz-E519356-049230CF.png51miz-E519356-049230CF"/>
            <p:cNvPicPr>
              <a:picLocks noChangeAspect="1"/>
            </p:cNvPicPr>
            <p:nvPr/>
          </p:nvPicPr>
          <p:blipFill rotWithShape="1">
            <a:blip r:embed="rId5"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Click="0" advTm="2000">
        <p:split orient="vert"/>
      </p:transition>
    </mc:Choice>
    <mc:Fallback>
      <p:transition spd="slow" advClick="0"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anim calcmode="lin" valueType="num">
                                      <p:cBhvr>
                                        <p:cTn id="8" dur="500" fill="hold"/>
                                        <p:tgtEl>
                                          <p:spTgt spid="46"/>
                                        </p:tgtEl>
                                        <p:attrNameLst>
                                          <p:attrName>ppt_x</p:attrName>
                                        </p:attrNameLst>
                                      </p:cBhvr>
                                      <p:tavLst>
                                        <p:tav tm="0">
                                          <p:val>
                                            <p:strVal val="#ppt_x"/>
                                          </p:val>
                                        </p:tav>
                                        <p:tav tm="100000">
                                          <p:val>
                                            <p:strVal val="#ppt_x"/>
                                          </p:val>
                                        </p:tav>
                                      </p:tavLst>
                                    </p:anim>
                                    <p:anim calcmode="lin" valueType="num">
                                      <p:cBhvr>
                                        <p:cTn id="9" dur="500" fill="hold"/>
                                        <p:tgtEl>
                                          <p:spTgt spid="4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500"/>
                                        <p:tgtEl>
                                          <p:spTgt spid="47"/>
                                        </p:tgtEl>
                                      </p:cBhvr>
                                    </p:animEffect>
                                    <p:anim calcmode="lin" valueType="num">
                                      <p:cBhvr>
                                        <p:cTn id="13" dur="500" fill="hold"/>
                                        <p:tgtEl>
                                          <p:spTgt spid="47"/>
                                        </p:tgtEl>
                                        <p:attrNameLst>
                                          <p:attrName>ppt_x</p:attrName>
                                        </p:attrNameLst>
                                      </p:cBhvr>
                                      <p:tavLst>
                                        <p:tav tm="0">
                                          <p:val>
                                            <p:strVal val="#ppt_x"/>
                                          </p:val>
                                        </p:tav>
                                        <p:tav tm="100000">
                                          <p:val>
                                            <p:strVal val="#ppt_x"/>
                                          </p:val>
                                        </p:tav>
                                      </p:tavLst>
                                    </p:anim>
                                    <p:anim calcmode="lin" valueType="num">
                                      <p:cBhvr>
                                        <p:cTn id="14" dur="500" fill="hold"/>
                                        <p:tgtEl>
                                          <p:spTgt spid="4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22" presetClass="entr" presetSubtype="4"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par>
                          <p:cTn id="19" fill="hold">
                            <p:stCondLst>
                              <p:cond delay="1000"/>
                            </p:stCondLst>
                            <p:childTnLst>
                              <p:par>
                                <p:cTn id="20" presetID="49" presetClass="entr" presetSubtype="0" decel="10000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 calcmode="lin" valueType="num">
                                      <p:cBhvr>
                                        <p:cTn id="24" dur="500" fill="hold"/>
                                        <p:tgtEl>
                                          <p:spTgt spid="6"/>
                                        </p:tgtEl>
                                        <p:attrNameLst>
                                          <p:attrName>style.rotation</p:attrName>
                                        </p:attrNameLst>
                                      </p:cBhvr>
                                      <p:tavLst>
                                        <p:tav tm="0">
                                          <p:val>
                                            <p:fltVal val="360"/>
                                          </p:val>
                                        </p:tav>
                                        <p:tav tm="100000">
                                          <p:val>
                                            <p:fltVal val="0"/>
                                          </p:val>
                                        </p:tav>
                                      </p:tavLst>
                                    </p:anim>
                                    <p:animEffect transition="in" filter="fade">
                                      <p:cBhvr>
                                        <p:cTn id="25" dur="500"/>
                                        <p:tgtEl>
                                          <p:spTgt spid="6"/>
                                        </p:tgtEl>
                                      </p:cBhvr>
                                    </p:animEffect>
                                  </p:childTnLst>
                                </p:cTn>
                              </p:par>
                              <p:par>
                                <p:cTn id="26" presetID="2" presetClass="entr" presetSubtype="2"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1+#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49" presetClass="entr" presetSubtype="0" decel="100000"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 calcmode="lin" valueType="num">
                                      <p:cBhvr>
                                        <p:cTn id="35" dur="500" fill="hold"/>
                                        <p:tgtEl>
                                          <p:spTgt spid="36"/>
                                        </p:tgtEl>
                                        <p:attrNameLst>
                                          <p:attrName>style.rotation</p:attrName>
                                        </p:attrNameLst>
                                      </p:cBhvr>
                                      <p:tavLst>
                                        <p:tav tm="0">
                                          <p:val>
                                            <p:fltVal val="360"/>
                                          </p:val>
                                        </p:tav>
                                        <p:tav tm="100000">
                                          <p:val>
                                            <p:fltVal val="0"/>
                                          </p:val>
                                        </p:tav>
                                      </p:tavLst>
                                    </p:anim>
                                    <p:animEffect transition="in" filter="fade">
                                      <p:cBhvr>
                                        <p:cTn id="36" dur="500"/>
                                        <p:tgtEl>
                                          <p:spTgt spid="36"/>
                                        </p:tgtEl>
                                      </p:cBhvr>
                                    </p:animEffect>
                                  </p:childTnLst>
                                </p:cTn>
                              </p:par>
                              <p:par>
                                <p:cTn id="37" presetID="2" presetClass="entr" presetSubtype="2"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1+#ppt_w/2"/>
                                          </p:val>
                                        </p:tav>
                                        <p:tav tm="100000">
                                          <p:val>
                                            <p:strVal val="#ppt_x"/>
                                          </p:val>
                                        </p:tav>
                                      </p:tavLst>
                                    </p:anim>
                                    <p:anim calcmode="lin" valueType="num">
                                      <p:cBhvr additive="base">
                                        <p:cTn id="40" dur="500" fill="hold"/>
                                        <p:tgtEl>
                                          <p:spTgt spid="32"/>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49" presetClass="entr" presetSubtype="0" decel="100000" fill="hold" nodeType="afterEffect">
                                  <p:stCondLst>
                                    <p:cond delay="0"/>
                                  </p:stCondLst>
                                  <p:childTnLst>
                                    <p:set>
                                      <p:cBhvr>
                                        <p:cTn id="43" dur="1" fill="hold">
                                          <p:stCondLst>
                                            <p:cond delay="0"/>
                                          </p:stCondLst>
                                        </p:cTn>
                                        <p:tgtEl>
                                          <p:spTgt spid="43"/>
                                        </p:tgtEl>
                                        <p:attrNameLst>
                                          <p:attrName>style.visibility</p:attrName>
                                        </p:attrNameLst>
                                      </p:cBhvr>
                                      <p:to>
                                        <p:strVal val="visible"/>
                                      </p:to>
                                    </p:set>
                                    <p:anim calcmode="lin" valueType="num">
                                      <p:cBhvr>
                                        <p:cTn id="44" dur="500" fill="hold"/>
                                        <p:tgtEl>
                                          <p:spTgt spid="43"/>
                                        </p:tgtEl>
                                        <p:attrNameLst>
                                          <p:attrName>ppt_w</p:attrName>
                                        </p:attrNameLst>
                                      </p:cBhvr>
                                      <p:tavLst>
                                        <p:tav tm="0">
                                          <p:val>
                                            <p:fltVal val="0"/>
                                          </p:val>
                                        </p:tav>
                                        <p:tav tm="100000">
                                          <p:val>
                                            <p:strVal val="#ppt_w"/>
                                          </p:val>
                                        </p:tav>
                                      </p:tavLst>
                                    </p:anim>
                                    <p:anim calcmode="lin" valueType="num">
                                      <p:cBhvr>
                                        <p:cTn id="45" dur="500" fill="hold"/>
                                        <p:tgtEl>
                                          <p:spTgt spid="43"/>
                                        </p:tgtEl>
                                        <p:attrNameLst>
                                          <p:attrName>ppt_h</p:attrName>
                                        </p:attrNameLst>
                                      </p:cBhvr>
                                      <p:tavLst>
                                        <p:tav tm="0">
                                          <p:val>
                                            <p:fltVal val="0"/>
                                          </p:val>
                                        </p:tav>
                                        <p:tav tm="100000">
                                          <p:val>
                                            <p:strVal val="#ppt_h"/>
                                          </p:val>
                                        </p:tav>
                                      </p:tavLst>
                                    </p:anim>
                                    <p:anim calcmode="lin" valueType="num">
                                      <p:cBhvr>
                                        <p:cTn id="46" dur="500" fill="hold"/>
                                        <p:tgtEl>
                                          <p:spTgt spid="43"/>
                                        </p:tgtEl>
                                        <p:attrNameLst>
                                          <p:attrName>style.rotation</p:attrName>
                                        </p:attrNameLst>
                                      </p:cBhvr>
                                      <p:tavLst>
                                        <p:tav tm="0">
                                          <p:val>
                                            <p:fltVal val="360"/>
                                          </p:val>
                                        </p:tav>
                                        <p:tav tm="100000">
                                          <p:val>
                                            <p:fltVal val="0"/>
                                          </p:val>
                                        </p:tav>
                                      </p:tavLst>
                                    </p:anim>
                                    <p:animEffect transition="in" filter="fade">
                                      <p:cBhvr>
                                        <p:cTn id="47" dur="500"/>
                                        <p:tgtEl>
                                          <p:spTgt spid="43"/>
                                        </p:tgtEl>
                                      </p:cBhvr>
                                    </p:animEffect>
                                  </p:childTnLst>
                                </p:cTn>
                              </p:par>
                              <p:par>
                                <p:cTn id="48" presetID="2" presetClass="entr" presetSubtype="2" fill="hold" nodeType="withEffect">
                                  <p:stCondLst>
                                    <p:cond delay="0"/>
                                  </p:stCondLst>
                                  <p:childTnLst>
                                    <p:set>
                                      <p:cBhvr>
                                        <p:cTn id="49" dur="1" fill="hold">
                                          <p:stCondLst>
                                            <p:cond delay="0"/>
                                          </p:stCondLst>
                                        </p:cTn>
                                        <p:tgtEl>
                                          <p:spTgt spid="39"/>
                                        </p:tgtEl>
                                        <p:attrNameLst>
                                          <p:attrName>style.visibility</p:attrName>
                                        </p:attrNameLst>
                                      </p:cBhvr>
                                      <p:to>
                                        <p:strVal val="visible"/>
                                      </p:to>
                                    </p:set>
                                    <p:anim calcmode="lin" valueType="num">
                                      <p:cBhvr additive="base">
                                        <p:cTn id="50" dur="500" fill="hold"/>
                                        <p:tgtEl>
                                          <p:spTgt spid="39"/>
                                        </p:tgtEl>
                                        <p:attrNameLst>
                                          <p:attrName>ppt_x</p:attrName>
                                        </p:attrNameLst>
                                      </p:cBhvr>
                                      <p:tavLst>
                                        <p:tav tm="0">
                                          <p:val>
                                            <p:strVal val="1+#ppt_w/2"/>
                                          </p:val>
                                        </p:tav>
                                        <p:tav tm="100000">
                                          <p:val>
                                            <p:strVal val="#ppt_x"/>
                                          </p:val>
                                        </p:tav>
                                      </p:tavLst>
                                    </p:anim>
                                    <p:anim calcmode="lin" valueType="num">
                                      <p:cBhvr additive="base">
                                        <p:cTn id="51"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27848" y="1556792"/>
            <a:ext cx="7128792" cy="4549964"/>
          </a:xfrm>
          <a:prstGeom prst="rect">
            <a:avLst/>
          </a:prstGeom>
          <a:noFill/>
        </p:spPr>
        <p:txBody>
          <a:bodyPr wrap="square" rtlCol="0">
            <a:spAutoFit/>
          </a:bodyPr>
          <a:lstStyle/>
          <a:p>
            <a:pPr algn="l">
              <a:lnSpc>
                <a:spcPct val="150000"/>
              </a:lnSpc>
            </a:pPr>
            <a:r>
              <a:rPr lang="en-US" altLang="zh-CN" sz="2200" dirty="0">
                <a:solidFill>
                  <a:srgbClr val="183BE8"/>
                </a:solidFill>
                <a:cs typeface="+mn-ea"/>
                <a:sym typeface="+mn-lt"/>
              </a:rPr>
              <a:t>10</a:t>
            </a:r>
            <a:r>
              <a:rPr lang="zh-CN" altLang="en-US" sz="2200" dirty="0">
                <a:solidFill>
                  <a:srgbClr val="183BE8"/>
                </a:solidFill>
                <a:cs typeface="+mn-ea"/>
                <a:sym typeface="+mn-lt"/>
              </a:rPr>
              <a:t>个节约好习惯</a:t>
            </a:r>
            <a:endParaRPr lang="en-US" altLang="zh-CN" sz="2200" dirty="0">
              <a:solidFill>
                <a:srgbClr val="183BE8"/>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充电后及时拔掉充电器，减少对电的浪费；</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使用节能灯，夏天将空调开到</a:t>
            </a:r>
            <a:r>
              <a:rPr lang="en-US" altLang="zh-CN" sz="1400" b="0" spc="170" dirty="0">
                <a:solidFill>
                  <a:schemeClr val="tx1">
                    <a:lumMod val="85000"/>
                    <a:lumOff val="15000"/>
                  </a:schemeClr>
                </a:solidFill>
                <a:cs typeface="+mn-ea"/>
                <a:sym typeface="+mn-lt"/>
              </a:rPr>
              <a:t>26</a:t>
            </a:r>
            <a:r>
              <a:rPr lang="zh-CN" altLang="en-US" sz="1400" b="0" spc="170" dirty="0">
                <a:solidFill>
                  <a:schemeClr val="tx1">
                    <a:lumMod val="85000"/>
                    <a:lumOff val="15000"/>
                  </a:schemeClr>
                </a:solidFill>
                <a:cs typeface="+mn-ea"/>
                <a:sym typeface="+mn-lt"/>
              </a:rPr>
              <a:t>摄氏度，节约能源；</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用便携环保餐具自带午餐，不使用一次性餐具；</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在刷牙时把水龙头观赏，即时滴漏，</a:t>
            </a:r>
            <a:r>
              <a:rPr lang="en-US" altLang="zh-CN" sz="1400" b="0" spc="170" dirty="0">
                <a:solidFill>
                  <a:schemeClr val="tx1">
                    <a:lumMod val="85000"/>
                    <a:lumOff val="15000"/>
                  </a:schemeClr>
                </a:solidFill>
                <a:cs typeface="+mn-ea"/>
                <a:sym typeface="+mn-lt"/>
              </a:rPr>
              <a:t>10</a:t>
            </a:r>
            <a:r>
              <a:rPr lang="zh-CN" altLang="en-US" sz="1400" b="0" spc="170" dirty="0">
                <a:solidFill>
                  <a:schemeClr val="tx1">
                    <a:lumMod val="85000"/>
                    <a:lumOff val="15000"/>
                  </a:schemeClr>
                </a:solidFill>
                <a:cs typeface="+mn-ea"/>
                <a:sym typeface="+mn-lt"/>
              </a:rPr>
              <a:t>天也能滴漏掉</a:t>
            </a:r>
            <a:r>
              <a:rPr lang="en-US" altLang="zh-CN" sz="1400" b="0" spc="170" dirty="0">
                <a:solidFill>
                  <a:schemeClr val="tx1">
                    <a:lumMod val="85000"/>
                    <a:lumOff val="15000"/>
                  </a:schemeClr>
                </a:solidFill>
                <a:cs typeface="+mn-ea"/>
                <a:sym typeface="+mn-lt"/>
              </a:rPr>
              <a:t>1</a:t>
            </a:r>
            <a:r>
              <a:rPr lang="zh-CN" altLang="en-US" sz="1400" b="0" spc="170" dirty="0">
                <a:solidFill>
                  <a:schemeClr val="tx1">
                    <a:lumMod val="85000"/>
                    <a:lumOff val="15000"/>
                  </a:schemeClr>
                </a:solidFill>
                <a:cs typeface="+mn-ea"/>
                <a:sym typeface="+mn-lt"/>
              </a:rPr>
              <a:t>吨水；</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用自备的菜篮子和布袋购物，一个一次性塑料袋需要</a:t>
            </a:r>
            <a:r>
              <a:rPr lang="en-US" altLang="zh-CN" sz="1400" b="0" spc="170" dirty="0">
                <a:solidFill>
                  <a:schemeClr val="tx1">
                    <a:lumMod val="85000"/>
                    <a:lumOff val="15000"/>
                  </a:schemeClr>
                </a:solidFill>
                <a:cs typeface="+mn-ea"/>
                <a:sym typeface="+mn-lt"/>
              </a:rPr>
              <a:t>600</a:t>
            </a:r>
            <a:r>
              <a:rPr lang="zh-CN" altLang="en-US" sz="1400" b="0" spc="170" dirty="0">
                <a:solidFill>
                  <a:schemeClr val="tx1">
                    <a:lumMod val="85000"/>
                    <a:lumOff val="15000"/>
                  </a:schemeClr>
                </a:solidFill>
                <a:cs typeface="+mn-ea"/>
                <a:sym typeface="+mn-lt"/>
              </a:rPr>
              <a:t>年才能腐烂；</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自制果汁，不仅健康而且还能减少工业用水和用电；</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多用微波炉加热和烹调食物，用电比用煤气污染少也更省钱，对健康和环保都好；</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用完纸的两面，用手绢代替面巾纸，少看树木，造福子孙；</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使用可降解、用量少的洗涤用品，减少对江河和海洋的污染；</a:t>
            </a:r>
            <a:endParaRPr lang="en-US" altLang="zh-CN" sz="1400" b="0" spc="170" dirty="0">
              <a:solidFill>
                <a:schemeClr val="tx1">
                  <a:lumMod val="85000"/>
                  <a:lumOff val="15000"/>
                </a:schemeClr>
              </a:solidFill>
              <a:cs typeface="+mn-ea"/>
              <a:sym typeface="+mn-lt"/>
            </a:endParaRPr>
          </a:p>
          <a:p>
            <a:pPr marL="342900" indent="-342900">
              <a:lnSpc>
                <a:spcPts val="2800"/>
              </a:lnSpc>
              <a:buFont typeface="+mj-lt"/>
              <a:buAutoNum type="arabicPeriod"/>
            </a:pPr>
            <a:r>
              <a:rPr lang="zh-CN" altLang="en-US" sz="1400" b="0" spc="170" dirty="0">
                <a:solidFill>
                  <a:schemeClr val="tx1">
                    <a:lumMod val="85000"/>
                    <a:lumOff val="15000"/>
                  </a:schemeClr>
                </a:solidFill>
                <a:cs typeface="+mn-ea"/>
                <a:sym typeface="+mn-lt"/>
              </a:rPr>
              <a:t>无论外出和工作，携带自己的水杯，方便又卫生</a:t>
            </a:r>
            <a:endParaRPr lang="en-US" altLang="zh-CN" sz="1400" b="0" spc="170" dirty="0">
              <a:solidFill>
                <a:schemeClr val="tx1">
                  <a:lumMod val="85000"/>
                  <a:lumOff val="15000"/>
                </a:schemeClr>
              </a:solidFill>
              <a:cs typeface="+mn-ea"/>
              <a:sym typeface="+mn-lt"/>
            </a:endParaRPr>
          </a:p>
        </p:txBody>
      </p:sp>
      <p:sp>
        <p:nvSpPr>
          <p:cNvPr id="10"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环境意识提升</a:t>
            </a:r>
            <a:endParaRPr lang="zh-CN" altLang="en-US" sz="2400" dirty="0">
              <a:solidFill>
                <a:srgbClr val="374BEC"/>
              </a:solidFill>
              <a:cs typeface="+mn-ea"/>
              <a:sym typeface="+mn-lt"/>
            </a:endParaRPr>
          </a:p>
        </p:txBody>
      </p:sp>
      <p:grpSp>
        <p:nvGrpSpPr>
          <p:cNvPr id="11" name="组合 10"/>
          <p:cNvGrpSpPr/>
          <p:nvPr/>
        </p:nvGrpSpPr>
        <p:grpSpPr>
          <a:xfrm>
            <a:off x="249342" y="476672"/>
            <a:ext cx="4190106" cy="749693"/>
            <a:chOff x="249342" y="476672"/>
            <a:chExt cx="4190106" cy="749693"/>
          </a:xfrm>
        </p:grpSpPr>
        <p:sp>
          <p:nvSpPr>
            <p:cNvPr id="12" name="文本框 11"/>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13"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03</a:t>
              </a:r>
              <a:endParaRPr lang="zh-CN" altLang="en-US" sz="4000" i="1" dirty="0">
                <a:solidFill>
                  <a:srgbClr val="374BEC"/>
                </a:solidFill>
                <a:cs typeface="+mn-ea"/>
                <a:sym typeface="+mn-lt"/>
              </a:endParaRPr>
            </a:p>
          </p:txBody>
        </p:sp>
      </p:grpSp>
      <p:pic>
        <p:nvPicPr>
          <p:cNvPr id="3" name="图片 2" descr="D:\360安全浏览器下载\51miz-E1094803-BC5D83D0.png51miz-E1094803-BC5D83D0"/>
          <p:cNvPicPr>
            <a:picLocks noChangeAspect="1"/>
          </p:cNvPicPr>
          <p:nvPr/>
        </p:nvPicPr>
        <p:blipFill>
          <a:blip r:embed="rId1" cstate="screen"/>
          <a:srcRect/>
          <a:stretch>
            <a:fillRect/>
          </a:stretch>
        </p:blipFill>
        <p:spPr>
          <a:xfrm flipH="1">
            <a:off x="394107" y="2628956"/>
            <a:ext cx="4486910" cy="36626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advClick="0" advTm="2000">
        <p14:pan dir="u"/>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1000"/>
                            </p:stCondLst>
                            <p:childTnLst>
                              <p:par>
                                <p:cTn id="9" presetID="1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p:tgtEl>
                                          <p:spTgt spid="5"/>
                                        </p:tgtEl>
                                        <p:attrNameLst>
                                          <p:attrName>ppt_x</p:attrName>
                                        </p:attrNameLst>
                                      </p:cBhvr>
                                      <p:tavLst>
                                        <p:tav tm="0">
                                          <p:val>
                                            <p:strVal val="#ppt_x-#ppt_w*1.125000"/>
                                          </p:val>
                                        </p:tav>
                                        <p:tav tm="100000">
                                          <p:val>
                                            <p:strVal val="#ppt_x"/>
                                          </p:val>
                                        </p:tav>
                                      </p:tavLst>
                                    </p:anim>
                                    <p:animEffect transition="in" filter="wipe(right)">
                                      <p:cBhvr>
                                        <p:cTn id="12"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D:\360安全浏览器下载\51miz-E1098274-BC662DEA.png51miz-E1098274-BC662DEA"/>
          <p:cNvPicPr>
            <a:picLocks noChangeAspect="1"/>
          </p:cNvPicPr>
          <p:nvPr/>
        </p:nvPicPr>
        <p:blipFill>
          <a:blip r:embed="rId1"/>
          <a:srcRect/>
          <a:stretch>
            <a:fillRect/>
          </a:stretch>
        </p:blipFill>
        <p:spPr>
          <a:xfrm>
            <a:off x="0" y="0"/>
            <a:ext cx="12287250" cy="6858000"/>
          </a:xfrm>
          <a:prstGeom prst="rect">
            <a:avLst/>
          </a:prstGeom>
        </p:spPr>
      </p:pic>
      <p:sp>
        <p:nvSpPr>
          <p:cNvPr id="2" name="矩形 1"/>
          <p:cNvSpPr/>
          <p:nvPr/>
        </p:nvSpPr>
        <p:spPr>
          <a:xfrm>
            <a:off x="581660" y="692785"/>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任意多边形: 形状 64"/>
          <p:cNvSpPr/>
          <p:nvPr/>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6" name="矩形 5"/>
          <p:cNvSpPr/>
          <p:nvPr/>
        </p:nvSpPr>
        <p:spPr>
          <a:xfrm>
            <a:off x="875420" y="944724"/>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descr="D:\360安全浏览器下载\51miz-E215740-579292F4.png51miz-E215740-579292F4"/>
          <p:cNvPicPr>
            <a:picLocks noChangeAspect="1"/>
          </p:cNvPicPr>
          <p:nvPr/>
        </p:nvPicPr>
        <p:blipFill rotWithShape="1">
          <a:blip r:embed="rId2" cstate="screen"/>
          <a:srcRect/>
          <a:stretch>
            <a:fillRect/>
          </a:stretch>
        </p:blipFill>
        <p:spPr>
          <a:xfrm rot="1200000" flipH="1">
            <a:off x="8891270" y="3402330"/>
            <a:ext cx="3204210" cy="4091940"/>
          </a:xfrm>
          <a:prstGeom prst="rect">
            <a:avLst/>
          </a:prstGeom>
        </p:spPr>
      </p:pic>
      <p:sp>
        <p:nvSpPr>
          <p:cNvPr id="16" name="文本框 15"/>
          <p:cNvSpPr txBox="1"/>
          <p:nvPr/>
        </p:nvSpPr>
        <p:spPr>
          <a:xfrm>
            <a:off x="1847528" y="1457716"/>
            <a:ext cx="2135560" cy="2092881"/>
          </a:xfrm>
          <a:prstGeom prst="rect">
            <a:avLst/>
          </a:prstGeom>
          <a:noFill/>
        </p:spPr>
        <p:txBody>
          <a:bodyPr wrap="square" rtlCol="0">
            <a:spAutoFit/>
          </a:bodyPr>
          <a:lstStyle/>
          <a:p>
            <a:r>
              <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感</a:t>
            </a:r>
            <a:endPar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17" name="文本框 16"/>
          <p:cNvSpPr txBox="1"/>
          <p:nvPr/>
        </p:nvSpPr>
        <p:spPr>
          <a:xfrm>
            <a:off x="3410519" y="1663031"/>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谢</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18" name="文本框 17"/>
          <p:cNvSpPr txBox="1"/>
          <p:nvPr/>
        </p:nvSpPr>
        <p:spPr>
          <a:xfrm>
            <a:off x="4768938" y="1645941"/>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您</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19" name="文本框 18"/>
          <p:cNvSpPr txBox="1"/>
          <p:nvPr/>
        </p:nvSpPr>
        <p:spPr>
          <a:xfrm>
            <a:off x="6072792" y="1661291"/>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的</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20" name="文本框 19"/>
          <p:cNvSpPr txBox="1"/>
          <p:nvPr/>
        </p:nvSpPr>
        <p:spPr>
          <a:xfrm>
            <a:off x="7400535" y="1480135"/>
            <a:ext cx="1632448" cy="2092881"/>
          </a:xfrm>
          <a:prstGeom prst="rect">
            <a:avLst/>
          </a:prstGeom>
          <a:noFill/>
        </p:spPr>
        <p:txBody>
          <a:bodyPr wrap="square" rtlCol="0">
            <a:spAutoFit/>
          </a:bodyPr>
          <a:lstStyle/>
          <a:p>
            <a:r>
              <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观</a:t>
            </a:r>
            <a:endParaRPr lang="zh-CN" altLang="en-US" sz="13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sp>
        <p:nvSpPr>
          <p:cNvPr id="21" name="文本框 20"/>
          <p:cNvSpPr txBox="1"/>
          <p:nvPr/>
        </p:nvSpPr>
        <p:spPr>
          <a:xfrm>
            <a:off x="3520041" y="1346221"/>
            <a:ext cx="4032448" cy="366443"/>
          </a:xfrm>
          <a:prstGeom prst="rect">
            <a:avLst/>
          </a:prstGeom>
          <a:noFill/>
        </p:spPr>
        <p:txBody>
          <a:bodyPr wrap="square" rtlCol="0">
            <a:spAutoFit/>
          </a:bodyPr>
          <a:lstStyle/>
          <a:p>
            <a:pPr algn="dist"/>
            <a:r>
              <a:rPr lang="en-US" altLang="zh-CN" b="1" dirty="0">
                <a:gradFill>
                  <a:gsLst>
                    <a:gs pos="0">
                      <a:srgbClr val="183BE8"/>
                    </a:gs>
                    <a:gs pos="48000">
                      <a:srgbClr val="6051ED"/>
                    </a:gs>
                    <a:gs pos="96000">
                      <a:srgbClr val="986CF0"/>
                    </a:gs>
                  </a:gsLst>
                  <a:lin ang="13500000" scaled="1"/>
                </a:gradFill>
                <a:cs typeface="+mn-ea"/>
                <a:sym typeface="+mn-lt"/>
              </a:rPr>
              <a:t>World Environment Day</a:t>
            </a:r>
            <a:endParaRPr lang="zh-CN" altLang="en-US" b="1" dirty="0">
              <a:gradFill>
                <a:gsLst>
                  <a:gs pos="0">
                    <a:srgbClr val="183BE8"/>
                  </a:gs>
                  <a:gs pos="48000">
                    <a:srgbClr val="6051ED"/>
                  </a:gs>
                  <a:gs pos="96000">
                    <a:srgbClr val="986CF0"/>
                  </a:gs>
                </a:gsLst>
                <a:lin ang="13500000" scaled="1"/>
              </a:gradFill>
              <a:cs typeface="+mn-ea"/>
              <a:sym typeface="+mn-lt"/>
            </a:endParaRPr>
          </a:p>
        </p:txBody>
      </p:sp>
      <p:sp>
        <p:nvSpPr>
          <p:cNvPr id="22" name="TextBox 5"/>
          <p:cNvSpPr txBox="1"/>
          <p:nvPr/>
        </p:nvSpPr>
        <p:spPr>
          <a:xfrm>
            <a:off x="3996879" y="4454182"/>
            <a:ext cx="4007333" cy="430887"/>
          </a:xfrm>
          <a:prstGeom prst="rect">
            <a:avLst/>
          </a:prstGeom>
          <a:noFill/>
        </p:spPr>
        <p:txBody>
          <a:bodyPr wrap="square" rtlCol="0">
            <a:spAutoFit/>
          </a:bodyPr>
          <a:lstStyle/>
          <a:p>
            <a:pPr algn="dist"/>
            <a:r>
              <a:rPr lang="zh-CN" altLang="en-US" sz="2200" dirty="0">
                <a:solidFill>
                  <a:schemeClr val="tx1">
                    <a:lumMod val="85000"/>
                    <a:lumOff val="15000"/>
                  </a:schemeClr>
                </a:solidFill>
                <a:cs typeface="+mn-ea"/>
                <a:sym typeface="+mn-lt"/>
              </a:rPr>
              <a:t>爱护环境 人人有责</a:t>
            </a:r>
            <a:endParaRPr lang="zh-CN" altLang="en-US" sz="2200" dirty="0">
              <a:solidFill>
                <a:schemeClr val="tx1">
                  <a:lumMod val="85000"/>
                  <a:lumOff val="15000"/>
                </a:schemeClr>
              </a:solidFill>
              <a:cs typeface="+mn-ea"/>
              <a:sym typeface="+mn-lt"/>
            </a:endParaRPr>
          </a:p>
        </p:txBody>
      </p:sp>
      <p:sp>
        <p:nvSpPr>
          <p:cNvPr id="23" name="PA_文本框 18"/>
          <p:cNvSpPr txBox="1"/>
          <p:nvPr>
            <p:custDataLst>
              <p:tags r:id="rId3"/>
            </p:custDataLst>
          </p:nvPr>
        </p:nvSpPr>
        <p:spPr>
          <a:xfrm>
            <a:off x="3713873" y="5018740"/>
            <a:ext cx="1980000" cy="376897"/>
          </a:xfrm>
          <a:prstGeom prst="roundRect">
            <a:avLst>
              <a:gd name="adj" fmla="val 17988"/>
            </a:avLst>
          </a:prstGeom>
          <a:solidFill>
            <a:srgbClr val="7C70F0"/>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3765" eaLnBrk="1" fontAlgn="auto" latinLnBrk="0" hangingPunct="1">
              <a:lnSpc>
                <a:spcPct val="100000"/>
              </a:lnSpc>
              <a:spcBef>
                <a:spcPts val="0"/>
              </a:spcBef>
              <a:spcAft>
                <a:spcPts val="0"/>
              </a:spcAft>
              <a:buClrTx/>
              <a:buSzTx/>
              <a:buFontTx/>
              <a:buNone/>
              <a:defRPr/>
            </a:pPr>
            <a:r>
              <a:rPr lang="en-US" altLang="zh-CN" sz="1600" dirty="0">
                <a:solidFill>
                  <a:schemeClr val="bg1"/>
                </a:solidFill>
                <a:cs typeface="+mn-ea"/>
                <a:sym typeface="+mn-lt"/>
              </a:rPr>
              <a:t>XXX</a:t>
            </a:r>
            <a:endParaRPr lang="en-US" altLang="zh-CN" sz="1600" dirty="0">
              <a:solidFill>
                <a:schemeClr val="bg1"/>
              </a:solidFill>
              <a:cs typeface="+mn-ea"/>
              <a:sym typeface="+mn-lt"/>
            </a:endParaRPr>
          </a:p>
        </p:txBody>
      </p:sp>
      <p:sp>
        <p:nvSpPr>
          <p:cNvPr id="24" name="PA_文本框 18"/>
          <p:cNvSpPr txBox="1"/>
          <p:nvPr>
            <p:custDataLst>
              <p:tags r:id="rId4"/>
            </p:custDataLst>
          </p:nvPr>
        </p:nvSpPr>
        <p:spPr>
          <a:xfrm>
            <a:off x="6316939" y="5014992"/>
            <a:ext cx="1980000" cy="384393"/>
          </a:xfrm>
          <a:prstGeom prst="roundRect">
            <a:avLst>
              <a:gd name="adj" fmla="val 21189"/>
            </a:avLst>
          </a:prstGeom>
          <a:solidFill>
            <a:srgbClr val="7C70F0"/>
          </a:solidFill>
          <a:ln w="3175">
            <a:solidFill>
              <a:schemeClr val="bg1"/>
            </a:solidFill>
          </a:ln>
          <a:effectLst>
            <a:outerShdw blurRad="50800" dist="38100" dir="2700000" algn="tl" rotWithShape="0">
              <a:prstClr val="black">
                <a:alpha val="25000"/>
              </a:prstClr>
            </a:outerShdw>
          </a:effectLst>
        </p:spPr>
        <p:txBody>
          <a:bodyPr wrap="square" lIns="91440" tIns="45720" rIns="91440" bIns="45720" rtlCol="0" anchor="ctr">
            <a:spAutoFit/>
          </a:bodyPr>
          <a:lstStyle/>
          <a:p>
            <a:pPr marL="0" marR="0" lvl="0" indent="0" algn="dist" defTabSz="913765" eaLnBrk="1" fontAlgn="auto" latinLnBrk="0" hangingPunct="1">
              <a:lnSpc>
                <a:spcPct val="100000"/>
              </a:lnSpc>
              <a:spcBef>
                <a:spcPts val="0"/>
              </a:spcBef>
              <a:spcAft>
                <a:spcPts val="0"/>
              </a:spcAft>
              <a:buClrTx/>
              <a:buSzTx/>
              <a:buFontTx/>
              <a:buNone/>
              <a:defRPr/>
            </a:pPr>
            <a:r>
              <a:rPr lang="en-US" altLang="zh-CN" sz="1600" dirty="0" smtClean="0">
                <a:solidFill>
                  <a:schemeClr val="bg1"/>
                </a:solidFill>
                <a:cs typeface="+mn-ea"/>
                <a:sym typeface="+mn-lt"/>
              </a:rPr>
              <a:t>20XX.6.5</a:t>
            </a:r>
            <a:endParaRPr lang="zh-CN" altLang="en-US" sz="1600" dirty="0">
              <a:solidFill>
                <a:schemeClr val="bg1"/>
              </a:solidFill>
              <a:cs typeface="+mn-ea"/>
              <a:sym typeface="+mn-lt"/>
            </a:endParaRPr>
          </a:p>
        </p:txBody>
      </p:sp>
      <p:grpSp>
        <p:nvGrpSpPr>
          <p:cNvPr id="27" name="组合 26"/>
          <p:cNvGrpSpPr/>
          <p:nvPr/>
        </p:nvGrpSpPr>
        <p:grpSpPr>
          <a:xfrm>
            <a:off x="2935784" y="3306468"/>
            <a:ext cx="522060" cy="504000"/>
            <a:chOff x="3303336" y="3235922"/>
            <a:chExt cx="522060" cy="504000"/>
          </a:xfrm>
        </p:grpSpPr>
        <p:sp>
          <p:nvSpPr>
            <p:cNvPr id="25" name="椭圆 24"/>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美</a:t>
              </a:r>
              <a:endParaRPr lang="zh-CN" altLang="en-US" sz="2200" dirty="0">
                <a:solidFill>
                  <a:srgbClr val="183BE8"/>
                </a:solidFill>
                <a:cs typeface="+mn-ea"/>
                <a:sym typeface="+mn-lt"/>
              </a:endParaRPr>
            </a:p>
          </p:txBody>
        </p:sp>
      </p:grpSp>
      <p:grpSp>
        <p:nvGrpSpPr>
          <p:cNvPr id="28" name="组合 27"/>
          <p:cNvGrpSpPr/>
          <p:nvPr/>
        </p:nvGrpSpPr>
        <p:grpSpPr>
          <a:xfrm>
            <a:off x="4178498" y="3306468"/>
            <a:ext cx="522060" cy="504000"/>
            <a:chOff x="3303336" y="3235922"/>
            <a:chExt cx="522060" cy="504000"/>
          </a:xfrm>
        </p:grpSpPr>
        <p:sp>
          <p:nvSpPr>
            <p:cNvPr id="29" name="椭圆 28"/>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中</a:t>
              </a:r>
              <a:endParaRPr lang="zh-CN" altLang="en-US" sz="2200" dirty="0">
                <a:solidFill>
                  <a:srgbClr val="183BE8"/>
                </a:solidFill>
                <a:cs typeface="+mn-ea"/>
                <a:sym typeface="+mn-lt"/>
              </a:endParaRPr>
            </a:p>
          </p:txBody>
        </p:sp>
      </p:grpSp>
      <p:grpSp>
        <p:nvGrpSpPr>
          <p:cNvPr id="31" name="组合 30"/>
          <p:cNvGrpSpPr/>
          <p:nvPr/>
        </p:nvGrpSpPr>
        <p:grpSpPr>
          <a:xfrm>
            <a:off x="4799856" y="3306468"/>
            <a:ext cx="522060" cy="504000"/>
            <a:chOff x="3303336" y="3235922"/>
            <a:chExt cx="522060" cy="504000"/>
          </a:xfrm>
        </p:grpSpPr>
        <p:sp>
          <p:nvSpPr>
            <p:cNvPr id="32" name="椭圆 31"/>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国</a:t>
              </a:r>
              <a:endParaRPr lang="zh-CN" altLang="en-US" sz="2200" dirty="0">
                <a:solidFill>
                  <a:srgbClr val="183BE8"/>
                </a:solidFill>
                <a:cs typeface="+mn-ea"/>
                <a:sym typeface="+mn-lt"/>
              </a:endParaRPr>
            </a:p>
          </p:txBody>
        </p:sp>
      </p:grpSp>
      <p:grpSp>
        <p:nvGrpSpPr>
          <p:cNvPr id="34" name="组合 33"/>
          <p:cNvGrpSpPr/>
          <p:nvPr/>
        </p:nvGrpSpPr>
        <p:grpSpPr>
          <a:xfrm>
            <a:off x="6401689" y="3322799"/>
            <a:ext cx="522060" cy="504000"/>
            <a:chOff x="3303336" y="3235922"/>
            <a:chExt cx="522060" cy="504000"/>
          </a:xfrm>
        </p:grpSpPr>
        <p:sp>
          <p:nvSpPr>
            <p:cNvPr id="35" name="椭圆 34"/>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我</a:t>
              </a:r>
              <a:endParaRPr lang="zh-CN" altLang="en-US" sz="2200" dirty="0">
                <a:solidFill>
                  <a:srgbClr val="183BE8"/>
                </a:solidFill>
                <a:cs typeface="+mn-ea"/>
                <a:sym typeface="+mn-lt"/>
              </a:endParaRPr>
            </a:p>
          </p:txBody>
        </p:sp>
      </p:grpSp>
      <p:grpSp>
        <p:nvGrpSpPr>
          <p:cNvPr id="37" name="组合 36"/>
          <p:cNvGrpSpPr/>
          <p:nvPr/>
        </p:nvGrpSpPr>
        <p:grpSpPr>
          <a:xfrm>
            <a:off x="7030429" y="3322799"/>
            <a:ext cx="522060" cy="504000"/>
            <a:chOff x="3303336" y="3235922"/>
            <a:chExt cx="522060" cy="504000"/>
          </a:xfrm>
        </p:grpSpPr>
        <p:sp>
          <p:nvSpPr>
            <p:cNvPr id="38" name="椭圆 37"/>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是</a:t>
              </a:r>
              <a:endParaRPr lang="zh-CN" altLang="en-US" sz="2200" dirty="0">
                <a:solidFill>
                  <a:srgbClr val="183BE8"/>
                </a:solidFill>
                <a:cs typeface="+mn-ea"/>
                <a:sym typeface="+mn-lt"/>
              </a:endParaRPr>
            </a:p>
          </p:txBody>
        </p:sp>
      </p:grpSp>
      <p:grpSp>
        <p:nvGrpSpPr>
          <p:cNvPr id="40" name="组合 39"/>
          <p:cNvGrpSpPr/>
          <p:nvPr/>
        </p:nvGrpSpPr>
        <p:grpSpPr>
          <a:xfrm>
            <a:off x="3557141" y="3306468"/>
            <a:ext cx="522060" cy="504000"/>
            <a:chOff x="3303336" y="3235922"/>
            <a:chExt cx="522060" cy="504000"/>
          </a:xfrm>
        </p:grpSpPr>
        <p:sp>
          <p:nvSpPr>
            <p:cNvPr id="41" name="椭圆 40"/>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丽</a:t>
              </a:r>
              <a:endParaRPr lang="zh-CN" altLang="en-US" sz="2200" dirty="0">
                <a:solidFill>
                  <a:srgbClr val="183BE8"/>
                </a:solidFill>
                <a:cs typeface="+mn-ea"/>
                <a:sym typeface="+mn-lt"/>
              </a:endParaRPr>
            </a:p>
          </p:txBody>
        </p:sp>
      </p:grpSp>
      <p:grpSp>
        <p:nvGrpSpPr>
          <p:cNvPr id="43" name="组合 42"/>
          <p:cNvGrpSpPr/>
          <p:nvPr/>
        </p:nvGrpSpPr>
        <p:grpSpPr>
          <a:xfrm>
            <a:off x="8287909" y="3322799"/>
            <a:ext cx="522060" cy="504000"/>
            <a:chOff x="3303336" y="3235922"/>
            <a:chExt cx="522060" cy="504000"/>
          </a:xfrm>
        </p:grpSpPr>
        <p:sp>
          <p:nvSpPr>
            <p:cNvPr id="44" name="椭圆 43"/>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动</a:t>
              </a:r>
              <a:endParaRPr lang="zh-CN" altLang="en-US" sz="2200" dirty="0">
                <a:solidFill>
                  <a:srgbClr val="183BE8"/>
                </a:solidFill>
                <a:cs typeface="+mn-ea"/>
                <a:sym typeface="+mn-lt"/>
              </a:endParaRPr>
            </a:p>
          </p:txBody>
        </p:sp>
      </p:grpSp>
      <p:grpSp>
        <p:nvGrpSpPr>
          <p:cNvPr id="46" name="组合 45"/>
          <p:cNvGrpSpPr/>
          <p:nvPr/>
        </p:nvGrpSpPr>
        <p:grpSpPr>
          <a:xfrm>
            <a:off x="7659169" y="3322799"/>
            <a:ext cx="522060" cy="504000"/>
            <a:chOff x="3303336" y="3235922"/>
            <a:chExt cx="522060" cy="504000"/>
          </a:xfrm>
        </p:grpSpPr>
        <p:sp>
          <p:nvSpPr>
            <p:cNvPr id="47" name="椭圆 46"/>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行</a:t>
              </a:r>
              <a:endParaRPr lang="zh-CN" altLang="en-US" sz="2200" dirty="0">
                <a:solidFill>
                  <a:srgbClr val="183BE8"/>
                </a:solidFill>
                <a:cs typeface="+mn-ea"/>
                <a:sym typeface="+mn-lt"/>
              </a:endParaRPr>
            </a:p>
          </p:txBody>
        </p:sp>
      </p:grpSp>
      <p:grpSp>
        <p:nvGrpSpPr>
          <p:cNvPr id="49" name="组合 48"/>
          <p:cNvGrpSpPr/>
          <p:nvPr/>
        </p:nvGrpSpPr>
        <p:grpSpPr>
          <a:xfrm>
            <a:off x="8916649" y="3322799"/>
            <a:ext cx="522060" cy="504000"/>
            <a:chOff x="3303336" y="3235922"/>
            <a:chExt cx="522060" cy="504000"/>
          </a:xfrm>
        </p:grpSpPr>
        <p:sp>
          <p:nvSpPr>
            <p:cNvPr id="50" name="椭圆 49"/>
            <p:cNvSpPr/>
            <p:nvPr/>
          </p:nvSpPr>
          <p:spPr>
            <a:xfrm>
              <a:off x="3312366" y="3235922"/>
              <a:ext cx="504000" cy="504000"/>
            </a:xfrm>
            <a:prstGeom prst="ellipse">
              <a:avLst/>
            </a:prstGeom>
            <a:noFill/>
            <a:ln w="15875">
              <a:solidFill>
                <a:srgbClr val="7C7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TextBox 5"/>
            <p:cNvSpPr txBox="1"/>
            <p:nvPr/>
          </p:nvSpPr>
          <p:spPr>
            <a:xfrm>
              <a:off x="3303336" y="3272479"/>
              <a:ext cx="522060" cy="430887"/>
            </a:xfrm>
            <a:prstGeom prst="rect">
              <a:avLst/>
            </a:prstGeom>
            <a:noFill/>
          </p:spPr>
          <p:txBody>
            <a:bodyPr wrap="square" rtlCol="0">
              <a:spAutoFit/>
            </a:bodyPr>
            <a:lstStyle/>
            <a:p>
              <a:pPr algn="dist"/>
              <a:r>
                <a:rPr lang="zh-CN" altLang="en-US" sz="2200" dirty="0">
                  <a:solidFill>
                    <a:srgbClr val="183BE8"/>
                  </a:solidFill>
                  <a:cs typeface="+mn-ea"/>
                  <a:sym typeface="+mn-lt"/>
                </a:rPr>
                <a:t>者</a:t>
              </a:r>
              <a:endParaRPr lang="zh-CN" altLang="en-US" sz="2200" dirty="0">
                <a:solidFill>
                  <a:srgbClr val="183BE8"/>
                </a:solidFill>
                <a:cs typeface="+mn-ea"/>
                <a:sym typeface="+mn-lt"/>
              </a:endParaRPr>
            </a:p>
          </p:txBody>
        </p:sp>
      </p:grpSp>
      <p:pic>
        <p:nvPicPr>
          <p:cNvPr id="53" name="图片 52" descr="D:\360安全浏览器下载\51miz-E1117481-DED59D72.png51miz-E1117481-DED59D72"/>
          <p:cNvPicPr>
            <a:picLocks noChangeAspect="1"/>
          </p:cNvPicPr>
          <p:nvPr/>
        </p:nvPicPr>
        <p:blipFill>
          <a:blip r:embed="rId5" cstate="screen"/>
          <a:srcRect/>
          <a:stretch>
            <a:fillRect/>
          </a:stretch>
        </p:blipFill>
        <p:spPr>
          <a:xfrm>
            <a:off x="5313013" y="2987565"/>
            <a:ext cx="1174750" cy="1174884"/>
          </a:xfrm>
          <a:prstGeom prst="rect">
            <a:avLst/>
          </a:prstGeom>
        </p:spPr>
      </p:pic>
      <p:sp>
        <p:nvSpPr>
          <p:cNvPr id="56" name="矩形 55"/>
          <p:cNvSpPr/>
          <p:nvPr/>
        </p:nvSpPr>
        <p:spPr>
          <a:xfrm>
            <a:off x="2727809" y="3986592"/>
            <a:ext cx="6846950" cy="461665"/>
          </a:xfrm>
          <a:prstGeom prst="rect">
            <a:avLst/>
          </a:prstGeom>
        </p:spPr>
        <p:txBody>
          <a:bodyPr wrap="square">
            <a:spAutoFit/>
          </a:bodyPr>
          <a:lstStyle/>
          <a:p>
            <a:pPr algn="ctr" defTabSz="913765">
              <a:defRPr/>
            </a:pPr>
            <a:r>
              <a:rPr lang="en-US" altLang="zh-CN" sz="1200" spc="150" dirty="0">
                <a:solidFill>
                  <a:schemeClr val="tx1">
                    <a:lumMod val="75000"/>
                    <a:lumOff val="25000"/>
                  </a:schemeClr>
                </a:solidFill>
                <a:cs typeface="+mn-ea"/>
                <a:sym typeface="+mn-lt"/>
              </a:rPr>
              <a:t>Lorem ipsum dolor sit amet, consectetuer adipiscing elit. Maecenas porttitor congue massa. </a:t>
            </a:r>
            <a:endParaRPr lang="zh-CN" altLang="en-US" sz="1200" spc="150" dirty="0">
              <a:solidFill>
                <a:schemeClr val="tx1">
                  <a:lumMod val="75000"/>
                  <a:lumOff val="25000"/>
                </a:schemeClr>
              </a:solidFill>
              <a:cs typeface="+mn-ea"/>
              <a:sym typeface="+mn-lt"/>
            </a:endParaRPr>
          </a:p>
        </p:txBody>
      </p:sp>
      <p:pic>
        <p:nvPicPr>
          <p:cNvPr id="3" name="图片 2" descr="D:\360安全浏览器下载\51miz-E1096783-D826B933.png51miz-E1096783-D826B933"/>
          <p:cNvPicPr>
            <a:picLocks noChangeAspect="1"/>
          </p:cNvPicPr>
          <p:nvPr/>
        </p:nvPicPr>
        <p:blipFill rotWithShape="1">
          <a:blip r:embed="rId6" cstate="screen"/>
          <a:srcRect/>
          <a:stretch>
            <a:fillRect/>
          </a:stretch>
        </p:blipFill>
        <p:spPr>
          <a:xfrm flipH="1">
            <a:off x="-1" y="3401635"/>
            <a:ext cx="3412061" cy="3409950"/>
          </a:xfrm>
          <a:prstGeom prst="rect">
            <a:avLst/>
          </a:prstGeom>
          <a:effectLst>
            <a:outerShdw blurRad="50800" dist="38100" dir="2700000" algn="tl" rotWithShape="0">
              <a:prstClr val="black">
                <a:alpha val="15000"/>
              </a:prstClr>
            </a:outerShdw>
          </a:effectLst>
        </p:spPr>
      </p:pic>
      <p:sp>
        <p:nvSpPr>
          <p:cNvPr id="52" name="文本框 51"/>
          <p:cNvSpPr txBox="1"/>
          <p:nvPr/>
        </p:nvSpPr>
        <p:spPr>
          <a:xfrm>
            <a:off x="8940799" y="1648954"/>
            <a:ext cx="1632448" cy="1785104"/>
          </a:xfrm>
          <a:prstGeom prst="rect">
            <a:avLst/>
          </a:prstGeom>
          <a:noFill/>
        </p:spPr>
        <p:txBody>
          <a:bodyPr wrap="square" rtlCol="0">
            <a:spAutoFit/>
          </a:bodyPr>
          <a:lstStyle/>
          <a:p>
            <a:r>
              <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rPr>
              <a:t>看</a:t>
            </a:r>
            <a:endParaRPr lang="zh-CN" altLang="en-US" sz="11000" dirty="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sym typeface="+mn-lt"/>
            </a:endParaRPr>
          </a:p>
        </p:txBody>
      </p:sp>
      <p:grpSp>
        <p:nvGrpSpPr>
          <p:cNvPr id="14" name="组合 13"/>
          <p:cNvGrpSpPr/>
          <p:nvPr/>
        </p:nvGrpSpPr>
        <p:grpSpPr>
          <a:xfrm>
            <a:off x="10194290" y="-3810"/>
            <a:ext cx="2348230" cy="1482090"/>
            <a:chOff x="16054" y="-6"/>
            <a:chExt cx="3698" cy="2334"/>
          </a:xfrm>
        </p:grpSpPr>
        <p:pic>
          <p:nvPicPr>
            <p:cNvPr id="4" name="图片 3" descr="D:\360安全浏览器下载\51miz-E519356-049230CF.png51miz-E519356-049230CF"/>
            <p:cNvPicPr>
              <a:picLocks noChangeAspect="1"/>
            </p:cNvPicPr>
            <p:nvPr/>
          </p:nvPicPr>
          <p:blipFill rotWithShape="1">
            <a:blip r:embed="rId7" cstate="screen"/>
            <a:srcRect/>
            <a:stretch>
              <a:fillRect/>
            </a:stretch>
          </p:blipFill>
          <p:spPr>
            <a:xfrm rot="13500000">
              <a:off x="17086" y="-338"/>
              <a:ext cx="1634" cy="3699"/>
            </a:xfrm>
            <a:prstGeom prst="rect">
              <a:avLst/>
            </a:prstGeom>
          </p:spPr>
        </p:pic>
        <p:pic>
          <p:nvPicPr>
            <p:cNvPr id="7" name="图片 6" descr="D:\360安全浏览器下载\51miz-E519356-049230CF.png51miz-E519356-049230CF"/>
            <p:cNvPicPr>
              <a:picLocks noChangeAspect="1"/>
            </p:cNvPicPr>
            <p:nvPr/>
          </p:nvPicPr>
          <p:blipFill rotWithShape="1">
            <a:blip r:embed="rId8" cstate="screen"/>
            <a:srcRect/>
            <a:stretch>
              <a:fillRect/>
            </a:stretch>
          </p:blipFill>
          <p:spPr>
            <a:xfrm rot="15000000">
              <a:off x="16989" y="-634"/>
              <a:ext cx="1207" cy="2731"/>
            </a:xfrm>
            <a:prstGeom prst="rect">
              <a:avLst/>
            </a:prstGeom>
          </p:spPr>
        </p:pic>
        <p:pic>
          <p:nvPicPr>
            <p:cNvPr id="9" name="图片 8" descr="D:\360安全浏览器下载\51miz-E519356-049230CF.png51miz-E519356-049230CF"/>
            <p:cNvPicPr>
              <a:picLocks noChangeAspect="1"/>
            </p:cNvPicPr>
            <p:nvPr/>
          </p:nvPicPr>
          <p:blipFill rotWithShape="1">
            <a:blip r:embed="rId9"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900" advClick="0" advTm="10000">
        <p14:warp dir="in"/>
      </p:transition>
    </mc:Choice>
    <mc:Fallback>
      <p:transition spd="slow" advClick="0" advTm="10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10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1500"/>
                                </p:stCondLst>
                                <p:childTnLst>
                                  <p:par>
                                    <p:cTn id="14" presetID="2" presetClass="entr" presetSubtype="4"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strVal val="4*#ppt_w"/>
                                              </p:val>
                                            </p:tav>
                                            <p:tav tm="100000">
                                              <p:val>
                                                <p:strVal val="#ppt_w"/>
                                              </p:val>
                                            </p:tav>
                                          </p:tavLst>
                                        </p:anim>
                                        <p:anim calcmode="lin" valueType="num">
                                          <p:cBhvr>
                                            <p:cTn id="22" dur="500" fill="hold"/>
                                            <p:tgtEl>
                                              <p:spTgt spid="16"/>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5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strVal val="4*#ppt_w"/>
                                              </p:val>
                                            </p:tav>
                                            <p:tav tm="100000">
                                              <p:val>
                                                <p:strVal val="#ppt_w"/>
                                              </p:val>
                                            </p:tav>
                                          </p:tavLst>
                                        </p:anim>
                                        <p:anim calcmode="lin" valueType="num">
                                          <p:cBhvr>
                                            <p:cTn id="26" dur="500" fill="hold"/>
                                            <p:tgtEl>
                                              <p:spTgt spid="1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4*#ppt_w"/>
                                              </p:val>
                                            </p:tav>
                                            <p:tav tm="100000">
                                              <p:val>
                                                <p:strVal val="#ppt_w"/>
                                              </p:val>
                                            </p:tav>
                                          </p:tavLst>
                                        </p:anim>
                                        <p:anim calcmode="lin" valueType="num">
                                          <p:cBhvr>
                                            <p:cTn id="30" dur="500" fill="hold"/>
                                            <p:tgtEl>
                                              <p:spTgt spid="1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75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strVal val="4*#ppt_w"/>
                                              </p:val>
                                            </p:tav>
                                            <p:tav tm="100000">
                                              <p:val>
                                                <p:strVal val="#ppt_w"/>
                                              </p:val>
                                            </p:tav>
                                          </p:tavLst>
                                        </p:anim>
                                        <p:anim calcmode="lin" valueType="num">
                                          <p:cBhvr>
                                            <p:cTn id="34" dur="500" fill="hold"/>
                                            <p:tgtEl>
                                              <p:spTgt spid="1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10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4*#ppt_w"/>
                                              </p:val>
                                            </p:tav>
                                            <p:tav tm="100000">
                                              <p:val>
                                                <p:strVal val="#ppt_w"/>
                                              </p:val>
                                            </p:tav>
                                          </p:tavLst>
                                        </p:anim>
                                        <p:anim calcmode="lin" valueType="num">
                                          <p:cBhvr>
                                            <p:cTn id="38" dur="500" fill="hold"/>
                                            <p:tgtEl>
                                              <p:spTgt spid="20"/>
                                            </p:tgtEl>
                                            <p:attrNameLst>
                                              <p:attrName>ppt_h</p:attrName>
                                            </p:attrNameLst>
                                          </p:cBhvr>
                                          <p:tavLst>
                                            <p:tav tm="0">
                                              <p:val>
                                                <p:strVal val="4*#ppt_h"/>
                                              </p:val>
                                            </p:tav>
                                            <p:tav tm="100000">
                                              <p:val>
                                                <p:strVal val="#ppt_h"/>
                                              </p:val>
                                            </p:tav>
                                          </p:tavLst>
                                        </p:anim>
                                      </p:childTnLst>
                                    </p:cTn>
                                  </p:par>
                                  <p:par>
                                    <p:cTn id="39" presetID="23" presetClass="entr" presetSubtype="32" fill="hold" grpId="0" nodeType="withEffect">
                                      <p:stCondLst>
                                        <p:cond delay="125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strVal val="4*#ppt_w"/>
                                              </p:val>
                                            </p:tav>
                                            <p:tav tm="100000">
                                              <p:val>
                                                <p:strVal val="#ppt_w"/>
                                              </p:val>
                                            </p:tav>
                                          </p:tavLst>
                                        </p:anim>
                                        <p:anim calcmode="lin" valueType="num">
                                          <p:cBhvr>
                                            <p:cTn id="42" dur="500" fill="hold"/>
                                            <p:tgtEl>
                                              <p:spTgt spid="52"/>
                                            </p:tgtEl>
                                            <p:attrNameLst>
                                              <p:attrName>ppt_h</p:attrName>
                                            </p:attrNameLst>
                                          </p:cBhvr>
                                          <p:tavLst>
                                            <p:tav tm="0">
                                              <p:val>
                                                <p:strVal val="4*#ppt_h"/>
                                              </p:val>
                                            </p:tav>
                                            <p:tav tm="100000">
                                              <p:val>
                                                <p:strVal val="#ppt_h"/>
                                              </p:val>
                                            </p:tav>
                                          </p:tavLst>
                                        </p:anim>
                                      </p:childTnLst>
                                    </p:cTn>
                                  </p:par>
                                </p:childTnLst>
                              </p:cTn>
                            </p:par>
                            <p:par>
                              <p:cTn id="43" fill="hold">
                                <p:stCondLst>
                                  <p:cond delay="2500"/>
                                </p:stCondLst>
                                <p:childTnLst>
                                  <p:par>
                                    <p:cTn id="44" presetID="2" presetClass="entr" presetSubtype="1" accel="14000" fill="hold" grpId="0" nodeType="afterEffect" p14:presetBounceEnd="22000">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14:bounceEnd="22000">
                                          <p:cBhvr additive="base">
                                            <p:cTn id="46" dur="500" fill="hold"/>
                                            <p:tgtEl>
                                              <p:spTgt spid="21"/>
                                            </p:tgtEl>
                                            <p:attrNameLst>
                                              <p:attrName>ppt_x</p:attrName>
                                            </p:attrNameLst>
                                          </p:cBhvr>
                                          <p:tavLst>
                                            <p:tav tm="0">
                                              <p:val>
                                                <p:strVal val="#ppt_x"/>
                                              </p:val>
                                            </p:tav>
                                            <p:tav tm="100000">
                                              <p:val>
                                                <p:strVal val="#ppt_x"/>
                                              </p:val>
                                            </p:tav>
                                          </p:tavLst>
                                        </p:anim>
                                        <p:anim calcmode="lin" valueType="num" p14:bounceEnd="22000">
                                          <p:cBhvr additive="base">
                                            <p:cTn id="47" dur="500" fill="hold"/>
                                            <p:tgtEl>
                                              <p:spTgt spid="21"/>
                                            </p:tgtEl>
                                            <p:attrNameLst>
                                              <p:attrName>ppt_y</p:attrName>
                                            </p:attrNameLst>
                                          </p:cBhvr>
                                          <p:tavLst>
                                            <p:tav tm="0">
                                              <p:val>
                                                <p:strVal val="0-#ppt_h/2"/>
                                              </p:val>
                                            </p:tav>
                                            <p:tav tm="100000">
                                              <p:val>
                                                <p:strVal val="#ppt_y"/>
                                              </p:val>
                                            </p:tav>
                                          </p:tavLst>
                                        </p:anim>
                                      </p:childTnLst>
                                    </p:cTn>
                                  </p:par>
                                  <p:par>
                                    <p:cTn id="48" presetID="53" presetClass="entr" presetSubtype="16" fill="hold" nodeType="withEffect">
                                      <p:stCondLst>
                                        <p:cond delay="1500"/>
                                      </p:stCondLst>
                                      <p:childTnLst>
                                        <p:set>
                                          <p:cBhvr>
                                            <p:cTn id="49" dur="1" fill="hold">
                                              <p:stCondLst>
                                                <p:cond delay="0"/>
                                              </p:stCondLst>
                                            </p:cTn>
                                            <p:tgtEl>
                                              <p:spTgt spid="27"/>
                                            </p:tgtEl>
                                            <p:attrNameLst>
                                              <p:attrName>style.visibility</p:attrName>
                                            </p:attrNameLst>
                                          </p:cBhvr>
                                          <p:to>
                                            <p:strVal val="visible"/>
                                          </p:to>
                                        </p:set>
                                        <p:anim calcmode="lin" valueType="num">
                                          <p:cBhvr>
                                            <p:cTn id="50" dur="500" fill="hold"/>
                                            <p:tgtEl>
                                              <p:spTgt spid="27"/>
                                            </p:tgtEl>
                                            <p:attrNameLst>
                                              <p:attrName>ppt_w</p:attrName>
                                            </p:attrNameLst>
                                          </p:cBhvr>
                                          <p:tavLst>
                                            <p:tav tm="0">
                                              <p:val>
                                                <p:fltVal val="0"/>
                                              </p:val>
                                            </p:tav>
                                            <p:tav tm="100000">
                                              <p:val>
                                                <p:strVal val="#ppt_w"/>
                                              </p:val>
                                            </p:tav>
                                          </p:tavLst>
                                        </p:anim>
                                        <p:anim calcmode="lin" valueType="num">
                                          <p:cBhvr>
                                            <p:cTn id="51" dur="500" fill="hold"/>
                                            <p:tgtEl>
                                              <p:spTgt spid="27"/>
                                            </p:tgtEl>
                                            <p:attrNameLst>
                                              <p:attrName>ppt_h</p:attrName>
                                            </p:attrNameLst>
                                          </p:cBhvr>
                                          <p:tavLst>
                                            <p:tav tm="0">
                                              <p:val>
                                                <p:fltVal val="0"/>
                                              </p:val>
                                            </p:tav>
                                            <p:tav tm="100000">
                                              <p:val>
                                                <p:strVal val="#ppt_h"/>
                                              </p:val>
                                            </p:tav>
                                          </p:tavLst>
                                        </p:anim>
                                        <p:animEffect transition="in" filter="fade">
                                          <p:cBhvr>
                                            <p:cTn id="52" dur="500"/>
                                            <p:tgtEl>
                                              <p:spTgt spid="27"/>
                                            </p:tgtEl>
                                          </p:cBhvr>
                                        </p:animEffect>
                                      </p:childTnLst>
                                    </p:cTn>
                                  </p:par>
                                  <p:par>
                                    <p:cTn id="53" presetID="53" presetClass="entr" presetSubtype="16" fill="hold" nodeType="withEffect">
                                      <p:stCondLst>
                                        <p:cond delay="15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par>
                                    <p:cTn id="58" presetID="53" presetClass="entr" presetSubtype="16" fill="hold" nodeType="withEffect">
                                      <p:stCondLst>
                                        <p:cond delay="15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nodeType="withEffect">
                                      <p:stCondLst>
                                        <p:cond delay="150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par>
                                    <p:cTn id="68" presetID="53" presetClass="entr" presetSubtype="16" fill="hold" nodeType="withEffect">
                                      <p:stCondLst>
                                        <p:cond delay="150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53" presetClass="entr" presetSubtype="16" fill="hold" nodeType="withEffect">
                                      <p:stCondLst>
                                        <p:cond delay="1500"/>
                                      </p:stCondLst>
                                      <p:childTnLst>
                                        <p:set>
                                          <p:cBhvr>
                                            <p:cTn id="74" dur="1" fill="hold">
                                              <p:stCondLst>
                                                <p:cond delay="0"/>
                                              </p:stCondLst>
                                            </p:cTn>
                                            <p:tgtEl>
                                              <p:spTgt spid="40"/>
                                            </p:tgtEl>
                                            <p:attrNameLst>
                                              <p:attrName>style.visibility</p:attrName>
                                            </p:attrNameLst>
                                          </p:cBhvr>
                                          <p:to>
                                            <p:strVal val="visible"/>
                                          </p:to>
                                        </p:set>
                                        <p:anim calcmode="lin" valueType="num">
                                          <p:cBhvr>
                                            <p:cTn id="75" dur="500" fill="hold"/>
                                            <p:tgtEl>
                                              <p:spTgt spid="40"/>
                                            </p:tgtEl>
                                            <p:attrNameLst>
                                              <p:attrName>ppt_w</p:attrName>
                                            </p:attrNameLst>
                                          </p:cBhvr>
                                          <p:tavLst>
                                            <p:tav tm="0">
                                              <p:val>
                                                <p:fltVal val="0"/>
                                              </p:val>
                                            </p:tav>
                                            <p:tav tm="100000">
                                              <p:val>
                                                <p:strVal val="#ppt_w"/>
                                              </p:val>
                                            </p:tav>
                                          </p:tavLst>
                                        </p:anim>
                                        <p:anim calcmode="lin" valueType="num">
                                          <p:cBhvr>
                                            <p:cTn id="76" dur="500" fill="hold"/>
                                            <p:tgtEl>
                                              <p:spTgt spid="40"/>
                                            </p:tgtEl>
                                            <p:attrNameLst>
                                              <p:attrName>ppt_h</p:attrName>
                                            </p:attrNameLst>
                                          </p:cBhvr>
                                          <p:tavLst>
                                            <p:tav tm="0">
                                              <p:val>
                                                <p:fltVal val="0"/>
                                              </p:val>
                                            </p:tav>
                                            <p:tav tm="100000">
                                              <p:val>
                                                <p:strVal val="#ppt_h"/>
                                              </p:val>
                                            </p:tav>
                                          </p:tavLst>
                                        </p:anim>
                                        <p:animEffect transition="in" filter="fade">
                                          <p:cBhvr>
                                            <p:cTn id="77" dur="500"/>
                                            <p:tgtEl>
                                              <p:spTgt spid="40"/>
                                            </p:tgtEl>
                                          </p:cBhvr>
                                        </p:animEffect>
                                      </p:childTnLst>
                                    </p:cTn>
                                  </p:par>
                                  <p:par>
                                    <p:cTn id="78" presetID="53" presetClass="entr" presetSubtype="16" fill="hold" nodeType="withEffect">
                                      <p:stCondLst>
                                        <p:cond delay="150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par>
                                    <p:cTn id="83" presetID="53" presetClass="entr" presetSubtype="16" fill="hold" nodeType="withEffect">
                                      <p:stCondLst>
                                        <p:cond delay="1500"/>
                                      </p:stCondLst>
                                      <p:childTnLst>
                                        <p:set>
                                          <p:cBhvr>
                                            <p:cTn id="84" dur="1" fill="hold">
                                              <p:stCondLst>
                                                <p:cond delay="0"/>
                                              </p:stCondLst>
                                            </p:cTn>
                                            <p:tgtEl>
                                              <p:spTgt spid="46"/>
                                            </p:tgtEl>
                                            <p:attrNameLst>
                                              <p:attrName>style.visibility</p:attrName>
                                            </p:attrNameLst>
                                          </p:cBhvr>
                                          <p:to>
                                            <p:strVal val="visible"/>
                                          </p:to>
                                        </p:set>
                                        <p:anim calcmode="lin" valueType="num">
                                          <p:cBhvr>
                                            <p:cTn id="85" dur="500" fill="hold"/>
                                            <p:tgtEl>
                                              <p:spTgt spid="46"/>
                                            </p:tgtEl>
                                            <p:attrNameLst>
                                              <p:attrName>ppt_w</p:attrName>
                                            </p:attrNameLst>
                                          </p:cBhvr>
                                          <p:tavLst>
                                            <p:tav tm="0">
                                              <p:val>
                                                <p:fltVal val="0"/>
                                              </p:val>
                                            </p:tav>
                                            <p:tav tm="100000">
                                              <p:val>
                                                <p:strVal val="#ppt_w"/>
                                              </p:val>
                                            </p:tav>
                                          </p:tavLst>
                                        </p:anim>
                                        <p:anim calcmode="lin" valueType="num">
                                          <p:cBhvr>
                                            <p:cTn id="86" dur="500" fill="hold"/>
                                            <p:tgtEl>
                                              <p:spTgt spid="46"/>
                                            </p:tgtEl>
                                            <p:attrNameLst>
                                              <p:attrName>ppt_h</p:attrName>
                                            </p:attrNameLst>
                                          </p:cBhvr>
                                          <p:tavLst>
                                            <p:tav tm="0">
                                              <p:val>
                                                <p:fltVal val="0"/>
                                              </p:val>
                                            </p:tav>
                                            <p:tav tm="100000">
                                              <p:val>
                                                <p:strVal val="#ppt_h"/>
                                              </p:val>
                                            </p:tav>
                                          </p:tavLst>
                                        </p:anim>
                                        <p:animEffect transition="in" filter="fade">
                                          <p:cBhvr>
                                            <p:cTn id="87" dur="500"/>
                                            <p:tgtEl>
                                              <p:spTgt spid="46"/>
                                            </p:tgtEl>
                                          </p:cBhvr>
                                        </p:animEffect>
                                      </p:childTnLst>
                                    </p:cTn>
                                  </p:par>
                                  <p:par>
                                    <p:cTn id="88" presetID="53" presetClass="entr" presetSubtype="16" fill="hold" nodeType="withEffect">
                                      <p:stCondLst>
                                        <p:cond delay="1500"/>
                                      </p:stCondLst>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ppt_w</p:attrName>
                                            </p:attrNameLst>
                                          </p:cBhvr>
                                          <p:tavLst>
                                            <p:tav tm="0">
                                              <p:val>
                                                <p:fltVal val="0"/>
                                              </p:val>
                                            </p:tav>
                                            <p:tav tm="100000">
                                              <p:val>
                                                <p:strVal val="#ppt_w"/>
                                              </p:val>
                                            </p:tav>
                                          </p:tavLst>
                                        </p:anim>
                                        <p:anim calcmode="lin" valueType="num">
                                          <p:cBhvr>
                                            <p:cTn id="91" dur="500" fill="hold"/>
                                            <p:tgtEl>
                                              <p:spTgt spid="49"/>
                                            </p:tgtEl>
                                            <p:attrNameLst>
                                              <p:attrName>ppt_h</p:attrName>
                                            </p:attrNameLst>
                                          </p:cBhvr>
                                          <p:tavLst>
                                            <p:tav tm="0">
                                              <p:val>
                                                <p:fltVal val="0"/>
                                              </p:val>
                                            </p:tav>
                                            <p:tav tm="100000">
                                              <p:val>
                                                <p:strVal val="#ppt_h"/>
                                              </p:val>
                                            </p:tav>
                                          </p:tavLst>
                                        </p:anim>
                                        <p:animEffect transition="in" filter="fade">
                                          <p:cBhvr>
                                            <p:cTn id="92" dur="500"/>
                                            <p:tgtEl>
                                              <p:spTgt spid="49"/>
                                            </p:tgtEl>
                                          </p:cBhvr>
                                        </p:animEffect>
                                      </p:childTnLst>
                                    </p:cTn>
                                  </p:par>
                                  <p:par>
                                    <p:cTn id="93" presetID="2" presetClass="entr" presetSubtype="1" fill="hold" nodeType="withEffect">
                                      <p:stCondLst>
                                        <p:cond delay="1500"/>
                                      </p:stCondLst>
                                      <p:childTnLst>
                                        <p:set>
                                          <p:cBhvr>
                                            <p:cTn id="94" dur="1" fill="hold">
                                              <p:stCondLst>
                                                <p:cond delay="0"/>
                                              </p:stCondLst>
                                            </p:cTn>
                                            <p:tgtEl>
                                              <p:spTgt spid="53"/>
                                            </p:tgtEl>
                                            <p:attrNameLst>
                                              <p:attrName>style.visibility</p:attrName>
                                            </p:attrNameLst>
                                          </p:cBhvr>
                                          <p:to>
                                            <p:strVal val="visible"/>
                                          </p:to>
                                        </p:set>
                                        <p:anim calcmode="lin" valueType="num">
                                          <p:cBhvr additive="base">
                                            <p:cTn id="95" dur="500" fill="hold"/>
                                            <p:tgtEl>
                                              <p:spTgt spid="53"/>
                                            </p:tgtEl>
                                            <p:attrNameLst>
                                              <p:attrName>ppt_x</p:attrName>
                                            </p:attrNameLst>
                                          </p:cBhvr>
                                          <p:tavLst>
                                            <p:tav tm="0">
                                              <p:val>
                                                <p:strVal val="#ppt_x"/>
                                              </p:val>
                                            </p:tav>
                                            <p:tav tm="100000">
                                              <p:val>
                                                <p:strVal val="#ppt_x"/>
                                              </p:val>
                                            </p:tav>
                                          </p:tavLst>
                                        </p:anim>
                                        <p:anim calcmode="lin" valueType="num">
                                          <p:cBhvr additive="base">
                                            <p:cTn id="96" dur="500" fill="hold"/>
                                            <p:tgtEl>
                                              <p:spTgt spid="53"/>
                                            </p:tgtEl>
                                            <p:attrNameLst>
                                              <p:attrName>ppt_y</p:attrName>
                                            </p:attrNameLst>
                                          </p:cBhvr>
                                          <p:tavLst>
                                            <p:tav tm="0">
                                              <p:val>
                                                <p:strVal val="0-#ppt_h/2"/>
                                              </p:val>
                                            </p:tav>
                                            <p:tav tm="100000">
                                              <p:val>
                                                <p:strVal val="#ppt_y"/>
                                              </p:val>
                                            </p:tav>
                                          </p:tavLst>
                                        </p:anim>
                                      </p:childTnLst>
                                    </p:cTn>
                                  </p:par>
                                </p:childTnLst>
                              </p:cTn>
                            </p:par>
                            <p:par>
                              <p:cTn id="97" fill="hold">
                                <p:stCondLst>
                                  <p:cond delay="5500"/>
                                </p:stCondLst>
                                <p:childTnLst>
                                  <p:par>
                                    <p:cTn id="98" presetID="16" presetClass="entr" presetSubtype="37"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barn(outVertical)">
                                          <p:cBhvr>
                                            <p:cTn id="100" dur="750"/>
                                            <p:tgtEl>
                                              <p:spTgt spid="56"/>
                                            </p:tgtEl>
                                          </p:cBhvr>
                                        </p:animEffect>
                                      </p:childTnLst>
                                    </p:cTn>
                                  </p:par>
                                </p:childTnLst>
                              </p:cTn>
                            </p:par>
                            <p:par>
                              <p:cTn id="101" fill="hold">
                                <p:stCondLst>
                                  <p:cond delay="6500"/>
                                </p:stCondLst>
                                <p:childTnLst>
                                  <p:par>
                                    <p:cTn id="102" presetID="42" presetClass="entr" presetSubtype="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fade">
                                          <p:cBhvr>
                                            <p:cTn id="104" dur="750"/>
                                            <p:tgtEl>
                                              <p:spTgt spid="22"/>
                                            </p:tgtEl>
                                          </p:cBhvr>
                                        </p:animEffect>
                                        <p:anim calcmode="lin" valueType="num">
                                          <p:cBhvr>
                                            <p:cTn id="105" dur="750" fill="hold"/>
                                            <p:tgtEl>
                                              <p:spTgt spid="22"/>
                                            </p:tgtEl>
                                            <p:attrNameLst>
                                              <p:attrName>ppt_x</p:attrName>
                                            </p:attrNameLst>
                                          </p:cBhvr>
                                          <p:tavLst>
                                            <p:tav tm="0">
                                              <p:val>
                                                <p:strVal val="#ppt_x"/>
                                              </p:val>
                                            </p:tav>
                                            <p:tav tm="100000">
                                              <p:val>
                                                <p:strVal val="#ppt_x"/>
                                              </p:val>
                                            </p:tav>
                                          </p:tavLst>
                                        </p:anim>
                                        <p:anim calcmode="lin" valueType="num">
                                          <p:cBhvr>
                                            <p:cTn id="106" dur="750" fill="hold"/>
                                            <p:tgtEl>
                                              <p:spTgt spid="22"/>
                                            </p:tgtEl>
                                            <p:attrNameLst>
                                              <p:attrName>ppt_y</p:attrName>
                                            </p:attrNameLst>
                                          </p:cBhvr>
                                          <p:tavLst>
                                            <p:tav tm="0">
                                              <p:val>
                                                <p:strVal val="#ppt_y+.1"/>
                                              </p:val>
                                            </p:tav>
                                            <p:tav tm="100000">
                                              <p:val>
                                                <p:strVal val="#ppt_y"/>
                                              </p:val>
                                            </p:tav>
                                          </p:tavLst>
                                        </p:anim>
                                      </p:childTnLst>
                                    </p:cTn>
                                  </p:par>
                                  <p:par>
                                    <p:cTn id="107" presetID="2" presetClass="entr" presetSubtype="4" fill="hold" grpId="0" nodeType="withEffect">
                                      <p:stCondLst>
                                        <p:cond delay="750"/>
                                      </p:stCondLst>
                                      <p:childTnLst>
                                        <p:set>
                                          <p:cBhvr>
                                            <p:cTn id="108" dur="1" fill="hold">
                                              <p:stCondLst>
                                                <p:cond delay="0"/>
                                              </p:stCondLst>
                                            </p:cTn>
                                            <p:tgtEl>
                                              <p:spTgt spid="23"/>
                                            </p:tgtEl>
                                            <p:attrNameLst>
                                              <p:attrName>style.visibility</p:attrName>
                                            </p:attrNameLst>
                                          </p:cBhvr>
                                          <p:to>
                                            <p:strVal val="visible"/>
                                          </p:to>
                                        </p:set>
                                        <p:anim calcmode="lin" valueType="num">
                                          <p:cBhvr additive="base">
                                            <p:cTn id="109" dur="500" fill="hold"/>
                                            <p:tgtEl>
                                              <p:spTgt spid="23"/>
                                            </p:tgtEl>
                                            <p:attrNameLst>
                                              <p:attrName>ppt_x</p:attrName>
                                            </p:attrNameLst>
                                          </p:cBhvr>
                                          <p:tavLst>
                                            <p:tav tm="0">
                                              <p:val>
                                                <p:strVal val="#ppt_x"/>
                                              </p:val>
                                            </p:tav>
                                            <p:tav tm="100000">
                                              <p:val>
                                                <p:strVal val="#ppt_x"/>
                                              </p:val>
                                            </p:tav>
                                          </p:tavLst>
                                        </p:anim>
                                        <p:anim calcmode="lin" valueType="num">
                                          <p:cBhvr additive="base">
                                            <p:cTn id="110" dur="500" fill="hold"/>
                                            <p:tgtEl>
                                              <p:spTgt spid="23"/>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750"/>
                                      </p:stCondLst>
                                      <p:childTnLst>
                                        <p:set>
                                          <p:cBhvr>
                                            <p:cTn id="112" dur="1" fill="hold">
                                              <p:stCondLst>
                                                <p:cond delay="0"/>
                                              </p:stCondLst>
                                            </p:cTn>
                                            <p:tgtEl>
                                              <p:spTgt spid="24"/>
                                            </p:tgtEl>
                                            <p:attrNameLst>
                                              <p:attrName>style.visibility</p:attrName>
                                            </p:attrNameLst>
                                          </p:cBhvr>
                                          <p:to>
                                            <p:strVal val="visible"/>
                                          </p:to>
                                        </p:set>
                                        <p:anim calcmode="lin" valueType="num">
                                          <p:cBhvr additive="base">
                                            <p:cTn id="113" dur="500" fill="hold"/>
                                            <p:tgtEl>
                                              <p:spTgt spid="24"/>
                                            </p:tgtEl>
                                            <p:attrNameLst>
                                              <p:attrName>ppt_x</p:attrName>
                                            </p:attrNameLst>
                                          </p:cBhvr>
                                          <p:tavLst>
                                            <p:tav tm="0">
                                              <p:val>
                                                <p:strVal val="#ppt_x"/>
                                              </p:val>
                                            </p:tav>
                                            <p:tav tm="100000">
                                              <p:val>
                                                <p:strVal val="#ppt_x"/>
                                              </p:val>
                                            </p:tav>
                                          </p:tavLst>
                                        </p:anim>
                                        <p:anim calcmode="lin" valueType="num">
                                          <p:cBhvr additive="base">
                                            <p:cTn id="1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7" grpId="0"/>
          <p:bldP spid="18" grpId="0"/>
          <p:bldP spid="19" grpId="0"/>
          <p:bldP spid="20" grpId="0"/>
          <p:bldP spid="21" grpId="0"/>
          <p:bldP spid="22" grpId="0"/>
          <p:bldP spid="23" grpId="0" bldLvl="0" animBg="1"/>
          <p:bldP spid="24" grpId="0" animBg="1"/>
          <p:bldP spid="56" grpId="0"/>
          <p:bldP spid="5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1000"/>
                                </p:stCondLst>
                                <p:childTnLst>
                                  <p:par>
                                    <p:cTn id="9" presetID="1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childTnLst>
                              </p:cTn>
                            </p:par>
                            <p:par>
                              <p:cTn id="13" fill="hold">
                                <p:stCondLst>
                                  <p:cond delay="1500"/>
                                </p:stCondLst>
                                <p:childTnLst>
                                  <p:par>
                                    <p:cTn id="14" presetID="2" presetClass="entr" presetSubtype="4"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3" presetClass="entr" presetSubtype="32"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strVal val="4*#ppt_w"/>
                                              </p:val>
                                            </p:tav>
                                            <p:tav tm="100000">
                                              <p:val>
                                                <p:strVal val="#ppt_w"/>
                                              </p:val>
                                            </p:tav>
                                          </p:tavLst>
                                        </p:anim>
                                        <p:anim calcmode="lin" valueType="num">
                                          <p:cBhvr>
                                            <p:cTn id="22" dur="500" fill="hold"/>
                                            <p:tgtEl>
                                              <p:spTgt spid="16"/>
                                            </p:tgtEl>
                                            <p:attrNameLst>
                                              <p:attrName>ppt_h</p:attrName>
                                            </p:attrNameLst>
                                          </p:cBhvr>
                                          <p:tavLst>
                                            <p:tav tm="0">
                                              <p:val>
                                                <p:strVal val="4*#ppt_h"/>
                                              </p:val>
                                            </p:tav>
                                            <p:tav tm="100000">
                                              <p:val>
                                                <p:strVal val="#ppt_h"/>
                                              </p:val>
                                            </p:tav>
                                          </p:tavLst>
                                        </p:anim>
                                      </p:childTnLst>
                                    </p:cTn>
                                  </p:par>
                                  <p:par>
                                    <p:cTn id="23" presetID="23" presetClass="entr" presetSubtype="32" fill="hold" grpId="0" nodeType="withEffect">
                                      <p:stCondLst>
                                        <p:cond delay="25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strVal val="4*#ppt_w"/>
                                              </p:val>
                                            </p:tav>
                                            <p:tav tm="100000">
                                              <p:val>
                                                <p:strVal val="#ppt_w"/>
                                              </p:val>
                                            </p:tav>
                                          </p:tavLst>
                                        </p:anim>
                                        <p:anim calcmode="lin" valueType="num">
                                          <p:cBhvr>
                                            <p:cTn id="26" dur="500" fill="hold"/>
                                            <p:tgtEl>
                                              <p:spTgt spid="17"/>
                                            </p:tgtEl>
                                            <p:attrNameLst>
                                              <p:attrName>ppt_h</p:attrName>
                                            </p:attrNameLst>
                                          </p:cBhvr>
                                          <p:tavLst>
                                            <p:tav tm="0">
                                              <p:val>
                                                <p:strVal val="4*#ppt_h"/>
                                              </p:val>
                                            </p:tav>
                                            <p:tav tm="100000">
                                              <p:val>
                                                <p:strVal val="#ppt_h"/>
                                              </p:val>
                                            </p:tav>
                                          </p:tavLst>
                                        </p:anim>
                                      </p:childTnLst>
                                    </p:cTn>
                                  </p:par>
                                  <p:par>
                                    <p:cTn id="27" presetID="23" presetClass="entr" presetSubtype="32"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strVal val="4*#ppt_w"/>
                                              </p:val>
                                            </p:tav>
                                            <p:tav tm="100000">
                                              <p:val>
                                                <p:strVal val="#ppt_w"/>
                                              </p:val>
                                            </p:tav>
                                          </p:tavLst>
                                        </p:anim>
                                        <p:anim calcmode="lin" valueType="num">
                                          <p:cBhvr>
                                            <p:cTn id="30" dur="500" fill="hold"/>
                                            <p:tgtEl>
                                              <p:spTgt spid="18"/>
                                            </p:tgtEl>
                                            <p:attrNameLst>
                                              <p:attrName>ppt_h</p:attrName>
                                            </p:attrNameLst>
                                          </p:cBhvr>
                                          <p:tavLst>
                                            <p:tav tm="0">
                                              <p:val>
                                                <p:strVal val="4*#ppt_h"/>
                                              </p:val>
                                            </p:tav>
                                            <p:tav tm="100000">
                                              <p:val>
                                                <p:strVal val="#ppt_h"/>
                                              </p:val>
                                            </p:tav>
                                          </p:tavLst>
                                        </p:anim>
                                      </p:childTnLst>
                                    </p:cTn>
                                  </p:par>
                                  <p:par>
                                    <p:cTn id="31" presetID="23" presetClass="entr" presetSubtype="32" fill="hold" grpId="0" nodeType="withEffect">
                                      <p:stCondLst>
                                        <p:cond delay="750"/>
                                      </p:stCondLst>
                                      <p:childTnLst>
                                        <p:set>
                                          <p:cBhvr>
                                            <p:cTn id="32" dur="1" fill="hold">
                                              <p:stCondLst>
                                                <p:cond delay="0"/>
                                              </p:stCondLst>
                                            </p:cTn>
                                            <p:tgtEl>
                                              <p:spTgt spid="19"/>
                                            </p:tgtEl>
                                            <p:attrNameLst>
                                              <p:attrName>style.visibility</p:attrName>
                                            </p:attrNameLst>
                                          </p:cBhvr>
                                          <p:to>
                                            <p:strVal val="visible"/>
                                          </p:to>
                                        </p:set>
                                        <p:anim calcmode="lin" valueType="num">
                                          <p:cBhvr>
                                            <p:cTn id="33" dur="500" fill="hold"/>
                                            <p:tgtEl>
                                              <p:spTgt spid="19"/>
                                            </p:tgtEl>
                                            <p:attrNameLst>
                                              <p:attrName>ppt_w</p:attrName>
                                            </p:attrNameLst>
                                          </p:cBhvr>
                                          <p:tavLst>
                                            <p:tav tm="0">
                                              <p:val>
                                                <p:strVal val="4*#ppt_w"/>
                                              </p:val>
                                            </p:tav>
                                            <p:tav tm="100000">
                                              <p:val>
                                                <p:strVal val="#ppt_w"/>
                                              </p:val>
                                            </p:tav>
                                          </p:tavLst>
                                        </p:anim>
                                        <p:anim calcmode="lin" valueType="num">
                                          <p:cBhvr>
                                            <p:cTn id="34" dur="500" fill="hold"/>
                                            <p:tgtEl>
                                              <p:spTgt spid="19"/>
                                            </p:tgtEl>
                                            <p:attrNameLst>
                                              <p:attrName>ppt_h</p:attrName>
                                            </p:attrNameLst>
                                          </p:cBhvr>
                                          <p:tavLst>
                                            <p:tav tm="0">
                                              <p:val>
                                                <p:strVal val="4*#ppt_h"/>
                                              </p:val>
                                            </p:tav>
                                            <p:tav tm="100000">
                                              <p:val>
                                                <p:strVal val="#ppt_h"/>
                                              </p:val>
                                            </p:tav>
                                          </p:tavLst>
                                        </p:anim>
                                      </p:childTnLst>
                                    </p:cTn>
                                  </p:par>
                                  <p:par>
                                    <p:cTn id="35" presetID="23" presetClass="entr" presetSubtype="32" fill="hold" grpId="0" nodeType="withEffect">
                                      <p:stCondLst>
                                        <p:cond delay="10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strVal val="4*#ppt_w"/>
                                              </p:val>
                                            </p:tav>
                                            <p:tav tm="100000">
                                              <p:val>
                                                <p:strVal val="#ppt_w"/>
                                              </p:val>
                                            </p:tav>
                                          </p:tavLst>
                                        </p:anim>
                                        <p:anim calcmode="lin" valueType="num">
                                          <p:cBhvr>
                                            <p:cTn id="38" dur="500" fill="hold"/>
                                            <p:tgtEl>
                                              <p:spTgt spid="20"/>
                                            </p:tgtEl>
                                            <p:attrNameLst>
                                              <p:attrName>ppt_h</p:attrName>
                                            </p:attrNameLst>
                                          </p:cBhvr>
                                          <p:tavLst>
                                            <p:tav tm="0">
                                              <p:val>
                                                <p:strVal val="4*#ppt_h"/>
                                              </p:val>
                                            </p:tav>
                                            <p:tav tm="100000">
                                              <p:val>
                                                <p:strVal val="#ppt_h"/>
                                              </p:val>
                                            </p:tav>
                                          </p:tavLst>
                                        </p:anim>
                                      </p:childTnLst>
                                    </p:cTn>
                                  </p:par>
                                  <p:par>
                                    <p:cTn id="39" presetID="23" presetClass="entr" presetSubtype="32" fill="hold" grpId="0" nodeType="withEffect">
                                      <p:stCondLst>
                                        <p:cond delay="125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strVal val="4*#ppt_w"/>
                                              </p:val>
                                            </p:tav>
                                            <p:tav tm="100000">
                                              <p:val>
                                                <p:strVal val="#ppt_w"/>
                                              </p:val>
                                            </p:tav>
                                          </p:tavLst>
                                        </p:anim>
                                        <p:anim calcmode="lin" valueType="num">
                                          <p:cBhvr>
                                            <p:cTn id="42" dur="500" fill="hold"/>
                                            <p:tgtEl>
                                              <p:spTgt spid="52"/>
                                            </p:tgtEl>
                                            <p:attrNameLst>
                                              <p:attrName>ppt_h</p:attrName>
                                            </p:attrNameLst>
                                          </p:cBhvr>
                                          <p:tavLst>
                                            <p:tav tm="0">
                                              <p:val>
                                                <p:strVal val="4*#ppt_h"/>
                                              </p:val>
                                            </p:tav>
                                            <p:tav tm="100000">
                                              <p:val>
                                                <p:strVal val="#ppt_h"/>
                                              </p:val>
                                            </p:tav>
                                          </p:tavLst>
                                        </p:anim>
                                      </p:childTnLst>
                                    </p:cTn>
                                  </p:par>
                                </p:childTnLst>
                              </p:cTn>
                            </p:par>
                            <p:par>
                              <p:cTn id="43" fill="hold">
                                <p:stCondLst>
                                  <p:cond delay="2500"/>
                                </p:stCondLst>
                                <p:childTnLst>
                                  <p:par>
                                    <p:cTn id="44" presetID="2" presetClass="entr" presetSubtype="1" accel="14000" fill="hold" grpId="0" nodeType="after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ppt_x"/>
                                              </p:val>
                                            </p:tav>
                                            <p:tav tm="100000">
                                              <p:val>
                                                <p:strVal val="#ppt_x"/>
                                              </p:val>
                                            </p:tav>
                                          </p:tavLst>
                                        </p:anim>
                                        <p:anim calcmode="lin" valueType="num">
                                          <p:cBhvr additive="base">
                                            <p:cTn id="47" dur="500" fill="hold"/>
                                            <p:tgtEl>
                                              <p:spTgt spid="21"/>
                                            </p:tgtEl>
                                            <p:attrNameLst>
                                              <p:attrName>ppt_y</p:attrName>
                                            </p:attrNameLst>
                                          </p:cBhvr>
                                          <p:tavLst>
                                            <p:tav tm="0">
                                              <p:val>
                                                <p:strVal val="0-#ppt_h/2"/>
                                              </p:val>
                                            </p:tav>
                                            <p:tav tm="100000">
                                              <p:val>
                                                <p:strVal val="#ppt_y"/>
                                              </p:val>
                                            </p:tav>
                                          </p:tavLst>
                                        </p:anim>
                                      </p:childTnLst>
                                    </p:cTn>
                                  </p:par>
                                  <p:par>
                                    <p:cTn id="48" presetID="53" presetClass="entr" presetSubtype="16" fill="hold" nodeType="withEffect">
                                      <p:stCondLst>
                                        <p:cond delay="1500"/>
                                      </p:stCondLst>
                                      <p:childTnLst>
                                        <p:set>
                                          <p:cBhvr>
                                            <p:cTn id="49" dur="1" fill="hold">
                                              <p:stCondLst>
                                                <p:cond delay="0"/>
                                              </p:stCondLst>
                                            </p:cTn>
                                            <p:tgtEl>
                                              <p:spTgt spid="27"/>
                                            </p:tgtEl>
                                            <p:attrNameLst>
                                              <p:attrName>style.visibility</p:attrName>
                                            </p:attrNameLst>
                                          </p:cBhvr>
                                          <p:to>
                                            <p:strVal val="visible"/>
                                          </p:to>
                                        </p:set>
                                        <p:anim calcmode="lin" valueType="num">
                                          <p:cBhvr>
                                            <p:cTn id="50" dur="500" fill="hold"/>
                                            <p:tgtEl>
                                              <p:spTgt spid="27"/>
                                            </p:tgtEl>
                                            <p:attrNameLst>
                                              <p:attrName>ppt_w</p:attrName>
                                            </p:attrNameLst>
                                          </p:cBhvr>
                                          <p:tavLst>
                                            <p:tav tm="0">
                                              <p:val>
                                                <p:fltVal val="0"/>
                                              </p:val>
                                            </p:tav>
                                            <p:tav tm="100000">
                                              <p:val>
                                                <p:strVal val="#ppt_w"/>
                                              </p:val>
                                            </p:tav>
                                          </p:tavLst>
                                        </p:anim>
                                        <p:anim calcmode="lin" valueType="num">
                                          <p:cBhvr>
                                            <p:cTn id="51" dur="500" fill="hold"/>
                                            <p:tgtEl>
                                              <p:spTgt spid="27"/>
                                            </p:tgtEl>
                                            <p:attrNameLst>
                                              <p:attrName>ppt_h</p:attrName>
                                            </p:attrNameLst>
                                          </p:cBhvr>
                                          <p:tavLst>
                                            <p:tav tm="0">
                                              <p:val>
                                                <p:fltVal val="0"/>
                                              </p:val>
                                            </p:tav>
                                            <p:tav tm="100000">
                                              <p:val>
                                                <p:strVal val="#ppt_h"/>
                                              </p:val>
                                            </p:tav>
                                          </p:tavLst>
                                        </p:anim>
                                        <p:animEffect transition="in" filter="fade">
                                          <p:cBhvr>
                                            <p:cTn id="52" dur="500"/>
                                            <p:tgtEl>
                                              <p:spTgt spid="27"/>
                                            </p:tgtEl>
                                          </p:cBhvr>
                                        </p:animEffect>
                                      </p:childTnLst>
                                    </p:cTn>
                                  </p:par>
                                  <p:par>
                                    <p:cTn id="53" presetID="53" presetClass="entr" presetSubtype="16" fill="hold" nodeType="withEffect">
                                      <p:stCondLst>
                                        <p:cond delay="15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par>
                                    <p:cTn id="58" presetID="53" presetClass="entr" presetSubtype="16" fill="hold" nodeType="withEffect">
                                      <p:stCondLst>
                                        <p:cond delay="15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nodeType="withEffect">
                                      <p:stCondLst>
                                        <p:cond delay="1500"/>
                                      </p:stCondLst>
                                      <p:childTnLst>
                                        <p:set>
                                          <p:cBhvr>
                                            <p:cTn id="64" dur="1" fill="hold">
                                              <p:stCondLst>
                                                <p:cond delay="0"/>
                                              </p:stCondLst>
                                            </p:cTn>
                                            <p:tgtEl>
                                              <p:spTgt spid="34"/>
                                            </p:tgtEl>
                                            <p:attrNameLst>
                                              <p:attrName>style.visibility</p:attrName>
                                            </p:attrNameLst>
                                          </p:cBhvr>
                                          <p:to>
                                            <p:strVal val="visible"/>
                                          </p:to>
                                        </p:set>
                                        <p:anim calcmode="lin" valueType="num">
                                          <p:cBhvr>
                                            <p:cTn id="65" dur="500" fill="hold"/>
                                            <p:tgtEl>
                                              <p:spTgt spid="34"/>
                                            </p:tgtEl>
                                            <p:attrNameLst>
                                              <p:attrName>ppt_w</p:attrName>
                                            </p:attrNameLst>
                                          </p:cBhvr>
                                          <p:tavLst>
                                            <p:tav tm="0">
                                              <p:val>
                                                <p:fltVal val="0"/>
                                              </p:val>
                                            </p:tav>
                                            <p:tav tm="100000">
                                              <p:val>
                                                <p:strVal val="#ppt_w"/>
                                              </p:val>
                                            </p:tav>
                                          </p:tavLst>
                                        </p:anim>
                                        <p:anim calcmode="lin" valueType="num">
                                          <p:cBhvr>
                                            <p:cTn id="66" dur="500" fill="hold"/>
                                            <p:tgtEl>
                                              <p:spTgt spid="34"/>
                                            </p:tgtEl>
                                            <p:attrNameLst>
                                              <p:attrName>ppt_h</p:attrName>
                                            </p:attrNameLst>
                                          </p:cBhvr>
                                          <p:tavLst>
                                            <p:tav tm="0">
                                              <p:val>
                                                <p:fltVal val="0"/>
                                              </p:val>
                                            </p:tav>
                                            <p:tav tm="100000">
                                              <p:val>
                                                <p:strVal val="#ppt_h"/>
                                              </p:val>
                                            </p:tav>
                                          </p:tavLst>
                                        </p:anim>
                                        <p:animEffect transition="in" filter="fade">
                                          <p:cBhvr>
                                            <p:cTn id="67" dur="500"/>
                                            <p:tgtEl>
                                              <p:spTgt spid="34"/>
                                            </p:tgtEl>
                                          </p:cBhvr>
                                        </p:animEffect>
                                      </p:childTnLst>
                                    </p:cTn>
                                  </p:par>
                                  <p:par>
                                    <p:cTn id="68" presetID="53" presetClass="entr" presetSubtype="16" fill="hold" nodeType="withEffect">
                                      <p:stCondLst>
                                        <p:cond delay="1500"/>
                                      </p:stCondLst>
                                      <p:childTnLst>
                                        <p:set>
                                          <p:cBhvr>
                                            <p:cTn id="69" dur="1" fill="hold">
                                              <p:stCondLst>
                                                <p:cond delay="0"/>
                                              </p:stCondLst>
                                            </p:cTn>
                                            <p:tgtEl>
                                              <p:spTgt spid="37"/>
                                            </p:tgtEl>
                                            <p:attrNameLst>
                                              <p:attrName>style.visibility</p:attrName>
                                            </p:attrNameLst>
                                          </p:cBhvr>
                                          <p:to>
                                            <p:strVal val="visible"/>
                                          </p:to>
                                        </p:set>
                                        <p:anim calcmode="lin" valueType="num">
                                          <p:cBhvr>
                                            <p:cTn id="70" dur="500" fill="hold"/>
                                            <p:tgtEl>
                                              <p:spTgt spid="37"/>
                                            </p:tgtEl>
                                            <p:attrNameLst>
                                              <p:attrName>ppt_w</p:attrName>
                                            </p:attrNameLst>
                                          </p:cBhvr>
                                          <p:tavLst>
                                            <p:tav tm="0">
                                              <p:val>
                                                <p:fltVal val="0"/>
                                              </p:val>
                                            </p:tav>
                                            <p:tav tm="100000">
                                              <p:val>
                                                <p:strVal val="#ppt_w"/>
                                              </p:val>
                                            </p:tav>
                                          </p:tavLst>
                                        </p:anim>
                                        <p:anim calcmode="lin" valueType="num">
                                          <p:cBhvr>
                                            <p:cTn id="71" dur="500" fill="hold"/>
                                            <p:tgtEl>
                                              <p:spTgt spid="37"/>
                                            </p:tgtEl>
                                            <p:attrNameLst>
                                              <p:attrName>ppt_h</p:attrName>
                                            </p:attrNameLst>
                                          </p:cBhvr>
                                          <p:tavLst>
                                            <p:tav tm="0">
                                              <p:val>
                                                <p:fltVal val="0"/>
                                              </p:val>
                                            </p:tav>
                                            <p:tav tm="100000">
                                              <p:val>
                                                <p:strVal val="#ppt_h"/>
                                              </p:val>
                                            </p:tav>
                                          </p:tavLst>
                                        </p:anim>
                                        <p:animEffect transition="in" filter="fade">
                                          <p:cBhvr>
                                            <p:cTn id="72" dur="500"/>
                                            <p:tgtEl>
                                              <p:spTgt spid="37"/>
                                            </p:tgtEl>
                                          </p:cBhvr>
                                        </p:animEffect>
                                      </p:childTnLst>
                                    </p:cTn>
                                  </p:par>
                                  <p:par>
                                    <p:cTn id="73" presetID="53" presetClass="entr" presetSubtype="16" fill="hold" nodeType="withEffect">
                                      <p:stCondLst>
                                        <p:cond delay="1500"/>
                                      </p:stCondLst>
                                      <p:childTnLst>
                                        <p:set>
                                          <p:cBhvr>
                                            <p:cTn id="74" dur="1" fill="hold">
                                              <p:stCondLst>
                                                <p:cond delay="0"/>
                                              </p:stCondLst>
                                            </p:cTn>
                                            <p:tgtEl>
                                              <p:spTgt spid="40"/>
                                            </p:tgtEl>
                                            <p:attrNameLst>
                                              <p:attrName>style.visibility</p:attrName>
                                            </p:attrNameLst>
                                          </p:cBhvr>
                                          <p:to>
                                            <p:strVal val="visible"/>
                                          </p:to>
                                        </p:set>
                                        <p:anim calcmode="lin" valueType="num">
                                          <p:cBhvr>
                                            <p:cTn id="75" dur="500" fill="hold"/>
                                            <p:tgtEl>
                                              <p:spTgt spid="40"/>
                                            </p:tgtEl>
                                            <p:attrNameLst>
                                              <p:attrName>ppt_w</p:attrName>
                                            </p:attrNameLst>
                                          </p:cBhvr>
                                          <p:tavLst>
                                            <p:tav tm="0">
                                              <p:val>
                                                <p:fltVal val="0"/>
                                              </p:val>
                                            </p:tav>
                                            <p:tav tm="100000">
                                              <p:val>
                                                <p:strVal val="#ppt_w"/>
                                              </p:val>
                                            </p:tav>
                                          </p:tavLst>
                                        </p:anim>
                                        <p:anim calcmode="lin" valueType="num">
                                          <p:cBhvr>
                                            <p:cTn id="76" dur="500" fill="hold"/>
                                            <p:tgtEl>
                                              <p:spTgt spid="40"/>
                                            </p:tgtEl>
                                            <p:attrNameLst>
                                              <p:attrName>ppt_h</p:attrName>
                                            </p:attrNameLst>
                                          </p:cBhvr>
                                          <p:tavLst>
                                            <p:tav tm="0">
                                              <p:val>
                                                <p:fltVal val="0"/>
                                              </p:val>
                                            </p:tav>
                                            <p:tav tm="100000">
                                              <p:val>
                                                <p:strVal val="#ppt_h"/>
                                              </p:val>
                                            </p:tav>
                                          </p:tavLst>
                                        </p:anim>
                                        <p:animEffect transition="in" filter="fade">
                                          <p:cBhvr>
                                            <p:cTn id="77" dur="500"/>
                                            <p:tgtEl>
                                              <p:spTgt spid="40"/>
                                            </p:tgtEl>
                                          </p:cBhvr>
                                        </p:animEffect>
                                      </p:childTnLst>
                                    </p:cTn>
                                  </p:par>
                                  <p:par>
                                    <p:cTn id="78" presetID="53" presetClass="entr" presetSubtype="16" fill="hold" nodeType="withEffect">
                                      <p:stCondLst>
                                        <p:cond delay="1500"/>
                                      </p:stCondLst>
                                      <p:childTnLst>
                                        <p:set>
                                          <p:cBhvr>
                                            <p:cTn id="79" dur="1" fill="hold">
                                              <p:stCondLst>
                                                <p:cond delay="0"/>
                                              </p:stCondLst>
                                            </p:cTn>
                                            <p:tgtEl>
                                              <p:spTgt spid="43"/>
                                            </p:tgtEl>
                                            <p:attrNameLst>
                                              <p:attrName>style.visibility</p:attrName>
                                            </p:attrNameLst>
                                          </p:cBhvr>
                                          <p:to>
                                            <p:strVal val="visible"/>
                                          </p:to>
                                        </p:set>
                                        <p:anim calcmode="lin" valueType="num">
                                          <p:cBhvr>
                                            <p:cTn id="80" dur="500" fill="hold"/>
                                            <p:tgtEl>
                                              <p:spTgt spid="43"/>
                                            </p:tgtEl>
                                            <p:attrNameLst>
                                              <p:attrName>ppt_w</p:attrName>
                                            </p:attrNameLst>
                                          </p:cBhvr>
                                          <p:tavLst>
                                            <p:tav tm="0">
                                              <p:val>
                                                <p:fltVal val="0"/>
                                              </p:val>
                                            </p:tav>
                                            <p:tav tm="100000">
                                              <p:val>
                                                <p:strVal val="#ppt_w"/>
                                              </p:val>
                                            </p:tav>
                                          </p:tavLst>
                                        </p:anim>
                                        <p:anim calcmode="lin" valueType="num">
                                          <p:cBhvr>
                                            <p:cTn id="81" dur="500" fill="hold"/>
                                            <p:tgtEl>
                                              <p:spTgt spid="43"/>
                                            </p:tgtEl>
                                            <p:attrNameLst>
                                              <p:attrName>ppt_h</p:attrName>
                                            </p:attrNameLst>
                                          </p:cBhvr>
                                          <p:tavLst>
                                            <p:tav tm="0">
                                              <p:val>
                                                <p:fltVal val="0"/>
                                              </p:val>
                                            </p:tav>
                                            <p:tav tm="100000">
                                              <p:val>
                                                <p:strVal val="#ppt_h"/>
                                              </p:val>
                                            </p:tav>
                                          </p:tavLst>
                                        </p:anim>
                                        <p:animEffect transition="in" filter="fade">
                                          <p:cBhvr>
                                            <p:cTn id="82" dur="500"/>
                                            <p:tgtEl>
                                              <p:spTgt spid="43"/>
                                            </p:tgtEl>
                                          </p:cBhvr>
                                        </p:animEffect>
                                      </p:childTnLst>
                                    </p:cTn>
                                  </p:par>
                                  <p:par>
                                    <p:cTn id="83" presetID="53" presetClass="entr" presetSubtype="16" fill="hold" nodeType="withEffect">
                                      <p:stCondLst>
                                        <p:cond delay="1500"/>
                                      </p:stCondLst>
                                      <p:childTnLst>
                                        <p:set>
                                          <p:cBhvr>
                                            <p:cTn id="84" dur="1" fill="hold">
                                              <p:stCondLst>
                                                <p:cond delay="0"/>
                                              </p:stCondLst>
                                            </p:cTn>
                                            <p:tgtEl>
                                              <p:spTgt spid="46"/>
                                            </p:tgtEl>
                                            <p:attrNameLst>
                                              <p:attrName>style.visibility</p:attrName>
                                            </p:attrNameLst>
                                          </p:cBhvr>
                                          <p:to>
                                            <p:strVal val="visible"/>
                                          </p:to>
                                        </p:set>
                                        <p:anim calcmode="lin" valueType="num">
                                          <p:cBhvr>
                                            <p:cTn id="85" dur="500" fill="hold"/>
                                            <p:tgtEl>
                                              <p:spTgt spid="46"/>
                                            </p:tgtEl>
                                            <p:attrNameLst>
                                              <p:attrName>ppt_w</p:attrName>
                                            </p:attrNameLst>
                                          </p:cBhvr>
                                          <p:tavLst>
                                            <p:tav tm="0">
                                              <p:val>
                                                <p:fltVal val="0"/>
                                              </p:val>
                                            </p:tav>
                                            <p:tav tm="100000">
                                              <p:val>
                                                <p:strVal val="#ppt_w"/>
                                              </p:val>
                                            </p:tav>
                                          </p:tavLst>
                                        </p:anim>
                                        <p:anim calcmode="lin" valueType="num">
                                          <p:cBhvr>
                                            <p:cTn id="86" dur="500" fill="hold"/>
                                            <p:tgtEl>
                                              <p:spTgt spid="46"/>
                                            </p:tgtEl>
                                            <p:attrNameLst>
                                              <p:attrName>ppt_h</p:attrName>
                                            </p:attrNameLst>
                                          </p:cBhvr>
                                          <p:tavLst>
                                            <p:tav tm="0">
                                              <p:val>
                                                <p:fltVal val="0"/>
                                              </p:val>
                                            </p:tav>
                                            <p:tav tm="100000">
                                              <p:val>
                                                <p:strVal val="#ppt_h"/>
                                              </p:val>
                                            </p:tav>
                                          </p:tavLst>
                                        </p:anim>
                                        <p:animEffect transition="in" filter="fade">
                                          <p:cBhvr>
                                            <p:cTn id="87" dur="500"/>
                                            <p:tgtEl>
                                              <p:spTgt spid="46"/>
                                            </p:tgtEl>
                                          </p:cBhvr>
                                        </p:animEffect>
                                      </p:childTnLst>
                                    </p:cTn>
                                  </p:par>
                                  <p:par>
                                    <p:cTn id="88" presetID="53" presetClass="entr" presetSubtype="16" fill="hold" nodeType="withEffect">
                                      <p:stCondLst>
                                        <p:cond delay="1500"/>
                                      </p:stCondLst>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ppt_w</p:attrName>
                                            </p:attrNameLst>
                                          </p:cBhvr>
                                          <p:tavLst>
                                            <p:tav tm="0">
                                              <p:val>
                                                <p:fltVal val="0"/>
                                              </p:val>
                                            </p:tav>
                                            <p:tav tm="100000">
                                              <p:val>
                                                <p:strVal val="#ppt_w"/>
                                              </p:val>
                                            </p:tav>
                                          </p:tavLst>
                                        </p:anim>
                                        <p:anim calcmode="lin" valueType="num">
                                          <p:cBhvr>
                                            <p:cTn id="91" dur="500" fill="hold"/>
                                            <p:tgtEl>
                                              <p:spTgt spid="49"/>
                                            </p:tgtEl>
                                            <p:attrNameLst>
                                              <p:attrName>ppt_h</p:attrName>
                                            </p:attrNameLst>
                                          </p:cBhvr>
                                          <p:tavLst>
                                            <p:tav tm="0">
                                              <p:val>
                                                <p:fltVal val="0"/>
                                              </p:val>
                                            </p:tav>
                                            <p:tav tm="100000">
                                              <p:val>
                                                <p:strVal val="#ppt_h"/>
                                              </p:val>
                                            </p:tav>
                                          </p:tavLst>
                                        </p:anim>
                                        <p:animEffect transition="in" filter="fade">
                                          <p:cBhvr>
                                            <p:cTn id="92" dur="500"/>
                                            <p:tgtEl>
                                              <p:spTgt spid="49"/>
                                            </p:tgtEl>
                                          </p:cBhvr>
                                        </p:animEffect>
                                      </p:childTnLst>
                                    </p:cTn>
                                  </p:par>
                                  <p:par>
                                    <p:cTn id="93" presetID="2" presetClass="entr" presetSubtype="1" fill="hold" nodeType="withEffect">
                                      <p:stCondLst>
                                        <p:cond delay="1500"/>
                                      </p:stCondLst>
                                      <p:childTnLst>
                                        <p:set>
                                          <p:cBhvr>
                                            <p:cTn id="94" dur="1" fill="hold">
                                              <p:stCondLst>
                                                <p:cond delay="0"/>
                                              </p:stCondLst>
                                            </p:cTn>
                                            <p:tgtEl>
                                              <p:spTgt spid="53"/>
                                            </p:tgtEl>
                                            <p:attrNameLst>
                                              <p:attrName>style.visibility</p:attrName>
                                            </p:attrNameLst>
                                          </p:cBhvr>
                                          <p:to>
                                            <p:strVal val="visible"/>
                                          </p:to>
                                        </p:set>
                                        <p:anim calcmode="lin" valueType="num">
                                          <p:cBhvr additive="base">
                                            <p:cTn id="95" dur="500" fill="hold"/>
                                            <p:tgtEl>
                                              <p:spTgt spid="53"/>
                                            </p:tgtEl>
                                            <p:attrNameLst>
                                              <p:attrName>ppt_x</p:attrName>
                                            </p:attrNameLst>
                                          </p:cBhvr>
                                          <p:tavLst>
                                            <p:tav tm="0">
                                              <p:val>
                                                <p:strVal val="#ppt_x"/>
                                              </p:val>
                                            </p:tav>
                                            <p:tav tm="100000">
                                              <p:val>
                                                <p:strVal val="#ppt_x"/>
                                              </p:val>
                                            </p:tav>
                                          </p:tavLst>
                                        </p:anim>
                                        <p:anim calcmode="lin" valueType="num">
                                          <p:cBhvr additive="base">
                                            <p:cTn id="96" dur="500" fill="hold"/>
                                            <p:tgtEl>
                                              <p:spTgt spid="53"/>
                                            </p:tgtEl>
                                            <p:attrNameLst>
                                              <p:attrName>ppt_y</p:attrName>
                                            </p:attrNameLst>
                                          </p:cBhvr>
                                          <p:tavLst>
                                            <p:tav tm="0">
                                              <p:val>
                                                <p:strVal val="0-#ppt_h/2"/>
                                              </p:val>
                                            </p:tav>
                                            <p:tav tm="100000">
                                              <p:val>
                                                <p:strVal val="#ppt_y"/>
                                              </p:val>
                                            </p:tav>
                                          </p:tavLst>
                                        </p:anim>
                                      </p:childTnLst>
                                    </p:cTn>
                                  </p:par>
                                </p:childTnLst>
                              </p:cTn>
                            </p:par>
                            <p:par>
                              <p:cTn id="97" fill="hold">
                                <p:stCondLst>
                                  <p:cond delay="5500"/>
                                </p:stCondLst>
                                <p:childTnLst>
                                  <p:par>
                                    <p:cTn id="98" presetID="16" presetClass="entr" presetSubtype="37"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Effect transition="in" filter="barn(outVertical)">
                                          <p:cBhvr>
                                            <p:cTn id="100" dur="750"/>
                                            <p:tgtEl>
                                              <p:spTgt spid="56"/>
                                            </p:tgtEl>
                                          </p:cBhvr>
                                        </p:animEffect>
                                      </p:childTnLst>
                                    </p:cTn>
                                  </p:par>
                                </p:childTnLst>
                              </p:cTn>
                            </p:par>
                            <p:par>
                              <p:cTn id="101" fill="hold">
                                <p:stCondLst>
                                  <p:cond delay="6500"/>
                                </p:stCondLst>
                                <p:childTnLst>
                                  <p:par>
                                    <p:cTn id="102" presetID="42" presetClass="entr" presetSubtype="0" fill="hold" grpId="0" nodeType="after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fade">
                                          <p:cBhvr>
                                            <p:cTn id="104" dur="750"/>
                                            <p:tgtEl>
                                              <p:spTgt spid="22"/>
                                            </p:tgtEl>
                                          </p:cBhvr>
                                        </p:animEffect>
                                        <p:anim calcmode="lin" valueType="num">
                                          <p:cBhvr>
                                            <p:cTn id="105" dur="750" fill="hold"/>
                                            <p:tgtEl>
                                              <p:spTgt spid="22"/>
                                            </p:tgtEl>
                                            <p:attrNameLst>
                                              <p:attrName>ppt_x</p:attrName>
                                            </p:attrNameLst>
                                          </p:cBhvr>
                                          <p:tavLst>
                                            <p:tav tm="0">
                                              <p:val>
                                                <p:strVal val="#ppt_x"/>
                                              </p:val>
                                            </p:tav>
                                            <p:tav tm="100000">
                                              <p:val>
                                                <p:strVal val="#ppt_x"/>
                                              </p:val>
                                            </p:tav>
                                          </p:tavLst>
                                        </p:anim>
                                        <p:anim calcmode="lin" valueType="num">
                                          <p:cBhvr>
                                            <p:cTn id="106" dur="750" fill="hold"/>
                                            <p:tgtEl>
                                              <p:spTgt spid="22"/>
                                            </p:tgtEl>
                                            <p:attrNameLst>
                                              <p:attrName>ppt_y</p:attrName>
                                            </p:attrNameLst>
                                          </p:cBhvr>
                                          <p:tavLst>
                                            <p:tav tm="0">
                                              <p:val>
                                                <p:strVal val="#ppt_y+.1"/>
                                              </p:val>
                                            </p:tav>
                                            <p:tav tm="100000">
                                              <p:val>
                                                <p:strVal val="#ppt_y"/>
                                              </p:val>
                                            </p:tav>
                                          </p:tavLst>
                                        </p:anim>
                                      </p:childTnLst>
                                    </p:cTn>
                                  </p:par>
                                  <p:par>
                                    <p:cTn id="107" presetID="2" presetClass="entr" presetSubtype="4" fill="hold" grpId="0" nodeType="withEffect">
                                      <p:stCondLst>
                                        <p:cond delay="750"/>
                                      </p:stCondLst>
                                      <p:childTnLst>
                                        <p:set>
                                          <p:cBhvr>
                                            <p:cTn id="108" dur="1" fill="hold">
                                              <p:stCondLst>
                                                <p:cond delay="0"/>
                                              </p:stCondLst>
                                            </p:cTn>
                                            <p:tgtEl>
                                              <p:spTgt spid="23"/>
                                            </p:tgtEl>
                                            <p:attrNameLst>
                                              <p:attrName>style.visibility</p:attrName>
                                            </p:attrNameLst>
                                          </p:cBhvr>
                                          <p:to>
                                            <p:strVal val="visible"/>
                                          </p:to>
                                        </p:set>
                                        <p:anim calcmode="lin" valueType="num">
                                          <p:cBhvr additive="base">
                                            <p:cTn id="109" dur="500" fill="hold"/>
                                            <p:tgtEl>
                                              <p:spTgt spid="23"/>
                                            </p:tgtEl>
                                            <p:attrNameLst>
                                              <p:attrName>ppt_x</p:attrName>
                                            </p:attrNameLst>
                                          </p:cBhvr>
                                          <p:tavLst>
                                            <p:tav tm="0">
                                              <p:val>
                                                <p:strVal val="#ppt_x"/>
                                              </p:val>
                                            </p:tav>
                                            <p:tav tm="100000">
                                              <p:val>
                                                <p:strVal val="#ppt_x"/>
                                              </p:val>
                                            </p:tav>
                                          </p:tavLst>
                                        </p:anim>
                                        <p:anim calcmode="lin" valueType="num">
                                          <p:cBhvr additive="base">
                                            <p:cTn id="110" dur="500" fill="hold"/>
                                            <p:tgtEl>
                                              <p:spTgt spid="23"/>
                                            </p:tgtEl>
                                            <p:attrNameLst>
                                              <p:attrName>ppt_y</p:attrName>
                                            </p:attrNameLst>
                                          </p:cBhvr>
                                          <p:tavLst>
                                            <p:tav tm="0">
                                              <p:val>
                                                <p:strVal val="1+#ppt_h/2"/>
                                              </p:val>
                                            </p:tav>
                                            <p:tav tm="100000">
                                              <p:val>
                                                <p:strVal val="#ppt_y"/>
                                              </p:val>
                                            </p:tav>
                                          </p:tavLst>
                                        </p:anim>
                                      </p:childTnLst>
                                    </p:cTn>
                                  </p:par>
                                  <p:par>
                                    <p:cTn id="111" presetID="2" presetClass="entr" presetSubtype="4" fill="hold" grpId="0" nodeType="withEffect">
                                      <p:stCondLst>
                                        <p:cond delay="750"/>
                                      </p:stCondLst>
                                      <p:childTnLst>
                                        <p:set>
                                          <p:cBhvr>
                                            <p:cTn id="112" dur="1" fill="hold">
                                              <p:stCondLst>
                                                <p:cond delay="0"/>
                                              </p:stCondLst>
                                            </p:cTn>
                                            <p:tgtEl>
                                              <p:spTgt spid="24"/>
                                            </p:tgtEl>
                                            <p:attrNameLst>
                                              <p:attrName>style.visibility</p:attrName>
                                            </p:attrNameLst>
                                          </p:cBhvr>
                                          <p:to>
                                            <p:strVal val="visible"/>
                                          </p:to>
                                        </p:set>
                                        <p:anim calcmode="lin" valueType="num">
                                          <p:cBhvr additive="base">
                                            <p:cTn id="113" dur="500" fill="hold"/>
                                            <p:tgtEl>
                                              <p:spTgt spid="24"/>
                                            </p:tgtEl>
                                            <p:attrNameLst>
                                              <p:attrName>ppt_x</p:attrName>
                                            </p:attrNameLst>
                                          </p:cBhvr>
                                          <p:tavLst>
                                            <p:tav tm="0">
                                              <p:val>
                                                <p:strVal val="#ppt_x"/>
                                              </p:val>
                                            </p:tav>
                                            <p:tav tm="100000">
                                              <p:val>
                                                <p:strVal val="#ppt_x"/>
                                              </p:val>
                                            </p:tav>
                                          </p:tavLst>
                                        </p:anim>
                                        <p:anim calcmode="lin" valueType="num">
                                          <p:cBhvr additive="base">
                                            <p:cTn id="11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6" grpId="0"/>
          <p:bldP spid="17" grpId="0"/>
          <p:bldP spid="18" grpId="0"/>
          <p:bldP spid="19" grpId="0"/>
          <p:bldP spid="20" grpId="0"/>
          <p:bldP spid="21" grpId="0"/>
          <p:bldP spid="22" grpId="0"/>
          <p:bldP spid="23" grpId="0" bldLvl="0" animBg="1"/>
          <p:bldP spid="24" grpId="0" animBg="1"/>
          <p:bldP spid="56" grpId="0"/>
          <p:bldP spid="5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D:\360安全浏览器下载\51miz-E1098274-BC662DEA.png51miz-E1098274-BC662DEA"/>
          <p:cNvPicPr>
            <a:picLocks noChangeAspect="1"/>
          </p:cNvPicPr>
          <p:nvPr/>
        </p:nvPicPr>
        <p:blipFill>
          <a:blip r:embed="rId1"/>
          <a:srcRect/>
          <a:stretch>
            <a:fillRect/>
          </a:stretch>
        </p:blipFill>
        <p:spPr>
          <a:xfrm>
            <a:off x="635" y="0"/>
            <a:ext cx="12191365" cy="6858000"/>
          </a:xfrm>
          <a:prstGeom prst="rect">
            <a:avLst/>
          </a:prstGeom>
        </p:spPr>
      </p:pic>
      <p:sp>
        <p:nvSpPr>
          <p:cNvPr id="3" name="矩形 2"/>
          <p:cNvSpPr/>
          <p:nvPr/>
        </p:nvSpPr>
        <p:spPr>
          <a:xfrm>
            <a:off x="581660" y="692785"/>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 name="矩形 9"/>
          <p:cNvSpPr/>
          <p:nvPr/>
        </p:nvSpPr>
        <p:spPr>
          <a:xfrm>
            <a:off x="875420" y="944724"/>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4103345" y="4655422"/>
            <a:ext cx="3816424" cy="430887"/>
          </a:xfrm>
          <a:prstGeom prst="rect">
            <a:avLst/>
          </a:prstGeom>
          <a:noFill/>
        </p:spPr>
        <p:txBody>
          <a:bodyPr wrap="square" rtlCol="0">
            <a:spAutoFit/>
          </a:bodyPr>
          <a:lstStyle/>
          <a:p>
            <a:pPr algn="dist"/>
            <a:r>
              <a:rPr lang="zh-CN" altLang="en-US" sz="2200" i="1" dirty="0">
                <a:solidFill>
                  <a:schemeClr val="tx1">
                    <a:lumMod val="85000"/>
                    <a:lumOff val="15000"/>
                  </a:schemeClr>
                </a:solidFill>
                <a:cs typeface="+mn-ea"/>
                <a:sym typeface="+mn-lt"/>
              </a:rPr>
              <a:t>美丽中国，我是行动者</a:t>
            </a:r>
            <a:endParaRPr lang="zh-CN" altLang="en-US" sz="2200" i="1" dirty="0">
              <a:solidFill>
                <a:schemeClr val="tx1">
                  <a:lumMod val="85000"/>
                  <a:lumOff val="15000"/>
                </a:schemeClr>
              </a:solidFill>
              <a:cs typeface="+mn-ea"/>
              <a:sym typeface="+mn-lt"/>
            </a:endParaRPr>
          </a:p>
        </p:txBody>
      </p:sp>
      <p:sp>
        <p:nvSpPr>
          <p:cNvPr id="68" name="TextBox 5"/>
          <p:cNvSpPr txBox="1"/>
          <p:nvPr/>
        </p:nvSpPr>
        <p:spPr>
          <a:xfrm>
            <a:off x="2474221" y="3038469"/>
            <a:ext cx="7582219" cy="1092607"/>
          </a:xfrm>
          <a:prstGeom prst="rect">
            <a:avLst/>
          </a:prstGeom>
          <a:noFill/>
        </p:spPr>
        <p:txBody>
          <a:bodyPr wrap="square" rtlCol="0">
            <a:spAutoFit/>
          </a:bodyPr>
          <a:lstStyle>
            <a:defPPr>
              <a:defRPr lang="zh-CN"/>
            </a:defPPr>
            <a:lvl1pPr>
              <a:defRPr sz="650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defRPr>
            </a:lvl1pPr>
          </a:lstStyle>
          <a:p>
            <a:pPr algn="ctr"/>
            <a:r>
              <a:rPr lang="zh-CN" altLang="en-US" dirty="0">
                <a:sym typeface="+mn-lt"/>
              </a:rPr>
              <a:t>世界环境日由来</a:t>
            </a:r>
            <a:endParaRPr lang="zh-CN" altLang="en-US" dirty="0">
              <a:sym typeface="+mn-lt"/>
            </a:endParaRPr>
          </a:p>
        </p:txBody>
      </p:sp>
      <p:sp>
        <p:nvSpPr>
          <p:cNvPr id="14" name="TextBox 5"/>
          <p:cNvSpPr txBox="1"/>
          <p:nvPr/>
        </p:nvSpPr>
        <p:spPr>
          <a:xfrm>
            <a:off x="4081641" y="1708789"/>
            <a:ext cx="4028718" cy="1092607"/>
          </a:xfrm>
          <a:prstGeom prst="rect">
            <a:avLst/>
          </a:prstGeom>
          <a:noFill/>
        </p:spPr>
        <p:txBody>
          <a:bodyPr wrap="square" rtlCol="0">
            <a:spAutoFit/>
          </a:bodyPr>
          <a:lstStyle/>
          <a:p>
            <a:pPr algn="dist"/>
            <a:r>
              <a:rPr lang="en-US" altLang="zh-CN" sz="6500" b="1" dirty="0">
                <a:ln w="9525">
                  <a:noFill/>
                </a:ln>
                <a:solidFill>
                  <a:srgbClr val="CBF330"/>
                </a:solidFill>
                <a:cs typeface="+mn-ea"/>
                <a:sym typeface="+mn-lt"/>
              </a:rPr>
              <a:t>PART 01</a:t>
            </a:r>
            <a:endParaRPr lang="zh-CN" altLang="en-US" sz="6500" b="1" dirty="0">
              <a:ln w="9525">
                <a:noFill/>
              </a:ln>
              <a:solidFill>
                <a:srgbClr val="CBF330"/>
              </a:solidFill>
              <a:cs typeface="+mn-ea"/>
              <a:sym typeface="+mn-lt"/>
            </a:endParaRPr>
          </a:p>
        </p:txBody>
      </p:sp>
      <p:pic>
        <p:nvPicPr>
          <p:cNvPr id="4" name="图片 3" descr="D:\360安全浏览器下载\51miz-E589607-D03DD2CF.png51miz-E589607-D03DD2CF"/>
          <p:cNvPicPr>
            <a:picLocks noChangeAspect="1"/>
          </p:cNvPicPr>
          <p:nvPr/>
        </p:nvPicPr>
        <p:blipFill>
          <a:blip r:embed="rId2" cstate="screen"/>
          <a:srcRect/>
          <a:stretch>
            <a:fillRect/>
          </a:stretch>
        </p:blipFill>
        <p:spPr>
          <a:xfrm>
            <a:off x="1266825" y="3683635"/>
            <a:ext cx="1755140" cy="2481580"/>
          </a:xfrm>
          <a:prstGeom prst="rect">
            <a:avLst/>
          </a:prstGeom>
        </p:spPr>
      </p:pic>
      <p:grpSp>
        <p:nvGrpSpPr>
          <p:cNvPr id="2" name="组合 1"/>
          <p:cNvGrpSpPr/>
          <p:nvPr/>
        </p:nvGrpSpPr>
        <p:grpSpPr>
          <a:xfrm>
            <a:off x="10194290" y="-3810"/>
            <a:ext cx="2348230" cy="1482090"/>
            <a:chOff x="16054" y="-6"/>
            <a:chExt cx="3698" cy="2334"/>
          </a:xfrm>
        </p:grpSpPr>
        <p:pic>
          <p:nvPicPr>
            <p:cNvPr id="5" name="图片 4" descr="D:\360安全浏览器下载\51miz-E519356-049230CF.png51miz-E519356-049230CF"/>
            <p:cNvPicPr>
              <a:picLocks noChangeAspect="1"/>
            </p:cNvPicPr>
            <p:nvPr/>
          </p:nvPicPr>
          <p:blipFill rotWithShape="1">
            <a:blip r:embed="rId3" cstate="screen"/>
            <a:srcRect/>
            <a:stretch>
              <a:fillRect/>
            </a:stretch>
          </p:blipFill>
          <p:spPr>
            <a:xfrm rot="13500000">
              <a:off x="17086" y="-338"/>
              <a:ext cx="1634" cy="3699"/>
            </a:xfrm>
            <a:prstGeom prst="rect">
              <a:avLst/>
            </a:prstGeom>
          </p:spPr>
        </p:pic>
        <p:pic>
          <p:nvPicPr>
            <p:cNvPr id="7" name="图片 6" descr="D:\360安全浏览器下载\51miz-E519356-049230CF.png51miz-E519356-049230CF"/>
            <p:cNvPicPr>
              <a:picLocks noChangeAspect="1"/>
            </p:cNvPicPr>
            <p:nvPr/>
          </p:nvPicPr>
          <p:blipFill rotWithShape="1">
            <a:blip r:embed="rId4" cstate="screen"/>
            <a:srcRect/>
            <a:stretch>
              <a:fillRect/>
            </a:stretch>
          </p:blipFill>
          <p:spPr>
            <a:xfrm rot="15000000">
              <a:off x="16989" y="-634"/>
              <a:ext cx="1207" cy="2731"/>
            </a:xfrm>
            <a:prstGeom prst="rect">
              <a:avLst/>
            </a:prstGeom>
          </p:spPr>
        </p:pic>
        <p:pic>
          <p:nvPicPr>
            <p:cNvPr id="12" name="图片 11" descr="D:\360安全浏览器下载\51miz-E519356-049230CF.png51miz-E519356-049230CF"/>
            <p:cNvPicPr>
              <a:picLocks noChangeAspect="1"/>
            </p:cNvPicPr>
            <p:nvPr/>
          </p:nvPicPr>
          <p:blipFill rotWithShape="1">
            <a:blip r:embed="rId5"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ageCurlDoubl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4*#ppt_w"/>
                                          </p:val>
                                        </p:tav>
                                        <p:tav tm="100000">
                                          <p:val>
                                            <p:strVal val="#ppt_w"/>
                                          </p:val>
                                        </p:tav>
                                      </p:tavLst>
                                    </p:anim>
                                    <p:anim calcmode="lin" valueType="num">
                                      <p:cBhvr>
                                        <p:cTn id="8" dur="750" fill="hold"/>
                                        <p:tgtEl>
                                          <p:spTgt spid="4"/>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3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400" decel="100000"/>
                                        <p:tgtEl>
                                          <p:spTgt spid="14"/>
                                        </p:tgtEl>
                                      </p:cBhvr>
                                    </p:animEffect>
                                    <p:anim calcmode="lin" valueType="num">
                                      <p:cBhvr>
                                        <p:cTn id="13" dur="400" decel="100000" fill="hold"/>
                                        <p:tgtEl>
                                          <p:spTgt spid="14"/>
                                        </p:tgtEl>
                                        <p:attrNameLst>
                                          <p:attrName>style.rotation</p:attrName>
                                        </p:attrNameLst>
                                      </p:cBhvr>
                                      <p:tavLst>
                                        <p:tav tm="0">
                                          <p:val>
                                            <p:fltVal val="-90"/>
                                          </p:val>
                                        </p:tav>
                                        <p:tav tm="100000">
                                          <p:val>
                                            <p:fltVal val="0"/>
                                          </p:val>
                                        </p:tav>
                                      </p:tavLst>
                                    </p:anim>
                                    <p:anim calcmode="lin" valueType="num">
                                      <p:cBhvr>
                                        <p:cTn id="14" dur="400" decel="100000" fill="hold"/>
                                        <p:tgtEl>
                                          <p:spTgt spid="14"/>
                                        </p:tgtEl>
                                        <p:attrNameLst>
                                          <p:attrName>ppt_x</p:attrName>
                                        </p:attrNameLst>
                                      </p:cBhvr>
                                      <p:tavLst>
                                        <p:tav tm="0">
                                          <p:val>
                                            <p:strVal val="#ppt_x+0.4"/>
                                          </p:val>
                                        </p:tav>
                                        <p:tav tm="100000">
                                          <p:val>
                                            <p:strVal val="#ppt_x-0.05"/>
                                          </p:val>
                                        </p:tav>
                                      </p:tavLst>
                                    </p:anim>
                                    <p:anim calcmode="lin" valueType="num">
                                      <p:cBhvr>
                                        <p:cTn id="15" dur="400" decel="100000" fill="hold"/>
                                        <p:tgtEl>
                                          <p:spTgt spid="14"/>
                                        </p:tgtEl>
                                        <p:attrNameLst>
                                          <p:attrName>ppt_y</p:attrName>
                                        </p:attrNameLst>
                                      </p:cBhvr>
                                      <p:tavLst>
                                        <p:tav tm="0">
                                          <p:val>
                                            <p:strVal val="#ppt_y-0.4"/>
                                          </p:val>
                                        </p:tav>
                                        <p:tav tm="100000">
                                          <p:val>
                                            <p:strVal val="#ppt_y+0.1"/>
                                          </p:val>
                                        </p:tav>
                                      </p:tavLst>
                                    </p:anim>
                                    <p:anim calcmode="lin" valueType="num">
                                      <p:cBhvr>
                                        <p:cTn id="16" dur="100" accel="100000" fill="hold">
                                          <p:stCondLst>
                                            <p:cond delay="400"/>
                                          </p:stCondLst>
                                        </p:cTn>
                                        <p:tgtEl>
                                          <p:spTgt spid="14"/>
                                        </p:tgtEl>
                                        <p:attrNameLst>
                                          <p:attrName>ppt_x</p:attrName>
                                        </p:attrNameLst>
                                      </p:cBhvr>
                                      <p:tavLst>
                                        <p:tav tm="0">
                                          <p:val>
                                            <p:strVal val="#ppt_x-0.05"/>
                                          </p:val>
                                        </p:tav>
                                        <p:tav tm="100000">
                                          <p:val>
                                            <p:strVal val="#ppt_x"/>
                                          </p:val>
                                        </p:tav>
                                      </p:tavLst>
                                    </p:anim>
                                    <p:anim calcmode="lin" valueType="num">
                                      <p:cBhvr>
                                        <p:cTn id="17" dur="100" accel="100000" fill="hold">
                                          <p:stCondLst>
                                            <p:cond delay="400"/>
                                          </p:stCondLst>
                                        </p:cTn>
                                        <p:tgtEl>
                                          <p:spTgt spid="14"/>
                                        </p:tgtEl>
                                        <p:attrNameLst>
                                          <p:attrName>ppt_y</p:attrName>
                                        </p:attrNameLst>
                                      </p:cBhvr>
                                      <p:tavLst>
                                        <p:tav tm="0">
                                          <p:val>
                                            <p:strVal val="#ppt_y+0.1"/>
                                          </p:val>
                                        </p:tav>
                                        <p:tav tm="100000">
                                          <p:val>
                                            <p:strVal val="#ppt_y"/>
                                          </p:val>
                                        </p:tav>
                                      </p:tavLst>
                                    </p:anim>
                                  </p:childTnLst>
                                </p:cTn>
                              </p:par>
                            </p:childTnLst>
                          </p:cTn>
                        </p:par>
                        <p:par>
                          <p:cTn id="18" fill="hold">
                            <p:stCondLst>
                              <p:cond delay="1549"/>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fltVal val="0"/>
                                          </p:val>
                                        </p:tav>
                                        <p:tav tm="100000">
                                          <p:val>
                                            <p:strVal val="#ppt_w"/>
                                          </p:val>
                                        </p:tav>
                                      </p:tavLst>
                                    </p:anim>
                                    <p:anim calcmode="lin" valueType="num">
                                      <p:cBhvr>
                                        <p:cTn id="22" dur="500" fill="hold"/>
                                        <p:tgtEl>
                                          <p:spTgt spid="68"/>
                                        </p:tgtEl>
                                        <p:attrNameLst>
                                          <p:attrName>ppt_h</p:attrName>
                                        </p:attrNameLst>
                                      </p:cBhvr>
                                      <p:tavLst>
                                        <p:tav tm="0">
                                          <p:val>
                                            <p:fltVal val="0"/>
                                          </p:val>
                                        </p:tav>
                                        <p:tav tm="100000">
                                          <p:val>
                                            <p:strVal val="#ppt_h"/>
                                          </p:val>
                                        </p:tav>
                                      </p:tavLst>
                                    </p:anim>
                                    <p:animEffect transition="in" filter="fade">
                                      <p:cBhvr>
                                        <p:cTn id="23" dur="500"/>
                                        <p:tgtEl>
                                          <p:spTgt spid="68"/>
                                        </p:tgtEl>
                                      </p:cBhvr>
                                    </p:animEffect>
                                    <p:anim calcmode="lin" valueType="num">
                                      <p:cBhvr>
                                        <p:cTn id="24" dur="500" fill="hold"/>
                                        <p:tgtEl>
                                          <p:spTgt spid="68"/>
                                        </p:tgtEl>
                                        <p:attrNameLst>
                                          <p:attrName>ppt_x</p:attrName>
                                        </p:attrNameLst>
                                      </p:cBhvr>
                                      <p:tavLst>
                                        <p:tav tm="0">
                                          <p:val>
                                            <p:fltVal val="0.5"/>
                                          </p:val>
                                        </p:tav>
                                        <p:tav tm="100000">
                                          <p:val>
                                            <p:strVal val="#ppt_x"/>
                                          </p:val>
                                        </p:tav>
                                      </p:tavLst>
                                    </p:anim>
                                    <p:anim calcmode="lin" valueType="num">
                                      <p:cBhvr>
                                        <p:cTn id="25" dur="500" fill="hold"/>
                                        <p:tgtEl>
                                          <p:spTgt spid="68"/>
                                        </p:tgtEl>
                                        <p:attrNameLst>
                                          <p:attrName>ppt_y</p:attrName>
                                        </p:attrNameLst>
                                      </p:cBhvr>
                                      <p:tavLst>
                                        <p:tav tm="0">
                                          <p:val>
                                            <p:fltVal val="0.5"/>
                                          </p:val>
                                        </p:tav>
                                        <p:tav tm="100000">
                                          <p:val>
                                            <p:strVal val="#ppt_y"/>
                                          </p:val>
                                        </p:tav>
                                      </p:tavLst>
                                    </p:anim>
                                  </p:childTnLst>
                                </p:cTn>
                              </p:par>
                            </p:childTnLst>
                          </p:cTn>
                        </p:par>
                        <p:par>
                          <p:cTn id="26" fill="hold">
                            <p:stCondLst>
                              <p:cond delay="2349"/>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8"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911424" y="1962910"/>
            <a:ext cx="7679288" cy="112147"/>
          </a:xfrm>
          <a:prstGeom prst="roundRect">
            <a:avLst>
              <a:gd name="adj" fmla="val 4649"/>
            </a:avLst>
          </a:prstGeom>
          <a:solidFill>
            <a:srgbClr val="986C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占位符 3"/>
          <p:cNvSpPr>
            <a:spLocks noGrp="1"/>
          </p:cNvSpPr>
          <p:nvPr>
            <p:ph type="body" sz="quarter" idx="4294967295"/>
          </p:nvPr>
        </p:nvSpPr>
        <p:spPr>
          <a:xfrm>
            <a:off x="911424" y="2075057"/>
            <a:ext cx="7535272" cy="2087563"/>
          </a:xfrm>
        </p:spPr>
        <p:txBody>
          <a:bodyPr>
            <a:noAutofit/>
          </a:bodyPr>
          <a:lstStyle/>
          <a:p>
            <a:pPr marL="0" indent="0" algn="just">
              <a:lnSpc>
                <a:spcPct val="200000"/>
              </a:lnSpc>
              <a:buNone/>
            </a:pPr>
            <a:r>
              <a:rPr lang="en-US" altLang="zh-CN" sz="1600" spc="150" dirty="0">
                <a:solidFill>
                  <a:schemeClr val="tx1">
                    <a:lumMod val="85000"/>
                    <a:lumOff val="15000"/>
                  </a:schemeClr>
                </a:solidFill>
                <a:cs typeface="+mn-ea"/>
                <a:sym typeface="+mn-lt"/>
              </a:rPr>
              <a:t>3</a:t>
            </a:r>
            <a:r>
              <a:rPr lang="zh-CN" altLang="en-US" sz="1600" spc="150" dirty="0">
                <a:solidFill>
                  <a:schemeClr val="tx1">
                    <a:lumMod val="85000"/>
                    <a:lumOff val="15000"/>
                  </a:schemeClr>
                </a:solidFill>
                <a:cs typeface="+mn-ea"/>
                <a:sym typeface="+mn-lt"/>
              </a:rPr>
              <a:t>月</a:t>
            </a:r>
            <a:r>
              <a:rPr lang="en-US" altLang="zh-CN" sz="1600" spc="150" dirty="0">
                <a:solidFill>
                  <a:schemeClr val="tx1">
                    <a:lumMod val="85000"/>
                    <a:lumOff val="15000"/>
                  </a:schemeClr>
                </a:solidFill>
                <a:cs typeface="+mn-ea"/>
                <a:sym typeface="+mn-lt"/>
              </a:rPr>
              <a:t>15</a:t>
            </a:r>
            <a:r>
              <a:rPr lang="zh-CN" altLang="en-US" sz="1600" spc="150" dirty="0">
                <a:solidFill>
                  <a:schemeClr val="tx1">
                    <a:lumMod val="85000"/>
                    <a:lumOff val="15000"/>
                  </a:schemeClr>
                </a:solidFill>
                <a:cs typeface="+mn-ea"/>
                <a:sym typeface="+mn-lt"/>
              </a:rPr>
              <a:t>日，联合国环境大会中国代表团团长，生态环境部副部长赵英民与联合国环境署代理执行主任乔伊斯</a:t>
            </a:r>
            <a:r>
              <a:rPr lang="en-US" altLang="zh-CN" sz="1600" spc="150" dirty="0">
                <a:solidFill>
                  <a:schemeClr val="tx1">
                    <a:lumMod val="85000"/>
                    <a:lumOff val="15000"/>
                  </a:schemeClr>
                </a:solidFill>
                <a:cs typeface="+mn-ea"/>
                <a:sym typeface="+mn-lt"/>
              </a:rPr>
              <a:t>·</a:t>
            </a:r>
            <a:r>
              <a:rPr lang="zh-CN" altLang="en-US" sz="1600" spc="150" dirty="0">
                <a:solidFill>
                  <a:schemeClr val="tx1">
                    <a:lumMod val="85000"/>
                    <a:lumOff val="15000"/>
                  </a:schemeClr>
                </a:solidFill>
                <a:cs typeface="+mn-ea"/>
                <a:sym typeface="+mn-lt"/>
              </a:rPr>
              <a:t>姆苏亚（</a:t>
            </a:r>
            <a:r>
              <a:rPr lang="en-US" altLang="zh-CN" sz="1600" spc="150" dirty="0">
                <a:solidFill>
                  <a:schemeClr val="tx1">
                    <a:lumMod val="85000"/>
                    <a:lumOff val="15000"/>
                  </a:schemeClr>
                </a:solidFill>
                <a:cs typeface="+mn-ea"/>
                <a:sym typeface="+mn-lt"/>
              </a:rPr>
              <a:t>Joyce Msuya</a:t>
            </a:r>
            <a:r>
              <a:rPr lang="zh-CN" altLang="en-US" sz="1600" spc="150" dirty="0">
                <a:solidFill>
                  <a:schemeClr val="tx1">
                    <a:lumMod val="85000"/>
                    <a:lumOff val="15000"/>
                  </a:schemeClr>
                </a:solidFill>
                <a:cs typeface="+mn-ea"/>
                <a:sym typeface="+mn-lt"/>
              </a:rPr>
              <a:t>）共同宣布，中国将主办</a:t>
            </a:r>
            <a:r>
              <a:rPr lang="en-US" altLang="zh-CN" sz="1600" spc="150" dirty="0">
                <a:solidFill>
                  <a:schemeClr val="tx1">
                    <a:lumMod val="85000"/>
                    <a:lumOff val="15000"/>
                  </a:schemeClr>
                </a:solidFill>
                <a:cs typeface="+mn-ea"/>
                <a:sym typeface="+mn-lt"/>
              </a:rPr>
              <a:t>2019</a:t>
            </a:r>
            <a:r>
              <a:rPr lang="zh-CN" altLang="en-US" sz="1600" spc="150" dirty="0">
                <a:solidFill>
                  <a:schemeClr val="tx1">
                    <a:lumMod val="85000"/>
                    <a:lumOff val="15000"/>
                  </a:schemeClr>
                </a:solidFill>
                <a:cs typeface="+mn-ea"/>
                <a:sym typeface="+mn-lt"/>
              </a:rPr>
              <a:t>年世界环境日，聚焦“空气污染”主题。</a:t>
            </a:r>
            <a:endParaRPr lang="zh-CN" altLang="zh-CN" sz="1600" spc="150" dirty="0">
              <a:solidFill>
                <a:schemeClr val="tx1">
                  <a:lumMod val="85000"/>
                  <a:lumOff val="15000"/>
                </a:schemeClr>
              </a:solidFill>
              <a:cs typeface="+mn-ea"/>
              <a:sym typeface="+mn-lt"/>
            </a:endParaRPr>
          </a:p>
        </p:txBody>
      </p:sp>
      <p:sp>
        <p:nvSpPr>
          <p:cNvPr id="2" name="文本占位符 1"/>
          <p:cNvSpPr>
            <a:spLocks noGrp="1"/>
          </p:cNvSpPr>
          <p:nvPr>
            <p:ph type="body" sz="quarter" idx="4294967295"/>
          </p:nvPr>
        </p:nvSpPr>
        <p:spPr>
          <a:xfrm>
            <a:off x="839416" y="980728"/>
            <a:ext cx="2235200" cy="707886"/>
          </a:xfrm>
          <a:noFill/>
        </p:spPr>
        <p:txBody>
          <a:bodyPr wrap="square" rtlCol="0">
            <a:spAutoFit/>
          </a:bodyPr>
          <a:lstStyle/>
          <a:p>
            <a:pPr marL="0" indent="0" fontAlgn="base">
              <a:spcBef>
                <a:spcPct val="0"/>
              </a:spcBef>
              <a:spcAft>
                <a:spcPct val="0"/>
              </a:spcAft>
              <a:buNone/>
            </a:pPr>
            <a:r>
              <a:rPr lang="zh-CN" altLang="en-US" sz="4000" b="1" dirty="0">
                <a:ln>
                  <a:solidFill>
                    <a:schemeClr val="bg1"/>
                  </a:solidFill>
                </a:ln>
                <a:solidFill>
                  <a:srgbClr val="374BEC"/>
                </a:solidFill>
                <a:cs typeface="+mn-ea"/>
                <a:sym typeface="+mn-lt"/>
              </a:rPr>
              <a:t>前 言</a:t>
            </a:r>
            <a:endParaRPr lang="zh-CN" altLang="en-US" sz="4000" b="1" dirty="0">
              <a:ln>
                <a:solidFill>
                  <a:schemeClr val="bg1"/>
                </a:solidFill>
              </a:ln>
              <a:solidFill>
                <a:srgbClr val="374BEC"/>
              </a:solidFill>
              <a:cs typeface="+mn-ea"/>
              <a:sym typeface="+mn-lt"/>
            </a:endParaRPr>
          </a:p>
        </p:txBody>
      </p:sp>
      <p:pic>
        <p:nvPicPr>
          <p:cNvPr id="6" name="图片 5" descr="D:\360安全浏览器下载\51miz-E586729-878A163E.png51miz-E586729-878A163E"/>
          <p:cNvPicPr>
            <a:picLocks noChangeAspect="1"/>
          </p:cNvPicPr>
          <p:nvPr/>
        </p:nvPicPr>
        <p:blipFill>
          <a:blip r:embed="rId1" cstate="screen"/>
          <a:srcRect/>
          <a:stretch>
            <a:fillRect/>
          </a:stretch>
        </p:blipFill>
        <p:spPr>
          <a:xfrm>
            <a:off x="8112224" y="3370877"/>
            <a:ext cx="3864549" cy="2540635"/>
          </a:xfrm>
          <a:prstGeom prst="rect">
            <a:avLst/>
          </a:prstGeom>
        </p:spPr>
      </p:pic>
      <p:sp>
        <p:nvSpPr>
          <p:cNvPr id="9" name="TextBox 5"/>
          <p:cNvSpPr txBox="1"/>
          <p:nvPr/>
        </p:nvSpPr>
        <p:spPr>
          <a:xfrm>
            <a:off x="2927648" y="4669877"/>
            <a:ext cx="4007333" cy="523220"/>
          </a:xfrm>
          <a:prstGeom prst="rect">
            <a:avLst/>
          </a:prstGeom>
          <a:noFill/>
        </p:spPr>
        <p:txBody>
          <a:bodyPr wrap="square" rtlCol="0">
            <a:spAutoFit/>
          </a:bodyPr>
          <a:lstStyle/>
          <a:p>
            <a:pPr algn="dist"/>
            <a:r>
              <a:rPr lang="zh-CN" altLang="en-US" sz="2800" i="1" dirty="0">
                <a:solidFill>
                  <a:srgbClr val="374BEC"/>
                </a:solidFill>
                <a:cs typeface="+mn-ea"/>
                <a:sym typeface="+mn-lt"/>
              </a:rPr>
              <a:t>爱护环境 人人有责</a:t>
            </a:r>
            <a:endParaRPr lang="zh-CN" altLang="en-US" sz="2800" i="1" dirty="0">
              <a:solidFill>
                <a:srgbClr val="374BEC"/>
              </a:solidFill>
              <a:cs typeface="+mn-ea"/>
              <a:sym typeface="+mn-lt"/>
            </a:endParaRP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ageCurlDoubl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par>
                                <p:cTn id="12" presetID="53" presetClass="entr" presetSubtype="16" fill="hold" grpId="0" nodeType="with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750" fill="hold"/>
                                        <p:tgtEl>
                                          <p:spTgt spid="4">
                                            <p:txEl>
                                              <p:pRg st="0" end="0"/>
                                            </p:txEl>
                                          </p:spTgt>
                                        </p:tgtEl>
                                        <p:attrNameLst>
                                          <p:attrName>ppt_w</p:attrName>
                                        </p:attrNameLst>
                                      </p:cBhvr>
                                      <p:tavLst>
                                        <p:tav tm="0">
                                          <p:val>
                                            <p:fltVal val="0"/>
                                          </p:val>
                                        </p:tav>
                                        <p:tav tm="100000">
                                          <p:val>
                                            <p:strVal val="#ppt_w"/>
                                          </p:val>
                                        </p:tav>
                                      </p:tavLst>
                                    </p:anim>
                                    <p:anim calcmode="lin" valueType="num">
                                      <p:cBhvr>
                                        <p:cTn id="15" dur="75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6" dur="750"/>
                                        <p:tgtEl>
                                          <p:spTgt spid="4">
                                            <p:txEl>
                                              <p:pRg st="0" end="0"/>
                                            </p:txEl>
                                          </p:spTgt>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750"/>
                                        <p:tgtEl>
                                          <p:spTgt spid="9"/>
                                        </p:tgtEl>
                                      </p:cBhvr>
                                    </p:animEffect>
                                    <p:anim calcmode="lin" valueType="num">
                                      <p:cBhvr>
                                        <p:cTn id="21" dur="750" fill="hold"/>
                                        <p:tgtEl>
                                          <p:spTgt spid="9"/>
                                        </p:tgtEl>
                                        <p:attrNameLst>
                                          <p:attrName>ppt_x</p:attrName>
                                        </p:attrNameLst>
                                      </p:cBhvr>
                                      <p:tavLst>
                                        <p:tav tm="0">
                                          <p:val>
                                            <p:strVal val="#ppt_x"/>
                                          </p:val>
                                        </p:tav>
                                        <p:tav tm="100000">
                                          <p:val>
                                            <p:strVal val="#ppt_x"/>
                                          </p:val>
                                        </p:tav>
                                      </p:tavLst>
                                    </p:anim>
                                    <p:anim calcmode="lin" valueType="num">
                                      <p:cBhvr>
                                        <p:cTn id="22" dur="750" fill="hold"/>
                                        <p:tgtEl>
                                          <p:spTgt spid="9"/>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7"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750"/>
                                        <p:tgtEl>
                                          <p:spTgt spid="6"/>
                                        </p:tgtEl>
                                      </p:cBhvr>
                                    </p:animEffect>
                                    <p:anim calcmode="lin" valueType="num">
                                      <p:cBhvr>
                                        <p:cTn id="27" dur="750" fill="hold"/>
                                        <p:tgtEl>
                                          <p:spTgt spid="6"/>
                                        </p:tgtEl>
                                        <p:attrNameLst>
                                          <p:attrName>ppt_x</p:attrName>
                                        </p:attrNameLst>
                                      </p:cBhvr>
                                      <p:tavLst>
                                        <p:tav tm="0">
                                          <p:val>
                                            <p:strVal val="#ppt_x"/>
                                          </p:val>
                                        </p:tav>
                                        <p:tav tm="100000">
                                          <p:val>
                                            <p:strVal val="#ppt_x"/>
                                          </p:val>
                                        </p:tav>
                                      </p:tavLst>
                                    </p:anim>
                                    <p:anim calcmode="lin" valueType="num">
                                      <p:cBhvr>
                                        <p:cTn id="28"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bldP spid="2" grpId="0" build="p"/>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4294967295"/>
          </p:nvPr>
        </p:nvSpPr>
        <p:spPr>
          <a:xfrm>
            <a:off x="1127448" y="476672"/>
            <a:ext cx="3312368" cy="461665"/>
          </a:xfrm>
          <a:noFill/>
        </p:spPr>
        <p:txBody>
          <a:bodyPr vert="horz" wrap="square" lIns="91440" tIns="45720" rIns="91440" bIns="45720" rtlCol="0">
            <a:spAutoFit/>
          </a:bodyPr>
          <a:lstStyle/>
          <a:p>
            <a:pPr marL="0" indent="0" algn="dist" fontAlgn="base">
              <a:spcBef>
                <a:spcPct val="0"/>
              </a:spcBef>
              <a:spcAft>
                <a:spcPct val="0"/>
              </a:spcAft>
              <a:buNone/>
            </a:pPr>
            <a:r>
              <a:rPr lang="zh-CN" altLang="en-US" sz="2400" dirty="0">
                <a:solidFill>
                  <a:srgbClr val="374BEC"/>
                </a:solidFill>
                <a:cs typeface="+mn-ea"/>
                <a:sym typeface="+mn-lt"/>
              </a:rPr>
              <a:t>世界环境日的由来</a:t>
            </a:r>
            <a:endParaRPr lang="zh-CN" altLang="en-US" sz="2400" dirty="0">
              <a:solidFill>
                <a:srgbClr val="374BEC"/>
              </a:solidFill>
              <a:cs typeface="+mn-ea"/>
              <a:sym typeface="+mn-lt"/>
            </a:endParaRPr>
          </a:p>
        </p:txBody>
      </p:sp>
      <p:sp>
        <p:nvSpPr>
          <p:cNvPr id="4" name="内容占位符 2"/>
          <p:cNvSpPr txBox="1"/>
          <p:nvPr/>
        </p:nvSpPr>
        <p:spPr>
          <a:xfrm>
            <a:off x="849070" y="1844824"/>
            <a:ext cx="5760640" cy="4125365"/>
          </a:xfrm>
        </p:spPr>
        <p:txBody>
          <a:bodyPr/>
          <a:lstStyle>
            <a:lvl1pPr marL="447675" indent="-361950" algn="just" defTabSz="914400" rtl="0" eaLnBrk="1" latinLnBrk="0" hangingPunct="1">
              <a:lnSpc>
                <a:spcPct val="110000"/>
              </a:lnSpc>
              <a:spcBef>
                <a:spcPts val="1800"/>
              </a:spcBef>
              <a:spcAft>
                <a:spcPts val="0"/>
              </a:spcAft>
              <a:buClr>
                <a:schemeClr val="accent1"/>
              </a:buClr>
              <a:buSzPct val="70000"/>
              <a:buFont typeface="Wingdings" panose="05000000000000000000" pitchFamily="2" charset="2"/>
              <a:buChar char="R"/>
              <a:defRPr sz="2000" kern="1200" baseline="0">
                <a:solidFill>
                  <a:schemeClr val="accent1">
                    <a:lumMod val="75000"/>
                  </a:schemeClr>
                </a:solidFill>
                <a:latin typeface="幼圆" panose="02010509060101010101" pitchFamily="49" charset="-122"/>
                <a:ea typeface="幼圆" panose="02010509060101010101" pitchFamily="49" charset="-122"/>
                <a:cs typeface="+mn-cs"/>
              </a:defRPr>
            </a:lvl1pPr>
            <a:lvl2pPr marL="447675" indent="-447675" algn="just" defTabSz="914400" rtl="0" eaLnBrk="1" latinLnBrk="0" hangingPunct="1">
              <a:lnSpc>
                <a:spcPct val="130000"/>
              </a:lnSpc>
              <a:spcBef>
                <a:spcPts val="0"/>
              </a:spcBef>
              <a:spcAft>
                <a:spcPts val="600"/>
              </a:spcAft>
              <a:buClr>
                <a:schemeClr val="accent2">
                  <a:lumMod val="60000"/>
                  <a:lumOff val="40000"/>
                </a:schemeClr>
              </a:buClr>
              <a:buFont typeface="幼圆" panose="02010509060101010101" pitchFamily="49" charset="-122"/>
              <a:buChar char=" "/>
              <a:defRPr sz="1600" kern="1200" baseline="0">
                <a:solidFill>
                  <a:srgbClr val="7D7D7D"/>
                </a:solidFill>
                <a:latin typeface="幼圆" panose="02010509060101010101" pitchFamily="49" charset="-122"/>
                <a:ea typeface="幼圆" panose="020105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5725" indent="0" fontAlgn="auto">
              <a:lnSpc>
                <a:spcPct val="170000"/>
              </a:lnSpc>
              <a:buClr>
                <a:srgbClr val="92D050"/>
              </a:buClr>
              <a:buNone/>
              <a:defRPr/>
            </a:pPr>
            <a:r>
              <a:rPr lang="en-US" altLang="zh-CN" sz="1500" b="0" spc="160" dirty="0">
                <a:solidFill>
                  <a:schemeClr val="tx1">
                    <a:lumMod val="85000"/>
                    <a:lumOff val="15000"/>
                  </a:schemeClr>
                </a:solidFill>
                <a:latin typeface="+mn-lt"/>
                <a:ea typeface="+mn-ea"/>
                <a:cs typeface="+mn-ea"/>
                <a:sym typeface="+mn-lt"/>
              </a:rPr>
              <a:t>1972</a:t>
            </a:r>
            <a:r>
              <a:rPr lang="zh-CN" altLang="en-US" sz="1500" b="0" spc="160" dirty="0">
                <a:solidFill>
                  <a:schemeClr val="tx1">
                    <a:lumMod val="85000"/>
                    <a:lumOff val="15000"/>
                  </a:schemeClr>
                </a:solidFill>
                <a:latin typeface="+mn-lt"/>
                <a:ea typeface="+mn-ea"/>
                <a:cs typeface="+mn-ea"/>
                <a:sym typeface="+mn-lt"/>
              </a:rPr>
              <a:t>年</a:t>
            </a:r>
            <a:r>
              <a:rPr lang="en-US" altLang="zh-CN" sz="1500" b="0" spc="160" dirty="0">
                <a:solidFill>
                  <a:schemeClr val="tx1">
                    <a:lumMod val="85000"/>
                    <a:lumOff val="15000"/>
                  </a:schemeClr>
                </a:solidFill>
                <a:latin typeface="+mn-lt"/>
                <a:ea typeface="+mn-ea"/>
                <a:cs typeface="+mn-ea"/>
                <a:sym typeface="+mn-lt"/>
              </a:rPr>
              <a:t>6</a:t>
            </a:r>
            <a:r>
              <a:rPr lang="zh-CN" altLang="en-US" sz="1500" b="0" spc="160" dirty="0">
                <a:solidFill>
                  <a:schemeClr val="tx1">
                    <a:lumMod val="85000"/>
                    <a:lumOff val="15000"/>
                  </a:schemeClr>
                </a:solidFill>
                <a:latin typeface="+mn-lt"/>
                <a:ea typeface="+mn-ea"/>
                <a:cs typeface="+mn-ea"/>
                <a:sym typeface="+mn-lt"/>
              </a:rPr>
              <a:t>月</a:t>
            </a:r>
            <a:r>
              <a:rPr lang="en-US" altLang="zh-CN" sz="1500" b="0" spc="160" dirty="0">
                <a:solidFill>
                  <a:schemeClr val="tx1">
                    <a:lumMod val="85000"/>
                    <a:lumOff val="15000"/>
                  </a:schemeClr>
                </a:solidFill>
                <a:latin typeface="+mn-lt"/>
                <a:ea typeface="+mn-ea"/>
                <a:cs typeface="+mn-ea"/>
                <a:sym typeface="+mn-lt"/>
              </a:rPr>
              <a:t>5</a:t>
            </a:r>
            <a:r>
              <a:rPr lang="zh-CN" altLang="en-US" sz="1500" b="0" spc="160" dirty="0">
                <a:solidFill>
                  <a:schemeClr val="tx1">
                    <a:lumMod val="85000"/>
                    <a:lumOff val="15000"/>
                  </a:schemeClr>
                </a:solidFill>
                <a:latin typeface="+mn-lt"/>
                <a:ea typeface="+mn-ea"/>
                <a:cs typeface="+mn-ea"/>
                <a:sym typeface="+mn-lt"/>
              </a:rPr>
              <a:t>曰</a:t>
            </a:r>
            <a:r>
              <a:rPr lang="en-US" altLang="zh-CN" sz="1500" b="0" spc="160" dirty="0">
                <a:solidFill>
                  <a:schemeClr val="tx1">
                    <a:lumMod val="85000"/>
                    <a:lumOff val="15000"/>
                  </a:schemeClr>
                </a:solidFill>
                <a:latin typeface="+mn-lt"/>
                <a:ea typeface="+mn-ea"/>
                <a:cs typeface="+mn-ea"/>
                <a:sym typeface="+mn-lt"/>
              </a:rPr>
              <a:t>-16</a:t>
            </a:r>
            <a:r>
              <a:rPr lang="zh-CN" altLang="en-US" sz="1500" b="0" spc="160" dirty="0">
                <a:solidFill>
                  <a:schemeClr val="tx1">
                    <a:lumMod val="85000"/>
                    <a:lumOff val="15000"/>
                  </a:schemeClr>
                </a:solidFill>
                <a:latin typeface="+mn-lt"/>
                <a:ea typeface="+mn-ea"/>
                <a:cs typeface="+mn-ea"/>
                <a:sym typeface="+mn-lt"/>
              </a:rPr>
              <a:t>日联合国在瑞典斯德哥尔摩召开了有</a:t>
            </a:r>
            <a:r>
              <a:rPr lang="en-US" altLang="zh-CN" sz="1500" b="0" spc="160" dirty="0">
                <a:solidFill>
                  <a:schemeClr val="tx1">
                    <a:lumMod val="85000"/>
                    <a:lumOff val="15000"/>
                  </a:schemeClr>
                </a:solidFill>
                <a:latin typeface="+mn-lt"/>
                <a:ea typeface="+mn-ea"/>
                <a:cs typeface="+mn-ea"/>
                <a:sym typeface="+mn-lt"/>
              </a:rPr>
              <a:t>113</a:t>
            </a:r>
            <a:r>
              <a:rPr lang="zh-CN" altLang="en-US" sz="1500" b="0" spc="160" dirty="0">
                <a:solidFill>
                  <a:schemeClr val="tx1">
                    <a:lumMod val="85000"/>
                    <a:lumOff val="15000"/>
                  </a:schemeClr>
                </a:solidFill>
                <a:latin typeface="+mn-lt"/>
                <a:ea typeface="+mn-ea"/>
                <a:cs typeface="+mn-ea"/>
                <a:sym typeface="+mn-lt"/>
              </a:rPr>
              <a:t>个国家参加的</a:t>
            </a:r>
            <a:r>
              <a:rPr lang="en-US" altLang="x-none"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联合国人类环境会议</a:t>
            </a:r>
            <a:r>
              <a:rPr lang="en-US" altLang="x-none"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。会议讨论了保护全球环境的行动计划，通过了</a:t>
            </a:r>
            <a:r>
              <a:rPr lang="en-US" altLang="zh-CN"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人类环境宣言</a:t>
            </a:r>
            <a:r>
              <a:rPr lang="en-US" altLang="zh-CN"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。会议建议联合国大会将这次会议开幕日的</a:t>
            </a:r>
            <a:r>
              <a:rPr lang="en-US" altLang="zh-CN" sz="1500" b="0" spc="160" dirty="0">
                <a:solidFill>
                  <a:schemeClr val="tx1">
                    <a:lumMod val="85000"/>
                    <a:lumOff val="15000"/>
                  </a:schemeClr>
                </a:solidFill>
                <a:latin typeface="+mn-lt"/>
                <a:ea typeface="+mn-ea"/>
                <a:cs typeface="+mn-ea"/>
                <a:sym typeface="+mn-lt"/>
              </a:rPr>
              <a:t>6</a:t>
            </a:r>
            <a:r>
              <a:rPr lang="zh-CN" altLang="en-US" sz="1500" b="0" spc="160" dirty="0">
                <a:solidFill>
                  <a:schemeClr val="tx1">
                    <a:lumMod val="85000"/>
                    <a:lumOff val="15000"/>
                  </a:schemeClr>
                </a:solidFill>
                <a:latin typeface="+mn-lt"/>
                <a:ea typeface="+mn-ea"/>
                <a:cs typeface="+mn-ea"/>
                <a:sym typeface="+mn-lt"/>
              </a:rPr>
              <a:t>月</a:t>
            </a:r>
            <a:r>
              <a:rPr lang="en-US" altLang="zh-CN" sz="1500" b="0" spc="160" dirty="0">
                <a:solidFill>
                  <a:schemeClr val="tx1">
                    <a:lumMod val="85000"/>
                    <a:lumOff val="15000"/>
                  </a:schemeClr>
                </a:solidFill>
                <a:latin typeface="+mn-lt"/>
                <a:ea typeface="+mn-ea"/>
                <a:cs typeface="+mn-ea"/>
                <a:sym typeface="+mn-lt"/>
              </a:rPr>
              <a:t>5</a:t>
            </a:r>
            <a:r>
              <a:rPr lang="zh-CN" altLang="en-US" sz="1500" b="0" spc="160" dirty="0">
                <a:solidFill>
                  <a:schemeClr val="tx1">
                    <a:lumMod val="85000"/>
                    <a:lumOff val="15000"/>
                  </a:schemeClr>
                </a:solidFill>
                <a:latin typeface="+mn-lt"/>
                <a:ea typeface="+mn-ea"/>
                <a:cs typeface="+mn-ea"/>
                <a:sym typeface="+mn-lt"/>
              </a:rPr>
              <a:t>日定为</a:t>
            </a:r>
            <a:r>
              <a:rPr lang="en-US" altLang="x-none"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世界环境日</a:t>
            </a:r>
            <a:r>
              <a:rPr lang="en-US" altLang="x-none"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。同年</a:t>
            </a:r>
            <a:r>
              <a:rPr lang="en-US" altLang="zh-CN" sz="1500" b="0" spc="160" dirty="0">
                <a:solidFill>
                  <a:schemeClr val="tx1">
                    <a:lumMod val="85000"/>
                    <a:lumOff val="15000"/>
                  </a:schemeClr>
                </a:solidFill>
                <a:latin typeface="+mn-lt"/>
                <a:ea typeface="+mn-ea"/>
                <a:cs typeface="+mn-ea"/>
                <a:sym typeface="+mn-lt"/>
              </a:rPr>
              <a:t>10</a:t>
            </a:r>
            <a:r>
              <a:rPr lang="zh-CN" altLang="en-US" sz="1500" b="0" spc="160" dirty="0">
                <a:solidFill>
                  <a:schemeClr val="tx1">
                    <a:lumMod val="85000"/>
                    <a:lumOff val="15000"/>
                  </a:schemeClr>
                </a:solidFill>
                <a:latin typeface="+mn-lt"/>
                <a:ea typeface="+mn-ea"/>
                <a:cs typeface="+mn-ea"/>
                <a:sym typeface="+mn-lt"/>
              </a:rPr>
              <a:t>月，联合国大会第</a:t>
            </a:r>
            <a:r>
              <a:rPr lang="en-US" altLang="zh-CN" sz="1500" b="0" spc="160" dirty="0">
                <a:solidFill>
                  <a:schemeClr val="tx1">
                    <a:lumMod val="85000"/>
                    <a:lumOff val="15000"/>
                  </a:schemeClr>
                </a:solidFill>
                <a:latin typeface="+mn-lt"/>
                <a:ea typeface="+mn-ea"/>
                <a:cs typeface="+mn-ea"/>
                <a:sym typeface="+mn-lt"/>
              </a:rPr>
              <a:t>27</a:t>
            </a:r>
            <a:r>
              <a:rPr lang="zh-CN" altLang="en-US" sz="1500" b="0" spc="160" dirty="0">
                <a:solidFill>
                  <a:schemeClr val="tx1">
                    <a:lumMod val="85000"/>
                    <a:lumOff val="15000"/>
                  </a:schemeClr>
                </a:solidFill>
                <a:latin typeface="+mn-lt"/>
                <a:ea typeface="+mn-ea"/>
                <a:cs typeface="+mn-ea"/>
                <a:sym typeface="+mn-lt"/>
              </a:rPr>
              <a:t>届会议接受并通过了这项建议。以后，每逢</a:t>
            </a:r>
            <a:r>
              <a:rPr lang="en-US" altLang="x-none"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世界环境日</a:t>
            </a:r>
            <a:r>
              <a:rPr lang="en-US" altLang="x-none" sz="1500" b="0" spc="160" dirty="0">
                <a:solidFill>
                  <a:schemeClr val="tx1">
                    <a:lumMod val="85000"/>
                    <a:lumOff val="15000"/>
                  </a:schemeClr>
                </a:solidFill>
                <a:latin typeface="+mn-lt"/>
                <a:ea typeface="+mn-ea"/>
                <a:cs typeface="+mn-ea"/>
                <a:sym typeface="+mn-lt"/>
              </a:rPr>
              <a:t>”</a:t>
            </a:r>
            <a:r>
              <a:rPr lang="zh-CN" altLang="en-US" sz="1500" b="0" spc="160" dirty="0">
                <a:solidFill>
                  <a:schemeClr val="tx1">
                    <a:lumMod val="85000"/>
                    <a:lumOff val="15000"/>
                  </a:schemeClr>
                </a:solidFill>
                <a:latin typeface="+mn-lt"/>
                <a:ea typeface="+mn-ea"/>
                <a:cs typeface="+mn-ea"/>
                <a:sym typeface="+mn-lt"/>
              </a:rPr>
              <a:t>，世界各国都开展群众性的环境保护宣传纪念活动。世界环境日的作用在于唤起全世界人民都来注意保护人类赖以生存的环境，自觉采取行动参与保护环境，同时要求各国政府和联合国单位为推进环境保护进程做出贡献。</a:t>
            </a:r>
            <a:endParaRPr lang="zh-CN" altLang="en-US" sz="1500" b="0" spc="160" dirty="0">
              <a:solidFill>
                <a:schemeClr val="tx1">
                  <a:lumMod val="85000"/>
                  <a:lumOff val="15000"/>
                </a:schemeClr>
              </a:solidFill>
              <a:latin typeface="+mn-lt"/>
              <a:ea typeface="+mn-ea"/>
              <a:cs typeface="+mn-ea"/>
              <a:sym typeface="+mn-lt"/>
            </a:endParaRPr>
          </a:p>
        </p:txBody>
      </p:sp>
      <p:grpSp>
        <p:nvGrpSpPr>
          <p:cNvPr id="3" name="组合 2"/>
          <p:cNvGrpSpPr/>
          <p:nvPr/>
        </p:nvGrpSpPr>
        <p:grpSpPr>
          <a:xfrm>
            <a:off x="249342" y="476672"/>
            <a:ext cx="4190106" cy="749693"/>
            <a:chOff x="249342" y="476672"/>
            <a:chExt cx="4190106" cy="749693"/>
          </a:xfrm>
        </p:grpSpPr>
        <p:sp>
          <p:nvSpPr>
            <p:cNvPr id="5" name="文本框 4"/>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6"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01</a:t>
              </a:r>
              <a:endParaRPr lang="zh-CN" altLang="en-US" sz="4000" i="1" dirty="0">
                <a:solidFill>
                  <a:srgbClr val="374BEC"/>
                </a:solidFill>
                <a:cs typeface="+mn-ea"/>
                <a:sym typeface="+mn-lt"/>
              </a:endParaRPr>
            </a:p>
          </p:txBody>
        </p:sp>
      </p:grpSp>
      <p:pic>
        <p:nvPicPr>
          <p:cNvPr id="8" name="图片 7" descr="D:\360安全浏览器下载\51miz-E216236-D6E8BB3A.png51miz-E216236-D6E8BB3A"/>
          <p:cNvPicPr>
            <a:picLocks noChangeAspect="1"/>
          </p:cNvPicPr>
          <p:nvPr/>
        </p:nvPicPr>
        <p:blipFill rotWithShape="1">
          <a:blip r:embed="rId1"/>
          <a:srcRect/>
          <a:stretch>
            <a:fillRect/>
          </a:stretch>
        </p:blipFill>
        <p:spPr>
          <a:xfrm flipH="1">
            <a:off x="6996430" y="1588135"/>
            <a:ext cx="4577715" cy="456057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ageCurlDoubl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down)">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295800" y="1910616"/>
            <a:ext cx="6924487" cy="4111895"/>
          </a:xfrm>
          <a:prstGeom prst="rect">
            <a:avLst/>
          </a:prstGeom>
        </p:spPr>
        <p:txBody>
          <a:bodyPr wrap="square">
            <a:spAutoFit/>
          </a:bodyPr>
          <a:lstStyle/>
          <a:p>
            <a:pPr marL="85725" algn="just">
              <a:lnSpc>
                <a:spcPct val="170000"/>
              </a:lnSpc>
              <a:spcBef>
                <a:spcPts val="1800"/>
              </a:spcBef>
              <a:buClr>
                <a:srgbClr val="92D050"/>
              </a:buClr>
              <a:buSzPct val="70000"/>
              <a:defRPr/>
            </a:pPr>
            <a:r>
              <a:rPr lang="zh-CN" altLang="en-US" sz="1600" b="0" dirty="0">
                <a:solidFill>
                  <a:srgbClr val="6EAA2E"/>
                </a:solidFill>
                <a:cs typeface="+mn-ea"/>
                <a:sym typeface="+mn-lt"/>
              </a:rPr>
              <a:t>      </a:t>
            </a:r>
            <a:r>
              <a:rPr lang="zh-CN" altLang="en-US" sz="1500" spc="160" dirty="0">
                <a:solidFill>
                  <a:schemeClr val="tx1">
                    <a:lumMod val="85000"/>
                    <a:lumOff val="15000"/>
                  </a:schemeClr>
                </a:solidFill>
                <a:cs typeface="+mn-ea"/>
                <a:sym typeface="+mn-lt"/>
              </a:rPr>
              <a:t>联合国系统和各国政府，每年都在</a:t>
            </a:r>
            <a:r>
              <a:rPr lang="en-US" altLang="zh-CN" sz="1500" spc="160" dirty="0">
                <a:solidFill>
                  <a:schemeClr val="tx1">
                    <a:lumMod val="85000"/>
                    <a:lumOff val="15000"/>
                  </a:schemeClr>
                </a:solidFill>
                <a:cs typeface="+mn-ea"/>
                <a:sym typeface="+mn-lt"/>
              </a:rPr>
              <a:t>6</a:t>
            </a:r>
            <a:r>
              <a:rPr lang="zh-CN" altLang="en-US" sz="1500" spc="160" dirty="0">
                <a:solidFill>
                  <a:schemeClr val="tx1">
                    <a:lumMod val="85000"/>
                    <a:lumOff val="15000"/>
                  </a:schemeClr>
                </a:solidFill>
                <a:cs typeface="+mn-ea"/>
                <a:sym typeface="+mn-lt"/>
              </a:rPr>
              <a:t>月</a:t>
            </a:r>
            <a:r>
              <a:rPr lang="en-US" altLang="zh-CN" sz="1500" spc="160" dirty="0">
                <a:solidFill>
                  <a:schemeClr val="tx1">
                    <a:lumMod val="85000"/>
                    <a:lumOff val="15000"/>
                  </a:schemeClr>
                </a:solidFill>
                <a:cs typeface="+mn-ea"/>
                <a:sym typeface="+mn-lt"/>
              </a:rPr>
              <a:t>5</a:t>
            </a:r>
            <a:r>
              <a:rPr lang="zh-CN" altLang="en-US" sz="1500" spc="160" dirty="0">
                <a:solidFill>
                  <a:schemeClr val="tx1">
                    <a:lumMod val="85000"/>
                    <a:lumOff val="15000"/>
                  </a:schemeClr>
                </a:solidFill>
                <a:cs typeface="+mn-ea"/>
                <a:sym typeface="+mn-lt"/>
              </a:rPr>
              <a:t>日的这一天开展各项活动来宣传与强调保护和改善人类环境的重要性。</a:t>
            </a:r>
            <a:endParaRPr lang="zh-CN" altLang="en-US" sz="1500" spc="160" dirty="0">
              <a:solidFill>
                <a:schemeClr val="tx1">
                  <a:lumMod val="85000"/>
                  <a:lumOff val="15000"/>
                </a:schemeClr>
              </a:solidFill>
              <a:cs typeface="+mn-ea"/>
              <a:sym typeface="+mn-lt"/>
            </a:endParaRPr>
          </a:p>
          <a:p>
            <a:pPr marL="85725" algn="just">
              <a:lnSpc>
                <a:spcPct val="170000"/>
              </a:lnSpc>
              <a:spcBef>
                <a:spcPts val="1800"/>
              </a:spcBef>
              <a:buClr>
                <a:srgbClr val="92D050"/>
              </a:buClr>
              <a:buSzPct val="70000"/>
              <a:defRPr/>
            </a:pPr>
            <a:r>
              <a:rPr lang="zh-CN" altLang="en-US" sz="1500" spc="160" dirty="0">
                <a:solidFill>
                  <a:schemeClr val="tx1">
                    <a:lumMod val="85000"/>
                    <a:lumOff val="15000"/>
                  </a:schemeClr>
                </a:solidFill>
                <a:cs typeface="+mn-ea"/>
                <a:sym typeface="+mn-lt"/>
              </a:rPr>
              <a:t>       联合国环境规划署在每年的年初公布当年的世界环境日主题，并在每年的世界环境日发表环境状况的年度报告书。</a:t>
            </a:r>
            <a:endParaRPr lang="zh-CN" altLang="en-US" sz="1500" spc="160" dirty="0">
              <a:solidFill>
                <a:schemeClr val="tx1">
                  <a:lumMod val="85000"/>
                  <a:lumOff val="15000"/>
                </a:schemeClr>
              </a:solidFill>
              <a:cs typeface="+mn-ea"/>
              <a:sym typeface="+mn-lt"/>
            </a:endParaRPr>
          </a:p>
          <a:p>
            <a:pPr marL="85725" algn="just">
              <a:lnSpc>
                <a:spcPct val="170000"/>
              </a:lnSpc>
              <a:spcBef>
                <a:spcPts val="1800"/>
              </a:spcBef>
              <a:buClr>
                <a:srgbClr val="92D050"/>
              </a:buClr>
              <a:buSzPct val="70000"/>
              <a:defRPr/>
            </a:pPr>
            <a:r>
              <a:rPr lang="zh-CN" altLang="en-US" sz="1500" spc="160" dirty="0">
                <a:solidFill>
                  <a:schemeClr val="tx1">
                    <a:lumMod val="85000"/>
                    <a:lumOff val="15000"/>
                  </a:schemeClr>
                </a:solidFill>
                <a:cs typeface="+mn-ea"/>
                <a:sym typeface="+mn-lt"/>
              </a:rPr>
              <a:t>      地球是人类和其他物种的共同家园，然而由于人类常常采取乱砍滥伐、竭泽而渔等不良发展方式，地球上物种灭绝的速度大大加快。生物多样性丧失的趋势正使生态系统滑向不可恢复的临界点，如果地球生态系统最终发生不可挽回的恶化，人类文明所赖以存在的相对稳定的环境条件将不复存在。</a:t>
            </a:r>
            <a:endParaRPr lang="zh-CN" altLang="en-US" sz="1500" spc="160" dirty="0">
              <a:solidFill>
                <a:schemeClr val="tx1">
                  <a:lumMod val="85000"/>
                  <a:lumOff val="15000"/>
                </a:schemeClr>
              </a:solidFill>
              <a:cs typeface="+mn-ea"/>
              <a:sym typeface="+mn-lt"/>
            </a:endParaRPr>
          </a:p>
        </p:txBody>
      </p:sp>
      <p:sp>
        <p:nvSpPr>
          <p:cNvPr id="4"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世界环境日的内涵</a:t>
            </a:r>
            <a:endParaRPr lang="zh-CN" altLang="en-US" sz="2400" dirty="0">
              <a:solidFill>
                <a:srgbClr val="374BEC"/>
              </a:solidFill>
              <a:cs typeface="+mn-ea"/>
              <a:sym typeface="+mn-lt"/>
            </a:endParaRPr>
          </a:p>
        </p:txBody>
      </p:sp>
      <p:grpSp>
        <p:nvGrpSpPr>
          <p:cNvPr id="5" name="组合 4"/>
          <p:cNvGrpSpPr/>
          <p:nvPr/>
        </p:nvGrpSpPr>
        <p:grpSpPr>
          <a:xfrm>
            <a:off x="249342" y="476672"/>
            <a:ext cx="4190106" cy="749693"/>
            <a:chOff x="249342" y="476672"/>
            <a:chExt cx="4190106" cy="749693"/>
          </a:xfrm>
        </p:grpSpPr>
        <p:sp>
          <p:nvSpPr>
            <p:cNvPr id="7" name="文本框 6"/>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8"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01</a:t>
              </a:r>
              <a:endParaRPr lang="zh-CN" altLang="en-US" sz="4000" i="1" dirty="0">
                <a:solidFill>
                  <a:srgbClr val="374BEC"/>
                </a:solidFill>
                <a:cs typeface="+mn-ea"/>
                <a:sym typeface="+mn-lt"/>
              </a:endParaRPr>
            </a:p>
          </p:txBody>
        </p:sp>
      </p:grpSp>
      <p:pic>
        <p:nvPicPr>
          <p:cNvPr id="9" name="图片 8" descr="D:\360安全浏览器下载\51miz-E589586-9E1331AE.png51miz-E589586-9E1331AE"/>
          <p:cNvPicPr>
            <a:picLocks noChangeAspect="1"/>
          </p:cNvPicPr>
          <p:nvPr/>
        </p:nvPicPr>
        <p:blipFill>
          <a:blip r:embed="rId1" cstate="screen"/>
          <a:srcRect/>
          <a:stretch>
            <a:fillRect/>
          </a:stretch>
        </p:blipFill>
        <p:spPr>
          <a:xfrm>
            <a:off x="249555" y="1450340"/>
            <a:ext cx="4305300" cy="4291965"/>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ageCurlDoubl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in)">
                                      <p:cBhvr>
                                        <p:cTn id="13"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131701" y="2144573"/>
            <a:ext cx="4896544" cy="3354765"/>
          </a:xfrm>
          <a:prstGeom prst="rect">
            <a:avLst/>
          </a:prstGeom>
        </p:spPr>
        <p:txBody>
          <a:bodyPr wrap="square">
            <a:spAutoFit/>
          </a:bodyPr>
          <a:lstStyle/>
          <a:p>
            <a:pPr>
              <a:lnSpc>
                <a:spcPct val="200000"/>
              </a:lnSpc>
              <a:defRPr/>
            </a:pPr>
            <a:r>
              <a:rPr lang="zh-CN" altLang="en-US" sz="1600" b="0" dirty="0">
                <a:solidFill>
                  <a:srgbClr val="6EAA2E"/>
                </a:solidFill>
                <a:cs typeface="+mn-ea"/>
                <a:sym typeface="+mn-lt"/>
              </a:rPr>
              <a:t>　   </a:t>
            </a:r>
            <a:r>
              <a:rPr lang="zh-CN" altLang="en-US" sz="1500" spc="160" dirty="0">
                <a:solidFill>
                  <a:schemeClr val="tx1">
                    <a:lumMod val="85000"/>
                    <a:lumOff val="15000"/>
                  </a:schemeClr>
                </a:solidFill>
                <a:cs typeface="+mn-ea"/>
                <a:sym typeface="+mn-lt"/>
              </a:rPr>
              <a:t> 设立世界环境日，就是要提醒全世界注意全球环境状况和人类活动对环境的危害，强调保护和改善人类环境的重要性。它反映了世界各国人民对环境问题的认识和态度，表达了人类对美好环境的向往和追求。世界环境日也是联合国提高全球环境意识、敦促各国政府对环境问题采取行动的主要媒介之一。</a:t>
            </a:r>
            <a:endParaRPr lang="zh-CN" altLang="en-US" sz="1500" spc="160" dirty="0">
              <a:solidFill>
                <a:schemeClr val="tx1">
                  <a:lumMod val="85000"/>
                  <a:lumOff val="15000"/>
                </a:schemeClr>
              </a:solidFill>
              <a:cs typeface="+mn-ea"/>
              <a:sym typeface="+mn-lt"/>
            </a:endParaRPr>
          </a:p>
        </p:txBody>
      </p:sp>
      <p:sp>
        <p:nvSpPr>
          <p:cNvPr id="5" name="文本占位符 1"/>
          <p:cNvSpPr txBox="1"/>
          <p:nvPr/>
        </p:nvSpPr>
        <p:spPr>
          <a:xfrm>
            <a:off x="1127448" y="476672"/>
            <a:ext cx="3312368" cy="461665"/>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fontAlgn="base">
              <a:spcBef>
                <a:spcPct val="0"/>
              </a:spcBef>
              <a:spcAft>
                <a:spcPct val="0"/>
              </a:spcAft>
              <a:buFont typeface="Arial" panose="020B0604020202020204" pitchFamily="34" charset="0"/>
              <a:buNone/>
            </a:pPr>
            <a:r>
              <a:rPr lang="zh-CN" altLang="en-US" sz="2400" dirty="0">
                <a:solidFill>
                  <a:srgbClr val="374BEC"/>
                </a:solidFill>
                <a:cs typeface="+mn-ea"/>
                <a:sym typeface="+mn-lt"/>
              </a:rPr>
              <a:t>世界环境日的内涵</a:t>
            </a:r>
            <a:endParaRPr lang="zh-CN" altLang="en-US" sz="2400" dirty="0">
              <a:solidFill>
                <a:srgbClr val="374BEC"/>
              </a:solidFill>
              <a:cs typeface="+mn-ea"/>
              <a:sym typeface="+mn-lt"/>
            </a:endParaRPr>
          </a:p>
        </p:txBody>
      </p:sp>
      <p:grpSp>
        <p:nvGrpSpPr>
          <p:cNvPr id="6" name="组合 5"/>
          <p:cNvGrpSpPr/>
          <p:nvPr/>
        </p:nvGrpSpPr>
        <p:grpSpPr>
          <a:xfrm>
            <a:off x="249342" y="476672"/>
            <a:ext cx="4190106" cy="749693"/>
            <a:chOff x="249342" y="476672"/>
            <a:chExt cx="4190106" cy="749693"/>
          </a:xfrm>
        </p:grpSpPr>
        <p:sp>
          <p:nvSpPr>
            <p:cNvPr id="7" name="文本框 6"/>
            <p:cNvSpPr txBox="1"/>
            <p:nvPr/>
          </p:nvSpPr>
          <p:spPr>
            <a:xfrm>
              <a:off x="1127448" y="887811"/>
              <a:ext cx="3312000" cy="338554"/>
            </a:xfrm>
            <a:prstGeom prst="rect">
              <a:avLst/>
            </a:prstGeom>
            <a:noFill/>
          </p:spPr>
          <p:txBody>
            <a:bodyPr wrap="square" rtlCol="0">
              <a:spAutoFit/>
            </a:bodyPr>
            <a:lstStyle/>
            <a:p>
              <a:pPr algn="dist"/>
              <a:r>
                <a:rPr lang="en-US" altLang="zh-CN" sz="1600" dirty="0">
                  <a:solidFill>
                    <a:schemeClr val="tx1">
                      <a:lumMod val="85000"/>
                      <a:lumOff val="15000"/>
                    </a:schemeClr>
                  </a:solidFill>
                  <a:cs typeface="+mn-ea"/>
                  <a:sym typeface="+mn-lt"/>
                </a:rPr>
                <a:t>World Environment Day</a:t>
              </a:r>
              <a:endParaRPr lang="zh-CN" altLang="en-US" sz="1600" dirty="0">
                <a:solidFill>
                  <a:schemeClr val="tx1">
                    <a:lumMod val="85000"/>
                    <a:lumOff val="15000"/>
                  </a:schemeClr>
                </a:solidFill>
                <a:cs typeface="+mn-ea"/>
                <a:sym typeface="+mn-lt"/>
              </a:endParaRPr>
            </a:p>
          </p:txBody>
        </p:sp>
        <p:sp>
          <p:nvSpPr>
            <p:cNvPr id="8" name="文本占位符 1"/>
            <p:cNvSpPr txBox="1"/>
            <p:nvPr/>
          </p:nvSpPr>
          <p:spPr>
            <a:xfrm>
              <a:off x="249342" y="476672"/>
              <a:ext cx="792088" cy="707886"/>
            </a:xfrm>
            <a:prstGeom prst="rect">
              <a:avLst/>
            </a:prstGeom>
            <a:no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base">
                <a:spcBef>
                  <a:spcPct val="0"/>
                </a:spcBef>
                <a:spcAft>
                  <a:spcPct val="0"/>
                </a:spcAft>
                <a:buFont typeface="Arial" panose="020B0604020202020204" pitchFamily="34" charset="0"/>
                <a:buNone/>
              </a:pPr>
              <a:r>
                <a:rPr lang="en-US" altLang="zh-CN" sz="4000" i="1" dirty="0">
                  <a:solidFill>
                    <a:srgbClr val="374BEC"/>
                  </a:solidFill>
                  <a:cs typeface="+mn-ea"/>
                  <a:sym typeface="+mn-lt"/>
                </a:rPr>
                <a:t>01</a:t>
              </a:r>
              <a:endParaRPr lang="zh-CN" altLang="en-US" sz="4000" i="1" dirty="0">
                <a:solidFill>
                  <a:srgbClr val="374BEC"/>
                </a:solidFill>
                <a:cs typeface="+mn-ea"/>
                <a:sym typeface="+mn-lt"/>
              </a:endParaRPr>
            </a:p>
          </p:txBody>
        </p:sp>
      </p:grpSp>
      <p:pic>
        <p:nvPicPr>
          <p:cNvPr id="9" name="图片 8" descr="D:\360安全浏览器下载\51miz-E1116869-2B83FA1B.png51miz-E1116869-2B83FA1B"/>
          <p:cNvPicPr>
            <a:picLocks noChangeAspect="1"/>
          </p:cNvPicPr>
          <p:nvPr/>
        </p:nvPicPr>
        <p:blipFill>
          <a:blip r:embed="rId1" cstate="screen"/>
          <a:srcRect/>
          <a:stretch>
            <a:fillRect/>
          </a:stretch>
        </p:blipFill>
        <p:spPr>
          <a:xfrm>
            <a:off x="6163947" y="1261743"/>
            <a:ext cx="5050790" cy="5050790"/>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1250" advClick="0" advTm="2000">
        <p15:prstTrans prst="pageCurlDouble"/>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in)">
                                      <p:cBhvr>
                                        <p:cTn id="13"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D:\360安全浏览器下载\51miz-E1098274-BC662DEA.png51miz-E1098274-BC662DEA"/>
          <p:cNvPicPr>
            <a:picLocks noChangeAspect="1"/>
          </p:cNvPicPr>
          <p:nvPr/>
        </p:nvPicPr>
        <p:blipFill>
          <a:blip r:embed="rId1"/>
          <a:srcRect/>
          <a:stretch>
            <a:fillRect/>
          </a:stretch>
        </p:blipFill>
        <p:spPr>
          <a:xfrm>
            <a:off x="1270" y="0"/>
            <a:ext cx="12192000" cy="6858000"/>
          </a:xfrm>
          <a:prstGeom prst="rect">
            <a:avLst/>
          </a:prstGeom>
        </p:spPr>
      </p:pic>
      <p:sp>
        <p:nvSpPr>
          <p:cNvPr id="3" name="矩形 2"/>
          <p:cNvSpPr/>
          <p:nvPr/>
        </p:nvSpPr>
        <p:spPr>
          <a:xfrm>
            <a:off x="582930" y="692785"/>
            <a:ext cx="11028045" cy="5472430"/>
          </a:xfrm>
          <a:prstGeom prst="rect">
            <a:avLst/>
          </a:prstGeom>
          <a:solidFill>
            <a:srgbClr val="7180F2">
              <a:alpha val="5000"/>
            </a:srgbClr>
          </a:solidFill>
          <a:ln w="12700" cmpd="sng">
            <a:gradFill>
              <a:gsLst>
                <a:gs pos="100000">
                  <a:srgbClr val="AF8CF3"/>
                </a:gs>
                <a:gs pos="48000">
                  <a:srgbClr val="A882F2">
                    <a:lumMod val="97000"/>
                    <a:alpha val="19000"/>
                  </a:srgbClr>
                </a:gs>
                <a:gs pos="83000">
                  <a:schemeClr val="accent1">
                    <a:lumMod val="45000"/>
                    <a:lumOff val="55000"/>
                  </a:schemeClr>
                </a:gs>
                <a:gs pos="100000">
                  <a:schemeClr val="accent1">
                    <a:lumMod val="30000"/>
                    <a:lumOff val="70000"/>
                  </a:schemeClr>
                </a:gs>
              </a:gsLst>
              <a:path path="rect">
                <a:fillToRect l="50000" t="50000" r="50000" b="50000"/>
              </a:path>
              <a:tileRect/>
            </a:gradFill>
            <a:prstDash val="solid"/>
          </a:ln>
          <a:effectLst>
            <a:outerShdw dir="8520000" sx="101000" sy="101000" algn="tr" rotWithShape="0">
              <a:srgbClr val="AF8CF3">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任意多边形: 形状 8"/>
          <p:cNvSpPr/>
          <p:nvPr/>
        </p:nvSpPr>
        <p:spPr>
          <a:xfrm>
            <a:off x="0" y="1"/>
            <a:ext cx="1460799" cy="1645418"/>
          </a:xfrm>
          <a:custGeom>
            <a:avLst/>
            <a:gdLst>
              <a:gd name="connsiteX0" fmla="*/ 0 w 1460799"/>
              <a:gd name="connsiteY0" fmla="*/ 0 h 1645418"/>
              <a:gd name="connsiteX1" fmla="*/ 1348835 w 1460799"/>
              <a:gd name="connsiteY1" fmla="*/ 0 h 1645418"/>
              <a:gd name="connsiteX2" fmla="*/ 1398311 w 1460799"/>
              <a:gd name="connsiteY2" fmla="*/ 107121 h 1645418"/>
              <a:gd name="connsiteX3" fmla="*/ 1460799 w 1460799"/>
              <a:gd name="connsiteY3" fmla="*/ 459713 h 1645418"/>
              <a:gd name="connsiteX4" fmla="*/ 70871 w 1460799"/>
              <a:gd name="connsiteY4" fmla="*/ 1645418 h 1645418"/>
              <a:gd name="connsiteX5" fmla="*/ 0 w 1460799"/>
              <a:gd name="connsiteY5" fmla="*/ 1642365 h 1645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0799" h="1645418">
                <a:moveTo>
                  <a:pt x="0" y="0"/>
                </a:moveTo>
                <a:lnTo>
                  <a:pt x="1348835" y="0"/>
                </a:lnTo>
                <a:lnTo>
                  <a:pt x="1398311" y="107121"/>
                </a:lnTo>
                <a:cubicBezTo>
                  <a:pt x="1438922" y="218505"/>
                  <a:pt x="1460799" y="336929"/>
                  <a:pt x="1460799" y="459713"/>
                </a:cubicBezTo>
                <a:cubicBezTo>
                  <a:pt x="1460799" y="1114560"/>
                  <a:pt x="838507" y="1645418"/>
                  <a:pt x="70871" y="1645418"/>
                </a:cubicBezTo>
                <a:lnTo>
                  <a:pt x="0" y="1642365"/>
                </a:lnTo>
                <a:close/>
              </a:path>
            </a:pathLst>
          </a:custGeom>
          <a:solidFill>
            <a:srgbClr val="374BEC">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10" name="矩形 9"/>
          <p:cNvSpPr/>
          <p:nvPr/>
        </p:nvSpPr>
        <p:spPr>
          <a:xfrm>
            <a:off x="875420" y="944724"/>
            <a:ext cx="10441160" cy="4968552"/>
          </a:xfrm>
          <a:prstGeom prst="rect">
            <a:avLst/>
          </a:prstGeom>
          <a:solidFill>
            <a:schemeClr val="bg1"/>
          </a:solidFill>
          <a:ln>
            <a:noFill/>
          </a:ln>
          <a:effectLst>
            <a:outerShdw blurRad="63500" sx="101000" sy="101000" algn="ctr"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TextBox 5"/>
          <p:cNvSpPr txBox="1"/>
          <p:nvPr/>
        </p:nvSpPr>
        <p:spPr>
          <a:xfrm>
            <a:off x="4103345" y="4655422"/>
            <a:ext cx="3816424" cy="430887"/>
          </a:xfrm>
          <a:prstGeom prst="rect">
            <a:avLst/>
          </a:prstGeom>
          <a:noFill/>
        </p:spPr>
        <p:txBody>
          <a:bodyPr wrap="square" rtlCol="0">
            <a:spAutoFit/>
          </a:bodyPr>
          <a:lstStyle/>
          <a:p>
            <a:pPr algn="dist"/>
            <a:r>
              <a:rPr lang="zh-CN" altLang="en-US" sz="2200" i="1" dirty="0">
                <a:solidFill>
                  <a:schemeClr val="tx1">
                    <a:lumMod val="85000"/>
                    <a:lumOff val="15000"/>
                  </a:schemeClr>
                </a:solidFill>
                <a:cs typeface="+mn-ea"/>
                <a:sym typeface="+mn-lt"/>
              </a:rPr>
              <a:t>美丽中国，我是行动者</a:t>
            </a:r>
            <a:endParaRPr lang="zh-CN" altLang="en-US" sz="2200" i="1" dirty="0">
              <a:solidFill>
                <a:schemeClr val="tx1">
                  <a:lumMod val="85000"/>
                  <a:lumOff val="15000"/>
                </a:schemeClr>
              </a:solidFill>
              <a:cs typeface="+mn-ea"/>
              <a:sym typeface="+mn-lt"/>
            </a:endParaRPr>
          </a:p>
        </p:txBody>
      </p:sp>
      <p:sp>
        <p:nvSpPr>
          <p:cNvPr id="68" name="TextBox 5"/>
          <p:cNvSpPr txBox="1"/>
          <p:nvPr/>
        </p:nvSpPr>
        <p:spPr>
          <a:xfrm>
            <a:off x="2664930" y="3034691"/>
            <a:ext cx="6862139" cy="1092607"/>
          </a:xfrm>
          <a:prstGeom prst="rect">
            <a:avLst/>
          </a:prstGeom>
          <a:noFill/>
        </p:spPr>
        <p:txBody>
          <a:bodyPr wrap="square" rtlCol="0">
            <a:spAutoFit/>
          </a:bodyPr>
          <a:lstStyle>
            <a:defPPr>
              <a:defRPr lang="zh-CN"/>
            </a:defPPr>
            <a:lvl1pPr>
              <a:defRPr sz="6500">
                <a:ln w="6350">
                  <a:solidFill>
                    <a:schemeClr val="bg1"/>
                  </a:solidFill>
                </a:ln>
                <a:gradFill flip="none" rotWithShape="1">
                  <a:gsLst>
                    <a:gs pos="0">
                      <a:srgbClr val="1432CA"/>
                    </a:gs>
                    <a:gs pos="48000">
                      <a:srgbClr val="6051ED"/>
                    </a:gs>
                    <a:gs pos="96000">
                      <a:srgbClr val="986CF0"/>
                    </a:gs>
                  </a:gsLst>
                  <a:lin ang="13500000" scaled="1"/>
                  <a:tileRect/>
                </a:gradFill>
                <a:effectLst>
                  <a:outerShdw blurRad="50800" dist="38100" dir="2700000" algn="tl" rotWithShape="0">
                    <a:prstClr val="black">
                      <a:alpha val="30000"/>
                    </a:prstClr>
                  </a:outerShdw>
                </a:effectLst>
                <a:latin typeface="方正粗黑宋简体" panose="02000000000000000000" pitchFamily="2" charset="-122"/>
                <a:ea typeface="方正粗黑宋简体" panose="02000000000000000000" pitchFamily="2" charset="-122"/>
                <a:cs typeface="+mn-ea"/>
              </a:defRPr>
            </a:lvl1pPr>
          </a:lstStyle>
          <a:p>
            <a:pPr algn="ctr"/>
            <a:r>
              <a:rPr lang="zh-CN" altLang="en-US" dirty="0">
                <a:sym typeface="+mn-lt"/>
              </a:rPr>
              <a:t>世界环境问题</a:t>
            </a:r>
            <a:endParaRPr lang="zh-CN" altLang="en-US" dirty="0">
              <a:sym typeface="+mn-lt"/>
            </a:endParaRPr>
          </a:p>
        </p:txBody>
      </p:sp>
      <p:sp>
        <p:nvSpPr>
          <p:cNvPr id="14" name="TextBox 5"/>
          <p:cNvSpPr txBox="1"/>
          <p:nvPr/>
        </p:nvSpPr>
        <p:spPr>
          <a:xfrm>
            <a:off x="4081641" y="1708789"/>
            <a:ext cx="4028718" cy="1092607"/>
          </a:xfrm>
          <a:prstGeom prst="rect">
            <a:avLst/>
          </a:prstGeom>
          <a:noFill/>
        </p:spPr>
        <p:txBody>
          <a:bodyPr wrap="square" rtlCol="0">
            <a:spAutoFit/>
          </a:bodyPr>
          <a:lstStyle/>
          <a:p>
            <a:pPr algn="dist"/>
            <a:r>
              <a:rPr lang="en-US" altLang="zh-CN" sz="6500" b="1" dirty="0">
                <a:ln w="9525">
                  <a:noFill/>
                </a:ln>
                <a:solidFill>
                  <a:srgbClr val="CBF330"/>
                </a:solidFill>
                <a:cs typeface="+mn-ea"/>
                <a:sym typeface="+mn-lt"/>
              </a:rPr>
              <a:t>PART 02</a:t>
            </a:r>
            <a:endParaRPr lang="zh-CN" altLang="en-US" sz="6500" b="1" dirty="0">
              <a:ln w="9525">
                <a:noFill/>
              </a:ln>
              <a:solidFill>
                <a:srgbClr val="CBF330"/>
              </a:solidFill>
              <a:cs typeface="+mn-ea"/>
              <a:sym typeface="+mn-lt"/>
            </a:endParaRPr>
          </a:p>
        </p:txBody>
      </p:sp>
      <p:pic>
        <p:nvPicPr>
          <p:cNvPr id="4" name="图片 3" descr="D:\360安全浏览器下载\51miz-E589607-D03DD2CF.png51miz-E589607-D03DD2CF"/>
          <p:cNvPicPr>
            <a:picLocks noChangeAspect="1"/>
          </p:cNvPicPr>
          <p:nvPr/>
        </p:nvPicPr>
        <p:blipFill>
          <a:blip r:embed="rId2" cstate="screen"/>
          <a:srcRect/>
          <a:stretch>
            <a:fillRect/>
          </a:stretch>
        </p:blipFill>
        <p:spPr>
          <a:xfrm>
            <a:off x="1039242" y="3993156"/>
            <a:ext cx="1618615" cy="2288873"/>
          </a:xfrm>
          <a:prstGeom prst="rect">
            <a:avLst/>
          </a:prstGeom>
        </p:spPr>
      </p:pic>
      <p:grpSp>
        <p:nvGrpSpPr>
          <p:cNvPr id="2" name="组合 1"/>
          <p:cNvGrpSpPr/>
          <p:nvPr/>
        </p:nvGrpSpPr>
        <p:grpSpPr>
          <a:xfrm>
            <a:off x="10194290" y="-3810"/>
            <a:ext cx="2348230" cy="1482090"/>
            <a:chOff x="16054" y="-6"/>
            <a:chExt cx="3698" cy="2334"/>
          </a:xfrm>
        </p:grpSpPr>
        <p:pic>
          <p:nvPicPr>
            <p:cNvPr id="5" name="图片 4" descr="D:\360安全浏览器下载\51miz-E519356-049230CF.png51miz-E519356-049230CF"/>
            <p:cNvPicPr>
              <a:picLocks noChangeAspect="1"/>
            </p:cNvPicPr>
            <p:nvPr/>
          </p:nvPicPr>
          <p:blipFill rotWithShape="1">
            <a:blip r:embed="rId3" cstate="screen"/>
            <a:srcRect/>
            <a:stretch>
              <a:fillRect/>
            </a:stretch>
          </p:blipFill>
          <p:spPr>
            <a:xfrm rot="13500000">
              <a:off x="17086" y="-338"/>
              <a:ext cx="1634" cy="3699"/>
            </a:xfrm>
            <a:prstGeom prst="rect">
              <a:avLst/>
            </a:prstGeom>
          </p:spPr>
        </p:pic>
        <p:pic>
          <p:nvPicPr>
            <p:cNvPr id="7" name="图片 6" descr="D:\360安全浏览器下载\51miz-E519356-049230CF.png51miz-E519356-049230CF"/>
            <p:cNvPicPr>
              <a:picLocks noChangeAspect="1"/>
            </p:cNvPicPr>
            <p:nvPr/>
          </p:nvPicPr>
          <p:blipFill rotWithShape="1">
            <a:blip r:embed="rId4" cstate="screen"/>
            <a:srcRect/>
            <a:stretch>
              <a:fillRect/>
            </a:stretch>
          </p:blipFill>
          <p:spPr>
            <a:xfrm rot="15000000">
              <a:off x="16989" y="-634"/>
              <a:ext cx="1207" cy="2731"/>
            </a:xfrm>
            <a:prstGeom prst="rect">
              <a:avLst/>
            </a:prstGeom>
          </p:spPr>
        </p:pic>
        <p:pic>
          <p:nvPicPr>
            <p:cNvPr id="12" name="图片 11" descr="D:\360安全浏览器下载\51miz-E519356-049230CF.png51miz-E519356-049230CF"/>
            <p:cNvPicPr>
              <a:picLocks noChangeAspect="1"/>
            </p:cNvPicPr>
            <p:nvPr/>
          </p:nvPicPr>
          <p:blipFill rotWithShape="1">
            <a:blip r:embed="rId5" cstate="screen"/>
            <a:srcRect/>
            <a:stretch>
              <a:fillRect/>
            </a:stretch>
          </p:blipFill>
          <p:spPr>
            <a:xfrm rot="12660000">
              <a:off x="18373" y="-6"/>
              <a:ext cx="937" cy="2122"/>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250" advClick="0" advTm="2000">
        <p14:flip dir="r"/>
      </p:transition>
    </mc:Choice>
    <mc:Fallback>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strVal val="4*#ppt_w"/>
                                          </p:val>
                                        </p:tav>
                                        <p:tav tm="100000">
                                          <p:val>
                                            <p:strVal val="#ppt_w"/>
                                          </p:val>
                                        </p:tav>
                                      </p:tavLst>
                                    </p:anim>
                                    <p:anim calcmode="lin" valueType="num">
                                      <p:cBhvr>
                                        <p:cTn id="8" dur="750" fill="hold"/>
                                        <p:tgtEl>
                                          <p:spTgt spid="4"/>
                                        </p:tgtEl>
                                        <p:attrNameLst>
                                          <p:attrName>ppt_h</p:attrName>
                                        </p:attrNameLst>
                                      </p:cBhvr>
                                      <p:tavLst>
                                        <p:tav tm="0">
                                          <p:val>
                                            <p:strVal val="4*#ppt_h"/>
                                          </p:val>
                                        </p:tav>
                                        <p:tav tm="100000">
                                          <p:val>
                                            <p:strVal val="#ppt_h"/>
                                          </p:val>
                                        </p:tav>
                                      </p:tavLst>
                                    </p:anim>
                                  </p:childTnLst>
                                </p:cTn>
                              </p:par>
                            </p:childTnLst>
                          </p:cTn>
                        </p:par>
                        <p:par>
                          <p:cTn id="9" fill="hold">
                            <p:stCondLst>
                              <p:cond delay="1000"/>
                            </p:stCondLst>
                            <p:childTnLst>
                              <p:par>
                                <p:cTn id="10" presetID="30" presetClass="entr" presetSubtype="0" fill="hold" grpId="0" nodeType="afterEffect">
                                  <p:stCondLst>
                                    <p:cond delay="0"/>
                                  </p:stCondLst>
                                  <p:iterate type="lt">
                                    <p:tmPct val="10000"/>
                                  </p:iterate>
                                  <p:childTnLst>
                                    <p:set>
                                      <p:cBhvr>
                                        <p:cTn id="11" dur="1" fill="hold">
                                          <p:stCondLst>
                                            <p:cond delay="0"/>
                                          </p:stCondLst>
                                        </p:cTn>
                                        <p:tgtEl>
                                          <p:spTgt spid="14"/>
                                        </p:tgtEl>
                                        <p:attrNameLst>
                                          <p:attrName>style.visibility</p:attrName>
                                        </p:attrNameLst>
                                      </p:cBhvr>
                                      <p:to>
                                        <p:strVal val="visible"/>
                                      </p:to>
                                    </p:set>
                                    <p:animEffect transition="in" filter="fade">
                                      <p:cBhvr>
                                        <p:cTn id="12" dur="400" decel="100000"/>
                                        <p:tgtEl>
                                          <p:spTgt spid="14"/>
                                        </p:tgtEl>
                                      </p:cBhvr>
                                    </p:animEffect>
                                    <p:anim calcmode="lin" valueType="num">
                                      <p:cBhvr>
                                        <p:cTn id="13" dur="400" decel="100000" fill="hold"/>
                                        <p:tgtEl>
                                          <p:spTgt spid="14"/>
                                        </p:tgtEl>
                                        <p:attrNameLst>
                                          <p:attrName>style.rotation</p:attrName>
                                        </p:attrNameLst>
                                      </p:cBhvr>
                                      <p:tavLst>
                                        <p:tav tm="0">
                                          <p:val>
                                            <p:fltVal val="-90"/>
                                          </p:val>
                                        </p:tav>
                                        <p:tav tm="100000">
                                          <p:val>
                                            <p:fltVal val="0"/>
                                          </p:val>
                                        </p:tav>
                                      </p:tavLst>
                                    </p:anim>
                                    <p:anim calcmode="lin" valueType="num">
                                      <p:cBhvr>
                                        <p:cTn id="14" dur="400" decel="100000" fill="hold"/>
                                        <p:tgtEl>
                                          <p:spTgt spid="14"/>
                                        </p:tgtEl>
                                        <p:attrNameLst>
                                          <p:attrName>ppt_x</p:attrName>
                                        </p:attrNameLst>
                                      </p:cBhvr>
                                      <p:tavLst>
                                        <p:tav tm="0">
                                          <p:val>
                                            <p:strVal val="#ppt_x+0.4"/>
                                          </p:val>
                                        </p:tav>
                                        <p:tav tm="100000">
                                          <p:val>
                                            <p:strVal val="#ppt_x-0.05"/>
                                          </p:val>
                                        </p:tav>
                                      </p:tavLst>
                                    </p:anim>
                                    <p:anim calcmode="lin" valueType="num">
                                      <p:cBhvr>
                                        <p:cTn id="15" dur="400" decel="100000" fill="hold"/>
                                        <p:tgtEl>
                                          <p:spTgt spid="14"/>
                                        </p:tgtEl>
                                        <p:attrNameLst>
                                          <p:attrName>ppt_y</p:attrName>
                                        </p:attrNameLst>
                                      </p:cBhvr>
                                      <p:tavLst>
                                        <p:tav tm="0">
                                          <p:val>
                                            <p:strVal val="#ppt_y-0.4"/>
                                          </p:val>
                                        </p:tav>
                                        <p:tav tm="100000">
                                          <p:val>
                                            <p:strVal val="#ppt_y+0.1"/>
                                          </p:val>
                                        </p:tav>
                                      </p:tavLst>
                                    </p:anim>
                                    <p:anim calcmode="lin" valueType="num">
                                      <p:cBhvr>
                                        <p:cTn id="16" dur="100" accel="100000" fill="hold">
                                          <p:stCondLst>
                                            <p:cond delay="400"/>
                                          </p:stCondLst>
                                        </p:cTn>
                                        <p:tgtEl>
                                          <p:spTgt spid="14"/>
                                        </p:tgtEl>
                                        <p:attrNameLst>
                                          <p:attrName>ppt_x</p:attrName>
                                        </p:attrNameLst>
                                      </p:cBhvr>
                                      <p:tavLst>
                                        <p:tav tm="0">
                                          <p:val>
                                            <p:strVal val="#ppt_x-0.05"/>
                                          </p:val>
                                        </p:tav>
                                        <p:tav tm="100000">
                                          <p:val>
                                            <p:strVal val="#ppt_x"/>
                                          </p:val>
                                        </p:tav>
                                      </p:tavLst>
                                    </p:anim>
                                    <p:anim calcmode="lin" valueType="num">
                                      <p:cBhvr>
                                        <p:cTn id="17" dur="100" accel="100000" fill="hold">
                                          <p:stCondLst>
                                            <p:cond delay="400"/>
                                          </p:stCondLst>
                                        </p:cTn>
                                        <p:tgtEl>
                                          <p:spTgt spid="14"/>
                                        </p:tgtEl>
                                        <p:attrNameLst>
                                          <p:attrName>ppt_y</p:attrName>
                                        </p:attrNameLst>
                                      </p:cBhvr>
                                      <p:tavLst>
                                        <p:tav tm="0">
                                          <p:val>
                                            <p:strVal val="#ppt_y+0.1"/>
                                          </p:val>
                                        </p:tav>
                                        <p:tav tm="100000">
                                          <p:val>
                                            <p:strVal val="#ppt_y"/>
                                          </p:val>
                                        </p:tav>
                                      </p:tavLst>
                                    </p:anim>
                                  </p:childTnLst>
                                </p:cTn>
                              </p:par>
                            </p:childTnLst>
                          </p:cTn>
                        </p:par>
                        <p:par>
                          <p:cTn id="18" fill="hold">
                            <p:stCondLst>
                              <p:cond delay="1549"/>
                            </p:stCondLst>
                            <p:childTnLst>
                              <p:par>
                                <p:cTn id="19" presetID="53" presetClass="entr" presetSubtype="528" fill="hold" grpId="0" nodeType="afterEffect">
                                  <p:stCondLst>
                                    <p:cond delay="0"/>
                                  </p:stCondLst>
                                  <p:iterate type="lt">
                                    <p:tmPct val="10000"/>
                                  </p:iterate>
                                  <p:childTnLst>
                                    <p:set>
                                      <p:cBhvr>
                                        <p:cTn id="20" dur="1" fill="hold">
                                          <p:stCondLst>
                                            <p:cond delay="0"/>
                                          </p:stCondLst>
                                        </p:cTn>
                                        <p:tgtEl>
                                          <p:spTgt spid="68"/>
                                        </p:tgtEl>
                                        <p:attrNameLst>
                                          <p:attrName>style.visibility</p:attrName>
                                        </p:attrNameLst>
                                      </p:cBhvr>
                                      <p:to>
                                        <p:strVal val="visible"/>
                                      </p:to>
                                    </p:set>
                                    <p:anim calcmode="lin" valueType="num">
                                      <p:cBhvr>
                                        <p:cTn id="21" dur="500" fill="hold"/>
                                        <p:tgtEl>
                                          <p:spTgt spid="68"/>
                                        </p:tgtEl>
                                        <p:attrNameLst>
                                          <p:attrName>ppt_w</p:attrName>
                                        </p:attrNameLst>
                                      </p:cBhvr>
                                      <p:tavLst>
                                        <p:tav tm="0">
                                          <p:val>
                                            <p:fltVal val="0"/>
                                          </p:val>
                                        </p:tav>
                                        <p:tav tm="100000">
                                          <p:val>
                                            <p:strVal val="#ppt_w"/>
                                          </p:val>
                                        </p:tav>
                                      </p:tavLst>
                                    </p:anim>
                                    <p:anim calcmode="lin" valueType="num">
                                      <p:cBhvr>
                                        <p:cTn id="22" dur="500" fill="hold"/>
                                        <p:tgtEl>
                                          <p:spTgt spid="68"/>
                                        </p:tgtEl>
                                        <p:attrNameLst>
                                          <p:attrName>ppt_h</p:attrName>
                                        </p:attrNameLst>
                                      </p:cBhvr>
                                      <p:tavLst>
                                        <p:tav tm="0">
                                          <p:val>
                                            <p:fltVal val="0"/>
                                          </p:val>
                                        </p:tav>
                                        <p:tav tm="100000">
                                          <p:val>
                                            <p:strVal val="#ppt_h"/>
                                          </p:val>
                                        </p:tav>
                                      </p:tavLst>
                                    </p:anim>
                                    <p:animEffect transition="in" filter="fade">
                                      <p:cBhvr>
                                        <p:cTn id="23" dur="500"/>
                                        <p:tgtEl>
                                          <p:spTgt spid="68"/>
                                        </p:tgtEl>
                                      </p:cBhvr>
                                    </p:animEffect>
                                    <p:anim calcmode="lin" valueType="num">
                                      <p:cBhvr>
                                        <p:cTn id="24" dur="500" fill="hold"/>
                                        <p:tgtEl>
                                          <p:spTgt spid="68"/>
                                        </p:tgtEl>
                                        <p:attrNameLst>
                                          <p:attrName>ppt_x</p:attrName>
                                        </p:attrNameLst>
                                      </p:cBhvr>
                                      <p:tavLst>
                                        <p:tav tm="0">
                                          <p:val>
                                            <p:fltVal val="0.5"/>
                                          </p:val>
                                        </p:tav>
                                        <p:tav tm="100000">
                                          <p:val>
                                            <p:strVal val="#ppt_x"/>
                                          </p:val>
                                        </p:tav>
                                      </p:tavLst>
                                    </p:anim>
                                    <p:anim calcmode="lin" valueType="num">
                                      <p:cBhvr>
                                        <p:cTn id="25" dur="500" fill="hold"/>
                                        <p:tgtEl>
                                          <p:spTgt spid="68"/>
                                        </p:tgtEl>
                                        <p:attrNameLst>
                                          <p:attrName>ppt_y</p:attrName>
                                        </p:attrNameLst>
                                      </p:cBhvr>
                                      <p:tavLst>
                                        <p:tav tm="0">
                                          <p:val>
                                            <p:fltVal val="0.5"/>
                                          </p:val>
                                        </p:tav>
                                        <p:tav tm="100000">
                                          <p:val>
                                            <p:strVal val="#ppt_y"/>
                                          </p:val>
                                        </p:tav>
                                      </p:tavLst>
                                    </p:anim>
                                  </p:childTnLst>
                                </p:cTn>
                              </p:par>
                            </p:childTnLst>
                          </p:cTn>
                        </p:par>
                        <p:par>
                          <p:cTn id="26" fill="hold">
                            <p:stCondLst>
                              <p:cond delay="2299"/>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8" grpId="0"/>
      <p:bldP spid="14" grpId="0"/>
    </p:bldLst>
  </p:timing>
</p:sld>
</file>

<file path=ppt/tags/tag1.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ISLIDE.ICON" val="#96727;#48680;#99551;#99618;#150547;#118961;#176398;#171865;#372408;#54300;"/>
</p:tagLst>
</file>

<file path=ppt/tags/tag4.xml><?xml version="1.0" encoding="utf-8"?>
<p:tagLst xmlns:p="http://schemas.openxmlformats.org/presentationml/2006/main">
  <p:tag name="ISLIDE.ICON" val="#405338;#405338;#405338;#405338;"/>
</p:tagLst>
</file>

<file path=ppt/tags/tag5.xml><?xml version="1.0" encoding="utf-8"?>
<p:tagLst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6.xml><?xml version="1.0" encoding="utf-8"?>
<p:tagLst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f*1"/>
  <p:tag name="KSO_WM_UNIT_CLEAR" val="1"/>
  <p:tag name="KSO_WM_UNIT_LAYERLEVEL" val="1"/>
  <p:tag name="KSO_WM_UNIT_VALUE" val="297"/>
  <p:tag name="KSO_WM_UNIT_HIGHLIGHT" val="0"/>
  <p:tag name="KSO_WM_UNIT_COMPATIBLE" val="0"/>
  <p:tag name="KSO_WM_UNIT_PRESET_TEXT_INDEX" val="5"/>
  <p:tag name="KSO_WM_UNIT_PRESET_TEXT_LEN" val="232"/>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heme/theme1.xml><?xml version="1.0" encoding="utf-8"?>
<a:theme xmlns:a="http://schemas.openxmlformats.org/drawingml/2006/main" name="世界环境日">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nepyvla">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4387</Words>
  <Application>WPS 演示</Application>
  <PresentationFormat>自定义</PresentationFormat>
  <Paragraphs>474</Paragraphs>
  <Slides>31</Slides>
  <Notes>29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31</vt:i4>
      </vt:variant>
    </vt:vector>
  </HeadingPairs>
  <TitlesOfParts>
    <vt:vector size="45" baseType="lpstr">
      <vt:lpstr>Arial</vt:lpstr>
      <vt:lpstr>宋体</vt:lpstr>
      <vt:lpstr>Wingdings</vt:lpstr>
      <vt:lpstr>微软雅黑</vt:lpstr>
      <vt:lpstr>方正粗黑宋简体</vt:lpstr>
      <vt:lpstr>禹卫书法行书简体</vt:lpstr>
      <vt:lpstr>幼圆</vt:lpstr>
      <vt:lpstr>Arial Unicode MS</vt:lpstr>
      <vt:lpstr>等线</vt:lpstr>
      <vt:lpstr>迷你简粗倩</vt:lpstr>
      <vt:lpstr>Arial</vt:lpstr>
      <vt:lpstr>Calibri</vt:lpstr>
      <vt:lpstr>世界环境日</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世界环境日</dc:title>
  <dc:creator>第一PPT</dc:creator>
  <cp:keywords>www.1ppt.com</cp:keywords>
  <dc:description>www.1ppt.com</dc:description>
  <cp:lastModifiedBy>铭</cp:lastModifiedBy>
  <cp:revision>60</cp:revision>
  <dcterms:created xsi:type="dcterms:W3CDTF">2020-04-30T11:15:00Z</dcterms:created>
  <dcterms:modified xsi:type="dcterms:W3CDTF">2022-03-03T02:53:38Z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7001549B501D448894ADCD4F8CA978C3</vt:lpwstr>
  </property>
</Properties>
</file>