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28"/>
  </p:notesMasterIdLst>
  <p:sldIdLst>
    <p:sldId id="262" r:id="rId4"/>
    <p:sldId id="263" r:id="rId5"/>
    <p:sldId id="264" r:id="rId6"/>
    <p:sldId id="267" r:id="rId7"/>
    <p:sldId id="272" r:id="rId8"/>
    <p:sldId id="273" r:id="rId9"/>
    <p:sldId id="274" r:id="rId10"/>
    <p:sldId id="268" r:id="rId11"/>
    <p:sldId id="275" r:id="rId12"/>
    <p:sldId id="276" r:id="rId13"/>
    <p:sldId id="277" r:id="rId14"/>
    <p:sldId id="278" r:id="rId15"/>
    <p:sldId id="269" r:id="rId16"/>
    <p:sldId id="279" r:id="rId17"/>
    <p:sldId id="280" r:id="rId18"/>
    <p:sldId id="281" r:id="rId19"/>
    <p:sldId id="282" r:id="rId20"/>
    <p:sldId id="270" r:id="rId21"/>
    <p:sldId id="266" r:id="rId22"/>
    <p:sldId id="265" r:id="rId23"/>
    <p:sldId id="283" r:id="rId24"/>
    <p:sldId id="284" r:id="rId25"/>
    <p:sldId id="285" r:id="rId26"/>
    <p:sldId id="271" r:id="rId27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62728"/>
    <a:srgbClr val="A88755"/>
    <a:srgbClr val="E4CBCB"/>
    <a:srgbClr val="1F2020"/>
    <a:srgbClr val="263B45"/>
    <a:srgbClr val="193B3C"/>
    <a:srgbClr val="4E6C57"/>
    <a:srgbClr val="F6EEDC"/>
    <a:srgbClr val="AA8C5B"/>
    <a:srgbClr val="E86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899" autoAdjust="0"/>
    <p:restoredTop sz="94660"/>
  </p:normalViewPr>
  <p:slideViewPr>
    <p:cSldViewPr snapToGrid="0">
      <p:cViewPr>
        <p:scale>
          <a:sx n="75" d="100"/>
          <a:sy n="75" d="100"/>
        </p:scale>
        <p:origin x="1500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031405" y="637444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627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3.jpeg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3.jpeg"/><Relationship Id="rId2" Type="http://schemas.openxmlformats.org/officeDocument/2006/relationships/image" Target="../media/image18.png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0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1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9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jpeg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床, 室内&#10;&#10;描述已自动生成"/>
          <p:cNvPicPr>
            <a:picLocks noChangeAspect="1"/>
          </p:cNvPicPr>
          <p:nvPr/>
        </p:nvPicPr>
        <p:blipFill rotWithShape="1">
          <a:blip r:embed="rId1" cstate="screen"/>
          <a:srcRect t="625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352408" y="1127047"/>
            <a:ext cx="1209547" cy="12227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75230" y="501801"/>
            <a:ext cx="207264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国</a:t>
            </a:r>
            <a:endParaRPr lang="zh-CN" altLang="en-US" sz="199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91110" y="2059514"/>
            <a:ext cx="23393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学</a:t>
            </a:r>
            <a:endParaRPr lang="zh-CN" altLang="en-US" sz="199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9016" y="2888430"/>
            <a:ext cx="1463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文</a:t>
            </a:r>
            <a:endParaRPr lang="zh-CN" altLang="en-US" sz="9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66566" y="3172650"/>
            <a:ext cx="443955" cy="967722"/>
            <a:chOff x="20222703" y="11058283"/>
            <a:chExt cx="887909" cy="1935443"/>
          </a:xfrm>
        </p:grpSpPr>
        <p:pic>
          <p:nvPicPr>
            <p:cNvPr id="11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en-US" altLang="zh-CN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759590" y="3965648"/>
            <a:ext cx="1463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化</a:t>
            </a:r>
            <a:endParaRPr lang="zh-CN" altLang="en-US" sz="9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77128" y="2368893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 descr="图片包含 室内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8560236" y="0"/>
            <a:ext cx="2096803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776971" y="1939481"/>
            <a:ext cx="668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中国风</a:t>
            </a:r>
            <a:endParaRPr kumimoji="1" lang="zh-CN" altLang="en-US" sz="4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6" name="直线连接符 14"/>
          <p:cNvCxnSpPr/>
          <p:nvPr/>
        </p:nvCxnSpPr>
        <p:spPr>
          <a:xfrm>
            <a:off x="6214317" y="2034792"/>
            <a:ext cx="0" cy="3890211"/>
          </a:xfrm>
          <a:prstGeom prst="line">
            <a:avLst/>
          </a:prstGeom>
          <a:ln>
            <a:solidFill>
              <a:srgbClr val="A887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2525792" y="2034792"/>
            <a:ext cx="3570208" cy="3712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6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just">
              <a:lnSpc>
                <a:spcPct val="200000"/>
              </a:lnSpc>
            </a:pPr>
            <a:endParaRPr lang="zh-CN" altLang="en-US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06819" y="2093459"/>
            <a:ext cx="438582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惊风吹雨过，历历大槐踪。</a:t>
            </a:r>
            <a:endParaRPr kumimoji="1" lang="zh-CN" altLang="en-US" sz="11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941252" y="3878473"/>
            <a:ext cx="340345" cy="350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餐桌, 宝石头饰, 鲜花, 饰头巾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440877" cy="6858000"/>
          </a:xfrm>
          <a:prstGeom prst="rect">
            <a:avLst/>
          </a:prstGeom>
        </p:spPr>
      </p:pic>
      <p:grpSp>
        <p:nvGrpSpPr>
          <p:cNvPr id="5" name="组合 13"/>
          <p:cNvGrpSpPr/>
          <p:nvPr/>
        </p:nvGrpSpPr>
        <p:grpSpPr bwMode="auto">
          <a:xfrm>
            <a:off x="7986029" y="1539486"/>
            <a:ext cx="1344358" cy="1312364"/>
            <a:chOff x="2879678" y="2429301"/>
            <a:chExt cx="1440000" cy="1440000"/>
          </a:xfrm>
        </p:grpSpPr>
        <p:sp>
          <p:nvSpPr>
            <p:cNvPr id="6" name="矩形 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文本框 10"/>
          <p:cNvSpPr txBox="1"/>
          <p:nvPr/>
        </p:nvSpPr>
        <p:spPr>
          <a:xfrm>
            <a:off x="7986029" y="1412300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国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2" name="组合 13"/>
          <p:cNvGrpSpPr/>
          <p:nvPr/>
        </p:nvGrpSpPr>
        <p:grpSpPr bwMode="auto">
          <a:xfrm>
            <a:off x="9758346" y="1539486"/>
            <a:ext cx="1344358" cy="1312364"/>
            <a:chOff x="2879678" y="2429301"/>
            <a:chExt cx="1440000" cy="1440000"/>
          </a:xfrm>
        </p:grpSpPr>
        <p:sp>
          <p:nvSpPr>
            <p:cNvPr id="13" name="矩形 12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9758346" y="1412300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学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457605" y="3367783"/>
            <a:ext cx="5016758" cy="2393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6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5784279" y="4708981"/>
            <a:ext cx="443955" cy="967722"/>
            <a:chOff x="20222703" y="11058283"/>
            <a:chExt cx="887909" cy="1935443"/>
          </a:xfrm>
        </p:grpSpPr>
        <p:pic>
          <p:nvPicPr>
            <p:cNvPr id="21" name="Picture" descr="Picture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86954" y="1603846"/>
            <a:ext cx="28705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rgbClr val="FEF9DC"/>
                    </a:gs>
                    <a:gs pos="100000">
                      <a:srgbClr val="F1A929"/>
                    </a:gs>
                  </a:gsLst>
                  <a:lin ang="5400000" scaled="1"/>
                </a:gradFill>
                <a:cs typeface="+mn-ea"/>
                <a:sym typeface="+mn-lt"/>
              </a:rPr>
              <a:t>壹</a:t>
            </a:r>
            <a:endParaRPr lang="zh-CN" altLang="en-US" sz="8800" dirty="0">
              <a:gradFill>
                <a:gsLst>
                  <a:gs pos="0">
                    <a:srgbClr val="FEF9DC"/>
                  </a:gs>
                  <a:gs pos="100000">
                    <a:srgbClr val="F1A92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33178" y="1603846"/>
            <a:ext cx="1446550" cy="1446550"/>
          </a:xfrm>
          <a:prstGeom prst="ellipse">
            <a:avLst/>
          </a:prstGeom>
          <a:noFill/>
          <a:ln>
            <a:gradFill>
              <a:gsLst>
                <a:gs pos="0">
                  <a:srgbClr val="DCAA1D"/>
                </a:gs>
                <a:gs pos="100000">
                  <a:srgbClr val="DCAA1D">
                    <a:alpha val="7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32391" y="3429000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364976" y="3429000"/>
            <a:ext cx="443955" cy="967722"/>
            <a:chOff x="20222703" y="11058283"/>
            <a:chExt cx="887909" cy="1935443"/>
          </a:xfrm>
        </p:grpSpPr>
        <p:pic>
          <p:nvPicPr>
            <p:cNvPr id="7" name="Picture" descr="Picture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678573" y="1603846"/>
            <a:ext cx="28705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rgbClr val="FEF9DC"/>
                    </a:gs>
                    <a:gs pos="100000">
                      <a:srgbClr val="F1A929"/>
                    </a:gs>
                  </a:gsLst>
                  <a:lin ang="5400000" scaled="1"/>
                </a:gradFill>
                <a:cs typeface="+mn-ea"/>
                <a:sym typeface="+mn-lt"/>
              </a:rPr>
              <a:t>贰</a:t>
            </a:r>
            <a:endParaRPr lang="zh-CN" altLang="en-US" sz="8800" dirty="0">
              <a:gradFill>
                <a:gsLst>
                  <a:gs pos="0">
                    <a:srgbClr val="FEF9DC"/>
                  </a:gs>
                  <a:gs pos="100000">
                    <a:srgbClr val="F1A92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24797" y="1603846"/>
            <a:ext cx="1446550" cy="1446550"/>
          </a:xfrm>
          <a:prstGeom prst="ellipse">
            <a:avLst/>
          </a:prstGeom>
          <a:noFill/>
          <a:ln>
            <a:gradFill>
              <a:gsLst>
                <a:gs pos="0">
                  <a:srgbClr val="DCAA1D"/>
                </a:gs>
                <a:gs pos="100000">
                  <a:srgbClr val="DCAA1D">
                    <a:alpha val="7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4010" y="3429000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456595" y="3429000"/>
            <a:ext cx="443955" cy="967722"/>
            <a:chOff x="20222703" y="11058283"/>
            <a:chExt cx="887909" cy="1935443"/>
          </a:xfrm>
        </p:grpSpPr>
        <p:pic>
          <p:nvPicPr>
            <p:cNvPr id="13" name="Picture" descr="Picture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963628" y="1603846"/>
            <a:ext cx="287052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gradFill>
                  <a:gsLst>
                    <a:gs pos="0">
                      <a:srgbClr val="FEF9DC"/>
                    </a:gs>
                    <a:gs pos="100000">
                      <a:srgbClr val="F1A929"/>
                    </a:gs>
                  </a:gsLst>
                  <a:lin ang="5400000" scaled="1"/>
                </a:gradFill>
                <a:cs typeface="+mn-ea"/>
                <a:sym typeface="+mn-lt"/>
              </a:rPr>
              <a:t>叁</a:t>
            </a:r>
            <a:endParaRPr lang="zh-CN" altLang="en-US" sz="8800" dirty="0">
              <a:gradFill>
                <a:gsLst>
                  <a:gs pos="0">
                    <a:srgbClr val="FEF9DC"/>
                  </a:gs>
                  <a:gs pos="100000">
                    <a:srgbClr val="F1A929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909852" y="1603846"/>
            <a:ext cx="1446550" cy="1446550"/>
          </a:xfrm>
          <a:prstGeom prst="ellipse">
            <a:avLst/>
          </a:prstGeom>
          <a:noFill/>
          <a:ln>
            <a:gradFill>
              <a:gsLst>
                <a:gs pos="0">
                  <a:srgbClr val="DCAA1D"/>
                </a:gs>
                <a:gs pos="100000">
                  <a:srgbClr val="DCAA1D">
                    <a:alpha val="7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309065" y="3429000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8741650" y="3429000"/>
            <a:ext cx="443955" cy="967722"/>
            <a:chOff x="20222703" y="11058283"/>
            <a:chExt cx="887909" cy="1935443"/>
          </a:xfrm>
        </p:grpSpPr>
        <p:pic>
          <p:nvPicPr>
            <p:cNvPr id="19" name="Picture" descr="Picture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9" grpId="0"/>
      <p:bldP spid="10" grpId="0" animBg="1"/>
      <p:bldP spid="11" grpId="0"/>
      <p:bldP spid="15" grpId="0"/>
      <p:bldP spid="16" grpId="0" animBg="1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52469" y="1313437"/>
            <a:ext cx="4992181" cy="4363155"/>
          </a:xfrm>
          <a:prstGeom prst="rect">
            <a:avLst/>
          </a:prstGeom>
        </p:spPr>
      </p:pic>
      <p:pic>
        <p:nvPicPr>
          <p:cNvPr id="3" name="图片 2" descr="图片包含 鲜花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57601" y="1181408"/>
            <a:ext cx="1100137" cy="393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47029" y="5578458"/>
            <a:ext cx="1100137" cy="393545"/>
          </a:xfrm>
          <a:prstGeom prst="rect">
            <a:avLst/>
          </a:prstGeom>
        </p:spPr>
      </p:pic>
      <p:grpSp>
        <p:nvGrpSpPr>
          <p:cNvPr id="6" name="组合 13"/>
          <p:cNvGrpSpPr/>
          <p:nvPr/>
        </p:nvGrpSpPr>
        <p:grpSpPr bwMode="auto">
          <a:xfrm>
            <a:off x="2158316" y="2818911"/>
            <a:ext cx="2927349" cy="2857681"/>
            <a:chOff x="2879678" y="2429301"/>
            <a:chExt cx="1440000" cy="1440000"/>
          </a:xfrm>
        </p:grpSpPr>
        <p:sp>
          <p:nvSpPr>
            <p:cNvPr id="7" name="矩形 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269641" y="2756361"/>
            <a:ext cx="285163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叁</a:t>
            </a:r>
            <a:endParaRPr lang="zh-CN" altLang="en-US" sz="199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53012" y="977226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917403" y="2945139"/>
            <a:ext cx="443955" cy="967722"/>
            <a:chOff x="20222703" y="11058283"/>
            <a:chExt cx="887909" cy="1935443"/>
          </a:xfrm>
        </p:grpSpPr>
        <p:pic>
          <p:nvPicPr>
            <p:cNvPr id="19" name="Picture" descr="Picture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 descr="图片包含 链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3360" y="1757362"/>
            <a:ext cx="3436620" cy="3689961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542485" y="3089105"/>
            <a:ext cx="6153150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2028542" y="1757362"/>
            <a:ext cx="46601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国学经典</a:t>
            </a:r>
            <a:endParaRPr lang="zh-CN" altLang="en-US" sz="88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2485" y="3429000"/>
            <a:ext cx="5632311" cy="221330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50000"/>
              </a:lnSpc>
            </a:pPr>
            <a:r>
              <a:rPr lang="zh-CN" altLang="en-US" sz="16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25762" y="2363654"/>
            <a:ext cx="340345" cy="350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 descr="图片包含 黄色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314" y="2543674"/>
            <a:ext cx="5221605" cy="339516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149653" y="1477574"/>
            <a:ext cx="668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0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中国风</a:t>
            </a:r>
            <a:endParaRPr kumimoji="1" lang="zh-CN" altLang="en-US" sz="40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6" name="直线连接符 14"/>
          <p:cNvCxnSpPr/>
          <p:nvPr/>
        </p:nvCxnSpPr>
        <p:spPr>
          <a:xfrm>
            <a:off x="9586999" y="1572885"/>
            <a:ext cx="0" cy="3890211"/>
          </a:xfrm>
          <a:prstGeom prst="line">
            <a:avLst/>
          </a:prstGeom>
          <a:ln>
            <a:solidFill>
              <a:srgbClr val="A887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5898474" y="1572885"/>
            <a:ext cx="3570208" cy="3712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6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just">
              <a:lnSpc>
                <a:spcPct val="200000"/>
              </a:lnSpc>
            </a:pPr>
            <a:endParaRPr lang="zh-CN" altLang="en-US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779501" y="1631552"/>
            <a:ext cx="438582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惊风吹雨过，历历大槐踪。</a:t>
            </a:r>
            <a:endParaRPr kumimoji="1" lang="zh-CN" altLang="en-US" sz="11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313934" y="3416566"/>
            <a:ext cx="340345" cy="350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 descr="图片包含 配件, 雨伞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338321" y="1646544"/>
            <a:ext cx="6185295" cy="4364594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628854" y="2991370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MAON"/>
          <p:cNvSpPr txBox="1"/>
          <p:nvPr/>
        </p:nvSpPr>
        <p:spPr>
          <a:xfrm>
            <a:off x="2924202" y="2912727"/>
            <a:ext cx="679632" cy="1815882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2800" kern="0" spc="17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国学经典</a:t>
            </a:r>
            <a:endParaRPr sz="2800" kern="0" spc="17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894366" y="5058032"/>
            <a:ext cx="443955" cy="967722"/>
            <a:chOff x="20222703" y="11058283"/>
            <a:chExt cx="887909" cy="1935443"/>
          </a:xfrm>
        </p:grpSpPr>
        <p:pic>
          <p:nvPicPr>
            <p:cNvPr id="8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36192" y="2912606"/>
            <a:ext cx="1292662" cy="2215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0169947" y="1116242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MAON"/>
          <p:cNvSpPr txBox="1"/>
          <p:nvPr/>
        </p:nvSpPr>
        <p:spPr>
          <a:xfrm>
            <a:off x="10465295" y="1037599"/>
            <a:ext cx="679632" cy="1815882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2800" kern="0" spc="17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国学经典</a:t>
            </a:r>
            <a:endParaRPr sz="2800" kern="0" spc="17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435459" y="3182904"/>
            <a:ext cx="443955" cy="967722"/>
            <a:chOff x="20222703" y="11058283"/>
            <a:chExt cx="887909" cy="1935443"/>
          </a:xfrm>
        </p:grpSpPr>
        <p:pic>
          <p:nvPicPr>
            <p:cNvPr id="14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877285" y="1037478"/>
            <a:ext cx="1292662" cy="2215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 descr="图片包含 音乐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6888480" y="883920"/>
            <a:ext cx="4785360" cy="47853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26011" y="3590220"/>
            <a:ext cx="2769989" cy="2416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4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点击输入本栏的具体文字，简明扼要的说明分项内容，此为概念图解，请根据您的具体内容酌情修点击输入本栏的具体文字，简明扼要的说明分项内容。</a:t>
            </a:r>
            <a:endParaRPr lang="zh-CN" altLang="en-US" sz="1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6" name="组合 13"/>
          <p:cNvGrpSpPr/>
          <p:nvPr/>
        </p:nvGrpSpPr>
        <p:grpSpPr bwMode="auto">
          <a:xfrm>
            <a:off x="2653832" y="1816809"/>
            <a:ext cx="1344358" cy="1312364"/>
            <a:chOff x="2879678" y="2429301"/>
            <a:chExt cx="1440000" cy="1440000"/>
          </a:xfrm>
        </p:grpSpPr>
        <p:sp>
          <p:nvSpPr>
            <p:cNvPr id="7" name="矩形 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653832" y="1689623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国</a:t>
            </a:r>
            <a:endParaRPr lang="zh-CN" altLang="en-US" sz="9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3" name="组合 13"/>
          <p:cNvGrpSpPr/>
          <p:nvPr/>
        </p:nvGrpSpPr>
        <p:grpSpPr bwMode="auto">
          <a:xfrm>
            <a:off x="4426149" y="1816809"/>
            <a:ext cx="1344358" cy="1312364"/>
            <a:chOff x="2879678" y="2429301"/>
            <a:chExt cx="1440000" cy="1440000"/>
          </a:xfrm>
        </p:grpSpPr>
        <p:sp>
          <p:nvSpPr>
            <p:cNvPr id="14" name="矩形 1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4426149" y="1689623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学</a:t>
            </a:r>
            <a:endParaRPr lang="zh-CN" altLang="en-US" sz="9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759946" y="4250807"/>
            <a:ext cx="443955" cy="1164053"/>
            <a:chOff x="20222703" y="11058283"/>
            <a:chExt cx="887909" cy="2328105"/>
          </a:xfrm>
        </p:grpSpPr>
        <p:pic>
          <p:nvPicPr>
            <p:cNvPr id="21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20251421" y="11231953"/>
              <a:ext cx="555661" cy="2154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1PPT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52469" y="1313437"/>
            <a:ext cx="4992181" cy="4363155"/>
          </a:xfrm>
          <a:prstGeom prst="rect">
            <a:avLst/>
          </a:prstGeom>
        </p:spPr>
      </p:pic>
      <p:pic>
        <p:nvPicPr>
          <p:cNvPr id="3" name="图片 2" descr="图片包含 鲜花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57601" y="1181408"/>
            <a:ext cx="1100137" cy="393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47029" y="5578458"/>
            <a:ext cx="1100137" cy="393545"/>
          </a:xfrm>
          <a:prstGeom prst="rect">
            <a:avLst/>
          </a:prstGeom>
        </p:spPr>
      </p:pic>
      <p:grpSp>
        <p:nvGrpSpPr>
          <p:cNvPr id="6" name="组合 13"/>
          <p:cNvGrpSpPr/>
          <p:nvPr/>
        </p:nvGrpSpPr>
        <p:grpSpPr bwMode="auto">
          <a:xfrm>
            <a:off x="2158316" y="2818911"/>
            <a:ext cx="2927349" cy="2857681"/>
            <a:chOff x="2879678" y="2429301"/>
            <a:chExt cx="1440000" cy="1440000"/>
          </a:xfrm>
        </p:grpSpPr>
        <p:sp>
          <p:nvSpPr>
            <p:cNvPr id="7" name="矩形 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269641" y="2756361"/>
            <a:ext cx="285163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肆</a:t>
            </a:r>
            <a:endParaRPr lang="zh-CN" altLang="en-US" sz="199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53012" y="977226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917403" y="2945139"/>
            <a:ext cx="443955" cy="967722"/>
            <a:chOff x="20222703" y="11058283"/>
            <a:chExt cx="887909" cy="1935443"/>
          </a:xfrm>
        </p:grpSpPr>
        <p:pic>
          <p:nvPicPr>
            <p:cNvPr id="19" name="Picture" descr="Picture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8202" y="1430756"/>
            <a:ext cx="4892693" cy="49132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20096" y="900054"/>
            <a:ext cx="1100137" cy="3935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509661" y="5672242"/>
            <a:ext cx="1100137" cy="39354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6330668" y="3054636"/>
            <a:ext cx="5016758" cy="2393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6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687543" y="1722082"/>
            <a:ext cx="443955" cy="967722"/>
            <a:chOff x="20222703" y="11058283"/>
            <a:chExt cx="887909" cy="1935443"/>
          </a:xfrm>
        </p:grpSpPr>
        <p:pic>
          <p:nvPicPr>
            <p:cNvPr id="14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13"/>
          <p:cNvGrpSpPr/>
          <p:nvPr/>
        </p:nvGrpSpPr>
        <p:grpSpPr bwMode="auto">
          <a:xfrm>
            <a:off x="9467588" y="1377440"/>
            <a:ext cx="1344358" cy="1312364"/>
            <a:chOff x="2879678" y="2429301"/>
            <a:chExt cx="1440000" cy="1440000"/>
          </a:xfrm>
        </p:grpSpPr>
        <p:sp>
          <p:nvSpPr>
            <p:cNvPr id="24" name="矩形 2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25" name="直接连接符 2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9467588" y="1250254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国</a:t>
            </a:r>
            <a:endParaRPr lang="zh-CN" altLang="en-US" sz="9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609304" y="755393"/>
            <a:ext cx="8556108" cy="534721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90685" y="1680820"/>
            <a:ext cx="1009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壹</a:t>
            </a:r>
            <a:endParaRPr lang="zh-CN" altLang="en-US" sz="5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05287" y="2848120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943434" y="4416349"/>
            <a:ext cx="443955" cy="967722"/>
            <a:chOff x="20222703" y="11058283"/>
            <a:chExt cx="887909" cy="1935443"/>
          </a:xfrm>
        </p:grpSpPr>
        <p:pic>
          <p:nvPicPr>
            <p:cNvPr id="8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305121" y="1680820"/>
            <a:ext cx="1009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贰</a:t>
            </a:r>
            <a:endParaRPr lang="zh-CN" altLang="en-US" sz="5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9723" y="2848120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90936" y="1680820"/>
            <a:ext cx="1009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叁</a:t>
            </a:r>
            <a:endParaRPr lang="zh-CN" altLang="en-US" sz="5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05538" y="2848120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03907" y="1680820"/>
            <a:ext cx="10093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肆</a:t>
            </a:r>
            <a:endParaRPr lang="zh-CN" altLang="en-US" sz="5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818509" y="2848120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餐桌, 蛋糕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2377441" y="1561254"/>
            <a:ext cx="9814558" cy="5296746"/>
          </a:xfrm>
          <a:prstGeom prst="rect">
            <a:avLst/>
          </a:prstGeom>
        </p:spPr>
      </p:pic>
      <p:grpSp>
        <p:nvGrpSpPr>
          <p:cNvPr id="3" name="组合 13"/>
          <p:cNvGrpSpPr/>
          <p:nvPr/>
        </p:nvGrpSpPr>
        <p:grpSpPr bwMode="auto">
          <a:xfrm>
            <a:off x="5535668" y="1226502"/>
            <a:ext cx="1344358" cy="1312364"/>
            <a:chOff x="2879678" y="2429301"/>
            <a:chExt cx="1440000" cy="1440000"/>
          </a:xfrm>
        </p:grpSpPr>
        <p:sp>
          <p:nvSpPr>
            <p:cNvPr id="4" name="矩形 3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5522574" y="1098225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学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173581" y="3123667"/>
            <a:ext cx="5016758" cy="2393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6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65797" y="3429000"/>
            <a:ext cx="443955" cy="967722"/>
            <a:chOff x="20222703" y="11058283"/>
            <a:chExt cx="887909" cy="1935443"/>
          </a:xfrm>
        </p:grpSpPr>
        <p:pic>
          <p:nvPicPr>
            <p:cNvPr id="12" name="Picture" descr="Picture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4762501" y="209918"/>
            <a:ext cx="8092440" cy="6648082"/>
          </a:xfrm>
          <a:prstGeom prst="rect">
            <a:avLst/>
          </a:prstGeom>
        </p:spPr>
      </p:pic>
      <p:grpSp>
        <p:nvGrpSpPr>
          <p:cNvPr id="4" name="组合 13"/>
          <p:cNvGrpSpPr/>
          <p:nvPr/>
        </p:nvGrpSpPr>
        <p:grpSpPr bwMode="auto">
          <a:xfrm>
            <a:off x="3621916" y="1409382"/>
            <a:ext cx="1344358" cy="1312364"/>
            <a:chOff x="2879678" y="2429301"/>
            <a:chExt cx="1440000" cy="1440000"/>
          </a:xfrm>
        </p:grpSpPr>
        <p:sp>
          <p:nvSpPr>
            <p:cNvPr id="5" name="矩形 4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3608822" y="1281105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文</a:t>
            </a:r>
            <a:endParaRPr lang="zh-CN" altLang="en-US" sz="9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90935" y="3306547"/>
            <a:ext cx="3785652" cy="2789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6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</a:t>
            </a:r>
            <a:endParaRPr lang="zh-CN" altLang="en-US" sz="1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52045" y="3611880"/>
            <a:ext cx="443955" cy="967722"/>
            <a:chOff x="20222703" y="11058283"/>
            <a:chExt cx="887909" cy="1935443"/>
          </a:xfrm>
        </p:grpSpPr>
        <p:pic>
          <p:nvPicPr>
            <p:cNvPr id="13" name="Picture" descr="Picture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8632760" y="0"/>
            <a:ext cx="3559240" cy="2682239"/>
          </a:xfrm>
          <a:prstGeom prst="rect">
            <a:avLst/>
          </a:prstGeom>
        </p:spPr>
      </p:pic>
      <p:pic>
        <p:nvPicPr>
          <p:cNvPr id="4" name="图片 3" descr="图片包含 墙壁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393250" y="0"/>
            <a:ext cx="3583819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71615" y="5855122"/>
            <a:ext cx="1100137" cy="39354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592622" y="3237516"/>
            <a:ext cx="5016758" cy="23938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600" kern="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49497" y="1904962"/>
            <a:ext cx="443955" cy="967722"/>
            <a:chOff x="20222703" y="11058283"/>
            <a:chExt cx="887909" cy="1935443"/>
          </a:xfrm>
        </p:grpSpPr>
        <p:pic>
          <p:nvPicPr>
            <p:cNvPr id="13" name="Picture" descr="Picture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3"/>
          <p:cNvGrpSpPr/>
          <p:nvPr/>
        </p:nvGrpSpPr>
        <p:grpSpPr bwMode="auto">
          <a:xfrm>
            <a:off x="8729542" y="1560320"/>
            <a:ext cx="1344358" cy="1312364"/>
            <a:chOff x="2879678" y="2429301"/>
            <a:chExt cx="1440000" cy="1440000"/>
          </a:xfrm>
        </p:grpSpPr>
        <p:sp>
          <p:nvSpPr>
            <p:cNvPr id="16" name="矩形 15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/>
          <p:nvPr/>
        </p:nvSpPr>
        <p:spPr>
          <a:xfrm>
            <a:off x="8729542" y="1433134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化</a:t>
            </a:r>
            <a:endParaRPr lang="zh-CN" altLang="en-US" sz="9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3" name="图片占位符 3" descr="图片包含 房间, 建筑物, 生活, 室内&#10;&#10;自动生成的说明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>
          <a:xfrm>
            <a:off x="2149792" y="2174240"/>
            <a:ext cx="1873250" cy="2755900"/>
          </a:xfrm>
          <a:prstGeom prst="rect">
            <a:avLst/>
          </a:prstGeom>
        </p:spPr>
      </p:pic>
      <p:pic>
        <p:nvPicPr>
          <p:cNvPr id="4" name="图片占位符 7" descr="图片包含 餐桌, 室内, 碗, 杯子&#10;&#10;自动生成的说明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4372292" y="2186940"/>
            <a:ext cx="1873250" cy="2755900"/>
          </a:xfrm>
          <a:prstGeom prst="rect">
            <a:avLst/>
          </a:prstGeom>
        </p:spPr>
      </p:pic>
      <p:sp>
        <p:nvSpPr>
          <p:cNvPr id="5" name="Rechteck"/>
          <p:cNvSpPr/>
          <p:nvPr/>
        </p:nvSpPr>
        <p:spPr>
          <a:xfrm>
            <a:off x="5807392" y="2402840"/>
            <a:ext cx="1270001" cy="12700"/>
          </a:xfrm>
          <a:prstGeom prst="rect">
            <a:avLst/>
          </a:prstGeom>
          <a:solidFill>
            <a:srgbClr val="A88755"/>
          </a:solidFill>
          <a:ln w="12700">
            <a:solidFill>
              <a:srgbClr val="A88755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 spc="0">
                <a:solidFill>
                  <a:srgbClr val="0433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4534" y="3087300"/>
            <a:ext cx="2769989" cy="241648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400" kern="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点击输入本栏的具体文字，简明扼要的说明分项内容，此为概念图解，请根据您的具体内容酌情修点击输入本栏的具体文字，简明扼要的说明分项内容。</a:t>
            </a:r>
            <a:endParaRPr lang="zh-CN" altLang="en-US" sz="14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0" name="组合 13"/>
          <p:cNvGrpSpPr/>
          <p:nvPr/>
        </p:nvGrpSpPr>
        <p:grpSpPr bwMode="auto">
          <a:xfrm>
            <a:off x="7412355" y="1313889"/>
            <a:ext cx="1344358" cy="1312364"/>
            <a:chOff x="2879678" y="2429301"/>
            <a:chExt cx="1440000" cy="1440000"/>
          </a:xfrm>
        </p:grpSpPr>
        <p:sp>
          <p:nvSpPr>
            <p:cNvPr id="11" name="矩形 10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文本框 15"/>
          <p:cNvSpPr txBox="1"/>
          <p:nvPr/>
        </p:nvSpPr>
        <p:spPr>
          <a:xfrm>
            <a:off x="7412355" y="1186703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国</a:t>
            </a:r>
            <a:endParaRPr lang="zh-CN" altLang="en-US" sz="9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7" name="组合 13"/>
          <p:cNvGrpSpPr/>
          <p:nvPr/>
        </p:nvGrpSpPr>
        <p:grpSpPr bwMode="auto">
          <a:xfrm>
            <a:off x="9184672" y="1313889"/>
            <a:ext cx="1344358" cy="1312364"/>
            <a:chOff x="2879678" y="2429301"/>
            <a:chExt cx="1440000" cy="1440000"/>
          </a:xfrm>
        </p:grpSpPr>
        <p:sp>
          <p:nvSpPr>
            <p:cNvPr id="18" name="矩形 17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文本框 22"/>
          <p:cNvSpPr txBox="1"/>
          <p:nvPr/>
        </p:nvSpPr>
        <p:spPr>
          <a:xfrm>
            <a:off x="9184672" y="1186703"/>
            <a:ext cx="11001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学</a:t>
            </a:r>
            <a:endParaRPr lang="zh-CN" altLang="en-US" sz="96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518469" y="3747887"/>
            <a:ext cx="443955" cy="967722"/>
            <a:chOff x="20222703" y="11058283"/>
            <a:chExt cx="887909" cy="1935443"/>
          </a:xfrm>
        </p:grpSpPr>
        <p:pic>
          <p:nvPicPr>
            <p:cNvPr id="25" name="Picture" descr="Picture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6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床, 室内&#10;&#10;描述已自动生成"/>
          <p:cNvPicPr>
            <a:picLocks noChangeAspect="1"/>
          </p:cNvPicPr>
          <p:nvPr/>
        </p:nvPicPr>
        <p:blipFill rotWithShape="1">
          <a:blip r:embed="rId1" cstate="screen"/>
          <a:srcRect t="6250"/>
          <a:stretch>
            <a:fillRect/>
          </a:stretch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9352408" y="1127047"/>
            <a:ext cx="1209547" cy="12227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75230" y="501801"/>
            <a:ext cx="207264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再</a:t>
            </a:r>
            <a:endParaRPr lang="zh-CN" altLang="en-US" sz="199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62689" y="2352931"/>
            <a:ext cx="23393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会</a:t>
            </a:r>
            <a:endParaRPr lang="zh-CN" altLang="en-US" sz="199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967266" y="3350582"/>
            <a:ext cx="443955" cy="967722"/>
            <a:chOff x="20222703" y="11058283"/>
            <a:chExt cx="887909" cy="1935443"/>
          </a:xfrm>
        </p:grpSpPr>
        <p:pic>
          <p:nvPicPr>
            <p:cNvPr id="11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493252" y="2694487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52469" y="1313437"/>
            <a:ext cx="4992181" cy="4363155"/>
          </a:xfrm>
          <a:prstGeom prst="rect">
            <a:avLst/>
          </a:prstGeom>
        </p:spPr>
      </p:pic>
      <p:pic>
        <p:nvPicPr>
          <p:cNvPr id="3" name="图片 2" descr="图片包含 鲜花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57601" y="1181408"/>
            <a:ext cx="1100137" cy="393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47029" y="5578458"/>
            <a:ext cx="1100137" cy="393545"/>
          </a:xfrm>
          <a:prstGeom prst="rect">
            <a:avLst/>
          </a:prstGeom>
        </p:spPr>
      </p:pic>
      <p:grpSp>
        <p:nvGrpSpPr>
          <p:cNvPr id="6" name="组合 13"/>
          <p:cNvGrpSpPr/>
          <p:nvPr/>
        </p:nvGrpSpPr>
        <p:grpSpPr bwMode="auto">
          <a:xfrm>
            <a:off x="2158316" y="2818911"/>
            <a:ext cx="2927349" cy="2857681"/>
            <a:chOff x="2879678" y="2429301"/>
            <a:chExt cx="1440000" cy="1440000"/>
          </a:xfrm>
        </p:grpSpPr>
        <p:sp>
          <p:nvSpPr>
            <p:cNvPr id="7" name="矩形 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269641" y="2756361"/>
            <a:ext cx="285163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壹</a:t>
            </a:r>
            <a:endParaRPr lang="zh-CN" altLang="en-US" sz="199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53012" y="977226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917403" y="2945139"/>
            <a:ext cx="443955" cy="967722"/>
            <a:chOff x="20222703" y="11058283"/>
            <a:chExt cx="887909" cy="1935443"/>
          </a:xfrm>
        </p:grpSpPr>
        <p:pic>
          <p:nvPicPr>
            <p:cNvPr id="19" name="Picture" descr="Picture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3" descr="图片包含 地面, 木制&#10;&#10;自动生成的说明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2425293" y="1328138"/>
            <a:ext cx="3172453" cy="3965567"/>
          </a:xfrm>
          <a:prstGeom prst="rect">
            <a:avLst/>
          </a:prstGeom>
        </p:spPr>
      </p:pic>
      <p:pic>
        <p:nvPicPr>
          <p:cNvPr id="9" name="图片 8" descr="图片包含 鲜花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sp>
        <p:nvSpPr>
          <p:cNvPr id="10" name="Rechteck"/>
          <p:cNvSpPr/>
          <p:nvPr/>
        </p:nvSpPr>
        <p:spPr>
          <a:xfrm>
            <a:off x="5723359" y="2902295"/>
            <a:ext cx="1270001" cy="12700"/>
          </a:xfrm>
          <a:prstGeom prst="rect">
            <a:avLst/>
          </a:prstGeom>
          <a:solidFill>
            <a:srgbClr val="24282B"/>
          </a:solidFill>
          <a:ln w="12700">
            <a:solidFill>
              <a:srgbClr val="A88755"/>
            </a:solidFill>
            <a:miter lim="400000"/>
          </a:ln>
        </p:spPr>
        <p:txBody>
          <a:bodyPr lIns="25400" tIns="25400" rIns="25400" bIns="25400" anchor="ctr"/>
          <a:lstStyle/>
          <a:p>
            <a:pPr algn="ctr" defTabSz="412750" hangingPunct="0">
              <a:defRPr sz="3200" spc="0">
                <a:solidFill>
                  <a:srgbClr val="0433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1600" kern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1" name="MAON"/>
          <p:cNvSpPr txBox="1"/>
          <p:nvPr/>
        </p:nvSpPr>
        <p:spPr>
          <a:xfrm>
            <a:off x="7191152" y="2546573"/>
            <a:ext cx="3725073" cy="1107996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6600" kern="0" spc="17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国学文化</a:t>
            </a:r>
            <a:endParaRPr sz="6600" kern="0" spc="17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62202" y="3654569"/>
            <a:ext cx="4062651" cy="168902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4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点击输入本栏的具体文字，简明扼要的说明分项内容，此为概念图解，请根据您的具体内容酌情修点击输入本栏的具体文字，简明扼要的说明分项内容。</a:t>
            </a:r>
            <a:endParaRPr lang="zh-CN" altLang="en-US" sz="14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409012" y="4375873"/>
            <a:ext cx="443955" cy="967722"/>
            <a:chOff x="20222703" y="11058283"/>
            <a:chExt cx="887909" cy="1935443"/>
          </a:xfrm>
        </p:grpSpPr>
        <p:pic>
          <p:nvPicPr>
            <p:cNvPr id="14" name="Picture" descr="Picture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blipFill>
                    <a:blip r:embed="rId3"/>
                    <a:stretch>
                      <a:fillRect/>
                    </a:stretch>
                  </a:blipFill>
                  <a:cs typeface="+mn-ea"/>
                  <a:sym typeface="+mn-lt"/>
                </a:rPr>
                <a:t>pc6</a:t>
              </a:r>
              <a:endParaRPr lang="zh-CN" altLang="en-US" sz="1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室内, 餐桌, 就坐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56235"/>
            <a:ext cx="6343650" cy="44386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0408734" y="1719562"/>
            <a:ext cx="66890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40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中国风</a:t>
            </a:r>
            <a:endParaRPr kumimoji="1" lang="zh-CN" altLang="en-US" sz="40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cxnSp>
        <p:nvCxnSpPr>
          <p:cNvPr id="6" name="直线连接符 14"/>
          <p:cNvCxnSpPr/>
          <p:nvPr/>
        </p:nvCxnSpPr>
        <p:spPr>
          <a:xfrm>
            <a:off x="9846080" y="1814873"/>
            <a:ext cx="0" cy="3890211"/>
          </a:xfrm>
          <a:prstGeom prst="line">
            <a:avLst/>
          </a:prstGeom>
          <a:ln>
            <a:solidFill>
              <a:srgbClr val="A887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157555" y="1814873"/>
            <a:ext cx="3570208" cy="37122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00000"/>
              </a:lnSpc>
            </a:pPr>
            <a:r>
              <a:rPr lang="zh-CN" altLang="en-US" sz="16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点击输入本栏的具体</a:t>
            </a:r>
            <a:endParaRPr lang="zh-CN" altLang="en-US" sz="1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  <a:p>
            <a:pPr algn="just">
              <a:lnSpc>
                <a:spcPct val="200000"/>
              </a:lnSpc>
            </a:pPr>
            <a:endParaRPr lang="zh-CN" altLang="en-US" sz="16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38582" y="1873540"/>
            <a:ext cx="438582" cy="296644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10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惊风吹雨过，历历大槐踪。</a:t>
            </a:r>
            <a:endParaRPr kumimoji="1" lang="zh-CN" altLang="en-US" sz="11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0573015" y="3658554"/>
            <a:ext cx="340345" cy="3505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餐桌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9960" y="0"/>
            <a:ext cx="8702039" cy="54952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117664" y="2327544"/>
            <a:ext cx="443955" cy="967722"/>
            <a:chOff x="20222703" y="11058283"/>
            <a:chExt cx="887909" cy="1935443"/>
          </a:xfrm>
        </p:grpSpPr>
        <p:pic>
          <p:nvPicPr>
            <p:cNvPr id="6" name="Picture" descr="Picture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497886" y="3841986"/>
            <a:ext cx="5632311" cy="21778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250000"/>
              </a:lnSpc>
            </a:pPr>
            <a:r>
              <a:rPr lang="zh-CN" altLang="en-US" sz="1600" kern="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点击输入本栏的具体文字，简明扼要的说明分项内容，此为概念图解，请根据您的具体内容酌情修点击输入本栏的具体文字，简明扼要的说明分项内容，此为概念图解，请根据您的具体内容酌情修</a:t>
            </a:r>
            <a:endParaRPr lang="zh-CN" altLang="en-US" sz="1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餐桌, 室内&#10;&#10;描述已自动生成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9322" y="0"/>
            <a:ext cx="8483435" cy="68580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373036" y="2091602"/>
            <a:ext cx="0" cy="253399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AON"/>
          <p:cNvSpPr txBox="1"/>
          <p:nvPr/>
        </p:nvSpPr>
        <p:spPr>
          <a:xfrm>
            <a:off x="2668384" y="2012959"/>
            <a:ext cx="679632" cy="1815882"/>
          </a:xfrm>
          <a:prstGeom prst="rect">
            <a:avLst/>
          </a:prstGeom>
          <a:ln w="12700">
            <a:miter lim="400000"/>
          </a:ln>
        </p:spPr>
        <p:txBody>
          <a:bodyPr wrap="square" lIns="22860" rIns="22860" anchor="ctr">
            <a:spAutoFit/>
          </a:bodyPr>
          <a:lstStyle/>
          <a:p>
            <a:pPr defTabSz="412750" hangingPunct="0"/>
            <a:r>
              <a:rPr lang="zh-CN" altLang="en-US" sz="2800" kern="0" spc="17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国学经典</a:t>
            </a:r>
            <a:endParaRPr sz="2800" kern="0" spc="17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38548" y="4158264"/>
            <a:ext cx="443955" cy="967722"/>
            <a:chOff x="20222703" y="11058283"/>
            <a:chExt cx="887909" cy="1935443"/>
          </a:xfrm>
        </p:grpSpPr>
        <p:pic>
          <p:nvPicPr>
            <p:cNvPr id="9" name="Picture" descr="Picture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080374" y="2012838"/>
            <a:ext cx="1292662" cy="221599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2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点击输入本栏的具体文字，简明扼要的说明分项内容，此为概念图解</a:t>
            </a:r>
            <a:endParaRPr lang="zh-CN" altLang="en-US" sz="1200" dirty="0">
              <a:blipFill>
                <a:blip r:embed="rId2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30879" y="66506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rgbClr val="26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rgbClr val="26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26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rgbClr val="26272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rgbClr val="26272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52469" y="1313437"/>
            <a:ext cx="4992181" cy="4363155"/>
          </a:xfrm>
          <a:prstGeom prst="rect">
            <a:avLst/>
          </a:prstGeom>
        </p:spPr>
      </p:pic>
      <p:pic>
        <p:nvPicPr>
          <p:cNvPr id="3" name="图片 2" descr="图片包含 鲜花, 植物&#10;&#10;描述已自动生成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657601" y="1181408"/>
            <a:ext cx="1100137" cy="3935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747029" y="5578458"/>
            <a:ext cx="1100137" cy="393545"/>
          </a:xfrm>
          <a:prstGeom prst="rect">
            <a:avLst/>
          </a:prstGeom>
        </p:spPr>
      </p:pic>
      <p:grpSp>
        <p:nvGrpSpPr>
          <p:cNvPr id="6" name="组合 13"/>
          <p:cNvGrpSpPr/>
          <p:nvPr/>
        </p:nvGrpSpPr>
        <p:grpSpPr bwMode="auto">
          <a:xfrm>
            <a:off x="2158316" y="2818911"/>
            <a:ext cx="2927349" cy="2857681"/>
            <a:chOff x="2879678" y="2429301"/>
            <a:chExt cx="1440000" cy="1440000"/>
          </a:xfrm>
        </p:grpSpPr>
        <p:sp>
          <p:nvSpPr>
            <p:cNvPr id="7" name="矩形 6"/>
            <p:cNvSpPr/>
            <p:nvPr/>
          </p:nvSpPr>
          <p:spPr>
            <a:xfrm>
              <a:off x="2879678" y="2430116"/>
              <a:ext cx="1440000" cy="1439185"/>
            </a:xfrm>
            <a:prstGeom prst="rect">
              <a:avLst/>
            </a:prstGeom>
            <a:noFill/>
            <a:ln>
              <a:solidFill>
                <a:srgbClr val="A887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H="1">
              <a:off x="2879678" y="2430116"/>
              <a:ext cx="144000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3599678" y="2430116"/>
              <a:ext cx="0" cy="1439185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2879678" y="3150905"/>
              <a:ext cx="1425974" cy="4789"/>
            </a:xfrm>
            <a:prstGeom prst="line">
              <a:avLst/>
            </a:prstGeom>
            <a:ln>
              <a:solidFill>
                <a:srgbClr val="A88755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1"/>
          <p:cNvSpPr txBox="1"/>
          <p:nvPr/>
        </p:nvSpPr>
        <p:spPr>
          <a:xfrm>
            <a:off x="2269641" y="2756361"/>
            <a:ext cx="285163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90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贰</a:t>
            </a:r>
            <a:endParaRPr lang="zh-CN" altLang="en-US" sz="199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953012" y="977226"/>
            <a:ext cx="923330" cy="25359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200" kern="0" dirty="0">
                <a:blipFill>
                  <a:blip r:embed="rId4"/>
                  <a:stretch>
                    <a:fillRect/>
                  </a:stretch>
                </a:blipFill>
                <a:cs typeface="+mn-ea"/>
                <a:sym typeface="+mn-lt"/>
              </a:rPr>
              <a:t>点击输入本栏的具体文字，简明扼要的说明分项内容</a:t>
            </a:r>
            <a:endParaRPr lang="zh-CN" altLang="en-US" sz="1200" dirty="0">
              <a:blipFill>
                <a:blip r:embed="rId4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917403" y="2945139"/>
            <a:ext cx="443955" cy="967722"/>
            <a:chOff x="20222703" y="11058283"/>
            <a:chExt cx="887909" cy="1935443"/>
          </a:xfrm>
        </p:grpSpPr>
        <p:pic>
          <p:nvPicPr>
            <p:cNvPr id="19" name="Picture" descr="Picture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0222703" y="11058283"/>
              <a:ext cx="887909" cy="1935443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20251421" y="11231953"/>
              <a:ext cx="555661" cy="16598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cs typeface="+mn-ea"/>
                  <a:sym typeface="+mn-lt"/>
                </a:rPr>
                <a:t>pc6</a:t>
              </a:r>
              <a:endParaRPr lang="zh-CN" altLang="en-US" sz="1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鲜花, 植物&#10;&#10;描述已自动生成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" y="0"/>
            <a:ext cx="3657600" cy="2756363"/>
          </a:xfrm>
          <a:prstGeom prst="rect">
            <a:avLst/>
          </a:prstGeom>
        </p:spPr>
      </p:pic>
      <p:pic>
        <p:nvPicPr>
          <p:cNvPr id="4" name="图片 3" descr="图片包含 餐桌, 室内&#10;&#10;描述已自动生成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 rot="2352482">
            <a:off x="1662666" y="1110655"/>
            <a:ext cx="2480210" cy="598196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rot="16200000">
            <a:off x="6518101" y="1634466"/>
            <a:ext cx="738664" cy="899639"/>
          </a:xfrm>
          <a:prstGeom prst="rect">
            <a:avLst/>
          </a:prstGeom>
          <a:noFill/>
          <a:ln>
            <a:solidFill>
              <a:srgbClr val="A88755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壹</a:t>
            </a:r>
            <a:endParaRPr lang="zh-CN" altLang="en-US" sz="3600" spc="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6678" y="1538626"/>
            <a:ext cx="3406998" cy="1121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单击此处输入文本内容单击此处输入文本内容输入文本内容。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 rot="16200000">
            <a:off x="6518101" y="3060957"/>
            <a:ext cx="738664" cy="899639"/>
          </a:xfrm>
          <a:prstGeom prst="rect">
            <a:avLst/>
          </a:prstGeom>
          <a:noFill/>
          <a:ln>
            <a:solidFill>
              <a:srgbClr val="A88755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贰</a:t>
            </a:r>
            <a:endParaRPr lang="zh-CN" altLang="en-US" sz="3600" spc="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06678" y="2965117"/>
            <a:ext cx="3406998" cy="1121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单击此处输入文本内容单击此处输入文本内容输入文本内容。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 rot="16200000">
            <a:off x="6518101" y="4564677"/>
            <a:ext cx="738664" cy="899639"/>
          </a:xfrm>
          <a:prstGeom prst="rect">
            <a:avLst/>
          </a:prstGeom>
          <a:noFill/>
          <a:ln>
            <a:solidFill>
              <a:srgbClr val="A88755"/>
            </a:solidFill>
          </a:ln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3600" spc="600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叁</a:t>
            </a:r>
            <a:endParaRPr lang="zh-CN" altLang="en-US" sz="3600" spc="600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606678" y="4468837"/>
            <a:ext cx="3612568" cy="1121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blipFill>
                  <a:blip r:embed="rId3"/>
                  <a:stretch>
                    <a:fillRect/>
                  </a:stretch>
                </a:blipFill>
                <a:cs typeface="+mn-ea"/>
                <a:sym typeface="+mn-lt"/>
              </a:rPr>
              <a:t>单击此处输入文本内容单击此处输入文本内容。</a:t>
            </a:r>
            <a:endParaRPr lang="zh-CN" altLang="en-US" dirty="0">
              <a:blipFill>
                <a:blip r:embed="rId3"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9" grpId="0" animBg="1"/>
      <p:bldP spid="10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KSO_WPP_MARK_KEY" val="43b68afe-61fe-41ef-865c-d1fd27b170af"/>
  <p:tag name="COMMONDATA" val="eyJoZGlkIjoiMDhmNWNhZDBjNTViNzU2ZTI5MGJjMWU2ODk1MDQ3MGMifQ=="/>
</p:tagLst>
</file>

<file path=ppt/theme/theme1.xml><?xml version="1.0" encoding="utf-8"?>
<a:theme xmlns:a="http://schemas.openxmlformats.org/drawingml/2006/main" name="PC6下载站 www.pc6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z312mp2x">
      <a:majorFont>
        <a:latin typeface="印品黑体"/>
        <a:ea typeface="仓耳青禾体-谷力 W05"/>
        <a:cs typeface=""/>
      </a:majorFont>
      <a:minorFont>
        <a:latin typeface="印品黑体"/>
        <a:ea typeface="仓耳青禾体-谷力 W05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1736</Words>
  <Application>WPS 演示</Application>
  <PresentationFormat>宽屏</PresentationFormat>
  <Paragraphs>195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Helvetica Light</vt:lpstr>
      <vt:lpstr>仓耳青禾体-谷力 W05</vt:lpstr>
      <vt:lpstr>Segoe Print</vt:lpstr>
      <vt:lpstr>印品黑体</vt:lpstr>
      <vt:lpstr>黑体</vt:lpstr>
      <vt:lpstr>Arial Unicode MS</vt:lpstr>
      <vt:lpstr>等线</vt:lpstr>
      <vt:lpstr>汉仪中圆简</vt:lpstr>
      <vt:lpstr>Arial</vt:lpstr>
      <vt:lpstr>Calibri</vt:lpstr>
      <vt:lpstr>Wingdings</vt:lpstr>
      <vt:lpstr>PC6下载站 www.pc6.com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国学文化</dc:title>
  <dc:creator>第一PPT</dc:creator>
  <cp:keywords>www.1ppt.com</cp:keywords>
  <dc:description>www.1ppt.com</dc:description>
  <cp:lastModifiedBy>铭</cp:lastModifiedBy>
  <cp:revision>75</cp:revision>
  <dcterms:created xsi:type="dcterms:W3CDTF">2019-03-12T08:06:00Z</dcterms:created>
  <dcterms:modified xsi:type="dcterms:W3CDTF">2023-01-10T08:35:40Z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07C27CC0784C46B99272069E27BD1FAA</vt:lpwstr>
  </property>
  <property fmtid="{D5CDD505-2E9C-101B-9397-08002B2CF9AE}" pid="3" name="KSOProductBuildVer">
    <vt:lpwstr>2052-11.1.0.12116</vt:lpwstr>
  </property>
</Properties>
</file>