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31" r:id="rId3"/>
    <p:sldId id="392" r:id="rId4"/>
    <p:sldId id="393" r:id="rId5"/>
    <p:sldId id="394" r:id="rId6"/>
    <p:sldId id="396" r:id="rId7"/>
    <p:sldId id="397" r:id="rId8"/>
    <p:sldId id="398" r:id="rId9"/>
    <p:sldId id="399" r:id="rId10"/>
    <p:sldId id="400" r:id="rId11"/>
    <p:sldId id="401" r:id="rId12"/>
    <p:sldId id="402" r:id="rId13"/>
    <p:sldId id="408" r:id="rId14"/>
    <p:sldId id="403" r:id="rId15"/>
    <p:sldId id="407" r:id="rId16"/>
    <p:sldId id="406" r:id="rId17"/>
    <p:sldId id="405" r:id="rId18"/>
    <p:sldId id="409" r:id="rId19"/>
    <p:sldId id="410" r:id="rId2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oswald" panose="00000500000000000000" pitchFamily="2" charset="0"/>
      <p:regular r:id="rId28"/>
      <p:bold r:id="rId29"/>
    </p:embeddedFont>
    <p:embeddedFont>
      <p:font typeface="等线" panose="02010600030101010101" charset="-122"/>
      <p:regular r:id="rId30"/>
    </p:embeddedFont>
    <p:embeddedFont>
      <p:font typeface="汉仪旗黑-45S" panose="00020600040101010101" charset="-122"/>
      <p:regular r:id="rId31"/>
    </p:embeddedFont>
    <p:embeddedFont>
      <p:font typeface="汉仪雅酷黑 65W" panose="020B0604020202020204" charset="-122"/>
      <p:regular r:id="rId32"/>
    </p:embeddedFont>
    <p:embeddedFont>
      <p:font typeface="Century Gothic" panose="020B0502020202020204"/>
      <p:regular r:id="rId33"/>
      <p:bold r:id="rId34"/>
      <p:italic r:id="rId35"/>
      <p:boldItalic r:id="rId36"/>
    </p:embeddedFont>
    <p:embeddedFont>
      <p:font typeface="微软雅黑" panose="020B0503020204020204" charset="-122"/>
      <p:regular r:id="rId37"/>
    </p:embeddedFont>
    <p:embeddedFont>
      <p:font typeface="Calibri Light" panose="020F0302020204030204" charset="0"/>
      <p:regular r:id="rId38"/>
      <p:italic r:id="rId39"/>
    </p:embeddedFont>
  </p:embeddedFontLst>
  <p:custDataLst>
    <p:tags r:id="rId4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129"/>
    <a:srgbClr val="3A3D4E"/>
    <a:srgbClr val="FDFDFD"/>
    <a:srgbClr val="35494E"/>
    <a:srgbClr val="8F96A5"/>
    <a:srgbClr val="A096D2"/>
    <a:srgbClr val="939B94"/>
    <a:srgbClr val="BC593F"/>
    <a:srgbClr val="7B81A3"/>
    <a:srgbClr val="0235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768" y="91"/>
      </p:cViewPr>
      <p:guideLst>
        <p:guide pos="144"/>
        <p:guide pos="5624"/>
        <p:guide orient="horz" pos="3072"/>
        <p:guide orient="horz" pos="304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2.xml"/><Relationship Id="rId4" Type="http://schemas.openxmlformats.org/officeDocument/2006/relationships/slide" Target="slides/slide2.xml"/><Relationship Id="rId39" Type="http://schemas.openxmlformats.org/officeDocument/2006/relationships/font" Target="fonts/font16.fntdata"/><Relationship Id="rId38" Type="http://schemas.openxmlformats.org/officeDocument/2006/relationships/font" Target="fonts/font15.fntdata"/><Relationship Id="rId37" Type="http://schemas.openxmlformats.org/officeDocument/2006/relationships/font" Target="fonts/font14.fntdata"/><Relationship Id="rId36" Type="http://schemas.openxmlformats.org/officeDocument/2006/relationships/font" Target="fonts/font13.fntdata"/><Relationship Id="rId35" Type="http://schemas.openxmlformats.org/officeDocument/2006/relationships/font" Target="fonts/font12.fntdata"/><Relationship Id="rId34" Type="http://schemas.openxmlformats.org/officeDocument/2006/relationships/font" Target="fonts/font11.fntdata"/><Relationship Id="rId33" Type="http://schemas.openxmlformats.org/officeDocument/2006/relationships/font" Target="fonts/font10.fntdata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1月份</c:v>
                </c:pt>
                <c:pt idx="1">
                  <c:v>2月份</c:v>
                </c:pt>
                <c:pt idx="2">
                  <c:v>3月份</c:v>
                </c:pt>
                <c:pt idx="3">
                  <c:v>4月份</c:v>
                </c:pt>
                <c:pt idx="4">
                  <c:v>5月份</c:v>
                </c:pt>
                <c:pt idx="5">
                  <c:v>6月份</c:v>
                </c:pt>
                <c:pt idx="6">
                  <c:v>7月份</c:v>
                </c:pt>
                <c:pt idx="7">
                  <c:v>8月份</c:v>
                </c:pt>
                <c:pt idx="8">
                  <c:v>9月份</c:v>
                </c:pt>
                <c:pt idx="9">
                  <c:v>10月份</c:v>
                </c:pt>
                <c:pt idx="10">
                  <c:v>11月份</c:v>
                </c:pt>
                <c:pt idx="11">
                  <c:v>12月份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6</c:v>
                </c:pt>
                <c:pt idx="5">
                  <c:v>6.2</c:v>
                </c:pt>
                <c:pt idx="6">
                  <c:v>6.8</c:v>
                </c:pt>
                <c:pt idx="7">
                  <c:v>8.3</c:v>
                </c:pt>
                <c:pt idx="8">
                  <c:v>8.9</c:v>
                </c:pt>
                <c:pt idx="9">
                  <c:v>9.2</c:v>
                </c:pt>
                <c:pt idx="10">
                  <c:v>10.1</c:v>
                </c:pt>
                <c:pt idx="11">
                  <c:v>11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1"/>
        <c:axId val="1154832112"/>
        <c:axId val="1154832944"/>
      </c:lineChart>
      <c:catAx>
        <c:axId val="1154832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</a:p>
        </c:txPr>
        <c:crossAx val="1154832944"/>
        <c:crosses val="autoZero"/>
        <c:auto val="1"/>
        <c:lblAlgn val="ctr"/>
        <c:lblOffset val="100"/>
        <c:noMultiLvlLbl val="0"/>
      </c:catAx>
      <c:valAx>
        <c:axId val="1154832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</a:p>
        </c:txPr>
        <c:crossAx val="1154832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5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7" b="7137"/>
          <a:stretch>
            <a:fillRect/>
          </a:stretch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A2D40">
              <a:alpha val="90000"/>
            </a:srgb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2"/>
          <p:cNvSpPr>
            <a:spLocks noGrp="1"/>
          </p:cNvSpPr>
          <p:nvPr>
            <p:ph type="pic" sz="quarter" idx="10"/>
          </p:nvPr>
        </p:nvSpPr>
        <p:spPr>
          <a:xfrm>
            <a:off x="228600" y="1102659"/>
            <a:ext cx="8686800" cy="2173104"/>
          </a:xfrm>
        </p:spPr>
        <p:txBody>
          <a:bodyPr/>
          <a:lstStyle/>
          <a:p>
            <a:r>
              <a:rPr lang="zh-CN" altLang="en-US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A2D40">
              <a:alpha val="90000"/>
            </a:srgb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A2D40">
              <a:alpha val="90000"/>
            </a:srgb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0"/>
          </p:nvPr>
        </p:nvSpPr>
        <p:spPr>
          <a:xfrm>
            <a:off x="228600" y="1136775"/>
            <a:ext cx="2736962" cy="1902017"/>
          </a:xfrm>
        </p:spPr>
        <p:txBody>
          <a:bodyPr/>
          <a:lstStyle/>
          <a:p>
            <a:r>
              <a:rPr lang="zh-CN" altLang="en-US"/>
              <a:t>单击图标添加图片</a:t>
            </a:r>
            <a:endParaRPr lang="zh-CN" altLang="en-US"/>
          </a:p>
        </p:txBody>
      </p:sp>
      <p:sp>
        <p:nvSpPr>
          <p:cNvPr id="5" name="图片占位符 2"/>
          <p:cNvSpPr>
            <a:spLocks noGrp="1"/>
          </p:cNvSpPr>
          <p:nvPr>
            <p:ph type="pic" sz="quarter" idx="11"/>
          </p:nvPr>
        </p:nvSpPr>
        <p:spPr>
          <a:xfrm>
            <a:off x="3203519" y="1136775"/>
            <a:ext cx="2736962" cy="1902017"/>
          </a:xfrm>
        </p:spPr>
        <p:txBody>
          <a:bodyPr/>
          <a:lstStyle/>
          <a:p>
            <a:r>
              <a:rPr lang="zh-CN" altLang="en-US"/>
              <a:t>单击图标添加图片</a:t>
            </a:r>
            <a:endParaRPr lang="zh-CN" altLang="en-US"/>
          </a:p>
        </p:txBody>
      </p:sp>
      <p:sp>
        <p:nvSpPr>
          <p:cNvPr id="6" name="图片占位符 2"/>
          <p:cNvSpPr>
            <a:spLocks noGrp="1"/>
          </p:cNvSpPr>
          <p:nvPr>
            <p:ph type="pic" sz="quarter" idx="12"/>
          </p:nvPr>
        </p:nvSpPr>
        <p:spPr>
          <a:xfrm>
            <a:off x="6178438" y="1136775"/>
            <a:ext cx="2736962" cy="1902017"/>
          </a:xfrm>
        </p:spPr>
        <p:txBody>
          <a:bodyPr/>
          <a:lstStyle/>
          <a:p>
            <a:r>
              <a:rPr lang="zh-CN" altLang="en-US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7D09B-D39A-4616-8388-15C7F50B95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4C772-48CC-4874-8327-555D02B444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7D09B-D39A-4616-8388-15C7F50B95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4C772-48CC-4874-8327-555D02B444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7D09B-D39A-4616-8388-15C7F50B95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4C772-48CC-4874-8327-555D02B444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7D09B-D39A-4616-8388-15C7F50B95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B4C772-48CC-4874-8327-555D02B444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: 圆角 54"/>
          <p:cNvSpPr/>
          <p:nvPr/>
        </p:nvSpPr>
        <p:spPr>
          <a:xfrm>
            <a:off x="3942558" y="4250854"/>
            <a:ext cx="1258884" cy="30745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汇报人：</a:t>
            </a:r>
            <a:r>
              <a:rPr kumimoji="0" lang="en-US" altLang="zh-CN" sz="105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XX</a:t>
            </a:r>
            <a:endParaRPr kumimoji="0" lang="en-US" altLang="zh-CN" sz="105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613712" y="2710925"/>
            <a:ext cx="5916576" cy="490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Cum sociis natoque penatibus et magnis dis parturient montes, nascetur ridiculus mus. </a:t>
            </a: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935701" y="1322946"/>
            <a:ext cx="5272597" cy="110799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336FBC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6600">
                <a:solidFill>
                  <a:schemeClr val="bg1"/>
                </a:solidFill>
              </a:rPr>
              <a:t>年终总结工作</a:t>
            </a:r>
            <a:endParaRPr lang="zh-CN" altLang="en-US" sz="660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637814" y="318407"/>
            <a:ext cx="244928" cy="155121"/>
            <a:chOff x="5453743" y="-269421"/>
            <a:chExt cx="244928" cy="15512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453743" y="-269421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453743" y="-191861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453743" y="-114300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132391" y="175512"/>
            <a:ext cx="109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E4E129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rPr>
              <a:t>LOGO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4E129"/>
              </a:solidFill>
              <a:effectLst/>
              <a:uLnTx/>
              <a:uFillTx/>
              <a:latin typeface="oswald" panose="00000500000000000000" pitchFamily="2" charset="0"/>
              <a:ea typeface="等线" panose="02010600030101010101" charset="-122"/>
              <a:cs typeface="Aharoni" panose="02010803020104030203" pitchFamily="2" charset="-79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2092569" y="2393998"/>
            <a:ext cx="4958862" cy="293544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汉仪旗黑-45S" panose="00020600040101010101" charset="-122"/>
              </a:rPr>
              <a:t>ANNUAL WORK SUMMARY REPORT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swald" panose="00000500000000000000" pitchFamily="2" charset="0"/>
              <a:ea typeface="汉仪旗黑-45S" panose="00020600040101010101" charset="-122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842838" y="1749287"/>
            <a:ext cx="7450372" cy="2083242"/>
          </a:xfrm>
          <a:custGeom>
            <a:avLst/>
            <a:gdLst>
              <a:gd name="connsiteX0" fmla="*/ 1256306 w 7450372"/>
              <a:gd name="connsiteY0" fmla="*/ 15903 h 2083242"/>
              <a:gd name="connsiteX1" fmla="*/ 0 w 7450372"/>
              <a:gd name="connsiteY1" fmla="*/ 15903 h 2083242"/>
              <a:gd name="connsiteX2" fmla="*/ 0 w 7450372"/>
              <a:gd name="connsiteY2" fmla="*/ 2083242 h 2083242"/>
              <a:gd name="connsiteX3" fmla="*/ 7450372 w 7450372"/>
              <a:gd name="connsiteY3" fmla="*/ 2083242 h 2083242"/>
              <a:gd name="connsiteX4" fmla="*/ 7450372 w 7450372"/>
              <a:gd name="connsiteY4" fmla="*/ 0 h 2083242"/>
              <a:gd name="connsiteX5" fmla="*/ 6241774 w 7450372"/>
              <a:gd name="connsiteY5" fmla="*/ 0 h 208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50372" h="2083242">
                <a:moveTo>
                  <a:pt x="1256306" y="15903"/>
                </a:moveTo>
                <a:lnTo>
                  <a:pt x="0" y="15903"/>
                </a:lnTo>
                <a:lnTo>
                  <a:pt x="0" y="2083242"/>
                </a:lnTo>
                <a:lnTo>
                  <a:pt x="7450372" y="2083242"/>
                </a:lnTo>
                <a:lnTo>
                  <a:pt x="7450372" y="0"/>
                </a:lnTo>
                <a:lnTo>
                  <a:pt x="6241774" y="0"/>
                </a:lnTo>
              </a:path>
            </a:pathLst>
          </a:custGeom>
          <a:noFill/>
          <a:ln>
            <a:solidFill>
              <a:srgbClr val="E4E1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>
            <a:off x="4382995" y="3525885"/>
            <a:ext cx="378009" cy="0"/>
          </a:xfrm>
          <a:prstGeom prst="line">
            <a:avLst/>
          </a:prstGeom>
          <a:ln w="38100">
            <a:solidFill>
              <a:srgbClr val="E4E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410299" y="4722911"/>
            <a:ext cx="43234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dist"/>
            <a:r>
              <a:rPr lang="zh-CN" altLang="en-US" sz="1050" b="0">
                <a:sym typeface="+mn-lt"/>
              </a:rPr>
              <a:t>市场部营销二组</a:t>
            </a:r>
            <a:endParaRPr lang="zh-CN" altLang="en-US" sz="1050" b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1073"/>
          <a:stretch>
            <a:fillRect/>
          </a:stretch>
        </p:blipFill>
        <p:spPr>
          <a:xfrm>
            <a:off x="0" y="0"/>
            <a:ext cx="9144000" cy="359228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"/>
            <a:ext cx="9144000" cy="3571306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56337" y="196042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sym typeface="+mn-lt"/>
              </a:rPr>
              <a:t>工作业绩分析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70362" y="649609"/>
            <a:ext cx="20032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1100"/>
              <a:t>JOB PERFORMANCE ANALYSIS</a:t>
            </a:r>
            <a:endParaRPr lang="en-US" altLang="zh-CN" sz="1100"/>
          </a:p>
        </p:txBody>
      </p:sp>
      <p:cxnSp>
        <p:nvCxnSpPr>
          <p:cNvPr id="4" name="直接连接符 3"/>
          <p:cNvCxnSpPr/>
          <p:nvPr/>
        </p:nvCxnSpPr>
        <p:spPr>
          <a:xfrm>
            <a:off x="4452424" y="942535"/>
            <a:ext cx="23915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GrpSpPr/>
          <p:nvPr/>
        </p:nvGrpSpPr>
        <p:grpSpPr>
          <a:xfrm>
            <a:off x="730220" y="1490436"/>
            <a:ext cx="7683560" cy="3488871"/>
            <a:chOff x="874712" y="1630938"/>
            <a:chExt cx="10442578" cy="4458712"/>
          </a:xfrm>
        </p:grpSpPr>
        <p:sp>
          <p:nvSpPr>
            <p:cNvPr id="26" name="矩形 25"/>
            <p:cNvSpPr/>
            <p:nvPr/>
          </p:nvSpPr>
          <p:spPr>
            <a:xfrm>
              <a:off x="6288511" y="1630938"/>
              <a:ext cx="5028779" cy="4458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31800" dist="825500" dir="5400000" sx="82000" sy="8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74712" y="1630938"/>
              <a:ext cx="5028779" cy="4458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31800" dist="825500" dir="5400000" sx="82000" sy="8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8" name="图表 27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GraphicFramePr/>
          <p:nvPr/>
        </p:nvGraphicFramePr>
        <p:xfrm>
          <a:off x="821777" y="1582928"/>
          <a:ext cx="3541222" cy="2128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44" name="图表 43" descr="e7d195523061f1c09e9d68d7cf438b91ef959ecb14fc25d26BBA7F7DBC18E55DFF4014AF651F0BF2569D4B6C1DA7F1A4683A481403BD872FC687266AD13265C1DE7C373772FD8728ABDD69ADD03BFF5BE2862BC891DBB79EA2D61BD32923E813AFF565420FF220C8376CD1A22FED782DD14FADD5F231135AE79505DB182DEBB96B2085B7D6AE5E8B1907C0A61F2E76A9"/>
          <p:cNvGraphicFramePr/>
          <p:nvPr/>
        </p:nvGraphicFramePr>
        <p:xfrm>
          <a:off x="4852561" y="1442251"/>
          <a:ext cx="3422073" cy="2281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7" name="文本框 46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 txBox="1"/>
          <p:nvPr/>
        </p:nvSpPr>
        <p:spPr>
          <a:xfrm>
            <a:off x="805543" y="3689231"/>
            <a:ext cx="2236510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000" b="1">
                <a:solidFill>
                  <a:srgbClr val="336FBC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营销二组今年数据报告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48" name="矩形 47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805543" y="4015756"/>
            <a:ext cx="3597293" cy="798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en-US" altLang="zh-CN" sz="105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9" name="文本框 48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 txBox="1"/>
          <p:nvPr/>
        </p:nvSpPr>
        <p:spPr>
          <a:xfrm>
            <a:off x="4844980" y="3751467"/>
            <a:ext cx="2236510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000" b="1">
                <a:solidFill>
                  <a:srgbClr val="336FBC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营销二组今年数据报告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50" name="矩形 49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4844980" y="4077992"/>
            <a:ext cx="3597293" cy="798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en-US" altLang="zh-CN" sz="105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637814" y="318407"/>
            <a:ext cx="244928" cy="155121"/>
            <a:chOff x="5453743" y="-269421"/>
            <a:chExt cx="244928" cy="15512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453743" y="-269421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453743" y="-191861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453743" y="-114300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132391" y="175512"/>
            <a:ext cx="109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E4E129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rPr>
              <a:t>LOGO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4E129"/>
              </a:solidFill>
              <a:effectLst/>
              <a:uLnTx/>
              <a:uFillTx/>
              <a:latin typeface="oswald" panose="00000500000000000000" pitchFamily="2" charset="0"/>
              <a:ea typeface="等线" panose="02010600030101010101" charset="-122"/>
              <a:cs typeface="Aharoni" panose="02010803020104030203" pitchFamily="2" charset="-79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3838" y="899396"/>
            <a:ext cx="3674750" cy="3577188"/>
            <a:chOff x="366718" y="1498742"/>
            <a:chExt cx="2083405" cy="2028092"/>
          </a:xfrm>
        </p:grpSpPr>
        <p:grpSp>
          <p:nvGrpSpPr>
            <p:cNvPr id="7" name="组合 6"/>
            <p:cNvGrpSpPr/>
            <p:nvPr/>
          </p:nvGrpSpPr>
          <p:grpSpPr>
            <a:xfrm>
              <a:off x="366718" y="1498742"/>
              <a:ext cx="2083405" cy="2028092"/>
              <a:chOff x="366718" y="1498742"/>
              <a:chExt cx="2083405" cy="2028092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366718" y="1725978"/>
                <a:ext cx="763343" cy="4711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R="0" lvl="0" indent="0" defTabSz="9144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6000" b="0" i="0" u="none" strike="noStrike" cap="none" spc="0" normalizeH="0" baseline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oswald" panose="00000500000000000000" pitchFamily="2" charset="0"/>
                    <a:ea typeface="等线" panose="02010600030101010101" charset="-122"/>
                    <a:cs typeface="Aharoni" panose="02010803020104030203" pitchFamily="2" charset="-79"/>
                  </a:defRPr>
                </a:lvl1pPr>
              </a:lstStyle>
              <a:p>
                <a:pPr algn="ctr"/>
                <a:r>
                  <a:rPr lang="en-US" altLang="zh-CN" sz="4800"/>
                  <a:t>03</a:t>
                </a:r>
                <a:endParaRPr lang="zh-CN" altLang="en-US" sz="4800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422031" y="1498742"/>
                <a:ext cx="2028092" cy="2028092"/>
              </a:xfrm>
              <a:prstGeom prst="rect">
                <a:avLst/>
              </a:prstGeom>
              <a:noFill/>
              <a:ln w="28575">
                <a:solidFill>
                  <a:srgbClr val="E4E1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610372" y="3271838"/>
              <a:ext cx="214313" cy="0"/>
            </a:xfrm>
            <a:prstGeom prst="line">
              <a:avLst/>
            </a:prstGeom>
            <a:ln w="38100">
              <a:solidFill>
                <a:srgbClr val="E4E1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文本框 46"/>
          <p:cNvSpPr txBox="1"/>
          <p:nvPr/>
        </p:nvSpPr>
        <p:spPr>
          <a:xfrm>
            <a:off x="746365" y="2064347"/>
            <a:ext cx="2646878" cy="15696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336FBC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4800">
                <a:solidFill>
                  <a:schemeClr val="bg1"/>
                </a:solidFill>
              </a:rPr>
              <a:t>工作经验</a:t>
            </a:r>
            <a:endParaRPr lang="zh-CN" altLang="en-US" sz="4800">
              <a:solidFill>
                <a:schemeClr val="bg1"/>
              </a:solidFill>
            </a:endParaRPr>
          </a:p>
          <a:p>
            <a:r>
              <a:rPr lang="zh-CN" altLang="en-US" sz="4800">
                <a:solidFill>
                  <a:schemeClr val="bg1"/>
                </a:solidFill>
              </a:rPr>
              <a:t>总结分析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352303" y="1726093"/>
            <a:ext cx="23136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1100"/>
              <a:t>SUMMARY OF WORK EXPERIENCE</a:t>
            </a:r>
            <a:endParaRPr lang="en-US" altLang="zh-CN" sz="1100"/>
          </a:p>
        </p:txBody>
      </p:sp>
      <p:sp>
        <p:nvSpPr>
          <p:cNvPr id="16" name="文本框 15"/>
          <p:cNvSpPr txBox="1"/>
          <p:nvPr/>
        </p:nvSpPr>
        <p:spPr>
          <a:xfrm>
            <a:off x="6290268" y="4260687"/>
            <a:ext cx="2637832" cy="2539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dist"/>
            <a:r>
              <a:rPr lang="zh-CN" altLang="en-US" sz="1050" b="0">
                <a:sym typeface="+mn-lt"/>
              </a:rPr>
              <a:t>市场部营销二组</a:t>
            </a:r>
            <a:endParaRPr lang="zh-CN" altLang="en-US" sz="1050" b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A_矩形 8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/>
          <p:nvPr>
            <p:custDataLst>
              <p:tags r:id="rId1"/>
            </p:custDataLst>
          </p:nvPr>
        </p:nvSpPr>
        <p:spPr>
          <a:xfrm>
            <a:off x="2882018" y="4027999"/>
            <a:ext cx="61538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Experience</a:t>
            </a:r>
            <a:endParaRPr kumimoji="0" lang="en-US" altLang="zh-CN" sz="7200" b="1" i="0" u="none" strike="noStrike" kern="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Century Gothic" panose="020B0502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6" name="椭圆 35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>
            <a:off x="4822093" y="703873"/>
            <a:ext cx="648676" cy="64867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0" cap="none" spc="0" normalizeH="0" baseline="0" noProof="0">
                <a:ln>
                  <a:noFill/>
                </a:ln>
                <a:solidFill>
                  <a:srgbClr val="E4E129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S</a:t>
            </a:r>
            <a:endParaRPr kumimoji="0" lang="en-US" altLang="zh-CN" sz="4400" b="1" i="0" u="none" strike="noStrike" kern="0" cap="none" spc="0" normalizeH="0" baseline="0" noProof="0">
              <a:ln>
                <a:noFill/>
              </a:ln>
              <a:solidFill>
                <a:srgbClr val="E4E129"/>
              </a:solidFill>
              <a:effectLst/>
              <a:uLnTx/>
              <a:uFillTx/>
              <a:latin typeface="Century Gothic" panose="020B0502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5652181" y="646649"/>
            <a:ext cx="3105891" cy="697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en-US" altLang="zh-CN" sz="9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8" name="椭圆 37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>
            <a:off x="4822093" y="1738109"/>
            <a:ext cx="648676" cy="64867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0" cap="none" spc="0" normalizeH="0" baseline="0" noProof="0">
                <a:ln>
                  <a:noFill/>
                </a:ln>
                <a:solidFill>
                  <a:srgbClr val="E4E129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W</a:t>
            </a:r>
            <a:endParaRPr kumimoji="0" lang="en-US" altLang="zh-CN" sz="4400" b="1" i="0" u="none" strike="noStrike" kern="0" cap="none" spc="0" normalizeH="0" baseline="0" noProof="0">
              <a:ln>
                <a:noFill/>
              </a:ln>
              <a:solidFill>
                <a:srgbClr val="E4E129"/>
              </a:solidFill>
              <a:effectLst/>
              <a:uLnTx/>
              <a:uFillTx/>
              <a:latin typeface="Century Gothic" panose="020B0502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9" name="矩形 38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5652181" y="1665255"/>
            <a:ext cx="3105891" cy="697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en-US" altLang="zh-CN" sz="9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0" name="椭圆 39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>
            <a:off x="4822093" y="2772345"/>
            <a:ext cx="648676" cy="64867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b="1" kern="0">
                <a:solidFill>
                  <a:srgbClr val="E4E129"/>
                </a:solidFill>
                <a:latin typeface="Century Gothic" panose="020B0502020202020204"/>
                <a:ea typeface="微软雅黑" panose="020B0503020204020204" charset="-122"/>
              </a:rPr>
              <a:t>O</a:t>
            </a:r>
            <a:endParaRPr kumimoji="0" lang="en-US" altLang="zh-CN" sz="4400" b="1" i="0" u="none" strike="noStrike" kern="0" cap="none" spc="0" normalizeH="0" baseline="0" noProof="0">
              <a:ln>
                <a:noFill/>
              </a:ln>
              <a:solidFill>
                <a:srgbClr val="E4E129"/>
              </a:solidFill>
              <a:effectLst/>
              <a:uLnTx/>
              <a:uFillTx/>
              <a:latin typeface="Century Gothic" panose="020B0502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1" name="矩形 40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5652181" y="2683861"/>
            <a:ext cx="3105891" cy="697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en-US" altLang="zh-CN" sz="9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2" name="椭圆 41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>
            <a:off x="4822093" y="3806582"/>
            <a:ext cx="648676" cy="64867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0" cap="none" spc="0" normalizeH="0" baseline="0" noProof="0">
                <a:ln>
                  <a:noFill/>
                </a:ln>
                <a:solidFill>
                  <a:srgbClr val="E4E129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charset="-122"/>
                <a:cs typeface="+mn-cs"/>
              </a:rPr>
              <a:t>T</a:t>
            </a:r>
            <a:endParaRPr kumimoji="0" lang="en-US" altLang="zh-CN" sz="4400" b="1" i="0" u="none" strike="noStrike" kern="0" cap="none" spc="0" normalizeH="0" baseline="0" noProof="0">
              <a:ln>
                <a:noFill/>
              </a:ln>
              <a:solidFill>
                <a:srgbClr val="E4E129"/>
              </a:solidFill>
              <a:effectLst/>
              <a:uLnTx/>
              <a:uFillTx/>
              <a:latin typeface="Century Gothic" panose="020B0502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3" name="矩形 42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5652181" y="3702466"/>
            <a:ext cx="3105891" cy="697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en-US" altLang="zh-CN" sz="9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4" name="矩形 43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/>
          <p:nvPr/>
        </p:nvSpPr>
        <p:spPr>
          <a:xfrm>
            <a:off x="403882" y="2581799"/>
            <a:ext cx="2584147" cy="1283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Cum sociis natoque penatibus et magnis dis parturient montes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cxnSp>
        <p:nvCxnSpPr>
          <p:cNvPr id="45" name="直接连接符 44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CxnSpPr/>
          <p:nvPr/>
        </p:nvCxnSpPr>
        <p:spPr>
          <a:xfrm>
            <a:off x="538782" y="4122826"/>
            <a:ext cx="371960" cy="0"/>
          </a:xfrm>
          <a:prstGeom prst="line">
            <a:avLst/>
          </a:prstGeom>
          <a:ln w="57150">
            <a:solidFill>
              <a:srgbClr val="E4E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>
            <a:off x="1149081" y="1073229"/>
            <a:ext cx="2290514" cy="1488473"/>
          </a:xfrm>
          <a:prstGeom prst="rect">
            <a:avLst/>
          </a:prstGeom>
          <a:noFill/>
          <a:ln w="57150">
            <a:solidFill>
              <a:schemeClr val="bg1">
                <a:lumMod val="8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4549" y="1171704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336FBC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4400">
                <a:solidFill>
                  <a:schemeClr val="accent1"/>
                </a:solidFill>
              </a:rPr>
              <a:t>工作经验</a:t>
            </a:r>
            <a:endParaRPr lang="zh-CN" altLang="en-US" sz="4400">
              <a:solidFill>
                <a:schemeClr val="accent1"/>
              </a:solidFill>
            </a:endParaRPr>
          </a:p>
          <a:p>
            <a:r>
              <a:rPr lang="zh-CN" altLang="en-US" sz="4400">
                <a:solidFill>
                  <a:schemeClr val="accent1"/>
                </a:solidFill>
              </a:rPr>
              <a:t>总结分析</a:t>
            </a:r>
            <a:endParaRPr lang="zh-CN" altLang="en-US" sz="44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274376" y="382193"/>
            <a:ext cx="4595247" cy="4595247"/>
          </a:xfrm>
          <a:prstGeom prst="ellipse">
            <a:avLst/>
          </a:prstGeom>
          <a:noFill/>
          <a:ln>
            <a:gradFill flip="none" rotWithShape="1">
              <a:gsLst>
                <a:gs pos="14300">
                  <a:srgbClr val="DDDB41">
                    <a:alpha val="0"/>
                  </a:srgbClr>
                </a:gs>
                <a:gs pos="0">
                  <a:srgbClr val="E4E129">
                    <a:alpha val="20000"/>
                  </a:srgbClr>
                </a:gs>
                <a:gs pos="85003">
                  <a:srgbClr val="E3E02D">
                    <a:alpha val="0"/>
                  </a:srgbClr>
                </a:gs>
                <a:gs pos="100000">
                  <a:srgbClr val="E4E129">
                    <a:alpha val="20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26231" y="1671951"/>
            <a:ext cx="2576945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</a:t>
            </a:r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67054" y="2918860"/>
            <a:ext cx="1729047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</a:t>
            </a:r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26231" y="4157456"/>
            <a:ext cx="2576945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</a:t>
            </a:r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8886" y="1671951"/>
            <a:ext cx="2493818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</a:t>
            </a:r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9831" y="2914704"/>
            <a:ext cx="1687483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</a:t>
            </a:r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8600" y="4157456"/>
            <a:ext cx="2718261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</a:t>
            </a:r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88969" y="2375458"/>
            <a:ext cx="1417060" cy="425426"/>
            <a:chOff x="1088969" y="2375458"/>
            <a:chExt cx="1417060" cy="425426"/>
          </a:xfrm>
        </p:grpSpPr>
        <p:sp>
          <p:nvSpPr>
            <p:cNvPr id="14" name="矩形: 圆角 13"/>
            <p:cNvSpPr/>
            <p:nvPr/>
          </p:nvSpPr>
          <p:spPr>
            <a:xfrm>
              <a:off x="1111698" y="2375458"/>
              <a:ext cx="1394331" cy="42542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E4E1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2091078" y="2389752"/>
              <a:ext cx="396838" cy="3968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1088969" y="2449913"/>
              <a:ext cx="110869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" name="Freeform 5" descr="e7d195523061f1c09e9d68d7cf438b91ef959ecb14fc25d26BBA7F7DBC18E55DFF4014AF651F0BF2569D4B6C1DA7F1A4683A481403BD872FC687266AD13265C1DE7C373772FD8728ABDD69ADD03BFF5BE2862BC891DBB79ED0E678D89084930AB27EC8153C83ABFCBF00007DECEB083F2B8008F0DBC73AFAC429AB9DA6306CC862B96B7460E91C3C340CF285686A6C25387F12FEF0612543"/>
            <p:cNvSpPr>
              <a:spLocks noEditPoints="1"/>
            </p:cNvSpPr>
            <p:nvPr/>
          </p:nvSpPr>
          <p:spPr bwMode="auto">
            <a:xfrm>
              <a:off x="2191106" y="2493513"/>
              <a:ext cx="196782" cy="189317"/>
            </a:xfrm>
            <a:custGeom>
              <a:avLst/>
              <a:gdLst>
                <a:gd name="T0" fmla="*/ 550 w 675"/>
                <a:gd name="T1" fmla="*/ 125 h 650"/>
                <a:gd name="T2" fmla="*/ 488 w 675"/>
                <a:gd name="T3" fmla="*/ 125 h 650"/>
                <a:gd name="T4" fmla="*/ 488 w 675"/>
                <a:gd name="T5" fmla="*/ 75 h 650"/>
                <a:gd name="T6" fmla="*/ 413 w 675"/>
                <a:gd name="T7" fmla="*/ 0 h 650"/>
                <a:gd name="T8" fmla="*/ 262 w 675"/>
                <a:gd name="T9" fmla="*/ 0 h 650"/>
                <a:gd name="T10" fmla="*/ 187 w 675"/>
                <a:gd name="T11" fmla="*/ 75 h 650"/>
                <a:gd name="T12" fmla="*/ 187 w 675"/>
                <a:gd name="T13" fmla="*/ 125 h 650"/>
                <a:gd name="T14" fmla="*/ 125 w 675"/>
                <a:gd name="T15" fmla="*/ 125 h 650"/>
                <a:gd name="T16" fmla="*/ 0 w 675"/>
                <a:gd name="T17" fmla="*/ 250 h 650"/>
                <a:gd name="T18" fmla="*/ 0 w 675"/>
                <a:gd name="T19" fmla="*/ 525 h 650"/>
                <a:gd name="T20" fmla="*/ 125 w 675"/>
                <a:gd name="T21" fmla="*/ 650 h 650"/>
                <a:gd name="T22" fmla="*/ 550 w 675"/>
                <a:gd name="T23" fmla="*/ 650 h 650"/>
                <a:gd name="T24" fmla="*/ 675 w 675"/>
                <a:gd name="T25" fmla="*/ 525 h 650"/>
                <a:gd name="T26" fmla="*/ 675 w 675"/>
                <a:gd name="T27" fmla="*/ 250 h 650"/>
                <a:gd name="T28" fmla="*/ 550 w 675"/>
                <a:gd name="T29" fmla="*/ 125 h 650"/>
                <a:gd name="T30" fmla="*/ 237 w 675"/>
                <a:gd name="T31" fmla="*/ 75 h 650"/>
                <a:gd name="T32" fmla="*/ 262 w 675"/>
                <a:gd name="T33" fmla="*/ 50 h 650"/>
                <a:gd name="T34" fmla="*/ 413 w 675"/>
                <a:gd name="T35" fmla="*/ 50 h 650"/>
                <a:gd name="T36" fmla="*/ 438 w 675"/>
                <a:gd name="T37" fmla="*/ 75 h 650"/>
                <a:gd name="T38" fmla="*/ 438 w 675"/>
                <a:gd name="T39" fmla="*/ 125 h 650"/>
                <a:gd name="T40" fmla="*/ 237 w 675"/>
                <a:gd name="T41" fmla="*/ 125 h 650"/>
                <a:gd name="T42" fmla="*/ 237 w 675"/>
                <a:gd name="T43" fmla="*/ 75 h 650"/>
                <a:gd name="T44" fmla="*/ 125 w 675"/>
                <a:gd name="T45" fmla="*/ 175 h 650"/>
                <a:gd name="T46" fmla="*/ 550 w 675"/>
                <a:gd name="T47" fmla="*/ 175 h 650"/>
                <a:gd name="T48" fmla="*/ 625 w 675"/>
                <a:gd name="T49" fmla="*/ 250 h 650"/>
                <a:gd name="T50" fmla="*/ 625 w 675"/>
                <a:gd name="T51" fmla="*/ 275 h 650"/>
                <a:gd name="T52" fmla="*/ 50 w 675"/>
                <a:gd name="T53" fmla="*/ 275 h 650"/>
                <a:gd name="T54" fmla="*/ 50 w 675"/>
                <a:gd name="T55" fmla="*/ 250 h 650"/>
                <a:gd name="T56" fmla="*/ 125 w 675"/>
                <a:gd name="T57" fmla="*/ 175 h 650"/>
                <a:gd name="T58" fmla="*/ 381 w 675"/>
                <a:gd name="T59" fmla="*/ 325 h 650"/>
                <a:gd name="T60" fmla="*/ 338 w 675"/>
                <a:gd name="T61" fmla="*/ 350 h 650"/>
                <a:gd name="T62" fmla="*/ 294 w 675"/>
                <a:gd name="T63" fmla="*/ 325 h 650"/>
                <a:gd name="T64" fmla="*/ 381 w 675"/>
                <a:gd name="T65" fmla="*/ 325 h 650"/>
                <a:gd name="T66" fmla="*/ 550 w 675"/>
                <a:gd name="T67" fmla="*/ 600 h 650"/>
                <a:gd name="T68" fmla="*/ 125 w 675"/>
                <a:gd name="T69" fmla="*/ 600 h 650"/>
                <a:gd name="T70" fmla="*/ 50 w 675"/>
                <a:gd name="T71" fmla="*/ 525 h 650"/>
                <a:gd name="T72" fmla="*/ 50 w 675"/>
                <a:gd name="T73" fmla="*/ 325 h 650"/>
                <a:gd name="T74" fmla="*/ 241 w 675"/>
                <a:gd name="T75" fmla="*/ 325 h 650"/>
                <a:gd name="T76" fmla="*/ 338 w 675"/>
                <a:gd name="T77" fmla="*/ 400 h 650"/>
                <a:gd name="T78" fmla="*/ 434 w 675"/>
                <a:gd name="T79" fmla="*/ 325 h 650"/>
                <a:gd name="T80" fmla="*/ 625 w 675"/>
                <a:gd name="T81" fmla="*/ 325 h 650"/>
                <a:gd name="T82" fmla="*/ 625 w 675"/>
                <a:gd name="T83" fmla="*/ 525 h 650"/>
                <a:gd name="T84" fmla="*/ 550 w 675"/>
                <a:gd name="T85" fmla="*/ 60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75" h="650">
                  <a:moveTo>
                    <a:pt x="550" y="125"/>
                  </a:moveTo>
                  <a:cubicBezTo>
                    <a:pt x="488" y="125"/>
                    <a:pt x="488" y="125"/>
                    <a:pt x="488" y="12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34"/>
                    <a:pt x="454" y="0"/>
                    <a:pt x="413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1" y="0"/>
                    <a:pt x="187" y="34"/>
                    <a:pt x="187" y="75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56" y="125"/>
                    <a:pt x="0" y="181"/>
                    <a:pt x="0" y="250"/>
                  </a:cubicBezTo>
                  <a:cubicBezTo>
                    <a:pt x="0" y="525"/>
                    <a:pt x="0" y="525"/>
                    <a:pt x="0" y="525"/>
                  </a:cubicBezTo>
                  <a:cubicBezTo>
                    <a:pt x="0" y="594"/>
                    <a:pt x="56" y="650"/>
                    <a:pt x="125" y="650"/>
                  </a:cubicBezTo>
                  <a:cubicBezTo>
                    <a:pt x="550" y="650"/>
                    <a:pt x="550" y="650"/>
                    <a:pt x="550" y="650"/>
                  </a:cubicBezTo>
                  <a:cubicBezTo>
                    <a:pt x="619" y="650"/>
                    <a:pt x="675" y="594"/>
                    <a:pt x="675" y="525"/>
                  </a:cubicBezTo>
                  <a:cubicBezTo>
                    <a:pt x="675" y="250"/>
                    <a:pt x="675" y="250"/>
                    <a:pt x="675" y="250"/>
                  </a:cubicBezTo>
                  <a:cubicBezTo>
                    <a:pt x="675" y="181"/>
                    <a:pt x="619" y="125"/>
                    <a:pt x="550" y="125"/>
                  </a:cubicBezTo>
                  <a:close/>
                  <a:moveTo>
                    <a:pt x="237" y="75"/>
                  </a:moveTo>
                  <a:cubicBezTo>
                    <a:pt x="237" y="61"/>
                    <a:pt x="249" y="50"/>
                    <a:pt x="262" y="50"/>
                  </a:cubicBezTo>
                  <a:cubicBezTo>
                    <a:pt x="413" y="50"/>
                    <a:pt x="413" y="50"/>
                    <a:pt x="413" y="50"/>
                  </a:cubicBezTo>
                  <a:cubicBezTo>
                    <a:pt x="426" y="50"/>
                    <a:pt x="438" y="61"/>
                    <a:pt x="438" y="75"/>
                  </a:cubicBezTo>
                  <a:cubicBezTo>
                    <a:pt x="438" y="125"/>
                    <a:pt x="438" y="125"/>
                    <a:pt x="438" y="125"/>
                  </a:cubicBezTo>
                  <a:cubicBezTo>
                    <a:pt x="237" y="125"/>
                    <a:pt x="237" y="125"/>
                    <a:pt x="237" y="125"/>
                  </a:cubicBezTo>
                  <a:lnTo>
                    <a:pt x="237" y="75"/>
                  </a:lnTo>
                  <a:close/>
                  <a:moveTo>
                    <a:pt x="125" y="175"/>
                  </a:moveTo>
                  <a:cubicBezTo>
                    <a:pt x="550" y="175"/>
                    <a:pt x="550" y="175"/>
                    <a:pt x="550" y="175"/>
                  </a:cubicBezTo>
                  <a:cubicBezTo>
                    <a:pt x="591" y="175"/>
                    <a:pt x="625" y="209"/>
                    <a:pt x="625" y="250"/>
                  </a:cubicBezTo>
                  <a:cubicBezTo>
                    <a:pt x="625" y="275"/>
                    <a:pt x="625" y="275"/>
                    <a:pt x="625" y="275"/>
                  </a:cubicBezTo>
                  <a:cubicBezTo>
                    <a:pt x="50" y="275"/>
                    <a:pt x="50" y="275"/>
                    <a:pt x="50" y="275"/>
                  </a:cubicBezTo>
                  <a:cubicBezTo>
                    <a:pt x="50" y="250"/>
                    <a:pt x="50" y="250"/>
                    <a:pt x="50" y="250"/>
                  </a:cubicBezTo>
                  <a:cubicBezTo>
                    <a:pt x="50" y="209"/>
                    <a:pt x="84" y="175"/>
                    <a:pt x="125" y="175"/>
                  </a:cubicBezTo>
                  <a:close/>
                  <a:moveTo>
                    <a:pt x="381" y="325"/>
                  </a:moveTo>
                  <a:cubicBezTo>
                    <a:pt x="372" y="340"/>
                    <a:pt x="356" y="350"/>
                    <a:pt x="338" y="350"/>
                  </a:cubicBezTo>
                  <a:cubicBezTo>
                    <a:pt x="319" y="350"/>
                    <a:pt x="303" y="340"/>
                    <a:pt x="294" y="325"/>
                  </a:cubicBezTo>
                  <a:lnTo>
                    <a:pt x="381" y="325"/>
                  </a:lnTo>
                  <a:close/>
                  <a:moveTo>
                    <a:pt x="550" y="600"/>
                  </a:moveTo>
                  <a:cubicBezTo>
                    <a:pt x="125" y="600"/>
                    <a:pt x="125" y="600"/>
                    <a:pt x="125" y="600"/>
                  </a:cubicBezTo>
                  <a:cubicBezTo>
                    <a:pt x="84" y="600"/>
                    <a:pt x="50" y="566"/>
                    <a:pt x="50" y="525"/>
                  </a:cubicBezTo>
                  <a:cubicBezTo>
                    <a:pt x="50" y="325"/>
                    <a:pt x="50" y="325"/>
                    <a:pt x="50" y="325"/>
                  </a:cubicBezTo>
                  <a:cubicBezTo>
                    <a:pt x="241" y="325"/>
                    <a:pt x="241" y="325"/>
                    <a:pt x="241" y="325"/>
                  </a:cubicBezTo>
                  <a:cubicBezTo>
                    <a:pt x="252" y="368"/>
                    <a:pt x="291" y="400"/>
                    <a:pt x="338" y="400"/>
                  </a:cubicBezTo>
                  <a:cubicBezTo>
                    <a:pt x="384" y="400"/>
                    <a:pt x="422" y="368"/>
                    <a:pt x="434" y="325"/>
                  </a:cubicBezTo>
                  <a:cubicBezTo>
                    <a:pt x="625" y="325"/>
                    <a:pt x="625" y="325"/>
                    <a:pt x="625" y="325"/>
                  </a:cubicBezTo>
                  <a:cubicBezTo>
                    <a:pt x="625" y="525"/>
                    <a:pt x="625" y="525"/>
                    <a:pt x="625" y="525"/>
                  </a:cubicBezTo>
                  <a:cubicBezTo>
                    <a:pt x="625" y="566"/>
                    <a:pt x="591" y="600"/>
                    <a:pt x="550" y="6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37855" y="1135816"/>
            <a:ext cx="1417060" cy="425426"/>
            <a:chOff x="1537855" y="1135816"/>
            <a:chExt cx="1417060" cy="425426"/>
          </a:xfrm>
        </p:grpSpPr>
        <p:sp>
          <p:nvSpPr>
            <p:cNvPr id="19" name="矩形: 圆角 18"/>
            <p:cNvSpPr/>
            <p:nvPr/>
          </p:nvSpPr>
          <p:spPr>
            <a:xfrm>
              <a:off x="1560584" y="1135816"/>
              <a:ext cx="1394331" cy="42542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E4E1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H="1">
              <a:off x="2539964" y="1150110"/>
              <a:ext cx="396838" cy="3968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 flipH="1">
              <a:off x="1537855" y="1210271"/>
              <a:ext cx="110869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2" name="Freeform 9" descr="e7d195523061f1c09e9d68d7cf438b91ef959ecb14fc25d26BBA7F7DBC18E55DFF4014AF651F0BF2569D4B6C1DA7F1A4683A481403BD872FC687266AD13265C1DE7C373772FD8728ABDD69ADD03BFF5BE2862BC891DBB79ED0E678D89084930AB27EC8153C83ABFCBF00007DECEB083F2B8008F0DBC73AFAC429AB9DA6306CC862B96B7460E91C3C340CF285686A6C25387F12FEF0612543"/>
            <p:cNvSpPr>
              <a:spLocks noEditPoints="1"/>
            </p:cNvSpPr>
            <p:nvPr/>
          </p:nvSpPr>
          <p:spPr bwMode="auto">
            <a:xfrm>
              <a:off x="2633332" y="1247588"/>
              <a:ext cx="210103" cy="201882"/>
            </a:xfrm>
            <a:custGeom>
              <a:avLst/>
              <a:gdLst>
                <a:gd name="T0" fmla="*/ 336 w 676"/>
                <a:gd name="T1" fmla="*/ 115 h 650"/>
                <a:gd name="T2" fmla="*/ 383 w 676"/>
                <a:gd name="T3" fmla="*/ 150 h 650"/>
                <a:gd name="T4" fmla="*/ 586 w 676"/>
                <a:gd name="T5" fmla="*/ 150 h 650"/>
                <a:gd name="T6" fmla="*/ 536 w 676"/>
                <a:gd name="T7" fmla="*/ 100 h 650"/>
                <a:gd name="T8" fmla="*/ 331 w 676"/>
                <a:gd name="T9" fmla="*/ 100 h 650"/>
                <a:gd name="T10" fmla="*/ 336 w 676"/>
                <a:gd name="T11" fmla="*/ 115 h 650"/>
                <a:gd name="T12" fmla="*/ 316 w 676"/>
                <a:gd name="T13" fmla="*/ 50 h 650"/>
                <a:gd name="T14" fmla="*/ 536 w 676"/>
                <a:gd name="T15" fmla="*/ 50 h 650"/>
                <a:gd name="T16" fmla="*/ 636 w 676"/>
                <a:gd name="T17" fmla="*/ 150 h 650"/>
                <a:gd name="T18" fmla="*/ 636 w 676"/>
                <a:gd name="T19" fmla="*/ 170 h 650"/>
                <a:gd name="T20" fmla="*/ 676 w 676"/>
                <a:gd name="T21" fmla="*/ 250 h 650"/>
                <a:gd name="T22" fmla="*/ 676 w 676"/>
                <a:gd name="T23" fmla="*/ 550 h 650"/>
                <a:gd name="T24" fmla="*/ 576 w 676"/>
                <a:gd name="T25" fmla="*/ 650 h 650"/>
                <a:gd name="T26" fmla="*/ 100 w 676"/>
                <a:gd name="T27" fmla="*/ 650 h 650"/>
                <a:gd name="T28" fmla="*/ 0 w 676"/>
                <a:gd name="T29" fmla="*/ 550 h 650"/>
                <a:gd name="T30" fmla="*/ 0 w 676"/>
                <a:gd name="T31" fmla="*/ 100 h 650"/>
                <a:gd name="T32" fmla="*/ 100 w 676"/>
                <a:gd name="T33" fmla="*/ 0 h 650"/>
                <a:gd name="T34" fmla="*/ 228 w 676"/>
                <a:gd name="T35" fmla="*/ 0 h 650"/>
                <a:gd name="T36" fmla="*/ 316 w 676"/>
                <a:gd name="T37" fmla="*/ 50 h 650"/>
                <a:gd name="T38" fmla="*/ 228 w 676"/>
                <a:gd name="T39" fmla="*/ 50 h 650"/>
                <a:gd name="T40" fmla="*/ 100 w 676"/>
                <a:gd name="T41" fmla="*/ 50 h 650"/>
                <a:gd name="T42" fmla="*/ 50 w 676"/>
                <a:gd name="T43" fmla="*/ 100 h 650"/>
                <a:gd name="T44" fmla="*/ 50 w 676"/>
                <a:gd name="T45" fmla="*/ 550 h 650"/>
                <a:gd name="T46" fmla="*/ 100 w 676"/>
                <a:gd name="T47" fmla="*/ 600 h 650"/>
                <a:gd name="T48" fmla="*/ 575 w 676"/>
                <a:gd name="T49" fmla="*/ 600 h 650"/>
                <a:gd name="T50" fmla="*/ 625 w 676"/>
                <a:gd name="T51" fmla="*/ 550 h 650"/>
                <a:gd name="T52" fmla="*/ 625 w 676"/>
                <a:gd name="T53" fmla="*/ 250 h 650"/>
                <a:gd name="T54" fmla="*/ 575 w 676"/>
                <a:gd name="T55" fmla="*/ 200 h 650"/>
                <a:gd name="T56" fmla="*/ 386 w 676"/>
                <a:gd name="T57" fmla="*/ 200 h 650"/>
                <a:gd name="T58" fmla="*/ 291 w 676"/>
                <a:gd name="T59" fmla="*/ 130 h 650"/>
                <a:gd name="T60" fmla="*/ 276 w 676"/>
                <a:gd name="T61" fmla="*/ 85 h 650"/>
                <a:gd name="T62" fmla="*/ 228 w 676"/>
                <a:gd name="T63" fmla="*/ 50 h 650"/>
                <a:gd name="T64" fmla="*/ 150 w 676"/>
                <a:gd name="T65" fmla="*/ 475 h 650"/>
                <a:gd name="T66" fmla="*/ 350 w 676"/>
                <a:gd name="T67" fmla="*/ 475 h 650"/>
                <a:gd name="T68" fmla="*/ 375 w 676"/>
                <a:gd name="T69" fmla="*/ 500 h 650"/>
                <a:gd name="T70" fmla="*/ 350 w 676"/>
                <a:gd name="T71" fmla="*/ 525 h 650"/>
                <a:gd name="T72" fmla="*/ 150 w 676"/>
                <a:gd name="T73" fmla="*/ 525 h 650"/>
                <a:gd name="T74" fmla="*/ 125 w 676"/>
                <a:gd name="T75" fmla="*/ 500 h 650"/>
                <a:gd name="T76" fmla="*/ 150 w 676"/>
                <a:gd name="T77" fmla="*/ 475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6" h="650">
                  <a:moveTo>
                    <a:pt x="336" y="115"/>
                  </a:moveTo>
                  <a:cubicBezTo>
                    <a:pt x="342" y="136"/>
                    <a:pt x="362" y="150"/>
                    <a:pt x="383" y="150"/>
                  </a:cubicBezTo>
                  <a:cubicBezTo>
                    <a:pt x="586" y="150"/>
                    <a:pt x="586" y="150"/>
                    <a:pt x="586" y="150"/>
                  </a:cubicBezTo>
                  <a:cubicBezTo>
                    <a:pt x="586" y="122"/>
                    <a:pt x="563" y="100"/>
                    <a:pt x="536" y="100"/>
                  </a:cubicBezTo>
                  <a:cubicBezTo>
                    <a:pt x="331" y="100"/>
                    <a:pt x="331" y="100"/>
                    <a:pt x="331" y="100"/>
                  </a:cubicBezTo>
                  <a:lnTo>
                    <a:pt x="336" y="115"/>
                  </a:lnTo>
                  <a:close/>
                  <a:moveTo>
                    <a:pt x="316" y="50"/>
                  </a:moveTo>
                  <a:cubicBezTo>
                    <a:pt x="536" y="50"/>
                    <a:pt x="536" y="50"/>
                    <a:pt x="536" y="50"/>
                  </a:cubicBezTo>
                  <a:cubicBezTo>
                    <a:pt x="591" y="50"/>
                    <a:pt x="636" y="95"/>
                    <a:pt x="636" y="150"/>
                  </a:cubicBezTo>
                  <a:cubicBezTo>
                    <a:pt x="636" y="170"/>
                    <a:pt x="636" y="170"/>
                    <a:pt x="636" y="170"/>
                  </a:cubicBezTo>
                  <a:cubicBezTo>
                    <a:pt x="660" y="189"/>
                    <a:pt x="676" y="217"/>
                    <a:pt x="676" y="250"/>
                  </a:cubicBezTo>
                  <a:cubicBezTo>
                    <a:pt x="676" y="550"/>
                    <a:pt x="676" y="550"/>
                    <a:pt x="676" y="550"/>
                  </a:cubicBezTo>
                  <a:cubicBezTo>
                    <a:pt x="676" y="605"/>
                    <a:pt x="631" y="650"/>
                    <a:pt x="576" y="650"/>
                  </a:cubicBezTo>
                  <a:cubicBezTo>
                    <a:pt x="100" y="650"/>
                    <a:pt x="100" y="650"/>
                    <a:pt x="100" y="650"/>
                  </a:cubicBezTo>
                  <a:cubicBezTo>
                    <a:pt x="45" y="650"/>
                    <a:pt x="0" y="605"/>
                    <a:pt x="0" y="55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65" y="0"/>
                    <a:pt x="298" y="20"/>
                    <a:pt x="316" y="50"/>
                  </a:cubicBezTo>
                  <a:close/>
                  <a:moveTo>
                    <a:pt x="22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72" y="50"/>
                    <a:pt x="50" y="72"/>
                    <a:pt x="50" y="100"/>
                  </a:cubicBezTo>
                  <a:cubicBezTo>
                    <a:pt x="50" y="550"/>
                    <a:pt x="50" y="550"/>
                    <a:pt x="50" y="550"/>
                  </a:cubicBezTo>
                  <a:cubicBezTo>
                    <a:pt x="50" y="578"/>
                    <a:pt x="72" y="600"/>
                    <a:pt x="100" y="600"/>
                  </a:cubicBezTo>
                  <a:cubicBezTo>
                    <a:pt x="575" y="600"/>
                    <a:pt x="575" y="600"/>
                    <a:pt x="575" y="600"/>
                  </a:cubicBezTo>
                  <a:cubicBezTo>
                    <a:pt x="602" y="600"/>
                    <a:pt x="625" y="578"/>
                    <a:pt x="625" y="55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5" y="222"/>
                    <a:pt x="602" y="200"/>
                    <a:pt x="575" y="200"/>
                  </a:cubicBezTo>
                  <a:cubicBezTo>
                    <a:pt x="386" y="200"/>
                    <a:pt x="386" y="200"/>
                    <a:pt x="386" y="200"/>
                  </a:cubicBezTo>
                  <a:cubicBezTo>
                    <a:pt x="342" y="200"/>
                    <a:pt x="303" y="171"/>
                    <a:pt x="291" y="130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0" y="64"/>
                    <a:pt x="251" y="50"/>
                    <a:pt x="228" y="50"/>
                  </a:cubicBezTo>
                  <a:close/>
                  <a:moveTo>
                    <a:pt x="150" y="475"/>
                  </a:moveTo>
                  <a:cubicBezTo>
                    <a:pt x="350" y="475"/>
                    <a:pt x="350" y="475"/>
                    <a:pt x="350" y="475"/>
                  </a:cubicBezTo>
                  <a:cubicBezTo>
                    <a:pt x="363" y="475"/>
                    <a:pt x="375" y="486"/>
                    <a:pt x="375" y="500"/>
                  </a:cubicBezTo>
                  <a:cubicBezTo>
                    <a:pt x="375" y="514"/>
                    <a:pt x="363" y="525"/>
                    <a:pt x="350" y="525"/>
                  </a:cubicBezTo>
                  <a:cubicBezTo>
                    <a:pt x="150" y="525"/>
                    <a:pt x="150" y="525"/>
                    <a:pt x="150" y="525"/>
                  </a:cubicBezTo>
                  <a:cubicBezTo>
                    <a:pt x="136" y="525"/>
                    <a:pt x="125" y="514"/>
                    <a:pt x="125" y="500"/>
                  </a:cubicBezTo>
                  <a:cubicBezTo>
                    <a:pt x="125" y="486"/>
                    <a:pt x="136" y="475"/>
                    <a:pt x="150" y="4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51173" y="1127503"/>
            <a:ext cx="1417060" cy="425426"/>
            <a:chOff x="6251173" y="1127503"/>
            <a:chExt cx="1417060" cy="425426"/>
          </a:xfrm>
        </p:grpSpPr>
        <p:sp>
          <p:nvSpPr>
            <p:cNvPr id="24" name="矩形: 圆角 23"/>
            <p:cNvSpPr/>
            <p:nvPr/>
          </p:nvSpPr>
          <p:spPr>
            <a:xfrm flipH="1">
              <a:off x="6251173" y="1127503"/>
              <a:ext cx="1394331" cy="425426"/>
            </a:xfrm>
            <a:prstGeom prst="roundRect">
              <a:avLst>
                <a:gd name="adj" fmla="val 50000"/>
              </a:avLst>
            </a:prstGeom>
            <a:ln>
              <a:solidFill>
                <a:srgbClr val="E4E1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6269286" y="1141797"/>
              <a:ext cx="396838" cy="3968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559537" y="1201958"/>
              <a:ext cx="110869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7" name="Freeform 13" descr="e7d195523061f1c09e9d68d7cf438b91ef959ecb14fc25d26BBA7F7DBC18E55DFF4014AF651F0BF2569D4B6C1DA7F1A4683A481403BD872FC687266AD13265C1DE7C373772FD8728ABDD69ADD03BFF5BE2862BC891DBB79ED0E678D89084930AB27EC8153C83ABFCBF00007DECEB083F2B8008F0DBC73AFAC429AB9DA6306CC862B96B7460E91C3C340CF285686A6C25387F12FEF0612543"/>
            <p:cNvSpPr>
              <a:spLocks noEditPoints="1"/>
            </p:cNvSpPr>
            <p:nvPr/>
          </p:nvSpPr>
          <p:spPr bwMode="auto">
            <a:xfrm>
              <a:off x="6362654" y="1250648"/>
              <a:ext cx="210103" cy="179137"/>
            </a:xfrm>
            <a:custGeom>
              <a:avLst/>
              <a:gdLst>
                <a:gd name="T0" fmla="*/ 550 w 675"/>
                <a:gd name="T1" fmla="*/ 0 h 575"/>
                <a:gd name="T2" fmla="*/ 125 w 675"/>
                <a:gd name="T3" fmla="*/ 0 h 575"/>
                <a:gd name="T4" fmla="*/ 0 w 675"/>
                <a:gd name="T5" fmla="*/ 125 h 575"/>
                <a:gd name="T6" fmla="*/ 0 w 675"/>
                <a:gd name="T7" fmla="*/ 450 h 575"/>
                <a:gd name="T8" fmla="*/ 125 w 675"/>
                <a:gd name="T9" fmla="*/ 575 h 575"/>
                <a:gd name="T10" fmla="*/ 550 w 675"/>
                <a:gd name="T11" fmla="*/ 575 h 575"/>
                <a:gd name="T12" fmla="*/ 675 w 675"/>
                <a:gd name="T13" fmla="*/ 450 h 575"/>
                <a:gd name="T14" fmla="*/ 675 w 675"/>
                <a:gd name="T15" fmla="*/ 125 h 575"/>
                <a:gd name="T16" fmla="*/ 550 w 675"/>
                <a:gd name="T17" fmla="*/ 0 h 575"/>
                <a:gd name="T18" fmla="*/ 125 w 675"/>
                <a:gd name="T19" fmla="*/ 50 h 575"/>
                <a:gd name="T20" fmla="*/ 550 w 675"/>
                <a:gd name="T21" fmla="*/ 50 h 575"/>
                <a:gd name="T22" fmla="*/ 613 w 675"/>
                <a:gd name="T23" fmla="*/ 87 h 575"/>
                <a:gd name="T24" fmla="*/ 368 w 675"/>
                <a:gd name="T25" fmla="*/ 285 h 575"/>
                <a:gd name="T26" fmla="*/ 306 w 675"/>
                <a:gd name="T27" fmla="*/ 285 h 575"/>
                <a:gd name="T28" fmla="*/ 61 w 675"/>
                <a:gd name="T29" fmla="*/ 87 h 575"/>
                <a:gd name="T30" fmla="*/ 125 w 675"/>
                <a:gd name="T31" fmla="*/ 50 h 575"/>
                <a:gd name="T32" fmla="*/ 550 w 675"/>
                <a:gd name="T33" fmla="*/ 525 h 575"/>
                <a:gd name="T34" fmla="*/ 125 w 675"/>
                <a:gd name="T35" fmla="*/ 525 h 575"/>
                <a:gd name="T36" fmla="*/ 50 w 675"/>
                <a:gd name="T37" fmla="*/ 450 h 575"/>
                <a:gd name="T38" fmla="*/ 50 w 675"/>
                <a:gd name="T39" fmla="*/ 143 h 575"/>
                <a:gd name="T40" fmla="*/ 275 w 675"/>
                <a:gd name="T41" fmla="*/ 325 h 575"/>
                <a:gd name="T42" fmla="*/ 337 w 675"/>
                <a:gd name="T43" fmla="*/ 348 h 575"/>
                <a:gd name="T44" fmla="*/ 400 w 675"/>
                <a:gd name="T45" fmla="*/ 325 h 575"/>
                <a:gd name="T46" fmla="*/ 625 w 675"/>
                <a:gd name="T47" fmla="*/ 143 h 575"/>
                <a:gd name="T48" fmla="*/ 625 w 675"/>
                <a:gd name="T49" fmla="*/ 450 h 575"/>
                <a:gd name="T50" fmla="*/ 550 w 675"/>
                <a:gd name="T51" fmla="*/ 52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5" h="575">
                  <a:moveTo>
                    <a:pt x="550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56" y="0"/>
                    <a:pt x="0" y="57"/>
                    <a:pt x="0" y="125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0" y="519"/>
                    <a:pt x="56" y="575"/>
                    <a:pt x="125" y="575"/>
                  </a:cubicBezTo>
                  <a:cubicBezTo>
                    <a:pt x="550" y="575"/>
                    <a:pt x="550" y="575"/>
                    <a:pt x="550" y="575"/>
                  </a:cubicBezTo>
                  <a:cubicBezTo>
                    <a:pt x="618" y="575"/>
                    <a:pt x="675" y="519"/>
                    <a:pt x="675" y="450"/>
                  </a:cubicBezTo>
                  <a:cubicBezTo>
                    <a:pt x="675" y="125"/>
                    <a:pt x="675" y="125"/>
                    <a:pt x="675" y="125"/>
                  </a:cubicBezTo>
                  <a:cubicBezTo>
                    <a:pt x="675" y="57"/>
                    <a:pt x="618" y="0"/>
                    <a:pt x="550" y="0"/>
                  </a:cubicBezTo>
                  <a:close/>
                  <a:moveTo>
                    <a:pt x="125" y="50"/>
                  </a:moveTo>
                  <a:cubicBezTo>
                    <a:pt x="550" y="50"/>
                    <a:pt x="550" y="50"/>
                    <a:pt x="550" y="50"/>
                  </a:cubicBezTo>
                  <a:cubicBezTo>
                    <a:pt x="577" y="50"/>
                    <a:pt x="601" y="65"/>
                    <a:pt x="613" y="87"/>
                  </a:cubicBezTo>
                  <a:cubicBezTo>
                    <a:pt x="368" y="285"/>
                    <a:pt x="368" y="285"/>
                    <a:pt x="368" y="285"/>
                  </a:cubicBezTo>
                  <a:cubicBezTo>
                    <a:pt x="350" y="300"/>
                    <a:pt x="323" y="300"/>
                    <a:pt x="306" y="285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73" y="65"/>
                    <a:pt x="97" y="50"/>
                    <a:pt x="125" y="50"/>
                  </a:cubicBezTo>
                  <a:close/>
                  <a:moveTo>
                    <a:pt x="550" y="525"/>
                  </a:moveTo>
                  <a:cubicBezTo>
                    <a:pt x="125" y="525"/>
                    <a:pt x="125" y="525"/>
                    <a:pt x="125" y="525"/>
                  </a:cubicBezTo>
                  <a:cubicBezTo>
                    <a:pt x="83" y="525"/>
                    <a:pt x="50" y="492"/>
                    <a:pt x="50" y="450"/>
                  </a:cubicBezTo>
                  <a:cubicBezTo>
                    <a:pt x="50" y="143"/>
                    <a:pt x="50" y="143"/>
                    <a:pt x="50" y="143"/>
                  </a:cubicBezTo>
                  <a:cubicBezTo>
                    <a:pt x="275" y="325"/>
                    <a:pt x="275" y="325"/>
                    <a:pt x="275" y="325"/>
                  </a:cubicBezTo>
                  <a:cubicBezTo>
                    <a:pt x="293" y="340"/>
                    <a:pt x="315" y="348"/>
                    <a:pt x="337" y="348"/>
                  </a:cubicBezTo>
                  <a:cubicBezTo>
                    <a:pt x="360" y="348"/>
                    <a:pt x="382" y="340"/>
                    <a:pt x="400" y="325"/>
                  </a:cubicBezTo>
                  <a:cubicBezTo>
                    <a:pt x="625" y="143"/>
                    <a:pt x="625" y="143"/>
                    <a:pt x="625" y="143"/>
                  </a:cubicBezTo>
                  <a:cubicBezTo>
                    <a:pt x="625" y="450"/>
                    <a:pt x="625" y="450"/>
                    <a:pt x="625" y="450"/>
                  </a:cubicBezTo>
                  <a:cubicBezTo>
                    <a:pt x="625" y="492"/>
                    <a:pt x="591" y="525"/>
                    <a:pt x="550" y="5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91748" y="2375458"/>
            <a:ext cx="1417060" cy="425426"/>
            <a:chOff x="6691748" y="2375458"/>
            <a:chExt cx="1417060" cy="425426"/>
          </a:xfrm>
        </p:grpSpPr>
        <p:sp>
          <p:nvSpPr>
            <p:cNvPr id="29" name="矩形: 圆角 28"/>
            <p:cNvSpPr/>
            <p:nvPr/>
          </p:nvSpPr>
          <p:spPr>
            <a:xfrm flipH="1">
              <a:off x="6691748" y="2375458"/>
              <a:ext cx="1394331" cy="42542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E4E1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6709861" y="2389752"/>
              <a:ext cx="396838" cy="3968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000112" y="2449913"/>
              <a:ext cx="110869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2" name="Freeform 9" descr="e7d195523061f1c09e9d68d7cf438b91ef959ecb14fc25d26BBA7F7DBC18E55DFF4014AF651F0BF2569D4B6C1DA7F1A4683A481403BD872FC687266AD13265C1DE7C373772FD8728ABDD69ADD03BFF5BE2862BC891DBB79ED0E678D89084930AB27EC8153C83ABFCBF00007DECEB083F2B8008F0DBC73AFAC429AB9DA6306CC862B96B7460E91C3C340CF285686A6C25387F12FEF0612543"/>
            <p:cNvSpPr>
              <a:spLocks noEditPoints="1"/>
            </p:cNvSpPr>
            <p:nvPr/>
          </p:nvSpPr>
          <p:spPr bwMode="auto">
            <a:xfrm>
              <a:off x="6797581" y="2469034"/>
              <a:ext cx="221398" cy="238274"/>
            </a:xfrm>
            <a:custGeom>
              <a:avLst/>
              <a:gdLst>
                <a:gd name="T0" fmla="*/ 625 w 650"/>
                <a:gd name="T1" fmla="*/ 550 h 700"/>
                <a:gd name="T2" fmla="*/ 550 w 650"/>
                <a:gd name="T3" fmla="*/ 550 h 700"/>
                <a:gd name="T4" fmla="*/ 550 w 650"/>
                <a:gd name="T5" fmla="*/ 325 h 700"/>
                <a:gd name="T6" fmla="*/ 391 w 650"/>
                <a:gd name="T7" fmla="*/ 110 h 700"/>
                <a:gd name="T8" fmla="*/ 400 w 650"/>
                <a:gd name="T9" fmla="*/ 75 h 700"/>
                <a:gd name="T10" fmla="*/ 325 w 650"/>
                <a:gd name="T11" fmla="*/ 0 h 700"/>
                <a:gd name="T12" fmla="*/ 250 w 650"/>
                <a:gd name="T13" fmla="*/ 75 h 700"/>
                <a:gd name="T14" fmla="*/ 259 w 650"/>
                <a:gd name="T15" fmla="*/ 110 h 700"/>
                <a:gd name="T16" fmla="*/ 100 w 650"/>
                <a:gd name="T17" fmla="*/ 325 h 700"/>
                <a:gd name="T18" fmla="*/ 100 w 650"/>
                <a:gd name="T19" fmla="*/ 550 h 700"/>
                <a:gd name="T20" fmla="*/ 25 w 650"/>
                <a:gd name="T21" fmla="*/ 550 h 700"/>
                <a:gd name="T22" fmla="*/ 0 w 650"/>
                <a:gd name="T23" fmla="*/ 575 h 700"/>
                <a:gd name="T24" fmla="*/ 25 w 650"/>
                <a:gd name="T25" fmla="*/ 600 h 700"/>
                <a:gd name="T26" fmla="*/ 203 w 650"/>
                <a:gd name="T27" fmla="*/ 600 h 700"/>
                <a:gd name="T28" fmla="*/ 325 w 650"/>
                <a:gd name="T29" fmla="*/ 700 h 700"/>
                <a:gd name="T30" fmla="*/ 447 w 650"/>
                <a:gd name="T31" fmla="*/ 600 h 700"/>
                <a:gd name="T32" fmla="*/ 625 w 650"/>
                <a:gd name="T33" fmla="*/ 600 h 700"/>
                <a:gd name="T34" fmla="*/ 650 w 650"/>
                <a:gd name="T35" fmla="*/ 575 h 700"/>
                <a:gd name="T36" fmla="*/ 625 w 650"/>
                <a:gd name="T37" fmla="*/ 550 h 700"/>
                <a:gd name="T38" fmla="*/ 300 w 650"/>
                <a:gd name="T39" fmla="*/ 75 h 700"/>
                <a:gd name="T40" fmla="*/ 325 w 650"/>
                <a:gd name="T41" fmla="*/ 50 h 700"/>
                <a:gd name="T42" fmla="*/ 350 w 650"/>
                <a:gd name="T43" fmla="*/ 75 h 700"/>
                <a:gd name="T44" fmla="*/ 325 w 650"/>
                <a:gd name="T45" fmla="*/ 100 h 700"/>
                <a:gd name="T46" fmla="*/ 300 w 650"/>
                <a:gd name="T47" fmla="*/ 75 h 700"/>
                <a:gd name="T48" fmla="*/ 325 w 650"/>
                <a:gd name="T49" fmla="*/ 650 h 700"/>
                <a:gd name="T50" fmla="*/ 254 w 650"/>
                <a:gd name="T51" fmla="*/ 600 h 700"/>
                <a:gd name="T52" fmla="*/ 395 w 650"/>
                <a:gd name="T53" fmla="*/ 600 h 700"/>
                <a:gd name="T54" fmla="*/ 325 w 650"/>
                <a:gd name="T55" fmla="*/ 650 h 700"/>
                <a:gd name="T56" fmla="*/ 450 w 650"/>
                <a:gd name="T57" fmla="*/ 550 h 700"/>
                <a:gd name="T58" fmla="*/ 150 w 650"/>
                <a:gd name="T59" fmla="*/ 550 h 700"/>
                <a:gd name="T60" fmla="*/ 150 w 650"/>
                <a:gd name="T61" fmla="*/ 325 h 700"/>
                <a:gd name="T62" fmla="*/ 325 w 650"/>
                <a:gd name="T63" fmla="*/ 150 h 700"/>
                <a:gd name="T64" fmla="*/ 500 w 650"/>
                <a:gd name="T65" fmla="*/ 325 h 700"/>
                <a:gd name="T66" fmla="*/ 500 w 650"/>
                <a:gd name="T67" fmla="*/ 550 h 700"/>
                <a:gd name="T68" fmla="*/ 450 w 650"/>
                <a:gd name="T69" fmla="*/ 55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0" h="700">
                  <a:moveTo>
                    <a:pt x="625" y="550"/>
                  </a:moveTo>
                  <a:cubicBezTo>
                    <a:pt x="550" y="550"/>
                    <a:pt x="550" y="550"/>
                    <a:pt x="550" y="550"/>
                  </a:cubicBezTo>
                  <a:cubicBezTo>
                    <a:pt x="550" y="325"/>
                    <a:pt x="550" y="325"/>
                    <a:pt x="550" y="325"/>
                  </a:cubicBezTo>
                  <a:cubicBezTo>
                    <a:pt x="550" y="224"/>
                    <a:pt x="482" y="139"/>
                    <a:pt x="391" y="110"/>
                  </a:cubicBezTo>
                  <a:cubicBezTo>
                    <a:pt x="396" y="100"/>
                    <a:pt x="400" y="87"/>
                    <a:pt x="400" y="75"/>
                  </a:cubicBezTo>
                  <a:cubicBezTo>
                    <a:pt x="400" y="34"/>
                    <a:pt x="366" y="0"/>
                    <a:pt x="325" y="0"/>
                  </a:cubicBezTo>
                  <a:cubicBezTo>
                    <a:pt x="284" y="0"/>
                    <a:pt x="250" y="34"/>
                    <a:pt x="250" y="75"/>
                  </a:cubicBezTo>
                  <a:cubicBezTo>
                    <a:pt x="250" y="87"/>
                    <a:pt x="254" y="100"/>
                    <a:pt x="259" y="110"/>
                  </a:cubicBezTo>
                  <a:cubicBezTo>
                    <a:pt x="167" y="139"/>
                    <a:pt x="100" y="224"/>
                    <a:pt x="100" y="325"/>
                  </a:cubicBezTo>
                  <a:cubicBezTo>
                    <a:pt x="100" y="550"/>
                    <a:pt x="100" y="550"/>
                    <a:pt x="100" y="550"/>
                  </a:cubicBezTo>
                  <a:cubicBezTo>
                    <a:pt x="25" y="550"/>
                    <a:pt x="25" y="550"/>
                    <a:pt x="25" y="550"/>
                  </a:cubicBezTo>
                  <a:cubicBezTo>
                    <a:pt x="11" y="550"/>
                    <a:pt x="0" y="561"/>
                    <a:pt x="0" y="575"/>
                  </a:cubicBezTo>
                  <a:cubicBezTo>
                    <a:pt x="0" y="589"/>
                    <a:pt x="11" y="600"/>
                    <a:pt x="25" y="600"/>
                  </a:cubicBezTo>
                  <a:cubicBezTo>
                    <a:pt x="203" y="600"/>
                    <a:pt x="203" y="600"/>
                    <a:pt x="203" y="600"/>
                  </a:cubicBezTo>
                  <a:cubicBezTo>
                    <a:pt x="214" y="657"/>
                    <a:pt x="265" y="700"/>
                    <a:pt x="325" y="700"/>
                  </a:cubicBezTo>
                  <a:cubicBezTo>
                    <a:pt x="385" y="700"/>
                    <a:pt x="436" y="657"/>
                    <a:pt x="447" y="600"/>
                  </a:cubicBezTo>
                  <a:cubicBezTo>
                    <a:pt x="625" y="600"/>
                    <a:pt x="625" y="600"/>
                    <a:pt x="625" y="600"/>
                  </a:cubicBezTo>
                  <a:cubicBezTo>
                    <a:pt x="639" y="600"/>
                    <a:pt x="650" y="589"/>
                    <a:pt x="650" y="575"/>
                  </a:cubicBezTo>
                  <a:cubicBezTo>
                    <a:pt x="650" y="561"/>
                    <a:pt x="639" y="550"/>
                    <a:pt x="625" y="550"/>
                  </a:cubicBezTo>
                  <a:close/>
                  <a:moveTo>
                    <a:pt x="300" y="75"/>
                  </a:moveTo>
                  <a:cubicBezTo>
                    <a:pt x="300" y="61"/>
                    <a:pt x="311" y="50"/>
                    <a:pt x="325" y="50"/>
                  </a:cubicBezTo>
                  <a:cubicBezTo>
                    <a:pt x="339" y="50"/>
                    <a:pt x="350" y="61"/>
                    <a:pt x="350" y="75"/>
                  </a:cubicBezTo>
                  <a:cubicBezTo>
                    <a:pt x="350" y="89"/>
                    <a:pt x="339" y="100"/>
                    <a:pt x="325" y="100"/>
                  </a:cubicBezTo>
                  <a:cubicBezTo>
                    <a:pt x="311" y="100"/>
                    <a:pt x="300" y="89"/>
                    <a:pt x="300" y="75"/>
                  </a:cubicBezTo>
                  <a:close/>
                  <a:moveTo>
                    <a:pt x="325" y="650"/>
                  </a:moveTo>
                  <a:cubicBezTo>
                    <a:pt x="292" y="650"/>
                    <a:pt x="265" y="629"/>
                    <a:pt x="254" y="600"/>
                  </a:cubicBezTo>
                  <a:cubicBezTo>
                    <a:pt x="395" y="600"/>
                    <a:pt x="395" y="600"/>
                    <a:pt x="395" y="600"/>
                  </a:cubicBezTo>
                  <a:cubicBezTo>
                    <a:pt x="385" y="629"/>
                    <a:pt x="357" y="650"/>
                    <a:pt x="325" y="650"/>
                  </a:cubicBezTo>
                  <a:close/>
                  <a:moveTo>
                    <a:pt x="450" y="550"/>
                  </a:moveTo>
                  <a:cubicBezTo>
                    <a:pt x="150" y="550"/>
                    <a:pt x="150" y="550"/>
                    <a:pt x="150" y="550"/>
                  </a:cubicBezTo>
                  <a:cubicBezTo>
                    <a:pt x="150" y="325"/>
                    <a:pt x="150" y="325"/>
                    <a:pt x="150" y="325"/>
                  </a:cubicBezTo>
                  <a:cubicBezTo>
                    <a:pt x="150" y="229"/>
                    <a:pt x="229" y="150"/>
                    <a:pt x="325" y="150"/>
                  </a:cubicBezTo>
                  <a:cubicBezTo>
                    <a:pt x="421" y="150"/>
                    <a:pt x="500" y="229"/>
                    <a:pt x="500" y="325"/>
                  </a:cubicBezTo>
                  <a:cubicBezTo>
                    <a:pt x="500" y="550"/>
                    <a:pt x="500" y="550"/>
                    <a:pt x="500" y="550"/>
                  </a:cubicBezTo>
                  <a:lnTo>
                    <a:pt x="450" y="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51173" y="3647943"/>
            <a:ext cx="1417060" cy="425426"/>
            <a:chOff x="6417427" y="3647943"/>
            <a:chExt cx="1417060" cy="425426"/>
          </a:xfrm>
        </p:grpSpPr>
        <p:sp>
          <p:nvSpPr>
            <p:cNvPr id="34" name="矩形: 圆角 33"/>
            <p:cNvSpPr/>
            <p:nvPr/>
          </p:nvSpPr>
          <p:spPr>
            <a:xfrm flipH="1">
              <a:off x="6417427" y="3647943"/>
              <a:ext cx="1394331" cy="42542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E4E1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435540" y="3662237"/>
              <a:ext cx="396838" cy="3968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725791" y="3722398"/>
              <a:ext cx="110869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Freeform 5" descr="e7d195523061f1c09e9d68d7cf438b91ef959ecb14fc25d26BBA7F7DBC18E55DFF4014AF651F0BF2569D4B6C1DA7F1A4683A481403BD872FC687266AD13265C1DE7C373772FD8728ABDD69ADD03BFF5BE2862BC891DBB79ED0E678D89084930AB27EC8153C83ABFCBF00007DECEB083F2B8008F0DBC73AFAC429AB9DA6306CC862B96B7460E91C3C340CF285686A6C25387F12FEF0612543"/>
            <p:cNvSpPr>
              <a:spLocks noEditPoints="1"/>
            </p:cNvSpPr>
            <p:nvPr/>
          </p:nvSpPr>
          <p:spPr bwMode="auto">
            <a:xfrm>
              <a:off x="6522423" y="3754184"/>
              <a:ext cx="223072" cy="212944"/>
            </a:xfrm>
            <a:custGeom>
              <a:avLst/>
              <a:gdLst>
                <a:gd name="T0" fmla="*/ 574 w 675"/>
                <a:gd name="T1" fmla="*/ 550 h 645"/>
                <a:gd name="T2" fmla="*/ 461 w 675"/>
                <a:gd name="T3" fmla="*/ 550 h 645"/>
                <a:gd name="T4" fmla="*/ 452 w 675"/>
                <a:gd name="T5" fmla="*/ 554 h 645"/>
                <a:gd name="T6" fmla="*/ 390 w 675"/>
                <a:gd name="T7" fmla="*/ 616 h 645"/>
                <a:gd name="T8" fmla="*/ 283 w 675"/>
                <a:gd name="T9" fmla="*/ 616 h 645"/>
                <a:gd name="T10" fmla="*/ 221 w 675"/>
                <a:gd name="T11" fmla="*/ 554 h 645"/>
                <a:gd name="T12" fmla="*/ 212 w 675"/>
                <a:gd name="T13" fmla="*/ 550 h 645"/>
                <a:gd name="T14" fmla="*/ 100 w 675"/>
                <a:gd name="T15" fmla="*/ 550 h 645"/>
                <a:gd name="T16" fmla="*/ 0 w 675"/>
                <a:gd name="T17" fmla="*/ 450 h 645"/>
                <a:gd name="T18" fmla="*/ 0 w 675"/>
                <a:gd name="T19" fmla="*/ 100 h 645"/>
                <a:gd name="T20" fmla="*/ 100 w 675"/>
                <a:gd name="T21" fmla="*/ 0 h 645"/>
                <a:gd name="T22" fmla="*/ 575 w 675"/>
                <a:gd name="T23" fmla="*/ 0 h 645"/>
                <a:gd name="T24" fmla="*/ 675 w 675"/>
                <a:gd name="T25" fmla="*/ 100 h 645"/>
                <a:gd name="T26" fmla="*/ 675 w 675"/>
                <a:gd name="T27" fmla="*/ 450 h 645"/>
                <a:gd name="T28" fmla="*/ 574 w 675"/>
                <a:gd name="T29" fmla="*/ 550 h 645"/>
                <a:gd name="T30" fmla="*/ 574 w 675"/>
                <a:gd name="T31" fmla="*/ 500 h 645"/>
                <a:gd name="T32" fmla="*/ 624 w 675"/>
                <a:gd name="T33" fmla="*/ 450 h 645"/>
                <a:gd name="T34" fmla="*/ 624 w 675"/>
                <a:gd name="T35" fmla="*/ 100 h 645"/>
                <a:gd name="T36" fmla="*/ 574 w 675"/>
                <a:gd name="T37" fmla="*/ 50 h 645"/>
                <a:gd name="T38" fmla="*/ 98 w 675"/>
                <a:gd name="T39" fmla="*/ 50 h 645"/>
                <a:gd name="T40" fmla="*/ 48 w 675"/>
                <a:gd name="T41" fmla="*/ 100 h 645"/>
                <a:gd name="T42" fmla="*/ 48 w 675"/>
                <a:gd name="T43" fmla="*/ 450 h 645"/>
                <a:gd name="T44" fmla="*/ 98 w 675"/>
                <a:gd name="T45" fmla="*/ 500 h 645"/>
                <a:gd name="T46" fmla="*/ 211 w 675"/>
                <a:gd name="T47" fmla="*/ 500 h 645"/>
                <a:gd name="T48" fmla="*/ 255 w 675"/>
                <a:gd name="T49" fmla="*/ 519 h 645"/>
                <a:gd name="T50" fmla="*/ 317 w 675"/>
                <a:gd name="T51" fmla="*/ 581 h 645"/>
                <a:gd name="T52" fmla="*/ 352 w 675"/>
                <a:gd name="T53" fmla="*/ 581 h 645"/>
                <a:gd name="T54" fmla="*/ 415 w 675"/>
                <a:gd name="T55" fmla="*/ 519 h 645"/>
                <a:gd name="T56" fmla="*/ 458 w 675"/>
                <a:gd name="T57" fmla="*/ 500 h 645"/>
                <a:gd name="T58" fmla="*/ 574 w 675"/>
                <a:gd name="T59" fmla="*/ 500 h 645"/>
                <a:gd name="T60" fmla="*/ 186 w 675"/>
                <a:gd name="T61" fmla="*/ 237 h 645"/>
                <a:gd name="T62" fmla="*/ 223 w 675"/>
                <a:gd name="T63" fmla="*/ 275 h 645"/>
                <a:gd name="T64" fmla="*/ 223 w 675"/>
                <a:gd name="T65" fmla="*/ 300 h 645"/>
                <a:gd name="T66" fmla="*/ 186 w 675"/>
                <a:gd name="T67" fmla="*/ 337 h 645"/>
                <a:gd name="T68" fmla="*/ 148 w 675"/>
                <a:gd name="T69" fmla="*/ 300 h 645"/>
                <a:gd name="T70" fmla="*/ 148 w 675"/>
                <a:gd name="T71" fmla="*/ 275 h 645"/>
                <a:gd name="T72" fmla="*/ 186 w 675"/>
                <a:gd name="T73" fmla="*/ 237 h 645"/>
                <a:gd name="T74" fmla="*/ 336 w 675"/>
                <a:gd name="T75" fmla="*/ 237 h 645"/>
                <a:gd name="T76" fmla="*/ 373 w 675"/>
                <a:gd name="T77" fmla="*/ 275 h 645"/>
                <a:gd name="T78" fmla="*/ 373 w 675"/>
                <a:gd name="T79" fmla="*/ 300 h 645"/>
                <a:gd name="T80" fmla="*/ 336 w 675"/>
                <a:gd name="T81" fmla="*/ 337 h 645"/>
                <a:gd name="T82" fmla="*/ 298 w 675"/>
                <a:gd name="T83" fmla="*/ 300 h 645"/>
                <a:gd name="T84" fmla="*/ 298 w 675"/>
                <a:gd name="T85" fmla="*/ 275 h 645"/>
                <a:gd name="T86" fmla="*/ 336 w 675"/>
                <a:gd name="T87" fmla="*/ 237 h 645"/>
                <a:gd name="T88" fmla="*/ 486 w 675"/>
                <a:gd name="T89" fmla="*/ 237 h 645"/>
                <a:gd name="T90" fmla="*/ 524 w 675"/>
                <a:gd name="T91" fmla="*/ 275 h 645"/>
                <a:gd name="T92" fmla="*/ 524 w 675"/>
                <a:gd name="T93" fmla="*/ 300 h 645"/>
                <a:gd name="T94" fmla="*/ 486 w 675"/>
                <a:gd name="T95" fmla="*/ 337 h 645"/>
                <a:gd name="T96" fmla="*/ 448 w 675"/>
                <a:gd name="T97" fmla="*/ 300 h 645"/>
                <a:gd name="T98" fmla="*/ 448 w 675"/>
                <a:gd name="T99" fmla="*/ 275 h 645"/>
                <a:gd name="T100" fmla="*/ 486 w 675"/>
                <a:gd name="T101" fmla="*/ 23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5" h="645">
                  <a:moveTo>
                    <a:pt x="574" y="550"/>
                  </a:moveTo>
                  <a:cubicBezTo>
                    <a:pt x="461" y="550"/>
                    <a:pt x="461" y="550"/>
                    <a:pt x="461" y="550"/>
                  </a:cubicBezTo>
                  <a:cubicBezTo>
                    <a:pt x="457" y="550"/>
                    <a:pt x="455" y="551"/>
                    <a:pt x="452" y="554"/>
                  </a:cubicBezTo>
                  <a:cubicBezTo>
                    <a:pt x="390" y="616"/>
                    <a:pt x="390" y="616"/>
                    <a:pt x="390" y="616"/>
                  </a:cubicBezTo>
                  <a:cubicBezTo>
                    <a:pt x="361" y="645"/>
                    <a:pt x="313" y="645"/>
                    <a:pt x="283" y="616"/>
                  </a:cubicBezTo>
                  <a:cubicBezTo>
                    <a:pt x="221" y="554"/>
                    <a:pt x="221" y="554"/>
                    <a:pt x="221" y="554"/>
                  </a:cubicBezTo>
                  <a:cubicBezTo>
                    <a:pt x="218" y="551"/>
                    <a:pt x="216" y="550"/>
                    <a:pt x="212" y="550"/>
                  </a:cubicBezTo>
                  <a:cubicBezTo>
                    <a:pt x="100" y="550"/>
                    <a:pt x="100" y="550"/>
                    <a:pt x="100" y="550"/>
                  </a:cubicBezTo>
                  <a:cubicBezTo>
                    <a:pt x="45" y="550"/>
                    <a:pt x="0" y="505"/>
                    <a:pt x="0" y="45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575" y="0"/>
                    <a:pt x="575" y="0"/>
                    <a:pt x="575" y="0"/>
                  </a:cubicBezTo>
                  <a:cubicBezTo>
                    <a:pt x="630" y="0"/>
                    <a:pt x="675" y="45"/>
                    <a:pt x="675" y="100"/>
                  </a:cubicBezTo>
                  <a:cubicBezTo>
                    <a:pt x="675" y="450"/>
                    <a:pt x="675" y="450"/>
                    <a:pt x="675" y="450"/>
                  </a:cubicBezTo>
                  <a:cubicBezTo>
                    <a:pt x="674" y="505"/>
                    <a:pt x="628" y="550"/>
                    <a:pt x="574" y="550"/>
                  </a:cubicBezTo>
                  <a:close/>
                  <a:moveTo>
                    <a:pt x="574" y="500"/>
                  </a:moveTo>
                  <a:cubicBezTo>
                    <a:pt x="601" y="500"/>
                    <a:pt x="624" y="477"/>
                    <a:pt x="624" y="450"/>
                  </a:cubicBezTo>
                  <a:cubicBezTo>
                    <a:pt x="624" y="100"/>
                    <a:pt x="624" y="100"/>
                    <a:pt x="624" y="100"/>
                  </a:cubicBezTo>
                  <a:cubicBezTo>
                    <a:pt x="624" y="72"/>
                    <a:pt x="601" y="50"/>
                    <a:pt x="574" y="50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71" y="50"/>
                    <a:pt x="48" y="72"/>
                    <a:pt x="48" y="100"/>
                  </a:cubicBezTo>
                  <a:cubicBezTo>
                    <a:pt x="48" y="450"/>
                    <a:pt x="48" y="450"/>
                    <a:pt x="48" y="450"/>
                  </a:cubicBezTo>
                  <a:cubicBezTo>
                    <a:pt x="48" y="477"/>
                    <a:pt x="71" y="500"/>
                    <a:pt x="98" y="500"/>
                  </a:cubicBezTo>
                  <a:cubicBezTo>
                    <a:pt x="211" y="500"/>
                    <a:pt x="211" y="500"/>
                    <a:pt x="211" y="500"/>
                  </a:cubicBezTo>
                  <a:cubicBezTo>
                    <a:pt x="227" y="500"/>
                    <a:pt x="243" y="506"/>
                    <a:pt x="255" y="519"/>
                  </a:cubicBezTo>
                  <a:cubicBezTo>
                    <a:pt x="317" y="581"/>
                    <a:pt x="317" y="581"/>
                    <a:pt x="317" y="581"/>
                  </a:cubicBezTo>
                  <a:cubicBezTo>
                    <a:pt x="327" y="591"/>
                    <a:pt x="342" y="591"/>
                    <a:pt x="352" y="581"/>
                  </a:cubicBezTo>
                  <a:cubicBezTo>
                    <a:pt x="415" y="519"/>
                    <a:pt x="415" y="519"/>
                    <a:pt x="415" y="519"/>
                  </a:cubicBezTo>
                  <a:cubicBezTo>
                    <a:pt x="426" y="507"/>
                    <a:pt x="442" y="500"/>
                    <a:pt x="458" y="500"/>
                  </a:cubicBezTo>
                  <a:lnTo>
                    <a:pt x="574" y="500"/>
                  </a:lnTo>
                  <a:close/>
                  <a:moveTo>
                    <a:pt x="186" y="237"/>
                  </a:moveTo>
                  <a:cubicBezTo>
                    <a:pt x="207" y="237"/>
                    <a:pt x="223" y="254"/>
                    <a:pt x="223" y="275"/>
                  </a:cubicBezTo>
                  <a:cubicBezTo>
                    <a:pt x="223" y="300"/>
                    <a:pt x="223" y="300"/>
                    <a:pt x="223" y="300"/>
                  </a:cubicBezTo>
                  <a:cubicBezTo>
                    <a:pt x="223" y="321"/>
                    <a:pt x="207" y="337"/>
                    <a:pt x="186" y="337"/>
                  </a:cubicBezTo>
                  <a:cubicBezTo>
                    <a:pt x="165" y="337"/>
                    <a:pt x="148" y="321"/>
                    <a:pt x="148" y="300"/>
                  </a:cubicBezTo>
                  <a:cubicBezTo>
                    <a:pt x="148" y="275"/>
                    <a:pt x="148" y="275"/>
                    <a:pt x="148" y="275"/>
                  </a:cubicBezTo>
                  <a:cubicBezTo>
                    <a:pt x="148" y="254"/>
                    <a:pt x="165" y="237"/>
                    <a:pt x="186" y="237"/>
                  </a:cubicBezTo>
                  <a:close/>
                  <a:moveTo>
                    <a:pt x="336" y="237"/>
                  </a:moveTo>
                  <a:cubicBezTo>
                    <a:pt x="357" y="237"/>
                    <a:pt x="373" y="254"/>
                    <a:pt x="373" y="275"/>
                  </a:cubicBezTo>
                  <a:cubicBezTo>
                    <a:pt x="373" y="300"/>
                    <a:pt x="373" y="300"/>
                    <a:pt x="373" y="300"/>
                  </a:cubicBezTo>
                  <a:cubicBezTo>
                    <a:pt x="373" y="321"/>
                    <a:pt x="357" y="337"/>
                    <a:pt x="336" y="337"/>
                  </a:cubicBezTo>
                  <a:cubicBezTo>
                    <a:pt x="315" y="337"/>
                    <a:pt x="298" y="321"/>
                    <a:pt x="298" y="300"/>
                  </a:cubicBezTo>
                  <a:cubicBezTo>
                    <a:pt x="298" y="275"/>
                    <a:pt x="298" y="275"/>
                    <a:pt x="298" y="275"/>
                  </a:cubicBezTo>
                  <a:cubicBezTo>
                    <a:pt x="298" y="254"/>
                    <a:pt x="315" y="237"/>
                    <a:pt x="336" y="237"/>
                  </a:cubicBezTo>
                  <a:close/>
                  <a:moveTo>
                    <a:pt x="486" y="237"/>
                  </a:moveTo>
                  <a:cubicBezTo>
                    <a:pt x="507" y="237"/>
                    <a:pt x="524" y="254"/>
                    <a:pt x="524" y="275"/>
                  </a:cubicBezTo>
                  <a:cubicBezTo>
                    <a:pt x="524" y="300"/>
                    <a:pt x="524" y="300"/>
                    <a:pt x="524" y="300"/>
                  </a:cubicBezTo>
                  <a:cubicBezTo>
                    <a:pt x="524" y="321"/>
                    <a:pt x="507" y="337"/>
                    <a:pt x="486" y="337"/>
                  </a:cubicBezTo>
                  <a:cubicBezTo>
                    <a:pt x="465" y="337"/>
                    <a:pt x="448" y="321"/>
                    <a:pt x="448" y="300"/>
                  </a:cubicBezTo>
                  <a:cubicBezTo>
                    <a:pt x="448" y="275"/>
                    <a:pt x="448" y="275"/>
                    <a:pt x="448" y="275"/>
                  </a:cubicBezTo>
                  <a:cubicBezTo>
                    <a:pt x="448" y="254"/>
                    <a:pt x="465" y="237"/>
                    <a:pt x="486" y="2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37855" y="3647943"/>
            <a:ext cx="1417060" cy="425426"/>
            <a:chOff x="1442259" y="3647943"/>
            <a:chExt cx="1417060" cy="425426"/>
          </a:xfrm>
        </p:grpSpPr>
        <p:sp>
          <p:nvSpPr>
            <p:cNvPr id="39" name="矩形: 圆角 38"/>
            <p:cNvSpPr/>
            <p:nvPr/>
          </p:nvSpPr>
          <p:spPr>
            <a:xfrm>
              <a:off x="1464988" y="3647943"/>
              <a:ext cx="1394331" cy="42542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E4E1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flipH="1">
              <a:off x="2444368" y="3662237"/>
              <a:ext cx="396838" cy="3968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 flipH="1">
              <a:off x="1442259" y="3722398"/>
              <a:ext cx="110869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</a:t>
              </a: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42" name="Group 4" descr="e7d195523061f1c09e9d68d7cf438b91ef959ecb14fc25d26BBA7F7DBC18E55DFF4014AF651F0BF2569D4B6C1DA7F1A4683A481403BD872FC687266AD13265C1DE7C373772FD8728ABDD69ADD03BFF5BE2862BC891DBB79ED0E678D89084930AB27EC8153C83ABFCBF00007DECEB083F2B8008F0DBC73AFAC429AB9DA6306CC862B96B7460E91C3C340CF285686A6C25387F12FEF0612543"/>
            <p:cNvGrpSpPr>
              <a:grpSpLocks noChangeAspect="1"/>
            </p:cNvGrpSpPr>
            <p:nvPr/>
          </p:nvGrpSpPr>
          <p:grpSpPr bwMode="auto">
            <a:xfrm>
              <a:off x="2542896" y="3756893"/>
              <a:ext cx="199783" cy="207527"/>
              <a:chOff x="2105" y="816"/>
              <a:chExt cx="1548" cy="1608"/>
            </a:xfrm>
            <a:solidFill>
              <a:schemeClr val="accent1"/>
            </a:solidFill>
          </p:grpSpPr>
          <p:sp>
            <p:nvSpPr>
              <p:cNvPr id="43" name="Freeform 5"/>
              <p:cNvSpPr>
                <a:spLocks noEditPoints="1"/>
              </p:cNvSpPr>
              <p:nvPr/>
            </p:nvSpPr>
            <p:spPr bwMode="auto">
              <a:xfrm>
                <a:off x="2105" y="816"/>
                <a:ext cx="1548" cy="1608"/>
              </a:xfrm>
              <a:custGeom>
                <a:avLst/>
                <a:gdLst>
                  <a:gd name="T0" fmla="*/ 500 w 650"/>
                  <a:gd name="T1" fmla="*/ 250 h 675"/>
                  <a:gd name="T2" fmla="*/ 488 w 650"/>
                  <a:gd name="T3" fmla="*/ 250 h 675"/>
                  <a:gd name="T4" fmla="*/ 488 w 650"/>
                  <a:gd name="T5" fmla="*/ 150 h 675"/>
                  <a:gd name="T6" fmla="*/ 338 w 650"/>
                  <a:gd name="T7" fmla="*/ 0 h 675"/>
                  <a:gd name="T8" fmla="*/ 313 w 650"/>
                  <a:gd name="T9" fmla="*/ 0 h 675"/>
                  <a:gd name="T10" fmla="*/ 163 w 650"/>
                  <a:gd name="T11" fmla="*/ 150 h 675"/>
                  <a:gd name="T12" fmla="*/ 188 w 650"/>
                  <a:gd name="T13" fmla="*/ 175 h 675"/>
                  <a:gd name="T14" fmla="*/ 213 w 650"/>
                  <a:gd name="T15" fmla="*/ 150 h 675"/>
                  <a:gd name="T16" fmla="*/ 313 w 650"/>
                  <a:gd name="T17" fmla="*/ 50 h 675"/>
                  <a:gd name="T18" fmla="*/ 338 w 650"/>
                  <a:gd name="T19" fmla="*/ 50 h 675"/>
                  <a:gd name="T20" fmla="*/ 438 w 650"/>
                  <a:gd name="T21" fmla="*/ 150 h 675"/>
                  <a:gd name="T22" fmla="*/ 438 w 650"/>
                  <a:gd name="T23" fmla="*/ 250 h 675"/>
                  <a:gd name="T24" fmla="*/ 150 w 650"/>
                  <a:gd name="T25" fmla="*/ 250 h 675"/>
                  <a:gd name="T26" fmla="*/ 0 w 650"/>
                  <a:gd name="T27" fmla="*/ 400 h 675"/>
                  <a:gd name="T28" fmla="*/ 0 w 650"/>
                  <a:gd name="T29" fmla="*/ 525 h 675"/>
                  <a:gd name="T30" fmla="*/ 150 w 650"/>
                  <a:gd name="T31" fmla="*/ 675 h 675"/>
                  <a:gd name="T32" fmla="*/ 500 w 650"/>
                  <a:gd name="T33" fmla="*/ 675 h 675"/>
                  <a:gd name="T34" fmla="*/ 650 w 650"/>
                  <a:gd name="T35" fmla="*/ 525 h 675"/>
                  <a:gd name="T36" fmla="*/ 650 w 650"/>
                  <a:gd name="T37" fmla="*/ 400 h 675"/>
                  <a:gd name="T38" fmla="*/ 500 w 650"/>
                  <a:gd name="T39" fmla="*/ 250 h 675"/>
                  <a:gd name="T40" fmla="*/ 600 w 650"/>
                  <a:gd name="T41" fmla="*/ 525 h 675"/>
                  <a:gd name="T42" fmla="*/ 500 w 650"/>
                  <a:gd name="T43" fmla="*/ 625 h 675"/>
                  <a:gd name="T44" fmla="*/ 150 w 650"/>
                  <a:gd name="T45" fmla="*/ 625 h 675"/>
                  <a:gd name="T46" fmla="*/ 50 w 650"/>
                  <a:gd name="T47" fmla="*/ 525 h 675"/>
                  <a:gd name="T48" fmla="*/ 50 w 650"/>
                  <a:gd name="T49" fmla="*/ 400 h 675"/>
                  <a:gd name="T50" fmla="*/ 150 w 650"/>
                  <a:gd name="T51" fmla="*/ 300 h 675"/>
                  <a:gd name="T52" fmla="*/ 500 w 650"/>
                  <a:gd name="T53" fmla="*/ 300 h 675"/>
                  <a:gd name="T54" fmla="*/ 600 w 650"/>
                  <a:gd name="T55" fmla="*/ 400 h 675"/>
                  <a:gd name="T56" fmla="*/ 600 w 650"/>
                  <a:gd name="T57" fmla="*/ 525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50" h="675">
                    <a:moveTo>
                      <a:pt x="500" y="250"/>
                    </a:moveTo>
                    <a:cubicBezTo>
                      <a:pt x="488" y="250"/>
                      <a:pt x="488" y="250"/>
                      <a:pt x="488" y="250"/>
                    </a:cubicBezTo>
                    <a:cubicBezTo>
                      <a:pt x="488" y="150"/>
                      <a:pt x="488" y="150"/>
                      <a:pt x="488" y="150"/>
                    </a:cubicBezTo>
                    <a:cubicBezTo>
                      <a:pt x="488" y="68"/>
                      <a:pt x="420" y="0"/>
                      <a:pt x="338" y="0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230" y="0"/>
                      <a:pt x="163" y="68"/>
                      <a:pt x="163" y="150"/>
                    </a:cubicBezTo>
                    <a:cubicBezTo>
                      <a:pt x="163" y="164"/>
                      <a:pt x="174" y="175"/>
                      <a:pt x="188" y="175"/>
                    </a:cubicBezTo>
                    <a:cubicBezTo>
                      <a:pt x="201" y="175"/>
                      <a:pt x="213" y="164"/>
                      <a:pt x="213" y="150"/>
                    </a:cubicBezTo>
                    <a:cubicBezTo>
                      <a:pt x="213" y="95"/>
                      <a:pt x="258" y="50"/>
                      <a:pt x="313" y="50"/>
                    </a:cubicBezTo>
                    <a:cubicBezTo>
                      <a:pt x="338" y="50"/>
                      <a:pt x="338" y="50"/>
                      <a:pt x="338" y="50"/>
                    </a:cubicBezTo>
                    <a:cubicBezTo>
                      <a:pt x="393" y="50"/>
                      <a:pt x="438" y="95"/>
                      <a:pt x="438" y="150"/>
                    </a:cubicBezTo>
                    <a:cubicBezTo>
                      <a:pt x="438" y="250"/>
                      <a:pt x="438" y="250"/>
                      <a:pt x="438" y="250"/>
                    </a:cubicBezTo>
                    <a:cubicBezTo>
                      <a:pt x="150" y="250"/>
                      <a:pt x="150" y="250"/>
                      <a:pt x="150" y="250"/>
                    </a:cubicBezTo>
                    <a:cubicBezTo>
                      <a:pt x="68" y="250"/>
                      <a:pt x="0" y="318"/>
                      <a:pt x="0" y="400"/>
                    </a:cubicBezTo>
                    <a:cubicBezTo>
                      <a:pt x="0" y="525"/>
                      <a:pt x="0" y="525"/>
                      <a:pt x="0" y="525"/>
                    </a:cubicBezTo>
                    <a:cubicBezTo>
                      <a:pt x="0" y="608"/>
                      <a:pt x="68" y="675"/>
                      <a:pt x="150" y="675"/>
                    </a:cubicBezTo>
                    <a:cubicBezTo>
                      <a:pt x="500" y="675"/>
                      <a:pt x="500" y="675"/>
                      <a:pt x="500" y="675"/>
                    </a:cubicBezTo>
                    <a:cubicBezTo>
                      <a:pt x="583" y="675"/>
                      <a:pt x="650" y="608"/>
                      <a:pt x="650" y="525"/>
                    </a:cubicBezTo>
                    <a:cubicBezTo>
                      <a:pt x="650" y="400"/>
                      <a:pt x="650" y="400"/>
                      <a:pt x="650" y="400"/>
                    </a:cubicBezTo>
                    <a:cubicBezTo>
                      <a:pt x="650" y="318"/>
                      <a:pt x="583" y="250"/>
                      <a:pt x="500" y="250"/>
                    </a:cubicBezTo>
                    <a:close/>
                    <a:moveTo>
                      <a:pt x="600" y="525"/>
                    </a:moveTo>
                    <a:cubicBezTo>
                      <a:pt x="600" y="581"/>
                      <a:pt x="555" y="625"/>
                      <a:pt x="500" y="625"/>
                    </a:cubicBezTo>
                    <a:cubicBezTo>
                      <a:pt x="150" y="625"/>
                      <a:pt x="150" y="625"/>
                      <a:pt x="150" y="625"/>
                    </a:cubicBezTo>
                    <a:cubicBezTo>
                      <a:pt x="95" y="625"/>
                      <a:pt x="50" y="581"/>
                      <a:pt x="50" y="525"/>
                    </a:cubicBezTo>
                    <a:cubicBezTo>
                      <a:pt x="50" y="400"/>
                      <a:pt x="50" y="400"/>
                      <a:pt x="50" y="400"/>
                    </a:cubicBezTo>
                    <a:cubicBezTo>
                      <a:pt x="50" y="345"/>
                      <a:pt x="95" y="300"/>
                      <a:pt x="150" y="300"/>
                    </a:cubicBezTo>
                    <a:cubicBezTo>
                      <a:pt x="500" y="300"/>
                      <a:pt x="500" y="300"/>
                      <a:pt x="500" y="300"/>
                    </a:cubicBezTo>
                    <a:cubicBezTo>
                      <a:pt x="555" y="300"/>
                      <a:pt x="600" y="345"/>
                      <a:pt x="600" y="400"/>
                    </a:cubicBezTo>
                    <a:lnTo>
                      <a:pt x="600" y="5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4" name="Freeform 6"/>
              <p:cNvSpPr/>
              <p:nvPr/>
            </p:nvSpPr>
            <p:spPr bwMode="auto">
              <a:xfrm>
                <a:off x="2760" y="1709"/>
                <a:ext cx="238" cy="417"/>
              </a:xfrm>
              <a:custGeom>
                <a:avLst/>
                <a:gdLst>
                  <a:gd name="T0" fmla="*/ 50 w 100"/>
                  <a:gd name="T1" fmla="*/ 0 h 175"/>
                  <a:gd name="T2" fmla="*/ 0 w 100"/>
                  <a:gd name="T3" fmla="*/ 50 h 175"/>
                  <a:gd name="T4" fmla="*/ 25 w 100"/>
                  <a:gd name="T5" fmla="*/ 94 h 175"/>
                  <a:gd name="T6" fmla="*/ 25 w 100"/>
                  <a:gd name="T7" fmla="*/ 150 h 175"/>
                  <a:gd name="T8" fmla="*/ 50 w 100"/>
                  <a:gd name="T9" fmla="*/ 175 h 175"/>
                  <a:gd name="T10" fmla="*/ 75 w 100"/>
                  <a:gd name="T11" fmla="*/ 150 h 175"/>
                  <a:gd name="T12" fmla="*/ 75 w 100"/>
                  <a:gd name="T13" fmla="*/ 94 h 175"/>
                  <a:gd name="T14" fmla="*/ 100 w 100"/>
                  <a:gd name="T15" fmla="*/ 50 h 175"/>
                  <a:gd name="T16" fmla="*/ 50 w 100"/>
                  <a:gd name="T17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" h="175">
                    <a:moveTo>
                      <a:pt x="50" y="0"/>
                    </a:moveTo>
                    <a:cubicBezTo>
                      <a:pt x="23" y="0"/>
                      <a:pt x="0" y="23"/>
                      <a:pt x="0" y="50"/>
                    </a:cubicBezTo>
                    <a:cubicBezTo>
                      <a:pt x="0" y="69"/>
                      <a:pt x="10" y="85"/>
                      <a:pt x="25" y="94"/>
                    </a:cubicBezTo>
                    <a:cubicBezTo>
                      <a:pt x="25" y="150"/>
                      <a:pt x="25" y="150"/>
                      <a:pt x="25" y="150"/>
                    </a:cubicBezTo>
                    <a:cubicBezTo>
                      <a:pt x="25" y="164"/>
                      <a:pt x="36" y="175"/>
                      <a:pt x="50" y="175"/>
                    </a:cubicBezTo>
                    <a:cubicBezTo>
                      <a:pt x="64" y="175"/>
                      <a:pt x="75" y="164"/>
                      <a:pt x="75" y="150"/>
                    </a:cubicBezTo>
                    <a:cubicBezTo>
                      <a:pt x="75" y="94"/>
                      <a:pt x="75" y="94"/>
                      <a:pt x="75" y="94"/>
                    </a:cubicBezTo>
                    <a:cubicBezTo>
                      <a:pt x="90" y="85"/>
                      <a:pt x="100" y="69"/>
                      <a:pt x="100" y="50"/>
                    </a:cubicBezTo>
                    <a:cubicBezTo>
                      <a:pt x="100" y="23"/>
                      <a:pt x="78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3347073" y="1517301"/>
            <a:ext cx="2449854" cy="2449852"/>
            <a:chOff x="3191006" y="1205167"/>
            <a:chExt cx="2761988" cy="2761986"/>
          </a:xfrm>
        </p:grpSpPr>
        <p:sp>
          <p:nvSpPr>
            <p:cNvPr id="2" name="椭圆 1"/>
            <p:cNvSpPr/>
            <p:nvPr/>
          </p:nvSpPr>
          <p:spPr>
            <a:xfrm>
              <a:off x="3303728" y="1317888"/>
              <a:ext cx="2536544" cy="2536544"/>
            </a:xfrm>
            <a:prstGeom prst="ellipse">
              <a:avLst/>
            </a:prstGeom>
            <a:noFill/>
            <a:ln w="349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191006" y="1205167"/>
              <a:ext cx="2761988" cy="2761986"/>
              <a:chOff x="3344798" y="677799"/>
              <a:chExt cx="5502406" cy="5502402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3454232" y="787233"/>
                <a:ext cx="5283536" cy="5283533"/>
              </a:xfrm>
              <a:prstGeom prst="ellipse">
                <a:avLst/>
              </a:prstGeom>
              <a:noFill/>
              <a:ln w="15875">
                <a:solidFill>
                  <a:srgbClr val="E4E1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7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344798" y="677799"/>
                <a:ext cx="5502406" cy="5502402"/>
              </a:xfrm>
              <a:prstGeom prst="ellipse">
                <a:avLst/>
              </a:prstGeom>
              <a:noFill/>
              <a:ln w="6350">
                <a:solidFill>
                  <a:srgbClr val="E4E12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7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charset="-122"/>
                  <a:cs typeface="+mn-cs"/>
                </a:endParaRPr>
              </a:p>
            </p:txBody>
          </p:sp>
        </p:grpSp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>
              <a:fillRect/>
            </a:stretch>
          </p:blipFill>
          <p:spPr>
            <a:xfrm>
              <a:off x="3481440" y="1466431"/>
              <a:ext cx="2181119" cy="2181119"/>
            </a:xfrm>
            <a:prstGeom prst="ellipse">
              <a:avLst/>
            </a:prstGeom>
          </p:spPr>
        </p:pic>
      </p:grpSp>
      <p:sp>
        <p:nvSpPr>
          <p:cNvPr id="48" name="矩形 47"/>
          <p:cNvSpPr/>
          <p:nvPr/>
        </p:nvSpPr>
        <p:spPr>
          <a:xfrm>
            <a:off x="3556337" y="196042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sym typeface="+mn-lt"/>
              </a:rPr>
              <a:t>工作经验总结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570362" y="649609"/>
            <a:ext cx="20032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1100"/>
              <a:t>SUMMARY OF WORK EXPERIENCE</a:t>
            </a:r>
            <a:endParaRPr lang="en-US" altLang="zh-CN" sz="1100"/>
          </a:p>
        </p:txBody>
      </p:sp>
      <p:cxnSp>
        <p:nvCxnSpPr>
          <p:cNvPr id="50" name="直接连接符 49"/>
          <p:cNvCxnSpPr/>
          <p:nvPr/>
        </p:nvCxnSpPr>
        <p:spPr>
          <a:xfrm>
            <a:off x="4452424" y="942535"/>
            <a:ext cx="23915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>
            <a:off x="273488" y="1379913"/>
            <a:ext cx="4105990" cy="1529606"/>
          </a:xfrm>
          <a:custGeom>
            <a:avLst/>
            <a:gdLst>
              <a:gd name="connsiteX0" fmla="*/ 51148 w 5433258"/>
              <a:gd name="connsiteY0" fmla="*/ 0 h 2024054"/>
              <a:gd name="connsiteX1" fmla="*/ 5433258 w 5433258"/>
              <a:gd name="connsiteY1" fmla="*/ 0 h 2024054"/>
              <a:gd name="connsiteX2" fmla="*/ 5433258 w 5433258"/>
              <a:gd name="connsiteY2" fmla="*/ 936204 h 2024054"/>
              <a:gd name="connsiteX3" fmla="*/ 5373579 w 5433258"/>
              <a:gd name="connsiteY3" fmla="*/ 949580 h 2024054"/>
              <a:gd name="connsiteX4" fmla="*/ 4511676 w 5433258"/>
              <a:gd name="connsiteY4" fmla="*/ 1866732 h 2024054"/>
              <a:gd name="connsiteX5" fmla="*/ 4495816 w 5433258"/>
              <a:gd name="connsiteY5" fmla="*/ 2024054 h 2024054"/>
              <a:gd name="connsiteX6" fmla="*/ 51148 w 5433258"/>
              <a:gd name="connsiteY6" fmla="*/ 2024054 h 2024054"/>
              <a:gd name="connsiteX7" fmla="*/ 0 w 5433258"/>
              <a:gd name="connsiteY7" fmla="*/ 1972906 h 2024054"/>
              <a:gd name="connsiteX8" fmla="*/ 0 w 5433258"/>
              <a:gd name="connsiteY8" fmla="*/ 51148 h 2024054"/>
              <a:gd name="connsiteX9" fmla="*/ 51148 w 5433258"/>
              <a:gd name="connsiteY9" fmla="*/ 0 h 2024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33258" h="2024054">
                <a:moveTo>
                  <a:pt x="51148" y="0"/>
                </a:moveTo>
                <a:lnTo>
                  <a:pt x="5433258" y="0"/>
                </a:lnTo>
                <a:lnTo>
                  <a:pt x="5433258" y="936204"/>
                </a:lnTo>
                <a:lnTo>
                  <a:pt x="5373579" y="949580"/>
                </a:lnTo>
                <a:cubicBezTo>
                  <a:pt x="4939299" y="1067102"/>
                  <a:pt x="4602647" y="1422170"/>
                  <a:pt x="4511676" y="1866732"/>
                </a:cubicBezTo>
                <a:lnTo>
                  <a:pt x="4495816" y="2024054"/>
                </a:lnTo>
                <a:lnTo>
                  <a:pt x="51148" y="2024054"/>
                </a:lnTo>
                <a:cubicBezTo>
                  <a:pt x="22900" y="2024054"/>
                  <a:pt x="0" y="2001154"/>
                  <a:pt x="0" y="1972906"/>
                </a:cubicBezTo>
                <a:lnTo>
                  <a:pt x="0" y="51148"/>
                </a:lnTo>
                <a:cubicBezTo>
                  <a:pt x="0" y="22900"/>
                  <a:pt x="22900" y="0"/>
                  <a:pt x="511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1270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任意多边形: 形状 2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>
            <a:off x="273488" y="3044810"/>
            <a:ext cx="4105990" cy="1529606"/>
          </a:xfrm>
          <a:custGeom>
            <a:avLst/>
            <a:gdLst>
              <a:gd name="connsiteX0" fmla="*/ 51148 w 5433258"/>
              <a:gd name="connsiteY0" fmla="*/ 0 h 2024054"/>
              <a:gd name="connsiteX1" fmla="*/ 4496793 w 5433258"/>
              <a:gd name="connsiteY1" fmla="*/ 0 h 2024054"/>
              <a:gd name="connsiteX2" fmla="*/ 4511676 w 5433258"/>
              <a:gd name="connsiteY2" fmla="*/ 147633 h 2024054"/>
              <a:gd name="connsiteX3" fmla="*/ 5373579 w 5433258"/>
              <a:gd name="connsiteY3" fmla="*/ 1064785 h 2024054"/>
              <a:gd name="connsiteX4" fmla="*/ 5433258 w 5433258"/>
              <a:gd name="connsiteY4" fmla="*/ 1078161 h 2024054"/>
              <a:gd name="connsiteX5" fmla="*/ 5433258 w 5433258"/>
              <a:gd name="connsiteY5" fmla="*/ 2024054 h 2024054"/>
              <a:gd name="connsiteX6" fmla="*/ 51148 w 5433258"/>
              <a:gd name="connsiteY6" fmla="*/ 2024054 h 2024054"/>
              <a:gd name="connsiteX7" fmla="*/ 0 w 5433258"/>
              <a:gd name="connsiteY7" fmla="*/ 1972906 h 2024054"/>
              <a:gd name="connsiteX8" fmla="*/ 0 w 5433258"/>
              <a:gd name="connsiteY8" fmla="*/ 51148 h 2024054"/>
              <a:gd name="connsiteX9" fmla="*/ 51148 w 5433258"/>
              <a:gd name="connsiteY9" fmla="*/ 0 h 2024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33258" h="2024054">
                <a:moveTo>
                  <a:pt x="51148" y="0"/>
                </a:moveTo>
                <a:lnTo>
                  <a:pt x="4496793" y="0"/>
                </a:lnTo>
                <a:lnTo>
                  <a:pt x="4511676" y="147633"/>
                </a:lnTo>
                <a:cubicBezTo>
                  <a:pt x="4602647" y="592195"/>
                  <a:pt x="4939299" y="947263"/>
                  <a:pt x="5373579" y="1064785"/>
                </a:cubicBezTo>
                <a:lnTo>
                  <a:pt x="5433258" y="1078161"/>
                </a:lnTo>
                <a:lnTo>
                  <a:pt x="5433258" y="2024054"/>
                </a:lnTo>
                <a:lnTo>
                  <a:pt x="51148" y="2024054"/>
                </a:lnTo>
                <a:cubicBezTo>
                  <a:pt x="22900" y="2024054"/>
                  <a:pt x="0" y="2001154"/>
                  <a:pt x="0" y="1972906"/>
                </a:cubicBezTo>
                <a:lnTo>
                  <a:pt x="0" y="51148"/>
                </a:lnTo>
                <a:cubicBezTo>
                  <a:pt x="0" y="22900"/>
                  <a:pt x="22900" y="0"/>
                  <a:pt x="511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1270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任意多边形: 形状 3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 flipH="1">
            <a:off x="4764521" y="1379913"/>
            <a:ext cx="4105990" cy="1529606"/>
          </a:xfrm>
          <a:custGeom>
            <a:avLst/>
            <a:gdLst>
              <a:gd name="connsiteX0" fmla="*/ 51148 w 5433258"/>
              <a:gd name="connsiteY0" fmla="*/ 0 h 2024054"/>
              <a:gd name="connsiteX1" fmla="*/ 5433258 w 5433258"/>
              <a:gd name="connsiteY1" fmla="*/ 0 h 2024054"/>
              <a:gd name="connsiteX2" fmla="*/ 5433258 w 5433258"/>
              <a:gd name="connsiteY2" fmla="*/ 936204 h 2024054"/>
              <a:gd name="connsiteX3" fmla="*/ 5373579 w 5433258"/>
              <a:gd name="connsiteY3" fmla="*/ 949580 h 2024054"/>
              <a:gd name="connsiteX4" fmla="*/ 4511676 w 5433258"/>
              <a:gd name="connsiteY4" fmla="*/ 1866732 h 2024054"/>
              <a:gd name="connsiteX5" fmla="*/ 4495816 w 5433258"/>
              <a:gd name="connsiteY5" fmla="*/ 2024054 h 2024054"/>
              <a:gd name="connsiteX6" fmla="*/ 51148 w 5433258"/>
              <a:gd name="connsiteY6" fmla="*/ 2024054 h 2024054"/>
              <a:gd name="connsiteX7" fmla="*/ 0 w 5433258"/>
              <a:gd name="connsiteY7" fmla="*/ 1972906 h 2024054"/>
              <a:gd name="connsiteX8" fmla="*/ 0 w 5433258"/>
              <a:gd name="connsiteY8" fmla="*/ 51148 h 2024054"/>
              <a:gd name="connsiteX9" fmla="*/ 51148 w 5433258"/>
              <a:gd name="connsiteY9" fmla="*/ 0 h 2024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33258" h="2024054">
                <a:moveTo>
                  <a:pt x="51148" y="0"/>
                </a:moveTo>
                <a:lnTo>
                  <a:pt x="5433258" y="0"/>
                </a:lnTo>
                <a:lnTo>
                  <a:pt x="5433258" y="936204"/>
                </a:lnTo>
                <a:lnTo>
                  <a:pt x="5373579" y="949580"/>
                </a:lnTo>
                <a:cubicBezTo>
                  <a:pt x="4939299" y="1067102"/>
                  <a:pt x="4602647" y="1422170"/>
                  <a:pt x="4511676" y="1866732"/>
                </a:cubicBezTo>
                <a:lnTo>
                  <a:pt x="4495816" y="2024054"/>
                </a:lnTo>
                <a:lnTo>
                  <a:pt x="51148" y="2024054"/>
                </a:lnTo>
                <a:cubicBezTo>
                  <a:pt x="22900" y="2024054"/>
                  <a:pt x="0" y="2001154"/>
                  <a:pt x="0" y="1972906"/>
                </a:cubicBezTo>
                <a:lnTo>
                  <a:pt x="0" y="51148"/>
                </a:lnTo>
                <a:cubicBezTo>
                  <a:pt x="0" y="22900"/>
                  <a:pt x="22900" y="0"/>
                  <a:pt x="511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1270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任意多边形: 形状 4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 flipH="1">
            <a:off x="4764521" y="3044810"/>
            <a:ext cx="4105990" cy="1529606"/>
          </a:xfrm>
          <a:custGeom>
            <a:avLst/>
            <a:gdLst>
              <a:gd name="connsiteX0" fmla="*/ 51148 w 5433258"/>
              <a:gd name="connsiteY0" fmla="*/ 0 h 2024054"/>
              <a:gd name="connsiteX1" fmla="*/ 4496793 w 5433258"/>
              <a:gd name="connsiteY1" fmla="*/ 0 h 2024054"/>
              <a:gd name="connsiteX2" fmla="*/ 4511676 w 5433258"/>
              <a:gd name="connsiteY2" fmla="*/ 147633 h 2024054"/>
              <a:gd name="connsiteX3" fmla="*/ 5373579 w 5433258"/>
              <a:gd name="connsiteY3" fmla="*/ 1064785 h 2024054"/>
              <a:gd name="connsiteX4" fmla="*/ 5433258 w 5433258"/>
              <a:gd name="connsiteY4" fmla="*/ 1078161 h 2024054"/>
              <a:gd name="connsiteX5" fmla="*/ 5433258 w 5433258"/>
              <a:gd name="connsiteY5" fmla="*/ 2024054 h 2024054"/>
              <a:gd name="connsiteX6" fmla="*/ 51148 w 5433258"/>
              <a:gd name="connsiteY6" fmla="*/ 2024054 h 2024054"/>
              <a:gd name="connsiteX7" fmla="*/ 0 w 5433258"/>
              <a:gd name="connsiteY7" fmla="*/ 1972906 h 2024054"/>
              <a:gd name="connsiteX8" fmla="*/ 0 w 5433258"/>
              <a:gd name="connsiteY8" fmla="*/ 51148 h 2024054"/>
              <a:gd name="connsiteX9" fmla="*/ 51148 w 5433258"/>
              <a:gd name="connsiteY9" fmla="*/ 0 h 2024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33258" h="2024054">
                <a:moveTo>
                  <a:pt x="51148" y="0"/>
                </a:moveTo>
                <a:lnTo>
                  <a:pt x="4496793" y="0"/>
                </a:lnTo>
                <a:lnTo>
                  <a:pt x="4511676" y="147633"/>
                </a:lnTo>
                <a:cubicBezTo>
                  <a:pt x="4602647" y="592195"/>
                  <a:pt x="4939299" y="947263"/>
                  <a:pt x="5373579" y="1064785"/>
                </a:cubicBezTo>
                <a:lnTo>
                  <a:pt x="5433258" y="1078161"/>
                </a:lnTo>
                <a:lnTo>
                  <a:pt x="5433258" y="2024054"/>
                </a:lnTo>
                <a:lnTo>
                  <a:pt x="51148" y="2024054"/>
                </a:lnTo>
                <a:cubicBezTo>
                  <a:pt x="22900" y="2024054"/>
                  <a:pt x="0" y="2001154"/>
                  <a:pt x="0" y="1972906"/>
                </a:cubicBezTo>
                <a:lnTo>
                  <a:pt x="0" y="51148"/>
                </a:lnTo>
                <a:cubicBezTo>
                  <a:pt x="0" y="22900"/>
                  <a:pt x="22900" y="0"/>
                  <a:pt x="511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1270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文本框 5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 txBox="1"/>
          <p:nvPr/>
        </p:nvSpPr>
        <p:spPr>
          <a:xfrm>
            <a:off x="381544" y="1579512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>
                <a:solidFill>
                  <a:schemeClr val="accent1"/>
                </a:solidFill>
              </a:rPr>
              <a:t>活动营销总结经验</a:t>
            </a:r>
            <a:endParaRPr lang="en-US" altLang="zh-CN" sz="1600">
              <a:solidFill>
                <a:schemeClr val="accent1"/>
              </a:solidFill>
            </a:endParaRPr>
          </a:p>
        </p:txBody>
      </p:sp>
      <p:sp>
        <p:nvSpPr>
          <p:cNvPr id="7" name="矩形 6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381544" y="1877790"/>
            <a:ext cx="3386588" cy="798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椭圆 7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>
            <a:off x="3882043" y="2271337"/>
            <a:ext cx="1379913" cy="1379913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Group 4" descr="e7d195523061f1c09e9d68d7cf438b91ef959ecb14fc25d26BBA7F7DBC18E55DFF4014AF651F0BF2569D4B6C1DA7F1A4683A481403BD872FC687266AD13265C1DE7C373772FD8728ABDD69ADD03BFF5BE2862BC891DBB79E58D088E34357A3F345A9534864FDC11340AE3B71A34A7A1F7BD2127AAE3642502E0D4AD8564642CBC6FC46C984D10741322C9CACD20D41DC"/>
          <p:cNvGrpSpPr>
            <a:grpSpLocks noChangeAspect="1"/>
          </p:cNvGrpSpPr>
          <p:nvPr/>
        </p:nvGrpSpPr>
        <p:grpSpPr bwMode="auto">
          <a:xfrm>
            <a:off x="3990815" y="4217848"/>
            <a:ext cx="260195" cy="259882"/>
            <a:chOff x="2048" y="790"/>
            <a:chExt cx="1662" cy="1660"/>
          </a:xfrm>
          <a:solidFill>
            <a:schemeClr val="accent1"/>
          </a:solidFill>
        </p:grpSpPr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2634" y="1384"/>
              <a:ext cx="471" cy="469"/>
            </a:xfrm>
            <a:custGeom>
              <a:avLst/>
              <a:gdLst>
                <a:gd name="T0" fmla="*/ 99 w 198"/>
                <a:gd name="T1" fmla="*/ 197 h 197"/>
                <a:gd name="T2" fmla="*/ 0 w 198"/>
                <a:gd name="T3" fmla="*/ 99 h 197"/>
                <a:gd name="T4" fmla="*/ 99 w 198"/>
                <a:gd name="T5" fmla="*/ 0 h 197"/>
                <a:gd name="T6" fmla="*/ 198 w 198"/>
                <a:gd name="T7" fmla="*/ 99 h 197"/>
                <a:gd name="T8" fmla="*/ 99 w 198"/>
                <a:gd name="T9" fmla="*/ 197 h 197"/>
                <a:gd name="T10" fmla="*/ 99 w 198"/>
                <a:gd name="T11" fmla="*/ 43 h 197"/>
                <a:gd name="T12" fmla="*/ 43 w 198"/>
                <a:gd name="T13" fmla="*/ 99 h 197"/>
                <a:gd name="T14" fmla="*/ 99 w 198"/>
                <a:gd name="T15" fmla="*/ 154 h 197"/>
                <a:gd name="T16" fmla="*/ 155 w 198"/>
                <a:gd name="T17" fmla="*/ 99 h 197"/>
                <a:gd name="T18" fmla="*/ 99 w 198"/>
                <a:gd name="T19" fmla="*/ 4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197">
                  <a:moveTo>
                    <a:pt x="99" y="197"/>
                  </a:moveTo>
                  <a:cubicBezTo>
                    <a:pt x="45" y="197"/>
                    <a:pt x="0" y="153"/>
                    <a:pt x="0" y="99"/>
                  </a:cubicBezTo>
                  <a:cubicBezTo>
                    <a:pt x="0" y="44"/>
                    <a:pt x="45" y="0"/>
                    <a:pt x="99" y="0"/>
                  </a:cubicBezTo>
                  <a:cubicBezTo>
                    <a:pt x="153" y="0"/>
                    <a:pt x="198" y="44"/>
                    <a:pt x="198" y="99"/>
                  </a:cubicBezTo>
                  <a:cubicBezTo>
                    <a:pt x="198" y="153"/>
                    <a:pt x="153" y="197"/>
                    <a:pt x="99" y="197"/>
                  </a:cubicBezTo>
                  <a:close/>
                  <a:moveTo>
                    <a:pt x="99" y="43"/>
                  </a:moveTo>
                  <a:cubicBezTo>
                    <a:pt x="68" y="43"/>
                    <a:pt x="43" y="68"/>
                    <a:pt x="43" y="99"/>
                  </a:cubicBezTo>
                  <a:cubicBezTo>
                    <a:pt x="43" y="129"/>
                    <a:pt x="68" y="154"/>
                    <a:pt x="99" y="154"/>
                  </a:cubicBezTo>
                  <a:cubicBezTo>
                    <a:pt x="130" y="154"/>
                    <a:pt x="155" y="129"/>
                    <a:pt x="155" y="99"/>
                  </a:cubicBezTo>
                  <a:cubicBezTo>
                    <a:pt x="155" y="68"/>
                    <a:pt x="130" y="43"/>
                    <a:pt x="99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2048" y="790"/>
              <a:ext cx="1662" cy="1660"/>
            </a:xfrm>
            <a:custGeom>
              <a:avLst/>
              <a:gdLst>
                <a:gd name="T0" fmla="*/ 346 w 698"/>
                <a:gd name="T1" fmla="*/ 698 h 698"/>
                <a:gd name="T2" fmla="*/ 210 w 698"/>
                <a:gd name="T3" fmla="*/ 607 h 698"/>
                <a:gd name="T4" fmla="*/ 100 w 698"/>
                <a:gd name="T5" fmla="*/ 597 h 698"/>
                <a:gd name="T6" fmla="*/ 87 w 698"/>
                <a:gd name="T7" fmla="*/ 484 h 698"/>
                <a:gd name="T8" fmla="*/ 0 w 698"/>
                <a:gd name="T9" fmla="*/ 350 h 698"/>
                <a:gd name="T10" fmla="*/ 68 w 698"/>
                <a:gd name="T11" fmla="*/ 262 h 698"/>
                <a:gd name="T12" fmla="*/ 98 w 698"/>
                <a:gd name="T13" fmla="*/ 102 h 698"/>
                <a:gd name="T14" fmla="*/ 161 w 698"/>
                <a:gd name="T15" fmla="*/ 76 h 698"/>
                <a:gd name="T16" fmla="*/ 257 w 698"/>
                <a:gd name="T17" fmla="*/ 71 h 698"/>
                <a:gd name="T18" fmla="*/ 348 w 698"/>
                <a:gd name="T19" fmla="*/ 0 h 698"/>
                <a:gd name="T20" fmla="*/ 479 w 698"/>
                <a:gd name="T21" fmla="*/ 90 h 698"/>
                <a:gd name="T22" fmla="*/ 592 w 698"/>
                <a:gd name="T23" fmla="*/ 102 h 698"/>
                <a:gd name="T24" fmla="*/ 604 w 698"/>
                <a:gd name="T25" fmla="*/ 215 h 698"/>
                <a:gd name="T26" fmla="*/ 698 w 698"/>
                <a:gd name="T27" fmla="*/ 348 h 698"/>
                <a:gd name="T28" fmla="*/ 625 w 698"/>
                <a:gd name="T29" fmla="*/ 437 h 698"/>
                <a:gd name="T30" fmla="*/ 593 w 698"/>
                <a:gd name="T31" fmla="*/ 594 h 698"/>
                <a:gd name="T32" fmla="*/ 531 w 698"/>
                <a:gd name="T33" fmla="*/ 622 h 698"/>
                <a:gd name="T34" fmla="*/ 481 w 698"/>
                <a:gd name="T35" fmla="*/ 607 h 698"/>
                <a:gd name="T36" fmla="*/ 348 w 698"/>
                <a:gd name="T37" fmla="*/ 698 h 698"/>
                <a:gd name="T38" fmla="*/ 220 w 698"/>
                <a:gd name="T39" fmla="*/ 563 h 698"/>
                <a:gd name="T40" fmla="*/ 298 w 698"/>
                <a:gd name="T41" fmla="*/ 606 h 698"/>
                <a:gd name="T42" fmla="*/ 348 w 698"/>
                <a:gd name="T43" fmla="*/ 655 h 698"/>
                <a:gd name="T44" fmla="*/ 408 w 698"/>
                <a:gd name="T45" fmla="*/ 589 h 698"/>
                <a:gd name="T46" fmla="*/ 496 w 698"/>
                <a:gd name="T47" fmla="*/ 564 h 698"/>
                <a:gd name="T48" fmla="*/ 531 w 698"/>
                <a:gd name="T49" fmla="*/ 578 h 698"/>
                <a:gd name="T50" fmla="*/ 562 w 698"/>
                <a:gd name="T51" fmla="*/ 564 h 698"/>
                <a:gd name="T52" fmla="*/ 561 w 698"/>
                <a:gd name="T53" fmla="*/ 471 h 698"/>
                <a:gd name="T54" fmla="*/ 606 w 698"/>
                <a:gd name="T55" fmla="*/ 397 h 698"/>
                <a:gd name="T56" fmla="*/ 655 w 698"/>
                <a:gd name="T57" fmla="*/ 348 h 698"/>
                <a:gd name="T58" fmla="*/ 587 w 698"/>
                <a:gd name="T59" fmla="*/ 285 h 698"/>
                <a:gd name="T60" fmla="*/ 563 w 698"/>
                <a:gd name="T61" fmla="*/ 199 h 698"/>
                <a:gd name="T62" fmla="*/ 563 w 698"/>
                <a:gd name="T63" fmla="*/ 133 h 698"/>
                <a:gd name="T64" fmla="*/ 494 w 698"/>
                <a:gd name="T65" fmla="*/ 132 h 698"/>
                <a:gd name="T66" fmla="*/ 409 w 698"/>
                <a:gd name="T67" fmla="*/ 108 h 698"/>
                <a:gd name="T68" fmla="*/ 348 w 698"/>
                <a:gd name="T69" fmla="*/ 43 h 698"/>
                <a:gd name="T70" fmla="*/ 297 w 698"/>
                <a:gd name="T71" fmla="*/ 90 h 698"/>
                <a:gd name="T72" fmla="*/ 222 w 698"/>
                <a:gd name="T73" fmla="*/ 133 h 698"/>
                <a:gd name="T74" fmla="*/ 161 w 698"/>
                <a:gd name="T75" fmla="*/ 119 h 698"/>
                <a:gd name="T76" fmla="*/ 128 w 698"/>
                <a:gd name="T77" fmla="*/ 133 h 698"/>
                <a:gd name="T78" fmla="*/ 131 w 698"/>
                <a:gd name="T79" fmla="*/ 222 h 698"/>
                <a:gd name="T80" fmla="*/ 89 w 698"/>
                <a:gd name="T81" fmla="*/ 301 h 698"/>
                <a:gd name="T82" fmla="*/ 43 w 698"/>
                <a:gd name="T83" fmla="*/ 350 h 698"/>
                <a:gd name="T84" fmla="*/ 106 w 698"/>
                <a:gd name="T85" fmla="*/ 412 h 698"/>
                <a:gd name="T86" fmla="*/ 130 w 698"/>
                <a:gd name="T87" fmla="*/ 497 h 698"/>
                <a:gd name="T88" fmla="*/ 131 w 698"/>
                <a:gd name="T89" fmla="*/ 567 h 698"/>
                <a:gd name="T90" fmla="*/ 196 w 698"/>
                <a:gd name="T91" fmla="*/ 565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98" h="698">
                  <a:moveTo>
                    <a:pt x="348" y="698"/>
                  </a:moveTo>
                  <a:cubicBezTo>
                    <a:pt x="346" y="698"/>
                    <a:pt x="346" y="698"/>
                    <a:pt x="346" y="698"/>
                  </a:cubicBezTo>
                  <a:cubicBezTo>
                    <a:pt x="307" y="698"/>
                    <a:pt x="271" y="668"/>
                    <a:pt x="259" y="627"/>
                  </a:cubicBezTo>
                  <a:cubicBezTo>
                    <a:pt x="242" y="622"/>
                    <a:pt x="226" y="615"/>
                    <a:pt x="210" y="607"/>
                  </a:cubicBezTo>
                  <a:cubicBezTo>
                    <a:pt x="194" y="616"/>
                    <a:pt x="176" y="621"/>
                    <a:pt x="159" y="621"/>
                  </a:cubicBezTo>
                  <a:cubicBezTo>
                    <a:pt x="136" y="621"/>
                    <a:pt x="115" y="612"/>
                    <a:pt x="100" y="597"/>
                  </a:cubicBezTo>
                  <a:cubicBezTo>
                    <a:pt x="99" y="595"/>
                    <a:pt x="99" y="595"/>
                    <a:pt x="99" y="595"/>
                  </a:cubicBezTo>
                  <a:cubicBezTo>
                    <a:pt x="71" y="568"/>
                    <a:pt x="67" y="522"/>
                    <a:pt x="87" y="484"/>
                  </a:cubicBezTo>
                  <a:cubicBezTo>
                    <a:pt x="79" y="469"/>
                    <a:pt x="74" y="452"/>
                    <a:pt x="68" y="435"/>
                  </a:cubicBezTo>
                  <a:cubicBezTo>
                    <a:pt x="27" y="423"/>
                    <a:pt x="0" y="389"/>
                    <a:pt x="0" y="350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0" y="309"/>
                    <a:pt x="27" y="275"/>
                    <a:pt x="68" y="262"/>
                  </a:cubicBezTo>
                  <a:cubicBezTo>
                    <a:pt x="74" y="244"/>
                    <a:pt x="80" y="227"/>
                    <a:pt x="89" y="211"/>
                  </a:cubicBezTo>
                  <a:cubicBezTo>
                    <a:pt x="68" y="174"/>
                    <a:pt x="71" y="130"/>
                    <a:pt x="98" y="102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15" y="85"/>
                    <a:pt x="137" y="76"/>
                    <a:pt x="161" y="76"/>
                  </a:cubicBezTo>
                  <a:cubicBezTo>
                    <a:pt x="178" y="76"/>
                    <a:pt x="196" y="81"/>
                    <a:pt x="212" y="89"/>
                  </a:cubicBezTo>
                  <a:cubicBezTo>
                    <a:pt x="226" y="82"/>
                    <a:pt x="242" y="76"/>
                    <a:pt x="257" y="71"/>
                  </a:cubicBezTo>
                  <a:cubicBezTo>
                    <a:pt x="268" y="29"/>
                    <a:pt x="304" y="0"/>
                    <a:pt x="346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89" y="0"/>
                    <a:pt x="423" y="29"/>
                    <a:pt x="433" y="71"/>
                  </a:cubicBezTo>
                  <a:cubicBezTo>
                    <a:pt x="449" y="76"/>
                    <a:pt x="465" y="82"/>
                    <a:pt x="479" y="90"/>
                  </a:cubicBezTo>
                  <a:cubicBezTo>
                    <a:pt x="494" y="81"/>
                    <a:pt x="512" y="76"/>
                    <a:pt x="529" y="76"/>
                  </a:cubicBezTo>
                  <a:cubicBezTo>
                    <a:pt x="553" y="76"/>
                    <a:pt x="576" y="86"/>
                    <a:pt x="592" y="102"/>
                  </a:cubicBezTo>
                  <a:cubicBezTo>
                    <a:pt x="594" y="103"/>
                    <a:pt x="594" y="103"/>
                    <a:pt x="594" y="103"/>
                  </a:cubicBezTo>
                  <a:cubicBezTo>
                    <a:pt x="623" y="133"/>
                    <a:pt x="627" y="178"/>
                    <a:pt x="604" y="215"/>
                  </a:cubicBezTo>
                  <a:cubicBezTo>
                    <a:pt x="612" y="230"/>
                    <a:pt x="620" y="245"/>
                    <a:pt x="625" y="260"/>
                  </a:cubicBezTo>
                  <a:cubicBezTo>
                    <a:pt x="667" y="270"/>
                    <a:pt x="698" y="306"/>
                    <a:pt x="698" y="348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92"/>
                    <a:pt x="667" y="427"/>
                    <a:pt x="625" y="437"/>
                  </a:cubicBezTo>
                  <a:cubicBezTo>
                    <a:pt x="620" y="451"/>
                    <a:pt x="613" y="466"/>
                    <a:pt x="606" y="481"/>
                  </a:cubicBezTo>
                  <a:cubicBezTo>
                    <a:pt x="628" y="518"/>
                    <a:pt x="623" y="564"/>
                    <a:pt x="593" y="594"/>
                  </a:cubicBezTo>
                  <a:cubicBezTo>
                    <a:pt x="592" y="597"/>
                    <a:pt x="592" y="597"/>
                    <a:pt x="592" y="597"/>
                  </a:cubicBezTo>
                  <a:cubicBezTo>
                    <a:pt x="575" y="613"/>
                    <a:pt x="554" y="622"/>
                    <a:pt x="531" y="622"/>
                  </a:cubicBezTo>
                  <a:cubicBezTo>
                    <a:pt x="531" y="622"/>
                    <a:pt x="531" y="622"/>
                    <a:pt x="531" y="622"/>
                  </a:cubicBezTo>
                  <a:cubicBezTo>
                    <a:pt x="514" y="622"/>
                    <a:pt x="497" y="617"/>
                    <a:pt x="481" y="607"/>
                  </a:cubicBezTo>
                  <a:cubicBezTo>
                    <a:pt x="465" y="616"/>
                    <a:pt x="449" y="622"/>
                    <a:pt x="432" y="627"/>
                  </a:cubicBezTo>
                  <a:cubicBezTo>
                    <a:pt x="420" y="669"/>
                    <a:pt x="387" y="698"/>
                    <a:pt x="348" y="698"/>
                  </a:cubicBezTo>
                  <a:close/>
                  <a:moveTo>
                    <a:pt x="209" y="560"/>
                  </a:moveTo>
                  <a:cubicBezTo>
                    <a:pt x="213" y="560"/>
                    <a:pt x="217" y="561"/>
                    <a:pt x="220" y="563"/>
                  </a:cubicBezTo>
                  <a:cubicBezTo>
                    <a:pt x="239" y="575"/>
                    <a:pt x="260" y="583"/>
                    <a:pt x="282" y="589"/>
                  </a:cubicBezTo>
                  <a:cubicBezTo>
                    <a:pt x="290" y="591"/>
                    <a:pt x="296" y="598"/>
                    <a:pt x="298" y="606"/>
                  </a:cubicBezTo>
                  <a:cubicBezTo>
                    <a:pt x="302" y="633"/>
                    <a:pt x="323" y="655"/>
                    <a:pt x="346" y="655"/>
                  </a:cubicBezTo>
                  <a:cubicBezTo>
                    <a:pt x="348" y="655"/>
                    <a:pt x="348" y="655"/>
                    <a:pt x="348" y="655"/>
                  </a:cubicBezTo>
                  <a:cubicBezTo>
                    <a:pt x="372" y="655"/>
                    <a:pt x="389" y="630"/>
                    <a:pt x="393" y="607"/>
                  </a:cubicBezTo>
                  <a:cubicBezTo>
                    <a:pt x="394" y="598"/>
                    <a:pt x="400" y="591"/>
                    <a:pt x="408" y="589"/>
                  </a:cubicBezTo>
                  <a:cubicBezTo>
                    <a:pt x="430" y="583"/>
                    <a:pt x="452" y="574"/>
                    <a:pt x="472" y="563"/>
                  </a:cubicBezTo>
                  <a:cubicBezTo>
                    <a:pt x="479" y="558"/>
                    <a:pt x="489" y="559"/>
                    <a:pt x="496" y="564"/>
                  </a:cubicBezTo>
                  <a:cubicBezTo>
                    <a:pt x="507" y="573"/>
                    <a:pt x="519" y="578"/>
                    <a:pt x="531" y="578"/>
                  </a:cubicBezTo>
                  <a:cubicBezTo>
                    <a:pt x="531" y="578"/>
                    <a:pt x="531" y="578"/>
                    <a:pt x="531" y="578"/>
                  </a:cubicBezTo>
                  <a:cubicBezTo>
                    <a:pt x="543" y="578"/>
                    <a:pt x="553" y="574"/>
                    <a:pt x="561" y="565"/>
                  </a:cubicBezTo>
                  <a:cubicBezTo>
                    <a:pt x="562" y="564"/>
                    <a:pt x="562" y="564"/>
                    <a:pt x="562" y="564"/>
                  </a:cubicBezTo>
                  <a:cubicBezTo>
                    <a:pt x="580" y="546"/>
                    <a:pt x="580" y="517"/>
                    <a:pt x="563" y="496"/>
                  </a:cubicBezTo>
                  <a:cubicBezTo>
                    <a:pt x="558" y="489"/>
                    <a:pt x="557" y="479"/>
                    <a:pt x="561" y="471"/>
                  </a:cubicBezTo>
                  <a:cubicBezTo>
                    <a:pt x="573" y="451"/>
                    <a:pt x="581" y="431"/>
                    <a:pt x="586" y="413"/>
                  </a:cubicBezTo>
                  <a:cubicBezTo>
                    <a:pt x="588" y="404"/>
                    <a:pt x="597" y="397"/>
                    <a:pt x="606" y="397"/>
                  </a:cubicBezTo>
                  <a:cubicBezTo>
                    <a:pt x="634" y="394"/>
                    <a:pt x="655" y="375"/>
                    <a:pt x="655" y="350"/>
                  </a:cubicBezTo>
                  <a:cubicBezTo>
                    <a:pt x="655" y="348"/>
                    <a:pt x="655" y="348"/>
                    <a:pt x="655" y="348"/>
                  </a:cubicBezTo>
                  <a:cubicBezTo>
                    <a:pt x="655" y="323"/>
                    <a:pt x="634" y="303"/>
                    <a:pt x="606" y="301"/>
                  </a:cubicBezTo>
                  <a:cubicBezTo>
                    <a:pt x="597" y="300"/>
                    <a:pt x="589" y="293"/>
                    <a:pt x="587" y="285"/>
                  </a:cubicBezTo>
                  <a:cubicBezTo>
                    <a:pt x="581" y="264"/>
                    <a:pt x="572" y="244"/>
                    <a:pt x="561" y="224"/>
                  </a:cubicBezTo>
                  <a:cubicBezTo>
                    <a:pt x="556" y="216"/>
                    <a:pt x="557" y="206"/>
                    <a:pt x="563" y="199"/>
                  </a:cubicBezTo>
                  <a:cubicBezTo>
                    <a:pt x="580" y="178"/>
                    <a:pt x="581" y="151"/>
                    <a:pt x="564" y="134"/>
                  </a:cubicBezTo>
                  <a:cubicBezTo>
                    <a:pt x="563" y="133"/>
                    <a:pt x="563" y="133"/>
                    <a:pt x="563" y="133"/>
                  </a:cubicBezTo>
                  <a:cubicBezTo>
                    <a:pt x="554" y="124"/>
                    <a:pt x="542" y="119"/>
                    <a:pt x="529" y="119"/>
                  </a:cubicBezTo>
                  <a:cubicBezTo>
                    <a:pt x="516" y="119"/>
                    <a:pt x="504" y="124"/>
                    <a:pt x="494" y="132"/>
                  </a:cubicBezTo>
                  <a:cubicBezTo>
                    <a:pt x="487" y="137"/>
                    <a:pt x="478" y="138"/>
                    <a:pt x="470" y="134"/>
                  </a:cubicBezTo>
                  <a:cubicBezTo>
                    <a:pt x="451" y="122"/>
                    <a:pt x="430" y="114"/>
                    <a:pt x="409" y="108"/>
                  </a:cubicBezTo>
                  <a:cubicBezTo>
                    <a:pt x="400" y="106"/>
                    <a:pt x="394" y="99"/>
                    <a:pt x="393" y="90"/>
                  </a:cubicBezTo>
                  <a:cubicBezTo>
                    <a:pt x="390" y="62"/>
                    <a:pt x="372" y="43"/>
                    <a:pt x="348" y="43"/>
                  </a:cubicBezTo>
                  <a:cubicBezTo>
                    <a:pt x="346" y="43"/>
                    <a:pt x="346" y="43"/>
                    <a:pt x="346" y="43"/>
                  </a:cubicBezTo>
                  <a:cubicBezTo>
                    <a:pt x="321" y="43"/>
                    <a:pt x="300" y="63"/>
                    <a:pt x="297" y="90"/>
                  </a:cubicBezTo>
                  <a:cubicBezTo>
                    <a:pt x="296" y="99"/>
                    <a:pt x="290" y="106"/>
                    <a:pt x="281" y="108"/>
                  </a:cubicBezTo>
                  <a:cubicBezTo>
                    <a:pt x="261" y="114"/>
                    <a:pt x="240" y="122"/>
                    <a:pt x="222" y="133"/>
                  </a:cubicBezTo>
                  <a:cubicBezTo>
                    <a:pt x="214" y="137"/>
                    <a:pt x="205" y="137"/>
                    <a:pt x="198" y="132"/>
                  </a:cubicBezTo>
                  <a:cubicBezTo>
                    <a:pt x="187" y="124"/>
                    <a:pt x="174" y="119"/>
                    <a:pt x="161" y="119"/>
                  </a:cubicBezTo>
                  <a:cubicBezTo>
                    <a:pt x="148" y="119"/>
                    <a:pt x="137" y="124"/>
                    <a:pt x="130" y="131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11" y="150"/>
                    <a:pt x="116" y="179"/>
                    <a:pt x="130" y="198"/>
                  </a:cubicBezTo>
                  <a:cubicBezTo>
                    <a:pt x="135" y="205"/>
                    <a:pt x="136" y="214"/>
                    <a:pt x="131" y="222"/>
                  </a:cubicBezTo>
                  <a:cubicBezTo>
                    <a:pt x="120" y="240"/>
                    <a:pt x="112" y="261"/>
                    <a:pt x="105" y="286"/>
                  </a:cubicBezTo>
                  <a:cubicBezTo>
                    <a:pt x="103" y="294"/>
                    <a:pt x="98" y="300"/>
                    <a:pt x="89" y="301"/>
                  </a:cubicBezTo>
                  <a:cubicBezTo>
                    <a:pt x="62" y="306"/>
                    <a:pt x="43" y="326"/>
                    <a:pt x="43" y="348"/>
                  </a:cubicBezTo>
                  <a:cubicBezTo>
                    <a:pt x="43" y="350"/>
                    <a:pt x="43" y="350"/>
                    <a:pt x="43" y="350"/>
                  </a:cubicBezTo>
                  <a:cubicBezTo>
                    <a:pt x="43" y="371"/>
                    <a:pt x="62" y="391"/>
                    <a:pt x="89" y="396"/>
                  </a:cubicBezTo>
                  <a:cubicBezTo>
                    <a:pt x="98" y="397"/>
                    <a:pt x="104" y="403"/>
                    <a:pt x="106" y="412"/>
                  </a:cubicBezTo>
                  <a:cubicBezTo>
                    <a:pt x="112" y="434"/>
                    <a:pt x="120" y="455"/>
                    <a:pt x="131" y="474"/>
                  </a:cubicBezTo>
                  <a:cubicBezTo>
                    <a:pt x="135" y="481"/>
                    <a:pt x="135" y="490"/>
                    <a:pt x="130" y="497"/>
                  </a:cubicBezTo>
                  <a:cubicBezTo>
                    <a:pt x="114" y="520"/>
                    <a:pt x="114" y="550"/>
                    <a:pt x="129" y="566"/>
                  </a:cubicBezTo>
                  <a:cubicBezTo>
                    <a:pt x="131" y="567"/>
                    <a:pt x="131" y="567"/>
                    <a:pt x="131" y="567"/>
                  </a:cubicBezTo>
                  <a:cubicBezTo>
                    <a:pt x="140" y="576"/>
                    <a:pt x="151" y="578"/>
                    <a:pt x="159" y="578"/>
                  </a:cubicBezTo>
                  <a:cubicBezTo>
                    <a:pt x="171" y="578"/>
                    <a:pt x="185" y="573"/>
                    <a:pt x="196" y="565"/>
                  </a:cubicBezTo>
                  <a:cubicBezTo>
                    <a:pt x="200" y="562"/>
                    <a:pt x="205" y="560"/>
                    <a:pt x="209" y="5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2846" y="1128"/>
              <a:ext cx="488" cy="349"/>
            </a:xfrm>
            <a:custGeom>
              <a:avLst/>
              <a:gdLst>
                <a:gd name="T0" fmla="*/ 193 w 205"/>
                <a:gd name="T1" fmla="*/ 147 h 147"/>
                <a:gd name="T2" fmla="*/ 183 w 205"/>
                <a:gd name="T3" fmla="*/ 141 h 147"/>
                <a:gd name="T4" fmla="*/ 10 w 205"/>
                <a:gd name="T5" fmla="*/ 22 h 147"/>
                <a:gd name="T6" fmla="*/ 0 w 205"/>
                <a:gd name="T7" fmla="*/ 11 h 147"/>
                <a:gd name="T8" fmla="*/ 10 w 205"/>
                <a:gd name="T9" fmla="*/ 0 h 147"/>
                <a:gd name="T10" fmla="*/ 10 w 205"/>
                <a:gd name="T11" fmla="*/ 0 h 147"/>
                <a:gd name="T12" fmla="*/ 203 w 205"/>
                <a:gd name="T13" fmla="*/ 133 h 147"/>
                <a:gd name="T14" fmla="*/ 197 w 205"/>
                <a:gd name="T15" fmla="*/ 147 h 147"/>
                <a:gd name="T16" fmla="*/ 193 w 205"/>
                <a:gd name="T1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47">
                  <a:moveTo>
                    <a:pt x="193" y="147"/>
                  </a:moveTo>
                  <a:cubicBezTo>
                    <a:pt x="189" y="147"/>
                    <a:pt x="185" y="145"/>
                    <a:pt x="183" y="141"/>
                  </a:cubicBezTo>
                  <a:cubicBezTo>
                    <a:pt x="156" y="70"/>
                    <a:pt x="86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5" y="0"/>
                    <a:pt x="173" y="54"/>
                    <a:pt x="203" y="133"/>
                  </a:cubicBezTo>
                  <a:cubicBezTo>
                    <a:pt x="205" y="138"/>
                    <a:pt x="203" y="145"/>
                    <a:pt x="197" y="147"/>
                  </a:cubicBezTo>
                  <a:cubicBezTo>
                    <a:pt x="196" y="147"/>
                    <a:pt x="195" y="147"/>
                    <a:pt x="193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2396" y="1749"/>
              <a:ext cx="76" cy="97"/>
            </a:xfrm>
            <a:custGeom>
              <a:avLst/>
              <a:gdLst>
                <a:gd name="T0" fmla="*/ 20 w 32"/>
                <a:gd name="T1" fmla="*/ 41 h 41"/>
                <a:gd name="T2" fmla="*/ 10 w 32"/>
                <a:gd name="T3" fmla="*/ 36 h 41"/>
                <a:gd name="T4" fmla="*/ 6 w 32"/>
                <a:gd name="T5" fmla="*/ 25 h 41"/>
                <a:gd name="T6" fmla="*/ 2 w 32"/>
                <a:gd name="T7" fmla="*/ 16 h 41"/>
                <a:gd name="T8" fmla="*/ 8 w 32"/>
                <a:gd name="T9" fmla="*/ 2 h 41"/>
                <a:gd name="T10" fmla="*/ 22 w 32"/>
                <a:gd name="T11" fmla="*/ 8 h 41"/>
                <a:gd name="T12" fmla="*/ 26 w 32"/>
                <a:gd name="T13" fmla="*/ 18 h 41"/>
                <a:gd name="T14" fmla="*/ 29 w 32"/>
                <a:gd name="T15" fmla="*/ 25 h 41"/>
                <a:gd name="T16" fmla="*/ 25 w 32"/>
                <a:gd name="T17" fmla="*/ 40 h 41"/>
                <a:gd name="T18" fmla="*/ 20 w 32"/>
                <a:gd name="T1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41">
                  <a:moveTo>
                    <a:pt x="20" y="41"/>
                  </a:moveTo>
                  <a:cubicBezTo>
                    <a:pt x="16" y="41"/>
                    <a:pt x="12" y="39"/>
                    <a:pt x="10" y="36"/>
                  </a:cubicBezTo>
                  <a:cubicBezTo>
                    <a:pt x="8" y="33"/>
                    <a:pt x="7" y="30"/>
                    <a:pt x="6" y="25"/>
                  </a:cubicBezTo>
                  <a:cubicBezTo>
                    <a:pt x="5" y="23"/>
                    <a:pt x="4" y="20"/>
                    <a:pt x="2" y="16"/>
                  </a:cubicBezTo>
                  <a:cubicBezTo>
                    <a:pt x="0" y="10"/>
                    <a:pt x="3" y="4"/>
                    <a:pt x="8" y="2"/>
                  </a:cubicBezTo>
                  <a:cubicBezTo>
                    <a:pt x="14" y="0"/>
                    <a:pt x="20" y="3"/>
                    <a:pt x="22" y="8"/>
                  </a:cubicBezTo>
                  <a:cubicBezTo>
                    <a:pt x="24" y="12"/>
                    <a:pt x="25" y="16"/>
                    <a:pt x="26" y="18"/>
                  </a:cubicBezTo>
                  <a:cubicBezTo>
                    <a:pt x="27" y="22"/>
                    <a:pt x="28" y="23"/>
                    <a:pt x="29" y="25"/>
                  </a:cubicBezTo>
                  <a:cubicBezTo>
                    <a:pt x="32" y="30"/>
                    <a:pt x="30" y="37"/>
                    <a:pt x="25" y="40"/>
                  </a:cubicBezTo>
                  <a:cubicBezTo>
                    <a:pt x="23" y="41"/>
                    <a:pt x="22" y="41"/>
                    <a:pt x="2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2474" y="1882"/>
              <a:ext cx="412" cy="219"/>
            </a:xfrm>
            <a:custGeom>
              <a:avLst/>
              <a:gdLst>
                <a:gd name="T0" fmla="*/ 162 w 173"/>
                <a:gd name="T1" fmla="*/ 92 h 92"/>
                <a:gd name="T2" fmla="*/ 162 w 173"/>
                <a:gd name="T3" fmla="*/ 92 h 92"/>
                <a:gd name="T4" fmla="*/ 4 w 173"/>
                <a:gd name="T5" fmla="*/ 19 h 92"/>
                <a:gd name="T6" fmla="*/ 5 w 173"/>
                <a:gd name="T7" fmla="*/ 4 h 92"/>
                <a:gd name="T8" fmla="*/ 20 w 173"/>
                <a:gd name="T9" fmla="*/ 5 h 92"/>
                <a:gd name="T10" fmla="*/ 162 w 173"/>
                <a:gd name="T11" fmla="*/ 71 h 92"/>
                <a:gd name="T12" fmla="*/ 173 w 173"/>
                <a:gd name="T13" fmla="*/ 82 h 92"/>
                <a:gd name="T14" fmla="*/ 162 w 173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92">
                  <a:moveTo>
                    <a:pt x="162" y="92"/>
                  </a:moveTo>
                  <a:cubicBezTo>
                    <a:pt x="162" y="92"/>
                    <a:pt x="162" y="92"/>
                    <a:pt x="162" y="92"/>
                  </a:cubicBezTo>
                  <a:cubicBezTo>
                    <a:pt x="101" y="92"/>
                    <a:pt x="43" y="66"/>
                    <a:pt x="4" y="19"/>
                  </a:cubicBezTo>
                  <a:cubicBezTo>
                    <a:pt x="0" y="14"/>
                    <a:pt x="1" y="8"/>
                    <a:pt x="5" y="4"/>
                  </a:cubicBezTo>
                  <a:cubicBezTo>
                    <a:pt x="10" y="0"/>
                    <a:pt x="17" y="1"/>
                    <a:pt x="20" y="5"/>
                  </a:cubicBezTo>
                  <a:cubicBezTo>
                    <a:pt x="56" y="47"/>
                    <a:pt x="107" y="71"/>
                    <a:pt x="162" y="71"/>
                  </a:cubicBezTo>
                  <a:cubicBezTo>
                    <a:pt x="168" y="71"/>
                    <a:pt x="173" y="76"/>
                    <a:pt x="173" y="82"/>
                  </a:cubicBezTo>
                  <a:cubicBezTo>
                    <a:pt x="173" y="88"/>
                    <a:pt x="168" y="92"/>
                    <a:pt x="162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" name="Group 12" descr="e7d195523061f1c09e9d68d7cf438b91ef959ecb14fc25d26BBA7F7DBC18E55DFF4014AF651F0BF2569D4B6C1DA7F1A4683A481403BD872FC687266AD13265C1DE7C373772FD8728ABDD69ADD03BFF5BE2862BC891DBB79E58D088E34357A3F345A9534864FDC11340AE3B71A34A7A1F7BD2127AAE3642502E0D4AD8564642CBC6FC46C984D10741322C9CACD20D41DC"/>
          <p:cNvGrpSpPr>
            <a:grpSpLocks noChangeAspect="1"/>
          </p:cNvGrpSpPr>
          <p:nvPr/>
        </p:nvGrpSpPr>
        <p:grpSpPr bwMode="auto">
          <a:xfrm>
            <a:off x="4001839" y="1539021"/>
            <a:ext cx="238147" cy="238003"/>
            <a:chOff x="2048" y="790"/>
            <a:chExt cx="1662" cy="1661"/>
          </a:xfrm>
          <a:solidFill>
            <a:schemeClr val="accent1"/>
          </a:solidFill>
        </p:grpSpPr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2048" y="790"/>
              <a:ext cx="793" cy="792"/>
            </a:xfrm>
            <a:custGeom>
              <a:avLst/>
              <a:gdLst>
                <a:gd name="T0" fmla="*/ 333 w 333"/>
                <a:gd name="T1" fmla="*/ 259 h 333"/>
                <a:gd name="T2" fmla="*/ 259 w 333"/>
                <a:gd name="T3" fmla="*/ 333 h 333"/>
                <a:gd name="T4" fmla="*/ 75 w 333"/>
                <a:gd name="T5" fmla="*/ 333 h 333"/>
                <a:gd name="T6" fmla="*/ 0 w 333"/>
                <a:gd name="T7" fmla="*/ 259 h 333"/>
                <a:gd name="T8" fmla="*/ 0 w 333"/>
                <a:gd name="T9" fmla="*/ 75 h 333"/>
                <a:gd name="T10" fmla="*/ 75 w 333"/>
                <a:gd name="T11" fmla="*/ 0 h 333"/>
                <a:gd name="T12" fmla="*/ 259 w 333"/>
                <a:gd name="T13" fmla="*/ 0 h 333"/>
                <a:gd name="T14" fmla="*/ 333 w 333"/>
                <a:gd name="T15" fmla="*/ 75 h 333"/>
                <a:gd name="T16" fmla="*/ 333 w 333"/>
                <a:gd name="T17" fmla="*/ 259 h 333"/>
                <a:gd name="T18" fmla="*/ 290 w 333"/>
                <a:gd name="T19" fmla="*/ 75 h 333"/>
                <a:gd name="T20" fmla="*/ 259 w 333"/>
                <a:gd name="T21" fmla="*/ 43 h 333"/>
                <a:gd name="T22" fmla="*/ 75 w 333"/>
                <a:gd name="T23" fmla="*/ 43 h 333"/>
                <a:gd name="T24" fmla="*/ 43 w 333"/>
                <a:gd name="T25" fmla="*/ 75 h 333"/>
                <a:gd name="T26" fmla="*/ 43 w 333"/>
                <a:gd name="T27" fmla="*/ 259 h 333"/>
                <a:gd name="T28" fmla="*/ 75 w 333"/>
                <a:gd name="T29" fmla="*/ 290 h 333"/>
                <a:gd name="T30" fmla="*/ 259 w 333"/>
                <a:gd name="T31" fmla="*/ 290 h 333"/>
                <a:gd name="T32" fmla="*/ 290 w 333"/>
                <a:gd name="T33" fmla="*/ 259 h 333"/>
                <a:gd name="T34" fmla="*/ 290 w 333"/>
                <a:gd name="T35" fmla="*/ 7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3" h="333">
                  <a:moveTo>
                    <a:pt x="333" y="259"/>
                  </a:moveTo>
                  <a:cubicBezTo>
                    <a:pt x="333" y="300"/>
                    <a:pt x="300" y="333"/>
                    <a:pt x="259" y="333"/>
                  </a:cubicBezTo>
                  <a:cubicBezTo>
                    <a:pt x="75" y="333"/>
                    <a:pt x="75" y="333"/>
                    <a:pt x="75" y="333"/>
                  </a:cubicBezTo>
                  <a:cubicBezTo>
                    <a:pt x="34" y="333"/>
                    <a:pt x="0" y="300"/>
                    <a:pt x="0" y="25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4"/>
                    <a:pt x="34" y="0"/>
                    <a:pt x="75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300" y="0"/>
                    <a:pt x="333" y="34"/>
                    <a:pt x="333" y="75"/>
                  </a:cubicBezTo>
                  <a:lnTo>
                    <a:pt x="333" y="259"/>
                  </a:lnTo>
                  <a:close/>
                  <a:moveTo>
                    <a:pt x="290" y="75"/>
                  </a:moveTo>
                  <a:cubicBezTo>
                    <a:pt x="290" y="57"/>
                    <a:pt x="276" y="43"/>
                    <a:pt x="259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57" y="43"/>
                    <a:pt x="43" y="57"/>
                    <a:pt x="43" y="75"/>
                  </a:cubicBezTo>
                  <a:cubicBezTo>
                    <a:pt x="43" y="259"/>
                    <a:pt x="43" y="259"/>
                    <a:pt x="43" y="259"/>
                  </a:cubicBezTo>
                  <a:cubicBezTo>
                    <a:pt x="43" y="276"/>
                    <a:pt x="57" y="290"/>
                    <a:pt x="75" y="290"/>
                  </a:cubicBezTo>
                  <a:cubicBezTo>
                    <a:pt x="259" y="290"/>
                    <a:pt x="259" y="290"/>
                    <a:pt x="259" y="290"/>
                  </a:cubicBezTo>
                  <a:cubicBezTo>
                    <a:pt x="276" y="290"/>
                    <a:pt x="290" y="276"/>
                    <a:pt x="290" y="259"/>
                  </a:cubicBezTo>
                  <a:lnTo>
                    <a:pt x="29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"/>
            <p:cNvSpPr/>
            <p:nvPr/>
          </p:nvSpPr>
          <p:spPr bwMode="auto">
            <a:xfrm>
              <a:off x="2226" y="994"/>
              <a:ext cx="298" cy="205"/>
            </a:xfrm>
            <a:custGeom>
              <a:avLst/>
              <a:gdLst>
                <a:gd name="T0" fmla="*/ 11 w 125"/>
                <a:gd name="T1" fmla="*/ 86 h 86"/>
                <a:gd name="T2" fmla="*/ 0 w 125"/>
                <a:gd name="T3" fmla="*/ 75 h 86"/>
                <a:gd name="T4" fmla="*/ 0 w 125"/>
                <a:gd name="T5" fmla="*/ 56 h 86"/>
                <a:gd name="T6" fmla="*/ 48 w 125"/>
                <a:gd name="T7" fmla="*/ 0 h 86"/>
                <a:gd name="T8" fmla="*/ 115 w 125"/>
                <a:gd name="T9" fmla="*/ 0 h 86"/>
                <a:gd name="T10" fmla="*/ 125 w 125"/>
                <a:gd name="T11" fmla="*/ 11 h 86"/>
                <a:gd name="T12" fmla="*/ 115 w 125"/>
                <a:gd name="T13" fmla="*/ 22 h 86"/>
                <a:gd name="T14" fmla="*/ 48 w 125"/>
                <a:gd name="T15" fmla="*/ 22 h 86"/>
                <a:gd name="T16" fmla="*/ 22 w 125"/>
                <a:gd name="T17" fmla="*/ 56 h 86"/>
                <a:gd name="T18" fmla="*/ 22 w 125"/>
                <a:gd name="T19" fmla="*/ 75 h 86"/>
                <a:gd name="T20" fmla="*/ 11 w 125"/>
                <a:gd name="T2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86">
                  <a:moveTo>
                    <a:pt x="11" y="86"/>
                  </a:moveTo>
                  <a:cubicBezTo>
                    <a:pt x="5" y="86"/>
                    <a:pt x="0" y="81"/>
                    <a:pt x="0" y="7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6"/>
                    <a:pt x="20" y="0"/>
                    <a:pt x="4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5" y="5"/>
                    <a:pt x="125" y="11"/>
                  </a:cubicBezTo>
                  <a:cubicBezTo>
                    <a:pt x="125" y="17"/>
                    <a:pt x="120" y="22"/>
                    <a:pt x="115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31" y="22"/>
                    <a:pt x="22" y="40"/>
                    <a:pt x="22" y="56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2" y="81"/>
                    <a:pt x="17" y="86"/>
                    <a:pt x="11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5"/>
            <p:cNvSpPr/>
            <p:nvPr/>
          </p:nvSpPr>
          <p:spPr bwMode="auto">
            <a:xfrm>
              <a:off x="2217" y="1235"/>
              <a:ext cx="52" cy="52"/>
            </a:xfrm>
            <a:custGeom>
              <a:avLst/>
              <a:gdLst>
                <a:gd name="T0" fmla="*/ 11 w 22"/>
                <a:gd name="T1" fmla="*/ 22 h 22"/>
                <a:gd name="T2" fmla="*/ 3 w 22"/>
                <a:gd name="T3" fmla="*/ 19 h 22"/>
                <a:gd name="T4" fmla="*/ 0 w 22"/>
                <a:gd name="T5" fmla="*/ 11 h 22"/>
                <a:gd name="T6" fmla="*/ 3 w 22"/>
                <a:gd name="T7" fmla="*/ 4 h 22"/>
                <a:gd name="T8" fmla="*/ 19 w 22"/>
                <a:gd name="T9" fmla="*/ 4 h 22"/>
                <a:gd name="T10" fmla="*/ 22 w 22"/>
                <a:gd name="T11" fmla="*/ 11 h 22"/>
                <a:gd name="T12" fmla="*/ 19 w 22"/>
                <a:gd name="T13" fmla="*/ 19 h 22"/>
                <a:gd name="T14" fmla="*/ 11 w 22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2">
                  <a:moveTo>
                    <a:pt x="11" y="22"/>
                  </a:moveTo>
                  <a:cubicBezTo>
                    <a:pt x="8" y="22"/>
                    <a:pt x="6" y="21"/>
                    <a:pt x="3" y="19"/>
                  </a:cubicBezTo>
                  <a:cubicBezTo>
                    <a:pt x="2" y="17"/>
                    <a:pt x="0" y="14"/>
                    <a:pt x="0" y="11"/>
                  </a:cubicBezTo>
                  <a:cubicBezTo>
                    <a:pt x="0" y="9"/>
                    <a:pt x="2" y="6"/>
                    <a:pt x="3" y="4"/>
                  </a:cubicBezTo>
                  <a:cubicBezTo>
                    <a:pt x="8" y="0"/>
                    <a:pt x="15" y="0"/>
                    <a:pt x="19" y="4"/>
                  </a:cubicBezTo>
                  <a:cubicBezTo>
                    <a:pt x="21" y="6"/>
                    <a:pt x="22" y="9"/>
                    <a:pt x="22" y="11"/>
                  </a:cubicBezTo>
                  <a:cubicBezTo>
                    <a:pt x="22" y="14"/>
                    <a:pt x="21" y="17"/>
                    <a:pt x="19" y="19"/>
                  </a:cubicBezTo>
                  <a:cubicBezTo>
                    <a:pt x="17" y="21"/>
                    <a:pt x="14" y="22"/>
                    <a:pt x="1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6"/>
            <p:cNvSpPr>
              <a:spLocks noEditPoints="1"/>
            </p:cNvSpPr>
            <p:nvPr/>
          </p:nvSpPr>
          <p:spPr bwMode="auto">
            <a:xfrm>
              <a:off x="2917" y="790"/>
              <a:ext cx="793" cy="792"/>
            </a:xfrm>
            <a:custGeom>
              <a:avLst/>
              <a:gdLst>
                <a:gd name="T0" fmla="*/ 333 w 333"/>
                <a:gd name="T1" fmla="*/ 259 h 333"/>
                <a:gd name="T2" fmla="*/ 259 w 333"/>
                <a:gd name="T3" fmla="*/ 333 h 333"/>
                <a:gd name="T4" fmla="*/ 75 w 333"/>
                <a:gd name="T5" fmla="*/ 333 h 333"/>
                <a:gd name="T6" fmla="*/ 0 w 333"/>
                <a:gd name="T7" fmla="*/ 259 h 333"/>
                <a:gd name="T8" fmla="*/ 0 w 333"/>
                <a:gd name="T9" fmla="*/ 75 h 333"/>
                <a:gd name="T10" fmla="*/ 75 w 333"/>
                <a:gd name="T11" fmla="*/ 0 h 333"/>
                <a:gd name="T12" fmla="*/ 259 w 333"/>
                <a:gd name="T13" fmla="*/ 0 h 333"/>
                <a:gd name="T14" fmla="*/ 333 w 333"/>
                <a:gd name="T15" fmla="*/ 75 h 333"/>
                <a:gd name="T16" fmla="*/ 333 w 333"/>
                <a:gd name="T17" fmla="*/ 259 h 333"/>
                <a:gd name="T18" fmla="*/ 290 w 333"/>
                <a:gd name="T19" fmla="*/ 75 h 333"/>
                <a:gd name="T20" fmla="*/ 259 w 333"/>
                <a:gd name="T21" fmla="*/ 43 h 333"/>
                <a:gd name="T22" fmla="*/ 75 w 333"/>
                <a:gd name="T23" fmla="*/ 43 h 333"/>
                <a:gd name="T24" fmla="*/ 43 w 333"/>
                <a:gd name="T25" fmla="*/ 75 h 333"/>
                <a:gd name="T26" fmla="*/ 43 w 333"/>
                <a:gd name="T27" fmla="*/ 259 h 333"/>
                <a:gd name="T28" fmla="*/ 75 w 333"/>
                <a:gd name="T29" fmla="*/ 290 h 333"/>
                <a:gd name="T30" fmla="*/ 259 w 333"/>
                <a:gd name="T31" fmla="*/ 290 h 333"/>
                <a:gd name="T32" fmla="*/ 290 w 333"/>
                <a:gd name="T33" fmla="*/ 259 h 333"/>
                <a:gd name="T34" fmla="*/ 290 w 333"/>
                <a:gd name="T35" fmla="*/ 7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3" h="333">
                  <a:moveTo>
                    <a:pt x="333" y="259"/>
                  </a:moveTo>
                  <a:cubicBezTo>
                    <a:pt x="333" y="300"/>
                    <a:pt x="300" y="333"/>
                    <a:pt x="259" y="333"/>
                  </a:cubicBezTo>
                  <a:cubicBezTo>
                    <a:pt x="75" y="333"/>
                    <a:pt x="75" y="333"/>
                    <a:pt x="75" y="333"/>
                  </a:cubicBezTo>
                  <a:cubicBezTo>
                    <a:pt x="34" y="333"/>
                    <a:pt x="0" y="300"/>
                    <a:pt x="0" y="25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4"/>
                    <a:pt x="34" y="0"/>
                    <a:pt x="75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300" y="0"/>
                    <a:pt x="333" y="34"/>
                    <a:pt x="333" y="75"/>
                  </a:cubicBezTo>
                  <a:lnTo>
                    <a:pt x="333" y="259"/>
                  </a:lnTo>
                  <a:close/>
                  <a:moveTo>
                    <a:pt x="290" y="75"/>
                  </a:moveTo>
                  <a:cubicBezTo>
                    <a:pt x="290" y="57"/>
                    <a:pt x="276" y="43"/>
                    <a:pt x="259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57" y="43"/>
                    <a:pt x="43" y="57"/>
                    <a:pt x="43" y="75"/>
                  </a:cubicBezTo>
                  <a:cubicBezTo>
                    <a:pt x="43" y="259"/>
                    <a:pt x="43" y="259"/>
                    <a:pt x="43" y="259"/>
                  </a:cubicBezTo>
                  <a:cubicBezTo>
                    <a:pt x="43" y="276"/>
                    <a:pt x="57" y="290"/>
                    <a:pt x="75" y="290"/>
                  </a:cubicBezTo>
                  <a:cubicBezTo>
                    <a:pt x="259" y="290"/>
                    <a:pt x="259" y="290"/>
                    <a:pt x="259" y="290"/>
                  </a:cubicBezTo>
                  <a:cubicBezTo>
                    <a:pt x="276" y="290"/>
                    <a:pt x="290" y="276"/>
                    <a:pt x="290" y="259"/>
                  </a:cubicBezTo>
                  <a:lnTo>
                    <a:pt x="29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7"/>
            <p:cNvSpPr>
              <a:spLocks noEditPoints="1"/>
            </p:cNvSpPr>
            <p:nvPr/>
          </p:nvSpPr>
          <p:spPr bwMode="auto">
            <a:xfrm>
              <a:off x="2048" y="1661"/>
              <a:ext cx="793" cy="790"/>
            </a:xfrm>
            <a:custGeom>
              <a:avLst/>
              <a:gdLst>
                <a:gd name="T0" fmla="*/ 333 w 333"/>
                <a:gd name="T1" fmla="*/ 258 h 332"/>
                <a:gd name="T2" fmla="*/ 259 w 333"/>
                <a:gd name="T3" fmla="*/ 332 h 332"/>
                <a:gd name="T4" fmla="*/ 75 w 333"/>
                <a:gd name="T5" fmla="*/ 332 h 332"/>
                <a:gd name="T6" fmla="*/ 0 w 333"/>
                <a:gd name="T7" fmla="*/ 258 h 332"/>
                <a:gd name="T8" fmla="*/ 0 w 333"/>
                <a:gd name="T9" fmla="*/ 74 h 332"/>
                <a:gd name="T10" fmla="*/ 75 w 333"/>
                <a:gd name="T11" fmla="*/ 0 h 332"/>
                <a:gd name="T12" fmla="*/ 259 w 333"/>
                <a:gd name="T13" fmla="*/ 0 h 332"/>
                <a:gd name="T14" fmla="*/ 333 w 333"/>
                <a:gd name="T15" fmla="*/ 74 h 332"/>
                <a:gd name="T16" fmla="*/ 333 w 333"/>
                <a:gd name="T17" fmla="*/ 258 h 332"/>
                <a:gd name="T18" fmla="*/ 290 w 333"/>
                <a:gd name="T19" fmla="*/ 74 h 332"/>
                <a:gd name="T20" fmla="*/ 259 w 333"/>
                <a:gd name="T21" fmla="*/ 42 h 332"/>
                <a:gd name="T22" fmla="*/ 75 w 333"/>
                <a:gd name="T23" fmla="*/ 42 h 332"/>
                <a:gd name="T24" fmla="*/ 43 w 333"/>
                <a:gd name="T25" fmla="*/ 74 h 332"/>
                <a:gd name="T26" fmla="*/ 43 w 333"/>
                <a:gd name="T27" fmla="*/ 258 h 332"/>
                <a:gd name="T28" fmla="*/ 75 w 333"/>
                <a:gd name="T29" fmla="*/ 289 h 332"/>
                <a:gd name="T30" fmla="*/ 259 w 333"/>
                <a:gd name="T31" fmla="*/ 289 h 332"/>
                <a:gd name="T32" fmla="*/ 290 w 333"/>
                <a:gd name="T33" fmla="*/ 258 h 332"/>
                <a:gd name="T34" fmla="*/ 290 w 333"/>
                <a:gd name="T35" fmla="*/ 7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3" h="332">
                  <a:moveTo>
                    <a:pt x="333" y="258"/>
                  </a:moveTo>
                  <a:cubicBezTo>
                    <a:pt x="333" y="299"/>
                    <a:pt x="300" y="332"/>
                    <a:pt x="259" y="332"/>
                  </a:cubicBezTo>
                  <a:cubicBezTo>
                    <a:pt x="75" y="332"/>
                    <a:pt x="75" y="332"/>
                    <a:pt x="75" y="332"/>
                  </a:cubicBezTo>
                  <a:cubicBezTo>
                    <a:pt x="34" y="332"/>
                    <a:pt x="0" y="299"/>
                    <a:pt x="0" y="25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33"/>
                    <a:pt x="34" y="0"/>
                    <a:pt x="75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300" y="0"/>
                    <a:pt x="333" y="33"/>
                    <a:pt x="333" y="74"/>
                  </a:cubicBezTo>
                  <a:lnTo>
                    <a:pt x="333" y="258"/>
                  </a:lnTo>
                  <a:close/>
                  <a:moveTo>
                    <a:pt x="290" y="74"/>
                  </a:moveTo>
                  <a:cubicBezTo>
                    <a:pt x="290" y="57"/>
                    <a:pt x="276" y="42"/>
                    <a:pt x="259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57" y="42"/>
                    <a:pt x="43" y="57"/>
                    <a:pt x="43" y="74"/>
                  </a:cubicBezTo>
                  <a:cubicBezTo>
                    <a:pt x="43" y="258"/>
                    <a:pt x="43" y="258"/>
                    <a:pt x="43" y="258"/>
                  </a:cubicBezTo>
                  <a:cubicBezTo>
                    <a:pt x="43" y="275"/>
                    <a:pt x="57" y="289"/>
                    <a:pt x="75" y="289"/>
                  </a:cubicBezTo>
                  <a:cubicBezTo>
                    <a:pt x="259" y="289"/>
                    <a:pt x="259" y="289"/>
                    <a:pt x="259" y="289"/>
                  </a:cubicBezTo>
                  <a:cubicBezTo>
                    <a:pt x="276" y="289"/>
                    <a:pt x="290" y="275"/>
                    <a:pt x="290" y="258"/>
                  </a:cubicBezTo>
                  <a:lnTo>
                    <a:pt x="29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8"/>
            <p:cNvSpPr>
              <a:spLocks noEditPoints="1"/>
            </p:cNvSpPr>
            <p:nvPr/>
          </p:nvSpPr>
          <p:spPr bwMode="auto">
            <a:xfrm>
              <a:off x="2917" y="1661"/>
              <a:ext cx="793" cy="790"/>
            </a:xfrm>
            <a:custGeom>
              <a:avLst/>
              <a:gdLst>
                <a:gd name="T0" fmla="*/ 333 w 333"/>
                <a:gd name="T1" fmla="*/ 258 h 332"/>
                <a:gd name="T2" fmla="*/ 259 w 333"/>
                <a:gd name="T3" fmla="*/ 332 h 332"/>
                <a:gd name="T4" fmla="*/ 75 w 333"/>
                <a:gd name="T5" fmla="*/ 332 h 332"/>
                <a:gd name="T6" fmla="*/ 0 w 333"/>
                <a:gd name="T7" fmla="*/ 258 h 332"/>
                <a:gd name="T8" fmla="*/ 0 w 333"/>
                <a:gd name="T9" fmla="*/ 74 h 332"/>
                <a:gd name="T10" fmla="*/ 75 w 333"/>
                <a:gd name="T11" fmla="*/ 0 h 332"/>
                <a:gd name="T12" fmla="*/ 259 w 333"/>
                <a:gd name="T13" fmla="*/ 0 h 332"/>
                <a:gd name="T14" fmla="*/ 333 w 333"/>
                <a:gd name="T15" fmla="*/ 74 h 332"/>
                <a:gd name="T16" fmla="*/ 333 w 333"/>
                <a:gd name="T17" fmla="*/ 258 h 332"/>
                <a:gd name="T18" fmla="*/ 290 w 333"/>
                <a:gd name="T19" fmla="*/ 74 h 332"/>
                <a:gd name="T20" fmla="*/ 259 w 333"/>
                <a:gd name="T21" fmla="*/ 42 h 332"/>
                <a:gd name="T22" fmla="*/ 75 w 333"/>
                <a:gd name="T23" fmla="*/ 42 h 332"/>
                <a:gd name="T24" fmla="*/ 43 w 333"/>
                <a:gd name="T25" fmla="*/ 74 h 332"/>
                <a:gd name="T26" fmla="*/ 43 w 333"/>
                <a:gd name="T27" fmla="*/ 258 h 332"/>
                <a:gd name="T28" fmla="*/ 75 w 333"/>
                <a:gd name="T29" fmla="*/ 289 h 332"/>
                <a:gd name="T30" fmla="*/ 259 w 333"/>
                <a:gd name="T31" fmla="*/ 289 h 332"/>
                <a:gd name="T32" fmla="*/ 290 w 333"/>
                <a:gd name="T33" fmla="*/ 258 h 332"/>
                <a:gd name="T34" fmla="*/ 290 w 333"/>
                <a:gd name="T35" fmla="*/ 7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3" h="332">
                  <a:moveTo>
                    <a:pt x="333" y="258"/>
                  </a:moveTo>
                  <a:cubicBezTo>
                    <a:pt x="333" y="299"/>
                    <a:pt x="300" y="332"/>
                    <a:pt x="259" y="332"/>
                  </a:cubicBezTo>
                  <a:cubicBezTo>
                    <a:pt x="75" y="332"/>
                    <a:pt x="75" y="332"/>
                    <a:pt x="75" y="332"/>
                  </a:cubicBezTo>
                  <a:cubicBezTo>
                    <a:pt x="34" y="332"/>
                    <a:pt x="0" y="299"/>
                    <a:pt x="0" y="25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33"/>
                    <a:pt x="34" y="0"/>
                    <a:pt x="75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300" y="0"/>
                    <a:pt x="333" y="33"/>
                    <a:pt x="333" y="74"/>
                  </a:cubicBezTo>
                  <a:lnTo>
                    <a:pt x="333" y="258"/>
                  </a:lnTo>
                  <a:close/>
                  <a:moveTo>
                    <a:pt x="290" y="74"/>
                  </a:moveTo>
                  <a:cubicBezTo>
                    <a:pt x="290" y="57"/>
                    <a:pt x="276" y="42"/>
                    <a:pt x="259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57" y="42"/>
                    <a:pt x="43" y="57"/>
                    <a:pt x="43" y="74"/>
                  </a:cubicBezTo>
                  <a:cubicBezTo>
                    <a:pt x="43" y="258"/>
                    <a:pt x="43" y="258"/>
                    <a:pt x="43" y="258"/>
                  </a:cubicBezTo>
                  <a:cubicBezTo>
                    <a:pt x="43" y="275"/>
                    <a:pt x="57" y="289"/>
                    <a:pt x="75" y="289"/>
                  </a:cubicBezTo>
                  <a:cubicBezTo>
                    <a:pt x="259" y="289"/>
                    <a:pt x="259" y="289"/>
                    <a:pt x="259" y="289"/>
                  </a:cubicBezTo>
                  <a:cubicBezTo>
                    <a:pt x="276" y="289"/>
                    <a:pt x="290" y="275"/>
                    <a:pt x="290" y="258"/>
                  </a:cubicBezTo>
                  <a:lnTo>
                    <a:pt x="29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" name="Group 21" descr="e7d195523061f1c09e9d68d7cf438b91ef959ecb14fc25d26BBA7F7DBC18E55DFF4014AF651F0BF2569D4B6C1DA7F1A4683A481403BD872FC687266AD13265C1DE7C373772FD8728ABDD69ADD03BFF5BE2862BC891DBB79E58D088E34357A3F345A9534864FDC11340AE3B71A34A7A1F7BD2127AAE3642502E0D4AD8564642CBC6FC46C984D10741322C9CACD20D41DC"/>
          <p:cNvGrpSpPr>
            <a:grpSpLocks noChangeAspect="1"/>
          </p:cNvGrpSpPr>
          <p:nvPr/>
        </p:nvGrpSpPr>
        <p:grpSpPr bwMode="auto">
          <a:xfrm>
            <a:off x="4888071" y="1497829"/>
            <a:ext cx="239334" cy="237760"/>
            <a:chOff x="3037" y="294"/>
            <a:chExt cx="1673" cy="1662"/>
          </a:xfrm>
          <a:solidFill>
            <a:schemeClr val="accent1"/>
          </a:solidFill>
        </p:grpSpPr>
        <p:sp>
          <p:nvSpPr>
            <p:cNvPr id="29" name="Freeform 22"/>
            <p:cNvSpPr>
              <a:spLocks noEditPoints="1"/>
            </p:cNvSpPr>
            <p:nvPr/>
          </p:nvSpPr>
          <p:spPr bwMode="auto">
            <a:xfrm>
              <a:off x="3037" y="294"/>
              <a:ext cx="1673" cy="1662"/>
            </a:xfrm>
            <a:custGeom>
              <a:avLst/>
              <a:gdLst>
                <a:gd name="T0" fmla="*/ 703 w 703"/>
                <a:gd name="T1" fmla="*/ 172 h 698"/>
                <a:gd name="T2" fmla="*/ 678 w 703"/>
                <a:gd name="T3" fmla="*/ 112 h 698"/>
                <a:gd name="T4" fmla="*/ 589 w 703"/>
                <a:gd name="T5" fmla="*/ 23 h 698"/>
                <a:gd name="T6" fmla="*/ 533 w 703"/>
                <a:gd name="T7" fmla="*/ 0 h 698"/>
                <a:gd name="T8" fmla="*/ 472 w 703"/>
                <a:gd name="T9" fmla="*/ 25 h 698"/>
                <a:gd name="T10" fmla="*/ 297 w 703"/>
                <a:gd name="T11" fmla="*/ 199 h 698"/>
                <a:gd name="T12" fmla="*/ 6 w 703"/>
                <a:gd name="T13" fmla="*/ 274 h 698"/>
                <a:gd name="T14" fmla="*/ 0 w 703"/>
                <a:gd name="T15" fmla="*/ 289 h 698"/>
                <a:gd name="T16" fmla="*/ 6 w 703"/>
                <a:gd name="T17" fmla="*/ 304 h 698"/>
                <a:gd name="T18" fmla="*/ 184 w 703"/>
                <a:gd name="T19" fmla="*/ 481 h 698"/>
                <a:gd name="T20" fmla="*/ 14 w 703"/>
                <a:gd name="T21" fmla="*/ 648 h 698"/>
                <a:gd name="T22" fmla="*/ 14 w 703"/>
                <a:gd name="T23" fmla="*/ 678 h 698"/>
                <a:gd name="T24" fmla="*/ 29 w 703"/>
                <a:gd name="T25" fmla="*/ 685 h 698"/>
                <a:gd name="T26" fmla="*/ 44 w 703"/>
                <a:gd name="T27" fmla="*/ 679 h 698"/>
                <a:gd name="T28" fmla="*/ 214 w 703"/>
                <a:gd name="T29" fmla="*/ 511 h 698"/>
                <a:gd name="T30" fmla="*/ 306 w 703"/>
                <a:gd name="T31" fmla="*/ 604 h 698"/>
                <a:gd name="T32" fmla="*/ 394 w 703"/>
                <a:gd name="T33" fmla="*/ 692 h 698"/>
                <a:gd name="T34" fmla="*/ 409 w 703"/>
                <a:gd name="T35" fmla="*/ 698 h 698"/>
                <a:gd name="T36" fmla="*/ 424 w 703"/>
                <a:gd name="T37" fmla="*/ 692 h 698"/>
                <a:gd name="T38" fmla="*/ 501 w 703"/>
                <a:gd name="T39" fmla="*/ 408 h 698"/>
                <a:gd name="T40" fmla="*/ 680 w 703"/>
                <a:gd name="T41" fmla="*/ 233 h 698"/>
                <a:gd name="T42" fmla="*/ 703 w 703"/>
                <a:gd name="T43" fmla="*/ 172 h 698"/>
                <a:gd name="T44" fmla="*/ 408 w 703"/>
                <a:gd name="T45" fmla="*/ 645 h 698"/>
                <a:gd name="T46" fmla="*/ 337 w 703"/>
                <a:gd name="T47" fmla="*/ 574 h 698"/>
                <a:gd name="T48" fmla="*/ 52 w 703"/>
                <a:gd name="T49" fmla="*/ 289 h 698"/>
                <a:gd name="T50" fmla="*/ 286 w 703"/>
                <a:gd name="T51" fmla="*/ 240 h 698"/>
                <a:gd name="T52" fmla="*/ 457 w 703"/>
                <a:gd name="T53" fmla="*/ 410 h 698"/>
                <a:gd name="T54" fmla="*/ 408 w 703"/>
                <a:gd name="T55" fmla="*/ 645 h 698"/>
                <a:gd name="T56" fmla="*/ 650 w 703"/>
                <a:gd name="T57" fmla="*/ 202 h 698"/>
                <a:gd name="T58" fmla="*/ 478 w 703"/>
                <a:gd name="T59" fmla="*/ 373 h 698"/>
                <a:gd name="T60" fmla="*/ 335 w 703"/>
                <a:gd name="T61" fmla="*/ 230 h 698"/>
                <a:gd name="T62" fmla="*/ 335 w 703"/>
                <a:gd name="T63" fmla="*/ 223 h 698"/>
                <a:gd name="T64" fmla="*/ 502 w 703"/>
                <a:gd name="T65" fmla="*/ 55 h 698"/>
                <a:gd name="T66" fmla="*/ 533 w 703"/>
                <a:gd name="T67" fmla="*/ 43 h 698"/>
                <a:gd name="T68" fmla="*/ 559 w 703"/>
                <a:gd name="T69" fmla="*/ 53 h 698"/>
                <a:gd name="T70" fmla="*/ 648 w 703"/>
                <a:gd name="T71" fmla="*/ 142 h 698"/>
                <a:gd name="T72" fmla="*/ 660 w 703"/>
                <a:gd name="T73" fmla="*/ 173 h 698"/>
                <a:gd name="T74" fmla="*/ 650 w 703"/>
                <a:gd name="T75" fmla="*/ 20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3" h="698">
                  <a:moveTo>
                    <a:pt x="703" y="172"/>
                  </a:moveTo>
                  <a:cubicBezTo>
                    <a:pt x="702" y="149"/>
                    <a:pt x="693" y="127"/>
                    <a:pt x="678" y="112"/>
                  </a:cubicBezTo>
                  <a:cubicBezTo>
                    <a:pt x="589" y="23"/>
                    <a:pt x="589" y="23"/>
                    <a:pt x="589" y="23"/>
                  </a:cubicBezTo>
                  <a:cubicBezTo>
                    <a:pt x="575" y="8"/>
                    <a:pt x="554" y="0"/>
                    <a:pt x="533" y="0"/>
                  </a:cubicBezTo>
                  <a:cubicBezTo>
                    <a:pt x="510" y="0"/>
                    <a:pt x="487" y="9"/>
                    <a:pt x="472" y="25"/>
                  </a:cubicBezTo>
                  <a:cubicBezTo>
                    <a:pt x="297" y="199"/>
                    <a:pt x="297" y="199"/>
                    <a:pt x="297" y="199"/>
                  </a:cubicBezTo>
                  <a:cubicBezTo>
                    <a:pt x="194" y="169"/>
                    <a:pt x="82" y="197"/>
                    <a:pt x="6" y="274"/>
                  </a:cubicBezTo>
                  <a:cubicBezTo>
                    <a:pt x="2" y="278"/>
                    <a:pt x="0" y="283"/>
                    <a:pt x="0" y="289"/>
                  </a:cubicBezTo>
                  <a:cubicBezTo>
                    <a:pt x="0" y="295"/>
                    <a:pt x="2" y="300"/>
                    <a:pt x="6" y="304"/>
                  </a:cubicBezTo>
                  <a:cubicBezTo>
                    <a:pt x="57" y="354"/>
                    <a:pt x="121" y="418"/>
                    <a:pt x="184" y="481"/>
                  </a:cubicBezTo>
                  <a:cubicBezTo>
                    <a:pt x="14" y="648"/>
                    <a:pt x="14" y="648"/>
                    <a:pt x="14" y="648"/>
                  </a:cubicBezTo>
                  <a:cubicBezTo>
                    <a:pt x="6" y="656"/>
                    <a:pt x="6" y="670"/>
                    <a:pt x="14" y="678"/>
                  </a:cubicBezTo>
                  <a:cubicBezTo>
                    <a:pt x="18" y="683"/>
                    <a:pt x="24" y="685"/>
                    <a:pt x="29" y="685"/>
                  </a:cubicBezTo>
                  <a:cubicBezTo>
                    <a:pt x="35" y="685"/>
                    <a:pt x="40" y="683"/>
                    <a:pt x="44" y="679"/>
                  </a:cubicBezTo>
                  <a:cubicBezTo>
                    <a:pt x="214" y="511"/>
                    <a:pt x="214" y="511"/>
                    <a:pt x="214" y="511"/>
                  </a:cubicBezTo>
                  <a:cubicBezTo>
                    <a:pt x="247" y="544"/>
                    <a:pt x="278" y="575"/>
                    <a:pt x="306" y="604"/>
                  </a:cubicBezTo>
                  <a:cubicBezTo>
                    <a:pt x="342" y="639"/>
                    <a:pt x="372" y="670"/>
                    <a:pt x="394" y="692"/>
                  </a:cubicBezTo>
                  <a:cubicBezTo>
                    <a:pt x="398" y="696"/>
                    <a:pt x="403" y="698"/>
                    <a:pt x="409" y="698"/>
                  </a:cubicBezTo>
                  <a:cubicBezTo>
                    <a:pt x="415" y="698"/>
                    <a:pt x="420" y="696"/>
                    <a:pt x="424" y="692"/>
                  </a:cubicBezTo>
                  <a:cubicBezTo>
                    <a:pt x="499" y="617"/>
                    <a:pt x="528" y="510"/>
                    <a:pt x="501" y="408"/>
                  </a:cubicBezTo>
                  <a:cubicBezTo>
                    <a:pt x="680" y="233"/>
                    <a:pt x="680" y="233"/>
                    <a:pt x="680" y="233"/>
                  </a:cubicBezTo>
                  <a:cubicBezTo>
                    <a:pt x="695" y="217"/>
                    <a:pt x="703" y="195"/>
                    <a:pt x="703" y="172"/>
                  </a:cubicBezTo>
                  <a:close/>
                  <a:moveTo>
                    <a:pt x="408" y="645"/>
                  </a:moveTo>
                  <a:cubicBezTo>
                    <a:pt x="389" y="626"/>
                    <a:pt x="364" y="601"/>
                    <a:pt x="337" y="574"/>
                  </a:cubicBezTo>
                  <a:cubicBezTo>
                    <a:pt x="252" y="488"/>
                    <a:pt x="138" y="373"/>
                    <a:pt x="52" y="289"/>
                  </a:cubicBezTo>
                  <a:cubicBezTo>
                    <a:pt x="117" y="235"/>
                    <a:pt x="205" y="216"/>
                    <a:pt x="286" y="240"/>
                  </a:cubicBezTo>
                  <a:cubicBezTo>
                    <a:pt x="457" y="410"/>
                    <a:pt x="457" y="410"/>
                    <a:pt x="457" y="410"/>
                  </a:cubicBezTo>
                  <a:cubicBezTo>
                    <a:pt x="482" y="492"/>
                    <a:pt x="463" y="580"/>
                    <a:pt x="408" y="645"/>
                  </a:cubicBezTo>
                  <a:close/>
                  <a:moveTo>
                    <a:pt x="650" y="202"/>
                  </a:moveTo>
                  <a:cubicBezTo>
                    <a:pt x="478" y="373"/>
                    <a:pt x="478" y="373"/>
                    <a:pt x="478" y="373"/>
                  </a:cubicBezTo>
                  <a:cubicBezTo>
                    <a:pt x="335" y="230"/>
                    <a:pt x="335" y="230"/>
                    <a:pt x="335" y="230"/>
                  </a:cubicBezTo>
                  <a:cubicBezTo>
                    <a:pt x="335" y="227"/>
                    <a:pt x="335" y="225"/>
                    <a:pt x="335" y="223"/>
                  </a:cubicBezTo>
                  <a:cubicBezTo>
                    <a:pt x="502" y="55"/>
                    <a:pt x="502" y="55"/>
                    <a:pt x="502" y="55"/>
                  </a:cubicBezTo>
                  <a:cubicBezTo>
                    <a:pt x="510" y="48"/>
                    <a:pt x="521" y="43"/>
                    <a:pt x="533" y="43"/>
                  </a:cubicBezTo>
                  <a:cubicBezTo>
                    <a:pt x="543" y="43"/>
                    <a:pt x="552" y="47"/>
                    <a:pt x="559" y="53"/>
                  </a:cubicBezTo>
                  <a:cubicBezTo>
                    <a:pt x="648" y="142"/>
                    <a:pt x="648" y="142"/>
                    <a:pt x="648" y="142"/>
                  </a:cubicBezTo>
                  <a:cubicBezTo>
                    <a:pt x="655" y="150"/>
                    <a:pt x="660" y="161"/>
                    <a:pt x="660" y="173"/>
                  </a:cubicBezTo>
                  <a:cubicBezTo>
                    <a:pt x="660" y="185"/>
                    <a:pt x="656" y="195"/>
                    <a:pt x="650" y="2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3991" y="727"/>
              <a:ext cx="67" cy="64"/>
            </a:xfrm>
            <a:custGeom>
              <a:avLst/>
              <a:gdLst>
                <a:gd name="T0" fmla="*/ 8 w 28"/>
                <a:gd name="T1" fmla="*/ 5 h 27"/>
                <a:gd name="T2" fmla="*/ 4 w 28"/>
                <a:gd name="T3" fmla="*/ 9 h 27"/>
                <a:gd name="T4" fmla="*/ 4 w 28"/>
                <a:gd name="T5" fmla="*/ 24 h 27"/>
                <a:gd name="T6" fmla="*/ 12 w 28"/>
                <a:gd name="T7" fmla="*/ 27 h 27"/>
                <a:gd name="T8" fmla="*/ 19 w 28"/>
                <a:gd name="T9" fmla="*/ 24 h 27"/>
                <a:gd name="T10" fmla="*/ 24 w 28"/>
                <a:gd name="T11" fmla="*/ 20 h 27"/>
                <a:gd name="T12" fmla="*/ 24 w 28"/>
                <a:gd name="T13" fmla="*/ 5 h 27"/>
                <a:gd name="T14" fmla="*/ 8 w 28"/>
                <a:gd name="T1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8" y="5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0" y="13"/>
                    <a:pt x="0" y="20"/>
                    <a:pt x="4" y="24"/>
                  </a:cubicBezTo>
                  <a:cubicBezTo>
                    <a:pt x="6" y="26"/>
                    <a:pt x="9" y="27"/>
                    <a:pt x="12" y="27"/>
                  </a:cubicBezTo>
                  <a:cubicBezTo>
                    <a:pt x="15" y="27"/>
                    <a:pt x="17" y="26"/>
                    <a:pt x="19" y="2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8" y="16"/>
                    <a:pt x="28" y="9"/>
                    <a:pt x="24" y="5"/>
                  </a:cubicBezTo>
                  <a:cubicBezTo>
                    <a:pt x="19" y="1"/>
                    <a:pt x="13" y="0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4051" y="480"/>
              <a:ext cx="438" cy="252"/>
            </a:xfrm>
            <a:custGeom>
              <a:avLst/>
              <a:gdLst>
                <a:gd name="T0" fmla="*/ 135 w 184"/>
                <a:gd name="T1" fmla="*/ 16 h 106"/>
                <a:gd name="T2" fmla="*/ 75 w 184"/>
                <a:gd name="T3" fmla="*/ 17 h 106"/>
                <a:gd name="T4" fmla="*/ 5 w 184"/>
                <a:gd name="T5" fmla="*/ 88 h 106"/>
                <a:gd name="T6" fmla="*/ 5 w 184"/>
                <a:gd name="T7" fmla="*/ 103 h 106"/>
                <a:gd name="T8" fmla="*/ 12 w 184"/>
                <a:gd name="T9" fmla="*/ 106 h 106"/>
                <a:gd name="T10" fmla="*/ 20 w 184"/>
                <a:gd name="T11" fmla="*/ 103 h 106"/>
                <a:gd name="T12" fmla="*/ 90 w 184"/>
                <a:gd name="T13" fmla="*/ 33 h 106"/>
                <a:gd name="T14" fmla="*/ 119 w 184"/>
                <a:gd name="T15" fmla="*/ 32 h 106"/>
                <a:gd name="T16" fmla="*/ 165 w 184"/>
                <a:gd name="T17" fmla="*/ 77 h 106"/>
                <a:gd name="T18" fmla="*/ 180 w 184"/>
                <a:gd name="T19" fmla="*/ 77 h 106"/>
                <a:gd name="T20" fmla="*/ 180 w 184"/>
                <a:gd name="T21" fmla="*/ 62 h 106"/>
                <a:gd name="T22" fmla="*/ 135 w 184"/>
                <a:gd name="T23" fmla="*/ 1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4" h="106">
                  <a:moveTo>
                    <a:pt x="135" y="16"/>
                  </a:moveTo>
                  <a:cubicBezTo>
                    <a:pt x="119" y="0"/>
                    <a:pt x="91" y="1"/>
                    <a:pt x="75" y="17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0" y="92"/>
                    <a:pt x="0" y="99"/>
                    <a:pt x="5" y="103"/>
                  </a:cubicBezTo>
                  <a:cubicBezTo>
                    <a:pt x="7" y="105"/>
                    <a:pt x="9" y="106"/>
                    <a:pt x="12" y="106"/>
                  </a:cubicBezTo>
                  <a:cubicBezTo>
                    <a:pt x="15" y="106"/>
                    <a:pt x="18" y="105"/>
                    <a:pt x="20" y="10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8" y="25"/>
                    <a:pt x="112" y="24"/>
                    <a:pt x="119" y="32"/>
                  </a:cubicBezTo>
                  <a:cubicBezTo>
                    <a:pt x="165" y="77"/>
                    <a:pt x="165" y="77"/>
                    <a:pt x="165" y="77"/>
                  </a:cubicBezTo>
                  <a:cubicBezTo>
                    <a:pt x="169" y="81"/>
                    <a:pt x="176" y="81"/>
                    <a:pt x="180" y="77"/>
                  </a:cubicBezTo>
                  <a:cubicBezTo>
                    <a:pt x="184" y="73"/>
                    <a:pt x="184" y="66"/>
                    <a:pt x="180" y="62"/>
                  </a:cubicBezTo>
                  <a:lnTo>
                    <a:pt x="13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Group 27" descr="e7d195523061f1c09e9d68d7cf438b91ef959ecb14fc25d26BBA7F7DBC18E55DFF4014AF651F0BF2569D4B6C1DA7F1A4683A481403BD872FC687266AD13265C1DE7C373772FD8728ABDD69ADD03BFF5BE2862BC891DBB79E58D088E34357A3F345A9534864FDC11340AE3B71A34A7A1F7BD2127AAE3642502E0D4AD8564642CBC6FC46C984D10741322C9CACD20D41DC"/>
          <p:cNvGrpSpPr>
            <a:grpSpLocks noChangeAspect="1"/>
          </p:cNvGrpSpPr>
          <p:nvPr/>
        </p:nvGrpSpPr>
        <p:grpSpPr bwMode="auto">
          <a:xfrm>
            <a:off x="4842480" y="4182234"/>
            <a:ext cx="295896" cy="297859"/>
            <a:chOff x="2052" y="783"/>
            <a:chExt cx="1658" cy="1669"/>
          </a:xfrm>
          <a:solidFill>
            <a:schemeClr val="accent1"/>
          </a:solidFill>
        </p:grpSpPr>
        <p:sp>
          <p:nvSpPr>
            <p:cNvPr id="33" name="Freeform 28"/>
            <p:cNvSpPr>
              <a:spLocks noEditPoints="1"/>
            </p:cNvSpPr>
            <p:nvPr/>
          </p:nvSpPr>
          <p:spPr bwMode="auto">
            <a:xfrm>
              <a:off x="2052" y="783"/>
              <a:ext cx="1658" cy="1669"/>
            </a:xfrm>
            <a:custGeom>
              <a:avLst/>
              <a:gdLst>
                <a:gd name="T0" fmla="*/ 697 w 697"/>
                <a:gd name="T1" fmla="*/ 330 h 701"/>
                <a:gd name="T2" fmla="*/ 622 w 697"/>
                <a:gd name="T3" fmla="*/ 254 h 701"/>
                <a:gd name="T4" fmla="*/ 385 w 697"/>
                <a:gd name="T5" fmla="*/ 254 h 701"/>
                <a:gd name="T6" fmla="*/ 412 w 697"/>
                <a:gd name="T7" fmla="*/ 188 h 701"/>
                <a:gd name="T8" fmla="*/ 384 w 697"/>
                <a:gd name="T9" fmla="*/ 126 h 701"/>
                <a:gd name="T10" fmla="*/ 358 w 697"/>
                <a:gd name="T11" fmla="*/ 38 h 701"/>
                <a:gd name="T12" fmla="*/ 354 w 697"/>
                <a:gd name="T13" fmla="*/ 8 h 701"/>
                <a:gd name="T14" fmla="*/ 323 w 697"/>
                <a:gd name="T15" fmla="*/ 12 h 701"/>
                <a:gd name="T16" fmla="*/ 355 w 697"/>
                <a:gd name="T17" fmla="*/ 160 h 701"/>
                <a:gd name="T18" fmla="*/ 369 w 697"/>
                <a:gd name="T19" fmla="*/ 187 h 701"/>
                <a:gd name="T20" fmla="*/ 331 w 697"/>
                <a:gd name="T21" fmla="*/ 247 h 701"/>
                <a:gd name="T22" fmla="*/ 325 w 697"/>
                <a:gd name="T23" fmla="*/ 254 h 701"/>
                <a:gd name="T24" fmla="*/ 76 w 697"/>
                <a:gd name="T25" fmla="*/ 254 h 701"/>
                <a:gd name="T26" fmla="*/ 0 w 697"/>
                <a:gd name="T27" fmla="*/ 330 h 701"/>
                <a:gd name="T28" fmla="*/ 0 w 697"/>
                <a:gd name="T29" fmla="*/ 625 h 701"/>
                <a:gd name="T30" fmla="*/ 76 w 697"/>
                <a:gd name="T31" fmla="*/ 701 h 701"/>
                <a:gd name="T32" fmla="*/ 622 w 697"/>
                <a:gd name="T33" fmla="*/ 701 h 701"/>
                <a:gd name="T34" fmla="*/ 697 w 697"/>
                <a:gd name="T35" fmla="*/ 625 h 701"/>
                <a:gd name="T36" fmla="*/ 697 w 697"/>
                <a:gd name="T37" fmla="*/ 330 h 701"/>
                <a:gd name="T38" fmla="*/ 654 w 697"/>
                <a:gd name="T39" fmla="*/ 330 h 701"/>
                <a:gd name="T40" fmla="*/ 654 w 697"/>
                <a:gd name="T41" fmla="*/ 625 h 701"/>
                <a:gd name="T42" fmla="*/ 622 w 697"/>
                <a:gd name="T43" fmla="*/ 657 h 701"/>
                <a:gd name="T44" fmla="*/ 76 w 697"/>
                <a:gd name="T45" fmla="*/ 657 h 701"/>
                <a:gd name="T46" fmla="*/ 44 w 697"/>
                <a:gd name="T47" fmla="*/ 625 h 701"/>
                <a:gd name="T48" fmla="*/ 44 w 697"/>
                <a:gd name="T49" fmla="*/ 330 h 701"/>
                <a:gd name="T50" fmla="*/ 76 w 697"/>
                <a:gd name="T51" fmla="*/ 298 h 701"/>
                <a:gd name="T52" fmla="*/ 622 w 697"/>
                <a:gd name="T53" fmla="*/ 298 h 701"/>
                <a:gd name="T54" fmla="*/ 654 w 697"/>
                <a:gd name="T55" fmla="*/ 33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97" h="701">
                  <a:moveTo>
                    <a:pt x="697" y="330"/>
                  </a:moveTo>
                  <a:cubicBezTo>
                    <a:pt x="697" y="288"/>
                    <a:pt x="663" y="254"/>
                    <a:pt x="622" y="254"/>
                  </a:cubicBezTo>
                  <a:cubicBezTo>
                    <a:pt x="385" y="254"/>
                    <a:pt x="385" y="254"/>
                    <a:pt x="385" y="254"/>
                  </a:cubicBezTo>
                  <a:cubicBezTo>
                    <a:pt x="402" y="234"/>
                    <a:pt x="412" y="210"/>
                    <a:pt x="412" y="188"/>
                  </a:cubicBezTo>
                  <a:cubicBezTo>
                    <a:pt x="413" y="164"/>
                    <a:pt x="403" y="143"/>
                    <a:pt x="384" y="126"/>
                  </a:cubicBezTo>
                  <a:cubicBezTo>
                    <a:pt x="339" y="88"/>
                    <a:pt x="333" y="70"/>
                    <a:pt x="358" y="38"/>
                  </a:cubicBezTo>
                  <a:cubicBezTo>
                    <a:pt x="365" y="29"/>
                    <a:pt x="363" y="15"/>
                    <a:pt x="354" y="8"/>
                  </a:cubicBezTo>
                  <a:cubicBezTo>
                    <a:pt x="344" y="0"/>
                    <a:pt x="330" y="2"/>
                    <a:pt x="323" y="12"/>
                  </a:cubicBezTo>
                  <a:cubicBezTo>
                    <a:pt x="267" y="84"/>
                    <a:pt x="325" y="133"/>
                    <a:pt x="355" y="160"/>
                  </a:cubicBezTo>
                  <a:cubicBezTo>
                    <a:pt x="365" y="167"/>
                    <a:pt x="369" y="176"/>
                    <a:pt x="369" y="187"/>
                  </a:cubicBezTo>
                  <a:cubicBezTo>
                    <a:pt x="368" y="206"/>
                    <a:pt x="354" y="229"/>
                    <a:pt x="331" y="247"/>
                  </a:cubicBezTo>
                  <a:cubicBezTo>
                    <a:pt x="328" y="249"/>
                    <a:pt x="326" y="252"/>
                    <a:pt x="325" y="254"/>
                  </a:cubicBezTo>
                  <a:cubicBezTo>
                    <a:pt x="76" y="254"/>
                    <a:pt x="76" y="254"/>
                    <a:pt x="76" y="254"/>
                  </a:cubicBezTo>
                  <a:cubicBezTo>
                    <a:pt x="34" y="254"/>
                    <a:pt x="0" y="288"/>
                    <a:pt x="0" y="330"/>
                  </a:cubicBezTo>
                  <a:cubicBezTo>
                    <a:pt x="0" y="625"/>
                    <a:pt x="0" y="625"/>
                    <a:pt x="0" y="625"/>
                  </a:cubicBezTo>
                  <a:cubicBezTo>
                    <a:pt x="0" y="667"/>
                    <a:pt x="34" y="701"/>
                    <a:pt x="76" y="701"/>
                  </a:cubicBezTo>
                  <a:cubicBezTo>
                    <a:pt x="622" y="701"/>
                    <a:pt x="622" y="701"/>
                    <a:pt x="622" y="701"/>
                  </a:cubicBezTo>
                  <a:cubicBezTo>
                    <a:pt x="663" y="701"/>
                    <a:pt x="697" y="667"/>
                    <a:pt x="697" y="625"/>
                  </a:cubicBezTo>
                  <a:lnTo>
                    <a:pt x="697" y="330"/>
                  </a:lnTo>
                  <a:close/>
                  <a:moveTo>
                    <a:pt x="654" y="330"/>
                  </a:moveTo>
                  <a:cubicBezTo>
                    <a:pt x="654" y="625"/>
                    <a:pt x="654" y="625"/>
                    <a:pt x="654" y="625"/>
                  </a:cubicBezTo>
                  <a:cubicBezTo>
                    <a:pt x="654" y="643"/>
                    <a:pt x="639" y="657"/>
                    <a:pt x="622" y="657"/>
                  </a:cubicBezTo>
                  <a:cubicBezTo>
                    <a:pt x="76" y="657"/>
                    <a:pt x="76" y="657"/>
                    <a:pt x="76" y="657"/>
                  </a:cubicBezTo>
                  <a:cubicBezTo>
                    <a:pt x="58" y="657"/>
                    <a:pt x="44" y="643"/>
                    <a:pt x="44" y="625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4" y="312"/>
                    <a:pt x="58" y="298"/>
                    <a:pt x="76" y="298"/>
                  </a:cubicBezTo>
                  <a:cubicBezTo>
                    <a:pt x="622" y="298"/>
                    <a:pt x="622" y="298"/>
                    <a:pt x="622" y="298"/>
                  </a:cubicBezTo>
                  <a:cubicBezTo>
                    <a:pt x="639" y="298"/>
                    <a:pt x="654" y="312"/>
                    <a:pt x="654" y="3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2385" y="1674"/>
              <a:ext cx="76" cy="52"/>
            </a:xfrm>
            <a:custGeom>
              <a:avLst/>
              <a:gdLst>
                <a:gd name="T0" fmla="*/ 21 w 32"/>
                <a:gd name="T1" fmla="*/ 0 h 22"/>
                <a:gd name="T2" fmla="*/ 10 w 32"/>
                <a:gd name="T3" fmla="*/ 0 h 22"/>
                <a:gd name="T4" fmla="*/ 0 w 32"/>
                <a:gd name="T5" fmla="*/ 11 h 22"/>
                <a:gd name="T6" fmla="*/ 10 w 32"/>
                <a:gd name="T7" fmla="*/ 22 h 22"/>
                <a:gd name="T8" fmla="*/ 21 w 32"/>
                <a:gd name="T9" fmla="*/ 22 h 22"/>
                <a:gd name="T10" fmla="*/ 32 w 32"/>
                <a:gd name="T11" fmla="*/ 11 h 22"/>
                <a:gd name="T12" fmla="*/ 21 w 3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2">
                  <a:moveTo>
                    <a:pt x="2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7"/>
                    <a:pt x="4" y="22"/>
                    <a:pt x="1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7" y="22"/>
                    <a:pt x="32" y="17"/>
                    <a:pt x="32" y="11"/>
                  </a:cubicBezTo>
                  <a:cubicBezTo>
                    <a:pt x="32" y="5"/>
                    <a:pt x="27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0"/>
            <p:cNvSpPr/>
            <p:nvPr/>
          </p:nvSpPr>
          <p:spPr bwMode="auto">
            <a:xfrm>
              <a:off x="2566" y="1674"/>
              <a:ext cx="76" cy="52"/>
            </a:xfrm>
            <a:custGeom>
              <a:avLst/>
              <a:gdLst>
                <a:gd name="T0" fmla="*/ 11 w 32"/>
                <a:gd name="T1" fmla="*/ 22 h 22"/>
                <a:gd name="T2" fmla="*/ 22 w 32"/>
                <a:gd name="T3" fmla="*/ 22 h 22"/>
                <a:gd name="T4" fmla="*/ 32 w 32"/>
                <a:gd name="T5" fmla="*/ 11 h 22"/>
                <a:gd name="T6" fmla="*/ 22 w 32"/>
                <a:gd name="T7" fmla="*/ 0 h 22"/>
                <a:gd name="T8" fmla="*/ 11 w 32"/>
                <a:gd name="T9" fmla="*/ 0 h 22"/>
                <a:gd name="T10" fmla="*/ 0 w 32"/>
                <a:gd name="T11" fmla="*/ 11 h 22"/>
                <a:gd name="T12" fmla="*/ 11 w 32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2">
                  <a:moveTo>
                    <a:pt x="11" y="22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8" y="22"/>
                    <a:pt x="32" y="17"/>
                    <a:pt x="32" y="11"/>
                  </a:cubicBezTo>
                  <a:cubicBezTo>
                    <a:pt x="32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1"/>
            <p:cNvSpPr/>
            <p:nvPr/>
          </p:nvSpPr>
          <p:spPr bwMode="auto">
            <a:xfrm>
              <a:off x="2747" y="1674"/>
              <a:ext cx="78" cy="52"/>
            </a:xfrm>
            <a:custGeom>
              <a:avLst/>
              <a:gdLst>
                <a:gd name="T0" fmla="*/ 11 w 33"/>
                <a:gd name="T1" fmla="*/ 22 h 22"/>
                <a:gd name="T2" fmla="*/ 22 w 33"/>
                <a:gd name="T3" fmla="*/ 22 h 22"/>
                <a:gd name="T4" fmla="*/ 33 w 33"/>
                <a:gd name="T5" fmla="*/ 11 h 22"/>
                <a:gd name="T6" fmla="*/ 22 w 33"/>
                <a:gd name="T7" fmla="*/ 0 h 22"/>
                <a:gd name="T8" fmla="*/ 11 w 33"/>
                <a:gd name="T9" fmla="*/ 0 h 22"/>
                <a:gd name="T10" fmla="*/ 0 w 33"/>
                <a:gd name="T11" fmla="*/ 11 h 22"/>
                <a:gd name="T12" fmla="*/ 11 w 33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2">
                  <a:moveTo>
                    <a:pt x="11" y="22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8" y="22"/>
                    <a:pt x="33" y="17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2"/>
            <p:cNvSpPr/>
            <p:nvPr/>
          </p:nvSpPr>
          <p:spPr bwMode="auto">
            <a:xfrm>
              <a:off x="2901" y="1674"/>
              <a:ext cx="79" cy="52"/>
            </a:xfrm>
            <a:custGeom>
              <a:avLst/>
              <a:gdLst>
                <a:gd name="T0" fmla="*/ 11 w 33"/>
                <a:gd name="T1" fmla="*/ 22 h 22"/>
                <a:gd name="T2" fmla="*/ 22 w 33"/>
                <a:gd name="T3" fmla="*/ 22 h 22"/>
                <a:gd name="T4" fmla="*/ 33 w 33"/>
                <a:gd name="T5" fmla="*/ 11 h 22"/>
                <a:gd name="T6" fmla="*/ 22 w 33"/>
                <a:gd name="T7" fmla="*/ 0 h 22"/>
                <a:gd name="T8" fmla="*/ 11 w 33"/>
                <a:gd name="T9" fmla="*/ 0 h 22"/>
                <a:gd name="T10" fmla="*/ 0 w 33"/>
                <a:gd name="T11" fmla="*/ 11 h 22"/>
                <a:gd name="T12" fmla="*/ 11 w 33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2">
                  <a:moveTo>
                    <a:pt x="11" y="22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8" y="22"/>
                    <a:pt x="33" y="17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3085" y="1674"/>
              <a:ext cx="76" cy="52"/>
            </a:xfrm>
            <a:custGeom>
              <a:avLst/>
              <a:gdLst>
                <a:gd name="T0" fmla="*/ 10 w 32"/>
                <a:gd name="T1" fmla="*/ 22 h 22"/>
                <a:gd name="T2" fmla="*/ 21 w 32"/>
                <a:gd name="T3" fmla="*/ 22 h 22"/>
                <a:gd name="T4" fmla="*/ 32 w 32"/>
                <a:gd name="T5" fmla="*/ 11 h 22"/>
                <a:gd name="T6" fmla="*/ 21 w 32"/>
                <a:gd name="T7" fmla="*/ 0 h 22"/>
                <a:gd name="T8" fmla="*/ 10 w 32"/>
                <a:gd name="T9" fmla="*/ 0 h 22"/>
                <a:gd name="T10" fmla="*/ 0 w 32"/>
                <a:gd name="T11" fmla="*/ 11 h 22"/>
                <a:gd name="T12" fmla="*/ 10 w 32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2">
                  <a:moveTo>
                    <a:pt x="1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7" y="22"/>
                    <a:pt x="32" y="17"/>
                    <a:pt x="32" y="11"/>
                  </a:cubicBezTo>
                  <a:cubicBezTo>
                    <a:pt x="32" y="5"/>
                    <a:pt x="27" y="0"/>
                    <a:pt x="2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7"/>
                    <a:pt x="4" y="22"/>
                    <a:pt x="1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4"/>
            <p:cNvSpPr/>
            <p:nvPr/>
          </p:nvSpPr>
          <p:spPr bwMode="auto">
            <a:xfrm>
              <a:off x="3265" y="1674"/>
              <a:ext cx="79" cy="52"/>
            </a:xfrm>
            <a:custGeom>
              <a:avLst/>
              <a:gdLst>
                <a:gd name="T0" fmla="*/ 22 w 33"/>
                <a:gd name="T1" fmla="*/ 0 h 22"/>
                <a:gd name="T2" fmla="*/ 11 w 33"/>
                <a:gd name="T3" fmla="*/ 0 h 22"/>
                <a:gd name="T4" fmla="*/ 0 w 33"/>
                <a:gd name="T5" fmla="*/ 11 h 22"/>
                <a:gd name="T6" fmla="*/ 11 w 33"/>
                <a:gd name="T7" fmla="*/ 22 h 22"/>
                <a:gd name="T8" fmla="*/ 22 w 33"/>
                <a:gd name="T9" fmla="*/ 22 h 22"/>
                <a:gd name="T10" fmla="*/ 33 w 33"/>
                <a:gd name="T11" fmla="*/ 11 h 22"/>
                <a:gd name="T12" fmla="*/ 22 w 33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2">
                  <a:moveTo>
                    <a:pt x="2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8" y="22"/>
                    <a:pt x="33" y="17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5"/>
            <p:cNvSpPr/>
            <p:nvPr/>
          </p:nvSpPr>
          <p:spPr bwMode="auto">
            <a:xfrm>
              <a:off x="2385" y="1831"/>
              <a:ext cx="76" cy="50"/>
            </a:xfrm>
            <a:custGeom>
              <a:avLst/>
              <a:gdLst>
                <a:gd name="T0" fmla="*/ 21 w 32"/>
                <a:gd name="T1" fmla="*/ 0 h 21"/>
                <a:gd name="T2" fmla="*/ 10 w 32"/>
                <a:gd name="T3" fmla="*/ 0 h 21"/>
                <a:gd name="T4" fmla="*/ 0 w 32"/>
                <a:gd name="T5" fmla="*/ 10 h 21"/>
                <a:gd name="T6" fmla="*/ 10 w 32"/>
                <a:gd name="T7" fmla="*/ 21 h 21"/>
                <a:gd name="T8" fmla="*/ 21 w 32"/>
                <a:gd name="T9" fmla="*/ 21 h 21"/>
                <a:gd name="T10" fmla="*/ 32 w 32"/>
                <a:gd name="T11" fmla="*/ 10 h 21"/>
                <a:gd name="T12" fmla="*/ 21 w 3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1">
                  <a:moveTo>
                    <a:pt x="2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7"/>
                    <a:pt x="4" y="21"/>
                    <a:pt x="1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7" y="21"/>
                    <a:pt x="32" y="17"/>
                    <a:pt x="32" y="10"/>
                  </a:cubicBezTo>
                  <a:cubicBezTo>
                    <a:pt x="32" y="4"/>
                    <a:pt x="27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6"/>
            <p:cNvSpPr/>
            <p:nvPr/>
          </p:nvSpPr>
          <p:spPr bwMode="auto">
            <a:xfrm>
              <a:off x="2566" y="1831"/>
              <a:ext cx="76" cy="50"/>
            </a:xfrm>
            <a:custGeom>
              <a:avLst/>
              <a:gdLst>
                <a:gd name="T0" fmla="*/ 11 w 32"/>
                <a:gd name="T1" fmla="*/ 21 h 21"/>
                <a:gd name="T2" fmla="*/ 22 w 32"/>
                <a:gd name="T3" fmla="*/ 21 h 21"/>
                <a:gd name="T4" fmla="*/ 32 w 32"/>
                <a:gd name="T5" fmla="*/ 10 h 21"/>
                <a:gd name="T6" fmla="*/ 22 w 32"/>
                <a:gd name="T7" fmla="*/ 0 h 21"/>
                <a:gd name="T8" fmla="*/ 11 w 32"/>
                <a:gd name="T9" fmla="*/ 0 h 21"/>
                <a:gd name="T10" fmla="*/ 0 w 32"/>
                <a:gd name="T11" fmla="*/ 10 h 21"/>
                <a:gd name="T12" fmla="*/ 11 w 32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1">
                  <a:moveTo>
                    <a:pt x="11" y="21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8" y="21"/>
                    <a:pt x="32" y="17"/>
                    <a:pt x="32" y="10"/>
                  </a:cubicBezTo>
                  <a:cubicBezTo>
                    <a:pt x="32" y="4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7"/>
                    <a:pt x="5" y="21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2747" y="1831"/>
              <a:ext cx="78" cy="50"/>
            </a:xfrm>
            <a:custGeom>
              <a:avLst/>
              <a:gdLst>
                <a:gd name="T0" fmla="*/ 11 w 33"/>
                <a:gd name="T1" fmla="*/ 21 h 21"/>
                <a:gd name="T2" fmla="*/ 22 w 33"/>
                <a:gd name="T3" fmla="*/ 21 h 21"/>
                <a:gd name="T4" fmla="*/ 33 w 33"/>
                <a:gd name="T5" fmla="*/ 10 h 21"/>
                <a:gd name="T6" fmla="*/ 22 w 33"/>
                <a:gd name="T7" fmla="*/ 0 h 21"/>
                <a:gd name="T8" fmla="*/ 11 w 33"/>
                <a:gd name="T9" fmla="*/ 0 h 21"/>
                <a:gd name="T10" fmla="*/ 0 w 33"/>
                <a:gd name="T11" fmla="*/ 10 h 21"/>
                <a:gd name="T12" fmla="*/ 11 w 33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1">
                  <a:moveTo>
                    <a:pt x="11" y="21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8" y="21"/>
                    <a:pt x="33" y="17"/>
                    <a:pt x="33" y="10"/>
                  </a:cubicBezTo>
                  <a:cubicBezTo>
                    <a:pt x="33" y="4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7"/>
                    <a:pt x="5" y="21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8"/>
            <p:cNvSpPr/>
            <p:nvPr/>
          </p:nvSpPr>
          <p:spPr bwMode="auto">
            <a:xfrm>
              <a:off x="2901" y="1831"/>
              <a:ext cx="79" cy="50"/>
            </a:xfrm>
            <a:custGeom>
              <a:avLst/>
              <a:gdLst>
                <a:gd name="T0" fmla="*/ 11 w 33"/>
                <a:gd name="T1" fmla="*/ 21 h 21"/>
                <a:gd name="T2" fmla="*/ 22 w 33"/>
                <a:gd name="T3" fmla="*/ 21 h 21"/>
                <a:gd name="T4" fmla="*/ 33 w 33"/>
                <a:gd name="T5" fmla="*/ 10 h 21"/>
                <a:gd name="T6" fmla="*/ 22 w 33"/>
                <a:gd name="T7" fmla="*/ 0 h 21"/>
                <a:gd name="T8" fmla="*/ 11 w 33"/>
                <a:gd name="T9" fmla="*/ 0 h 21"/>
                <a:gd name="T10" fmla="*/ 0 w 33"/>
                <a:gd name="T11" fmla="*/ 10 h 21"/>
                <a:gd name="T12" fmla="*/ 11 w 33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1">
                  <a:moveTo>
                    <a:pt x="11" y="21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8" y="21"/>
                    <a:pt x="33" y="17"/>
                    <a:pt x="33" y="10"/>
                  </a:cubicBezTo>
                  <a:cubicBezTo>
                    <a:pt x="33" y="4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7"/>
                    <a:pt x="5" y="21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9"/>
            <p:cNvSpPr/>
            <p:nvPr/>
          </p:nvSpPr>
          <p:spPr bwMode="auto">
            <a:xfrm>
              <a:off x="3085" y="1831"/>
              <a:ext cx="76" cy="50"/>
            </a:xfrm>
            <a:custGeom>
              <a:avLst/>
              <a:gdLst>
                <a:gd name="T0" fmla="*/ 10 w 32"/>
                <a:gd name="T1" fmla="*/ 21 h 21"/>
                <a:gd name="T2" fmla="*/ 21 w 32"/>
                <a:gd name="T3" fmla="*/ 21 h 21"/>
                <a:gd name="T4" fmla="*/ 32 w 32"/>
                <a:gd name="T5" fmla="*/ 10 h 21"/>
                <a:gd name="T6" fmla="*/ 21 w 32"/>
                <a:gd name="T7" fmla="*/ 0 h 21"/>
                <a:gd name="T8" fmla="*/ 10 w 32"/>
                <a:gd name="T9" fmla="*/ 0 h 21"/>
                <a:gd name="T10" fmla="*/ 0 w 32"/>
                <a:gd name="T11" fmla="*/ 10 h 21"/>
                <a:gd name="T12" fmla="*/ 10 w 32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1">
                  <a:moveTo>
                    <a:pt x="10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7" y="21"/>
                    <a:pt x="32" y="17"/>
                    <a:pt x="32" y="10"/>
                  </a:cubicBezTo>
                  <a:cubicBezTo>
                    <a:pt x="32" y="4"/>
                    <a:pt x="27" y="0"/>
                    <a:pt x="2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7"/>
                    <a:pt x="4" y="21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0"/>
            <p:cNvSpPr/>
            <p:nvPr/>
          </p:nvSpPr>
          <p:spPr bwMode="auto">
            <a:xfrm>
              <a:off x="3265" y="1831"/>
              <a:ext cx="79" cy="50"/>
            </a:xfrm>
            <a:custGeom>
              <a:avLst/>
              <a:gdLst>
                <a:gd name="T0" fmla="*/ 22 w 33"/>
                <a:gd name="T1" fmla="*/ 0 h 21"/>
                <a:gd name="T2" fmla="*/ 11 w 33"/>
                <a:gd name="T3" fmla="*/ 0 h 21"/>
                <a:gd name="T4" fmla="*/ 0 w 33"/>
                <a:gd name="T5" fmla="*/ 10 h 21"/>
                <a:gd name="T6" fmla="*/ 11 w 33"/>
                <a:gd name="T7" fmla="*/ 21 h 21"/>
                <a:gd name="T8" fmla="*/ 22 w 33"/>
                <a:gd name="T9" fmla="*/ 21 h 21"/>
                <a:gd name="T10" fmla="*/ 33 w 33"/>
                <a:gd name="T11" fmla="*/ 10 h 21"/>
                <a:gd name="T12" fmla="*/ 22 w 3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1">
                  <a:moveTo>
                    <a:pt x="2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7"/>
                    <a:pt x="5" y="21"/>
                    <a:pt x="1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8" y="21"/>
                    <a:pt x="33" y="17"/>
                    <a:pt x="33" y="10"/>
                  </a:cubicBezTo>
                  <a:cubicBezTo>
                    <a:pt x="33" y="4"/>
                    <a:pt x="2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1"/>
            <p:cNvSpPr/>
            <p:nvPr/>
          </p:nvSpPr>
          <p:spPr bwMode="auto">
            <a:xfrm>
              <a:off x="2385" y="2140"/>
              <a:ext cx="76" cy="52"/>
            </a:xfrm>
            <a:custGeom>
              <a:avLst/>
              <a:gdLst>
                <a:gd name="T0" fmla="*/ 21 w 32"/>
                <a:gd name="T1" fmla="*/ 0 h 22"/>
                <a:gd name="T2" fmla="*/ 10 w 32"/>
                <a:gd name="T3" fmla="*/ 0 h 22"/>
                <a:gd name="T4" fmla="*/ 0 w 32"/>
                <a:gd name="T5" fmla="*/ 11 h 22"/>
                <a:gd name="T6" fmla="*/ 10 w 32"/>
                <a:gd name="T7" fmla="*/ 22 h 22"/>
                <a:gd name="T8" fmla="*/ 21 w 32"/>
                <a:gd name="T9" fmla="*/ 22 h 22"/>
                <a:gd name="T10" fmla="*/ 32 w 32"/>
                <a:gd name="T11" fmla="*/ 11 h 22"/>
                <a:gd name="T12" fmla="*/ 21 w 3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2">
                  <a:moveTo>
                    <a:pt x="2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7"/>
                    <a:pt x="4" y="22"/>
                    <a:pt x="1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7" y="22"/>
                    <a:pt x="32" y="17"/>
                    <a:pt x="32" y="11"/>
                  </a:cubicBezTo>
                  <a:cubicBezTo>
                    <a:pt x="32" y="5"/>
                    <a:pt x="27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2"/>
            <p:cNvSpPr/>
            <p:nvPr/>
          </p:nvSpPr>
          <p:spPr bwMode="auto">
            <a:xfrm>
              <a:off x="2566" y="2140"/>
              <a:ext cx="621" cy="52"/>
            </a:xfrm>
            <a:custGeom>
              <a:avLst/>
              <a:gdLst>
                <a:gd name="T0" fmla="*/ 250 w 261"/>
                <a:gd name="T1" fmla="*/ 0 h 22"/>
                <a:gd name="T2" fmla="*/ 11 w 261"/>
                <a:gd name="T3" fmla="*/ 0 h 22"/>
                <a:gd name="T4" fmla="*/ 0 w 261"/>
                <a:gd name="T5" fmla="*/ 11 h 22"/>
                <a:gd name="T6" fmla="*/ 11 w 261"/>
                <a:gd name="T7" fmla="*/ 22 h 22"/>
                <a:gd name="T8" fmla="*/ 250 w 261"/>
                <a:gd name="T9" fmla="*/ 22 h 22"/>
                <a:gd name="T10" fmla="*/ 261 w 261"/>
                <a:gd name="T11" fmla="*/ 11 h 22"/>
                <a:gd name="T12" fmla="*/ 250 w 261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22">
                  <a:moveTo>
                    <a:pt x="25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250" y="22"/>
                    <a:pt x="250" y="22"/>
                    <a:pt x="250" y="22"/>
                  </a:cubicBezTo>
                  <a:cubicBezTo>
                    <a:pt x="256" y="22"/>
                    <a:pt x="261" y="17"/>
                    <a:pt x="261" y="11"/>
                  </a:cubicBezTo>
                  <a:cubicBezTo>
                    <a:pt x="261" y="5"/>
                    <a:pt x="256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3"/>
            <p:cNvSpPr/>
            <p:nvPr/>
          </p:nvSpPr>
          <p:spPr bwMode="auto">
            <a:xfrm>
              <a:off x="3265" y="2140"/>
              <a:ext cx="79" cy="52"/>
            </a:xfrm>
            <a:custGeom>
              <a:avLst/>
              <a:gdLst>
                <a:gd name="T0" fmla="*/ 22 w 33"/>
                <a:gd name="T1" fmla="*/ 0 h 22"/>
                <a:gd name="T2" fmla="*/ 11 w 33"/>
                <a:gd name="T3" fmla="*/ 0 h 22"/>
                <a:gd name="T4" fmla="*/ 0 w 33"/>
                <a:gd name="T5" fmla="*/ 11 h 22"/>
                <a:gd name="T6" fmla="*/ 11 w 33"/>
                <a:gd name="T7" fmla="*/ 22 h 22"/>
                <a:gd name="T8" fmla="*/ 22 w 33"/>
                <a:gd name="T9" fmla="*/ 22 h 22"/>
                <a:gd name="T10" fmla="*/ 33 w 33"/>
                <a:gd name="T11" fmla="*/ 11 h 22"/>
                <a:gd name="T12" fmla="*/ 22 w 33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2">
                  <a:moveTo>
                    <a:pt x="2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8" y="22"/>
                    <a:pt x="33" y="17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4"/>
            <p:cNvSpPr/>
            <p:nvPr/>
          </p:nvSpPr>
          <p:spPr bwMode="auto">
            <a:xfrm>
              <a:off x="2385" y="1985"/>
              <a:ext cx="76" cy="53"/>
            </a:xfrm>
            <a:custGeom>
              <a:avLst/>
              <a:gdLst>
                <a:gd name="T0" fmla="*/ 21 w 32"/>
                <a:gd name="T1" fmla="*/ 0 h 22"/>
                <a:gd name="T2" fmla="*/ 10 w 32"/>
                <a:gd name="T3" fmla="*/ 0 h 22"/>
                <a:gd name="T4" fmla="*/ 0 w 32"/>
                <a:gd name="T5" fmla="*/ 11 h 22"/>
                <a:gd name="T6" fmla="*/ 10 w 32"/>
                <a:gd name="T7" fmla="*/ 22 h 22"/>
                <a:gd name="T8" fmla="*/ 21 w 32"/>
                <a:gd name="T9" fmla="*/ 22 h 22"/>
                <a:gd name="T10" fmla="*/ 32 w 32"/>
                <a:gd name="T11" fmla="*/ 11 h 22"/>
                <a:gd name="T12" fmla="*/ 21 w 3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2">
                  <a:moveTo>
                    <a:pt x="2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7"/>
                    <a:pt x="4" y="22"/>
                    <a:pt x="1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7" y="22"/>
                    <a:pt x="32" y="17"/>
                    <a:pt x="32" y="11"/>
                  </a:cubicBezTo>
                  <a:cubicBezTo>
                    <a:pt x="32" y="5"/>
                    <a:pt x="27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5"/>
            <p:cNvSpPr/>
            <p:nvPr/>
          </p:nvSpPr>
          <p:spPr bwMode="auto">
            <a:xfrm>
              <a:off x="2566" y="1985"/>
              <a:ext cx="76" cy="53"/>
            </a:xfrm>
            <a:custGeom>
              <a:avLst/>
              <a:gdLst>
                <a:gd name="T0" fmla="*/ 11 w 32"/>
                <a:gd name="T1" fmla="*/ 22 h 22"/>
                <a:gd name="T2" fmla="*/ 22 w 32"/>
                <a:gd name="T3" fmla="*/ 22 h 22"/>
                <a:gd name="T4" fmla="*/ 32 w 32"/>
                <a:gd name="T5" fmla="*/ 11 h 22"/>
                <a:gd name="T6" fmla="*/ 22 w 32"/>
                <a:gd name="T7" fmla="*/ 0 h 22"/>
                <a:gd name="T8" fmla="*/ 11 w 32"/>
                <a:gd name="T9" fmla="*/ 0 h 22"/>
                <a:gd name="T10" fmla="*/ 0 w 32"/>
                <a:gd name="T11" fmla="*/ 11 h 22"/>
                <a:gd name="T12" fmla="*/ 11 w 32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2">
                  <a:moveTo>
                    <a:pt x="11" y="22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8" y="22"/>
                    <a:pt x="32" y="17"/>
                    <a:pt x="32" y="11"/>
                  </a:cubicBezTo>
                  <a:cubicBezTo>
                    <a:pt x="32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6"/>
            <p:cNvSpPr/>
            <p:nvPr/>
          </p:nvSpPr>
          <p:spPr bwMode="auto">
            <a:xfrm>
              <a:off x="2747" y="1985"/>
              <a:ext cx="78" cy="53"/>
            </a:xfrm>
            <a:custGeom>
              <a:avLst/>
              <a:gdLst>
                <a:gd name="T0" fmla="*/ 11 w 33"/>
                <a:gd name="T1" fmla="*/ 22 h 22"/>
                <a:gd name="T2" fmla="*/ 22 w 33"/>
                <a:gd name="T3" fmla="*/ 22 h 22"/>
                <a:gd name="T4" fmla="*/ 33 w 33"/>
                <a:gd name="T5" fmla="*/ 11 h 22"/>
                <a:gd name="T6" fmla="*/ 22 w 33"/>
                <a:gd name="T7" fmla="*/ 0 h 22"/>
                <a:gd name="T8" fmla="*/ 11 w 33"/>
                <a:gd name="T9" fmla="*/ 0 h 22"/>
                <a:gd name="T10" fmla="*/ 0 w 33"/>
                <a:gd name="T11" fmla="*/ 11 h 22"/>
                <a:gd name="T12" fmla="*/ 11 w 33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2">
                  <a:moveTo>
                    <a:pt x="11" y="22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8" y="22"/>
                    <a:pt x="33" y="17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7"/>
            <p:cNvSpPr/>
            <p:nvPr/>
          </p:nvSpPr>
          <p:spPr bwMode="auto">
            <a:xfrm>
              <a:off x="2901" y="1985"/>
              <a:ext cx="79" cy="53"/>
            </a:xfrm>
            <a:custGeom>
              <a:avLst/>
              <a:gdLst>
                <a:gd name="T0" fmla="*/ 11 w 33"/>
                <a:gd name="T1" fmla="*/ 22 h 22"/>
                <a:gd name="T2" fmla="*/ 22 w 33"/>
                <a:gd name="T3" fmla="*/ 22 h 22"/>
                <a:gd name="T4" fmla="*/ 33 w 33"/>
                <a:gd name="T5" fmla="*/ 11 h 22"/>
                <a:gd name="T6" fmla="*/ 22 w 33"/>
                <a:gd name="T7" fmla="*/ 0 h 22"/>
                <a:gd name="T8" fmla="*/ 11 w 33"/>
                <a:gd name="T9" fmla="*/ 0 h 22"/>
                <a:gd name="T10" fmla="*/ 0 w 33"/>
                <a:gd name="T11" fmla="*/ 11 h 22"/>
                <a:gd name="T12" fmla="*/ 11 w 33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2">
                  <a:moveTo>
                    <a:pt x="11" y="22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8" y="22"/>
                    <a:pt x="33" y="17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8"/>
            <p:cNvSpPr/>
            <p:nvPr/>
          </p:nvSpPr>
          <p:spPr bwMode="auto">
            <a:xfrm>
              <a:off x="3085" y="1985"/>
              <a:ext cx="76" cy="53"/>
            </a:xfrm>
            <a:custGeom>
              <a:avLst/>
              <a:gdLst>
                <a:gd name="T0" fmla="*/ 10 w 32"/>
                <a:gd name="T1" fmla="*/ 22 h 22"/>
                <a:gd name="T2" fmla="*/ 21 w 32"/>
                <a:gd name="T3" fmla="*/ 22 h 22"/>
                <a:gd name="T4" fmla="*/ 32 w 32"/>
                <a:gd name="T5" fmla="*/ 11 h 22"/>
                <a:gd name="T6" fmla="*/ 21 w 32"/>
                <a:gd name="T7" fmla="*/ 0 h 22"/>
                <a:gd name="T8" fmla="*/ 10 w 32"/>
                <a:gd name="T9" fmla="*/ 0 h 22"/>
                <a:gd name="T10" fmla="*/ 0 w 32"/>
                <a:gd name="T11" fmla="*/ 11 h 22"/>
                <a:gd name="T12" fmla="*/ 10 w 32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2">
                  <a:moveTo>
                    <a:pt x="1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7" y="22"/>
                    <a:pt x="32" y="17"/>
                    <a:pt x="32" y="11"/>
                  </a:cubicBezTo>
                  <a:cubicBezTo>
                    <a:pt x="32" y="5"/>
                    <a:pt x="27" y="0"/>
                    <a:pt x="2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7"/>
                    <a:pt x="4" y="22"/>
                    <a:pt x="1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9"/>
            <p:cNvSpPr/>
            <p:nvPr/>
          </p:nvSpPr>
          <p:spPr bwMode="auto">
            <a:xfrm>
              <a:off x="3265" y="1985"/>
              <a:ext cx="79" cy="53"/>
            </a:xfrm>
            <a:custGeom>
              <a:avLst/>
              <a:gdLst>
                <a:gd name="T0" fmla="*/ 22 w 33"/>
                <a:gd name="T1" fmla="*/ 0 h 22"/>
                <a:gd name="T2" fmla="*/ 11 w 33"/>
                <a:gd name="T3" fmla="*/ 0 h 22"/>
                <a:gd name="T4" fmla="*/ 0 w 33"/>
                <a:gd name="T5" fmla="*/ 11 h 22"/>
                <a:gd name="T6" fmla="*/ 11 w 33"/>
                <a:gd name="T7" fmla="*/ 22 h 22"/>
                <a:gd name="T8" fmla="*/ 22 w 33"/>
                <a:gd name="T9" fmla="*/ 22 h 22"/>
                <a:gd name="T10" fmla="*/ 33 w 33"/>
                <a:gd name="T11" fmla="*/ 11 h 22"/>
                <a:gd name="T12" fmla="*/ 22 w 33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2">
                  <a:moveTo>
                    <a:pt x="2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8" y="22"/>
                    <a:pt x="33" y="17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Group 59" descr="e7d195523061f1c09e9d68d7cf438b91ef959ecb14fc25d26BBA7F7DBC18E55DFF4014AF651F0BF2569D4B6C1DA7F1A4683A481403BD872FC687266AD13265C1DE7C373772FD8728ABDD69ADD03BFF5BE2862BC891DBB79E58D088E34357A3F345A9534864FDC11340AE3B71A34A7A1F7BD2127AAE3642502E0D4AD8564642CBC6FC46C984D10741322C9CACD20D41DC"/>
          <p:cNvGrpSpPr>
            <a:grpSpLocks noChangeAspect="1"/>
          </p:cNvGrpSpPr>
          <p:nvPr/>
        </p:nvGrpSpPr>
        <p:grpSpPr bwMode="auto">
          <a:xfrm>
            <a:off x="4242734" y="2646565"/>
            <a:ext cx="658531" cy="655401"/>
            <a:chOff x="2039" y="775"/>
            <a:chExt cx="1683" cy="1675"/>
          </a:xfrm>
          <a:solidFill>
            <a:srgbClr val="E4E129"/>
          </a:solidFill>
        </p:grpSpPr>
        <p:sp>
          <p:nvSpPr>
            <p:cNvPr id="56" name="Freeform 60"/>
            <p:cNvSpPr>
              <a:spLocks noEditPoints="1"/>
            </p:cNvSpPr>
            <p:nvPr/>
          </p:nvSpPr>
          <p:spPr bwMode="auto">
            <a:xfrm>
              <a:off x="2039" y="775"/>
              <a:ext cx="1683" cy="1675"/>
            </a:xfrm>
            <a:custGeom>
              <a:avLst/>
              <a:gdLst>
                <a:gd name="T0" fmla="*/ 485 w 707"/>
                <a:gd name="T1" fmla="*/ 704 h 704"/>
                <a:gd name="T2" fmla="*/ 419 w 707"/>
                <a:gd name="T3" fmla="*/ 672 h 704"/>
                <a:gd name="T4" fmla="*/ 37 w 707"/>
                <a:gd name="T5" fmla="*/ 290 h 704"/>
                <a:gd name="T6" fmla="*/ 7 w 707"/>
                <a:gd name="T7" fmla="*/ 206 h 704"/>
                <a:gd name="T8" fmla="*/ 74 w 707"/>
                <a:gd name="T9" fmla="*/ 149 h 704"/>
                <a:gd name="T10" fmla="*/ 595 w 707"/>
                <a:gd name="T11" fmla="*/ 10 h 704"/>
                <a:gd name="T12" fmla="*/ 688 w 707"/>
                <a:gd name="T13" fmla="*/ 33 h 704"/>
                <a:gd name="T14" fmla="*/ 699 w 707"/>
                <a:gd name="T15" fmla="*/ 114 h 704"/>
                <a:gd name="T16" fmla="*/ 560 w 707"/>
                <a:gd name="T17" fmla="*/ 635 h 704"/>
                <a:gd name="T18" fmla="*/ 485 w 707"/>
                <a:gd name="T19" fmla="*/ 704 h 704"/>
                <a:gd name="T20" fmla="*/ 627 w 707"/>
                <a:gd name="T21" fmla="*/ 49 h 704"/>
                <a:gd name="T22" fmla="*/ 606 w 707"/>
                <a:gd name="T23" fmla="*/ 52 h 704"/>
                <a:gd name="T24" fmla="*/ 85 w 707"/>
                <a:gd name="T25" fmla="*/ 191 h 704"/>
                <a:gd name="T26" fmla="*/ 49 w 707"/>
                <a:gd name="T27" fmla="*/ 218 h 704"/>
                <a:gd name="T28" fmla="*/ 68 w 707"/>
                <a:gd name="T29" fmla="*/ 259 h 704"/>
                <a:gd name="T30" fmla="*/ 449 w 707"/>
                <a:gd name="T31" fmla="*/ 641 h 704"/>
                <a:gd name="T32" fmla="*/ 485 w 707"/>
                <a:gd name="T33" fmla="*/ 660 h 704"/>
                <a:gd name="T34" fmla="*/ 517 w 707"/>
                <a:gd name="T35" fmla="*/ 623 h 704"/>
                <a:gd name="T36" fmla="*/ 656 w 707"/>
                <a:gd name="T37" fmla="*/ 103 h 704"/>
                <a:gd name="T38" fmla="*/ 653 w 707"/>
                <a:gd name="T39" fmla="*/ 60 h 704"/>
                <a:gd name="T40" fmla="*/ 627 w 707"/>
                <a:gd name="T41" fmla="*/ 49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7" h="704">
                  <a:moveTo>
                    <a:pt x="485" y="704"/>
                  </a:moveTo>
                  <a:cubicBezTo>
                    <a:pt x="462" y="704"/>
                    <a:pt x="439" y="693"/>
                    <a:pt x="419" y="672"/>
                  </a:cubicBezTo>
                  <a:cubicBezTo>
                    <a:pt x="37" y="290"/>
                    <a:pt x="37" y="290"/>
                    <a:pt x="37" y="290"/>
                  </a:cubicBezTo>
                  <a:cubicBezTo>
                    <a:pt x="10" y="264"/>
                    <a:pt x="0" y="234"/>
                    <a:pt x="7" y="206"/>
                  </a:cubicBezTo>
                  <a:cubicBezTo>
                    <a:pt x="15" y="179"/>
                    <a:pt x="38" y="159"/>
                    <a:pt x="74" y="149"/>
                  </a:cubicBezTo>
                  <a:cubicBezTo>
                    <a:pt x="595" y="10"/>
                    <a:pt x="595" y="10"/>
                    <a:pt x="595" y="10"/>
                  </a:cubicBezTo>
                  <a:cubicBezTo>
                    <a:pt x="634" y="0"/>
                    <a:pt x="669" y="8"/>
                    <a:pt x="688" y="33"/>
                  </a:cubicBezTo>
                  <a:cubicBezTo>
                    <a:pt x="703" y="54"/>
                    <a:pt x="707" y="82"/>
                    <a:pt x="699" y="114"/>
                  </a:cubicBezTo>
                  <a:cubicBezTo>
                    <a:pt x="560" y="635"/>
                    <a:pt x="560" y="635"/>
                    <a:pt x="560" y="635"/>
                  </a:cubicBezTo>
                  <a:cubicBezTo>
                    <a:pt x="548" y="678"/>
                    <a:pt x="520" y="704"/>
                    <a:pt x="485" y="704"/>
                  </a:cubicBezTo>
                  <a:close/>
                  <a:moveTo>
                    <a:pt x="627" y="49"/>
                  </a:moveTo>
                  <a:cubicBezTo>
                    <a:pt x="620" y="49"/>
                    <a:pt x="613" y="50"/>
                    <a:pt x="606" y="52"/>
                  </a:cubicBezTo>
                  <a:cubicBezTo>
                    <a:pt x="85" y="191"/>
                    <a:pt x="85" y="191"/>
                    <a:pt x="85" y="191"/>
                  </a:cubicBezTo>
                  <a:cubicBezTo>
                    <a:pt x="66" y="197"/>
                    <a:pt x="53" y="206"/>
                    <a:pt x="49" y="218"/>
                  </a:cubicBezTo>
                  <a:cubicBezTo>
                    <a:pt x="46" y="229"/>
                    <a:pt x="53" y="245"/>
                    <a:pt x="68" y="259"/>
                  </a:cubicBezTo>
                  <a:cubicBezTo>
                    <a:pt x="449" y="641"/>
                    <a:pt x="449" y="641"/>
                    <a:pt x="449" y="641"/>
                  </a:cubicBezTo>
                  <a:cubicBezTo>
                    <a:pt x="462" y="653"/>
                    <a:pt x="474" y="660"/>
                    <a:pt x="485" y="660"/>
                  </a:cubicBezTo>
                  <a:cubicBezTo>
                    <a:pt x="505" y="660"/>
                    <a:pt x="515" y="634"/>
                    <a:pt x="517" y="623"/>
                  </a:cubicBezTo>
                  <a:cubicBezTo>
                    <a:pt x="656" y="103"/>
                    <a:pt x="656" y="103"/>
                    <a:pt x="656" y="103"/>
                  </a:cubicBezTo>
                  <a:cubicBezTo>
                    <a:pt x="661" y="84"/>
                    <a:pt x="660" y="69"/>
                    <a:pt x="653" y="60"/>
                  </a:cubicBezTo>
                  <a:cubicBezTo>
                    <a:pt x="646" y="51"/>
                    <a:pt x="635" y="49"/>
                    <a:pt x="6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/>
            </a:p>
          </p:txBody>
        </p:sp>
        <p:sp>
          <p:nvSpPr>
            <p:cNvPr id="57" name="Freeform 61"/>
            <p:cNvSpPr/>
            <p:nvPr/>
          </p:nvSpPr>
          <p:spPr bwMode="auto">
            <a:xfrm>
              <a:off x="3265" y="1815"/>
              <a:ext cx="59" cy="64"/>
            </a:xfrm>
            <a:custGeom>
              <a:avLst/>
              <a:gdLst>
                <a:gd name="T0" fmla="*/ 12 w 25"/>
                <a:gd name="T1" fmla="*/ 27 h 27"/>
                <a:gd name="T2" fmla="*/ 10 w 25"/>
                <a:gd name="T3" fmla="*/ 27 h 27"/>
                <a:gd name="T4" fmla="*/ 2 w 25"/>
                <a:gd name="T5" fmla="*/ 14 h 27"/>
                <a:gd name="T6" fmla="*/ 3 w 25"/>
                <a:gd name="T7" fmla="*/ 9 h 27"/>
                <a:gd name="T8" fmla="*/ 16 w 25"/>
                <a:gd name="T9" fmla="*/ 1 h 27"/>
                <a:gd name="T10" fmla="*/ 24 w 25"/>
                <a:gd name="T11" fmla="*/ 15 h 27"/>
                <a:gd name="T12" fmla="*/ 23 w 25"/>
                <a:gd name="T13" fmla="*/ 19 h 27"/>
                <a:gd name="T14" fmla="*/ 12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2" y="27"/>
                  </a:moveTo>
                  <a:cubicBezTo>
                    <a:pt x="11" y="27"/>
                    <a:pt x="10" y="27"/>
                    <a:pt x="10" y="27"/>
                  </a:cubicBezTo>
                  <a:cubicBezTo>
                    <a:pt x="4" y="25"/>
                    <a:pt x="0" y="19"/>
                    <a:pt x="2" y="1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3"/>
                    <a:pt x="10" y="0"/>
                    <a:pt x="16" y="1"/>
                  </a:cubicBezTo>
                  <a:cubicBezTo>
                    <a:pt x="22" y="3"/>
                    <a:pt x="25" y="9"/>
                    <a:pt x="24" y="15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24"/>
                    <a:pt x="17" y="27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/>
            </a:p>
          </p:txBody>
        </p:sp>
        <p:sp>
          <p:nvSpPr>
            <p:cNvPr id="58" name="Freeform 62"/>
            <p:cNvSpPr/>
            <p:nvPr/>
          </p:nvSpPr>
          <p:spPr bwMode="auto">
            <a:xfrm>
              <a:off x="3193" y="1891"/>
              <a:ext cx="112" cy="267"/>
            </a:xfrm>
            <a:custGeom>
              <a:avLst/>
              <a:gdLst>
                <a:gd name="T0" fmla="*/ 12 w 47"/>
                <a:gd name="T1" fmla="*/ 112 h 112"/>
                <a:gd name="T2" fmla="*/ 9 w 47"/>
                <a:gd name="T3" fmla="*/ 112 h 112"/>
                <a:gd name="T4" fmla="*/ 1 w 47"/>
                <a:gd name="T5" fmla="*/ 99 h 112"/>
                <a:gd name="T6" fmla="*/ 25 w 47"/>
                <a:gd name="T7" fmla="*/ 9 h 112"/>
                <a:gd name="T8" fmla="*/ 38 w 47"/>
                <a:gd name="T9" fmla="*/ 1 h 112"/>
                <a:gd name="T10" fmla="*/ 46 w 47"/>
                <a:gd name="T11" fmla="*/ 14 h 112"/>
                <a:gd name="T12" fmla="*/ 22 w 47"/>
                <a:gd name="T13" fmla="*/ 104 h 112"/>
                <a:gd name="T14" fmla="*/ 12 w 47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12">
                  <a:moveTo>
                    <a:pt x="12" y="112"/>
                  </a:moveTo>
                  <a:cubicBezTo>
                    <a:pt x="11" y="112"/>
                    <a:pt x="10" y="112"/>
                    <a:pt x="9" y="112"/>
                  </a:cubicBezTo>
                  <a:cubicBezTo>
                    <a:pt x="3" y="110"/>
                    <a:pt x="0" y="104"/>
                    <a:pt x="1" y="9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3"/>
                    <a:pt x="32" y="0"/>
                    <a:pt x="38" y="1"/>
                  </a:cubicBezTo>
                  <a:cubicBezTo>
                    <a:pt x="44" y="3"/>
                    <a:pt x="47" y="9"/>
                    <a:pt x="46" y="1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1" y="109"/>
                    <a:pt x="17" y="112"/>
                    <a:pt x="12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/>
            </a:p>
          </p:txBody>
        </p:sp>
        <p:sp>
          <p:nvSpPr>
            <p:cNvPr id="59" name="Freeform 63"/>
            <p:cNvSpPr/>
            <p:nvPr/>
          </p:nvSpPr>
          <p:spPr bwMode="auto">
            <a:xfrm>
              <a:off x="2569" y="1487"/>
              <a:ext cx="462" cy="457"/>
            </a:xfrm>
            <a:custGeom>
              <a:avLst/>
              <a:gdLst>
                <a:gd name="T0" fmla="*/ 24 w 194"/>
                <a:gd name="T1" fmla="*/ 192 h 192"/>
                <a:gd name="T2" fmla="*/ 8 w 194"/>
                <a:gd name="T3" fmla="*/ 186 h 192"/>
                <a:gd name="T4" fmla="*/ 8 w 194"/>
                <a:gd name="T5" fmla="*/ 155 h 192"/>
                <a:gd name="T6" fmla="*/ 155 w 194"/>
                <a:gd name="T7" fmla="*/ 8 h 192"/>
                <a:gd name="T8" fmla="*/ 186 w 194"/>
                <a:gd name="T9" fmla="*/ 8 h 192"/>
                <a:gd name="T10" fmla="*/ 186 w 194"/>
                <a:gd name="T11" fmla="*/ 39 h 192"/>
                <a:gd name="T12" fmla="*/ 39 w 194"/>
                <a:gd name="T13" fmla="*/ 186 h 192"/>
                <a:gd name="T14" fmla="*/ 24 w 194"/>
                <a:gd name="T1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92">
                  <a:moveTo>
                    <a:pt x="24" y="192"/>
                  </a:moveTo>
                  <a:cubicBezTo>
                    <a:pt x="18" y="192"/>
                    <a:pt x="13" y="190"/>
                    <a:pt x="8" y="186"/>
                  </a:cubicBezTo>
                  <a:cubicBezTo>
                    <a:pt x="0" y="177"/>
                    <a:pt x="0" y="163"/>
                    <a:pt x="8" y="155"/>
                  </a:cubicBezTo>
                  <a:cubicBezTo>
                    <a:pt x="155" y="8"/>
                    <a:pt x="155" y="8"/>
                    <a:pt x="155" y="8"/>
                  </a:cubicBezTo>
                  <a:cubicBezTo>
                    <a:pt x="164" y="0"/>
                    <a:pt x="177" y="0"/>
                    <a:pt x="186" y="8"/>
                  </a:cubicBezTo>
                  <a:cubicBezTo>
                    <a:pt x="194" y="17"/>
                    <a:pt x="194" y="31"/>
                    <a:pt x="186" y="39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5" y="190"/>
                    <a:pt x="29" y="192"/>
                    <a:pt x="24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3556337" y="196042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sym typeface="+mn-lt"/>
              </a:rPr>
              <a:t>工作经验总结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570362" y="649609"/>
            <a:ext cx="20032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1100"/>
              <a:t>SUMMARY OF WORK EXPERIENCE</a:t>
            </a:r>
            <a:endParaRPr lang="en-US" altLang="zh-CN" sz="1100"/>
          </a:p>
        </p:txBody>
      </p:sp>
      <p:cxnSp>
        <p:nvCxnSpPr>
          <p:cNvPr id="62" name="直接连接符 61"/>
          <p:cNvCxnSpPr/>
          <p:nvPr/>
        </p:nvCxnSpPr>
        <p:spPr>
          <a:xfrm>
            <a:off x="4452424" y="942535"/>
            <a:ext cx="23915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 txBox="1"/>
          <p:nvPr/>
        </p:nvSpPr>
        <p:spPr>
          <a:xfrm>
            <a:off x="381544" y="3217393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>
                <a:solidFill>
                  <a:schemeClr val="accent1"/>
                </a:solidFill>
              </a:rPr>
              <a:t>活动营销总结经验</a:t>
            </a:r>
            <a:endParaRPr lang="en-US" altLang="zh-CN" sz="1600">
              <a:solidFill>
                <a:schemeClr val="accent1"/>
              </a:solidFill>
            </a:endParaRPr>
          </a:p>
        </p:txBody>
      </p:sp>
      <p:sp>
        <p:nvSpPr>
          <p:cNvPr id="64" name="矩形 63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381544" y="3515671"/>
            <a:ext cx="3386588" cy="798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65" name="文本框 64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 txBox="1"/>
          <p:nvPr/>
        </p:nvSpPr>
        <p:spPr>
          <a:xfrm>
            <a:off x="6925974" y="1579512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r"/>
            <a:r>
              <a:rPr lang="zh-CN" altLang="en-US" sz="1600">
                <a:solidFill>
                  <a:schemeClr val="accent1"/>
                </a:solidFill>
              </a:rPr>
              <a:t>活动营销总结经验</a:t>
            </a:r>
            <a:endParaRPr lang="en-US" altLang="zh-CN" sz="1600">
              <a:solidFill>
                <a:schemeClr val="accent1"/>
              </a:solidFill>
            </a:endParaRPr>
          </a:p>
        </p:txBody>
      </p:sp>
      <p:sp>
        <p:nvSpPr>
          <p:cNvPr id="66" name="矩形 65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5365527" y="1877790"/>
            <a:ext cx="3386588" cy="798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67" name="文本框 66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 txBox="1"/>
          <p:nvPr/>
        </p:nvSpPr>
        <p:spPr>
          <a:xfrm>
            <a:off x="6925974" y="3207345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r"/>
            <a:r>
              <a:rPr lang="zh-CN" altLang="en-US" sz="1600">
                <a:solidFill>
                  <a:schemeClr val="accent1"/>
                </a:solidFill>
              </a:rPr>
              <a:t>活动营销总结经验</a:t>
            </a:r>
            <a:endParaRPr lang="en-US" altLang="zh-CN" sz="1600">
              <a:solidFill>
                <a:schemeClr val="accent1"/>
              </a:solidFill>
            </a:endParaRPr>
          </a:p>
        </p:txBody>
      </p:sp>
      <p:sp>
        <p:nvSpPr>
          <p:cNvPr id="68" name="矩形 67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5365527" y="3505623"/>
            <a:ext cx="3386588" cy="798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637814" y="318407"/>
            <a:ext cx="244928" cy="155121"/>
            <a:chOff x="5453743" y="-269421"/>
            <a:chExt cx="244928" cy="15512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453743" y="-269421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453743" y="-191861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453743" y="-114300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132391" y="175512"/>
            <a:ext cx="109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E4E129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rPr>
              <a:t>LOGO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4E129"/>
              </a:solidFill>
              <a:effectLst/>
              <a:uLnTx/>
              <a:uFillTx/>
              <a:latin typeface="oswald" panose="00000500000000000000" pitchFamily="2" charset="0"/>
              <a:ea typeface="等线" panose="02010600030101010101" charset="-122"/>
              <a:cs typeface="Aharoni" panose="02010803020104030203" pitchFamily="2" charset="-79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3838" y="899396"/>
            <a:ext cx="3674750" cy="3577188"/>
            <a:chOff x="366718" y="1498742"/>
            <a:chExt cx="2083405" cy="2028092"/>
          </a:xfrm>
        </p:grpSpPr>
        <p:grpSp>
          <p:nvGrpSpPr>
            <p:cNvPr id="7" name="组合 6"/>
            <p:cNvGrpSpPr/>
            <p:nvPr/>
          </p:nvGrpSpPr>
          <p:grpSpPr>
            <a:xfrm>
              <a:off x="366718" y="1498742"/>
              <a:ext cx="2083405" cy="2028092"/>
              <a:chOff x="366718" y="1498742"/>
              <a:chExt cx="2083405" cy="2028092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366718" y="1725978"/>
                <a:ext cx="763343" cy="4711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R="0" lvl="0" indent="0" defTabSz="9144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6000" b="0" i="0" u="none" strike="noStrike" cap="none" spc="0" normalizeH="0" baseline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oswald" panose="00000500000000000000" pitchFamily="2" charset="0"/>
                    <a:ea typeface="等线" panose="02010600030101010101" charset="-122"/>
                    <a:cs typeface="Aharoni" panose="02010803020104030203" pitchFamily="2" charset="-79"/>
                  </a:defRPr>
                </a:lvl1pPr>
              </a:lstStyle>
              <a:p>
                <a:pPr algn="ctr"/>
                <a:r>
                  <a:rPr lang="en-US" altLang="zh-CN" sz="4800"/>
                  <a:t>04</a:t>
                </a:r>
                <a:endParaRPr lang="zh-CN" altLang="en-US" sz="4800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422031" y="1498742"/>
                <a:ext cx="2028092" cy="2028092"/>
              </a:xfrm>
              <a:prstGeom prst="rect">
                <a:avLst/>
              </a:prstGeom>
              <a:noFill/>
              <a:ln w="28575">
                <a:solidFill>
                  <a:srgbClr val="E4E1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610372" y="3271838"/>
              <a:ext cx="214313" cy="0"/>
            </a:xfrm>
            <a:prstGeom prst="line">
              <a:avLst/>
            </a:prstGeom>
            <a:ln w="38100">
              <a:solidFill>
                <a:srgbClr val="E4E1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文本框 46"/>
          <p:cNvSpPr txBox="1"/>
          <p:nvPr/>
        </p:nvSpPr>
        <p:spPr>
          <a:xfrm>
            <a:off x="746365" y="2064347"/>
            <a:ext cx="2646878" cy="15696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336FBC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4800">
                <a:solidFill>
                  <a:schemeClr val="bg1"/>
                </a:solidFill>
              </a:rPr>
              <a:t>明年工作</a:t>
            </a:r>
            <a:endParaRPr lang="zh-CN" altLang="en-US" sz="4800">
              <a:solidFill>
                <a:schemeClr val="bg1"/>
              </a:solidFill>
            </a:endParaRPr>
          </a:p>
          <a:p>
            <a:r>
              <a:rPr lang="zh-CN" altLang="en-US" sz="4800">
                <a:solidFill>
                  <a:schemeClr val="bg1"/>
                </a:solidFill>
              </a:rPr>
              <a:t>计划安排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352303" y="1726093"/>
            <a:ext cx="23136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1100"/>
              <a:t>WORK PLAN FOR NEXT YEAR</a:t>
            </a:r>
            <a:endParaRPr lang="en-US" altLang="zh-CN" sz="1100"/>
          </a:p>
        </p:txBody>
      </p:sp>
      <p:sp>
        <p:nvSpPr>
          <p:cNvPr id="14" name="文本框 13"/>
          <p:cNvSpPr txBox="1"/>
          <p:nvPr/>
        </p:nvSpPr>
        <p:spPr>
          <a:xfrm>
            <a:off x="6290268" y="4260687"/>
            <a:ext cx="2637832" cy="2539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dist"/>
            <a:r>
              <a:rPr lang="zh-CN" altLang="en-US" sz="1050" b="0">
                <a:sym typeface="+mn-lt"/>
              </a:rPr>
              <a:t>市场部营销二组</a:t>
            </a:r>
            <a:endParaRPr lang="zh-CN" altLang="en-US" sz="1050" b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56337" y="196042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sym typeface="+mn-lt"/>
              </a:rPr>
              <a:t>明年工作计划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51673" y="649609"/>
            <a:ext cx="24406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1100">
                <a:solidFill>
                  <a:schemeClr val="accent1"/>
                </a:solidFill>
              </a:rPr>
              <a:t>WORK PLAN FOR NEXT YEAR</a:t>
            </a:r>
            <a:endParaRPr lang="en-US" altLang="zh-CN" sz="1100">
              <a:solidFill>
                <a:schemeClr val="accent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452424" y="942535"/>
            <a:ext cx="23915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占位符 1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0" b="31250"/>
          <a:stretch>
            <a:fillRect/>
          </a:stretch>
        </p:blipFill>
        <p:spPr/>
      </p:pic>
      <p:sp>
        <p:nvSpPr>
          <p:cNvPr id="20" name="矩形 19"/>
          <p:cNvSpPr/>
          <p:nvPr/>
        </p:nvSpPr>
        <p:spPr>
          <a:xfrm>
            <a:off x="228600" y="1095270"/>
            <a:ext cx="4343400" cy="2190541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 txBox="1"/>
          <p:nvPr/>
        </p:nvSpPr>
        <p:spPr>
          <a:xfrm>
            <a:off x="451882" y="162975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l"/>
            <a:r>
              <a:rPr lang="zh-CN" altLang="en-US"/>
              <a:t>明年工作</a:t>
            </a:r>
            <a:r>
              <a:rPr lang="zh-CN" altLang="en-US">
                <a:solidFill>
                  <a:srgbClr val="E4E129"/>
                </a:solidFill>
              </a:rPr>
              <a:t>计划安排</a:t>
            </a:r>
            <a:endParaRPr lang="zh-CN" altLang="en-US">
              <a:solidFill>
                <a:srgbClr val="E4E129"/>
              </a:solidFill>
            </a:endParaRPr>
          </a:p>
        </p:txBody>
      </p:sp>
      <p:sp>
        <p:nvSpPr>
          <p:cNvPr id="22" name="矩形 21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451882" y="2091959"/>
            <a:ext cx="3999538" cy="798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en-US" altLang="zh-CN" sz="1050">
              <a:solidFill>
                <a:schemeClr val="bg1"/>
              </a:solidFill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01450" y="3727938"/>
            <a:ext cx="472273" cy="4722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 txBox="1"/>
          <p:nvPr/>
        </p:nvSpPr>
        <p:spPr>
          <a:xfrm>
            <a:off x="902522" y="362234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A3D4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rPr>
              <a:t>计划安排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3A3D4E"/>
              </a:solidFill>
              <a:effectLst/>
              <a:uLnTx/>
              <a:uFillTx/>
              <a:latin typeface="+mj-ea"/>
              <a:ea typeface="+mj-ea"/>
              <a:cs typeface="+mn-cs"/>
              <a:sym typeface="+mn-lt"/>
            </a:endParaRPr>
          </a:p>
        </p:txBody>
      </p:sp>
      <p:sp>
        <p:nvSpPr>
          <p:cNvPr id="25" name="矩形 24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/>
          <p:nvPr/>
        </p:nvSpPr>
        <p:spPr>
          <a:xfrm>
            <a:off x="902522" y="3926708"/>
            <a:ext cx="2535500" cy="798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Lorem ipsum dolor sit amet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014505" y="3727938"/>
            <a:ext cx="472273" cy="4722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 txBox="1"/>
          <p:nvPr/>
        </p:nvSpPr>
        <p:spPr>
          <a:xfrm>
            <a:off x="3615577" y="362234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A3D4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rPr>
              <a:t>计划安排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3A3D4E"/>
              </a:solidFill>
              <a:effectLst/>
              <a:uLnTx/>
              <a:uFillTx/>
              <a:latin typeface="+mj-ea"/>
              <a:ea typeface="+mj-ea"/>
              <a:cs typeface="+mn-cs"/>
              <a:sym typeface="+mn-lt"/>
            </a:endParaRPr>
          </a:p>
        </p:txBody>
      </p:sp>
      <p:sp>
        <p:nvSpPr>
          <p:cNvPr id="30" name="矩形 29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/>
          <p:nvPr/>
        </p:nvSpPr>
        <p:spPr>
          <a:xfrm>
            <a:off x="3615577" y="3926708"/>
            <a:ext cx="2535500" cy="798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Lorem ipsum dolor sit amet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896896" y="3727938"/>
            <a:ext cx="472273" cy="4722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 txBox="1"/>
          <p:nvPr/>
        </p:nvSpPr>
        <p:spPr>
          <a:xfrm>
            <a:off x="6497968" y="362234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A3D4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rPr>
              <a:t>计划安排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3A3D4E"/>
              </a:solidFill>
              <a:effectLst/>
              <a:uLnTx/>
              <a:uFillTx/>
              <a:latin typeface="+mj-ea"/>
              <a:ea typeface="+mj-ea"/>
              <a:cs typeface="+mn-cs"/>
              <a:sym typeface="+mn-lt"/>
            </a:endParaRPr>
          </a:p>
        </p:txBody>
      </p:sp>
      <p:sp>
        <p:nvSpPr>
          <p:cNvPr id="34" name="矩形 33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/>
          <p:nvPr/>
        </p:nvSpPr>
        <p:spPr>
          <a:xfrm>
            <a:off x="6497968" y="3926708"/>
            <a:ext cx="2535500" cy="798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Lorem ipsum dolor sit amet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35" name="Group 52" descr="e7d195523061f1c09e9d68d7cf438b91ef959ecb14fc25d26BBA7F7DBC18E55DFF4014AF651F0BF2569D4B6C1DA7F1A4683A481403BD872FC687266AD13265C1DE7C373772FD8728ABDD69ADD03BFF5BE2862BC891DBB79E58D088E34357A3F345A9534864FDC11340AE3B71A34A7A1F7BD2127AAE3642502E0D4AD8564642CBC6FC46C984D10741322C9CACD20D41DC"/>
          <p:cNvGrpSpPr>
            <a:grpSpLocks noChangeAspect="1"/>
          </p:cNvGrpSpPr>
          <p:nvPr/>
        </p:nvGrpSpPr>
        <p:grpSpPr bwMode="auto">
          <a:xfrm>
            <a:off x="6030025" y="3862183"/>
            <a:ext cx="206014" cy="203783"/>
            <a:chOff x="2048" y="797"/>
            <a:chExt cx="1662" cy="1644"/>
          </a:xfrm>
          <a:solidFill>
            <a:srgbClr val="E4E129"/>
          </a:solidFill>
        </p:grpSpPr>
        <p:sp>
          <p:nvSpPr>
            <p:cNvPr id="36" name="Freeform 53"/>
            <p:cNvSpPr>
              <a:spLocks noEditPoints="1"/>
            </p:cNvSpPr>
            <p:nvPr/>
          </p:nvSpPr>
          <p:spPr bwMode="auto">
            <a:xfrm>
              <a:off x="2048" y="797"/>
              <a:ext cx="1257" cy="1256"/>
            </a:xfrm>
            <a:custGeom>
              <a:avLst/>
              <a:gdLst>
                <a:gd name="T0" fmla="*/ 264 w 528"/>
                <a:gd name="T1" fmla="*/ 528 h 528"/>
                <a:gd name="T2" fmla="*/ 0 w 528"/>
                <a:gd name="T3" fmla="*/ 264 h 528"/>
                <a:gd name="T4" fmla="*/ 264 w 528"/>
                <a:gd name="T5" fmla="*/ 0 h 528"/>
                <a:gd name="T6" fmla="*/ 528 w 528"/>
                <a:gd name="T7" fmla="*/ 264 h 528"/>
                <a:gd name="T8" fmla="*/ 264 w 528"/>
                <a:gd name="T9" fmla="*/ 528 h 528"/>
                <a:gd name="T10" fmla="*/ 264 w 528"/>
                <a:gd name="T11" fmla="*/ 43 h 528"/>
                <a:gd name="T12" fmla="*/ 43 w 528"/>
                <a:gd name="T13" fmla="*/ 264 h 528"/>
                <a:gd name="T14" fmla="*/ 264 w 528"/>
                <a:gd name="T15" fmla="*/ 485 h 528"/>
                <a:gd name="T16" fmla="*/ 485 w 528"/>
                <a:gd name="T17" fmla="*/ 264 h 528"/>
                <a:gd name="T18" fmla="*/ 264 w 528"/>
                <a:gd name="T19" fmla="*/ 43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8" h="528">
                  <a:moveTo>
                    <a:pt x="264" y="528"/>
                  </a:moveTo>
                  <a:cubicBezTo>
                    <a:pt x="118" y="528"/>
                    <a:pt x="0" y="410"/>
                    <a:pt x="0" y="264"/>
                  </a:cubicBezTo>
                  <a:cubicBezTo>
                    <a:pt x="0" y="118"/>
                    <a:pt x="118" y="0"/>
                    <a:pt x="264" y="0"/>
                  </a:cubicBezTo>
                  <a:cubicBezTo>
                    <a:pt x="410" y="0"/>
                    <a:pt x="528" y="118"/>
                    <a:pt x="528" y="264"/>
                  </a:cubicBezTo>
                  <a:cubicBezTo>
                    <a:pt x="528" y="410"/>
                    <a:pt x="410" y="528"/>
                    <a:pt x="264" y="528"/>
                  </a:cubicBezTo>
                  <a:close/>
                  <a:moveTo>
                    <a:pt x="264" y="43"/>
                  </a:moveTo>
                  <a:cubicBezTo>
                    <a:pt x="142" y="43"/>
                    <a:pt x="43" y="142"/>
                    <a:pt x="43" y="264"/>
                  </a:cubicBezTo>
                  <a:cubicBezTo>
                    <a:pt x="43" y="386"/>
                    <a:pt x="142" y="485"/>
                    <a:pt x="264" y="485"/>
                  </a:cubicBezTo>
                  <a:cubicBezTo>
                    <a:pt x="386" y="485"/>
                    <a:pt x="485" y="386"/>
                    <a:pt x="485" y="264"/>
                  </a:cubicBezTo>
                  <a:cubicBezTo>
                    <a:pt x="485" y="142"/>
                    <a:pt x="386" y="43"/>
                    <a:pt x="26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54"/>
            <p:cNvSpPr/>
            <p:nvPr/>
          </p:nvSpPr>
          <p:spPr bwMode="auto">
            <a:xfrm>
              <a:off x="2277" y="968"/>
              <a:ext cx="426" cy="262"/>
            </a:xfrm>
            <a:custGeom>
              <a:avLst/>
              <a:gdLst>
                <a:gd name="T0" fmla="*/ 12 w 179"/>
                <a:gd name="T1" fmla="*/ 110 h 110"/>
                <a:gd name="T2" fmla="*/ 6 w 179"/>
                <a:gd name="T3" fmla="*/ 109 h 110"/>
                <a:gd name="T4" fmla="*/ 3 w 179"/>
                <a:gd name="T5" fmla="*/ 94 h 110"/>
                <a:gd name="T6" fmla="*/ 168 w 179"/>
                <a:gd name="T7" fmla="*/ 0 h 110"/>
                <a:gd name="T8" fmla="*/ 179 w 179"/>
                <a:gd name="T9" fmla="*/ 11 h 110"/>
                <a:gd name="T10" fmla="*/ 168 w 179"/>
                <a:gd name="T11" fmla="*/ 21 h 110"/>
                <a:gd name="T12" fmla="*/ 21 w 179"/>
                <a:gd name="T13" fmla="*/ 105 h 110"/>
                <a:gd name="T14" fmla="*/ 12 w 179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110">
                  <a:moveTo>
                    <a:pt x="12" y="110"/>
                  </a:moveTo>
                  <a:cubicBezTo>
                    <a:pt x="10" y="110"/>
                    <a:pt x="8" y="110"/>
                    <a:pt x="6" y="109"/>
                  </a:cubicBezTo>
                  <a:cubicBezTo>
                    <a:pt x="1" y="106"/>
                    <a:pt x="0" y="99"/>
                    <a:pt x="3" y="94"/>
                  </a:cubicBezTo>
                  <a:cubicBezTo>
                    <a:pt x="37" y="36"/>
                    <a:pt x="101" y="0"/>
                    <a:pt x="168" y="0"/>
                  </a:cubicBezTo>
                  <a:cubicBezTo>
                    <a:pt x="174" y="0"/>
                    <a:pt x="179" y="5"/>
                    <a:pt x="179" y="11"/>
                  </a:cubicBezTo>
                  <a:cubicBezTo>
                    <a:pt x="179" y="16"/>
                    <a:pt x="174" y="21"/>
                    <a:pt x="168" y="21"/>
                  </a:cubicBezTo>
                  <a:cubicBezTo>
                    <a:pt x="108" y="21"/>
                    <a:pt x="52" y="53"/>
                    <a:pt x="21" y="105"/>
                  </a:cubicBezTo>
                  <a:cubicBezTo>
                    <a:pt x="19" y="108"/>
                    <a:pt x="16" y="110"/>
                    <a:pt x="12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5"/>
            <p:cNvSpPr/>
            <p:nvPr/>
          </p:nvSpPr>
          <p:spPr bwMode="auto">
            <a:xfrm>
              <a:off x="2219" y="1299"/>
              <a:ext cx="65" cy="136"/>
            </a:xfrm>
            <a:custGeom>
              <a:avLst/>
              <a:gdLst>
                <a:gd name="T0" fmla="*/ 11 w 27"/>
                <a:gd name="T1" fmla="*/ 57 h 57"/>
                <a:gd name="T2" fmla="*/ 0 w 27"/>
                <a:gd name="T3" fmla="*/ 47 h 57"/>
                <a:gd name="T4" fmla="*/ 5 w 27"/>
                <a:gd name="T5" fmla="*/ 9 h 57"/>
                <a:gd name="T6" fmla="*/ 18 w 27"/>
                <a:gd name="T7" fmla="*/ 1 h 57"/>
                <a:gd name="T8" fmla="*/ 26 w 27"/>
                <a:gd name="T9" fmla="*/ 14 h 57"/>
                <a:gd name="T10" fmla="*/ 21 w 27"/>
                <a:gd name="T11" fmla="*/ 47 h 57"/>
                <a:gd name="T12" fmla="*/ 11 w 27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57">
                  <a:moveTo>
                    <a:pt x="11" y="57"/>
                  </a:moveTo>
                  <a:cubicBezTo>
                    <a:pt x="5" y="57"/>
                    <a:pt x="0" y="53"/>
                    <a:pt x="0" y="47"/>
                  </a:cubicBezTo>
                  <a:cubicBezTo>
                    <a:pt x="0" y="31"/>
                    <a:pt x="2" y="23"/>
                    <a:pt x="5" y="9"/>
                  </a:cubicBezTo>
                  <a:cubicBezTo>
                    <a:pt x="6" y="3"/>
                    <a:pt x="12" y="0"/>
                    <a:pt x="18" y="1"/>
                  </a:cubicBezTo>
                  <a:cubicBezTo>
                    <a:pt x="24" y="2"/>
                    <a:pt x="27" y="8"/>
                    <a:pt x="26" y="14"/>
                  </a:cubicBezTo>
                  <a:cubicBezTo>
                    <a:pt x="23" y="27"/>
                    <a:pt x="21" y="34"/>
                    <a:pt x="21" y="47"/>
                  </a:cubicBezTo>
                  <a:cubicBezTo>
                    <a:pt x="21" y="53"/>
                    <a:pt x="17" y="57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6"/>
            <p:cNvSpPr>
              <a:spLocks noEditPoints="1"/>
            </p:cNvSpPr>
            <p:nvPr/>
          </p:nvSpPr>
          <p:spPr bwMode="auto">
            <a:xfrm>
              <a:off x="2988" y="1727"/>
              <a:ext cx="722" cy="714"/>
            </a:xfrm>
            <a:custGeom>
              <a:avLst/>
              <a:gdLst>
                <a:gd name="T0" fmla="*/ 238 w 303"/>
                <a:gd name="T1" fmla="*/ 300 h 300"/>
                <a:gd name="T2" fmla="*/ 192 w 303"/>
                <a:gd name="T3" fmla="*/ 281 h 300"/>
                <a:gd name="T4" fmla="*/ 18 w 303"/>
                <a:gd name="T5" fmla="*/ 107 h 300"/>
                <a:gd name="T6" fmla="*/ 6 w 303"/>
                <a:gd name="T7" fmla="*/ 60 h 300"/>
                <a:gd name="T8" fmla="*/ 29 w 303"/>
                <a:gd name="T9" fmla="*/ 26 h 300"/>
                <a:gd name="T10" fmla="*/ 77 w 303"/>
                <a:gd name="T11" fmla="*/ 0 h 300"/>
                <a:gd name="T12" fmla="*/ 110 w 303"/>
                <a:gd name="T13" fmla="*/ 15 h 300"/>
                <a:gd name="T14" fmla="*/ 284 w 303"/>
                <a:gd name="T15" fmla="*/ 189 h 300"/>
                <a:gd name="T16" fmla="*/ 303 w 303"/>
                <a:gd name="T17" fmla="*/ 235 h 300"/>
                <a:gd name="T18" fmla="*/ 284 w 303"/>
                <a:gd name="T19" fmla="*/ 281 h 300"/>
                <a:gd name="T20" fmla="*/ 238 w 303"/>
                <a:gd name="T21" fmla="*/ 300 h 300"/>
                <a:gd name="T22" fmla="*/ 47 w 303"/>
                <a:gd name="T23" fmla="*/ 74 h 300"/>
                <a:gd name="T24" fmla="*/ 49 w 303"/>
                <a:gd name="T25" fmla="*/ 76 h 300"/>
                <a:gd name="T26" fmla="*/ 223 w 303"/>
                <a:gd name="T27" fmla="*/ 250 h 300"/>
                <a:gd name="T28" fmla="*/ 253 w 303"/>
                <a:gd name="T29" fmla="*/ 250 h 300"/>
                <a:gd name="T30" fmla="*/ 260 w 303"/>
                <a:gd name="T31" fmla="*/ 235 h 300"/>
                <a:gd name="T32" fmla="*/ 253 w 303"/>
                <a:gd name="T33" fmla="*/ 220 h 300"/>
                <a:gd name="T34" fmla="*/ 79 w 303"/>
                <a:gd name="T35" fmla="*/ 46 h 300"/>
                <a:gd name="T36" fmla="*/ 77 w 303"/>
                <a:gd name="T37" fmla="*/ 44 h 300"/>
                <a:gd name="T38" fmla="*/ 60 w 303"/>
                <a:gd name="T39" fmla="*/ 56 h 300"/>
                <a:gd name="T40" fmla="*/ 47 w 303"/>
                <a:gd name="T41" fmla="*/ 74 h 300"/>
                <a:gd name="T42" fmla="*/ 47 w 303"/>
                <a:gd name="T43" fmla="*/ 7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300">
                  <a:moveTo>
                    <a:pt x="238" y="300"/>
                  </a:moveTo>
                  <a:cubicBezTo>
                    <a:pt x="221" y="300"/>
                    <a:pt x="205" y="293"/>
                    <a:pt x="192" y="281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5" y="93"/>
                    <a:pt x="0" y="77"/>
                    <a:pt x="6" y="60"/>
                  </a:cubicBezTo>
                  <a:cubicBezTo>
                    <a:pt x="10" y="46"/>
                    <a:pt x="21" y="34"/>
                    <a:pt x="29" y="26"/>
                  </a:cubicBezTo>
                  <a:cubicBezTo>
                    <a:pt x="42" y="13"/>
                    <a:pt x="57" y="0"/>
                    <a:pt x="77" y="0"/>
                  </a:cubicBezTo>
                  <a:cubicBezTo>
                    <a:pt x="85" y="0"/>
                    <a:pt x="98" y="3"/>
                    <a:pt x="110" y="15"/>
                  </a:cubicBezTo>
                  <a:cubicBezTo>
                    <a:pt x="284" y="189"/>
                    <a:pt x="284" y="189"/>
                    <a:pt x="284" y="189"/>
                  </a:cubicBezTo>
                  <a:cubicBezTo>
                    <a:pt x="296" y="201"/>
                    <a:pt x="303" y="218"/>
                    <a:pt x="303" y="235"/>
                  </a:cubicBezTo>
                  <a:cubicBezTo>
                    <a:pt x="303" y="252"/>
                    <a:pt x="296" y="269"/>
                    <a:pt x="284" y="281"/>
                  </a:cubicBezTo>
                  <a:cubicBezTo>
                    <a:pt x="272" y="293"/>
                    <a:pt x="255" y="300"/>
                    <a:pt x="238" y="300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5"/>
                    <a:pt x="49" y="76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31" y="258"/>
                    <a:pt x="245" y="258"/>
                    <a:pt x="253" y="250"/>
                  </a:cubicBezTo>
                  <a:cubicBezTo>
                    <a:pt x="257" y="246"/>
                    <a:pt x="260" y="241"/>
                    <a:pt x="260" y="235"/>
                  </a:cubicBezTo>
                  <a:cubicBezTo>
                    <a:pt x="260" y="229"/>
                    <a:pt x="257" y="224"/>
                    <a:pt x="253" y="220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8" y="44"/>
                    <a:pt x="77" y="44"/>
                    <a:pt x="77" y="44"/>
                  </a:cubicBezTo>
                  <a:cubicBezTo>
                    <a:pt x="76" y="44"/>
                    <a:pt x="72" y="44"/>
                    <a:pt x="60" y="56"/>
                  </a:cubicBezTo>
                  <a:cubicBezTo>
                    <a:pt x="47" y="69"/>
                    <a:pt x="47" y="73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Group 59" descr="e7d195523061f1c09e9d68d7cf438b91ef959ecb14fc25d26BBA7F7DBC18E55DFF4014AF651F0BF2569D4B6C1DA7F1A4683A481403BD872FC687266AD13265C1DE7C373772FD8728ABDD69ADD03BFF5BE2862BC891DBB79E58D088E34357A3F345A9534864FDC11340AE3B71A34A7A1F7BD2127AAE3642502E0D4AD8564642CBC6FC46C984D10741322C9CACD20D41DC"/>
          <p:cNvGrpSpPr>
            <a:grpSpLocks noChangeAspect="1"/>
          </p:cNvGrpSpPr>
          <p:nvPr/>
        </p:nvGrpSpPr>
        <p:grpSpPr bwMode="auto">
          <a:xfrm>
            <a:off x="3152121" y="3866022"/>
            <a:ext cx="197041" cy="196105"/>
            <a:chOff x="2039" y="775"/>
            <a:chExt cx="1683" cy="1675"/>
          </a:xfrm>
          <a:solidFill>
            <a:srgbClr val="E4E129"/>
          </a:solidFill>
        </p:grpSpPr>
        <p:sp>
          <p:nvSpPr>
            <p:cNvPr id="41" name="Freeform 60"/>
            <p:cNvSpPr>
              <a:spLocks noEditPoints="1"/>
            </p:cNvSpPr>
            <p:nvPr/>
          </p:nvSpPr>
          <p:spPr bwMode="auto">
            <a:xfrm>
              <a:off x="2039" y="775"/>
              <a:ext cx="1683" cy="1675"/>
            </a:xfrm>
            <a:custGeom>
              <a:avLst/>
              <a:gdLst>
                <a:gd name="T0" fmla="*/ 485 w 707"/>
                <a:gd name="T1" fmla="*/ 704 h 704"/>
                <a:gd name="T2" fmla="*/ 419 w 707"/>
                <a:gd name="T3" fmla="*/ 672 h 704"/>
                <a:gd name="T4" fmla="*/ 37 w 707"/>
                <a:gd name="T5" fmla="*/ 290 h 704"/>
                <a:gd name="T6" fmla="*/ 7 w 707"/>
                <a:gd name="T7" fmla="*/ 206 h 704"/>
                <a:gd name="T8" fmla="*/ 74 w 707"/>
                <a:gd name="T9" fmla="*/ 149 h 704"/>
                <a:gd name="T10" fmla="*/ 595 w 707"/>
                <a:gd name="T11" fmla="*/ 10 h 704"/>
                <a:gd name="T12" fmla="*/ 688 w 707"/>
                <a:gd name="T13" fmla="*/ 33 h 704"/>
                <a:gd name="T14" fmla="*/ 699 w 707"/>
                <a:gd name="T15" fmla="*/ 114 h 704"/>
                <a:gd name="T16" fmla="*/ 560 w 707"/>
                <a:gd name="T17" fmla="*/ 635 h 704"/>
                <a:gd name="T18" fmla="*/ 485 w 707"/>
                <a:gd name="T19" fmla="*/ 704 h 704"/>
                <a:gd name="T20" fmla="*/ 627 w 707"/>
                <a:gd name="T21" fmla="*/ 49 h 704"/>
                <a:gd name="T22" fmla="*/ 606 w 707"/>
                <a:gd name="T23" fmla="*/ 52 h 704"/>
                <a:gd name="T24" fmla="*/ 85 w 707"/>
                <a:gd name="T25" fmla="*/ 191 h 704"/>
                <a:gd name="T26" fmla="*/ 49 w 707"/>
                <a:gd name="T27" fmla="*/ 218 h 704"/>
                <a:gd name="T28" fmla="*/ 68 w 707"/>
                <a:gd name="T29" fmla="*/ 259 h 704"/>
                <a:gd name="T30" fmla="*/ 449 w 707"/>
                <a:gd name="T31" fmla="*/ 641 h 704"/>
                <a:gd name="T32" fmla="*/ 485 w 707"/>
                <a:gd name="T33" fmla="*/ 660 h 704"/>
                <a:gd name="T34" fmla="*/ 517 w 707"/>
                <a:gd name="T35" fmla="*/ 623 h 704"/>
                <a:gd name="T36" fmla="*/ 656 w 707"/>
                <a:gd name="T37" fmla="*/ 103 h 704"/>
                <a:gd name="T38" fmla="*/ 653 w 707"/>
                <a:gd name="T39" fmla="*/ 60 h 704"/>
                <a:gd name="T40" fmla="*/ 627 w 707"/>
                <a:gd name="T41" fmla="*/ 49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7" h="704">
                  <a:moveTo>
                    <a:pt x="485" y="704"/>
                  </a:moveTo>
                  <a:cubicBezTo>
                    <a:pt x="462" y="704"/>
                    <a:pt x="439" y="693"/>
                    <a:pt x="419" y="672"/>
                  </a:cubicBezTo>
                  <a:cubicBezTo>
                    <a:pt x="37" y="290"/>
                    <a:pt x="37" y="290"/>
                    <a:pt x="37" y="290"/>
                  </a:cubicBezTo>
                  <a:cubicBezTo>
                    <a:pt x="10" y="264"/>
                    <a:pt x="0" y="234"/>
                    <a:pt x="7" y="206"/>
                  </a:cubicBezTo>
                  <a:cubicBezTo>
                    <a:pt x="15" y="179"/>
                    <a:pt x="38" y="159"/>
                    <a:pt x="74" y="149"/>
                  </a:cubicBezTo>
                  <a:cubicBezTo>
                    <a:pt x="595" y="10"/>
                    <a:pt x="595" y="10"/>
                    <a:pt x="595" y="10"/>
                  </a:cubicBezTo>
                  <a:cubicBezTo>
                    <a:pt x="634" y="0"/>
                    <a:pt x="669" y="8"/>
                    <a:pt x="688" y="33"/>
                  </a:cubicBezTo>
                  <a:cubicBezTo>
                    <a:pt x="703" y="54"/>
                    <a:pt x="707" y="82"/>
                    <a:pt x="699" y="114"/>
                  </a:cubicBezTo>
                  <a:cubicBezTo>
                    <a:pt x="560" y="635"/>
                    <a:pt x="560" y="635"/>
                    <a:pt x="560" y="635"/>
                  </a:cubicBezTo>
                  <a:cubicBezTo>
                    <a:pt x="548" y="678"/>
                    <a:pt x="520" y="704"/>
                    <a:pt x="485" y="704"/>
                  </a:cubicBezTo>
                  <a:close/>
                  <a:moveTo>
                    <a:pt x="627" y="49"/>
                  </a:moveTo>
                  <a:cubicBezTo>
                    <a:pt x="620" y="49"/>
                    <a:pt x="613" y="50"/>
                    <a:pt x="606" y="52"/>
                  </a:cubicBezTo>
                  <a:cubicBezTo>
                    <a:pt x="85" y="191"/>
                    <a:pt x="85" y="191"/>
                    <a:pt x="85" y="191"/>
                  </a:cubicBezTo>
                  <a:cubicBezTo>
                    <a:pt x="66" y="197"/>
                    <a:pt x="53" y="206"/>
                    <a:pt x="49" y="218"/>
                  </a:cubicBezTo>
                  <a:cubicBezTo>
                    <a:pt x="46" y="229"/>
                    <a:pt x="53" y="245"/>
                    <a:pt x="68" y="259"/>
                  </a:cubicBezTo>
                  <a:cubicBezTo>
                    <a:pt x="449" y="641"/>
                    <a:pt x="449" y="641"/>
                    <a:pt x="449" y="641"/>
                  </a:cubicBezTo>
                  <a:cubicBezTo>
                    <a:pt x="462" y="653"/>
                    <a:pt x="474" y="660"/>
                    <a:pt x="485" y="660"/>
                  </a:cubicBezTo>
                  <a:cubicBezTo>
                    <a:pt x="505" y="660"/>
                    <a:pt x="515" y="634"/>
                    <a:pt x="517" y="623"/>
                  </a:cubicBezTo>
                  <a:cubicBezTo>
                    <a:pt x="656" y="103"/>
                    <a:pt x="656" y="103"/>
                    <a:pt x="656" y="103"/>
                  </a:cubicBezTo>
                  <a:cubicBezTo>
                    <a:pt x="661" y="84"/>
                    <a:pt x="660" y="69"/>
                    <a:pt x="653" y="60"/>
                  </a:cubicBezTo>
                  <a:cubicBezTo>
                    <a:pt x="646" y="51"/>
                    <a:pt x="635" y="49"/>
                    <a:pt x="6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1"/>
            <p:cNvSpPr/>
            <p:nvPr/>
          </p:nvSpPr>
          <p:spPr bwMode="auto">
            <a:xfrm>
              <a:off x="3265" y="1815"/>
              <a:ext cx="59" cy="64"/>
            </a:xfrm>
            <a:custGeom>
              <a:avLst/>
              <a:gdLst>
                <a:gd name="T0" fmla="*/ 12 w 25"/>
                <a:gd name="T1" fmla="*/ 27 h 27"/>
                <a:gd name="T2" fmla="*/ 10 w 25"/>
                <a:gd name="T3" fmla="*/ 27 h 27"/>
                <a:gd name="T4" fmla="*/ 2 w 25"/>
                <a:gd name="T5" fmla="*/ 14 h 27"/>
                <a:gd name="T6" fmla="*/ 3 w 25"/>
                <a:gd name="T7" fmla="*/ 9 h 27"/>
                <a:gd name="T8" fmla="*/ 16 w 25"/>
                <a:gd name="T9" fmla="*/ 1 h 27"/>
                <a:gd name="T10" fmla="*/ 24 w 25"/>
                <a:gd name="T11" fmla="*/ 15 h 27"/>
                <a:gd name="T12" fmla="*/ 23 w 25"/>
                <a:gd name="T13" fmla="*/ 19 h 27"/>
                <a:gd name="T14" fmla="*/ 12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2" y="27"/>
                  </a:moveTo>
                  <a:cubicBezTo>
                    <a:pt x="11" y="27"/>
                    <a:pt x="10" y="27"/>
                    <a:pt x="10" y="27"/>
                  </a:cubicBezTo>
                  <a:cubicBezTo>
                    <a:pt x="4" y="25"/>
                    <a:pt x="0" y="19"/>
                    <a:pt x="2" y="1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3"/>
                    <a:pt x="10" y="0"/>
                    <a:pt x="16" y="1"/>
                  </a:cubicBezTo>
                  <a:cubicBezTo>
                    <a:pt x="22" y="3"/>
                    <a:pt x="25" y="9"/>
                    <a:pt x="24" y="15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24"/>
                    <a:pt x="17" y="27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2"/>
            <p:cNvSpPr/>
            <p:nvPr/>
          </p:nvSpPr>
          <p:spPr bwMode="auto">
            <a:xfrm>
              <a:off x="3193" y="1891"/>
              <a:ext cx="112" cy="267"/>
            </a:xfrm>
            <a:custGeom>
              <a:avLst/>
              <a:gdLst>
                <a:gd name="T0" fmla="*/ 12 w 47"/>
                <a:gd name="T1" fmla="*/ 112 h 112"/>
                <a:gd name="T2" fmla="*/ 9 w 47"/>
                <a:gd name="T3" fmla="*/ 112 h 112"/>
                <a:gd name="T4" fmla="*/ 1 w 47"/>
                <a:gd name="T5" fmla="*/ 99 h 112"/>
                <a:gd name="T6" fmla="*/ 25 w 47"/>
                <a:gd name="T7" fmla="*/ 9 h 112"/>
                <a:gd name="T8" fmla="*/ 38 w 47"/>
                <a:gd name="T9" fmla="*/ 1 h 112"/>
                <a:gd name="T10" fmla="*/ 46 w 47"/>
                <a:gd name="T11" fmla="*/ 14 h 112"/>
                <a:gd name="T12" fmla="*/ 22 w 47"/>
                <a:gd name="T13" fmla="*/ 104 h 112"/>
                <a:gd name="T14" fmla="*/ 12 w 47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12">
                  <a:moveTo>
                    <a:pt x="12" y="112"/>
                  </a:moveTo>
                  <a:cubicBezTo>
                    <a:pt x="11" y="112"/>
                    <a:pt x="10" y="112"/>
                    <a:pt x="9" y="112"/>
                  </a:cubicBezTo>
                  <a:cubicBezTo>
                    <a:pt x="3" y="110"/>
                    <a:pt x="0" y="104"/>
                    <a:pt x="1" y="9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3"/>
                    <a:pt x="32" y="0"/>
                    <a:pt x="38" y="1"/>
                  </a:cubicBezTo>
                  <a:cubicBezTo>
                    <a:pt x="44" y="3"/>
                    <a:pt x="47" y="9"/>
                    <a:pt x="46" y="1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1" y="109"/>
                    <a:pt x="17" y="112"/>
                    <a:pt x="12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3"/>
            <p:cNvSpPr/>
            <p:nvPr/>
          </p:nvSpPr>
          <p:spPr bwMode="auto">
            <a:xfrm>
              <a:off x="2569" y="1487"/>
              <a:ext cx="462" cy="457"/>
            </a:xfrm>
            <a:custGeom>
              <a:avLst/>
              <a:gdLst>
                <a:gd name="T0" fmla="*/ 24 w 194"/>
                <a:gd name="T1" fmla="*/ 192 h 192"/>
                <a:gd name="T2" fmla="*/ 8 w 194"/>
                <a:gd name="T3" fmla="*/ 186 h 192"/>
                <a:gd name="T4" fmla="*/ 8 w 194"/>
                <a:gd name="T5" fmla="*/ 155 h 192"/>
                <a:gd name="T6" fmla="*/ 155 w 194"/>
                <a:gd name="T7" fmla="*/ 8 h 192"/>
                <a:gd name="T8" fmla="*/ 186 w 194"/>
                <a:gd name="T9" fmla="*/ 8 h 192"/>
                <a:gd name="T10" fmla="*/ 186 w 194"/>
                <a:gd name="T11" fmla="*/ 39 h 192"/>
                <a:gd name="T12" fmla="*/ 39 w 194"/>
                <a:gd name="T13" fmla="*/ 186 h 192"/>
                <a:gd name="T14" fmla="*/ 24 w 194"/>
                <a:gd name="T1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92">
                  <a:moveTo>
                    <a:pt x="24" y="192"/>
                  </a:moveTo>
                  <a:cubicBezTo>
                    <a:pt x="18" y="192"/>
                    <a:pt x="13" y="190"/>
                    <a:pt x="8" y="186"/>
                  </a:cubicBezTo>
                  <a:cubicBezTo>
                    <a:pt x="0" y="177"/>
                    <a:pt x="0" y="163"/>
                    <a:pt x="8" y="155"/>
                  </a:cubicBezTo>
                  <a:cubicBezTo>
                    <a:pt x="155" y="8"/>
                    <a:pt x="155" y="8"/>
                    <a:pt x="155" y="8"/>
                  </a:cubicBezTo>
                  <a:cubicBezTo>
                    <a:pt x="164" y="0"/>
                    <a:pt x="177" y="0"/>
                    <a:pt x="186" y="8"/>
                  </a:cubicBezTo>
                  <a:cubicBezTo>
                    <a:pt x="194" y="17"/>
                    <a:pt x="194" y="31"/>
                    <a:pt x="186" y="39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5" y="190"/>
                    <a:pt x="29" y="192"/>
                    <a:pt x="24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" name="Group 74" descr="e7d195523061f1c09e9d68d7cf438b91ef959ecb14fc25d26BBA7F7DBC18E55DFF4014AF651F0BF2569D4B6C1DA7F1A4683A481403BD872FC687266AD13265C1DE7C373772FD8728ABDD69ADD03BFF5BE2862BC891DBB79E58D088E34357A3F345A9534864FDC11340AE3B71A34A7A1F7BD2127AAE3642502E0D4AD8564642CBC6FC46C984D10741322C9CACD20D41DC"/>
          <p:cNvGrpSpPr>
            <a:grpSpLocks noChangeAspect="1"/>
          </p:cNvGrpSpPr>
          <p:nvPr/>
        </p:nvGrpSpPr>
        <p:grpSpPr bwMode="auto">
          <a:xfrm>
            <a:off x="440140" y="3871103"/>
            <a:ext cx="194892" cy="185942"/>
            <a:chOff x="2011" y="788"/>
            <a:chExt cx="1742" cy="1662"/>
          </a:xfrm>
          <a:solidFill>
            <a:srgbClr val="E4E129"/>
          </a:solidFill>
        </p:grpSpPr>
        <p:sp>
          <p:nvSpPr>
            <p:cNvPr id="52" name="Freeform 75"/>
            <p:cNvSpPr/>
            <p:nvPr/>
          </p:nvSpPr>
          <p:spPr bwMode="auto">
            <a:xfrm>
              <a:off x="2490" y="2345"/>
              <a:ext cx="818" cy="105"/>
            </a:xfrm>
            <a:custGeom>
              <a:avLst/>
              <a:gdLst>
                <a:gd name="T0" fmla="*/ 321 w 344"/>
                <a:gd name="T1" fmla="*/ 44 h 44"/>
                <a:gd name="T2" fmla="*/ 22 w 344"/>
                <a:gd name="T3" fmla="*/ 44 h 44"/>
                <a:gd name="T4" fmla="*/ 0 w 344"/>
                <a:gd name="T5" fmla="*/ 22 h 44"/>
                <a:gd name="T6" fmla="*/ 22 w 344"/>
                <a:gd name="T7" fmla="*/ 0 h 44"/>
                <a:gd name="T8" fmla="*/ 321 w 344"/>
                <a:gd name="T9" fmla="*/ 0 h 44"/>
                <a:gd name="T10" fmla="*/ 344 w 344"/>
                <a:gd name="T11" fmla="*/ 22 h 44"/>
                <a:gd name="T12" fmla="*/ 321 w 344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" h="44">
                  <a:moveTo>
                    <a:pt x="321" y="44"/>
                  </a:moveTo>
                  <a:cubicBezTo>
                    <a:pt x="22" y="44"/>
                    <a:pt x="22" y="44"/>
                    <a:pt x="22" y="44"/>
                  </a:cubicBez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334" y="0"/>
                    <a:pt x="344" y="10"/>
                    <a:pt x="344" y="22"/>
                  </a:cubicBezTo>
                  <a:cubicBezTo>
                    <a:pt x="344" y="34"/>
                    <a:pt x="334" y="44"/>
                    <a:pt x="32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6"/>
            <p:cNvSpPr>
              <a:spLocks noEditPoints="1"/>
            </p:cNvSpPr>
            <p:nvPr/>
          </p:nvSpPr>
          <p:spPr bwMode="auto">
            <a:xfrm>
              <a:off x="2011" y="788"/>
              <a:ext cx="1742" cy="1345"/>
            </a:xfrm>
            <a:custGeom>
              <a:avLst/>
              <a:gdLst>
                <a:gd name="T0" fmla="*/ 732 w 732"/>
                <a:gd name="T1" fmla="*/ 488 h 565"/>
                <a:gd name="T2" fmla="*/ 655 w 732"/>
                <a:gd name="T3" fmla="*/ 565 h 565"/>
                <a:gd name="T4" fmla="*/ 77 w 732"/>
                <a:gd name="T5" fmla="*/ 565 h 565"/>
                <a:gd name="T6" fmla="*/ 0 w 732"/>
                <a:gd name="T7" fmla="*/ 488 h 565"/>
                <a:gd name="T8" fmla="*/ 0 w 732"/>
                <a:gd name="T9" fmla="*/ 77 h 565"/>
                <a:gd name="T10" fmla="*/ 77 w 732"/>
                <a:gd name="T11" fmla="*/ 0 h 565"/>
                <a:gd name="T12" fmla="*/ 655 w 732"/>
                <a:gd name="T13" fmla="*/ 0 h 565"/>
                <a:gd name="T14" fmla="*/ 732 w 732"/>
                <a:gd name="T15" fmla="*/ 77 h 565"/>
                <a:gd name="T16" fmla="*/ 732 w 732"/>
                <a:gd name="T17" fmla="*/ 488 h 565"/>
                <a:gd name="T18" fmla="*/ 687 w 732"/>
                <a:gd name="T19" fmla="*/ 77 h 565"/>
                <a:gd name="T20" fmla="*/ 655 w 732"/>
                <a:gd name="T21" fmla="*/ 44 h 565"/>
                <a:gd name="T22" fmla="*/ 77 w 732"/>
                <a:gd name="T23" fmla="*/ 44 h 565"/>
                <a:gd name="T24" fmla="*/ 45 w 732"/>
                <a:gd name="T25" fmla="*/ 77 h 565"/>
                <a:gd name="T26" fmla="*/ 45 w 732"/>
                <a:gd name="T27" fmla="*/ 488 h 565"/>
                <a:gd name="T28" fmla="*/ 77 w 732"/>
                <a:gd name="T29" fmla="*/ 521 h 565"/>
                <a:gd name="T30" fmla="*/ 655 w 732"/>
                <a:gd name="T31" fmla="*/ 521 h 565"/>
                <a:gd name="T32" fmla="*/ 687 w 732"/>
                <a:gd name="T33" fmla="*/ 488 h 565"/>
                <a:gd name="T34" fmla="*/ 687 w 732"/>
                <a:gd name="T35" fmla="*/ 77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2" h="565">
                  <a:moveTo>
                    <a:pt x="732" y="488"/>
                  </a:moveTo>
                  <a:cubicBezTo>
                    <a:pt x="732" y="531"/>
                    <a:pt x="697" y="565"/>
                    <a:pt x="655" y="565"/>
                  </a:cubicBezTo>
                  <a:cubicBezTo>
                    <a:pt x="77" y="565"/>
                    <a:pt x="77" y="565"/>
                    <a:pt x="77" y="565"/>
                  </a:cubicBezTo>
                  <a:cubicBezTo>
                    <a:pt x="35" y="565"/>
                    <a:pt x="0" y="531"/>
                    <a:pt x="0" y="48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5" y="0"/>
                    <a:pt x="77" y="0"/>
                  </a:cubicBezTo>
                  <a:cubicBezTo>
                    <a:pt x="655" y="0"/>
                    <a:pt x="655" y="0"/>
                    <a:pt x="655" y="0"/>
                  </a:cubicBezTo>
                  <a:cubicBezTo>
                    <a:pt x="697" y="0"/>
                    <a:pt x="732" y="34"/>
                    <a:pt x="732" y="77"/>
                  </a:cubicBezTo>
                  <a:cubicBezTo>
                    <a:pt x="732" y="488"/>
                    <a:pt x="732" y="488"/>
                    <a:pt x="732" y="488"/>
                  </a:cubicBezTo>
                  <a:close/>
                  <a:moveTo>
                    <a:pt x="687" y="77"/>
                  </a:moveTo>
                  <a:cubicBezTo>
                    <a:pt x="687" y="59"/>
                    <a:pt x="673" y="44"/>
                    <a:pt x="655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59" y="44"/>
                    <a:pt x="45" y="59"/>
                    <a:pt x="45" y="77"/>
                  </a:cubicBezTo>
                  <a:cubicBezTo>
                    <a:pt x="45" y="488"/>
                    <a:pt x="45" y="488"/>
                    <a:pt x="45" y="488"/>
                  </a:cubicBezTo>
                  <a:cubicBezTo>
                    <a:pt x="45" y="506"/>
                    <a:pt x="59" y="521"/>
                    <a:pt x="77" y="521"/>
                  </a:cubicBezTo>
                  <a:cubicBezTo>
                    <a:pt x="655" y="521"/>
                    <a:pt x="655" y="521"/>
                    <a:pt x="655" y="521"/>
                  </a:cubicBezTo>
                  <a:cubicBezTo>
                    <a:pt x="673" y="521"/>
                    <a:pt x="687" y="506"/>
                    <a:pt x="687" y="488"/>
                  </a:cubicBezTo>
                  <a:lnTo>
                    <a:pt x="687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7"/>
            <p:cNvSpPr/>
            <p:nvPr/>
          </p:nvSpPr>
          <p:spPr bwMode="auto">
            <a:xfrm>
              <a:off x="2042" y="1790"/>
              <a:ext cx="1688" cy="53"/>
            </a:xfrm>
            <a:custGeom>
              <a:avLst/>
              <a:gdLst>
                <a:gd name="T0" fmla="*/ 698 w 709"/>
                <a:gd name="T1" fmla="*/ 22 h 22"/>
                <a:gd name="T2" fmla="*/ 11 w 709"/>
                <a:gd name="T3" fmla="*/ 22 h 22"/>
                <a:gd name="T4" fmla="*/ 0 w 709"/>
                <a:gd name="T5" fmla="*/ 11 h 22"/>
                <a:gd name="T6" fmla="*/ 11 w 709"/>
                <a:gd name="T7" fmla="*/ 0 h 22"/>
                <a:gd name="T8" fmla="*/ 698 w 709"/>
                <a:gd name="T9" fmla="*/ 0 h 22"/>
                <a:gd name="T10" fmla="*/ 709 w 709"/>
                <a:gd name="T11" fmla="*/ 11 h 22"/>
                <a:gd name="T12" fmla="*/ 698 w 709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22">
                  <a:moveTo>
                    <a:pt x="698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04" y="0"/>
                    <a:pt x="709" y="5"/>
                    <a:pt x="709" y="11"/>
                  </a:cubicBezTo>
                  <a:cubicBezTo>
                    <a:pt x="709" y="17"/>
                    <a:pt x="704" y="22"/>
                    <a:pt x="69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8"/>
            <p:cNvSpPr/>
            <p:nvPr/>
          </p:nvSpPr>
          <p:spPr bwMode="auto">
            <a:xfrm>
              <a:off x="2042" y="1026"/>
              <a:ext cx="1688" cy="53"/>
            </a:xfrm>
            <a:custGeom>
              <a:avLst/>
              <a:gdLst>
                <a:gd name="T0" fmla="*/ 698 w 709"/>
                <a:gd name="T1" fmla="*/ 22 h 22"/>
                <a:gd name="T2" fmla="*/ 11 w 709"/>
                <a:gd name="T3" fmla="*/ 22 h 22"/>
                <a:gd name="T4" fmla="*/ 0 w 709"/>
                <a:gd name="T5" fmla="*/ 11 h 22"/>
                <a:gd name="T6" fmla="*/ 11 w 709"/>
                <a:gd name="T7" fmla="*/ 0 h 22"/>
                <a:gd name="T8" fmla="*/ 698 w 709"/>
                <a:gd name="T9" fmla="*/ 0 h 22"/>
                <a:gd name="T10" fmla="*/ 709 w 709"/>
                <a:gd name="T11" fmla="*/ 11 h 22"/>
                <a:gd name="T12" fmla="*/ 698 w 709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22">
                  <a:moveTo>
                    <a:pt x="698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04" y="0"/>
                    <a:pt x="709" y="5"/>
                    <a:pt x="709" y="11"/>
                  </a:cubicBezTo>
                  <a:cubicBezTo>
                    <a:pt x="709" y="17"/>
                    <a:pt x="704" y="22"/>
                    <a:pt x="69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9"/>
            <p:cNvSpPr/>
            <p:nvPr/>
          </p:nvSpPr>
          <p:spPr bwMode="auto">
            <a:xfrm>
              <a:off x="2761" y="1388"/>
              <a:ext cx="67" cy="76"/>
            </a:xfrm>
            <a:custGeom>
              <a:avLst/>
              <a:gdLst>
                <a:gd name="T0" fmla="*/ 12 w 28"/>
                <a:gd name="T1" fmla="*/ 32 h 32"/>
                <a:gd name="T2" fmla="*/ 8 w 28"/>
                <a:gd name="T3" fmla="*/ 31 h 32"/>
                <a:gd name="T4" fmla="*/ 2 w 28"/>
                <a:gd name="T5" fmla="*/ 16 h 32"/>
                <a:gd name="T6" fmla="*/ 5 w 28"/>
                <a:gd name="T7" fmla="*/ 9 h 32"/>
                <a:gd name="T8" fmla="*/ 19 w 28"/>
                <a:gd name="T9" fmla="*/ 2 h 32"/>
                <a:gd name="T10" fmla="*/ 26 w 28"/>
                <a:gd name="T11" fmla="*/ 17 h 32"/>
                <a:gd name="T12" fmla="*/ 23 w 28"/>
                <a:gd name="T13" fmla="*/ 24 h 32"/>
                <a:gd name="T14" fmla="*/ 12 w 28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2">
                  <a:moveTo>
                    <a:pt x="12" y="32"/>
                  </a:moveTo>
                  <a:cubicBezTo>
                    <a:pt x="11" y="32"/>
                    <a:pt x="10" y="31"/>
                    <a:pt x="8" y="31"/>
                  </a:cubicBezTo>
                  <a:cubicBezTo>
                    <a:pt x="3" y="29"/>
                    <a:pt x="0" y="22"/>
                    <a:pt x="2" y="1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3"/>
                    <a:pt x="14" y="0"/>
                    <a:pt x="19" y="2"/>
                  </a:cubicBezTo>
                  <a:cubicBezTo>
                    <a:pt x="25" y="5"/>
                    <a:pt x="28" y="11"/>
                    <a:pt x="26" y="17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1" y="29"/>
                    <a:pt x="17" y="32"/>
                    <a:pt x="1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80"/>
            <p:cNvSpPr/>
            <p:nvPr/>
          </p:nvSpPr>
          <p:spPr bwMode="auto">
            <a:xfrm>
              <a:off x="2659" y="1474"/>
              <a:ext cx="135" cy="247"/>
            </a:xfrm>
            <a:custGeom>
              <a:avLst/>
              <a:gdLst>
                <a:gd name="T0" fmla="*/ 13 w 57"/>
                <a:gd name="T1" fmla="*/ 104 h 104"/>
                <a:gd name="T2" fmla="*/ 9 w 57"/>
                <a:gd name="T3" fmla="*/ 103 h 104"/>
                <a:gd name="T4" fmla="*/ 3 w 57"/>
                <a:gd name="T5" fmla="*/ 89 h 104"/>
                <a:gd name="T6" fmla="*/ 34 w 57"/>
                <a:gd name="T7" fmla="*/ 8 h 104"/>
                <a:gd name="T8" fmla="*/ 48 w 57"/>
                <a:gd name="T9" fmla="*/ 2 h 104"/>
                <a:gd name="T10" fmla="*/ 55 w 57"/>
                <a:gd name="T11" fmla="*/ 16 h 104"/>
                <a:gd name="T12" fmla="*/ 23 w 57"/>
                <a:gd name="T13" fmla="*/ 97 h 104"/>
                <a:gd name="T14" fmla="*/ 13 w 57"/>
                <a:gd name="T1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04">
                  <a:moveTo>
                    <a:pt x="13" y="104"/>
                  </a:moveTo>
                  <a:cubicBezTo>
                    <a:pt x="12" y="104"/>
                    <a:pt x="10" y="104"/>
                    <a:pt x="9" y="103"/>
                  </a:cubicBezTo>
                  <a:cubicBezTo>
                    <a:pt x="3" y="101"/>
                    <a:pt x="0" y="95"/>
                    <a:pt x="3" y="8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6" y="3"/>
                    <a:pt x="43" y="0"/>
                    <a:pt x="48" y="2"/>
                  </a:cubicBezTo>
                  <a:cubicBezTo>
                    <a:pt x="54" y="4"/>
                    <a:pt x="57" y="11"/>
                    <a:pt x="55" y="16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22" y="101"/>
                    <a:pt x="17" y="104"/>
                    <a:pt x="1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81"/>
            <p:cNvSpPr/>
            <p:nvPr/>
          </p:nvSpPr>
          <p:spPr bwMode="auto">
            <a:xfrm>
              <a:off x="2554" y="1205"/>
              <a:ext cx="169" cy="338"/>
            </a:xfrm>
            <a:custGeom>
              <a:avLst/>
              <a:gdLst>
                <a:gd name="T0" fmla="*/ 12 w 71"/>
                <a:gd name="T1" fmla="*/ 142 h 142"/>
                <a:gd name="T2" fmla="*/ 8 w 71"/>
                <a:gd name="T3" fmla="*/ 141 h 142"/>
                <a:gd name="T4" fmla="*/ 2 w 71"/>
                <a:gd name="T5" fmla="*/ 127 h 142"/>
                <a:gd name="T6" fmla="*/ 48 w 71"/>
                <a:gd name="T7" fmla="*/ 9 h 142"/>
                <a:gd name="T8" fmla="*/ 62 w 71"/>
                <a:gd name="T9" fmla="*/ 2 h 142"/>
                <a:gd name="T10" fmla="*/ 68 w 71"/>
                <a:gd name="T11" fmla="*/ 17 h 142"/>
                <a:gd name="T12" fmla="*/ 22 w 71"/>
                <a:gd name="T13" fmla="*/ 135 h 142"/>
                <a:gd name="T14" fmla="*/ 12 w 71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42">
                  <a:moveTo>
                    <a:pt x="12" y="142"/>
                  </a:moveTo>
                  <a:cubicBezTo>
                    <a:pt x="11" y="142"/>
                    <a:pt x="9" y="141"/>
                    <a:pt x="8" y="141"/>
                  </a:cubicBezTo>
                  <a:cubicBezTo>
                    <a:pt x="2" y="139"/>
                    <a:pt x="0" y="132"/>
                    <a:pt x="2" y="127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50" y="3"/>
                    <a:pt x="56" y="0"/>
                    <a:pt x="62" y="2"/>
                  </a:cubicBezTo>
                  <a:cubicBezTo>
                    <a:pt x="68" y="4"/>
                    <a:pt x="71" y="11"/>
                    <a:pt x="68" y="17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21" y="139"/>
                    <a:pt x="17" y="142"/>
                    <a:pt x="12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82"/>
            <p:cNvSpPr/>
            <p:nvPr/>
          </p:nvSpPr>
          <p:spPr bwMode="auto">
            <a:xfrm>
              <a:off x="2502" y="1576"/>
              <a:ext cx="76" cy="98"/>
            </a:xfrm>
            <a:custGeom>
              <a:avLst/>
              <a:gdLst>
                <a:gd name="T0" fmla="*/ 13 w 32"/>
                <a:gd name="T1" fmla="*/ 41 h 41"/>
                <a:gd name="T2" fmla="*/ 9 w 32"/>
                <a:gd name="T3" fmla="*/ 40 h 41"/>
                <a:gd name="T4" fmla="*/ 2 w 32"/>
                <a:gd name="T5" fmla="*/ 26 h 41"/>
                <a:gd name="T6" fmla="*/ 9 w 32"/>
                <a:gd name="T7" fmla="*/ 9 h 41"/>
                <a:gd name="T8" fmla="*/ 23 w 32"/>
                <a:gd name="T9" fmla="*/ 2 h 41"/>
                <a:gd name="T10" fmla="*/ 30 w 32"/>
                <a:gd name="T11" fmla="*/ 17 h 41"/>
                <a:gd name="T12" fmla="*/ 23 w 32"/>
                <a:gd name="T13" fmla="*/ 34 h 41"/>
                <a:gd name="T14" fmla="*/ 13 w 32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13" y="41"/>
                  </a:moveTo>
                  <a:cubicBezTo>
                    <a:pt x="11" y="41"/>
                    <a:pt x="10" y="41"/>
                    <a:pt x="9" y="40"/>
                  </a:cubicBezTo>
                  <a:cubicBezTo>
                    <a:pt x="3" y="38"/>
                    <a:pt x="0" y="32"/>
                    <a:pt x="2" y="26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3"/>
                    <a:pt x="18" y="0"/>
                    <a:pt x="23" y="2"/>
                  </a:cubicBezTo>
                  <a:cubicBezTo>
                    <a:pt x="29" y="4"/>
                    <a:pt x="32" y="11"/>
                    <a:pt x="30" y="1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8"/>
                    <a:pt x="17" y="41"/>
                    <a:pt x="1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56337" y="196042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sym typeface="+mn-lt"/>
              </a:rPr>
              <a:t>明年工作计划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51673" y="649609"/>
            <a:ext cx="24406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1100">
                <a:solidFill>
                  <a:schemeClr val="accent1"/>
                </a:solidFill>
              </a:rPr>
              <a:t>WORK PLAN FOR NEXT YEAR</a:t>
            </a:r>
            <a:endParaRPr lang="en-US" altLang="zh-CN" sz="1100">
              <a:solidFill>
                <a:schemeClr val="accent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452424" y="942535"/>
            <a:ext cx="23915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4572000" y="1187477"/>
            <a:ext cx="0" cy="3479521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: 圆角 9"/>
          <p:cNvSpPr/>
          <p:nvPr/>
        </p:nvSpPr>
        <p:spPr>
          <a:xfrm>
            <a:off x="4064558" y="1127187"/>
            <a:ext cx="1014884" cy="35169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4E129"/>
                </a:solidFill>
                <a:latin typeface="+mj-ea"/>
                <a:ea typeface="+mj-ea"/>
              </a:rPr>
              <a:t>第一步</a:t>
            </a:r>
            <a:endParaRPr lang="zh-CN" altLang="en-US" sz="1400">
              <a:solidFill>
                <a:srgbClr val="E4E129"/>
              </a:solidFill>
              <a:latin typeface="+mj-ea"/>
              <a:ea typeface="+mj-ea"/>
            </a:endParaRPr>
          </a:p>
        </p:txBody>
      </p:sp>
      <p:sp>
        <p:nvSpPr>
          <p:cNvPr id="149" name="文本框 148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 txBox="1"/>
          <p:nvPr/>
        </p:nvSpPr>
        <p:spPr>
          <a:xfrm>
            <a:off x="5152974" y="107183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A3D4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rPr>
              <a:t>计划安排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3A3D4E"/>
              </a:solidFill>
              <a:effectLst/>
              <a:uLnTx/>
              <a:uFillTx/>
              <a:latin typeface="+mj-ea"/>
              <a:ea typeface="+mj-ea"/>
              <a:cs typeface="+mn-cs"/>
              <a:sym typeface="+mn-lt"/>
            </a:endParaRPr>
          </a:p>
        </p:txBody>
      </p:sp>
      <p:sp>
        <p:nvSpPr>
          <p:cNvPr id="150" name="矩形 149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/>
          <p:nvPr/>
        </p:nvSpPr>
        <p:spPr>
          <a:xfrm>
            <a:off x="5152974" y="1376198"/>
            <a:ext cx="3368028" cy="556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Lorem ipsum dolor sit amet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51" name="矩形: 圆角 150"/>
          <p:cNvSpPr/>
          <p:nvPr/>
        </p:nvSpPr>
        <p:spPr>
          <a:xfrm>
            <a:off x="4064558" y="2105227"/>
            <a:ext cx="1014884" cy="35169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4E129"/>
                </a:solidFill>
                <a:latin typeface="+mj-ea"/>
                <a:ea typeface="+mj-ea"/>
              </a:rPr>
              <a:t>第二步</a:t>
            </a:r>
            <a:endParaRPr lang="zh-CN" altLang="en-US" sz="1400">
              <a:solidFill>
                <a:srgbClr val="E4E129"/>
              </a:solidFill>
              <a:latin typeface="+mj-ea"/>
              <a:ea typeface="+mj-ea"/>
            </a:endParaRPr>
          </a:p>
        </p:txBody>
      </p:sp>
      <p:sp>
        <p:nvSpPr>
          <p:cNvPr id="154" name="文本框 153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 txBox="1"/>
          <p:nvPr/>
        </p:nvSpPr>
        <p:spPr>
          <a:xfrm>
            <a:off x="3003888" y="202642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A3D4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rPr>
              <a:t>计划安排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3A3D4E"/>
              </a:solidFill>
              <a:effectLst/>
              <a:uLnTx/>
              <a:uFillTx/>
              <a:latin typeface="+mj-ea"/>
              <a:ea typeface="+mj-ea"/>
              <a:cs typeface="+mn-cs"/>
              <a:sym typeface="+mn-lt"/>
            </a:endParaRPr>
          </a:p>
        </p:txBody>
      </p:sp>
      <p:sp>
        <p:nvSpPr>
          <p:cNvPr id="155" name="矩形 154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/>
          <p:nvPr/>
        </p:nvSpPr>
        <p:spPr>
          <a:xfrm>
            <a:off x="641263" y="2330793"/>
            <a:ext cx="3368028" cy="556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Lorem ipsum dolor sit amet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56" name="矩形: 圆角 155"/>
          <p:cNvSpPr/>
          <p:nvPr/>
        </p:nvSpPr>
        <p:spPr>
          <a:xfrm>
            <a:off x="4064558" y="3083267"/>
            <a:ext cx="1014884" cy="35169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4E129"/>
                </a:solidFill>
                <a:latin typeface="+mj-ea"/>
                <a:ea typeface="+mj-ea"/>
              </a:rPr>
              <a:t>第三步</a:t>
            </a:r>
            <a:endParaRPr lang="zh-CN" altLang="en-US" sz="1400">
              <a:solidFill>
                <a:srgbClr val="E4E129"/>
              </a:solidFill>
              <a:latin typeface="+mj-ea"/>
              <a:ea typeface="+mj-ea"/>
            </a:endParaRPr>
          </a:p>
        </p:txBody>
      </p:sp>
      <p:sp>
        <p:nvSpPr>
          <p:cNvPr id="157" name="矩形: 圆角 156"/>
          <p:cNvSpPr/>
          <p:nvPr/>
        </p:nvSpPr>
        <p:spPr>
          <a:xfrm>
            <a:off x="4064558" y="4061306"/>
            <a:ext cx="1014884" cy="35169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4E129"/>
                </a:solidFill>
                <a:latin typeface="+mj-ea"/>
                <a:ea typeface="+mj-ea"/>
              </a:rPr>
              <a:t>第四步</a:t>
            </a:r>
            <a:endParaRPr lang="zh-CN" altLang="en-US" sz="1400">
              <a:solidFill>
                <a:srgbClr val="E4E129"/>
              </a:solidFill>
              <a:latin typeface="+mj-ea"/>
              <a:ea typeface="+mj-ea"/>
            </a:endParaRPr>
          </a:p>
        </p:txBody>
      </p:sp>
      <p:sp>
        <p:nvSpPr>
          <p:cNvPr id="158" name="文本框 157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 txBox="1"/>
          <p:nvPr/>
        </p:nvSpPr>
        <p:spPr>
          <a:xfrm>
            <a:off x="5152974" y="310160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A3D4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rPr>
              <a:t>计划安排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3A3D4E"/>
              </a:solidFill>
              <a:effectLst/>
              <a:uLnTx/>
              <a:uFillTx/>
              <a:latin typeface="+mj-ea"/>
              <a:ea typeface="+mj-ea"/>
              <a:cs typeface="+mn-cs"/>
              <a:sym typeface="+mn-lt"/>
            </a:endParaRPr>
          </a:p>
        </p:txBody>
      </p:sp>
      <p:sp>
        <p:nvSpPr>
          <p:cNvPr id="159" name="矩形 158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/>
          <p:nvPr/>
        </p:nvSpPr>
        <p:spPr>
          <a:xfrm>
            <a:off x="5152974" y="3405965"/>
            <a:ext cx="3368028" cy="556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Lorem ipsum dolor sit amet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60" name="文本框 159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 txBox="1"/>
          <p:nvPr/>
        </p:nvSpPr>
        <p:spPr>
          <a:xfrm>
            <a:off x="3003888" y="401600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A3D4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rPr>
              <a:t>计划安排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3A3D4E"/>
              </a:solidFill>
              <a:effectLst/>
              <a:uLnTx/>
              <a:uFillTx/>
              <a:latin typeface="+mj-ea"/>
              <a:ea typeface="+mj-ea"/>
              <a:cs typeface="+mn-cs"/>
              <a:sym typeface="+mn-lt"/>
            </a:endParaRPr>
          </a:p>
        </p:txBody>
      </p:sp>
      <p:sp>
        <p:nvSpPr>
          <p:cNvPr id="161" name="矩形 160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/>
          <p:nvPr/>
        </p:nvSpPr>
        <p:spPr>
          <a:xfrm>
            <a:off x="641263" y="4320366"/>
            <a:ext cx="3368028" cy="556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Lorem ipsum dolor sit amet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: 圆角 54"/>
          <p:cNvSpPr/>
          <p:nvPr/>
        </p:nvSpPr>
        <p:spPr>
          <a:xfrm>
            <a:off x="3942558" y="4250854"/>
            <a:ext cx="1258884" cy="30745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汇报人：</a:t>
            </a:r>
            <a:r>
              <a:rPr kumimoji="0" lang="en-US" altLang="zh-CN" sz="105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XX</a:t>
            </a:r>
            <a:endParaRPr kumimoji="0" lang="en-US" altLang="zh-CN" sz="105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613712" y="2710925"/>
            <a:ext cx="5916576" cy="490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Cum sociis natoque penatibus et magnis dis parturient montes, nascetur ridiculus mus. </a:t>
            </a: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935701" y="1322946"/>
            <a:ext cx="5272597" cy="110799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336FBC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6600">
                <a:solidFill>
                  <a:schemeClr val="bg1"/>
                </a:solidFill>
              </a:rPr>
              <a:t>感谢大家观看</a:t>
            </a:r>
            <a:endParaRPr lang="zh-CN" altLang="en-US" sz="660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637814" y="318407"/>
            <a:ext cx="244928" cy="155121"/>
            <a:chOff x="5453743" y="-269421"/>
            <a:chExt cx="244928" cy="15512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453743" y="-269421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453743" y="-191861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453743" y="-114300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132391" y="175512"/>
            <a:ext cx="109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E4E129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rPr>
              <a:t>LOGO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4E129"/>
              </a:solidFill>
              <a:effectLst/>
              <a:uLnTx/>
              <a:uFillTx/>
              <a:latin typeface="oswald" panose="00000500000000000000" pitchFamily="2" charset="0"/>
              <a:ea typeface="等线" panose="02010600030101010101" charset="-122"/>
              <a:cs typeface="Aharoni" panose="02010803020104030203" pitchFamily="2" charset="-79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2092569" y="2393998"/>
            <a:ext cx="4958862" cy="293544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汉仪旗黑-45S" panose="00020600040101010101" charset="-122"/>
              </a:rPr>
              <a:t>THANK YOU FOR WATCHING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swald" panose="00000500000000000000" pitchFamily="2" charset="0"/>
              <a:ea typeface="汉仪旗黑-45S" panose="00020600040101010101" charset="-122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842838" y="1749287"/>
            <a:ext cx="7450372" cy="2083242"/>
          </a:xfrm>
          <a:custGeom>
            <a:avLst/>
            <a:gdLst>
              <a:gd name="connsiteX0" fmla="*/ 1256306 w 7450372"/>
              <a:gd name="connsiteY0" fmla="*/ 15903 h 2083242"/>
              <a:gd name="connsiteX1" fmla="*/ 0 w 7450372"/>
              <a:gd name="connsiteY1" fmla="*/ 15903 h 2083242"/>
              <a:gd name="connsiteX2" fmla="*/ 0 w 7450372"/>
              <a:gd name="connsiteY2" fmla="*/ 2083242 h 2083242"/>
              <a:gd name="connsiteX3" fmla="*/ 7450372 w 7450372"/>
              <a:gd name="connsiteY3" fmla="*/ 2083242 h 2083242"/>
              <a:gd name="connsiteX4" fmla="*/ 7450372 w 7450372"/>
              <a:gd name="connsiteY4" fmla="*/ 0 h 2083242"/>
              <a:gd name="connsiteX5" fmla="*/ 6241774 w 7450372"/>
              <a:gd name="connsiteY5" fmla="*/ 0 h 208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50372" h="2083242">
                <a:moveTo>
                  <a:pt x="1256306" y="15903"/>
                </a:moveTo>
                <a:lnTo>
                  <a:pt x="0" y="15903"/>
                </a:lnTo>
                <a:lnTo>
                  <a:pt x="0" y="2083242"/>
                </a:lnTo>
                <a:lnTo>
                  <a:pt x="7450372" y="2083242"/>
                </a:lnTo>
                <a:lnTo>
                  <a:pt x="7450372" y="0"/>
                </a:lnTo>
                <a:lnTo>
                  <a:pt x="6241774" y="0"/>
                </a:lnTo>
              </a:path>
            </a:pathLst>
          </a:custGeom>
          <a:noFill/>
          <a:ln>
            <a:solidFill>
              <a:srgbClr val="E4E1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>
            <a:off x="4382995" y="3525885"/>
            <a:ext cx="378009" cy="0"/>
          </a:xfrm>
          <a:prstGeom prst="line">
            <a:avLst/>
          </a:prstGeom>
          <a:ln w="38100">
            <a:solidFill>
              <a:srgbClr val="E4E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410299" y="4722911"/>
            <a:ext cx="43234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dist"/>
            <a:r>
              <a:rPr lang="zh-CN" altLang="en-US" sz="1050" b="0">
                <a:sym typeface="+mn-lt"/>
              </a:rPr>
              <a:t>市场部营销二组</a:t>
            </a:r>
            <a:endParaRPr lang="zh-CN" altLang="en-US" sz="1050" b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637814" y="318407"/>
            <a:ext cx="244928" cy="155121"/>
            <a:chOff x="5453743" y="-269421"/>
            <a:chExt cx="244928" cy="15512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453743" y="-269421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453743" y="-191861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453743" y="-114300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132391" y="175512"/>
            <a:ext cx="109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E4E129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rPr>
              <a:t>LOGO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4E129"/>
              </a:solidFill>
              <a:effectLst/>
              <a:uLnTx/>
              <a:uFillTx/>
              <a:latin typeface="oswald" panose="00000500000000000000" pitchFamily="2" charset="0"/>
              <a:ea typeface="等线" panose="02010600030101010101" charset="-122"/>
              <a:cs typeface="Aharoni" panose="02010803020104030203" pitchFamily="2" charset="-79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208381" y="3543516"/>
            <a:ext cx="31679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4000"/>
              <a:t>CONTENTS</a:t>
            </a:r>
            <a:endParaRPr lang="zh-CN" altLang="en-US" sz="4000"/>
          </a:p>
        </p:txBody>
      </p:sp>
      <p:grpSp>
        <p:nvGrpSpPr>
          <p:cNvPr id="14" name="组合 13"/>
          <p:cNvGrpSpPr/>
          <p:nvPr/>
        </p:nvGrpSpPr>
        <p:grpSpPr>
          <a:xfrm>
            <a:off x="505400" y="813174"/>
            <a:ext cx="8133201" cy="4063626"/>
            <a:chOff x="321565" y="1556490"/>
            <a:chExt cx="8133201" cy="4063626"/>
          </a:xfrm>
        </p:grpSpPr>
        <p:grpSp>
          <p:nvGrpSpPr>
            <p:cNvPr id="10" name="组合 9"/>
            <p:cNvGrpSpPr/>
            <p:nvPr/>
          </p:nvGrpSpPr>
          <p:grpSpPr>
            <a:xfrm>
              <a:off x="321565" y="1563199"/>
              <a:ext cx="2042833" cy="2028092"/>
              <a:chOff x="407290" y="1453662"/>
              <a:chExt cx="2042833" cy="202809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07290" y="1453662"/>
                <a:ext cx="2042833" cy="2028092"/>
                <a:chOff x="407290" y="1453662"/>
                <a:chExt cx="2042833" cy="2028092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541226" y="2229556"/>
                  <a:ext cx="1723549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j-ea"/>
                      <a:ea typeface="+mj-ea"/>
                      <a:sym typeface="+mn-lt"/>
                    </a:rPr>
                    <a:t>工作内容回顾</a:t>
                  </a:r>
                  <a:endPara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sym typeface="+mn-lt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407290" y="1617786"/>
                  <a:ext cx="763343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R="0" lvl="0" indent="0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kumimoji="0" sz="60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swald" panose="00000500000000000000" pitchFamily="2" charset="0"/>
                      <a:ea typeface="等线" panose="02010600030101010101" charset="-122"/>
                      <a:cs typeface="Aharoni" panose="02010803020104030203" pitchFamily="2" charset="-79"/>
                    </a:defRPr>
                  </a:lvl1pPr>
                </a:lstStyle>
                <a:p>
                  <a:pPr algn="ctr"/>
                  <a:r>
                    <a:rPr lang="en-US" altLang="zh-CN" sz="3200"/>
                    <a:t>01</a:t>
                  </a:r>
                  <a:endParaRPr lang="zh-CN" altLang="en-US" sz="3200"/>
                </a:p>
              </p:txBody>
            </p:sp>
            <p:sp>
              <p:nvSpPr>
                <p:cNvPr id="3" name="矩形 2"/>
                <p:cNvSpPr/>
                <p:nvPr/>
              </p:nvSpPr>
              <p:spPr>
                <a:xfrm>
                  <a:off x="422031" y="1453662"/>
                  <a:ext cx="2028092" cy="2028092"/>
                </a:xfrm>
                <a:prstGeom prst="rect">
                  <a:avLst/>
                </a:prstGeom>
                <a:noFill/>
                <a:ln>
                  <a:solidFill>
                    <a:srgbClr val="E4E1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538575" y="2662022"/>
                  <a:ext cx="164574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R="0" lvl="0" indent="0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kumimoji="0" sz="60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swald" panose="00000500000000000000" pitchFamily="2" charset="0"/>
                      <a:ea typeface="等线" panose="02010600030101010101" charset="-122"/>
                      <a:cs typeface="Aharoni" panose="02010803020104030203" pitchFamily="2" charset="-79"/>
                    </a:defRPr>
                  </a:lvl1pPr>
                </a:lstStyle>
                <a:p>
                  <a:r>
                    <a:rPr lang="en-US" altLang="zh-CN" sz="1100"/>
                    <a:t>REVIEW OF WORK CONTENT</a:t>
                  </a:r>
                  <a:endParaRPr lang="zh-CN" altLang="en-US" sz="1100"/>
                </a:p>
              </p:txBody>
            </p:sp>
          </p:grpSp>
          <p:cxnSp>
            <p:nvCxnSpPr>
              <p:cNvPr id="6" name="直接连接符 5"/>
              <p:cNvCxnSpPr/>
              <p:nvPr/>
            </p:nvCxnSpPr>
            <p:spPr>
              <a:xfrm>
                <a:off x="671512" y="3271838"/>
                <a:ext cx="214313" cy="0"/>
              </a:xfrm>
              <a:prstGeom prst="line">
                <a:avLst/>
              </a:prstGeom>
              <a:ln w="38100">
                <a:solidFill>
                  <a:srgbClr val="E4E12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>
              <a:off x="2351688" y="3592024"/>
              <a:ext cx="2042833" cy="2028092"/>
              <a:chOff x="407290" y="1453662"/>
              <a:chExt cx="2042833" cy="2028092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07290" y="1453662"/>
                <a:ext cx="2042833" cy="2028092"/>
                <a:chOff x="407290" y="1453662"/>
                <a:chExt cx="2042833" cy="2028092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541226" y="2229556"/>
                  <a:ext cx="1723549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j-ea"/>
                      <a:ea typeface="+mj-ea"/>
                      <a:sym typeface="+mn-lt"/>
                    </a:rPr>
                    <a:t>工作业绩分析</a:t>
                  </a:r>
                  <a:endPara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sym typeface="+mn-lt"/>
                  </a:endParaRPr>
                </a:p>
              </p:txBody>
            </p:sp>
            <p:sp>
              <p:nvSpPr>
                <p:cNvPr id="30" name="文本框 29"/>
                <p:cNvSpPr txBox="1"/>
                <p:nvPr/>
              </p:nvSpPr>
              <p:spPr>
                <a:xfrm>
                  <a:off x="407290" y="1617786"/>
                  <a:ext cx="763343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R="0" lvl="0" indent="0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kumimoji="0" sz="60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swald" panose="00000500000000000000" pitchFamily="2" charset="0"/>
                      <a:ea typeface="等线" panose="02010600030101010101" charset="-122"/>
                      <a:cs typeface="Aharoni" panose="02010803020104030203" pitchFamily="2" charset="-79"/>
                    </a:defRPr>
                  </a:lvl1pPr>
                </a:lstStyle>
                <a:p>
                  <a:pPr algn="ctr"/>
                  <a:r>
                    <a:rPr lang="en-US" altLang="zh-CN" sz="3200"/>
                    <a:t>02</a:t>
                  </a:r>
                  <a:endParaRPr lang="zh-CN" altLang="en-US" sz="3200"/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422031" y="1453662"/>
                  <a:ext cx="2028092" cy="2028092"/>
                </a:xfrm>
                <a:prstGeom prst="rect">
                  <a:avLst/>
                </a:prstGeom>
                <a:noFill/>
                <a:ln>
                  <a:solidFill>
                    <a:srgbClr val="E4E1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538574" y="2662022"/>
                  <a:ext cx="1906689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R="0" lvl="0" indent="0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kumimoji="0" sz="60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swald" panose="00000500000000000000" pitchFamily="2" charset="0"/>
                      <a:ea typeface="等线" panose="02010600030101010101" charset="-122"/>
                      <a:cs typeface="Aharoni" panose="02010803020104030203" pitchFamily="2" charset="-79"/>
                    </a:defRPr>
                  </a:lvl1pPr>
                </a:lstStyle>
                <a:p>
                  <a:r>
                    <a:rPr lang="en-US" altLang="zh-CN" sz="1100"/>
                    <a:t>JOB PERFORMANCE ANALYSIS</a:t>
                  </a:r>
                  <a:endParaRPr lang="zh-CN" altLang="en-US" sz="1100"/>
                </a:p>
              </p:txBody>
            </p:sp>
          </p:grpSp>
          <p:cxnSp>
            <p:nvCxnSpPr>
              <p:cNvPr id="28" name="直接连接符 27"/>
              <p:cNvCxnSpPr/>
              <p:nvPr/>
            </p:nvCxnSpPr>
            <p:spPr>
              <a:xfrm>
                <a:off x="671512" y="3271838"/>
                <a:ext cx="214313" cy="0"/>
              </a:xfrm>
              <a:prstGeom prst="line">
                <a:avLst/>
              </a:prstGeom>
              <a:ln w="38100">
                <a:solidFill>
                  <a:srgbClr val="E4E12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>
              <a:off x="4381811" y="1556490"/>
              <a:ext cx="2226265" cy="2028092"/>
              <a:chOff x="407290" y="1453662"/>
              <a:chExt cx="2226265" cy="2028092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407290" y="1453662"/>
                <a:ext cx="2226265" cy="2028092"/>
                <a:chOff x="407290" y="1453662"/>
                <a:chExt cx="2226265" cy="2028092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541226" y="2229556"/>
                  <a:ext cx="1723549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j-ea"/>
                      <a:ea typeface="+mj-ea"/>
                      <a:sym typeface="+mn-lt"/>
                    </a:rPr>
                    <a:t>工作</a:t>
                  </a:r>
                  <a:r>
                    <a:rPr lang="zh-CN" altLang="en-US" sz="2000" b="1">
                      <a:solidFill>
                        <a:schemeClr val="bg1"/>
                      </a:solidFill>
                      <a:latin typeface="+mj-ea"/>
                      <a:ea typeface="+mj-ea"/>
                      <a:sym typeface="+mn-lt"/>
                    </a:rPr>
                    <a:t>经验总结</a:t>
                  </a:r>
                  <a:endPara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sym typeface="+mn-lt"/>
                  </a:endParaRP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407290" y="1617786"/>
                  <a:ext cx="763343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R="0" lvl="0" indent="0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kumimoji="0" sz="60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swald" panose="00000500000000000000" pitchFamily="2" charset="0"/>
                      <a:ea typeface="等线" panose="02010600030101010101" charset="-122"/>
                      <a:cs typeface="Aharoni" panose="02010803020104030203" pitchFamily="2" charset="-79"/>
                    </a:defRPr>
                  </a:lvl1pPr>
                </a:lstStyle>
                <a:p>
                  <a:pPr algn="ctr"/>
                  <a:r>
                    <a:rPr lang="en-US" altLang="zh-CN" sz="3200"/>
                    <a:t>03</a:t>
                  </a:r>
                  <a:endParaRPr lang="zh-CN" altLang="en-US" sz="3200"/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422031" y="1453662"/>
                  <a:ext cx="2028092" cy="2028092"/>
                </a:xfrm>
                <a:prstGeom prst="rect">
                  <a:avLst/>
                </a:prstGeom>
                <a:noFill/>
                <a:ln>
                  <a:solidFill>
                    <a:srgbClr val="E4E1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文本框 38"/>
                <p:cNvSpPr txBox="1"/>
                <p:nvPr/>
              </p:nvSpPr>
              <p:spPr>
                <a:xfrm>
                  <a:off x="538575" y="2662022"/>
                  <a:ext cx="209498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R="0" lvl="0" indent="0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kumimoji="0" sz="60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swald" panose="00000500000000000000" pitchFamily="2" charset="0"/>
                      <a:ea typeface="等线" panose="02010600030101010101" charset="-122"/>
                      <a:cs typeface="Aharoni" panose="02010803020104030203" pitchFamily="2" charset="-79"/>
                    </a:defRPr>
                  </a:lvl1pPr>
                </a:lstStyle>
                <a:p>
                  <a:r>
                    <a:rPr lang="en-US" altLang="zh-CN" sz="1100"/>
                    <a:t>SUMMARY OF WORK EXPERIENCE</a:t>
                  </a:r>
                  <a:endParaRPr lang="zh-CN" altLang="en-US" sz="1100"/>
                </a:p>
              </p:txBody>
            </p:sp>
          </p:grpSp>
          <p:cxnSp>
            <p:nvCxnSpPr>
              <p:cNvPr id="35" name="直接连接符 34"/>
              <p:cNvCxnSpPr/>
              <p:nvPr/>
            </p:nvCxnSpPr>
            <p:spPr>
              <a:xfrm>
                <a:off x="671512" y="3271838"/>
                <a:ext cx="214313" cy="0"/>
              </a:xfrm>
              <a:prstGeom prst="line">
                <a:avLst/>
              </a:prstGeom>
              <a:ln w="38100">
                <a:solidFill>
                  <a:srgbClr val="E4E12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组合 39"/>
            <p:cNvGrpSpPr/>
            <p:nvPr/>
          </p:nvGrpSpPr>
          <p:grpSpPr>
            <a:xfrm>
              <a:off x="6411933" y="3592024"/>
              <a:ext cx="2042833" cy="2028092"/>
              <a:chOff x="407290" y="1453662"/>
              <a:chExt cx="2042833" cy="2028092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407290" y="1453662"/>
                <a:ext cx="2042833" cy="2028092"/>
                <a:chOff x="407290" y="1453662"/>
                <a:chExt cx="2042833" cy="2028092"/>
              </a:xfrm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541226" y="2229556"/>
                  <a:ext cx="1723549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j-ea"/>
                      <a:ea typeface="+mj-ea"/>
                      <a:sym typeface="+mn-lt"/>
                    </a:rPr>
                    <a:t>明年工作计划</a:t>
                  </a:r>
                  <a:endPara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sym typeface="+mn-lt"/>
                  </a:endParaRPr>
                </a:p>
              </p:txBody>
            </p:sp>
            <p:sp>
              <p:nvSpPr>
                <p:cNvPr id="44" name="文本框 43"/>
                <p:cNvSpPr txBox="1"/>
                <p:nvPr/>
              </p:nvSpPr>
              <p:spPr>
                <a:xfrm>
                  <a:off x="407290" y="1617786"/>
                  <a:ext cx="763343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R="0" lvl="0" indent="0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kumimoji="0" sz="60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swald" panose="00000500000000000000" pitchFamily="2" charset="0"/>
                      <a:ea typeface="等线" panose="02010600030101010101" charset="-122"/>
                      <a:cs typeface="Aharoni" panose="02010803020104030203" pitchFamily="2" charset="-79"/>
                    </a:defRPr>
                  </a:lvl1pPr>
                </a:lstStyle>
                <a:p>
                  <a:pPr algn="ctr"/>
                  <a:r>
                    <a:rPr lang="en-US" altLang="zh-CN" sz="3200"/>
                    <a:t>04</a:t>
                  </a:r>
                  <a:endParaRPr lang="zh-CN" altLang="en-US" sz="3200"/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422031" y="1453662"/>
                  <a:ext cx="2028092" cy="2028092"/>
                </a:xfrm>
                <a:prstGeom prst="rect">
                  <a:avLst/>
                </a:prstGeom>
                <a:noFill/>
                <a:ln>
                  <a:solidFill>
                    <a:srgbClr val="E4E1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538575" y="2662022"/>
                  <a:ext cx="164574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R="0" lvl="0" indent="0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kumimoji="0" sz="60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swald" panose="00000500000000000000" pitchFamily="2" charset="0"/>
                      <a:ea typeface="等线" panose="02010600030101010101" charset="-122"/>
                      <a:cs typeface="Aharoni" panose="02010803020104030203" pitchFamily="2" charset="-79"/>
                    </a:defRPr>
                  </a:lvl1pPr>
                </a:lstStyle>
                <a:p>
                  <a:r>
                    <a:rPr lang="en-US" altLang="zh-CN" sz="1100"/>
                    <a:t>WORK PLAN FOR NEXT YEAR</a:t>
                  </a:r>
                  <a:endParaRPr lang="zh-CN" altLang="en-US" sz="1100"/>
                </a:p>
              </p:txBody>
            </p:sp>
          </p:grpSp>
          <p:cxnSp>
            <p:nvCxnSpPr>
              <p:cNvPr id="42" name="直接连接符 41"/>
              <p:cNvCxnSpPr/>
              <p:nvPr/>
            </p:nvCxnSpPr>
            <p:spPr>
              <a:xfrm>
                <a:off x="671512" y="3271838"/>
                <a:ext cx="214313" cy="0"/>
              </a:xfrm>
              <a:prstGeom prst="line">
                <a:avLst/>
              </a:prstGeom>
              <a:ln w="38100">
                <a:solidFill>
                  <a:srgbClr val="E4E12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637814" y="318407"/>
            <a:ext cx="244928" cy="155121"/>
            <a:chOff x="5453743" y="-269421"/>
            <a:chExt cx="244928" cy="15512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453743" y="-269421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453743" y="-191861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453743" y="-114300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132391" y="175512"/>
            <a:ext cx="109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E4E129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rPr>
              <a:t>LOGO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4E129"/>
              </a:solidFill>
              <a:effectLst/>
              <a:uLnTx/>
              <a:uFillTx/>
              <a:latin typeface="oswald" panose="00000500000000000000" pitchFamily="2" charset="0"/>
              <a:ea typeface="等线" panose="02010600030101010101" charset="-122"/>
              <a:cs typeface="Aharoni" panose="02010803020104030203" pitchFamily="2" charset="-79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3838" y="899396"/>
            <a:ext cx="3674750" cy="3577188"/>
            <a:chOff x="366718" y="1498742"/>
            <a:chExt cx="2083405" cy="2028092"/>
          </a:xfrm>
        </p:grpSpPr>
        <p:grpSp>
          <p:nvGrpSpPr>
            <p:cNvPr id="7" name="组合 6"/>
            <p:cNvGrpSpPr/>
            <p:nvPr/>
          </p:nvGrpSpPr>
          <p:grpSpPr>
            <a:xfrm>
              <a:off x="366718" y="1498742"/>
              <a:ext cx="2083405" cy="2028092"/>
              <a:chOff x="366718" y="1498742"/>
              <a:chExt cx="2083405" cy="2028092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366718" y="1725978"/>
                <a:ext cx="763343" cy="4711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R="0" lvl="0" indent="0" defTabSz="9144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6000" b="0" i="0" u="none" strike="noStrike" cap="none" spc="0" normalizeH="0" baseline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oswald" panose="00000500000000000000" pitchFamily="2" charset="0"/>
                    <a:ea typeface="等线" panose="02010600030101010101" charset="-122"/>
                    <a:cs typeface="Aharoni" panose="02010803020104030203" pitchFamily="2" charset="-79"/>
                  </a:defRPr>
                </a:lvl1pPr>
              </a:lstStyle>
              <a:p>
                <a:pPr algn="ctr"/>
                <a:r>
                  <a:rPr lang="en-US" altLang="zh-CN" sz="4800"/>
                  <a:t>01</a:t>
                </a:r>
                <a:endParaRPr lang="zh-CN" altLang="en-US" sz="4800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422031" y="1498742"/>
                <a:ext cx="2028092" cy="2028092"/>
              </a:xfrm>
              <a:prstGeom prst="rect">
                <a:avLst/>
              </a:prstGeom>
              <a:noFill/>
              <a:ln w="28575">
                <a:solidFill>
                  <a:srgbClr val="E4E1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610372" y="3271838"/>
              <a:ext cx="214313" cy="0"/>
            </a:xfrm>
            <a:prstGeom prst="line">
              <a:avLst/>
            </a:prstGeom>
            <a:ln w="38100">
              <a:solidFill>
                <a:srgbClr val="E4E1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文本框 46"/>
          <p:cNvSpPr txBox="1"/>
          <p:nvPr/>
        </p:nvSpPr>
        <p:spPr>
          <a:xfrm>
            <a:off x="746365" y="2064347"/>
            <a:ext cx="2646878" cy="15696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336FBC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4800">
                <a:solidFill>
                  <a:schemeClr val="bg1"/>
                </a:solidFill>
              </a:rPr>
              <a:t>年度目标</a:t>
            </a:r>
            <a:endParaRPr lang="zh-CN" altLang="en-US" sz="4800">
              <a:solidFill>
                <a:schemeClr val="bg1"/>
              </a:solidFill>
            </a:endParaRPr>
          </a:p>
          <a:p>
            <a:r>
              <a:rPr lang="zh-CN" altLang="en-US" sz="4800">
                <a:solidFill>
                  <a:schemeClr val="bg1"/>
                </a:solidFill>
              </a:rPr>
              <a:t>完成情况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352303" y="1726093"/>
            <a:ext cx="16457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1100"/>
              <a:t>REVIEW OF WORK CONTENT</a:t>
            </a:r>
            <a:endParaRPr lang="zh-CN" altLang="en-US" sz="1100"/>
          </a:p>
        </p:txBody>
      </p:sp>
      <p:sp>
        <p:nvSpPr>
          <p:cNvPr id="14" name="文本框 13"/>
          <p:cNvSpPr txBox="1"/>
          <p:nvPr/>
        </p:nvSpPr>
        <p:spPr>
          <a:xfrm>
            <a:off x="6290268" y="4260687"/>
            <a:ext cx="2637832" cy="2539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dist"/>
            <a:r>
              <a:rPr lang="zh-CN" altLang="en-US" sz="1050" b="0">
                <a:sym typeface="+mn-lt"/>
              </a:rPr>
              <a:t>市场部营销二组</a:t>
            </a:r>
            <a:endParaRPr lang="zh-CN" altLang="en-US" sz="1050" b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0" y="0"/>
            <a:ext cx="3514477" cy="5143500"/>
          </a:xfrm>
          <a:prstGeom prst="rect">
            <a:avLst/>
          </a:prstGeom>
          <a:solidFill>
            <a:srgbClr val="2A2D40">
              <a:alpha val="90000"/>
            </a:srgb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  <p:sp>
        <p:nvSpPr>
          <p:cNvPr id="2" name="矩形 1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>
            <a:off x="2984500" y="577850"/>
            <a:ext cx="5800725" cy="39878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 txBox="1"/>
          <p:nvPr/>
        </p:nvSpPr>
        <p:spPr>
          <a:xfrm>
            <a:off x="3364368" y="147300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A3D4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rPr>
              <a:t>工作内容回顾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3A3D4E"/>
              </a:solidFill>
              <a:effectLst/>
              <a:uLnTx/>
              <a:uFillTx/>
              <a:latin typeface="+mj-ea"/>
              <a:ea typeface="+mj-ea"/>
              <a:cs typeface="+mn-cs"/>
              <a:sym typeface="+mn-lt"/>
            </a:endParaRPr>
          </a:p>
        </p:txBody>
      </p:sp>
      <p:sp>
        <p:nvSpPr>
          <p:cNvPr id="9" name="矩形 8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/>
          <p:nvPr/>
        </p:nvSpPr>
        <p:spPr>
          <a:xfrm>
            <a:off x="3364368" y="1777365"/>
            <a:ext cx="2535500" cy="798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Lorem ipsum dolor sit amet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文本框 10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 txBox="1"/>
          <p:nvPr/>
        </p:nvSpPr>
        <p:spPr>
          <a:xfrm>
            <a:off x="6066845" y="147300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A3D4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rPr>
              <a:t>工作内容回顾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3A3D4E"/>
              </a:solidFill>
              <a:effectLst/>
              <a:uLnTx/>
              <a:uFillTx/>
              <a:latin typeface="+mj-ea"/>
              <a:ea typeface="+mj-ea"/>
              <a:cs typeface="+mn-cs"/>
              <a:sym typeface="+mn-lt"/>
            </a:endParaRPr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/>
          <p:nvPr/>
        </p:nvSpPr>
        <p:spPr>
          <a:xfrm>
            <a:off x="6066845" y="1777365"/>
            <a:ext cx="2535500" cy="798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Lorem ipsum dolor sit amet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4" name="文本框 13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 txBox="1"/>
          <p:nvPr/>
        </p:nvSpPr>
        <p:spPr>
          <a:xfrm>
            <a:off x="3410061" y="310301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A3D4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rPr>
              <a:t>工作内容回顾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3A3D4E"/>
              </a:solidFill>
              <a:effectLst/>
              <a:uLnTx/>
              <a:uFillTx/>
              <a:latin typeface="+mj-ea"/>
              <a:ea typeface="+mj-ea"/>
              <a:cs typeface="+mn-cs"/>
              <a:sym typeface="+mn-lt"/>
            </a:endParaRPr>
          </a:p>
        </p:txBody>
      </p:sp>
      <p:sp>
        <p:nvSpPr>
          <p:cNvPr id="15" name="矩形 14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/>
          <p:nvPr/>
        </p:nvSpPr>
        <p:spPr>
          <a:xfrm>
            <a:off x="3410061" y="3407383"/>
            <a:ext cx="2535500" cy="798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Lorem ipsum dolor sit amet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7" name="文本框 16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 txBox="1"/>
          <p:nvPr/>
        </p:nvSpPr>
        <p:spPr>
          <a:xfrm>
            <a:off x="6112538" y="310301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A3D4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rPr>
              <a:t>工作内容回顾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3A3D4E"/>
              </a:solidFill>
              <a:effectLst/>
              <a:uLnTx/>
              <a:uFillTx/>
              <a:latin typeface="+mj-ea"/>
              <a:ea typeface="+mj-ea"/>
              <a:cs typeface="+mn-cs"/>
              <a:sym typeface="+mn-lt"/>
            </a:endParaRPr>
          </a:p>
        </p:txBody>
      </p:sp>
      <p:sp>
        <p:nvSpPr>
          <p:cNvPr id="18" name="矩形 17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/>
          <p:nvPr/>
        </p:nvSpPr>
        <p:spPr>
          <a:xfrm>
            <a:off x="6112538" y="3407383"/>
            <a:ext cx="2535500" cy="798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Lorem ipsum dolor sit amet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19" name="Group 52" descr="e7d195523061f1c09e9d68d7cf438b91ef959ecb14fc25d26BBA7F7DBC18E55DFF4014AF651F0BF2569D4B6C1DA7F1A4683A481403BD872FC687266AD13265C1DE7C373772FD8728ABDD69ADD03BFF5BE2862BC891DBB79E58D088E34357A3F345A9534864FDC11340AE3B71A34A7A1F7BD2127AAE3642502E0D4AD8564642CBC6FC46C984D10741322C9CACD20D41DC"/>
          <p:cNvGrpSpPr>
            <a:grpSpLocks noChangeAspect="1"/>
          </p:cNvGrpSpPr>
          <p:nvPr/>
        </p:nvGrpSpPr>
        <p:grpSpPr bwMode="auto">
          <a:xfrm>
            <a:off x="3447074" y="1030570"/>
            <a:ext cx="381843" cy="377707"/>
            <a:chOff x="2048" y="797"/>
            <a:chExt cx="1662" cy="1644"/>
          </a:xfrm>
          <a:solidFill>
            <a:schemeClr val="accent1"/>
          </a:solidFill>
        </p:grpSpPr>
        <p:sp>
          <p:nvSpPr>
            <p:cNvPr id="20" name="Freeform 53"/>
            <p:cNvSpPr>
              <a:spLocks noEditPoints="1"/>
            </p:cNvSpPr>
            <p:nvPr/>
          </p:nvSpPr>
          <p:spPr bwMode="auto">
            <a:xfrm>
              <a:off x="2048" y="797"/>
              <a:ext cx="1257" cy="1256"/>
            </a:xfrm>
            <a:custGeom>
              <a:avLst/>
              <a:gdLst>
                <a:gd name="T0" fmla="*/ 264 w 528"/>
                <a:gd name="T1" fmla="*/ 528 h 528"/>
                <a:gd name="T2" fmla="*/ 0 w 528"/>
                <a:gd name="T3" fmla="*/ 264 h 528"/>
                <a:gd name="T4" fmla="*/ 264 w 528"/>
                <a:gd name="T5" fmla="*/ 0 h 528"/>
                <a:gd name="T6" fmla="*/ 528 w 528"/>
                <a:gd name="T7" fmla="*/ 264 h 528"/>
                <a:gd name="T8" fmla="*/ 264 w 528"/>
                <a:gd name="T9" fmla="*/ 528 h 528"/>
                <a:gd name="T10" fmla="*/ 264 w 528"/>
                <a:gd name="T11" fmla="*/ 43 h 528"/>
                <a:gd name="T12" fmla="*/ 43 w 528"/>
                <a:gd name="T13" fmla="*/ 264 h 528"/>
                <a:gd name="T14" fmla="*/ 264 w 528"/>
                <a:gd name="T15" fmla="*/ 485 h 528"/>
                <a:gd name="T16" fmla="*/ 485 w 528"/>
                <a:gd name="T17" fmla="*/ 264 h 528"/>
                <a:gd name="T18" fmla="*/ 264 w 528"/>
                <a:gd name="T19" fmla="*/ 43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8" h="528">
                  <a:moveTo>
                    <a:pt x="264" y="528"/>
                  </a:moveTo>
                  <a:cubicBezTo>
                    <a:pt x="118" y="528"/>
                    <a:pt x="0" y="410"/>
                    <a:pt x="0" y="264"/>
                  </a:cubicBezTo>
                  <a:cubicBezTo>
                    <a:pt x="0" y="118"/>
                    <a:pt x="118" y="0"/>
                    <a:pt x="264" y="0"/>
                  </a:cubicBezTo>
                  <a:cubicBezTo>
                    <a:pt x="410" y="0"/>
                    <a:pt x="528" y="118"/>
                    <a:pt x="528" y="264"/>
                  </a:cubicBezTo>
                  <a:cubicBezTo>
                    <a:pt x="528" y="410"/>
                    <a:pt x="410" y="528"/>
                    <a:pt x="264" y="528"/>
                  </a:cubicBezTo>
                  <a:close/>
                  <a:moveTo>
                    <a:pt x="264" y="43"/>
                  </a:moveTo>
                  <a:cubicBezTo>
                    <a:pt x="142" y="43"/>
                    <a:pt x="43" y="142"/>
                    <a:pt x="43" y="264"/>
                  </a:cubicBezTo>
                  <a:cubicBezTo>
                    <a:pt x="43" y="386"/>
                    <a:pt x="142" y="485"/>
                    <a:pt x="264" y="485"/>
                  </a:cubicBezTo>
                  <a:cubicBezTo>
                    <a:pt x="386" y="485"/>
                    <a:pt x="485" y="386"/>
                    <a:pt x="485" y="264"/>
                  </a:cubicBezTo>
                  <a:cubicBezTo>
                    <a:pt x="485" y="142"/>
                    <a:pt x="386" y="43"/>
                    <a:pt x="26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4"/>
            <p:cNvSpPr/>
            <p:nvPr/>
          </p:nvSpPr>
          <p:spPr bwMode="auto">
            <a:xfrm>
              <a:off x="2277" y="968"/>
              <a:ext cx="426" cy="262"/>
            </a:xfrm>
            <a:custGeom>
              <a:avLst/>
              <a:gdLst>
                <a:gd name="T0" fmla="*/ 12 w 179"/>
                <a:gd name="T1" fmla="*/ 110 h 110"/>
                <a:gd name="T2" fmla="*/ 6 w 179"/>
                <a:gd name="T3" fmla="*/ 109 h 110"/>
                <a:gd name="T4" fmla="*/ 3 w 179"/>
                <a:gd name="T5" fmla="*/ 94 h 110"/>
                <a:gd name="T6" fmla="*/ 168 w 179"/>
                <a:gd name="T7" fmla="*/ 0 h 110"/>
                <a:gd name="T8" fmla="*/ 179 w 179"/>
                <a:gd name="T9" fmla="*/ 11 h 110"/>
                <a:gd name="T10" fmla="*/ 168 w 179"/>
                <a:gd name="T11" fmla="*/ 21 h 110"/>
                <a:gd name="T12" fmla="*/ 21 w 179"/>
                <a:gd name="T13" fmla="*/ 105 h 110"/>
                <a:gd name="T14" fmla="*/ 12 w 179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110">
                  <a:moveTo>
                    <a:pt x="12" y="110"/>
                  </a:moveTo>
                  <a:cubicBezTo>
                    <a:pt x="10" y="110"/>
                    <a:pt x="8" y="110"/>
                    <a:pt x="6" y="109"/>
                  </a:cubicBezTo>
                  <a:cubicBezTo>
                    <a:pt x="1" y="106"/>
                    <a:pt x="0" y="99"/>
                    <a:pt x="3" y="94"/>
                  </a:cubicBezTo>
                  <a:cubicBezTo>
                    <a:pt x="37" y="36"/>
                    <a:pt x="101" y="0"/>
                    <a:pt x="168" y="0"/>
                  </a:cubicBezTo>
                  <a:cubicBezTo>
                    <a:pt x="174" y="0"/>
                    <a:pt x="179" y="5"/>
                    <a:pt x="179" y="11"/>
                  </a:cubicBezTo>
                  <a:cubicBezTo>
                    <a:pt x="179" y="16"/>
                    <a:pt x="174" y="21"/>
                    <a:pt x="168" y="21"/>
                  </a:cubicBezTo>
                  <a:cubicBezTo>
                    <a:pt x="108" y="21"/>
                    <a:pt x="52" y="53"/>
                    <a:pt x="21" y="105"/>
                  </a:cubicBezTo>
                  <a:cubicBezTo>
                    <a:pt x="19" y="108"/>
                    <a:pt x="16" y="110"/>
                    <a:pt x="12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5"/>
            <p:cNvSpPr/>
            <p:nvPr/>
          </p:nvSpPr>
          <p:spPr bwMode="auto">
            <a:xfrm>
              <a:off x="2219" y="1299"/>
              <a:ext cx="65" cy="136"/>
            </a:xfrm>
            <a:custGeom>
              <a:avLst/>
              <a:gdLst>
                <a:gd name="T0" fmla="*/ 11 w 27"/>
                <a:gd name="T1" fmla="*/ 57 h 57"/>
                <a:gd name="T2" fmla="*/ 0 w 27"/>
                <a:gd name="T3" fmla="*/ 47 h 57"/>
                <a:gd name="T4" fmla="*/ 5 w 27"/>
                <a:gd name="T5" fmla="*/ 9 h 57"/>
                <a:gd name="T6" fmla="*/ 18 w 27"/>
                <a:gd name="T7" fmla="*/ 1 h 57"/>
                <a:gd name="T8" fmla="*/ 26 w 27"/>
                <a:gd name="T9" fmla="*/ 14 h 57"/>
                <a:gd name="T10" fmla="*/ 21 w 27"/>
                <a:gd name="T11" fmla="*/ 47 h 57"/>
                <a:gd name="T12" fmla="*/ 11 w 27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57">
                  <a:moveTo>
                    <a:pt x="11" y="57"/>
                  </a:moveTo>
                  <a:cubicBezTo>
                    <a:pt x="5" y="57"/>
                    <a:pt x="0" y="53"/>
                    <a:pt x="0" y="47"/>
                  </a:cubicBezTo>
                  <a:cubicBezTo>
                    <a:pt x="0" y="31"/>
                    <a:pt x="2" y="23"/>
                    <a:pt x="5" y="9"/>
                  </a:cubicBezTo>
                  <a:cubicBezTo>
                    <a:pt x="6" y="3"/>
                    <a:pt x="12" y="0"/>
                    <a:pt x="18" y="1"/>
                  </a:cubicBezTo>
                  <a:cubicBezTo>
                    <a:pt x="24" y="2"/>
                    <a:pt x="27" y="8"/>
                    <a:pt x="26" y="14"/>
                  </a:cubicBezTo>
                  <a:cubicBezTo>
                    <a:pt x="23" y="27"/>
                    <a:pt x="21" y="34"/>
                    <a:pt x="21" y="47"/>
                  </a:cubicBezTo>
                  <a:cubicBezTo>
                    <a:pt x="21" y="53"/>
                    <a:pt x="17" y="57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6"/>
            <p:cNvSpPr>
              <a:spLocks noEditPoints="1"/>
            </p:cNvSpPr>
            <p:nvPr/>
          </p:nvSpPr>
          <p:spPr bwMode="auto">
            <a:xfrm>
              <a:off x="2988" y="1727"/>
              <a:ext cx="722" cy="714"/>
            </a:xfrm>
            <a:custGeom>
              <a:avLst/>
              <a:gdLst>
                <a:gd name="T0" fmla="*/ 238 w 303"/>
                <a:gd name="T1" fmla="*/ 300 h 300"/>
                <a:gd name="T2" fmla="*/ 192 w 303"/>
                <a:gd name="T3" fmla="*/ 281 h 300"/>
                <a:gd name="T4" fmla="*/ 18 w 303"/>
                <a:gd name="T5" fmla="*/ 107 h 300"/>
                <a:gd name="T6" fmla="*/ 6 w 303"/>
                <a:gd name="T7" fmla="*/ 60 h 300"/>
                <a:gd name="T8" fmla="*/ 29 w 303"/>
                <a:gd name="T9" fmla="*/ 26 h 300"/>
                <a:gd name="T10" fmla="*/ 77 w 303"/>
                <a:gd name="T11" fmla="*/ 0 h 300"/>
                <a:gd name="T12" fmla="*/ 110 w 303"/>
                <a:gd name="T13" fmla="*/ 15 h 300"/>
                <a:gd name="T14" fmla="*/ 284 w 303"/>
                <a:gd name="T15" fmla="*/ 189 h 300"/>
                <a:gd name="T16" fmla="*/ 303 w 303"/>
                <a:gd name="T17" fmla="*/ 235 h 300"/>
                <a:gd name="T18" fmla="*/ 284 w 303"/>
                <a:gd name="T19" fmla="*/ 281 h 300"/>
                <a:gd name="T20" fmla="*/ 238 w 303"/>
                <a:gd name="T21" fmla="*/ 300 h 300"/>
                <a:gd name="T22" fmla="*/ 47 w 303"/>
                <a:gd name="T23" fmla="*/ 74 h 300"/>
                <a:gd name="T24" fmla="*/ 49 w 303"/>
                <a:gd name="T25" fmla="*/ 76 h 300"/>
                <a:gd name="T26" fmla="*/ 223 w 303"/>
                <a:gd name="T27" fmla="*/ 250 h 300"/>
                <a:gd name="T28" fmla="*/ 253 w 303"/>
                <a:gd name="T29" fmla="*/ 250 h 300"/>
                <a:gd name="T30" fmla="*/ 260 w 303"/>
                <a:gd name="T31" fmla="*/ 235 h 300"/>
                <a:gd name="T32" fmla="*/ 253 w 303"/>
                <a:gd name="T33" fmla="*/ 220 h 300"/>
                <a:gd name="T34" fmla="*/ 79 w 303"/>
                <a:gd name="T35" fmla="*/ 46 h 300"/>
                <a:gd name="T36" fmla="*/ 77 w 303"/>
                <a:gd name="T37" fmla="*/ 44 h 300"/>
                <a:gd name="T38" fmla="*/ 60 w 303"/>
                <a:gd name="T39" fmla="*/ 56 h 300"/>
                <a:gd name="T40" fmla="*/ 47 w 303"/>
                <a:gd name="T41" fmla="*/ 74 h 300"/>
                <a:gd name="T42" fmla="*/ 47 w 303"/>
                <a:gd name="T43" fmla="*/ 7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300">
                  <a:moveTo>
                    <a:pt x="238" y="300"/>
                  </a:moveTo>
                  <a:cubicBezTo>
                    <a:pt x="221" y="300"/>
                    <a:pt x="205" y="293"/>
                    <a:pt x="192" y="281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5" y="93"/>
                    <a:pt x="0" y="77"/>
                    <a:pt x="6" y="60"/>
                  </a:cubicBezTo>
                  <a:cubicBezTo>
                    <a:pt x="10" y="46"/>
                    <a:pt x="21" y="34"/>
                    <a:pt x="29" y="26"/>
                  </a:cubicBezTo>
                  <a:cubicBezTo>
                    <a:pt x="42" y="13"/>
                    <a:pt x="57" y="0"/>
                    <a:pt x="77" y="0"/>
                  </a:cubicBezTo>
                  <a:cubicBezTo>
                    <a:pt x="85" y="0"/>
                    <a:pt x="98" y="3"/>
                    <a:pt x="110" y="15"/>
                  </a:cubicBezTo>
                  <a:cubicBezTo>
                    <a:pt x="284" y="189"/>
                    <a:pt x="284" y="189"/>
                    <a:pt x="284" y="189"/>
                  </a:cubicBezTo>
                  <a:cubicBezTo>
                    <a:pt x="296" y="201"/>
                    <a:pt x="303" y="218"/>
                    <a:pt x="303" y="235"/>
                  </a:cubicBezTo>
                  <a:cubicBezTo>
                    <a:pt x="303" y="252"/>
                    <a:pt x="296" y="269"/>
                    <a:pt x="284" y="281"/>
                  </a:cubicBezTo>
                  <a:cubicBezTo>
                    <a:pt x="272" y="293"/>
                    <a:pt x="255" y="300"/>
                    <a:pt x="238" y="300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5"/>
                    <a:pt x="49" y="76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31" y="258"/>
                    <a:pt x="245" y="258"/>
                    <a:pt x="253" y="250"/>
                  </a:cubicBezTo>
                  <a:cubicBezTo>
                    <a:pt x="257" y="246"/>
                    <a:pt x="260" y="241"/>
                    <a:pt x="260" y="235"/>
                  </a:cubicBezTo>
                  <a:cubicBezTo>
                    <a:pt x="260" y="229"/>
                    <a:pt x="257" y="224"/>
                    <a:pt x="253" y="220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8" y="44"/>
                    <a:pt x="77" y="44"/>
                    <a:pt x="77" y="44"/>
                  </a:cubicBezTo>
                  <a:cubicBezTo>
                    <a:pt x="76" y="44"/>
                    <a:pt x="72" y="44"/>
                    <a:pt x="60" y="56"/>
                  </a:cubicBezTo>
                  <a:cubicBezTo>
                    <a:pt x="47" y="69"/>
                    <a:pt x="47" y="73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Group 59" descr="e7d195523061f1c09e9d68d7cf438b91ef959ecb14fc25d26BBA7F7DBC18E55DFF4014AF651F0BF2569D4B6C1DA7F1A4683A481403BD872FC687266AD13265C1DE7C373772FD8728ABDD69ADD03BFF5BE2862BC891DBB79E58D088E34357A3F345A9534864FDC11340AE3B71A34A7A1F7BD2127AAE3642502E0D4AD8564642CBC6FC46C984D10741322C9CACD20D41DC"/>
          <p:cNvGrpSpPr>
            <a:grpSpLocks noChangeAspect="1"/>
          </p:cNvGrpSpPr>
          <p:nvPr/>
        </p:nvGrpSpPr>
        <p:grpSpPr bwMode="auto">
          <a:xfrm>
            <a:off x="6233904" y="1037686"/>
            <a:ext cx="365211" cy="363475"/>
            <a:chOff x="2039" y="775"/>
            <a:chExt cx="1683" cy="1675"/>
          </a:xfrm>
          <a:solidFill>
            <a:schemeClr val="accent1"/>
          </a:solidFill>
        </p:grpSpPr>
        <p:sp>
          <p:nvSpPr>
            <p:cNvPr id="25" name="Freeform 60"/>
            <p:cNvSpPr>
              <a:spLocks noEditPoints="1"/>
            </p:cNvSpPr>
            <p:nvPr/>
          </p:nvSpPr>
          <p:spPr bwMode="auto">
            <a:xfrm>
              <a:off x="2039" y="775"/>
              <a:ext cx="1683" cy="1675"/>
            </a:xfrm>
            <a:custGeom>
              <a:avLst/>
              <a:gdLst>
                <a:gd name="T0" fmla="*/ 485 w 707"/>
                <a:gd name="T1" fmla="*/ 704 h 704"/>
                <a:gd name="T2" fmla="*/ 419 w 707"/>
                <a:gd name="T3" fmla="*/ 672 h 704"/>
                <a:gd name="T4" fmla="*/ 37 w 707"/>
                <a:gd name="T5" fmla="*/ 290 h 704"/>
                <a:gd name="T6" fmla="*/ 7 w 707"/>
                <a:gd name="T7" fmla="*/ 206 h 704"/>
                <a:gd name="T8" fmla="*/ 74 w 707"/>
                <a:gd name="T9" fmla="*/ 149 h 704"/>
                <a:gd name="T10" fmla="*/ 595 w 707"/>
                <a:gd name="T11" fmla="*/ 10 h 704"/>
                <a:gd name="T12" fmla="*/ 688 w 707"/>
                <a:gd name="T13" fmla="*/ 33 h 704"/>
                <a:gd name="T14" fmla="*/ 699 w 707"/>
                <a:gd name="T15" fmla="*/ 114 h 704"/>
                <a:gd name="T16" fmla="*/ 560 w 707"/>
                <a:gd name="T17" fmla="*/ 635 h 704"/>
                <a:gd name="T18" fmla="*/ 485 w 707"/>
                <a:gd name="T19" fmla="*/ 704 h 704"/>
                <a:gd name="T20" fmla="*/ 627 w 707"/>
                <a:gd name="T21" fmla="*/ 49 h 704"/>
                <a:gd name="T22" fmla="*/ 606 w 707"/>
                <a:gd name="T23" fmla="*/ 52 h 704"/>
                <a:gd name="T24" fmla="*/ 85 w 707"/>
                <a:gd name="T25" fmla="*/ 191 h 704"/>
                <a:gd name="T26" fmla="*/ 49 w 707"/>
                <a:gd name="T27" fmla="*/ 218 h 704"/>
                <a:gd name="T28" fmla="*/ 68 w 707"/>
                <a:gd name="T29" fmla="*/ 259 h 704"/>
                <a:gd name="T30" fmla="*/ 449 w 707"/>
                <a:gd name="T31" fmla="*/ 641 h 704"/>
                <a:gd name="T32" fmla="*/ 485 w 707"/>
                <a:gd name="T33" fmla="*/ 660 h 704"/>
                <a:gd name="T34" fmla="*/ 517 w 707"/>
                <a:gd name="T35" fmla="*/ 623 h 704"/>
                <a:gd name="T36" fmla="*/ 656 w 707"/>
                <a:gd name="T37" fmla="*/ 103 h 704"/>
                <a:gd name="T38" fmla="*/ 653 w 707"/>
                <a:gd name="T39" fmla="*/ 60 h 704"/>
                <a:gd name="T40" fmla="*/ 627 w 707"/>
                <a:gd name="T41" fmla="*/ 49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7" h="704">
                  <a:moveTo>
                    <a:pt x="485" y="704"/>
                  </a:moveTo>
                  <a:cubicBezTo>
                    <a:pt x="462" y="704"/>
                    <a:pt x="439" y="693"/>
                    <a:pt x="419" y="672"/>
                  </a:cubicBezTo>
                  <a:cubicBezTo>
                    <a:pt x="37" y="290"/>
                    <a:pt x="37" y="290"/>
                    <a:pt x="37" y="290"/>
                  </a:cubicBezTo>
                  <a:cubicBezTo>
                    <a:pt x="10" y="264"/>
                    <a:pt x="0" y="234"/>
                    <a:pt x="7" y="206"/>
                  </a:cubicBezTo>
                  <a:cubicBezTo>
                    <a:pt x="15" y="179"/>
                    <a:pt x="38" y="159"/>
                    <a:pt x="74" y="149"/>
                  </a:cubicBezTo>
                  <a:cubicBezTo>
                    <a:pt x="595" y="10"/>
                    <a:pt x="595" y="10"/>
                    <a:pt x="595" y="10"/>
                  </a:cubicBezTo>
                  <a:cubicBezTo>
                    <a:pt x="634" y="0"/>
                    <a:pt x="669" y="8"/>
                    <a:pt x="688" y="33"/>
                  </a:cubicBezTo>
                  <a:cubicBezTo>
                    <a:pt x="703" y="54"/>
                    <a:pt x="707" y="82"/>
                    <a:pt x="699" y="114"/>
                  </a:cubicBezTo>
                  <a:cubicBezTo>
                    <a:pt x="560" y="635"/>
                    <a:pt x="560" y="635"/>
                    <a:pt x="560" y="635"/>
                  </a:cubicBezTo>
                  <a:cubicBezTo>
                    <a:pt x="548" y="678"/>
                    <a:pt x="520" y="704"/>
                    <a:pt x="485" y="704"/>
                  </a:cubicBezTo>
                  <a:close/>
                  <a:moveTo>
                    <a:pt x="627" y="49"/>
                  </a:moveTo>
                  <a:cubicBezTo>
                    <a:pt x="620" y="49"/>
                    <a:pt x="613" y="50"/>
                    <a:pt x="606" y="52"/>
                  </a:cubicBezTo>
                  <a:cubicBezTo>
                    <a:pt x="85" y="191"/>
                    <a:pt x="85" y="191"/>
                    <a:pt x="85" y="191"/>
                  </a:cubicBezTo>
                  <a:cubicBezTo>
                    <a:pt x="66" y="197"/>
                    <a:pt x="53" y="206"/>
                    <a:pt x="49" y="218"/>
                  </a:cubicBezTo>
                  <a:cubicBezTo>
                    <a:pt x="46" y="229"/>
                    <a:pt x="53" y="245"/>
                    <a:pt x="68" y="259"/>
                  </a:cubicBezTo>
                  <a:cubicBezTo>
                    <a:pt x="449" y="641"/>
                    <a:pt x="449" y="641"/>
                    <a:pt x="449" y="641"/>
                  </a:cubicBezTo>
                  <a:cubicBezTo>
                    <a:pt x="462" y="653"/>
                    <a:pt x="474" y="660"/>
                    <a:pt x="485" y="660"/>
                  </a:cubicBezTo>
                  <a:cubicBezTo>
                    <a:pt x="505" y="660"/>
                    <a:pt x="515" y="634"/>
                    <a:pt x="517" y="623"/>
                  </a:cubicBezTo>
                  <a:cubicBezTo>
                    <a:pt x="656" y="103"/>
                    <a:pt x="656" y="103"/>
                    <a:pt x="656" y="103"/>
                  </a:cubicBezTo>
                  <a:cubicBezTo>
                    <a:pt x="661" y="84"/>
                    <a:pt x="660" y="69"/>
                    <a:pt x="653" y="60"/>
                  </a:cubicBezTo>
                  <a:cubicBezTo>
                    <a:pt x="646" y="51"/>
                    <a:pt x="635" y="49"/>
                    <a:pt x="6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1"/>
            <p:cNvSpPr/>
            <p:nvPr/>
          </p:nvSpPr>
          <p:spPr bwMode="auto">
            <a:xfrm>
              <a:off x="3265" y="1815"/>
              <a:ext cx="59" cy="64"/>
            </a:xfrm>
            <a:custGeom>
              <a:avLst/>
              <a:gdLst>
                <a:gd name="T0" fmla="*/ 12 w 25"/>
                <a:gd name="T1" fmla="*/ 27 h 27"/>
                <a:gd name="T2" fmla="*/ 10 w 25"/>
                <a:gd name="T3" fmla="*/ 27 h 27"/>
                <a:gd name="T4" fmla="*/ 2 w 25"/>
                <a:gd name="T5" fmla="*/ 14 h 27"/>
                <a:gd name="T6" fmla="*/ 3 w 25"/>
                <a:gd name="T7" fmla="*/ 9 h 27"/>
                <a:gd name="T8" fmla="*/ 16 w 25"/>
                <a:gd name="T9" fmla="*/ 1 h 27"/>
                <a:gd name="T10" fmla="*/ 24 w 25"/>
                <a:gd name="T11" fmla="*/ 15 h 27"/>
                <a:gd name="T12" fmla="*/ 23 w 25"/>
                <a:gd name="T13" fmla="*/ 19 h 27"/>
                <a:gd name="T14" fmla="*/ 12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2" y="27"/>
                  </a:moveTo>
                  <a:cubicBezTo>
                    <a:pt x="11" y="27"/>
                    <a:pt x="10" y="27"/>
                    <a:pt x="10" y="27"/>
                  </a:cubicBezTo>
                  <a:cubicBezTo>
                    <a:pt x="4" y="25"/>
                    <a:pt x="0" y="19"/>
                    <a:pt x="2" y="1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3"/>
                    <a:pt x="10" y="0"/>
                    <a:pt x="16" y="1"/>
                  </a:cubicBezTo>
                  <a:cubicBezTo>
                    <a:pt x="22" y="3"/>
                    <a:pt x="25" y="9"/>
                    <a:pt x="24" y="15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24"/>
                    <a:pt x="17" y="27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2"/>
            <p:cNvSpPr/>
            <p:nvPr/>
          </p:nvSpPr>
          <p:spPr bwMode="auto">
            <a:xfrm>
              <a:off x="3193" y="1891"/>
              <a:ext cx="112" cy="267"/>
            </a:xfrm>
            <a:custGeom>
              <a:avLst/>
              <a:gdLst>
                <a:gd name="T0" fmla="*/ 12 w 47"/>
                <a:gd name="T1" fmla="*/ 112 h 112"/>
                <a:gd name="T2" fmla="*/ 9 w 47"/>
                <a:gd name="T3" fmla="*/ 112 h 112"/>
                <a:gd name="T4" fmla="*/ 1 w 47"/>
                <a:gd name="T5" fmla="*/ 99 h 112"/>
                <a:gd name="T6" fmla="*/ 25 w 47"/>
                <a:gd name="T7" fmla="*/ 9 h 112"/>
                <a:gd name="T8" fmla="*/ 38 w 47"/>
                <a:gd name="T9" fmla="*/ 1 h 112"/>
                <a:gd name="T10" fmla="*/ 46 w 47"/>
                <a:gd name="T11" fmla="*/ 14 h 112"/>
                <a:gd name="T12" fmla="*/ 22 w 47"/>
                <a:gd name="T13" fmla="*/ 104 h 112"/>
                <a:gd name="T14" fmla="*/ 12 w 47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12">
                  <a:moveTo>
                    <a:pt x="12" y="112"/>
                  </a:moveTo>
                  <a:cubicBezTo>
                    <a:pt x="11" y="112"/>
                    <a:pt x="10" y="112"/>
                    <a:pt x="9" y="112"/>
                  </a:cubicBezTo>
                  <a:cubicBezTo>
                    <a:pt x="3" y="110"/>
                    <a:pt x="0" y="104"/>
                    <a:pt x="1" y="9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3"/>
                    <a:pt x="32" y="0"/>
                    <a:pt x="38" y="1"/>
                  </a:cubicBezTo>
                  <a:cubicBezTo>
                    <a:pt x="44" y="3"/>
                    <a:pt x="47" y="9"/>
                    <a:pt x="46" y="1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1" y="109"/>
                    <a:pt x="17" y="112"/>
                    <a:pt x="12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3"/>
            <p:cNvSpPr/>
            <p:nvPr/>
          </p:nvSpPr>
          <p:spPr bwMode="auto">
            <a:xfrm>
              <a:off x="2569" y="1487"/>
              <a:ext cx="462" cy="457"/>
            </a:xfrm>
            <a:custGeom>
              <a:avLst/>
              <a:gdLst>
                <a:gd name="T0" fmla="*/ 24 w 194"/>
                <a:gd name="T1" fmla="*/ 192 h 192"/>
                <a:gd name="T2" fmla="*/ 8 w 194"/>
                <a:gd name="T3" fmla="*/ 186 h 192"/>
                <a:gd name="T4" fmla="*/ 8 w 194"/>
                <a:gd name="T5" fmla="*/ 155 h 192"/>
                <a:gd name="T6" fmla="*/ 155 w 194"/>
                <a:gd name="T7" fmla="*/ 8 h 192"/>
                <a:gd name="T8" fmla="*/ 186 w 194"/>
                <a:gd name="T9" fmla="*/ 8 h 192"/>
                <a:gd name="T10" fmla="*/ 186 w 194"/>
                <a:gd name="T11" fmla="*/ 39 h 192"/>
                <a:gd name="T12" fmla="*/ 39 w 194"/>
                <a:gd name="T13" fmla="*/ 186 h 192"/>
                <a:gd name="T14" fmla="*/ 24 w 194"/>
                <a:gd name="T1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92">
                  <a:moveTo>
                    <a:pt x="24" y="192"/>
                  </a:moveTo>
                  <a:cubicBezTo>
                    <a:pt x="18" y="192"/>
                    <a:pt x="13" y="190"/>
                    <a:pt x="8" y="186"/>
                  </a:cubicBezTo>
                  <a:cubicBezTo>
                    <a:pt x="0" y="177"/>
                    <a:pt x="0" y="163"/>
                    <a:pt x="8" y="155"/>
                  </a:cubicBezTo>
                  <a:cubicBezTo>
                    <a:pt x="155" y="8"/>
                    <a:pt x="155" y="8"/>
                    <a:pt x="155" y="8"/>
                  </a:cubicBezTo>
                  <a:cubicBezTo>
                    <a:pt x="164" y="0"/>
                    <a:pt x="177" y="0"/>
                    <a:pt x="186" y="8"/>
                  </a:cubicBezTo>
                  <a:cubicBezTo>
                    <a:pt x="194" y="17"/>
                    <a:pt x="194" y="31"/>
                    <a:pt x="186" y="39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5" y="190"/>
                    <a:pt x="29" y="192"/>
                    <a:pt x="24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Group 66" descr="e7d195523061f1c09e9d68d7cf438b91ef959ecb14fc25d26BBA7F7DBC18E55DFF4014AF651F0BF2569D4B6C1DA7F1A4683A481403BD872FC687266AD13265C1DE7C373772FD8728ABDD69ADD03BFF5BE2862BC891DBB79E58D088E34357A3F345A9534864FDC11340AE3B71A34A7A1F7BD2127AAE3642502E0D4AD8564642CBC6FC46C984D10741322C9CACD20D41DC"/>
          <p:cNvGrpSpPr>
            <a:grpSpLocks noChangeAspect="1"/>
          </p:cNvGrpSpPr>
          <p:nvPr/>
        </p:nvGrpSpPr>
        <p:grpSpPr bwMode="auto">
          <a:xfrm>
            <a:off x="6259502" y="2700363"/>
            <a:ext cx="381473" cy="380329"/>
            <a:chOff x="2043" y="790"/>
            <a:chExt cx="1667" cy="1662"/>
          </a:xfrm>
          <a:solidFill>
            <a:schemeClr val="accent1"/>
          </a:solidFill>
        </p:grpSpPr>
        <p:sp>
          <p:nvSpPr>
            <p:cNvPr id="30" name="Freeform 67"/>
            <p:cNvSpPr/>
            <p:nvPr/>
          </p:nvSpPr>
          <p:spPr bwMode="auto">
            <a:xfrm>
              <a:off x="2043" y="790"/>
              <a:ext cx="1667" cy="1662"/>
            </a:xfrm>
            <a:custGeom>
              <a:avLst/>
              <a:gdLst>
                <a:gd name="T0" fmla="*/ 199 w 701"/>
                <a:gd name="T1" fmla="*/ 698 h 698"/>
                <a:gd name="T2" fmla="*/ 185 w 701"/>
                <a:gd name="T3" fmla="*/ 693 h 698"/>
                <a:gd name="T4" fmla="*/ 179 w 701"/>
                <a:gd name="T5" fmla="*/ 668 h 698"/>
                <a:gd name="T6" fmla="*/ 204 w 701"/>
                <a:gd name="T7" fmla="*/ 609 h 698"/>
                <a:gd name="T8" fmla="*/ 212 w 701"/>
                <a:gd name="T9" fmla="*/ 585 h 698"/>
                <a:gd name="T10" fmla="*/ 215 w 701"/>
                <a:gd name="T11" fmla="*/ 558 h 698"/>
                <a:gd name="T12" fmla="*/ 245 w 701"/>
                <a:gd name="T13" fmla="*/ 558 h 698"/>
                <a:gd name="T14" fmla="*/ 244 w 701"/>
                <a:gd name="T15" fmla="*/ 627 h 698"/>
                <a:gd name="T16" fmla="*/ 243 w 701"/>
                <a:gd name="T17" fmla="*/ 628 h 698"/>
                <a:gd name="T18" fmla="*/ 341 w 701"/>
                <a:gd name="T19" fmla="*/ 574 h 698"/>
                <a:gd name="T20" fmla="*/ 352 w 701"/>
                <a:gd name="T21" fmla="*/ 571 h 698"/>
                <a:gd name="T22" fmla="*/ 657 w 701"/>
                <a:gd name="T23" fmla="*/ 302 h 698"/>
                <a:gd name="T24" fmla="*/ 352 w 701"/>
                <a:gd name="T25" fmla="*/ 44 h 698"/>
                <a:gd name="T26" fmla="*/ 46 w 701"/>
                <a:gd name="T27" fmla="*/ 303 h 698"/>
                <a:gd name="T28" fmla="*/ 160 w 701"/>
                <a:gd name="T29" fmla="*/ 512 h 698"/>
                <a:gd name="T30" fmla="*/ 166 w 701"/>
                <a:gd name="T31" fmla="*/ 542 h 698"/>
                <a:gd name="T32" fmla="*/ 135 w 701"/>
                <a:gd name="T33" fmla="*/ 547 h 698"/>
                <a:gd name="T34" fmla="*/ 3 w 701"/>
                <a:gd name="T35" fmla="*/ 301 h 698"/>
                <a:gd name="T36" fmla="*/ 352 w 701"/>
                <a:gd name="T37" fmla="*/ 0 h 698"/>
                <a:gd name="T38" fmla="*/ 701 w 701"/>
                <a:gd name="T39" fmla="*/ 302 h 698"/>
                <a:gd name="T40" fmla="*/ 358 w 701"/>
                <a:gd name="T41" fmla="*/ 615 h 698"/>
                <a:gd name="T42" fmla="*/ 210 w 701"/>
                <a:gd name="T43" fmla="*/ 696 h 698"/>
                <a:gd name="T44" fmla="*/ 199 w 701"/>
                <a:gd name="T45" fmla="*/ 698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1" h="698">
                  <a:moveTo>
                    <a:pt x="199" y="698"/>
                  </a:moveTo>
                  <a:cubicBezTo>
                    <a:pt x="194" y="698"/>
                    <a:pt x="189" y="696"/>
                    <a:pt x="185" y="693"/>
                  </a:cubicBezTo>
                  <a:cubicBezTo>
                    <a:pt x="178" y="687"/>
                    <a:pt x="176" y="677"/>
                    <a:pt x="179" y="668"/>
                  </a:cubicBezTo>
                  <a:cubicBezTo>
                    <a:pt x="204" y="609"/>
                    <a:pt x="204" y="609"/>
                    <a:pt x="204" y="609"/>
                  </a:cubicBezTo>
                  <a:cubicBezTo>
                    <a:pt x="208" y="600"/>
                    <a:pt x="211" y="589"/>
                    <a:pt x="212" y="585"/>
                  </a:cubicBezTo>
                  <a:cubicBezTo>
                    <a:pt x="206" y="576"/>
                    <a:pt x="207" y="565"/>
                    <a:pt x="215" y="558"/>
                  </a:cubicBezTo>
                  <a:cubicBezTo>
                    <a:pt x="223" y="549"/>
                    <a:pt x="237" y="549"/>
                    <a:pt x="245" y="558"/>
                  </a:cubicBezTo>
                  <a:cubicBezTo>
                    <a:pt x="264" y="576"/>
                    <a:pt x="252" y="609"/>
                    <a:pt x="244" y="627"/>
                  </a:cubicBezTo>
                  <a:cubicBezTo>
                    <a:pt x="243" y="628"/>
                    <a:pt x="243" y="628"/>
                    <a:pt x="243" y="628"/>
                  </a:cubicBezTo>
                  <a:cubicBezTo>
                    <a:pt x="341" y="574"/>
                    <a:pt x="341" y="574"/>
                    <a:pt x="341" y="574"/>
                  </a:cubicBezTo>
                  <a:cubicBezTo>
                    <a:pt x="345" y="572"/>
                    <a:pt x="348" y="571"/>
                    <a:pt x="352" y="571"/>
                  </a:cubicBezTo>
                  <a:cubicBezTo>
                    <a:pt x="520" y="571"/>
                    <a:pt x="657" y="451"/>
                    <a:pt x="657" y="302"/>
                  </a:cubicBezTo>
                  <a:cubicBezTo>
                    <a:pt x="657" y="164"/>
                    <a:pt x="515" y="44"/>
                    <a:pt x="352" y="44"/>
                  </a:cubicBezTo>
                  <a:cubicBezTo>
                    <a:pt x="190" y="44"/>
                    <a:pt x="51" y="162"/>
                    <a:pt x="46" y="303"/>
                  </a:cubicBezTo>
                  <a:cubicBezTo>
                    <a:pt x="44" y="383"/>
                    <a:pt x="86" y="459"/>
                    <a:pt x="160" y="512"/>
                  </a:cubicBezTo>
                  <a:cubicBezTo>
                    <a:pt x="170" y="519"/>
                    <a:pt x="173" y="532"/>
                    <a:pt x="166" y="542"/>
                  </a:cubicBezTo>
                  <a:cubicBezTo>
                    <a:pt x="159" y="552"/>
                    <a:pt x="145" y="554"/>
                    <a:pt x="135" y="547"/>
                  </a:cubicBezTo>
                  <a:cubicBezTo>
                    <a:pt x="48" y="486"/>
                    <a:pt x="0" y="396"/>
                    <a:pt x="3" y="301"/>
                  </a:cubicBezTo>
                  <a:cubicBezTo>
                    <a:pt x="8" y="138"/>
                    <a:pt x="168" y="0"/>
                    <a:pt x="352" y="0"/>
                  </a:cubicBezTo>
                  <a:cubicBezTo>
                    <a:pt x="541" y="0"/>
                    <a:pt x="701" y="139"/>
                    <a:pt x="701" y="302"/>
                  </a:cubicBezTo>
                  <a:cubicBezTo>
                    <a:pt x="701" y="473"/>
                    <a:pt x="547" y="612"/>
                    <a:pt x="358" y="615"/>
                  </a:cubicBezTo>
                  <a:cubicBezTo>
                    <a:pt x="210" y="696"/>
                    <a:pt x="210" y="696"/>
                    <a:pt x="210" y="696"/>
                  </a:cubicBezTo>
                  <a:cubicBezTo>
                    <a:pt x="206" y="697"/>
                    <a:pt x="203" y="698"/>
                    <a:pt x="199" y="6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68"/>
            <p:cNvSpPr/>
            <p:nvPr/>
          </p:nvSpPr>
          <p:spPr bwMode="auto">
            <a:xfrm>
              <a:off x="2521" y="1364"/>
              <a:ext cx="516" cy="50"/>
            </a:xfrm>
            <a:custGeom>
              <a:avLst/>
              <a:gdLst>
                <a:gd name="T0" fmla="*/ 206 w 217"/>
                <a:gd name="T1" fmla="*/ 21 h 21"/>
                <a:gd name="T2" fmla="*/ 11 w 217"/>
                <a:gd name="T3" fmla="*/ 21 h 21"/>
                <a:gd name="T4" fmla="*/ 0 w 217"/>
                <a:gd name="T5" fmla="*/ 10 h 21"/>
                <a:gd name="T6" fmla="*/ 11 w 217"/>
                <a:gd name="T7" fmla="*/ 0 h 21"/>
                <a:gd name="T8" fmla="*/ 206 w 217"/>
                <a:gd name="T9" fmla="*/ 0 h 21"/>
                <a:gd name="T10" fmla="*/ 217 w 217"/>
                <a:gd name="T11" fmla="*/ 10 h 21"/>
                <a:gd name="T12" fmla="*/ 206 w 217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" h="21">
                  <a:moveTo>
                    <a:pt x="206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12" y="0"/>
                    <a:pt x="217" y="4"/>
                    <a:pt x="217" y="10"/>
                  </a:cubicBezTo>
                  <a:cubicBezTo>
                    <a:pt x="217" y="16"/>
                    <a:pt x="212" y="21"/>
                    <a:pt x="20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69"/>
            <p:cNvSpPr/>
            <p:nvPr/>
          </p:nvSpPr>
          <p:spPr bwMode="auto">
            <a:xfrm>
              <a:off x="3116" y="1364"/>
              <a:ext cx="128" cy="50"/>
            </a:xfrm>
            <a:custGeom>
              <a:avLst/>
              <a:gdLst>
                <a:gd name="T0" fmla="*/ 43 w 54"/>
                <a:gd name="T1" fmla="*/ 21 h 21"/>
                <a:gd name="T2" fmla="*/ 10 w 54"/>
                <a:gd name="T3" fmla="*/ 21 h 21"/>
                <a:gd name="T4" fmla="*/ 0 w 54"/>
                <a:gd name="T5" fmla="*/ 10 h 21"/>
                <a:gd name="T6" fmla="*/ 10 w 54"/>
                <a:gd name="T7" fmla="*/ 0 h 21"/>
                <a:gd name="T8" fmla="*/ 43 w 54"/>
                <a:gd name="T9" fmla="*/ 0 h 21"/>
                <a:gd name="T10" fmla="*/ 54 w 54"/>
                <a:gd name="T11" fmla="*/ 10 h 21"/>
                <a:gd name="T12" fmla="*/ 43 w 54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1">
                  <a:moveTo>
                    <a:pt x="43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9" y="0"/>
                    <a:pt x="54" y="4"/>
                    <a:pt x="54" y="10"/>
                  </a:cubicBezTo>
                  <a:cubicBezTo>
                    <a:pt x="54" y="16"/>
                    <a:pt x="49" y="21"/>
                    <a:pt x="4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70"/>
            <p:cNvSpPr/>
            <p:nvPr/>
          </p:nvSpPr>
          <p:spPr bwMode="auto">
            <a:xfrm>
              <a:off x="2547" y="1621"/>
              <a:ext cx="335" cy="53"/>
            </a:xfrm>
            <a:custGeom>
              <a:avLst/>
              <a:gdLst>
                <a:gd name="T0" fmla="*/ 130 w 141"/>
                <a:gd name="T1" fmla="*/ 22 h 22"/>
                <a:gd name="T2" fmla="*/ 11 w 141"/>
                <a:gd name="T3" fmla="*/ 22 h 22"/>
                <a:gd name="T4" fmla="*/ 0 w 141"/>
                <a:gd name="T5" fmla="*/ 11 h 22"/>
                <a:gd name="T6" fmla="*/ 11 w 141"/>
                <a:gd name="T7" fmla="*/ 0 h 22"/>
                <a:gd name="T8" fmla="*/ 130 w 141"/>
                <a:gd name="T9" fmla="*/ 0 h 22"/>
                <a:gd name="T10" fmla="*/ 141 w 141"/>
                <a:gd name="T11" fmla="*/ 11 h 22"/>
                <a:gd name="T12" fmla="*/ 130 w 14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22">
                  <a:moveTo>
                    <a:pt x="130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6" y="0"/>
                    <a:pt x="141" y="5"/>
                    <a:pt x="141" y="11"/>
                  </a:cubicBezTo>
                  <a:cubicBezTo>
                    <a:pt x="141" y="17"/>
                    <a:pt x="136" y="22"/>
                    <a:pt x="13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1"/>
            <p:cNvSpPr/>
            <p:nvPr/>
          </p:nvSpPr>
          <p:spPr bwMode="auto">
            <a:xfrm>
              <a:off x="2935" y="1621"/>
              <a:ext cx="102" cy="53"/>
            </a:xfrm>
            <a:custGeom>
              <a:avLst/>
              <a:gdLst>
                <a:gd name="T0" fmla="*/ 32 w 43"/>
                <a:gd name="T1" fmla="*/ 22 h 22"/>
                <a:gd name="T2" fmla="*/ 10 w 43"/>
                <a:gd name="T3" fmla="*/ 22 h 22"/>
                <a:gd name="T4" fmla="*/ 0 w 43"/>
                <a:gd name="T5" fmla="*/ 11 h 22"/>
                <a:gd name="T6" fmla="*/ 10 w 43"/>
                <a:gd name="T7" fmla="*/ 0 h 22"/>
                <a:gd name="T8" fmla="*/ 32 w 43"/>
                <a:gd name="T9" fmla="*/ 0 h 22"/>
                <a:gd name="T10" fmla="*/ 43 w 43"/>
                <a:gd name="T11" fmla="*/ 11 h 22"/>
                <a:gd name="T12" fmla="*/ 32 w 43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2">
                  <a:moveTo>
                    <a:pt x="32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8" y="0"/>
                    <a:pt x="43" y="5"/>
                    <a:pt x="43" y="11"/>
                  </a:cubicBezTo>
                  <a:cubicBezTo>
                    <a:pt x="43" y="17"/>
                    <a:pt x="38" y="22"/>
                    <a:pt x="3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" name="Group 74" descr="e7d195523061f1c09e9d68d7cf438b91ef959ecb14fc25d26BBA7F7DBC18E55DFF4014AF651F0BF2569D4B6C1DA7F1A4683A481403BD872FC687266AD13265C1DE7C373772FD8728ABDD69ADD03BFF5BE2862BC891DBB79E58D088E34357A3F345A9534864FDC11340AE3B71A34A7A1F7BD2127AAE3642502E0D4AD8564642CBC6FC46C984D10741322C9CACD20D41DC"/>
          <p:cNvGrpSpPr>
            <a:grpSpLocks noChangeAspect="1"/>
          </p:cNvGrpSpPr>
          <p:nvPr/>
        </p:nvGrpSpPr>
        <p:grpSpPr bwMode="auto">
          <a:xfrm>
            <a:off x="3512929" y="2718208"/>
            <a:ext cx="361227" cy="344638"/>
            <a:chOff x="2011" y="788"/>
            <a:chExt cx="1742" cy="1662"/>
          </a:xfrm>
          <a:solidFill>
            <a:schemeClr val="accent1"/>
          </a:solidFill>
        </p:grpSpPr>
        <p:sp>
          <p:nvSpPr>
            <p:cNvPr id="36" name="Freeform 75"/>
            <p:cNvSpPr/>
            <p:nvPr/>
          </p:nvSpPr>
          <p:spPr bwMode="auto">
            <a:xfrm>
              <a:off x="2490" y="2345"/>
              <a:ext cx="818" cy="105"/>
            </a:xfrm>
            <a:custGeom>
              <a:avLst/>
              <a:gdLst>
                <a:gd name="T0" fmla="*/ 321 w 344"/>
                <a:gd name="T1" fmla="*/ 44 h 44"/>
                <a:gd name="T2" fmla="*/ 22 w 344"/>
                <a:gd name="T3" fmla="*/ 44 h 44"/>
                <a:gd name="T4" fmla="*/ 0 w 344"/>
                <a:gd name="T5" fmla="*/ 22 h 44"/>
                <a:gd name="T6" fmla="*/ 22 w 344"/>
                <a:gd name="T7" fmla="*/ 0 h 44"/>
                <a:gd name="T8" fmla="*/ 321 w 344"/>
                <a:gd name="T9" fmla="*/ 0 h 44"/>
                <a:gd name="T10" fmla="*/ 344 w 344"/>
                <a:gd name="T11" fmla="*/ 22 h 44"/>
                <a:gd name="T12" fmla="*/ 321 w 344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" h="44">
                  <a:moveTo>
                    <a:pt x="321" y="44"/>
                  </a:moveTo>
                  <a:cubicBezTo>
                    <a:pt x="22" y="44"/>
                    <a:pt x="22" y="44"/>
                    <a:pt x="22" y="44"/>
                  </a:cubicBez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334" y="0"/>
                    <a:pt x="344" y="10"/>
                    <a:pt x="344" y="22"/>
                  </a:cubicBezTo>
                  <a:cubicBezTo>
                    <a:pt x="344" y="34"/>
                    <a:pt x="334" y="44"/>
                    <a:pt x="32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6"/>
            <p:cNvSpPr>
              <a:spLocks noEditPoints="1"/>
            </p:cNvSpPr>
            <p:nvPr/>
          </p:nvSpPr>
          <p:spPr bwMode="auto">
            <a:xfrm>
              <a:off x="2011" y="788"/>
              <a:ext cx="1742" cy="1345"/>
            </a:xfrm>
            <a:custGeom>
              <a:avLst/>
              <a:gdLst>
                <a:gd name="T0" fmla="*/ 732 w 732"/>
                <a:gd name="T1" fmla="*/ 488 h 565"/>
                <a:gd name="T2" fmla="*/ 655 w 732"/>
                <a:gd name="T3" fmla="*/ 565 h 565"/>
                <a:gd name="T4" fmla="*/ 77 w 732"/>
                <a:gd name="T5" fmla="*/ 565 h 565"/>
                <a:gd name="T6" fmla="*/ 0 w 732"/>
                <a:gd name="T7" fmla="*/ 488 h 565"/>
                <a:gd name="T8" fmla="*/ 0 w 732"/>
                <a:gd name="T9" fmla="*/ 77 h 565"/>
                <a:gd name="T10" fmla="*/ 77 w 732"/>
                <a:gd name="T11" fmla="*/ 0 h 565"/>
                <a:gd name="T12" fmla="*/ 655 w 732"/>
                <a:gd name="T13" fmla="*/ 0 h 565"/>
                <a:gd name="T14" fmla="*/ 732 w 732"/>
                <a:gd name="T15" fmla="*/ 77 h 565"/>
                <a:gd name="T16" fmla="*/ 732 w 732"/>
                <a:gd name="T17" fmla="*/ 488 h 565"/>
                <a:gd name="T18" fmla="*/ 687 w 732"/>
                <a:gd name="T19" fmla="*/ 77 h 565"/>
                <a:gd name="T20" fmla="*/ 655 w 732"/>
                <a:gd name="T21" fmla="*/ 44 h 565"/>
                <a:gd name="T22" fmla="*/ 77 w 732"/>
                <a:gd name="T23" fmla="*/ 44 h 565"/>
                <a:gd name="T24" fmla="*/ 45 w 732"/>
                <a:gd name="T25" fmla="*/ 77 h 565"/>
                <a:gd name="T26" fmla="*/ 45 w 732"/>
                <a:gd name="T27" fmla="*/ 488 h 565"/>
                <a:gd name="T28" fmla="*/ 77 w 732"/>
                <a:gd name="T29" fmla="*/ 521 h 565"/>
                <a:gd name="T30" fmla="*/ 655 w 732"/>
                <a:gd name="T31" fmla="*/ 521 h 565"/>
                <a:gd name="T32" fmla="*/ 687 w 732"/>
                <a:gd name="T33" fmla="*/ 488 h 565"/>
                <a:gd name="T34" fmla="*/ 687 w 732"/>
                <a:gd name="T35" fmla="*/ 77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2" h="565">
                  <a:moveTo>
                    <a:pt x="732" y="488"/>
                  </a:moveTo>
                  <a:cubicBezTo>
                    <a:pt x="732" y="531"/>
                    <a:pt x="697" y="565"/>
                    <a:pt x="655" y="565"/>
                  </a:cubicBezTo>
                  <a:cubicBezTo>
                    <a:pt x="77" y="565"/>
                    <a:pt x="77" y="565"/>
                    <a:pt x="77" y="565"/>
                  </a:cubicBezTo>
                  <a:cubicBezTo>
                    <a:pt x="35" y="565"/>
                    <a:pt x="0" y="531"/>
                    <a:pt x="0" y="48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5" y="0"/>
                    <a:pt x="77" y="0"/>
                  </a:cubicBezTo>
                  <a:cubicBezTo>
                    <a:pt x="655" y="0"/>
                    <a:pt x="655" y="0"/>
                    <a:pt x="655" y="0"/>
                  </a:cubicBezTo>
                  <a:cubicBezTo>
                    <a:pt x="697" y="0"/>
                    <a:pt x="732" y="34"/>
                    <a:pt x="732" y="77"/>
                  </a:cubicBezTo>
                  <a:cubicBezTo>
                    <a:pt x="732" y="488"/>
                    <a:pt x="732" y="488"/>
                    <a:pt x="732" y="488"/>
                  </a:cubicBezTo>
                  <a:close/>
                  <a:moveTo>
                    <a:pt x="687" y="77"/>
                  </a:moveTo>
                  <a:cubicBezTo>
                    <a:pt x="687" y="59"/>
                    <a:pt x="673" y="44"/>
                    <a:pt x="655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59" y="44"/>
                    <a:pt x="45" y="59"/>
                    <a:pt x="45" y="77"/>
                  </a:cubicBezTo>
                  <a:cubicBezTo>
                    <a:pt x="45" y="488"/>
                    <a:pt x="45" y="488"/>
                    <a:pt x="45" y="488"/>
                  </a:cubicBezTo>
                  <a:cubicBezTo>
                    <a:pt x="45" y="506"/>
                    <a:pt x="59" y="521"/>
                    <a:pt x="77" y="521"/>
                  </a:cubicBezTo>
                  <a:cubicBezTo>
                    <a:pt x="655" y="521"/>
                    <a:pt x="655" y="521"/>
                    <a:pt x="655" y="521"/>
                  </a:cubicBezTo>
                  <a:cubicBezTo>
                    <a:pt x="673" y="521"/>
                    <a:pt x="687" y="506"/>
                    <a:pt x="687" y="488"/>
                  </a:cubicBezTo>
                  <a:lnTo>
                    <a:pt x="687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7"/>
            <p:cNvSpPr/>
            <p:nvPr/>
          </p:nvSpPr>
          <p:spPr bwMode="auto">
            <a:xfrm>
              <a:off x="2042" y="1790"/>
              <a:ext cx="1688" cy="53"/>
            </a:xfrm>
            <a:custGeom>
              <a:avLst/>
              <a:gdLst>
                <a:gd name="T0" fmla="*/ 698 w 709"/>
                <a:gd name="T1" fmla="*/ 22 h 22"/>
                <a:gd name="T2" fmla="*/ 11 w 709"/>
                <a:gd name="T3" fmla="*/ 22 h 22"/>
                <a:gd name="T4" fmla="*/ 0 w 709"/>
                <a:gd name="T5" fmla="*/ 11 h 22"/>
                <a:gd name="T6" fmla="*/ 11 w 709"/>
                <a:gd name="T7" fmla="*/ 0 h 22"/>
                <a:gd name="T8" fmla="*/ 698 w 709"/>
                <a:gd name="T9" fmla="*/ 0 h 22"/>
                <a:gd name="T10" fmla="*/ 709 w 709"/>
                <a:gd name="T11" fmla="*/ 11 h 22"/>
                <a:gd name="T12" fmla="*/ 698 w 709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22">
                  <a:moveTo>
                    <a:pt x="698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04" y="0"/>
                    <a:pt x="709" y="5"/>
                    <a:pt x="709" y="11"/>
                  </a:cubicBezTo>
                  <a:cubicBezTo>
                    <a:pt x="709" y="17"/>
                    <a:pt x="704" y="22"/>
                    <a:pt x="69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8"/>
            <p:cNvSpPr/>
            <p:nvPr/>
          </p:nvSpPr>
          <p:spPr bwMode="auto">
            <a:xfrm>
              <a:off x="2042" y="1026"/>
              <a:ext cx="1688" cy="53"/>
            </a:xfrm>
            <a:custGeom>
              <a:avLst/>
              <a:gdLst>
                <a:gd name="T0" fmla="*/ 698 w 709"/>
                <a:gd name="T1" fmla="*/ 22 h 22"/>
                <a:gd name="T2" fmla="*/ 11 w 709"/>
                <a:gd name="T3" fmla="*/ 22 h 22"/>
                <a:gd name="T4" fmla="*/ 0 w 709"/>
                <a:gd name="T5" fmla="*/ 11 h 22"/>
                <a:gd name="T6" fmla="*/ 11 w 709"/>
                <a:gd name="T7" fmla="*/ 0 h 22"/>
                <a:gd name="T8" fmla="*/ 698 w 709"/>
                <a:gd name="T9" fmla="*/ 0 h 22"/>
                <a:gd name="T10" fmla="*/ 709 w 709"/>
                <a:gd name="T11" fmla="*/ 11 h 22"/>
                <a:gd name="T12" fmla="*/ 698 w 709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22">
                  <a:moveTo>
                    <a:pt x="698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04" y="0"/>
                    <a:pt x="709" y="5"/>
                    <a:pt x="709" y="11"/>
                  </a:cubicBezTo>
                  <a:cubicBezTo>
                    <a:pt x="709" y="17"/>
                    <a:pt x="704" y="22"/>
                    <a:pt x="69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9"/>
            <p:cNvSpPr/>
            <p:nvPr/>
          </p:nvSpPr>
          <p:spPr bwMode="auto">
            <a:xfrm>
              <a:off x="2761" y="1388"/>
              <a:ext cx="67" cy="76"/>
            </a:xfrm>
            <a:custGeom>
              <a:avLst/>
              <a:gdLst>
                <a:gd name="T0" fmla="*/ 12 w 28"/>
                <a:gd name="T1" fmla="*/ 32 h 32"/>
                <a:gd name="T2" fmla="*/ 8 w 28"/>
                <a:gd name="T3" fmla="*/ 31 h 32"/>
                <a:gd name="T4" fmla="*/ 2 w 28"/>
                <a:gd name="T5" fmla="*/ 16 h 32"/>
                <a:gd name="T6" fmla="*/ 5 w 28"/>
                <a:gd name="T7" fmla="*/ 9 h 32"/>
                <a:gd name="T8" fmla="*/ 19 w 28"/>
                <a:gd name="T9" fmla="*/ 2 h 32"/>
                <a:gd name="T10" fmla="*/ 26 w 28"/>
                <a:gd name="T11" fmla="*/ 17 h 32"/>
                <a:gd name="T12" fmla="*/ 23 w 28"/>
                <a:gd name="T13" fmla="*/ 24 h 32"/>
                <a:gd name="T14" fmla="*/ 12 w 28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2">
                  <a:moveTo>
                    <a:pt x="12" y="32"/>
                  </a:moveTo>
                  <a:cubicBezTo>
                    <a:pt x="11" y="32"/>
                    <a:pt x="10" y="31"/>
                    <a:pt x="8" y="31"/>
                  </a:cubicBezTo>
                  <a:cubicBezTo>
                    <a:pt x="3" y="29"/>
                    <a:pt x="0" y="22"/>
                    <a:pt x="2" y="1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3"/>
                    <a:pt x="14" y="0"/>
                    <a:pt x="19" y="2"/>
                  </a:cubicBezTo>
                  <a:cubicBezTo>
                    <a:pt x="25" y="5"/>
                    <a:pt x="28" y="11"/>
                    <a:pt x="26" y="17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1" y="29"/>
                    <a:pt x="17" y="32"/>
                    <a:pt x="1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80"/>
            <p:cNvSpPr/>
            <p:nvPr/>
          </p:nvSpPr>
          <p:spPr bwMode="auto">
            <a:xfrm>
              <a:off x="2659" y="1474"/>
              <a:ext cx="135" cy="247"/>
            </a:xfrm>
            <a:custGeom>
              <a:avLst/>
              <a:gdLst>
                <a:gd name="T0" fmla="*/ 13 w 57"/>
                <a:gd name="T1" fmla="*/ 104 h 104"/>
                <a:gd name="T2" fmla="*/ 9 w 57"/>
                <a:gd name="T3" fmla="*/ 103 h 104"/>
                <a:gd name="T4" fmla="*/ 3 w 57"/>
                <a:gd name="T5" fmla="*/ 89 h 104"/>
                <a:gd name="T6" fmla="*/ 34 w 57"/>
                <a:gd name="T7" fmla="*/ 8 h 104"/>
                <a:gd name="T8" fmla="*/ 48 w 57"/>
                <a:gd name="T9" fmla="*/ 2 h 104"/>
                <a:gd name="T10" fmla="*/ 55 w 57"/>
                <a:gd name="T11" fmla="*/ 16 h 104"/>
                <a:gd name="T12" fmla="*/ 23 w 57"/>
                <a:gd name="T13" fmla="*/ 97 h 104"/>
                <a:gd name="T14" fmla="*/ 13 w 57"/>
                <a:gd name="T1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04">
                  <a:moveTo>
                    <a:pt x="13" y="104"/>
                  </a:moveTo>
                  <a:cubicBezTo>
                    <a:pt x="12" y="104"/>
                    <a:pt x="10" y="104"/>
                    <a:pt x="9" y="103"/>
                  </a:cubicBezTo>
                  <a:cubicBezTo>
                    <a:pt x="3" y="101"/>
                    <a:pt x="0" y="95"/>
                    <a:pt x="3" y="8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6" y="3"/>
                    <a:pt x="43" y="0"/>
                    <a:pt x="48" y="2"/>
                  </a:cubicBezTo>
                  <a:cubicBezTo>
                    <a:pt x="54" y="4"/>
                    <a:pt x="57" y="11"/>
                    <a:pt x="55" y="16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22" y="101"/>
                    <a:pt x="17" y="104"/>
                    <a:pt x="1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81"/>
            <p:cNvSpPr/>
            <p:nvPr/>
          </p:nvSpPr>
          <p:spPr bwMode="auto">
            <a:xfrm>
              <a:off x="2554" y="1205"/>
              <a:ext cx="169" cy="338"/>
            </a:xfrm>
            <a:custGeom>
              <a:avLst/>
              <a:gdLst>
                <a:gd name="T0" fmla="*/ 12 w 71"/>
                <a:gd name="T1" fmla="*/ 142 h 142"/>
                <a:gd name="T2" fmla="*/ 8 w 71"/>
                <a:gd name="T3" fmla="*/ 141 h 142"/>
                <a:gd name="T4" fmla="*/ 2 w 71"/>
                <a:gd name="T5" fmla="*/ 127 h 142"/>
                <a:gd name="T6" fmla="*/ 48 w 71"/>
                <a:gd name="T7" fmla="*/ 9 h 142"/>
                <a:gd name="T8" fmla="*/ 62 w 71"/>
                <a:gd name="T9" fmla="*/ 2 h 142"/>
                <a:gd name="T10" fmla="*/ 68 w 71"/>
                <a:gd name="T11" fmla="*/ 17 h 142"/>
                <a:gd name="T12" fmla="*/ 22 w 71"/>
                <a:gd name="T13" fmla="*/ 135 h 142"/>
                <a:gd name="T14" fmla="*/ 12 w 71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42">
                  <a:moveTo>
                    <a:pt x="12" y="142"/>
                  </a:moveTo>
                  <a:cubicBezTo>
                    <a:pt x="11" y="142"/>
                    <a:pt x="9" y="141"/>
                    <a:pt x="8" y="141"/>
                  </a:cubicBezTo>
                  <a:cubicBezTo>
                    <a:pt x="2" y="139"/>
                    <a:pt x="0" y="132"/>
                    <a:pt x="2" y="127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50" y="3"/>
                    <a:pt x="56" y="0"/>
                    <a:pt x="62" y="2"/>
                  </a:cubicBezTo>
                  <a:cubicBezTo>
                    <a:pt x="68" y="4"/>
                    <a:pt x="71" y="11"/>
                    <a:pt x="68" y="17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21" y="139"/>
                    <a:pt x="17" y="142"/>
                    <a:pt x="12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82"/>
            <p:cNvSpPr/>
            <p:nvPr/>
          </p:nvSpPr>
          <p:spPr bwMode="auto">
            <a:xfrm>
              <a:off x="2502" y="1576"/>
              <a:ext cx="76" cy="98"/>
            </a:xfrm>
            <a:custGeom>
              <a:avLst/>
              <a:gdLst>
                <a:gd name="T0" fmla="*/ 13 w 32"/>
                <a:gd name="T1" fmla="*/ 41 h 41"/>
                <a:gd name="T2" fmla="*/ 9 w 32"/>
                <a:gd name="T3" fmla="*/ 40 h 41"/>
                <a:gd name="T4" fmla="*/ 2 w 32"/>
                <a:gd name="T5" fmla="*/ 26 h 41"/>
                <a:gd name="T6" fmla="*/ 9 w 32"/>
                <a:gd name="T7" fmla="*/ 9 h 41"/>
                <a:gd name="T8" fmla="*/ 23 w 32"/>
                <a:gd name="T9" fmla="*/ 2 h 41"/>
                <a:gd name="T10" fmla="*/ 30 w 32"/>
                <a:gd name="T11" fmla="*/ 17 h 41"/>
                <a:gd name="T12" fmla="*/ 23 w 32"/>
                <a:gd name="T13" fmla="*/ 34 h 41"/>
                <a:gd name="T14" fmla="*/ 13 w 32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13" y="41"/>
                  </a:moveTo>
                  <a:cubicBezTo>
                    <a:pt x="11" y="41"/>
                    <a:pt x="10" y="41"/>
                    <a:pt x="9" y="40"/>
                  </a:cubicBezTo>
                  <a:cubicBezTo>
                    <a:pt x="3" y="38"/>
                    <a:pt x="0" y="32"/>
                    <a:pt x="2" y="26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3"/>
                    <a:pt x="18" y="0"/>
                    <a:pt x="23" y="2"/>
                  </a:cubicBezTo>
                  <a:cubicBezTo>
                    <a:pt x="29" y="4"/>
                    <a:pt x="32" y="11"/>
                    <a:pt x="30" y="1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8"/>
                    <a:pt x="17" y="41"/>
                    <a:pt x="1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矩形 2" descr="e7d195523061f1c09e9d68d7cf438b91ef959ecb14fc25d26BBA7F7DBC18E55DFF4014AF651F0BF2569D4B6C1DA7F1A4683A481403BD872FC687266AD13265C1DE7C373772FD8728ABDD69ADD03BFF5BE2862BC891DBB79E3596FAE49742D9D7EC5EA3BB8EA40E97FC7D6CA729A9FC860B9E09D4912BA69676A88843FA1779BC74D3932D1483B4700E04AAF80173AFB7"/>
          <p:cNvSpPr/>
          <p:nvPr/>
        </p:nvSpPr>
        <p:spPr>
          <a:xfrm>
            <a:off x="373737" y="2571750"/>
            <a:ext cx="2584147" cy="1283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Cum sociis natoque penatibus et magnis dis parturient montes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cxnSp>
        <p:nvCxnSpPr>
          <p:cNvPr id="4" name="直接连接符 3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CxnSpPr/>
          <p:nvPr/>
        </p:nvCxnSpPr>
        <p:spPr>
          <a:xfrm>
            <a:off x="478492" y="4132874"/>
            <a:ext cx="371960" cy="0"/>
          </a:xfrm>
          <a:prstGeom prst="line">
            <a:avLst/>
          </a:prstGeom>
          <a:ln w="57150">
            <a:solidFill>
              <a:srgbClr val="E4E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>
            <a:off x="1088791" y="1083277"/>
            <a:ext cx="2290514" cy="1488473"/>
          </a:xfrm>
          <a:prstGeom prst="rect">
            <a:avLst/>
          </a:prstGeom>
          <a:noFill/>
          <a:ln w="57150">
            <a:solidFill>
              <a:schemeClr val="bg1">
                <a:lumMod val="8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84259" y="1181752"/>
            <a:ext cx="2441694" cy="144655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336FBC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4400">
                <a:solidFill>
                  <a:srgbClr val="E4E129"/>
                </a:solidFill>
              </a:rPr>
              <a:t>年度目标</a:t>
            </a:r>
            <a:endParaRPr lang="zh-CN" altLang="en-US" sz="4400">
              <a:solidFill>
                <a:srgbClr val="E4E129"/>
              </a:solidFill>
            </a:endParaRPr>
          </a:p>
          <a:p>
            <a:r>
              <a:rPr lang="zh-CN" altLang="en-US" sz="4400">
                <a:solidFill>
                  <a:schemeClr val="bg1"/>
                </a:solidFill>
              </a:rPr>
              <a:t>完成情况</a:t>
            </a:r>
            <a:endParaRPr lang="zh-CN" altLang="en-US" sz="44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>
            <a:off x="369130" y="1304275"/>
            <a:ext cx="2772936" cy="4702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E4E129"/>
                </a:solidFill>
                <a:effectLst/>
                <a:uLnTx/>
                <a:uFillTx/>
                <a:latin typeface="汉仪雅酷黑 65W" panose="020B0604020202020204" charset="-122"/>
                <a:ea typeface="汉仪雅酷黑 65W" panose="020B0604020202020204" charset="-122"/>
                <a:cs typeface="+mn-cs"/>
                <a:sym typeface="+mn-lt"/>
              </a:rPr>
              <a:t>工作内容回顾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rgbClr val="E4E129"/>
              </a:solidFill>
              <a:effectLst/>
              <a:uLnTx/>
              <a:uFillTx/>
              <a:latin typeface="汉仪雅酷黑 65W" panose="020B0604020202020204" charset="-122"/>
              <a:ea typeface="汉仪雅酷黑 65W" panose="020B0604020202020204" charset="-122"/>
              <a:cs typeface="+mn-cs"/>
              <a:sym typeface="+mn-lt"/>
            </a:endParaRPr>
          </a:p>
        </p:txBody>
      </p:sp>
      <p:sp>
        <p:nvSpPr>
          <p:cNvPr id="3" name="矩形 2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>
            <a:off x="3185532" y="1304275"/>
            <a:ext cx="2772936" cy="470263"/>
          </a:xfrm>
          <a:prstGeom prst="rect">
            <a:avLst/>
          </a:prstGeom>
          <a:solidFill>
            <a:srgbClr val="3A3D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E4E129"/>
                </a:solidFill>
                <a:effectLst/>
                <a:uLnTx/>
                <a:uFillTx/>
                <a:latin typeface="汉仪雅酷黑 65W" panose="020B0604020202020204" charset="-122"/>
                <a:ea typeface="汉仪雅酷黑 65W" panose="020B0604020202020204" charset="-122"/>
                <a:cs typeface="+mn-cs"/>
                <a:sym typeface="+mn-lt"/>
              </a:rPr>
              <a:t>工作内容回顾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rgbClr val="E4E129"/>
              </a:solidFill>
              <a:effectLst/>
              <a:uLnTx/>
              <a:uFillTx/>
              <a:latin typeface="汉仪雅酷黑 65W" panose="020B0604020202020204" charset="-122"/>
              <a:ea typeface="汉仪雅酷黑 65W" panose="020B0604020202020204" charset="-122"/>
              <a:cs typeface="+mn-cs"/>
              <a:sym typeface="+mn-lt"/>
            </a:endParaRPr>
          </a:p>
        </p:txBody>
      </p:sp>
      <p:sp>
        <p:nvSpPr>
          <p:cNvPr id="4" name="矩形 3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>
            <a:off x="6022644" y="1304275"/>
            <a:ext cx="2772936" cy="4702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E4E129"/>
                </a:solidFill>
                <a:effectLst/>
                <a:uLnTx/>
                <a:uFillTx/>
                <a:latin typeface="汉仪雅酷黑 65W" panose="020B0604020202020204" charset="-122"/>
                <a:ea typeface="汉仪雅酷黑 65W" panose="020B0604020202020204" charset="-122"/>
                <a:cs typeface="+mn-cs"/>
                <a:sym typeface="+mn-lt"/>
              </a:rPr>
              <a:t>工作内容回顾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rgbClr val="E4E129"/>
              </a:solidFill>
              <a:effectLst/>
              <a:uLnTx/>
              <a:uFillTx/>
              <a:latin typeface="汉仪雅酷黑 65W" panose="020B0604020202020204" charset="-122"/>
              <a:ea typeface="汉仪雅酷黑 65W" panose="020B0604020202020204" charset="-122"/>
              <a:cs typeface="+mn-cs"/>
              <a:sym typeface="+mn-lt"/>
            </a:endParaRPr>
          </a:p>
        </p:txBody>
      </p:sp>
      <p:sp>
        <p:nvSpPr>
          <p:cNvPr id="8" name="矩形 7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>
            <a:off x="369130" y="1818080"/>
            <a:ext cx="2772000" cy="28825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>
            <a:off x="3196355" y="1809371"/>
            <a:ext cx="2772000" cy="28825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descr="e7d195523061f1c09e9d68d7cf438b91ef959ecb14fc25d26BBA7F7DBC18E55DFF4014AF651F0BF2569D4B6C1DA7F1A4683A481403BD872FC687266AD13265C1DE7C373772FD8728ABDD69ADD03BFF5BE2862BC891DBB79ED0E678D89084930AECDF573826DB9880C701457E99CC57EBB88B84E22CCD98839BAAEC79AC8BCA6F68E62B2A7B240D14D324E3327707F385A724113CFE48E930"/>
          <p:cNvSpPr/>
          <p:nvPr/>
        </p:nvSpPr>
        <p:spPr>
          <a:xfrm>
            <a:off x="6023580" y="1818080"/>
            <a:ext cx="2772000" cy="28825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369130" y="2189231"/>
            <a:ext cx="2549888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Calibri" panose="020F0502020204030204" pitchFamily="34" charset="0"/>
              </a:rPr>
              <a:t>Lorem ipsum dolor sit amet, consectetuer adipiscing elit.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369130" y="2920751"/>
            <a:ext cx="2549888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Calibri" panose="020F0502020204030204" pitchFamily="34" charset="0"/>
              </a:rPr>
              <a:t>Lorem ipsum dolor sit amet, consectetuer adipiscing elit.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3" name="矩形 12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369130" y="3652271"/>
            <a:ext cx="2549888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Calibri" panose="020F0502020204030204" pitchFamily="34" charset="0"/>
              </a:rPr>
              <a:t>Lorem ipsum dolor sit amet, consectetuer adipiscing elit.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4" name="矩形 13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3307411" y="2189231"/>
            <a:ext cx="2549888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Calibri" panose="020F0502020204030204" pitchFamily="34" charset="0"/>
              </a:rPr>
              <a:t>Lorem ipsum dolor sit amet, consectetuer adipiscing elit.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5" name="矩形 14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3307411" y="2920751"/>
            <a:ext cx="2549888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Calibri" panose="020F0502020204030204" pitchFamily="34" charset="0"/>
              </a:rPr>
              <a:t>Lorem ipsum dolor sit amet, consectetuer adipiscing elit.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6" name="矩形 15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3307411" y="3652271"/>
            <a:ext cx="2549888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Calibri" panose="020F0502020204030204" pitchFamily="34" charset="0"/>
              </a:rPr>
              <a:t>Lorem ipsum dolor sit amet, consectetuer adipiscing elit.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7" name="矩形 16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6047119" y="2189231"/>
            <a:ext cx="2549888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Calibri" panose="020F0502020204030204" pitchFamily="34" charset="0"/>
              </a:rPr>
              <a:t>Lorem ipsum dolor sit amet, consectetuer adipiscing elit.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8" name="矩形 17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6047119" y="2920751"/>
            <a:ext cx="2549888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Calibri" panose="020F0502020204030204" pitchFamily="34" charset="0"/>
              </a:rPr>
              <a:t>Lorem ipsum dolor sit amet, consectetuer adipiscing elit.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9" name="矩形 18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6047119" y="3652271"/>
            <a:ext cx="2549888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ea"/>
                <a:sym typeface="Calibri" panose="020F0502020204030204" pitchFamily="34" charset="0"/>
              </a:rPr>
              <a:t>Lorem ipsum dolor sit amet, consectetuer adipiscing elit.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56337" y="196042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sym typeface="+mn-lt"/>
              </a:rPr>
              <a:t>工作内容回顾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49130" y="649609"/>
            <a:ext cx="16457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1100">
                <a:solidFill>
                  <a:schemeClr val="accent1"/>
                </a:solidFill>
              </a:rPr>
              <a:t>REVIEW OF WORK CONTENT</a:t>
            </a:r>
            <a:endParaRPr lang="zh-CN" altLang="en-US" sz="1100">
              <a:solidFill>
                <a:schemeClr val="accent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452424" y="942535"/>
            <a:ext cx="23915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556337" y="196042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sym typeface="+mn-lt"/>
              </a:rPr>
              <a:t>工作内容回顾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49130" y="649609"/>
            <a:ext cx="16457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1100"/>
              <a:t>REVIEW OF WORK CONTENT</a:t>
            </a:r>
            <a:endParaRPr lang="zh-CN" altLang="en-US" sz="1100"/>
          </a:p>
        </p:txBody>
      </p:sp>
      <p:cxnSp>
        <p:nvCxnSpPr>
          <p:cNvPr id="25" name="直接连接符 24"/>
          <p:cNvCxnSpPr/>
          <p:nvPr/>
        </p:nvCxnSpPr>
        <p:spPr>
          <a:xfrm>
            <a:off x="4452424" y="942535"/>
            <a:ext cx="23915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677771" y="1224404"/>
            <a:ext cx="6033785" cy="3652396"/>
            <a:chOff x="1577410" y="1411745"/>
            <a:chExt cx="6033785" cy="3652396"/>
          </a:xfrm>
        </p:grpSpPr>
        <p:sp>
          <p:nvSpPr>
            <p:cNvPr id="26" name="矩形: 圆角 25"/>
            <p:cNvSpPr/>
            <p:nvPr/>
          </p:nvSpPr>
          <p:spPr bwMode="auto">
            <a:xfrm>
              <a:off x="1970860" y="1411745"/>
              <a:ext cx="5595730" cy="3962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E4E129">
                    <a:alpha val="20000"/>
                  </a:srgbClr>
                </a:gs>
                <a:gs pos="68000">
                  <a:srgbClr val="E4E129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>
                  <a:solidFill>
                    <a:schemeClr val="bg1"/>
                  </a:solidFill>
                  <a:latin typeface="+mj-ea"/>
                  <a:ea typeface="+mj-ea"/>
                </a:rPr>
                <a:t>此处添加今年完成工作内容（简单一句话描述）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7" name="矩形: 圆角 26"/>
            <p:cNvSpPr/>
            <p:nvPr/>
          </p:nvSpPr>
          <p:spPr bwMode="auto">
            <a:xfrm>
              <a:off x="1970860" y="2062976"/>
              <a:ext cx="5595730" cy="3962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E4E129">
                    <a:alpha val="20000"/>
                  </a:srgbClr>
                </a:gs>
                <a:gs pos="68000">
                  <a:srgbClr val="E4E129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>
                  <a:solidFill>
                    <a:schemeClr val="bg1"/>
                  </a:solidFill>
                  <a:latin typeface="+mj-ea"/>
                  <a:ea typeface="+mj-ea"/>
                </a:rPr>
                <a:t>此处添加今年完成工作内容（简单一句话描述）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8" name="矩形: 圆角 27"/>
            <p:cNvSpPr/>
            <p:nvPr/>
          </p:nvSpPr>
          <p:spPr bwMode="auto">
            <a:xfrm>
              <a:off x="1970860" y="2714207"/>
              <a:ext cx="5595730" cy="3962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E4E129">
                    <a:alpha val="20000"/>
                  </a:srgbClr>
                </a:gs>
                <a:gs pos="68000">
                  <a:srgbClr val="E4E129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>
                  <a:solidFill>
                    <a:schemeClr val="bg1"/>
                  </a:solidFill>
                  <a:latin typeface="+mj-ea"/>
                  <a:ea typeface="+mj-ea"/>
                </a:rPr>
                <a:t>此处添加今年完成工作内容（简单一句话描述）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9" name="矩形: 圆角 28"/>
            <p:cNvSpPr/>
            <p:nvPr/>
          </p:nvSpPr>
          <p:spPr bwMode="auto">
            <a:xfrm>
              <a:off x="1970860" y="3365438"/>
              <a:ext cx="5595730" cy="3962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E4E129">
                    <a:alpha val="20000"/>
                  </a:srgbClr>
                </a:gs>
                <a:gs pos="68000">
                  <a:srgbClr val="E4E129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>
                  <a:solidFill>
                    <a:schemeClr val="bg1"/>
                  </a:solidFill>
                  <a:latin typeface="+mj-ea"/>
                  <a:ea typeface="+mj-ea"/>
                </a:rPr>
                <a:t>此处添加今年完成工作内容（简单一句话描述）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1577410" y="1422776"/>
              <a:ext cx="331516" cy="331914"/>
            </a:xfrm>
            <a:custGeom>
              <a:avLst/>
              <a:gdLst>
                <a:gd name="T0" fmla="*/ 350 w 700"/>
                <a:gd name="T1" fmla="*/ 700 h 700"/>
                <a:gd name="T2" fmla="*/ 0 w 700"/>
                <a:gd name="T3" fmla="*/ 350 h 700"/>
                <a:gd name="T4" fmla="*/ 350 w 700"/>
                <a:gd name="T5" fmla="*/ 0 h 700"/>
                <a:gd name="T6" fmla="*/ 700 w 700"/>
                <a:gd name="T7" fmla="*/ 350 h 700"/>
                <a:gd name="T8" fmla="*/ 350 w 700"/>
                <a:gd name="T9" fmla="*/ 700 h 700"/>
                <a:gd name="T10" fmla="*/ 350 w 700"/>
                <a:gd name="T11" fmla="*/ 78 h 700"/>
                <a:gd name="T12" fmla="*/ 78 w 700"/>
                <a:gd name="T13" fmla="*/ 350 h 700"/>
                <a:gd name="T14" fmla="*/ 350 w 700"/>
                <a:gd name="T15" fmla="*/ 622 h 700"/>
                <a:gd name="T16" fmla="*/ 622 w 700"/>
                <a:gd name="T17" fmla="*/ 350 h 700"/>
                <a:gd name="T18" fmla="*/ 350 w 700"/>
                <a:gd name="T19" fmla="*/ 78 h 700"/>
                <a:gd name="T20" fmla="*/ 556 w 700"/>
                <a:gd name="T21" fmla="*/ 263 h 700"/>
                <a:gd name="T22" fmla="*/ 309 w 700"/>
                <a:gd name="T23" fmla="*/ 511 h 700"/>
                <a:gd name="T24" fmla="*/ 281 w 700"/>
                <a:gd name="T25" fmla="*/ 511 h 700"/>
                <a:gd name="T26" fmla="*/ 144 w 700"/>
                <a:gd name="T27" fmla="*/ 373 h 700"/>
                <a:gd name="T28" fmla="*/ 144 w 700"/>
                <a:gd name="T29" fmla="*/ 346 h 700"/>
                <a:gd name="T30" fmla="*/ 171 w 700"/>
                <a:gd name="T31" fmla="*/ 318 h 700"/>
                <a:gd name="T32" fmla="*/ 199 w 700"/>
                <a:gd name="T33" fmla="*/ 318 h 700"/>
                <a:gd name="T34" fmla="*/ 295 w 700"/>
                <a:gd name="T35" fmla="*/ 414 h 700"/>
                <a:gd name="T36" fmla="*/ 501 w 700"/>
                <a:gd name="T37" fmla="*/ 208 h 700"/>
                <a:gd name="T38" fmla="*/ 529 w 700"/>
                <a:gd name="T39" fmla="*/ 208 h 700"/>
                <a:gd name="T40" fmla="*/ 556 w 700"/>
                <a:gd name="T41" fmla="*/ 236 h 700"/>
                <a:gd name="T42" fmla="*/ 556 w 700"/>
                <a:gd name="T43" fmla="*/ 263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0" h="700">
                  <a:moveTo>
                    <a:pt x="350" y="700"/>
                  </a:moveTo>
                  <a:cubicBezTo>
                    <a:pt x="157" y="700"/>
                    <a:pt x="0" y="543"/>
                    <a:pt x="0" y="350"/>
                  </a:cubicBezTo>
                  <a:cubicBezTo>
                    <a:pt x="0" y="157"/>
                    <a:pt x="157" y="0"/>
                    <a:pt x="350" y="0"/>
                  </a:cubicBezTo>
                  <a:cubicBezTo>
                    <a:pt x="543" y="0"/>
                    <a:pt x="700" y="157"/>
                    <a:pt x="700" y="350"/>
                  </a:cubicBezTo>
                  <a:cubicBezTo>
                    <a:pt x="700" y="543"/>
                    <a:pt x="543" y="700"/>
                    <a:pt x="350" y="700"/>
                  </a:cubicBezTo>
                  <a:close/>
                  <a:moveTo>
                    <a:pt x="350" y="78"/>
                  </a:moveTo>
                  <a:cubicBezTo>
                    <a:pt x="200" y="78"/>
                    <a:pt x="78" y="200"/>
                    <a:pt x="78" y="350"/>
                  </a:cubicBezTo>
                  <a:cubicBezTo>
                    <a:pt x="78" y="500"/>
                    <a:pt x="200" y="622"/>
                    <a:pt x="350" y="622"/>
                  </a:cubicBezTo>
                  <a:cubicBezTo>
                    <a:pt x="500" y="622"/>
                    <a:pt x="622" y="500"/>
                    <a:pt x="622" y="350"/>
                  </a:cubicBezTo>
                  <a:cubicBezTo>
                    <a:pt x="622" y="200"/>
                    <a:pt x="500" y="78"/>
                    <a:pt x="350" y="78"/>
                  </a:cubicBezTo>
                  <a:close/>
                  <a:moveTo>
                    <a:pt x="556" y="263"/>
                  </a:moveTo>
                  <a:cubicBezTo>
                    <a:pt x="309" y="511"/>
                    <a:pt x="309" y="511"/>
                    <a:pt x="309" y="511"/>
                  </a:cubicBezTo>
                  <a:cubicBezTo>
                    <a:pt x="301" y="518"/>
                    <a:pt x="289" y="518"/>
                    <a:pt x="281" y="511"/>
                  </a:cubicBezTo>
                  <a:cubicBezTo>
                    <a:pt x="144" y="373"/>
                    <a:pt x="144" y="373"/>
                    <a:pt x="144" y="373"/>
                  </a:cubicBezTo>
                  <a:cubicBezTo>
                    <a:pt x="136" y="365"/>
                    <a:pt x="136" y="353"/>
                    <a:pt x="144" y="346"/>
                  </a:cubicBezTo>
                  <a:cubicBezTo>
                    <a:pt x="171" y="318"/>
                    <a:pt x="171" y="318"/>
                    <a:pt x="171" y="318"/>
                  </a:cubicBezTo>
                  <a:cubicBezTo>
                    <a:pt x="179" y="310"/>
                    <a:pt x="191" y="310"/>
                    <a:pt x="199" y="318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501" y="208"/>
                    <a:pt x="501" y="208"/>
                    <a:pt x="501" y="208"/>
                  </a:cubicBezTo>
                  <a:cubicBezTo>
                    <a:pt x="509" y="201"/>
                    <a:pt x="521" y="201"/>
                    <a:pt x="529" y="208"/>
                  </a:cubicBezTo>
                  <a:cubicBezTo>
                    <a:pt x="556" y="236"/>
                    <a:pt x="556" y="236"/>
                    <a:pt x="556" y="236"/>
                  </a:cubicBezTo>
                  <a:cubicBezTo>
                    <a:pt x="564" y="243"/>
                    <a:pt x="564" y="255"/>
                    <a:pt x="556" y="263"/>
                  </a:cubicBezTo>
                  <a:close/>
                </a:path>
              </a:pathLst>
            </a:custGeom>
            <a:solidFill>
              <a:srgbClr val="E4E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"/>
            <p:cNvSpPr>
              <a:spLocks noEditPoints="1"/>
            </p:cNvSpPr>
            <p:nvPr/>
          </p:nvSpPr>
          <p:spPr bwMode="auto">
            <a:xfrm>
              <a:off x="1577410" y="2075680"/>
              <a:ext cx="331516" cy="331914"/>
            </a:xfrm>
            <a:custGeom>
              <a:avLst/>
              <a:gdLst>
                <a:gd name="T0" fmla="*/ 350 w 700"/>
                <a:gd name="T1" fmla="*/ 700 h 700"/>
                <a:gd name="T2" fmla="*/ 0 w 700"/>
                <a:gd name="T3" fmla="*/ 350 h 700"/>
                <a:gd name="T4" fmla="*/ 350 w 700"/>
                <a:gd name="T5" fmla="*/ 0 h 700"/>
                <a:gd name="T6" fmla="*/ 700 w 700"/>
                <a:gd name="T7" fmla="*/ 350 h 700"/>
                <a:gd name="T8" fmla="*/ 350 w 700"/>
                <a:gd name="T9" fmla="*/ 700 h 700"/>
                <a:gd name="T10" fmla="*/ 350 w 700"/>
                <a:gd name="T11" fmla="*/ 78 h 700"/>
                <a:gd name="T12" fmla="*/ 78 w 700"/>
                <a:gd name="T13" fmla="*/ 350 h 700"/>
                <a:gd name="T14" fmla="*/ 350 w 700"/>
                <a:gd name="T15" fmla="*/ 622 h 700"/>
                <a:gd name="T16" fmla="*/ 622 w 700"/>
                <a:gd name="T17" fmla="*/ 350 h 700"/>
                <a:gd name="T18" fmla="*/ 350 w 700"/>
                <a:gd name="T19" fmla="*/ 78 h 700"/>
                <a:gd name="T20" fmla="*/ 556 w 700"/>
                <a:gd name="T21" fmla="*/ 263 h 700"/>
                <a:gd name="T22" fmla="*/ 309 w 700"/>
                <a:gd name="T23" fmla="*/ 511 h 700"/>
                <a:gd name="T24" fmla="*/ 281 w 700"/>
                <a:gd name="T25" fmla="*/ 511 h 700"/>
                <a:gd name="T26" fmla="*/ 144 w 700"/>
                <a:gd name="T27" fmla="*/ 373 h 700"/>
                <a:gd name="T28" fmla="*/ 144 w 700"/>
                <a:gd name="T29" fmla="*/ 346 h 700"/>
                <a:gd name="T30" fmla="*/ 171 w 700"/>
                <a:gd name="T31" fmla="*/ 318 h 700"/>
                <a:gd name="T32" fmla="*/ 199 w 700"/>
                <a:gd name="T33" fmla="*/ 318 h 700"/>
                <a:gd name="T34" fmla="*/ 295 w 700"/>
                <a:gd name="T35" fmla="*/ 414 h 700"/>
                <a:gd name="T36" fmla="*/ 501 w 700"/>
                <a:gd name="T37" fmla="*/ 208 h 700"/>
                <a:gd name="T38" fmla="*/ 529 w 700"/>
                <a:gd name="T39" fmla="*/ 208 h 700"/>
                <a:gd name="T40" fmla="*/ 556 w 700"/>
                <a:gd name="T41" fmla="*/ 236 h 700"/>
                <a:gd name="T42" fmla="*/ 556 w 700"/>
                <a:gd name="T43" fmla="*/ 263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0" h="700">
                  <a:moveTo>
                    <a:pt x="350" y="700"/>
                  </a:moveTo>
                  <a:cubicBezTo>
                    <a:pt x="157" y="700"/>
                    <a:pt x="0" y="543"/>
                    <a:pt x="0" y="350"/>
                  </a:cubicBezTo>
                  <a:cubicBezTo>
                    <a:pt x="0" y="157"/>
                    <a:pt x="157" y="0"/>
                    <a:pt x="350" y="0"/>
                  </a:cubicBezTo>
                  <a:cubicBezTo>
                    <a:pt x="543" y="0"/>
                    <a:pt x="700" y="157"/>
                    <a:pt x="700" y="350"/>
                  </a:cubicBezTo>
                  <a:cubicBezTo>
                    <a:pt x="700" y="543"/>
                    <a:pt x="543" y="700"/>
                    <a:pt x="350" y="700"/>
                  </a:cubicBezTo>
                  <a:close/>
                  <a:moveTo>
                    <a:pt x="350" y="78"/>
                  </a:moveTo>
                  <a:cubicBezTo>
                    <a:pt x="200" y="78"/>
                    <a:pt x="78" y="200"/>
                    <a:pt x="78" y="350"/>
                  </a:cubicBezTo>
                  <a:cubicBezTo>
                    <a:pt x="78" y="500"/>
                    <a:pt x="200" y="622"/>
                    <a:pt x="350" y="622"/>
                  </a:cubicBezTo>
                  <a:cubicBezTo>
                    <a:pt x="500" y="622"/>
                    <a:pt x="622" y="500"/>
                    <a:pt x="622" y="350"/>
                  </a:cubicBezTo>
                  <a:cubicBezTo>
                    <a:pt x="622" y="200"/>
                    <a:pt x="500" y="78"/>
                    <a:pt x="350" y="78"/>
                  </a:cubicBezTo>
                  <a:close/>
                  <a:moveTo>
                    <a:pt x="556" y="263"/>
                  </a:moveTo>
                  <a:cubicBezTo>
                    <a:pt x="309" y="511"/>
                    <a:pt x="309" y="511"/>
                    <a:pt x="309" y="511"/>
                  </a:cubicBezTo>
                  <a:cubicBezTo>
                    <a:pt x="301" y="518"/>
                    <a:pt x="289" y="518"/>
                    <a:pt x="281" y="511"/>
                  </a:cubicBezTo>
                  <a:cubicBezTo>
                    <a:pt x="144" y="373"/>
                    <a:pt x="144" y="373"/>
                    <a:pt x="144" y="373"/>
                  </a:cubicBezTo>
                  <a:cubicBezTo>
                    <a:pt x="136" y="365"/>
                    <a:pt x="136" y="353"/>
                    <a:pt x="144" y="346"/>
                  </a:cubicBezTo>
                  <a:cubicBezTo>
                    <a:pt x="171" y="318"/>
                    <a:pt x="171" y="318"/>
                    <a:pt x="171" y="318"/>
                  </a:cubicBezTo>
                  <a:cubicBezTo>
                    <a:pt x="179" y="310"/>
                    <a:pt x="191" y="310"/>
                    <a:pt x="199" y="318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501" y="208"/>
                    <a:pt x="501" y="208"/>
                    <a:pt x="501" y="208"/>
                  </a:cubicBezTo>
                  <a:cubicBezTo>
                    <a:pt x="509" y="201"/>
                    <a:pt x="521" y="201"/>
                    <a:pt x="529" y="208"/>
                  </a:cubicBezTo>
                  <a:cubicBezTo>
                    <a:pt x="556" y="236"/>
                    <a:pt x="556" y="236"/>
                    <a:pt x="556" y="236"/>
                  </a:cubicBezTo>
                  <a:cubicBezTo>
                    <a:pt x="564" y="243"/>
                    <a:pt x="564" y="255"/>
                    <a:pt x="556" y="263"/>
                  </a:cubicBezTo>
                  <a:close/>
                </a:path>
              </a:pathLst>
            </a:custGeom>
            <a:solidFill>
              <a:srgbClr val="E4E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1577410" y="2728584"/>
              <a:ext cx="331516" cy="331914"/>
            </a:xfrm>
            <a:custGeom>
              <a:avLst/>
              <a:gdLst>
                <a:gd name="T0" fmla="*/ 350 w 700"/>
                <a:gd name="T1" fmla="*/ 700 h 700"/>
                <a:gd name="T2" fmla="*/ 0 w 700"/>
                <a:gd name="T3" fmla="*/ 350 h 700"/>
                <a:gd name="T4" fmla="*/ 350 w 700"/>
                <a:gd name="T5" fmla="*/ 0 h 700"/>
                <a:gd name="T6" fmla="*/ 700 w 700"/>
                <a:gd name="T7" fmla="*/ 350 h 700"/>
                <a:gd name="T8" fmla="*/ 350 w 700"/>
                <a:gd name="T9" fmla="*/ 700 h 700"/>
                <a:gd name="T10" fmla="*/ 350 w 700"/>
                <a:gd name="T11" fmla="*/ 78 h 700"/>
                <a:gd name="T12" fmla="*/ 78 w 700"/>
                <a:gd name="T13" fmla="*/ 350 h 700"/>
                <a:gd name="T14" fmla="*/ 350 w 700"/>
                <a:gd name="T15" fmla="*/ 622 h 700"/>
                <a:gd name="T16" fmla="*/ 622 w 700"/>
                <a:gd name="T17" fmla="*/ 350 h 700"/>
                <a:gd name="T18" fmla="*/ 350 w 700"/>
                <a:gd name="T19" fmla="*/ 78 h 700"/>
                <a:gd name="T20" fmla="*/ 556 w 700"/>
                <a:gd name="T21" fmla="*/ 263 h 700"/>
                <a:gd name="T22" fmla="*/ 309 w 700"/>
                <a:gd name="T23" fmla="*/ 511 h 700"/>
                <a:gd name="T24" fmla="*/ 281 w 700"/>
                <a:gd name="T25" fmla="*/ 511 h 700"/>
                <a:gd name="T26" fmla="*/ 144 w 700"/>
                <a:gd name="T27" fmla="*/ 373 h 700"/>
                <a:gd name="T28" fmla="*/ 144 w 700"/>
                <a:gd name="T29" fmla="*/ 346 h 700"/>
                <a:gd name="T30" fmla="*/ 171 w 700"/>
                <a:gd name="T31" fmla="*/ 318 h 700"/>
                <a:gd name="T32" fmla="*/ 199 w 700"/>
                <a:gd name="T33" fmla="*/ 318 h 700"/>
                <a:gd name="T34" fmla="*/ 295 w 700"/>
                <a:gd name="T35" fmla="*/ 414 h 700"/>
                <a:gd name="T36" fmla="*/ 501 w 700"/>
                <a:gd name="T37" fmla="*/ 208 h 700"/>
                <a:gd name="T38" fmla="*/ 529 w 700"/>
                <a:gd name="T39" fmla="*/ 208 h 700"/>
                <a:gd name="T40" fmla="*/ 556 w 700"/>
                <a:gd name="T41" fmla="*/ 236 h 700"/>
                <a:gd name="T42" fmla="*/ 556 w 700"/>
                <a:gd name="T43" fmla="*/ 263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0" h="700">
                  <a:moveTo>
                    <a:pt x="350" y="700"/>
                  </a:moveTo>
                  <a:cubicBezTo>
                    <a:pt x="157" y="700"/>
                    <a:pt x="0" y="543"/>
                    <a:pt x="0" y="350"/>
                  </a:cubicBezTo>
                  <a:cubicBezTo>
                    <a:pt x="0" y="157"/>
                    <a:pt x="157" y="0"/>
                    <a:pt x="350" y="0"/>
                  </a:cubicBezTo>
                  <a:cubicBezTo>
                    <a:pt x="543" y="0"/>
                    <a:pt x="700" y="157"/>
                    <a:pt x="700" y="350"/>
                  </a:cubicBezTo>
                  <a:cubicBezTo>
                    <a:pt x="700" y="543"/>
                    <a:pt x="543" y="700"/>
                    <a:pt x="350" y="700"/>
                  </a:cubicBezTo>
                  <a:close/>
                  <a:moveTo>
                    <a:pt x="350" y="78"/>
                  </a:moveTo>
                  <a:cubicBezTo>
                    <a:pt x="200" y="78"/>
                    <a:pt x="78" y="200"/>
                    <a:pt x="78" y="350"/>
                  </a:cubicBezTo>
                  <a:cubicBezTo>
                    <a:pt x="78" y="500"/>
                    <a:pt x="200" y="622"/>
                    <a:pt x="350" y="622"/>
                  </a:cubicBezTo>
                  <a:cubicBezTo>
                    <a:pt x="500" y="622"/>
                    <a:pt x="622" y="500"/>
                    <a:pt x="622" y="350"/>
                  </a:cubicBezTo>
                  <a:cubicBezTo>
                    <a:pt x="622" y="200"/>
                    <a:pt x="500" y="78"/>
                    <a:pt x="350" y="78"/>
                  </a:cubicBezTo>
                  <a:close/>
                  <a:moveTo>
                    <a:pt x="556" y="263"/>
                  </a:moveTo>
                  <a:cubicBezTo>
                    <a:pt x="309" y="511"/>
                    <a:pt x="309" y="511"/>
                    <a:pt x="309" y="511"/>
                  </a:cubicBezTo>
                  <a:cubicBezTo>
                    <a:pt x="301" y="518"/>
                    <a:pt x="289" y="518"/>
                    <a:pt x="281" y="511"/>
                  </a:cubicBezTo>
                  <a:cubicBezTo>
                    <a:pt x="144" y="373"/>
                    <a:pt x="144" y="373"/>
                    <a:pt x="144" y="373"/>
                  </a:cubicBezTo>
                  <a:cubicBezTo>
                    <a:pt x="136" y="365"/>
                    <a:pt x="136" y="353"/>
                    <a:pt x="144" y="346"/>
                  </a:cubicBezTo>
                  <a:cubicBezTo>
                    <a:pt x="171" y="318"/>
                    <a:pt x="171" y="318"/>
                    <a:pt x="171" y="318"/>
                  </a:cubicBezTo>
                  <a:cubicBezTo>
                    <a:pt x="179" y="310"/>
                    <a:pt x="191" y="310"/>
                    <a:pt x="199" y="318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501" y="208"/>
                    <a:pt x="501" y="208"/>
                    <a:pt x="501" y="208"/>
                  </a:cubicBezTo>
                  <a:cubicBezTo>
                    <a:pt x="509" y="201"/>
                    <a:pt x="521" y="201"/>
                    <a:pt x="529" y="208"/>
                  </a:cubicBezTo>
                  <a:cubicBezTo>
                    <a:pt x="556" y="236"/>
                    <a:pt x="556" y="236"/>
                    <a:pt x="556" y="236"/>
                  </a:cubicBezTo>
                  <a:cubicBezTo>
                    <a:pt x="564" y="243"/>
                    <a:pt x="564" y="255"/>
                    <a:pt x="556" y="263"/>
                  </a:cubicBezTo>
                  <a:close/>
                </a:path>
              </a:pathLst>
            </a:custGeom>
            <a:solidFill>
              <a:srgbClr val="E4E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1577410" y="3381488"/>
              <a:ext cx="331516" cy="331914"/>
            </a:xfrm>
            <a:custGeom>
              <a:avLst/>
              <a:gdLst>
                <a:gd name="T0" fmla="*/ 350 w 700"/>
                <a:gd name="T1" fmla="*/ 700 h 700"/>
                <a:gd name="T2" fmla="*/ 0 w 700"/>
                <a:gd name="T3" fmla="*/ 350 h 700"/>
                <a:gd name="T4" fmla="*/ 350 w 700"/>
                <a:gd name="T5" fmla="*/ 0 h 700"/>
                <a:gd name="T6" fmla="*/ 700 w 700"/>
                <a:gd name="T7" fmla="*/ 350 h 700"/>
                <a:gd name="T8" fmla="*/ 350 w 700"/>
                <a:gd name="T9" fmla="*/ 700 h 700"/>
                <a:gd name="T10" fmla="*/ 350 w 700"/>
                <a:gd name="T11" fmla="*/ 78 h 700"/>
                <a:gd name="T12" fmla="*/ 78 w 700"/>
                <a:gd name="T13" fmla="*/ 350 h 700"/>
                <a:gd name="T14" fmla="*/ 350 w 700"/>
                <a:gd name="T15" fmla="*/ 622 h 700"/>
                <a:gd name="T16" fmla="*/ 622 w 700"/>
                <a:gd name="T17" fmla="*/ 350 h 700"/>
                <a:gd name="T18" fmla="*/ 350 w 700"/>
                <a:gd name="T19" fmla="*/ 78 h 700"/>
                <a:gd name="T20" fmla="*/ 556 w 700"/>
                <a:gd name="T21" fmla="*/ 263 h 700"/>
                <a:gd name="T22" fmla="*/ 309 w 700"/>
                <a:gd name="T23" fmla="*/ 511 h 700"/>
                <a:gd name="T24" fmla="*/ 281 w 700"/>
                <a:gd name="T25" fmla="*/ 511 h 700"/>
                <a:gd name="T26" fmla="*/ 144 w 700"/>
                <a:gd name="T27" fmla="*/ 373 h 700"/>
                <a:gd name="T28" fmla="*/ 144 w 700"/>
                <a:gd name="T29" fmla="*/ 346 h 700"/>
                <a:gd name="T30" fmla="*/ 171 w 700"/>
                <a:gd name="T31" fmla="*/ 318 h 700"/>
                <a:gd name="T32" fmla="*/ 199 w 700"/>
                <a:gd name="T33" fmla="*/ 318 h 700"/>
                <a:gd name="T34" fmla="*/ 295 w 700"/>
                <a:gd name="T35" fmla="*/ 414 h 700"/>
                <a:gd name="T36" fmla="*/ 501 w 700"/>
                <a:gd name="T37" fmla="*/ 208 h 700"/>
                <a:gd name="T38" fmla="*/ 529 w 700"/>
                <a:gd name="T39" fmla="*/ 208 h 700"/>
                <a:gd name="T40" fmla="*/ 556 w 700"/>
                <a:gd name="T41" fmla="*/ 236 h 700"/>
                <a:gd name="T42" fmla="*/ 556 w 700"/>
                <a:gd name="T43" fmla="*/ 263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0" h="700">
                  <a:moveTo>
                    <a:pt x="350" y="700"/>
                  </a:moveTo>
                  <a:cubicBezTo>
                    <a:pt x="157" y="700"/>
                    <a:pt x="0" y="543"/>
                    <a:pt x="0" y="350"/>
                  </a:cubicBezTo>
                  <a:cubicBezTo>
                    <a:pt x="0" y="157"/>
                    <a:pt x="157" y="0"/>
                    <a:pt x="350" y="0"/>
                  </a:cubicBezTo>
                  <a:cubicBezTo>
                    <a:pt x="543" y="0"/>
                    <a:pt x="700" y="157"/>
                    <a:pt x="700" y="350"/>
                  </a:cubicBezTo>
                  <a:cubicBezTo>
                    <a:pt x="700" y="543"/>
                    <a:pt x="543" y="700"/>
                    <a:pt x="350" y="700"/>
                  </a:cubicBezTo>
                  <a:close/>
                  <a:moveTo>
                    <a:pt x="350" y="78"/>
                  </a:moveTo>
                  <a:cubicBezTo>
                    <a:pt x="200" y="78"/>
                    <a:pt x="78" y="200"/>
                    <a:pt x="78" y="350"/>
                  </a:cubicBezTo>
                  <a:cubicBezTo>
                    <a:pt x="78" y="500"/>
                    <a:pt x="200" y="622"/>
                    <a:pt x="350" y="622"/>
                  </a:cubicBezTo>
                  <a:cubicBezTo>
                    <a:pt x="500" y="622"/>
                    <a:pt x="622" y="500"/>
                    <a:pt x="622" y="350"/>
                  </a:cubicBezTo>
                  <a:cubicBezTo>
                    <a:pt x="622" y="200"/>
                    <a:pt x="500" y="78"/>
                    <a:pt x="350" y="78"/>
                  </a:cubicBezTo>
                  <a:close/>
                  <a:moveTo>
                    <a:pt x="556" y="263"/>
                  </a:moveTo>
                  <a:cubicBezTo>
                    <a:pt x="309" y="511"/>
                    <a:pt x="309" y="511"/>
                    <a:pt x="309" y="511"/>
                  </a:cubicBezTo>
                  <a:cubicBezTo>
                    <a:pt x="301" y="518"/>
                    <a:pt x="289" y="518"/>
                    <a:pt x="281" y="511"/>
                  </a:cubicBezTo>
                  <a:cubicBezTo>
                    <a:pt x="144" y="373"/>
                    <a:pt x="144" y="373"/>
                    <a:pt x="144" y="373"/>
                  </a:cubicBezTo>
                  <a:cubicBezTo>
                    <a:pt x="136" y="365"/>
                    <a:pt x="136" y="353"/>
                    <a:pt x="144" y="346"/>
                  </a:cubicBezTo>
                  <a:cubicBezTo>
                    <a:pt x="171" y="318"/>
                    <a:pt x="171" y="318"/>
                    <a:pt x="171" y="318"/>
                  </a:cubicBezTo>
                  <a:cubicBezTo>
                    <a:pt x="179" y="310"/>
                    <a:pt x="191" y="310"/>
                    <a:pt x="199" y="318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501" y="208"/>
                    <a:pt x="501" y="208"/>
                    <a:pt x="501" y="208"/>
                  </a:cubicBezTo>
                  <a:cubicBezTo>
                    <a:pt x="509" y="201"/>
                    <a:pt x="521" y="201"/>
                    <a:pt x="529" y="208"/>
                  </a:cubicBezTo>
                  <a:cubicBezTo>
                    <a:pt x="556" y="236"/>
                    <a:pt x="556" y="236"/>
                    <a:pt x="556" y="236"/>
                  </a:cubicBezTo>
                  <a:cubicBezTo>
                    <a:pt x="564" y="243"/>
                    <a:pt x="564" y="255"/>
                    <a:pt x="556" y="263"/>
                  </a:cubicBezTo>
                  <a:close/>
                </a:path>
              </a:pathLst>
            </a:custGeom>
            <a:solidFill>
              <a:srgbClr val="E4E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矩形: 圆角 39"/>
            <p:cNvSpPr/>
            <p:nvPr/>
          </p:nvSpPr>
          <p:spPr bwMode="auto">
            <a:xfrm>
              <a:off x="2015465" y="4016669"/>
              <a:ext cx="5595730" cy="3962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E4E129">
                    <a:alpha val="20000"/>
                  </a:srgbClr>
                </a:gs>
                <a:gs pos="68000">
                  <a:srgbClr val="E4E129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>
                  <a:solidFill>
                    <a:schemeClr val="bg1"/>
                  </a:solidFill>
                  <a:latin typeface="+mj-ea"/>
                  <a:ea typeface="+mj-ea"/>
                </a:rPr>
                <a:t>此处添加今年完成工作内容（简单一句话描述）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1" name="矩形: 圆角 40"/>
            <p:cNvSpPr/>
            <p:nvPr/>
          </p:nvSpPr>
          <p:spPr bwMode="auto">
            <a:xfrm>
              <a:off x="2015465" y="4667901"/>
              <a:ext cx="5595730" cy="3962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E4E129">
                    <a:alpha val="20000"/>
                  </a:srgbClr>
                </a:gs>
                <a:gs pos="68000">
                  <a:srgbClr val="E4E129">
                    <a:alpha val="0"/>
                  </a:srgbClr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/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>
                  <a:solidFill>
                    <a:schemeClr val="bg1"/>
                  </a:solidFill>
                  <a:latin typeface="+mj-ea"/>
                  <a:ea typeface="+mj-ea"/>
                </a:rPr>
                <a:t>此处添加今年完成工作内容（简单一句话描述）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2" name="Freeform 5"/>
            <p:cNvSpPr>
              <a:spLocks noEditPoints="1"/>
            </p:cNvSpPr>
            <p:nvPr/>
          </p:nvSpPr>
          <p:spPr bwMode="auto">
            <a:xfrm>
              <a:off x="1577410" y="4034392"/>
              <a:ext cx="331516" cy="331914"/>
            </a:xfrm>
            <a:custGeom>
              <a:avLst/>
              <a:gdLst>
                <a:gd name="T0" fmla="*/ 350 w 700"/>
                <a:gd name="T1" fmla="*/ 700 h 700"/>
                <a:gd name="T2" fmla="*/ 0 w 700"/>
                <a:gd name="T3" fmla="*/ 350 h 700"/>
                <a:gd name="T4" fmla="*/ 350 w 700"/>
                <a:gd name="T5" fmla="*/ 0 h 700"/>
                <a:gd name="T6" fmla="*/ 700 w 700"/>
                <a:gd name="T7" fmla="*/ 350 h 700"/>
                <a:gd name="T8" fmla="*/ 350 w 700"/>
                <a:gd name="T9" fmla="*/ 700 h 700"/>
                <a:gd name="T10" fmla="*/ 350 w 700"/>
                <a:gd name="T11" fmla="*/ 78 h 700"/>
                <a:gd name="T12" fmla="*/ 78 w 700"/>
                <a:gd name="T13" fmla="*/ 350 h 700"/>
                <a:gd name="T14" fmla="*/ 350 w 700"/>
                <a:gd name="T15" fmla="*/ 622 h 700"/>
                <a:gd name="T16" fmla="*/ 622 w 700"/>
                <a:gd name="T17" fmla="*/ 350 h 700"/>
                <a:gd name="T18" fmla="*/ 350 w 700"/>
                <a:gd name="T19" fmla="*/ 78 h 700"/>
                <a:gd name="T20" fmla="*/ 556 w 700"/>
                <a:gd name="T21" fmla="*/ 263 h 700"/>
                <a:gd name="T22" fmla="*/ 309 w 700"/>
                <a:gd name="T23" fmla="*/ 511 h 700"/>
                <a:gd name="T24" fmla="*/ 281 w 700"/>
                <a:gd name="T25" fmla="*/ 511 h 700"/>
                <a:gd name="T26" fmla="*/ 144 w 700"/>
                <a:gd name="T27" fmla="*/ 373 h 700"/>
                <a:gd name="T28" fmla="*/ 144 w 700"/>
                <a:gd name="T29" fmla="*/ 346 h 700"/>
                <a:gd name="T30" fmla="*/ 171 w 700"/>
                <a:gd name="T31" fmla="*/ 318 h 700"/>
                <a:gd name="T32" fmla="*/ 199 w 700"/>
                <a:gd name="T33" fmla="*/ 318 h 700"/>
                <a:gd name="T34" fmla="*/ 295 w 700"/>
                <a:gd name="T35" fmla="*/ 414 h 700"/>
                <a:gd name="T36" fmla="*/ 501 w 700"/>
                <a:gd name="T37" fmla="*/ 208 h 700"/>
                <a:gd name="T38" fmla="*/ 529 w 700"/>
                <a:gd name="T39" fmla="*/ 208 h 700"/>
                <a:gd name="T40" fmla="*/ 556 w 700"/>
                <a:gd name="T41" fmla="*/ 236 h 700"/>
                <a:gd name="T42" fmla="*/ 556 w 700"/>
                <a:gd name="T43" fmla="*/ 263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0" h="700">
                  <a:moveTo>
                    <a:pt x="350" y="700"/>
                  </a:moveTo>
                  <a:cubicBezTo>
                    <a:pt x="157" y="700"/>
                    <a:pt x="0" y="543"/>
                    <a:pt x="0" y="350"/>
                  </a:cubicBezTo>
                  <a:cubicBezTo>
                    <a:pt x="0" y="157"/>
                    <a:pt x="157" y="0"/>
                    <a:pt x="350" y="0"/>
                  </a:cubicBezTo>
                  <a:cubicBezTo>
                    <a:pt x="543" y="0"/>
                    <a:pt x="700" y="157"/>
                    <a:pt x="700" y="350"/>
                  </a:cubicBezTo>
                  <a:cubicBezTo>
                    <a:pt x="700" y="543"/>
                    <a:pt x="543" y="700"/>
                    <a:pt x="350" y="700"/>
                  </a:cubicBezTo>
                  <a:close/>
                  <a:moveTo>
                    <a:pt x="350" y="78"/>
                  </a:moveTo>
                  <a:cubicBezTo>
                    <a:pt x="200" y="78"/>
                    <a:pt x="78" y="200"/>
                    <a:pt x="78" y="350"/>
                  </a:cubicBezTo>
                  <a:cubicBezTo>
                    <a:pt x="78" y="500"/>
                    <a:pt x="200" y="622"/>
                    <a:pt x="350" y="622"/>
                  </a:cubicBezTo>
                  <a:cubicBezTo>
                    <a:pt x="500" y="622"/>
                    <a:pt x="622" y="500"/>
                    <a:pt x="622" y="350"/>
                  </a:cubicBezTo>
                  <a:cubicBezTo>
                    <a:pt x="622" y="200"/>
                    <a:pt x="500" y="78"/>
                    <a:pt x="350" y="78"/>
                  </a:cubicBezTo>
                  <a:close/>
                  <a:moveTo>
                    <a:pt x="556" y="263"/>
                  </a:moveTo>
                  <a:cubicBezTo>
                    <a:pt x="309" y="511"/>
                    <a:pt x="309" y="511"/>
                    <a:pt x="309" y="511"/>
                  </a:cubicBezTo>
                  <a:cubicBezTo>
                    <a:pt x="301" y="518"/>
                    <a:pt x="289" y="518"/>
                    <a:pt x="281" y="511"/>
                  </a:cubicBezTo>
                  <a:cubicBezTo>
                    <a:pt x="144" y="373"/>
                    <a:pt x="144" y="373"/>
                    <a:pt x="144" y="373"/>
                  </a:cubicBezTo>
                  <a:cubicBezTo>
                    <a:pt x="136" y="365"/>
                    <a:pt x="136" y="353"/>
                    <a:pt x="144" y="346"/>
                  </a:cubicBezTo>
                  <a:cubicBezTo>
                    <a:pt x="171" y="318"/>
                    <a:pt x="171" y="318"/>
                    <a:pt x="171" y="318"/>
                  </a:cubicBezTo>
                  <a:cubicBezTo>
                    <a:pt x="179" y="310"/>
                    <a:pt x="191" y="310"/>
                    <a:pt x="199" y="318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501" y="208"/>
                    <a:pt x="501" y="208"/>
                    <a:pt x="501" y="208"/>
                  </a:cubicBezTo>
                  <a:cubicBezTo>
                    <a:pt x="509" y="201"/>
                    <a:pt x="521" y="201"/>
                    <a:pt x="529" y="208"/>
                  </a:cubicBezTo>
                  <a:cubicBezTo>
                    <a:pt x="556" y="236"/>
                    <a:pt x="556" y="236"/>
                    <a:pt x="556" y="236"/>
                  </a:cubicBezTo>
                  <a:cubicBezTo>
                    <a:pt x="564" y="243"/>
                    <a:pt x="564" y="255"/>
                    <a:pt x="556" y="263"/>
                  </a:cubicBezTo>
                  <a:close/>
                </a:path>
              </a:pathLst>
            </a:custGeom>
            <a:solidFill>
              <a:srgbClr val="E4E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"/>
            <p:cNvSpPr>
              <a:spLocks noEditPoints="1"/>
            </p:cNvSpPr>
            <p:nvPr/>
          </p:nvSpPr>
          <p:spPr bwMode="auto">
            <a:xfrm>
              <a:off x="1577410" y="4687295"/>
              <a:ext cx="331516" cy="331914"/>
            </a:xfrm>
            <a:custGeom>
              <a:avLst/>
              <a:gdLst>
                <a:gd name="T0" fmla="*/ 350 w 700"/>
                <a:gd name="T1" fmla="*/ 700 h 700"/>
                <a:gd name="T2" fmla="*/ 0 w 700"/>
                <a:gd name="T3" fmla="*/ 350 h 700"/>
                <a:gd name="T4" fmla="*/ 350 w 700"/>
                <a:gd name="T5" fmla="*/ 0 h 700"/>
                <a:gd name="T6" fmla="*/ 700 w 700"/>
                <a:gd name="T7" fmla="*/ 350 h 700"/>
                <a:gd name="T8" fmla="*/ 350 w 700"/>
                <a:gd name="T9" fmla="*/ 700 h 700"/>
                <a:gd name="T10" fmla="*/ 350 w 700"/>
                <a:gd name="T11" fmla="*/ 78 h 700"/>
                <a:gd name="T12" fmla="*/ 78 w 700"/>
                <a:gd name="T13" fmla="*/ 350 h 700"/>
                <a:gd name="T14" fmla="*/ 350 w 700"/>
                <a:gd name="T15" fmla="*/ 622 h 700"/>
                <a:gd name="T16" fmla="*/ 622 w 700"/>
                <a:gd name="T17" fmla="*/ 350 h 700"/>
                <a:gd name="T18" fmla="*/ 350 w 700"/>
                <a:gd name="T19" fmla="*/ 78 h 700"/>
                <a:gd name="T20" fmla="*/ 556 w 700"/>
                <a:gd name="T21" fmla="*/ 263 h 700"/>
                <a:gd name="T22" fmla="*/ 309 w 700"/>
                <a:gd name="T23" fmla="*/ 511 h 700"/>
                <a:gd name="T24" fmla="*/ 281 w 700"/>
                <a:gd name="T25" fmla="*/ 511 h 700"/>
                <a:gd name="T26" fmla="*/ 144 w 700"/>
                <a:gd name="T27" fmla="*/ 373 h 700"/>
                <a:gd name="T28" fmla="*/ 144 w 700"/>
                <a:gd name="T29" fmla="*/ 346 h 700"/>
                <a:gd name="T30" fmla="*/ 171 w 700"/>
                <a:gd name="T31" fmla="*/ 318 h 700"/>
                <a:gd name="T32" fmla="*/ 199 w 700"/>
                <a:gd name="T33" fmla="*/ 318 h 700"/>
                <a:gd name="T34" fmla="*/ 295 w 700"/>
                <a:gd name="T35" fmla="*/ 414 h 700"/>
                <a:gd name="T36" fmla="*/ 501 w 700"/>
                <a:gd name="T37" fmla="*/ 208 h 700"/>
                <a:gd name="T38" fmla="*/ 529 w 700"/>
                <a:gd name="T39" fmla="*/ 208 h 700"/>
                <a:gd name="T40" fmla="*/ 556 w 700"/>
                <a:gd name="T41" fmla="*/ 236 h 700"/>
                <a:gd name="T42" fmla="*/ 556 w 700"/>
                <a:gd name="T43" fmla="*/ 263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0" h="700">
                  <a:moveTo>
                    <a:pt x="350" y="700"/>
                  </a:moveTo>
                  <a:cubicBezTo>
                    <a:pt x="157" y="700"/>
                    <a:pt x="0" y="543"/>
                    <a:pt x="0" y="350"/>
                  </a:cubicBezTo>
                  <a:cubicBezTo>
                    <a:pt x="0" y="157"/>
                    <a:pt x="157" y="0"/>
                    <a:pt x="350" y="0"/>
                  </a:cubicBezTo>
                  <a:cubicBezTo>
                    <a:pt x="543" y="0"/>
                    <a:pt x="700" y="157"/>
                    <a:pt x="700" y="350"/>
                  </a:cubicBezTo>
                  <a:cubicBezTo>
                    <a:pt x="700" y="543"/>
                    <a:pt x="543" y="700"/>
                    <a:pt x="350" y="700"/>
                  </a:cubicBezTo>
                  <a:close/>
                  <a:moveTo>
                    <a:pt x="350" y="78"/>
                  </a:moveTo>
                  <a:cubicBezTo>
                    <a:pt x="200" y="78"/>
                    <a:pt x="78" y="200"/>
                    <a:pt x="78" y="350"/>
                  </a:cubicBezTo>
                  <a:cubicBezTo>
                    <a:pt x="78" y="500"/>
                    <a:pt x="200" y="622"/>
                    <a:pt x="350" y="622"/>
                  </a:cubicBezTo>
                  <a:cubicBezTo>
                    <a:pt x="500" y="622"/>
                    <a:pt x="622" y="500"/>
                    <a:pt x="622" y="350"/>
                  </a:cubicBezTo>
                  <a:cubicBezTo>
                    <a:pt x="622" y="200"/>
                    <a:pt x="500" y="78"/>
                    <a:pt x="350" y="78"/>
                  </a:cubicBezTo>
                  <a:close/>
                  <a:moveTo>
                    <a:pt x="556" y="263"/>
                  </a:moveTo>
                  <a:cubicBezTo>
                    <a:pt x="309" y="511"/>
                    <a:pt x="309" y="511"/>
                    <a:pt x="309" y="511"/>
                  </a:cubicBezTo>
                  <a:cubicBezTo>
                    <a:pt x="301" y="518"/>
                    <a:pt x="289" y="518"/>
                    <a:pt x="281" y="511"/>
                  </a:cubicBezTo>
                  <a:cubicBezTo>
                    <a:pt x="144" y="373"/>
                    <a:pt x="144" y="373"/>
                    <a:pt x="144" y="373"/>
                  </a:cubicBezTo>
                  <a:cubicBezTo>
                    <a:pt x="136" y="365"/>
                    <a:pt x="136" y="353"/>
                    <a:pt x="144" y="346"/>
                  </a:cubicBezTo>
                  <a:cubicBezTo>
                    <a:pt x="171" y="318"/>
                    <a:pt x="171" y="318"/>
                    <a:pt x="171" y="318"/>
                  </a:cubicBezTo>
                  <a:cubicBezTo>
                    <a:pt x="179" y="310"/>
                    <a:pt x="191" y="310"/>
                    <a:pt x="199" y="318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501" y="208"/>
                    <a:pt x="501" y="208"/>
                    <a:pt x="501" y="208"/>
                  </a:cubicBezTo>
                  <a:cubicBezTo>
                    <a:pt x="509" y="201"/>
                    <a:pt x="521" y="201"/>
                    <a:pt x="529" y="208"/>
                  </a:cubicBezTo>
                  <a:cubicBezTo>
                    <a:pt x="556" y="236"/>
                    <a:pt x="556" y="236"/>
                    <a:pt x="556" y="236"/>
                  </a:cubicBezTo>
                  <a:cubicBezTo>
                    <a:pt x="564" y="243"/>
                    <a:pt x="564" y="255"/>
                    <a:pt x="556" y="263"/>
                  </a:cubicBezTo>
                  <a:close/>
                </a:path>
              </a:pathLst>
            </a:custGeom>
            <a:solidFill>
              <a:srgbClr val="E4E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556337" y="196042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sym typeface="+mn-lt"/>
              </a:rPr>
              <a:t>工作内容回顾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49130" y="649609"/>
            <a:ext cx="16457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1100"/>
              <a:t>REVIEW OF WORK CONTENT</a:t>
            </a:r>
            <a:endParaRPr lang="zh-CN" altLang="en-US" sz="1100"/>
          </a:p>
        </p:txBody>
      </p:sp>
      <p:cxnSp>
        <p:nvCxnSpPr>
          <p:cNvPr id="25" name="直接连接符 24"/>
          <p:cNvCxnSpPr/>
          <p:nvPr/>
        </p:nvCxnSpPr>
        <p:spPr>
          <a:xfrm>
            <a:off x="4452424" y="942535"/>
            <a:ext cx="23915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占位符 28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" r="1979"/>
          <a:stretch>
            <a:fillRect/>
          </a:stretch>
        </p:blipFill>
        <p:spPr/>
      </p:pic>
      <p:pic>
        <p:nvPicPr>
          <p:cNvPr id="33" name="图片占位符 32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94" b="26794"/>
          <a:stretch>
            <a:fillRect/>
          </a:stretch>
        </p:blipFill>
        <p:spPr/>
      </p:pic>
      <p:pic>
        <p:nvPicPr>
          <p:cNvPr id="37" name="图片占位符 36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41" b="23941"/>
          <a:stretch>
            <a:fillRect/>
          </a:stretch>
        </p:blipFill>
        <p:spPr/>
      </p:pic>
      <p:sp>
        <p:nvSpPr>
          <p:cNvPr id="26" name="矩形 25"/>
          <p:cNvSpPr/>
          <p:nvPr/>
        </p:nvSpPr>
        <p:spPr>
          <a:xfrm>
            <a:off x="228600" y="1137424"/>
            <a:ext cx="2748776" cy="3601844"/>
          </a:xfrm>
          <a:prstGeom prst="rect">
            <a:avLst/>
          </a:prstGeom>
          <a:noFill/>
          <a:ln>
            <a:solidFill>
              <a:srgbClr val="E4E1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197612" y="1137424"/>
            <a:ext cx="2748776" cy="3601844"/>
          </a:xfrm>
          <a:prstGeom prst="rect">
            <a:avLst/>
          </a:prstGeom>
          <a:noFill/>
          <a:ln>
            <a:solidFill>
              <a:srgbClr val="E4E1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179324" y="1137424"/>
            <a:ext cx="2748776" cy="3601844"/>
          </a:xfrm>
          <a:prstGeom prst="rect">
            <a:avLst/>
          </a:prstGeom>
          <a:noFill/>
          <a:ln>
            <a:solidFill>
              <a:srgbClr val="E4E1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 txBox="1"/>
          <p:nvPr/>
        </p:nvSpPr>
        <p:spPr>
          <a:xfrm>
            <a:off x="228600" y="3210259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000" b="1">
                <a:solidFill>
                  <a:srgbClr val="336FBC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>
                <a:solidFill>
                  <a:schemeClr val="bg1"/>
                </a:solidFill>
                <a:sym typeface="+mn-lt"/>
              </a:rPr>
              <a:t>御龙湾项目跟进</a:t>
            </a:r>
            <a:endParaRPr lang="zh-CN" altLang="en-US" sz="1600">
              <a:solidFill>
                <a:schemeClr val="bg1"/>
              </a:solidFill>
              <a:sym typeface="+mn-lt"/>
            </a:endParaRPr>
          </a:p>
        </p:txBody>
      </p:sp>
      <p:sp>
        <p:nvSpPr>
          <p:cNvPr id="40" name="矩形 39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228600" y="3536784"/>
            <a:ext cx="2782229" cy="1041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en-US" altLang="zh-CN" sz="1050">
              <a:solidFill>
                <a:schemeClr val="bg1"/>
              </a:solidFill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1" name="文本框 40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 txBox="1"/>
          <p:nvPr/>
        </p:nvSpPr>
        <p:spPr>
          <a:xfrm>
            <a:off x="3180885" y="3210259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000" b="1">
                <a:solidFill>
                  <a:srgbClr val="336FBC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>
                <a:solidFill>
                  <a:schemeClr val="bg1"/>
                </a:solidFill>
                <a:sym typeface="+mn-lt"/>
              </a:rPr>
              <a:t>星爸爸咖啡落地项目</a:t>
            </a:r>
            <a:endParaRPr lang="zh-CN" altLang="en-US" sz="1600">
              <a:solidFill>
                <a:schemeClr val="bg1"/>
              </a:solidFill>
              <a:sym typeface="+mn-lt"/>
            </a:endParaRPr>
          </a:p>
        </p:txBody>
      </p:sp>
      <p:sp>
        <p:nvSpPr>
          <p:cNvPr id="42" name="矩形 41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3180885" y="3570237"/>
            <a:ext cx="2782229" cy="1041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en-US" altLang="zh-CN" sz="1050">
              <a:solidFill>
                <a:schemeClr val="bg1"/>
              </a:solidFill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3" name="文本框 42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 txBox="1"/>
          <p:nvPr/>
        </p:nvSpPr>
        <p:spPr>
          <a:xfrm>
            <a:off x="6145871" y="3210259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000" b="1">
                <a:solidFill>
                  <a:srgbClr val="336FBC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>
                <a:solidFill>
                  <a:schemeClr val="bg1"/>
                </a:solidFill>
                <a:sym typeface="+mn-lt"/>
              </a:rPr>
              <a:t>龙湾集团十周年策划</a:t>
            </a:r>
            <a:endParaRPr lang="zh-CN" altLang="en-US" sz="1600">
              <a:solidFill>
                <a:schemeClr val="bg1"/>
              </a:solidFill>
              <a:sym typeface="+mn-lt"/>
            </a:endParaRPr>
          </a:p>
        </p:txBody>
      </p:sp>
      <p:sp>
        <p:nvSpPr>
          <p:cNvPr id="44" name="矩形 43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6145871" y="3550140"/>
            <a:ext cx="2782229" cy="1041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en-US" altLang="zh-CN" sz="1050">
              <a:solidFill>
                <a:schemeClr val="bg1"/>
              </a:solidFill>
              <a:latin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277778" y="3160684"/>
            <a:ext cx="639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2400">
                <a:solidFill>
                  <a:srgbClr val="E4E129"/>
                </a:solidFill>
              </a:rPr>
              <a:t>01</a:t>
            </a:r>
            <a:endParaRPr lang="zh-CN" altLang="en-US" sz="2400">
              <a:solidFill>
                <a:srgbClr val="E4E129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282944" y="3160684"/>
            <a:ext cx="639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2400">
                <a:solidFill>
                  <a:srgbClr val="E4E129"/>
                </a:solidFill>
              </a:rPr>
              <a:t>02</a:t>
            </a:r>
            <a:endParaRPr lang="zh-CN" altLang="en-US" sz="2400">
              <a:solidFill>
                <a:srgbClr val="E4E129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288110" y="3160684"/>
            <a:ext cx="639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2400">
                <a:solidFill>
                  <a:srgbClr val="E4E129"/>
                </a:solidFill>
              </a:rPr>
              <a:t>03</a:t>
            </a:r>
            <a:endParaRPr lang="zh-CN" altLang="en-US" sz="2400">
              <a:solidFill>
                <a:srgbClr val="E4E129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637814" y="318407"/>
            <a:ext cx="244928" cy="155121"/>
            <a:chOff x="5453743" y="-269421"/>
            <a:chExt cx="244928" cy="15512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453743" y="-269421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453743" y="-191861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453743" y="-114300"/>
              <a:ext cx="244928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132391" y="175512"/>
            <a:ext cx="109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E4E129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rPr>
              <a:t>LOGO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4E129"/>
              </a:solidFill>
              <a:effectLst/>
              <a:uLnTx/>
              <a:uFillTx/>
              <a:latin typeface="oswald" panose="00000500000000000000" pitchFamily="2" charset="0"/>
              <a:ea typeface="等线" panose="02010600030101010101" charset="-122"/>
              <a:cs typeface="Aharoni" panose="02010803020104030203" pitchFamily="2" charset="-79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3838" y="899396"/>
            <a:ext cx="3674750" cy="3577188"/>
            <a:chOff x="366718" y="1498742"/>
            <a:chExt cx="2083405" cy="2028092"/>
          </a:xfrm>
        </p:grpSpPr>
        <p:grpSp>
          <p:nvGrpSpPr>
            <p:cNvPr id="7" name="组合 6"/>
            <p:cNvGrpSpPr/>
            <p:nvPr/>
          </p:nvGrpSpPr>
          <p:grpSpPr>
            <a:xfrm>
              <a:off x="366718" y="1498742"/>
              <a:ext cx="2083405" cy="2028092"/>
              <a:chOff x="366718" y="1498742"/>
              <a:chExt cx="2083405" cy="2028092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366718" y="1725978"/>
                <a:ext cx="763343" cy="4711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R="0" lvl="0" indent="0" defTabSz="9144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6000" b="0" i="0" u="none" strike="noStrike" cap="none" spc="0" normalizeH="0" baseline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oswald" panose="00000500000000000000" pitchFamily="2" charset="0"/>
                    <a:ea typeface="等线" panose="02010600030101010101" charset="-122"/>
                    <a:cs typeface="Aharoni" panose="02010803020104030203" pitchFamily="2" charset="-79"/>
                  </a:defRPr>
                </a:lvl1pPr>
              </a:lstStyle>
              <a:p>
                <a:pPr algn="ctr"/>
                <a:r>
                  <a:rPr lang="en-US" altLang="zh-CN" sz="4800"/>
                  <a:t>02</a:t>
                </a:r>
                <a:endParaRPr lang="zh-CN" altLang="en-US" sz="4800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422031" y="1498742"/>
                <a:ext cx="2028092" cy="2028092"/>
              </a:xfrm>
              <a:prstGeom prst="rect">
                <a:avLst/>
              </a:prstGeom>
              <a:noFill/>
              <a:ln w="28575">
                <a:solidFill>
                  <a:srgbClr val="E4E1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610372" y="3271838"/>
              <a:ext cx="214313" cy="0"/>
            </a:xfrm>
            <a:prstGeom prst="line">
              <a:avLst/>
            </a:prstGeom>
            <a:ln w="38100">
              <a:solidFill>
                <a:srgbClr val="E4E1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文本框 46"/>
          <p:cNvSpPr txBox="1"/>
          <p:nvPr/>
        </p:nvSpPr>
        <p:spPr>
          <a:xfrm>
            <a:off x="746365" y="2064347"/>
            <a:ext cx="2646878" cy="15696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336FBC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4800">
                <a:solidFill>
                  <a:schemeClr val="bg1"/>
                </a:solidFill>
              </a:rPr>
              <a:t>工作业绩</a:t>
            </a:r>
            <a:endParaRPr lang="zh-CN" altLang="en-US" sz="4800">
              <a:solidFill>
                <a:schemeClr val="bg1"/>
              </a:solidFill>
            </a:endParaRPr>
          </a:p>
          <a:p>
            <a:r>
              <a:rPr lang="zh-CN" altLang="en-US" sz="4800">
                <a:solidFill>
                  <a:schemeClr val="bg1"/>
                </a:solidFill>
              </a:rPr>
              <a:t>完成情况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352303" y="1726093"/>
            <a:ext cx="23136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1100"/>
              <a:t>JOB PERFORMANCE ANALYSIS</a:t>
            </a:r>
            <a:endParaRPr lang="en-US" altLang="zh-CN" sz="1100"/>
          </a:p>
        </p:txBody>
      </p:sp>
      <p:sp>
        <p:nvSpPr>
          <p:cNvPr id="14" name="文本框 13"/>
          <p:cNvSpPr txBox="1"/>
          <p:nvPr/>
        </p:nvSpPr>
        <p:spPr>
          <a:xfrm>
            <a:off x="6290268" y="4260687"/>
            <a:ext cx="2637832" cy="2539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dist"/>
            <a:r>
              <a:rPr lang="zh-CN" altLang="en-US" sz="1050" b="0">
                <a:sym typeface="+mn-lt"/>
              </a:rPr>
              <a:t>市场部营销二组</a:t>
            </a:r>
            <a:endParaRPr lang="zh-CN" altLang="en-US" sz="1050" b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23" r="20685"/>
          <a:stretch>
            <a:fillRect/>
          </a:stretch>
        </p:blipFill>
        <p:spPr>
          <a:xfrm>
            <a:off x="228601" y="1180406"/>
            <a:ext cx="2830484" cy="350797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8" b="8370"/>
          <a:stretch>
            <a:fillRect/>
          </a:stretch>
        </p:blipFill>
        <p:spPr>
          <a:xfrm>
            <a:off x="6092348" y="1172095"/>
            <a:ext cx="2823052" cy="351628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10" r="29209"/>
          <a:stretch>
            <a:fillRect/>
          </a:stretch>
        </p:blipFill>
        <p:spPr>
          <a:xfrm>
            <a:off x="3158837" y="1180406"/>
            <a:ext cx="2809702" cy="349965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556337" y="196042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sym typeface="+mn-lt"/>
              </a:rPr>
              <a:t>工作业绩分析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70362" y="649609"/>
            <a:ext cx="20032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1100">
                <a:solidFill>
                  <a:schemeClr val="accent1"/>
                </a:solidFill>
              </a:rPr>
              <a:t>JOB PERFORMANCE ANALYSIS</a:t>
            </a:r>
            <a:endParaRPr lang="en-US" altLang="zh-CN" sz="1100">
              <a:solidFill>
                <a:schemeClr val="accent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452424" y="942535"/>
            <a:ext cx="23915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228600" y="1180407"/>
            <a:ext cx="8686800" cy="3507972"/>
            <a:chOff x="228600" y="1296786"/>
            <a:chExt cx="7572896" cy="3333404"/>
          </a:xfrm>
          <a:gradFill flip="none" rotWithShape="1">
            <a:gsLst>
              <a:gs pos="0">
                <a:srgbClr val="3A3D4E">
                  <a:alpha val="0"/>
                </a:srgbClr>
              </a:gs>
              <a:gs pos="68000">
                <a:srgbClr val="3A3D4E"/>
              </a:gs>
            </a:gsLst>
            <a:lin ang="5400000" scaled="1"/>
            <a:tileRect/>
          </a:gradFill>
        </p:grpSpPr>
        <p:sp>
          <p:nvSpPr>
            <p:cNvPr id="7" name="矩形 6"/>
            <p:cNvSpPr/>
            <p:nvPr/>
          </p:nvSpPr>
          <p:spPr>
            <a:xfrm>
              <a:off x="228600" y="1296786"/>
              <a:ext cx="2460568" cy="33334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772295" y="1296786"/>
              <a:ext cx="2460568" cy="33334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40928" y="1296786"/>
              <a:ext cx="2460568" cy="33334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6313889" y="3567239"/>
            <a:ext cx="2514459" cy="905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  <a:latin typeface="+mn-ea"/>
                <a:cs typeface="+mn-ea"/>
                <a:sym typeface="Calibri" panose="020F050202020403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en-US" altLang="zh-CN" sz="900">
              <a:solidFill>
                <a:schemeClr val="bg1"/>
              </a:solidFill>
              <a:latin typeface="+mn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1" name="文本框 30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 txBox="1"/>
          <p:nvPr/>
        </p:nvSpPr>
        <p:spPr>
          <a:xfrm>
            <a:off x="7192994" y="2517290"/>
            <a:ext cx="8547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en-US" altLang="zh-CN" sz="3600" b="1">
                <a:solidFill>
                  <a:schemeClr val="bg1"/>
                </a:solidFill>
                <a:latin typeface="oswald" panose="00000500000000000000" pitchFamily="2" charset="0"/>
              </a:rPr>
              <a:t>30</a:t>
            </a:r>
            <a:r>
              <a:rPr lang="en-US" altLang="zh-CN" sz="1400" b="1">
                <a:solidFill>
                  <a:schemeClr val="bg1"/>
                </a:solidFill>
                <a:latin typeface="oswald" panose="00000500000000000000" pitchFamily="2" charset="0"/>
              </a:rPr>
              <a:t>%</a:t>
            </a:r>
            <a:endParaRPr lang="en-US" altLang="zh-CN" sz="1400" b="1">
              <a:solidFill>
                <a:schemeClr val="bg1"/>
              </a:solidFill>
              <a:latin typeface="oswald" panose="00000500000000000000" pitchFamily="2" charset="0"/>
            </a:endParaRPr>
          </a:p>
        </p:txBody>
      </p:sp>
      <p:sp>
        <p:nvSpPr>
          <p:cNvPr id="32" name="矩形 31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3331607" y="3567239"/>
            <a:ext cx="2514459" cy="905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  <a:latin typeface="+mn-ea"/>
                <a:cs typeface="+mn-ea"/>
                <a:sym typeface="Calibri" panose="020F050202020403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en-US" altLang="zh-CN" sz="900">
              <a:solidFill>
                <a:schemeClr val="bg1"/>
              </a:solidFill>
              <a:latin typeface="+mn-ea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200782" y="2517290"/>
            <a:ext cx="787328" cy="646331"/>
            <a:chOff x="4429106" y="2028619"/>
            <a:chExt cx="787328" cy="646331"/>
          </a:xfrm>
        </p:grpSpPr>
        <p:sp>
          <p:nvSpPr>
            <p:cNvPr id="34" name="文本框 33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  <p:cNvSpPr txBox="1"/>
            <p:nvPr/>
          </p:nvSpPr>
          <p:spPr>
            <a:xfrm>
              <a:off x="4429106" y="2028619"/>
              <a:ext cx="42030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3600" b="1">
                  <a:solidFill>
                    <a:schemeClr val="bg1"/>
                  </a:solidFill>
                  <a:latin typeface="oswald" panose="00000500000000000000" pitchFamily="2" charset="0"/>
                </a:rPr>
                <a:t>5</a:t>
              </a:r>
              <a:endParaRPr lang="en-US" altLang="zh-CN" sz="1400" b="1">
                <a:solidFill>
                  <a:schemeClr val="bg1"/>
                </a:solidFill>
                <a:latin typeface="oswald" panose="00000500000000000000" pitchFamily="2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637314" y="2271150"/>
              <a:ext cx="57912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oswald" panose="00000500000000000000" pitchFamily="2" charset="0"/>
                </a:rPr>
                <a:t>个</a:t>
              </a:r>
              <a:endParaRPr lang="zh-CN" altLang="en-US" dirty="0">
                <a:solidFill>
                  <a:schemeClr val="bg1"/>
                </a:solidFill>
                <a:latin typeface="oswald" panose="00000500000000000000" pitchFamily="2" charset="0"/>
              </a:endParaRPr>
            </a:p>
          </p:txBody>
        </p:sp>
      </p:grpSp>
      <p:sp>
        <p:nvSpPr>
          <p:cNvPr id="36" name="矩形: 圆角 35"/>
          <p:cNvSpPr/>
          <p:nvPr/>
        </p:nvSpPr>
        <p:spPr>
          <a:xfrm>
            <a:off x="6796690" y="3270070"/>
            <a:ext cx="1611086" cy="235131"/>
          </a:xfrm>
          <a:prstGeom prst="roundRect">
            <a:avLst>
              <a:gd name="adj" fmla="val 50000"/>
            </a:avLst>
          </a:prstGeom>
          <a:solidFill>
            <a:srgbClr val="E4E1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A3D4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完成年初计划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3A3D4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7" name="矩形: 圆角 36"/>
          <p:cNvSpPr/>
          <p:nvPr/>
        </p:nvSpPr>
        <p:spPr>
          <a:xfrm>
            <a:off x="3782436" y="3270070"/>
            <a:ext cx="1612800" cy="235131"/>
          </a:xfrm>
          <a:prstGeom prst="roundRect">
            <a:avLst>
              <a:gd name="adj" fmla="val 50000"/>
            </a:avLst>
          </a:prstGeom>
          <a:solidFill>
            <a:srgbClr val="E4E1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A3D4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签下合作单位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3A3D4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8" name="矩形 37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/>
          <p:nvPr/>
        </p:nvSpPr>
        <p:spPr>
          <a:xfrm>
            <a:off x="378301" y="3567239"/>
            <a:ext cx="2514459" cy="905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  <a:latin typeface="+mn-ea"/>
                <a:cs typeface="+mn-ea"/>
                <a:sym typeface="Calibri" panose="020F0502020204030204" pitchFamily="34" charset="0"/>
              </a:rPr>
              <a:t>Lorem ipsum dolor sit amet, consectetuer adipiscing elit. Aenean commodo ligula eget dolor. Lorem ipsum dolor sit amet, consectetuer adipiscing elit. </a:t>
            </a:r>
            <a:endParaRPr lang="en-US" altLang="zh-CN" sz="900">
              <a:solidFill>
                <a:schemeClr val="bg1"/>
              </a:solidFill>
              <a:latin typeface="+mn-ea"/>
              <a:cs typeface="+mn-ea"/>
              <a:sym typeface="Calibri" panose="020F050202020403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58918" y="2517290"/>
            <a:ext cx="1553225" cy="646331"/>
            <a:chOff x="4030762" y="2028619"/>
            <a:chExt cx="1553225" cy="646331"/>
          </a:xfrm>
        </p:grpSpPr>
        <p:sp>
          <p:nvSpPr>
            <p:cNvPr id="40" name="文本框 39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  <p:cNvSpPr txBox="1"/>
            <p:nvPr/>
          </p:nvSpPr>
          <p:spPr>
            <a:xfrm>
              <a:off x="4030762" y="2028619"/>
              <a:ext cx="12170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3600" b="1">
                  <a:solidFill>
                    <a:schemeClr val="bg1"/>
                  </a:solidFill>
                  <a:latin typeface="oswald" panose="00000500000000000000" pitchFamily="2" charset="0"/>
                </a:rPr>
                <a:t>4000</a:t>
              </a:r>
              <a:endParaRPr lang="en-US" altLang="zh-CN" sz="1400" b="1">
                <a:solidFill>
                  <a:schemeClr val="bg1"/>
                </a:solidFill>
                <a:latin typeface="oswald" panose="00000500000000000000" pitchFamily="2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004867" y="2262185"/>
              <a:ext cx="57912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oswald" panose="00000500000000000000" pitchFamily="2" charset="0"/>
                </a:rPr>
                <a:t>万</a:t>
              </a:r>
              <a:endParaRPr lang="zh-CN" altLang="en-US" dirty="0">
                <a:solidFill>
                  <a:schemeClr val="bg1"/>
                </a:solidFill>
                <a:latin typeface="oswald" panose="00000500000000000000" pitchFamily="2" charset="0"/>
              </a:endParaRPr>
            </a:p>
          </p:txBody>
        </p:sp>
      </p:grpSp>
      <p:sp>
        <p:nvSpPr>
          <p:cNvPr id="42" name="矩形: 圆角 41"/>
          <p:cNvSpPr/>
          <p:nvPr/>
        </p:nvSpPr>
        <p:spPr>
          <a:xfrm>
            <a:off x="829130" y="3270070"/>
            <a:ext cx="1612800" cy="235131"/>
          </a:xfrm>
          <a:prstGeom prst="roundRect">
            <a:avLst>
              <a:gd name="adj" fmla="val 50000"/>
            </a:avLst>
          </a:prstGeom>
          <a:solidFill>
            <a:srgbClr val="E4E1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3A3D4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销售额突破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3A3D4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4.1.3"/>
</p:tagLst>
</file>

<file path=ppt/tags/tag2.xml><?xml version="1.0" encoding="utf-8"?>
<p:tagLst xmlns:p="http://schemas.openxmlformats.org/presentationml/2006/main">
  <p:tag name="ISLIDE.GUIDESSETTING" val="{&quot;Id&quot;:&quot;GuidesStyle_Narrow&quot;,&quot;Name&quot;:&quot;较窄&quot;,&quot;Kind&quot;:&quot;System&quot;,&quot;OldGuidesSetting&quot;:{&quot;HeaderHeight&quot;:10.0,&quot;FooterHeight&quot;:5.0,&quot;SideMargin&quot;:2.5,&quot;TopMargin&quot;:0.0,&quot;BottomMargin&quot;:0.0,&quot;IntervalMargin&quot;:1.0}}"/>
</p:tagLst>
</file>

<file path=ppt/theme/theme1.xml><?xml version="1.0" encoding="utf-8"?>
<a:theme xmlns:a="http://schemas.openxmlformats.org/drawingml/2006/main" name="1_Office 主题​​">
  <a:themeElements>
    <a:clrScheme name="自定义 667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2D40"/>
      </a:accent1>
      <a:accent2>
        <a:srgbClr val="949599"/>
      </a:accent2>
      <a:accent3>
        <a:srgbClr val="3F3F3F"/>
      </a:accent3>
      <a:accent4>
        <a:srgbClr val="595959"/>
      </a:accent4>
      <a:accent5>
        <a:srgbClr val="5F5F5F"/>
      </a:accent5>
      <a:accent6>
        <a:srgbClr val="4D4D4D"/>
      </a:accent6>
      <a:hlink>
        <a:srgbClr val="000000"/>
      </a:hlink>
      <a:folHlink>
        <a:srgbClr val="919191"/>
      </a:folHlink>
    </a:clrScheme>
    <a:fontScheme name="3汉仪雅酷黑 65W">
      <a:majorFont>
        <a:latin typeface="Century Gothic"/>
        <a:ea typeface="汉仪雅酷黑 65W"/>
        <a:cs typeface=""/>
      </a:majorFont>
      <a:minorFont>
        <a:latin typeface="Calibri Light"/>
        <a:ea typeface="汉仪旗黑-45S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6f5e99b0-dd87-499e-b538-eadec9dcc931</Template>
  <TotalTime>0</TotalTime>
  <Words>6056</Words>
  <Application>WPS 演示</Application>
  <PresentationFormat>全屏显示(16:9)</PresentationFormat>
  <Paragraphs>340</Paragraphs>
  <Slides>18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9" baseType="lpstr">
      <vt:lpstr>Arial</vt:lpstr>
      <vt:lpstr>宋体</vt:lpstr>
      <vt:lpstr>Wingdings</vt:lpstr>
      <vt:lpstr>Arial</vt:lpstr>
      <vt:lpstr>微软雅黑 Light</vt:lpstr>
      <vt:lpstr>Calibri</vt:lpstr>
      <vt:lpstr>oswald</vt:lpstr>
      <vt:lpstr>等线</vt:lpstr>
      <vt:lpstr>Aharoni</vt:lpstr>
      <vt:lpstr>Bebas Neue</vt:lpstr>
      <vt:lpstr>汉仪旗黑-45S</vt:lpstr>
      <vt:lpstr>汉仪雅酷黑 65W</vt:lpstr>
      <vt:lpstr>Century Gothic</vt:lpstr>
      <vt:lpstr>微软雅黑</vt:lpstr>
      <vt:lpstr>黑体</vt:lpstr>
      <vt:lpstr>Microsoft YaHei Bold</vt:lpstr>
      <vt:lpstr>思源黑体 CN Bold</vt:lpstr>
      <vt:lpstr>Calibri Light</vt:lpstr>
      <vt:lpstr>Arial Unicode MS</vt:lpstr>
      <vt:lpstr>Century Gothic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哒哒 熊猫</dc:creator>
  <cp:lastModifiedBy>铭</cp:lastModifiedBy>
  <cp:revision>15</cp:revision>
  <dcterms:created xsi:type="dcterms:W3CDTF">2021-10-20T06:04:00Z</dcterms:created>
  <dcterms:modified xsi:type="dcterms:W3CDTF">2022-01-11T00:46:10Z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v1.0_mb_YgDnnajTGTMHpfthVR1drQ==</vt:lpwstr>
  </property>
  <property fmtid="{D5CDD505-2E9C-101B-9397-08002B2CF9AE}" pid="4" name="ICV">
    <vt:lpwstr>A96586E187464A2C9240DD9D44A43F72</vt:lpwstr>
  </property>
</Properties>
</file>